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6"/>
  </p:notesMasterIdLst>
  <p:handoutMasterIdLst>
    <p:handoutMasterId r:id="rId77"/>
  </p:handoutMasterIdLst>
  <p:sldIdLst>
    <p:sldId id="463" r:id="rId3"/>
    <p:sldId id="257" r:id="rId4"/>
    <p:sldId id="333" r:id="rId5"/>
    <p:sldId id="427" r:id="rId6"/>
    <p:sldId id="474" r:id="rId7"/>
    <p:sldId id="423" r:id="rId8"/>
    <p:sldId id="300" r:id="rId9"/>
    <p:sldId id="424" r:id="rId10"/>
    <p:sldId id="425" r:id="rId11"/>
    <p:sldId id="265" r:id="rId12"/>
    <p:sldId id="459" r:id="rId13"/>
    <p:sldId id="536" r:id="rId14"/>
    <p:sldId id="497" r:id="rId15"/>
    <p:sldId id="537" r:id="rId16"/>
    <p:sldId id="538" r:id="rId17"/>
    <p:sldId id="539" r:id="rId18"/>
    <p:sldId id="283" r:id="rId19"/>
    <p:sldId id="540" r:id="rId20"/>
    <p:sldId id="541" r:id="rId21"/>
    <p:sldId id="542" r:id="rId22"/>
    <p:sldId id="543" r:id="rId23"/>
    <p:sldId id="544" r:id="rId24"/>
    <p:sldId id="460" r:id="rId25"/>
    <p:sldId id="464" r:id="rId26"/>
    <p:sldId id="348" r:id="rId27"/>
    <p:sldId id="328" r:id="rId28"/>
    <p:sldId id="470" r:id="rId29"/>
    <p:sldId id="471" r:id="rId30"/>
    <p:sldId id="318" r:id="rId31"/>
    <p:sldId id="469" r:id="rId32"/>
    <p:sldId id="481" r:id="rId33"/>
    <p:sldId id="482" r:id="rId34"/>
    <p:sldId id="483" r:id="rId35"/>
    <p:sldId id="484" r:id="rId36"/>
    <p:sldId id="325" r:id="rId37"/>
    <p:sldId id="326" r:id="rId38"/>
    <p:sldId id="472" r:id="rId39"/>
    <p:sldId id="268" r:id="rId40"/>
    <p:sldId id="302" r:id="rId41"/>
    <p:sldId id="545" r:id="rId42"/>
    <p:sldId id="546" r:id="rId43"/>
    <p:sldId id="473" r:id="rId44"/>
    <p:sldId id="580" r:id="rId45"/>
    <p:sldId id="581" r:id="rId46"/>
    <p:sldId id="582" r:id="rId47"/>
    <p:sldId id="583" r:id="rId48"/>
    <p:sldId id="584" r:id="rId49"/>
    <p:sldId id="585" r:id="rId50"/>
    <p:sldId id="498" r:id="rId51"/>
    <p:sldId id="547" r:id="rId52"/>
    <p:sldId id="499" r:id="rId53"/>
    <p:sldId id="500" r:id="rId54"/>
    <p:sldId id="501" r:id="rId55"/>
    <p:sldId id="502" r:id="rId56"/>
    <p:sldId id="503" r:id="rId57"/>
    <p:sldId id="355" r:id="rId58"/>
    <p:sldId id="505" r:id="rId59"/>
    <p:sldId id="506" r:id="rId60"/>
    <p:sldId id="553" r:id="rId61"/>
    <p:sldId id="507" r:id="rId62"/>
    <p:sldId id="529" r:id="rId63"/>
    <p:sldId id="530" r:id="rId64"/>
    <p:sldId id="531" r:id="rId65"/>
    <p:sldId id="549" r:id="rId66"/>
    <p:sldId id="548" r:id="rId67"/>
    <p:sldId id="533" r:id="rId68"/>
    <p:sldId id="551" r:id="rId69"/>
    <p:sldId id="552" r:id="rId70"/>
    <p:sldId id="550" r:id="rId71"/>
    <p:sldId id="512" r:id="rId72"/>
    <p:sldId id="513" r:id="rId73"/>
    <p:sldId id="514" r:id="rId74"/>
    <p:sldId id="259" r:id="rId75"/>
  </p:sldIdLst>
  <p:sldSz cx="12192000" cy="6858000"/>
  <p:notesSz cx="6735763" cy="9866313"/>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0C0"/>
    <a:srgbClr val="CC3300"/>
    <a:srgbClr val="D76213"/>
    <a:srgbClr val="453DED"/>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48" autoAdjust="0"/>
    <p:restoredTop sz="95407" autoAdjust="0"/>
  </p:normalViewPr>
  <p:slideViewPr>
    <p:cSldViewPr snapToGrid="0">
      <p:cViewPr varScale="1">
        <p:scale>
          <a:sx n="88" d="100"/>
          <a:sy n="88" d="100"/>
        </p:scale>
        <p:origin x="331" y="67"/>
      </p:cViewPr>
      <p:guideLst>
        <p:guide orient="horz" pos="2160"/>
        <p:guide pos="3840"/>
      </p:guideLst>
    </p:cSldViewPr>
  </p:slideViewPr>
  <p:notesTextViewPr>
    <p:cViewPr>
      <p:scale>
        <a:sx n="1" d="1"/>
        <a:sy n="1" d="1"/>
      </p:scale>
      <p:origin x="0" y="0"/>
    </p:cViewPr>
  </p:notesTextViewPr>
  <p:sorterViewPr>
    <p:cViewPr>
      <p:scale>
        <a:sx n="100" d="100"/>
        <a:sy n="100" d="100"/>
      </p:scale>
      <p:origin x="0" y="-1983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51E715-4E8F-4338-B903-0188BB360686}" type="doc">
      <dgm:prSet loTypeId="urn:microsoft.com/office/officeart/2008/layout/VerticalCurvedList" loCatId="list" qsTypeId="urn:microsoft.com/office/officeart/2005/8/quickstyle/simple3" qsCatId="simple" csTypeId="urn:microsoft.com/office/officeart/2005/8/colors/accent6_2" csCatId="accent6" phldr="1"/>
      <dgm:spPr/>
      <dgm:t>
        <a:bodyPr/>
        <a:lstStyle/>
        <a:p>
          <a:endParaRPr lang="en-US"/>
        </a:p>
      </dgm:t>
    </dgm:pt>
    <dgm:pt modelId="{D83C2EA4-F420-40C3-BFE0-8157A31DD292}">
      <dgm:prSet phldrT="[Text]" custT="1"/>
      <dgm:spPr/>
      <dgm:t>
        <a:bodyPr/>
        <a:lstStyle/>
        <a:p>
          <a:pPr algn="just">
            <a:lnSpc>
              <a:spcPct val="100000"/>
            </a:lnSpc>
          </a:pPr>
          <a:r>
            <a:rPr lang="en-US" sz="2600" b="1" cap="all" dirty="0" err="1">
              <a:effectLst/>
              <a:latin typeface="Myriad Pro"/>
              <a:cs typeface="Arial" panose="020B0604020202020204" pitchFamily="34" charset="0"/>
            </a:rPr>
            <a:t>Những</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vấn</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đề</a:t>
          </a:r>
          <a:r>
            <a:rPr lang="en-US" sz="2600" b="1" cap="all" dirty="0">
              <a:effectLst/>
              <a:latin typeface="Myriad Pro"/>
              <a:cs typeface="Arial" panose="020B0604020202020204" pitchFamily="34" charset="0"/>
            </a:rPr>
            <a:t> </a:t>
          </a:r>
          <a:r>
            <a:rPr lang="en-US" sz="2600" b="1" cap="all" err="1">
              <a:effectLst/>
              <a:latin typeface="Myriad Pro"/>
              <a:cs typeface="Arial" panose="020B0604020202020204" pitchFamily="34" charset="0"/>
            </a:rPr>
            <a:t>chung</a:t>
          </a:r>
          <a:r>
            <a:rPr lang="en-US" sz="2600" b="1" cap="all">
              <a:effectLst/>
              <a:latin typeface="Myriad Pro"/>
              <a:cs typeface="Arial" panose="020B0604020202020204" pitchFamily="34" charset="0"/>
            </a:rPr>
            <a:t> về PPDH</a:t>
          </a:r>
          <a:r>
            <a:rPr lang="en-US" sz="2600" b="1" cap="all" dirty="0">
              <a:effectLst/>
              <a:latin typeface="Myriad Pro"/>
              <a:cs typeface="Arial" panose="020B0604020202020204" pitchFamily="34" charset="0"/>
            </a:rPr>
            <a:t>, </a:t>
          </a:r>
        </a:p>
        <a:p>
          <a:pPr algn="just">
            <a:lnSpc>
              <a:spcPct val="100000"/>
            </a:lnSpc>
          </a:pPr>
          <a:r>
            <a:rPr lang="en-US" sz="2600" b="1" cap="all" dirty="0" err="1">
              <a:effectLst/>
              <a:latin typeface="Myriad Pro"/>
              <a:cs typeface="Arial" panose="020B0604020202020204" pitchFamily="34" charset="0"/>
            </a:rPr>
            <a:t>kiểm</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tra</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đánh</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giá</a:t>
          </a:r>
          <a:endParaRPr lang="en-US" sz="2600" b="1" dirty="0">
            <a:effectLst/>
            <a:latin typeface="Myriad Pro"/>
            <a:cs typeface="Arial" panose="020B0604020202020204" pitchFamily="34" charset="0"/>
          </a:endParaRPr>
        </a:p>
      </dgm:t>
    </dgm:pt>
    <dgm:pt modelId="{129341B8-E9E2-401D-BE57-EF3EF4A18DB5}" type="parTrans" cxnId="{84D063E0-3A9B-48E6-8BFB-7F772EEFA929}">
      <dgm:prSet/>
      <dgm:spPr/>
      <dgm:t>
        <a:bodyPr/>
        <a:lstStyle/>
        <a:p>
          <a:pPr>
            <a:lnSpc>
              <a:spcPct val="100000"/>
            </a:lnSpc>
          </a:pPr>
          <a:endParaRPr lang="en-US" sz="2600" b="1">
            <a:solidFill>
              <a:schemeClr val="tx1"/>
            </a:solidFill>
            <a:effectLst/>
            <a:latin typeface="Myriad Pro"/>
            <a:cs typeface="Arial" panose="020B0604020202020204" pitchFamily="34" charset="0"/>
          </a:endParaRPr>
        </a:p>
      </dgm:t>
    </dgm:pt>
    <dgm:pt modelId="{6C7A9665-0C1F-4036-ADAC-2A0203807674}" type="sibTrans" cxnId="{84D063E0-3A9B-48E6-8BFB-7F772EEFA929}">
      <dgm:prSet/>
      <dgm:spPr/>
      <dgm:t>
        <a:bodyPr/>
        <a:lstStyle/>
        <a:p>
          <a:pPr>
            <a:lnSpc>
              <a:spcPct val="100000"/>
            </a:lnSpc>
          </a:pPr>
          <a:endParaRPr lang="en-US" sz="2600" b="1">
            <a:solidFill>
              <a:schemeClr val="tx1"/>
            </a:solidFill>
            <a:effectLst/>
            <a:latin typeface="Myriad Pro"/>
            <a:cs typeface="Arial" panose="020B0604020202020204" pitchFamily="34" charset="0"/>
          </a:endParaRPr>
        </a:p>
      </dgm:t>
    </dgm:pt>
    <dgm:pt modelId="{A23BE5F6-83C2-4963-ABE3-B72B5CA79481}">
      <dgm:prSet phldrT="[Text]" custT="1"/>
      <dgm:spPr/>
      <dgm:t>
        <a:bodyPr/>
        <a:lstStyle/>
        <a:p>
          <a:pPr>
            <a:lnSpc>
              <a:spcPct val="100000"/>
            </a:lnSpc>
          </a:pPr>
          <a:r>
            <a:rPr lang="en-US" sz="2600" b="1" cap="all" dirty="0" err="1">
              <a:effectLst/>
              <a:latin typeface="Myriad Pro"/>
              <a:cs typeface="Arial" panose="020B0604020202020204" pitchFamily="34" charset="0"/>
            </a:rPr>
            <a:t>Giới</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thiệu</a:t>
          </a:r>
          <a:r>
            <a:rPr lang="en-US" sz="2600" b="1" cap="all" dirty="0">
              <a:effectLst/>
              <a:latin typeface="Myriad Pro"/>
              <a:cs typeface="Arial" panose="020B0604020202020204" pitchFamily="34" charset="0"/>
            </a:rPr>
            <a:t> NỘI DUNG PHẦN ĐỊA LÍ</a:t>
          </a:r>
          <a:endParaRPr lang="en-US" sz="2600" b="1" dirty="0">
            <a:effectLst/>
            <a:latin typeface="Myriad Pro"/>
            <a:cs typeface="Arial" panose="020B0604020202020204" pitchFamily="34" charset="0"/>
          </a:endParaRPr>
        </a:p>
      </dgm:t>
    </dgm:pt>
    <dgm:pt modelId="{08FE9024-EA7B-489A-97D7-FF03E4B70DDA}" type="parTrans" cxnId="{9B35B2D6-70AF-4C58-9FA9-C3F75086F50E}">
      <dgm:prSet/>
      <dgm:spPr/>
      <dgm:t>
        <a:bodyPr/>
        <a:lstStyle/>
        <a:p>
          <a:pPr>
            <a:lnSpc>
              <a:spcPct val="100000"/>
            </a:lnSpc>
          </a:pPr>
          <a:endParaRPr lang="en-US" sz="2600" b="1">
            <a:solidFill>
              <a:schemeClr val="tx1"/>
            </a:solidFill>
            <a:effectLst/>
            <a:latin typeface="Myriad Pro"/>
            <a:cs typeface="Arial" panose="020B0604020202020204" pitchFamily="34" charset="0"/>
          </a:endParaRPr>
        </a:p>
      </dgm:t>
    </dgm:pt>
    <dgm:pt modelId="{D63889DE-C34B-49E1-8D56-5200009F298F}" type="sibTrans" cxnId="{9B35B2D6-70AF-4C58-9FA9-C3F75086F50E}">
      <dgm:prSet/>
      <dgm:spPr/>
      <dgm:t>
        <a:bodyPr/>
        <a:lstStyle/>
        <a:p>
          <a:pPr>
            <a:lnSpc>
              <a:spcPct val="100000"/>
            </a:lnSpc>
          </a:pPr>
          <a:endParaRPr lang="en-US" sz="2600" b="1">
            <a:solidFill>
              <a:schemeClr val="tx1"/>
            </a:solidFill>
            <a:effectLst/>
            <a:latin typeface="Myriad Pro"/>
            <a:cs typeface="Arial" panose="020B0604020202020204" pitchFamily="34" charset="0"/>
          </a:endParaRPr>
        </a:p>
      </dgm:t>
    </dgm:pt>
    <dgm:pt modelId="{5EE44179-0B5F-44AA-B27B-539F1E7832BD}">
      <dgm:prSet phldrT="[Text]" custT="1"/>
      <dgm:spPr/>
      <dgm:t>
        <a:bodyPr/>
        <a:lstStyle/>
        <a:p>
          <a:pPr>
            <a:lnSpc>
              <a:spcPct val="100000"/>
            </a:lnSpc>
          </a:pPr>
          <a:r>
            <a:rPr lang="en-US" sz="2600" b="1" cap="all" dirty="0" err="1">
              <a:effectLst/>
              <a:latin typeface="Myriad Pro"/>
              <a:cs typeface="Arial" panose="020B0604020202020204" pitchFamily="34" charset="0"/>
            </a:rPr>
            <a:t>những</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điểm</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mới</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của</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sách</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lịch</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sử</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và</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địa</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lí</a:t>
          </a:r>
          <a:r>
            <a:rPr lang="en-US" sz="2600" b="1" cap="all" dirty="0">
              <a:effectLst/>
              <a:latin typeface="Myriad Pro"/>
              <a:cs typeface="Arial" panose="020B0604020202020204" pitchFamily="34" charset="0"/>
            </a:rPr>
            <a:t> 4</a:t>
          </a:r>
          <a:endParaRPr lang="en-US" sz="2600" b="1" dirty="0">
            <a:effectLst/>
            <a:latin typeface="Myriad Pro"/>
            <a:cs typeface="Arial" panose="020B0604020202020204" pitchFamily="34" charset="0"/>
          </a:endParaRPr>
        </a:p>
      </dgm:t>
    </dgm:pt>
    <dgm:pt modelId="{F47208EB-97B3-45C2-880B-2D04D0A3B5A5}" type="parTrans" cxnId="{38097C0D-9671-4FD2-8D96-4078D03846FA}">
      <dgm:prSet/>
      <dgm:spPr/>
      <dgm:t>
        <a:bodyPr/>
        <a:lstStyle/>
        <a:p>
          <a:pPr>
            <a:lnSpc>
              <a:spcPct val="100000"/>
            </a:lnSpc>
          </a:pPr>
          <a:endParaRPr lang="en-US" sz="2600" b="1">
            <a:solidFill>
              <a:schemeClr val="tx1"/>
            </a:solidFill>
            <a:effectLst/>
            <a:latin typeface="Myriad Pro"/>
            <a:cs typeface="Arial" panose="020B0604020202020204" pitchFamily="34" charset="0"/>
          </a:endParaRPr>
        </a:p>
      </dgm:t>
    </dgm:pt>
    <dgm:pt modelId="{68A12EB8-8814-4D57-B38B-53EB1CEEF931}" type="sibTrans" cxnId="{38097C0D-9671-4FD2-8D96-4078D03846FA}">
      <dgm:prSet/>
      <dgm:spPr/>
      <dgm:t>
        <a:bodyPr/>
        <a:lstStyle/>
        <a:p>
          <a:pPr>
            <a:lnSpc>
              <a:spcPct val="100000"/>
            </a:lnSpc>
          </a:pPr>
          <a:endParaRPr lang="en-US" sz="2600" b="1">
            <a:solidFill>
              <a:schemeClr val="tx1"/>
            </a:solidFill>
            <a:effectLst/>
            <a:latin typeface="Myriad Pro"/>
            <a:cs typeface="Arial" panose="020B0604020202020204" pitchFamily="34" charset="0"/>
          </a:endParaRPr>
        </a:p>
      </dgm:t>
    </dgm:pt>
    <dgm:pt modelId="{8669B04B-31D8-4241-81FE-063C38B29DE7}">
      <dgm:prSet phldrT="[Text]" custT="1"/>
      <dgm:spPr/>
      <dgm:t>
        <a:bodyPr/>
        <a:lstStyle/>
        <a:p>
          <a:pPr>
            <a:lnSpc>
              <a:spcPct val="100000"/>
            </a:lnSpc>
          </a:pPr>
          <a:r>
            <a:rPr lang="vi-VN" sz="2600" b="1" cap="all" dirty="0">
              <a:effectLst/>
              <a:latin typeface="Arial" panose="020B0604020202020204" pitchFamily="34" charset="0"/>
              <a:cs typeface="Arial" panose="020B0604020202020204" pitchFamily="34" charset="0"/>
            </a:rPr>
            <a:t>Hướng dẫn</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cách</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thức</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tổ</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chức</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một</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bài</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học</a:t>
          </a:r>
          <a:endParaRPr lang="en-US" sz="2600" b="1" dirty="0">
            <a:effectLst/>
            <a:latin typeface="Myriad Pro"/>
            <a:cs typeface="Arial" panose="020B0604020202020204" pitchFamily="34" charset="0"/>
          </a:endParaRPr>
        </a:p>
      </dgm:t>
    </dgm:pt>
    <dgm:pt modelId="{CABBDDC0-B261-4F04-9FA0-8394F2E2734D}" type="parTrans" cxnId="{2E54359A-0FB3-4920-89B9-D2DA4F2C242A}">
      <dgm:prSet/>
      <dgm:spPr/>
      <dgm:t>
        <a:bodyPr/>
        <a:lstStyle/>
        <a:p>
          <a:pPr>
            <a:lnSpc>
              <a:spcPct val="100000"/>
            </a:lnSpc>
          </a:pPr>
          <a:endParaRPr lang="en-US" sz="2600" b="1">
            <a:solidFill>
              <a:schemeClr val="tx1"/>
            </a:solidFill>
            <a:effectLst/>
            <a:latin typeface="Myriad Pro"/>
            <a:cs typeface="Arial" panose="020B0604020202020204" pitchFamily="34" charset="0"/>
          </a:endParaRPr>
        </a:p>
      </dgm:t>
    </dgm:pt>
    <dgm:pt modelId="{6303252E-3EAD-42D1-8282-C9A777062712}" type="sibTrans" cxnId="{2E54359A-0FB3-4920-89B9-D2DA4F2C242A}">
      <dgm:prSet/>
      <dgm:spPr/>
      <dgm:t>
        <a:bodyPr/>
        <a:lstStyle/>
        <a:p>
          <a:pPr>
            <a:lnSpc>
              <a:spcPct val="100000"/>
            </a:lnSpc>
          </a:pPr>
          <a:endParaRPr lang="en-US" sz="2600" b="1">
            <a:solidFill>
              <a:schemeClr val="tx1"/>
            </a:solidFill>
            <a:effectLst/>
            <a:latin typeface="Myriad Pro"/>
            <a:cs typeface="Arial" panose="020B0604020202020204" pitchFamily="34" charset="0"/>
          </a:endParaRPr>
        </a:p>
      </dgm:t>
    </dgm:pt>
    <dgm:pt modelId="{EF2C3C3F-ABC4-4769-B7A4-FB9F475D769F}" type="pres">
      <dgm:prSet presAssocID="{3C51E715-4E8F-4338-B903-0188BB360686}" presName="Name0" presStyleCnt="0">
        <dgm:presLayoutVars>
          <dgm:chMax val="7"/>
          <dgm:chPref val="7"/>
          <dgm:dir/>
        </dgm:presLayoutVars>
      </dgm:prSet>
      <dgm:spPr/>
      <dgm:t>
        <a:bodyPr/>
        <a:lstStyle/>
        <a:p>
          <a:endParaRPr lang="en-US"/>
        </a:p>
      </dgm:t>
    </dgm:pt>
    <dgm:pt modelId="{01330497-A482-4972-B20D-DF759EDF5114}" type="pres">
      <dgm:prSet presAssocID="{3C51E715-4E8F-4338-B903-0188BB360686}" presName="Name1" presStyleCnt="0"/>
      <dgm:spPr/>
    </dgm:pt>
    <dgm:pt modelId="{C993D2F8-7B00-4059-8601-4AAD3BDB1D6A}" type="pres">
      <dgm:prSet presAssocID="{3C51E715-4E8F-4338-B903-0188BB360686}" presName="cycle" presStyleCnt="0"/>
      <dgm:spPr/>
    </dgm:pt>
    <dgm:pt modelId="{03C402A1-15FA-4B14-B0BE-E597236126D6}" type="pres">
      <dgm:prSet presAssocID="{3C51E715-4E8F-4338-B903-0188BB360686}" presName="srcNode" presStyleLbl="node1" presStyleIdx="0" presStyleCnt="4"/>
      <dgm:spPr/>
    </dgm:pt>
    <dgm:pt modelId="{A66A1271-4C9B-4A06-B79E-3963335C6CA5}" type="pres">
      <dgm:prSet presAssocID="{3C51E715-4E8F-4338-B903-0188BB360686}" presName="conn" presStyleLbl="parChTrans1D2" presStyleIdx="0" presStyleCnt="1"/>
      <dgm:spPr/>
      <dgm:t>
        <a:bodyPr/>
        <a:lstStyle/>
        <a:p>
          <a:endParaRPr lang="en-US"/>
        </a:p>
      </dgm:t>
    </dgm:pt>
    <dgm:pt modelId="{39F38007-F270-43C4-AC42-FD2B18B2C25D}" type="pres">
      <dgm:prSet presAssocID="{3C51E715-4E8F-4338-B903-0188BB360686}" presName="extraNode" presStyleLbl="node1" presStyleIdx="0" presStyleCnt="4"/>
      <dgm:spPr/>
    </dgm:pt>
    <dgm:pt modelId="{A72B58FC-F215-41A3-897D-0FFA90BD7D8F}" type="pres">
      <dgm:prSet presAssocID="{3C51E715-4E8F-4338-B903-0188BB360686}" presName="dstNode" presStyleLbl="node1" presStyleIdx="0" presStyleCnt="4"/>
      <dgm:spPr/>
    </dgm:pt>
    <dgm:pt modelId="{41A2A55C-7865-47A4-892F-C85A0978B606}" type="pres">
      <dgm:prSet presAssocID="{5EE44179-0B5F-44AA-B27B-539F1E7832BD}" presName="text_1" presStyleLbl="node1" presStyleIdx="0" presStyleCnt="4" custScaleY="119153">
        <dgm:presLayoutVars>
          <dgm:bulletEnabled val="1"/>
        </dgm:presLayoutVars>
      </dgm:prSet>
      <dgm:spPr/>
      <dgm:t>
        <a:bodyPr/>
        <a:lstStyle/>
        <a:p>
          <a:endParaRPr lang="en-US"/>
        </a:p>
      </dgm:t>
    </dgm:pt>
    <dgm:pt modelId="{C85CFDA6-14C0-40DC-8414-A9E1FD91AC32}" type="pres">
      <dgm:prSet presAssocID="{5EE44179-0B5F-44AA-B27B-539F1E7832BD}" presName="accent_1" presStyleCnt="0"/>
      <dgm:spPr/>
    </dgm:pt>
    <dgm:pt modelId="{BAF5E451-6D77-4EF7-B9D5-8E59156F4D39}" type="pres">
      <dgm:prSet presAssocID="{5EE44179-0B5F-44AA-B27B-539F1E7832BD}" presName="accentRepeatNode" presStyleLbl="solidFgAcc1" presStyleIdx="0" presStyleCnt="4"/>
      <dgm:spPr/>
    </dgm:pt>
    <dgm:pt modelId="{1DD37993-8EBF-40F5-B636-F88FF17D329C}" type="pres">
      <dgm:prSet presAssocID="{D83C2EA4-F420-40C3-BFE0-8157A31DD292}" presName="text_2" presStyleLbl="node1" presStyleIdx="1" presStyleCnt="4" custScaleY="149814">
        <dgm:presLayoutVars>
          <dgm:bulletEnabled val="1"/>
        </dgm:presLayoutVars>
      </dgm:prSet>
      <dgm:spPr/>
      <dgm:t>
        <a:bodyPr/>
        <a:lstStyle/>
        <a:p>
          <a:endParaRPr lang="en-US"/>
        </a:p>
      </dgm:t>
    </dgm:pt>
    <dgm:pt modelId="{DDF94168-8A81-485C-90C4-DCACC85C8F8B}" type="pres">
      <dgm:prSet presAssocID="{D83C2EA4-F420-40C3-BFE0-8157A31DD292}" presName="accent_2" presStyleCnt="0"/>
      <dgm:spPr/>
    </dgm:pt>
    <dgm:pt modelId="{29CD94F9-4879-457F-BFA7-4FBF2882BFB8}" type="pres">
      <dgm:prSet presAssocID="{D83C2EA4-F420-40C3-BFE0-8157A31DD292}" presName="accentRepeatNode" presStyleLbl="solidFgAcc1" presStyleIdx="1" presStyleCnt="4"/>
      <dgm:spPr/>
    </dgm:pt>
    <dgm:pt modelId="{8F5747A0-8F49-4EDD-90F8-D02903316826}" type="pres">
      <dgm:prSet presAssocID="{A23BE5F6-83C2-4963-ABE3-B72B5CA79481}" presName="text_3" presStyleLbl="node1" presStyleIdx="2" presStyleCnt="4">
        <dgm:presLayoutVars>
          <dgm:bulletEnabled val="1"/>
        </dgm:presLayoutVars>
      </dgm:prSet>
      <dgm:spPr/>
      <dgm:t>
        <a:bodyPr/>
        <a:lstStyle/>
        <a:p>
          <a:endParaRPr lang="en-US"/>
        </a:p>
      </dgm:t>
    </dgm:pt>
    <dgm:pt modelId="{4255B6D1-7FD6-4E76-97E9-BA3E5E0A4C23}" type="pres">
      <dgm:prSet presAssocID="{A23BE5F6-83C2-4963-ABE3-B72B5CA79481}" presName="accent_3" presStyleCnt="0"/>
      <dgm:spPr/>
    </dgm:pt>
    <dgm:pt modelId="{233A2065-8A11-414E-9399-834B5A911AE3}" type="pres">
      <dgm:prSet presAssocID="{A23BE5F6-83C2-4963-ABE3-B72B5CA79481}" presName="accentRepeatNode" presStyleLbl="solidFgAcc1" presStyleIdx="2" presStyleCnt="4"/>
      <dgm:spPr/>
    </dgm:pt>
    <dgm:pt modelId="{A9B22D0E-A25D-41D8-AB2E-098EA7BC0276}" type="pres">
      <dgm:prSet presAssocID="{8669B04B-31D8-4241-81FE-063C38B29DE7}" presName="text_4" presStyleLbl="node1" presStyleIdx="3" presStyleCnt="4">
        <dgm:presLayoutVars>
          <dgm:bulletEnabled val="1"/>
        </dgm:presLayoutVars>
      </dgm:prSet>
      <dgm:spPr/>
      <dgm:t>
        <a:bodyPr/>
        <a:lstStyle/>
        <a:p>
          <a:endParaRPr lang="en-US"/>
        </a:p>
      </dgm:t>
    </dgm:pt>
    <dgm:pt modelId="{982D9CE3-1A5A-470F-A8E2-4E450AE48986}" type="pres">
      <dgm:prSet presAssocID="{8669B04B-31D8-4241-81FE-063C38B29DE7}" presName="accent_4" presStyleCnt="0"/>
      <dgm:spPr/>
    </dgm:pt>
    <dgm:pt modelId="{CC838BFB-AACB-478C-9B5C-32C72B355968}" type="pres">
      <dgm:prSet presAssocID="{8669B04B-31D8-4241-81FE-063C38B29DE7}" presName="accentRepeatNode" presStyleLbl="solidFgAcc1" presStyleIdx="3" presStyleCnt="4"/>
      <dgm:spPr/>
    </dgm:pt>
  </dgm:ptLst>
  <dgm:cxnLst>
    <dgm:cxn modelId="{1A0E19FF-B540-43A3-A29B-25354E8F1003}" type="presOf" srcId="{D83C2EA4-F420-40C3-BFE0-8157A31DD292}" destId="{1DD37993-8EBF-40F5-B636-F88FF17D329C}" srcOrd="0" destOrd="0" presId="urn:microsoft.com/office/officeart/2008/layout/VerticalCurvedList"/>
    <dgm:cxn modelId="{4FA88BFD-2830-410A-8FF7-709B71A66DB0}" type="presOf" srcId="{5EE44179-0B5F-44AA-B27B-539F1E7832BD}" destId="{41A2A55C-7865-47A4-892F-C85A0978B606}" srcOrd="0" destOrd="0" presId="urn:microsoft.com/office/officeart/2008/layout/VerticalCurvedList"/>
    <dgm:cxn modelId="{2E54359A-0FB3-4920-89B9-D2DA4F2C242A}" srcId="{3C51E715-4E8F-4338-B903-0188BB360686}" destId="{8669B04B-31D8-4241-81FE-063C38B29DE7}" srcOrd="3" destOrd="0" parTransId="{CABBDDC0-B261-4F04-9FA0-8394F2E2734D}" sibTransId="{6303252E-3EAD-42D1-8282-C9A777062712}"/>
    <dgm:cxn modelId="{84D063E0-3A9B-48E6-8BFB-7F772EEFA929}" srcId="{3C51E715-4E8F-4338-B903-0188BB360686}" destId="{D83C2EA4-F420-40C3-BFE0-8157A31DD292}" srcOrd="1" destOrd="0" parTransId="{129341B8-E9E2-401D-BE57-EF3EF4A18DB5}" sibTransId="{6C7A9665-0C1F-4036-ADAC-2A0203807674}"/>
    <dgm:cxn modelId="{AA655649-42D5-4091-85F3-959EC3D5BEC5}" type="presOf" srcId="{3C51E715-4E8F-4338-B903-0188BB360686}" destId="{EF2C3C3F-ABC4-4769-B7A4-FB9F475D769F}" srcOrd="0" destOrd="0" presId="urn:microsoft.com/office/officeart/2008/layout/VerticalCurvedList"/>
    <dgm:cxn modelId="{4845D8CE-8A68-4EE2-9D47-4A465359744C}" type="presOf" srcId="{68A12EB8-8814-4D57-B38B-53EB1CEEF931}" destId="{A66A1271-4C9B-4A06-B79E-3963335C6CA5}" srcOrd="0" destOrd="0" presId="urn:microsoft.com/office/officeart/2008/layout/VerticalCurvedList"/>
    <dgm:cxn modelId="{9B35B2D6-70AF-4C58-9FA9-C3F75086F50E}" srcId="{3C51E715-4E8F-4338-B903-0188BB360686}" destId="{A23BE5F6-83C2-4963-ABE3-B72B5CA79481}" srcOrd="2" destOrd="0" parTransId="{08FE9024-EA7B-489A-97D7-FF03E4B70DDA}" sibTransId="{D63889DE-C34B-49E1-8D56-5200009F298F}"/>
    <dgm:cxn modelId="{4818D656-7A31-420F-BC25-58DDEF8A6B52}" type="presOf" srcId="{A23BE5F6-83C2-4963-ABE3-B72B5CA79481}" destId="{8F5747A0-8F49-4EDD-90F8-D02903316826}" srcOrd="0" destOrd="0" presId="urn:microsoft.com/office/officeart/2008/layout/VerticalCurvedList"/>
    <dgm:cxn modelId="{198350DC-79EE-48C9-83B4-BC160CC5F3A7}" type="presOf" srcId="{8669B04B-31D8-4241-81FE-063C38B29DE7}" destId="{A9B22D0E-A25D-41D8-AB2E-098EA7BC0276}" srcOrd="0" destOrd="0" presId="urn:microsoft.com/office/officeart/2008/layout/VerticalCurvedList"/>
    <dgm:cxn modelId="{38097C0D-9671-4FD2-8D96-4078D03846FA}" srcId="{3C51E715-4E8F-4338-B903-0188BB360686}" destId="{5EE44179-0B5F-44AA-B27B-539F1E7832BD}" srcOrd="0" destOrd="0" parTransId="{F47208EB-97B3-45C2-880B-2D04D0A3B5A5}" sibTransId="{68A12EB8-8814-4D57-B38B-53EB1CEEF931}"/>
    <dgm:cxn modelId="{B33E78FC-DAA0-48FD-BE6A-247AC406DF43}" type="presParOf" srcId="{EF2C3C3F-ABC4-4769-B7A4-FB9F475D769F}" destId="{01330497-A482-4972-B20D-DF759EDF5114}" srcOrd="0" destOrd="0" presId="urn:microsoft.com/office/officeart/2008/layout/VerticalCurvedList"/>
    <dgm:cxn modelId="{092167C5-15C4-473A-B64C-AC41C1A101BB}" type="presParOf" srcId="{01330497-A482-4972-B20D-DF759EDF5114}" destId="{C993D2F8-7B00-4059-8601-4AAD3BDB1D6A}" srcOrd="0" destOrd="0" presId="urn:microsoft.com/office/officeart/2008/layout/VerticalCurvedList"/>
    <dgm:cxn modelId="{2E682A7B-A3F3-4D7A-8C5A-C6A25F627960}" type="presParOf" srcId="{C993D2F8-7B00-4059-8601-4AAD3BDB1D6A}" destId="{03C402A1-15FA-4B14-B0BE-E597236126D6}" srcOrd="0" destOrd="0" presId="urn:microsoft.com/office/officeart/2008/layout/VerticalCurvedList"/>
    <dgm:cxn modelId="{F799A5EF-061B-4481-9F0C-899B3CAF5887}" type="presParOf" srcId="{C993D2F8-7B00-4059-8601-4AAD3BDB1D6A}" destId="{A66A1271-4C9B-4A06-B79E-3963335C6CA5}" srcOrd="1" destOrd="0" presId="urn:microsoft.com/office/officeart/2008/layout/VerticalCurvedList"/>
    <dgm:cxn modelId="{32B67BCD-9460-497E-8AA7-C1E91F804C59}" type="presParOf" srcId="{C993D2F8-7B00-4059-8601-4AAD3BDB1D6A}" destId="{39F38007-F270-43C4-AC42-FD2B18B2C25D}" srcOrd="2" destOrd="0" presId="urn:microsoft.com/office/officeart/2008/layout/VerticalCurvedList"/>
    <dgm:cxn modelId="{50E3C928-02F7-437F-9991-6E4F26B0C503}" type="presParOf" srcId="{C993D2F8-7B00-4059-8601-4AAD3BDB1D6A}" destId="{A72B58FC-F215-41A3-897D-0FFA90BD7D8F}" srcOrd="3" destOrd="0" presId="urn:microsoft.com/office/officeart/2008/layout/VerticalCurvedList"/>
    <dgm:cxn modelId="{1D911F85-C67B-4989-BC2E-F23411DDB3A9}" type="presParOf" srcId="{01330497-A482-4972-B20D-DF759EDF5114}" destId="{41A2A55C-7865-47A4-892F-C85A0978B606}" srcOrd="1" destOrd="0" presId="urn:microsoft.com/office/officeart/2008/layout/VerticalCurvedList"/>
    <dgm:cxn modelId="{DF2E236A-E85B-431C-956A-A321AE2DC1C7}" type="presParOf" srcId="{01330497-A482-4972-B20D-DF759EDF5114}" destId="{C85CFDA6-14C0-40DC-8414-A9E1FD91AC32}" srcOrd="2" destOrd="0" presId="urn:microsoft.com/office/officeart/2008/layout/VerticalCurvedList"/>
    <dgm:cxn modelId="{10D7C97C-D71D-4409-B295-61B29265F62A}" type="presParOf" srcId="{C85CFDA6-14C0-40DC-8414-A9E1FD91AC32}" destId="{BAF5E451-6D77-4EF7-B9D5-8E59156F4D39}" srcOrd="0" destOrd="0" presId="urn:microsoft.com/office/officeart/2008/layout/VerticalCurvedList"/>
    <dgm:cxn modelId="{1E3E0E6B-B928-45F6-9899-6C77FE2E602E}" type="presParOf" srcId="{01330497-A482-4972-B20D-DF759EDF5114}" destId="{1DD37993-8EBF-40F5-B636-F88FF17D329C}" srcOrd="3" destOrd="0" presId="urn:microsoft.com/office/officeart/2008/layout/VerticalCurvedList"/>
    <dgm:cxn modelId="{EF84DFE2-59C1-406C-8927-C5FFCBA74064}" type="presParOf" srcId="{01330497-A482-4972-B20D-DF759EDF5114}" destId="{DDF94168-8A81-485C-90C4-DCACC85C8F8B}" srcOrd="4" destOrd="0" presId="urn:microsoft.com/office/officeart/2008/layout/VerticalCurvedList"/>
    <dgm:cxn modelId="{5697886E-A6CC-45E2-BE29-237D3DDAAF86}" type="presParOf" srcId="{DDF94168-8A81-485C-90C4-DCACC85C8F8B}" destId="{29CD94F9-4879-457F-BFA7-4FBF2882BFB8}" srcOrd="0" destOrd="0" presId="urn:microsoft.com/office/officeart/2008/layout/VerticalCurvedList"/>
    <dgm:cxn modelId="{93C18FF5-5273-465D-8FB0-7C4A81250D55}" type="presParOf" srcId="{01330497-A482-4972-B20D-DF759EDF5114}" destId="{8F5747A0-8F49-4EDD-90F8-D02903316826}" srcOrd="5" destOrd="0" presId="urn:microsoft.com/office/officeart/2008/layout/VerticalCurvedList"/>
    <dgm:cxn modelId="{DC788E7C-6D10-4DEC-AEAA-424297BE5C5B}" type="presParOf" srcId="{01330497-A482-4972-B20D-DF759EDF5114}" destId="{4255B6D1-7FD6-4E76-97E9-BA3E5E0A4C23}" srcOrd="6" destOrd="0" presId="urn:microsoft.com/office/officeart/2008/layout/VerticalCurvedList"/>
    <dgm:cxn modelId="{2363185B-C25F-471F-9A21-B2C0DCF4083C}" type="presParOf" srcId="{4255B6D1-7FD6-4E76-97E9-BA3E5E0A4C23}" destId="{233A2065-8A11-414E-9399-834B5A911AE3}" srcOrd="0" destOrd="0" presId="urn:microsoft.com/office/officeart/2008/layout/VerticalCurvedList"/>
    <dgm:cxn modelId="{85A27C5C-457A-4BFC-9AB0-756CC4F6E66D}" type="presParOf" srcId="{01330497-A482-4972-B20D-DF759EDF5114}" destId="{A9B22D0E-A25D-41D8-AB2E-098EA7BC0276}" srcOrd="7" destOrd="0" presId="urn:microsoft.com/office/officeart/2008/layout/VerticalCurvedList"/>
    <dgm:cxn modelId="{81AA3CD8-9617-4154-A2A3-5C691E30E65E}" type="presParOf" srcId="{01330497-A482-4972-B20D-DF759EDF5114}" destId="{982D9CE3-1A5A-470F-A8E2-4E450AE48986}" srcOrd="8" destOrd="0" presId="urn:microsoft.com/office/officeart/2008/layout/VerticalCurvedList"/>
    <dgm:cxn modelId="{DCCBAC44-1041-46EE-A367-69E3D9B7A480}" type="presParOf" srcId="{982D9CE3-1A5A-470F-A8E2-4E450AE48986}" destId="{CC838BFB-AACB-478C-9B5C-32C72B35596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CC6B37F-2E0C-468B-8B4B-AE0DBE29A93B}"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US"/>
        </a:p>
      </dgm:t>
    </dgm:pt>
    <dgm:pt modelId="{7AC4B912-7F3A-44EB-BF42-C24E67CDA5E0}">
      <dgm:prSet phldrT="[Text]" custT="1"/>
      <dgm:spPr>
        <a:solidFill>
          <a:schemeClr val="accent4">
            <a:lumMod val="60000"/>
            <a:lumOff val="40000"/>
          </a:schemeClr>
        </a:solidFill>
      </dgm:spPr>
      <dgm:t>
        <a:bodyPr/>
        <a:lstStyle/>
        <a:p>
          <a:r>
            <a:rPr lang="vi-VN" sz="2300" dirty="0">
              <a:solidFill>
                <a:schemeClr val="tx1"/>
              </a:solidFill>
            </a:rPr>
            <a:t>Làm quen với phương tiện học tập</a:t>
          </a:r>
          <a:r>
            <a:rPr lang="en-US" sz="2300" dirty="0">
              <a:solidFill>
                <a:schemeClr val="tx1"/>
              </a:solidFill>
            </a:rPr>
            <a:t> </a:t>
          </a:r>
          <a:r>
            <a:rPr lang="vi-VN" sz="2300" dirty="0">
              <a:solidFill>
                <a:schemeClr val="tx1"/>
              </a:solidFill>
            </a:rPr>
            <a:t>môn Lịch sử và Địa lí</a:t>
          </a:r>
          <a:endParaRPr lang="en-US" sz="2300" dirty="0">
            <a:solidFill>
              <a:schemeClr val="tx1"/>
            </a:solidFill>
            <a:latin typeface="#9Slide03 Arima Madurai Bold" pitchFamily="2" charset="0"/>
            <a:cs typeface="#9Slide03 Arima Madurai Bold" pitchFamily="2" charset="0"/>
          </a:endParaRPr>
        </a:p>
      </dgm:t>
    </dgm:pt>
    <dgm:pt modelId="{27FAC2BF-9286-4BE5-9D8C-7C9F48AFF122}" type="parTrans" cxnId="{7FC30D4C-3FDB-46E2-A7EF-B798A40F8A44}">
      <dgm:prSet/>
      <dgm:spPr/>
      <dgm:t>
        <a:bodyPr/>
        <a:lstStyle/>
        <a:p>
          <a:endParaRPr lang="en-US"/>
        </a:p>
      </dgm:t>
    </dgm:pt>
    <dgm:pt modelId="{C0291D3E-7F64-4172-93E1-A1284850B59E}" type="sibTrans" cxnId="{7FC30D4C-3FDB-46E2-A7EF-B798A40F8A44}">
      <dgm:prSet/>
      <dgm:spPr/>
      <dgm:t>
        <a:bodyPr/>
        <a:lstStyle/>
        <a:p>
          <a:endParaRPr lang="en-US"/>
        </a:p>
      </dgm:t>
    </dgm:pt>
    <dgm:pt modelId="{77E6DB65-7F72-4388-98FE-48657A8F99CC}" type="pres">
      <dgm:prSet presAssocID="{DCC6B37F-2E0C-468B-8B4B-AE0DBE29A93B}" presName="Name0" presStyleCnt="0">
        <dgm:presLayoutVars>
          <dgm:chMax val="7"/>
          <dgm:chPref val="7"/>
          <dgm:dir/>
        </dgm:presLayoutVars>
      </dgm:prSet>
      <dgm:spPr/>
      <dgm:t>
        <a:bodyPr/>
        <a:lstStyle/>
        <a:p>
          <a:endParaRPr lang="en-US"/>
        </a:p>
      </dgm:t>
    </dgm:pt>
    <dgm:pt modelId="{84F7C041-0B7C-48A2-8FAA-EC3988A1AFD6}" type="pres">
      <dgm:prSet presAssocID="{DCC6B37F-2E0C-468B-8B4B-AE0DBE29A93B}" presName="Name1" presStyleCnt="0"/>
      <dgm:spPr/>
    </dgm:pt>
    <dgm:pt modelId="{47BEBCFE-9D7B-474F-BC8B-5B0929FBB979}" type="pres">
      <dgm:prSet presAssocID="{DCC6B37F-2E0C-468B-8B4B-AE0DBE29A93B}" presName="cycle" presStyleCnt="0"/>
      <dgm:spPr/>
    </dgm:pt>
    <dgm:pt modelId="{3CD4CB24-2133-4C83-8450-BB5579C27225}" type="pres">
      <dgm:prSet presAssocID="{DCC6B37F-2E0C-468B-8B4B-AE0DBE29A93B}" presName="srcNode" presStyleLbl="node1" presStyleIdx="0" presStyleCnt="1"/>
      <dgm:spPr/>
    </dgm:pt>
    <dgm:pt modelId="{1450998B-A74B-478B-A138-785B7BA9BC53}" type="pres">
      <dgm:prSet presAssocID="{DCC6B37F-2E0C-468B-8B4B-AE0DBE29A93B}" presName="conn" presStyleLbl="parChTrans1D2" presStyleIdx="0" presStyleCnt="1"/>
      <dgm:spPr/>
      <dgm:t>
        <a:bodyPr/>
        <a:lstStyle/>
        <a:p>
          <a:endParaRPr lang="en-US"/>
        </a:p>
      </dgm:t>
    </dgm:pt>
    <dgm:pt modelId="{C578CE8A-618B-4F6B-A9F6-8C67F28B345C}" type="pres">
      <dgm:prSet presAssocID="{DCC6B37F-2E0C-468B-8B4B-AE0DBE29A93B}" presName="extraNode" presStyleLbl="node1" presStyleIdx="0" presStyleCnt="1"/>
      <dgm:spPr/>
    </dgm:pt>
    <dgm:pt modelId="{C2E32F8C-85E6-48D1-94D3-4629E429F8E6}" type="pres">
      <dgm:prSet presAssocID="{DCC6B37F-2E0C-468B-8B4B-AE0DBE29A93B}" presName="dstNode" presStyleLbl="node1" presStyleIdx="0" presStyleCnt="1"/>
      <dgm:spPr/>
    </dgm:pt>
    <dgm:pt modelId="{71FFABE7-FE4B-406B-A1E4-6D84DA60B0EC}" type="pres">
      <dgm:prSet presAssocID="{7AC4B912-7F3A-44EB-BF42-C24E67CDA5E0}" presName="text_1" presStyleLbl="node1" presStyleIdx="0" presStyleCnt="1">
        <dgm:presLayoutVars>
          <dgm:bulletEnabled val="1"/>
        </dgm:presLayoutVars>
      </dgm:prSet>
      <dgm:spPr/>
      <dgm:t>
        <a:bodyPr/>
        <a:lstStyle/>
        <a:p>
          <a:endParaRPr lang="en-US"/>
        </a:p>
      </dgm:t>
    </dgm:pt>
    <dgm:pt modelId="{D28871C8-8A3F-4D2E-8454-65EE731B36AF}" type="pres">
      <dgm:prSet presAssocID="{7AC4B912-7F3A-44EB-BF42-C24E67CDA5E0}" presName="accent_1" presStyleCnt="0"/>
      <dgm:spPr/>
    </dgm:pt>
    <dgm:pt modelId="{140D0CC7-0D4B-4562-ACB3-B36CA690B28C}" type="pres">
      <dgm:prSet presAssocID="{7AC4B912-7F3A-44EB-BF42-C24E67CDA5E0}" presName="accentRepeatNode" presStyleLbl="solidFgAcc1" presStyleIdx="0" presStyleCnt="1"/>
      <dgm:spPr/>
    </dgm:pt>
  </dgm:ptLst>
  <dgm:cxnLst>
    <dgm:cxn modelId="{7FC30D4C-3FDB-46E2-A7EF-B798A40F8A44}" srcId="{DCC6B37F-2E0C-468B-8B4B-AE0DBE29A93B}" destId="{7AC4B912-7F3A-44EB-BF42-C24E67CDA5E0}" srcOrd="0" destOrd="0" parTransId="{27FAC2BF-9286-4BE5-9D8C-7C9F48AFF122}" sibTransId="{C0291D3E-7F64-4172-93E1-A1284850B59E}"/>
    <dgm:cxn modelId="{594C6430-B88B-4F60-9806-42B7940DCE28}" type="presOf" srcId="{7AC4B912-7F3A-44EB-BF42-C24E67CDA5E0}" destId="{71FFABE7-FE4B-406B-A1E4-6D84DA60B0EC}" srcOrd="0" destOrd="0" presId="urn:microsoft.com/office/officeart/2008/layout/VerticalCurvedList"/>
    <dgm:cxn modelId="{92CF1040-E3EF-48FC-89FA-27E90F92D93D}" type="presOf" srcId="{C0291D3E-7F64-4172-93E1-A1284850B59E}" destId="{1450998B-A74B-478B-A138-785B7BA9BC53}" srcOrd="0" destOrd="0" presId="urn:microsoft.com/office/officeart/2008/layout/VerticalCurvedList"/>
    <dgm:cxn modelId="{B1599293-DD40-4AF9-8736-15ABD7AC9377}" type="presOf" srcId="{DCC6B37F-2E0C-468B-8B4B-AE0DBE29A93B}" destId="{77E6DB65-7F72-4388-98FE-48657A8F99CC}" srcOrd="0" destOrd="0" presId="urn:microsoft.com/office/officeart/2008/layout/VerticalCurvedList"/>
    <dgm:cxn modelId="{FC0B7210-89FA-4A81-9B14-65122CFE3098}" type="presParOf" srcId="{77E6DB65-7F72-4388-98FE-48657A8F99CC}" destId="{84F7C041-0B7C-48A2-8FAA-EC3988A1AFD6}" srcOrd="0" destOrd="0" presId="urn:microsoft.com/office/officeart/2008/layout/VerticalCurvedList"/>
    <dgm:cxn modelId="{67B4622F-6534-4504-92A6-14645FF63EA3}" type="presParOf" srcId="{84F7C041-0B7C-48A2-8FAA-EC3988A1AFD6}" destId="{47BEBCFE-9D7B-474F-BC8B-5B0929FBB979}" srcOrd="0" destOrd="0" presId="urn:microsoft.com/office/officeart/2008/layout/VerticalCurvedList"/>
    <dgm:cxn modelId="{F9AB1431-24AA-45FE-A3D7-137730D4CC83}" type="presParOf" srcId="{47BEBCFE-9D7B-474F-BC8B-5B0929FBB979}" destId="{3CD4CB24-2133-4C83-8450-BB5579C27225}" srcOrd="0" destOrd="0" presId="urn:microsoft.com/office/officeart/2008/layout/VerticalCurvedList"/>
    <dgm:cxn modelId="{1AD4C8F0-4EAB-4187-A31E-44FECF2DCCFA}" type="presParOf" srcId="{47BEBCFE-9D7B-474F-BC8B-5B0929FBB979}" destId="{1450998B-A74B-478B-A138-785B7BA9BC53}" srcOrd="1" destOrd="0" presId="urn:microsoft.com/office/officeart/2008/layout/VerticalCurvedList"/>
    <dgm:cxn modelId="{431516E1-B239-44D3-8EB1-1F0A4C5EB54D}" type="presParOf" srcId="{47BEBCFE-9D7B-474F-BC8B-5B0929FBB979}" destId="{C578CE8A-618B-4F6B-A9F6-8C67F28B345C}" srcOrd="2" destOrd="0" presId="urn:microsoft.com/office/officeart/2008/layout/VerticalCurvedList"/>
    <dgm:cxn modelId="{8F82BDB4-557E-4F82-BB15-821C52B31EF5}" type="presParOf" srcId="{47BEBCFE-9D7B-474F-BC8B-5B0929FBB979}" destId="{C2E32F8C-85E6-48D1-94D3-4629E429F8E6}" srcOrd="3" destOrd="0" presId="urn:microsoft.com/office/officeart/2008/layout/VerticalCurvedList"/>
    <dgm:cxn modelId="{194B8969-0F8D-4676-8D96-9594648B44E5}" type="presParOf" srcId="{84F7C041-0B7C-48A2-8FAA-EC3988A1AFD6}" destId="{71FFABE7-FE4B-406B-A1E4-6D84DA60B0EC}" srcOrd="1" destOrd="0" presId="urn:microsoft.com/office/officeart/2008/layout/VerticalCurvedList"/>
    <dgm:cxn modelId="{BB5A317E-D1E0-42CC-9874-D79F035DCF88}" type="presParOf" srcId="{84F7C041-0B7C-48A2-8FAA-EC3988A1AFD6}" destId="{D28871C8-8A3F-4D2E-8454-65EE731B36AF}" srcOrd="2" destOrd="0" presId="urn:microsoft.com/office/officeart/2008/layout/VerticalCurvedList"/>
    <dgm:cxn modelId="{CAE18B37-00BF-4D66-9BB1-95FA7C045E2E}" type="presParOf" srcId="{D28871C8-8A3F-4D2E-8454-65EE731B36AF}" destId="{140D0CC7-0D4B-4562-ACB3-B36CA690B28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CC6B37F-2E0C-468B-8B4B-AE0DBE29A93B}"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US"/>
        </a:p>
      </dgm:t>
    </dgm:pt>
    <dgm:pt modelId="{7AC4B912-7F3A-44EB-BF42-C24E67CDA5E0}">
      <dgm:prSet phldrT="[Text]" custT="1"/>
      <dgm:spPr>
        <a:solidFill>
          <a:schemeClr val="accent4">
            <a:lumMod val="60000"/>
            <a:lumOff val="40000"/>
          </a:schemeClr>
        </a:solidFill>
      </dgm:spPr>
      <dgm:t>
        <a:bodyPr/>
        <a:lstStyle/>
        <a:p>
          <a:r>
            <a:rPr lang="vi-VN" sz="2300" dirty="0">
              <a:solidFill>
                <a:schemeClr val="tx1"/>
              </a:solidFill>
            </a:rPr>
            <a:t> Thiên nhiên và con người ở địa phương em</a:t>
          </a:r>
          <a:endParaRPr lang="en-US" sz="2300" dirty="0">
            <a:solidFill>
              <a:schemeClr val="tx1"/>
            </a:solidFill>
            <a:latin typeface="#9Slide03 Arima Madurai Bold" pitchFamily="2" charset="0"/>
            <a:cs typeface="#9Slide03 Arima Madurai Bold" pitchFamily="2" charset="0"/>
          </a:endParaRPr>
        </a:p>
      </dgm:t>
    </dgm:pt>
    <dgm:pt modelId="{27FAC2BF-9286-4BE5-9D8C-7C9F48AFF122}" type="parTrans" cxnId="{7FC30D4C-3FDB-46E2-A7EF-B798A40F8A44}">
      <dgm:prSet/>
      <dgm:spPr/>
      <dgm:t>
        <a:bodyPr/>
        <a:lstStyle/>
        <a:p>
          <a:endParaRPr lang="en-US"/>
        </a:p>
      </dgm:t>
    </dgm:pt>
    <dgm:pt modelId="{C0291D3E-7F64-4172-93E1-A1284850B59E}" type="sibTrans" cxnId="{7FC30D4C-3FDB-46E2-A7EF-B798A40F8A44}">
      <dgm:prSet/>
      <dgm:spPr/>
      <dgm:t>
        <a:bodyPr/>
        <a:lstStyle/>
        <a:p>
          <a:endParaRPr lang="en-US"/>
        </a:p>
      </dgm:t>
    </dgm:pt>
    <dgm:pt modelId="{B074CE4A-DBF1-4E16-9FFA-5621AFCC902A}">
      <dgm:prSet phldrT="[Text]" custT="1"/>
      <dgm:spPr>
        <a:solidFill>
          <a:schemeClr val="accent4">
            <a:lumMod val="60000"/>
            <a:lumOff val="40000"/>
          </a:schemeClr>
        </a:solidFill>
      </dgm:spPr>
      <dgm:t>
        <a:bodyPr/>
        <a:lstStyle/>
        <a:p>
          <a:r>
            <a:rPr lang="vi-VN" sz="2300" dirty="0">
              <a:solidFill>
                <a:schemeClr val="tx1"/>
              </a:solidFill>
            </a:rPr>
            <a:t> Lịch sử và văn hoá truyền thống địa</a:t>
          </a:r>
          <a:r>
            <a:rPr lang="en-US" sz="2300" dirty="0">
              <a:solidFill>
                <a:schemeClr val="tx1"/>
              </a:solidFill>
            </a:rPr>
            <a:t> </a:t>
          </a:r>
          <a:r>
            <a:rPr lang="vi-VN" sz="2300" dirty="0">
              <a:solidFill>
                <a:schemeClr val="tx1"/>
              </a:solidFill>
            </a:rPr>
            <a:t>phương em</a:t>
          </a:r>
          <a:endParaRPr lang="en-US" sz="2300" dirty="0">
            <a:solidFill>
              <a:schemeClr val="tx1"/>
            </a:solidFill>
            <a:latin typeface="#9Slide03 Arima Madurai Bold" pitchFamily="2" charset="0"/>
            <a:cs typeface="#9Slide03 Arima Madurai Bold" pitchFamily="2" charset="0"/>
          </a:endParaRPr>
        </a:p>
      </dgm:t>
    </dgm:pt>
    <dgm:pt modelId="{1F761FF2-AB91-4ED5-92E2-B5DC9A3F7133}" type="parTrans" cxnId="{95BC5B82-A577-4A85-9431-8EFF8BF54612}">
      <dgm:prSet/>
      <dgm:spPr/>
      <dgm:t>
        <a:bodyPr/>
        <a:lstStyle/>
        <a:p>
          <a:endParaRPr lang="en-US"/>
        </a:p>
      </dgm:t>
    </dgm:pt>
    <dgm:pt modelId="{638595DD-02C4-4821-9F40-A2CBA4878A86}" type="sibTrans" cxnId="{95BC5B82-A577-4A85-9431-8EFF8BF54612}">
      <dgm:prSet/>
      <dgm:spPr/>
      <dgm:t>
        <a:bodyPr/>
        <a:lstStyle/>
        <a:p>
          <a:endParaRPr lang="en-US"/>
        </a:p>
      </dgm:t>
    </dgm:pt>
    <dgm:pt modelId="{77E6DB65-7F72-4388-98FE-48657A8F99CC}" type="pres">
      <dgm:prSet presAssocID="{DCC6B37F-2E0C-468B-8B4B-AE0DBE29A93B}" presName="Name0" presStyleCnt="0">
        <dgm:presLayoutVars>
          <dgm:chMax val="7"/>
          <dgm:chPref val="7"/>
          <dgm:dir/>
        </dgm:presLayoutVars>
      </dgm:prSet>
      <dgm:spPr/>
      <dgm:t>
        <a:bodyPr/>
        <a:lstStyle/>
        <a:p>
          <a:endParaRPr lang="en-US"/>
        </a:p>
      </dgm:t>
    </dgm:pt>
    <dgm:pt modelId="{84F7C041-0B7C-48A2-8FAA-EC3988A1AFD6}" type="pres">
      <dgm:prSet presAssocID="{DCC6B37F-2E0C-468B-8B4B-AE0DBE29A93B}" presName="Name1" presStyleCnt="0"/>
      <dgm:spPr/>
    </dgm:pt>
    <dgm:pt modelId="{47BEBCFE-9D7B-474F-BC8B-5B0929FBB979}" type="pres">
      <dgm:prSet presAssocID="{DCC6B37F-2E0C-468B-8B4B-AE0DBE29A93B}" presName="cycle" presStyleCnt="0"/>
      <dgm:spPr/>
    </dgm:pt>
    <dgm:pt modelId="{3CD4CB24-2133-4C83-8450-BB5579C27225}" type="pres">
      <dgm:prSet presAssocID="{DCC6B37F-2E0C-468B-8B4B-AE0DBE29A93B}" presName="srcNode" presStyleLbl="node1" presStyleIdx="0" presStyleCnt="2"/>
      <dgm:spPr/>
    </dgm:pt>
    <dgm:pt modelId="{1450998B-A74B-478B-A138-785B7BA9BC53}" type="pres">
      <dgm:prSet presAssocID="{DCC6B37F-2E0C-468B-8B4B-AE0DBE29A93B}" presName="conn" presStyleLbl="parChTrans1D2" presStyleIdx="0" presStyleCnt="1"/>
      <dgm:spPr/>
      <dgm:t>
        <a:bodyPr/>
        <a:lstStyle/>
        <a:p>
          <a:endParaRPr lang="en-US"/>
        </a:p>
      </dgm:t>
    </dgm:pt>
    <dgm:pt modelId="{C578CE8A-618B-4F6B-A9F6-8C67F28B345C}" type="pres">
      <dgm:prSet presAssocID="{DCC6B37F-2E0C-468B-8B4B-AE0DBE29A93B}" presName="extraNode" presStyleLbl="node1" presStyleIdx="0" presStyleCnt="2"/>
      <dgm:spPr/>
    </dgm:pt>
    <dgm:pt modelId="{C2E32F8C-85E6-48D1-94D3-4629E429F8E6}" type="pres">
      <dgm:prSet presAssocID="{DCC6B37F-2E0C-468B-8B4B-AE0DBE29A93B}" presName="dstNode" presStyleLbl="node1" presStyleIdx="0" presStyleCnt="2"/>
      <dgm:spPr/>
    </dgm:pt>
    <dgm:pt modelId="{71FFABE7-FE4B-406B-A1E4-6D84DA60B0EC}" type="pres">
      <dgm:prSet presAssocID="{7AC4B912-7F3A-44EB-BF42-C24E67CDA5E0}" presName="text_1" presStyleLbl="node1" presStyleIdx="0" presStyleCnt="2">
        <dgm:presLayoutVars>
          <dgm:bulletEnabled val="1"/>
        </dgm:presLayoutVars>
      </dgm:prSet>
      <dgm:spPr/>
      <dgm:t>
        <a:bodyPr/>
        <a:lstStyle/>
        <a:p>
          <a:endParaRPr lang="en-US"/>
        </a:p>
      </dgm:t>
    </dgm:pt>
    <dgm:pt modelId="{D28871C8-8A3F-4D2E-8454-65EE731B36AF}" type="pres">
      <dgm:prSet presAssocID="{7AC4B912-7F3A-44EB-BF42-C24E67CDA5E0}" presName="accent_1" presStyleCnt="0"/>
      <dgm:spPr/>
    </dgm:pt>
    <dgm:pt modelId="{140D0CC7-0D4B-4562-ACB3-B36CA690B28C}" type="pres">
      <dgm:prSet presAssocID="{7AC4B912-7F3A-44EB-BF42-C24E67CDA5E0}" presName="accentRepeatNode" presStyleLbl="solidFgAcc1" presStyleIdx="0" presStyleCnt="2"/>
      <dgm:spPr/>
    </dgm:pt>
    <dgm:pt modelId="{B42E2B4C-A120-4A18-A78F-5273BA97A2D8}" type="pres">
      <dgm:prSet presAssocID="{B074CE4A-DBF1-4E16-9FFA-5621AFCC902A}" presName="text_2" presStyleLbl="node1" presStyleIdx="1" presStyleCnt="2">
        <dgm:presLayoutVars>
          <dgm:bulletEnabled val="1"/>
        </dgm:presLayoutVars>
      </dgm:prSet>
      <dgm:spPr/>
      <dgm:t>
        <a:bodyPr/>
        <a:lstStyle/>
        <a:p>
          <a:endParaRPr lang="en-US"/>
        </a:p>
      </dgm:t>
    </dgm:pt>
    <dgm:pt modelId="{276125FE-6364-40C5-A0BB-3C4A6E5D4FBD}" type="pres">
      <dgm:prSet presAssocID="{B074CE4A-DBF1-4E16-9FFA-5621AFCC902A}" presName="accent_2" presStyleCnt="0"/>
      <dgm:spPr/>
    </dgm:pt>
    <dgm:pt modelId="{57909D0C-86AC-4805-8DD7-69E43736B00B}" type="pres">
      <dgm:prSet presAssocID="{B074CE4A-DBF1-4E16-9FFA-5621AFCC902A}" presName="accentRepeatNode" presStyleLbl="solidFgAcc1" presStyleIdx="1" presStyleCnt="2"/>
      <dgm:spPr/>
    </dgm:pt>
  </dgm:ptLst>
  <dgm:cxnLst>
    <dgm:cxn modelId="{31933FEF-C1DB-441B-9C63-50AD1A056E5C}" type="presOf" srcId="{B074CE4A-DBF1-4E16-9FFA-5621AFCC902A}" destId="{B42E2B4C-A120-4A18-A78F-5273BA97A2D8}" srcOrd="0" destOrd="0" presId="urn:microsoft.com/office/officeart/2008/layout/VerticalCurvedList"/>
    <dgm:cxn modelId="{95BC5B82-A577-4A85-9431-8EFF8BF54612}" srcId="{DCC6B37F-2E0C-468B-8B4B-AE0DBE29A93B}" destId="{B074CE4A-DBF1-4E16-9FFA-5621AFCC902A}" srcOrd="1" destOrd="0" parTransId="{1F761FF2-AB91-4ED5-92E2-B5DC9A3F7133}" sibTransId="{638595DD-02C4-4821-9F40-A2CBA4878A86}"/>
    <dgm:cxn modelId="{7FC30D4C-3FDB-46E2-A7EF-B798A40F8A44}" srcId="{DCC6B37F-2E0C-468B-8B4B-AE0DBE29A93B}" destId="{7AC4B912-7F3A-44EB-BF42-C24E67CDA5E0}" srcOrd="0" destOrd="0" parTransId="{27FAC2BF-9286-4BE5-9D8C-7C9F48AFF122}" sibTransId="{C0291D3E-7F64-4172-93E1-A1284850B59E}"/>
    <dgm:cxn modelId="{92CF1040-E3EF-48FC-89FA-27E90F92D93D}" type="presOf" srcId="{C0291D3E-7F64-4172-93E1-A1284850B59E}" destId="{1450998B-A74B-478B-A138-785B7BA9BC53}" srcOrd="0" destOrd="0" presId="urn:microsoft.com/office/officeart/2008/layout/VerticalCurvedList"/>
    <dgm:cxn modelId="{594C6430-B88B-4F60-9806-42B7940DCE28}" type="presOf" srcId="{7AC4B912-7F3A-44EB-BF42-C24E67CDA5E0}" destId="{71FFABE7-FE4B-406B-A1E4-6D84DA60B0EC}" srcOrd="0" destOrd="0" presId="urn:microsoft.com/office/officeart/2008/layout/VerticalCurvedList"/>
    <dgm:cxn modelId="{B1599293-DD40-4AF9-8736-15ABD7AC9377}" type="presOf" srcId="{DCC6B37F-2E0C-468B-8B4B-AE0DBE29A93B}" destId="{77E6DB65-7F72-4388-98FE-48657A8F99CC}" srcOrd="0" destOrd="0" presId="urn:microsoft.com/office/officeart/2008/layout/VerticalCurvedList"/>
    <dgm:cxn modelId="{FC0B7210-89FA-4A81-9B14-65122CFE3098}" type="presParOf" srcId="{77E6DB65-7F72-4388-98FE-48657A8F99CC}" destId="{84F7C041-0B7C-48A2-8FAA-EC3988A1AFD6}" srcOrd="0" destOrd="0" presId="urn:microsoft.com/office/officeart/2008/layout/VerticalCurvedList"/>
    <dgm:cxn modelId="{67B4622F-6534-4504-92A6-14645FF63EA3}" type="presParOf" srcId="{84F7C041-0B7C-48A2-8FAA-EC3988A1AFD6}" destId="{47BEBCFE-9D7B-474F-BC8B-5B0929FBB979}" srcOrd="0" destOrd="0" presId="urn:microsoft.com/office/officeart/2008/layout/VerticalCurvedList"/>
    <dgm:cxn modelId="{F9AB1431-24AA-45FE-A3D7-137730D4CC83}" type="presParOf" srcId="{47BEBCFE-9D7B-474F-BC8B-5B0929FBB979}" destId="{3CD4CB24-2133-4C83-8450-BB5579C27225}" srcOrd="0" destOrd="0" presId="urn:microsoft.com/office/officeart/2008/layout/VerticalCurvedList"/>
    <dgm:cxn modelId="{1AD4C8F0-4EAB-4187-A31E-44FECF2DCCFA}" type="presParOf" srcId="{47BEBCFE-9D7B-474F-BC8B-5B0929FBB979}" destId="{1450998B-A74B-478B-A138-785B7BA9BC53}" srcOrd="1" destOrd="0" presId="urn:microsoft.com/office/officeart/2008/layout/VerticalCurvedList"/>
    <dgm:cxn modelId="{431516E1-B239-44D3-8EB1-1F0A4C5EB54D}" type="presParOf" srcId="{47BEBCFE-9D7B-474F-BC8B-5B0929FBB979}" destId="{C578CE8A-618B-4F6B-A9F6-8C67F28B345C}" srcOrd="2" destOrd="0" presId="urn:microsoft.com/office/officeart/2008/layout/VerticalCurvedList"/>
    <dgm:cxn modelId="{8F82BDB4-557E-4F82-BB15-821C52B31EF5}" type="presParOf" srcId="{47BEBCFE-9D7B-474F-BC8B-5B0929FBB979}" destId="{C2E32F8C-85E6-48D1-94D3-4629E429F8E6}" srcOrd="3" destOrd="0" presId="urn:microsoft.com/office/officeart/2008/layout/VerticalCurvedList"/>
    <dgm:cxn modelId="{194B8969-0F8D-4676-8D96-9594648B44E5}" type="presParOf" srcId="{84F7C041-0B7C-48A2-8FAA-EC3988A1AFD6}" destId="{71FFABE7-FE4B-406B-A1E4-6D84DA60B0EC}" srcOrd="1" destOrd="0" presId="urn:microsoft.com/office/officeart/2008/layout/VerticalCurvedList"/>
    <dgm:cxn modelId="{BB5A317E-D1E0-42CC-9874-D79F035DCF88}" type="presParOf" srcId="{84F7C041-0B7C-48A2-8FAA-EC3988A1AFD6}" destId="{D28871C8-8A3F-4D2E-8454-65EE731B36AF}" srcOrd="2" destOrd="0" presId="urn:microsoft.com/office/officeart/2008/layout/VerticalCurvedList"/>
    <dgm:cxn modelId="{CAE18B37-00BF-4D66-9BB1-95FA7C045E2E}" type="presParOf" srcId="{D28871C8-8A3F-4D2E-8454-65EE731B36AF}" destId="{140D0CC7-0D4B-4562-ACB3-B36CA690B28C}" srcOrd="0" destOrd="0" presId="urn:microsoft.com/office/officeart/2008/layout/VerticalCurvedList"/>
    <dgm:cxn modelId="{D072311B-01DD-4599-AEE3-E3800E27274B}" type="presParOf" srcId="{84F7C041-0B7C-48A2-8FAA-EC3988A1AFD6}" destId="{B42E2B4C-A120-4A18-A78F-5273BA97A2D8}" srcOrd="3" destOrd="0" presId="urn:microsoft.com/office/officeart/2008/layout/VerticalCurvedList"/>
    <dgm:cxn modelId="{43282644-2C58-42D4-8C74-40C1E9F19768}" type="presParOf" srcId="{84F7C041-0B7C-48A2-8FAA-EC3988A1AFD6}" destId="{276125FE-6364-40C5-A0BB-3C4A6E5D4FBD}" srcOrd="4" destOrd="0" presId="urn:microsoft.com/office/officeart/2008/layout/VerticalCurvedList"/>
    <dgm:cxn modelId="{6CF02D8C-7F6B-4462-8DCB-7D0258914BC4}" type="presParOf" srcId="{276125FE-6364-40C5-A0BB-3C4A6E5D4FBD}" destId="{57909D0C-86AC-4805-8DD7-69E43736B00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CC6B37F-2E0C-468B-8B4B-AE0DBE29A93B}"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US"/>
        </a:p>
      </dgm:t>
    </dgm:pt>
    <dgm:pt modelId="{7AC4B912-7F3A-44EB-BF42-C24E67CDA5E0}">
      <dgm:prSet phldrT="[Text]"/>
      <dgm:spPr>
        <a:solidFill>
          <a:schemeClr val="accent4">
            <a:lumMod val="60000"/>
            <a:lumOff val="40000"/>
          </a:schemeClr>
        </a:solidFill>
      </dgm:spPr>
      <dgm:t>
        <a:bodyPr/>
        <a:lstStyle/>
        <a:p>
          <a:r>
            <a:rPr lang="en-US" dirty="0" err="1">
              <a:solidFill>
                <a:schemeClr val="tx1"/>
              </a:solidFill>
              <a:latin typeface="Arial" pitchFamily="34" charset="0"/>
              <a:cs typeface="Arial" pitchFamily="34" charset="0"/>
            </a:rPr>
            <a:t>Thiên</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nhiên</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vùng</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Trung</a:t>
          </a:r>
          <a:r>
            <a:rPr lang="en-US" dirty="0">
              <a:solidFill>
                <a:schemeClr val="tx1"/>
              </a:solidFill>
              <a:latin typeface="Arial" pitchFamily="34" charset="0"/>
              <a:cs typeface="Arial" pitchFamily="34" charset="0"/>
            </a:rPr>
            <a:t> du </a:t>
          </a:r>
          <a:r>
            <a:rPr lang="en-US" dirty="0" err="1">
              <a:solidFill>
                <a:schemeClr val="tx1"/>
              </a:solidFill>
              <a:latin typeface="Arial" pitchFamily="34" charset="0"/>
              <a:cs typeface="Arial" pitchFamily="34" charset="0"/>
            </a:rPr>
            <a:t>và</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miền</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núi</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Bắc</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Bộ</a:t>
          </a:r>
          <a:endParaRPr lang="en-US" dirty="0">
            <a:solidFill>
              <a:schemeClr val="tx1"/>
            </a:solidFill>
            <a:latin typeface="Arial" pitchFamily="34" charset="0"/>
            <a:cs typeface="Arial" pitchFamily="34" charset="0"/>
          </a:endParaRPr>
        </a:p>
      </dgm:t>
    </dgm:pt>
    <dgm:pt modelId="{27FAC2BF-9286-4BE5-9D8C-7C9F48AFF122}" type="parTrans" cxnId="{7FC30D4C-3FDB-46E2-A7EF-B798A40F8A44}">
      <dgm:prSet/>
      <dgm:spPr/>
      <dgm:t>
        <a:bodyPr/>
        <a:lstStyle/>
        <a:p>
          <a:endParaRPr lang="en-US"/>
        </a:p>
      </dgm:t>
    </dgm:pt>
    <dgm:pt modelId="{C0291D3E-7F64-4172-93E1-A1284850B59E}" type="sibTrans" cxnId="{7FC30D4C-3FDB-46E2-A7EF-B798A40F8A44}">
      <dgm:prSet/>
      <dgm:spPr/>
      <dgm:t>
        <a:bodyPr/>
        <a:lstStyle/>
        <a:p>
          <a:endParaRPr lang="en-US"/>
        </a:p>
      </dgm:t>
    </dgm:pt>
    <dgm:pt modelId="{B074CE4A-DBF1-4E16-9FFA-5621AFCC902A}">
      <dgm:prSet phldrT="[Text]"/>
      <dgm:spPr>
        <a:solidFill>
          <a:schemeClr val="accent4">
            <a:lumMod val="60000"/>
            <a:lumOff val="40000"/>
          </a:schemeClr>
        </a:solidFill>
      </dgm:spPr>
      <dgm:t>
        <a:bodyPr/>
        <a:lstStyle/>
        <a:p>
          <a:r>
            <a:rPr lang="vi-VN" dirty="0">
              <a:solidFill>
                <a:schemeClr val="tx1"/>
              </a:solidFill>
              <a:latin typeface="#9Slide03 AllRoundGothic"/>
            </a:rPr>
            <a:t>Dân cư và hoạt động sản xuất ở vùng Trung du và miền núi Bắc Bộ</a:t>
          </a:r>
          <a:endParaRPr lang="en-US" dirty="0">
            <a:solidFill>
              <a:schemeClr val="tx1"/>
            </a:solidFill>
            <a:latin typeface="#9Slide03 AllRoundGothic"/>
            <a:cs typeface="#9Slide03 Arima Madurai Bold" pitchFamily="2" charset="0"/>
          </a:endParaRPr>
        </a:p>
      </dgm:t>
    </dgm:pt>
    <dgm:pt modelId="{1F761FF2-AB91-4ED5-92E2-B5DC9A3F7133}" type="parTrans" cxnId="{95BC5B82-A577-4A85-9431-8EFF8BF54612}">
      <dgm:prSet/>
      <dgm:spPr/>
      <dgm:t>
        <a:bodyPr/>
        <a:lstStyle/>
        <a:p>
          <a:endParaRPr lang="en-US"/>
        </a:p>
      </dgm:t>
    </dgm:pt>
    <dgm:pt modelId="{638595DD-02C4-4821-9F40-A2CBA4878A86}" type="sibTrans" cxnId="{95BC5B82-A577-4A85-9431-8EFF8BF54612}">
      <dgm:prSet/>
      <dgm:spPr/>
      <dgm:t>
        <a:bodyPr/>
        <a:lstStyle/>
        <a:p>
          <a:endParaRPr lang="en-US"/>
        </a:p>
      </dgm:t>
    </dgm:pt>
    <dgm:pt modelId="{33CC293A-2354-4C77-BC29-717779F930F2}">
      <dgm:prSet phldrT="[Text]"/>
      <dgm:spPr>
        <a:solidFill>
          <a:schemeClr val="accent4">
            <a:lumMod val="60000"/>
            <a:lumOff val="40000"/>
          </a:schemeClr>
        </a:solidFill>
      </dgm:spPr>
      <dgm:t>
        <a:bodyPr/>
        <a:lstStyle/>
        <a:p>
          <a:r>
            <a:rPr lang="en-US" dirty="0" err="1">
              <a:solidFill>
                <a:schemeClr val="tx1"/>
              </a:solidFill>
              <a:latin typeface="Arial" pitchFamily="34" charset="0"/>
              <a:cs typeface="Arial" pitchFamily="34" charset="0"/>
            </a:rPr>
            <a:t>Một</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số</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nét</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văn</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hoá</a:t>
          </a:r>
          <a:r>
            <a:rPr lang="en-US" dirty="0">
              <a:solidFill>
                <a:schemeClr val="tx1"/>
              </a:solidFill>
              <a:latin typeface="Arial" pitchFamily="34" charset="0"/>
              <a:cs typeface="Arial" pitchFamily="34" charset="0"/>
            </a:rPr>
            <a:t> ở </a:t>
          </a:r>
          <a:r>
            <a:rPr lang="en-US" dirty="0" err="1">
              <a:solidFill>
                <a:schemeClr val="tx1"/>
              </a:solidFill>
              <a:latin typeface="Arial" pitchFamily="34" charset="0"/>
              <a:cs typeface="Arial" pitchFamily="34" charset="0"/>
            </a:rPr>
            <a:t>vùng</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Trung</a:t>
          </a:r>
          <a:r>
            <a:rPr lang="en-US" dirty="0">
              <a:solidFill>
                <a:schemeClr val="tx1"/>
              </a:solidFill>
              <a:latin typeface="Arial" pitchFamily="34" charset="0"/>
              <a:cs typeface="Arial" pitchFamily="34" charset="0"/>
            </a:rPr>
            <a:t> du </a:t>
          </a:r>
          <a:r>
            <a:rPr lang="en-US" dirty="0" err="1">
              <a:solidFill>
                <a:schemeClr val="tx1"/>
              </a:solidFill>
              <a:latin typeface="Arial" pitchFamily="34" charset="0"/>
              <a:cs typeface="Arial" pitchFamily="34" charset="0"/>
            </a:rPr>
            <a:t>và</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miền</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núi</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Bắc</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Bộ</a:t>
          </a:r>
          <a:endParaRPr lang="en-US" dirty="0">
            <a:solidFill>
              <a:schemeClr val="tx1"/>
            </a:solidFill>
            <a:latin typeface="Arial" pitchFamily="34" charset="0"/>
            <a:cs typeface="Arial" pitchFamily="34" charset="0"/>
          </a:endParaRPr>
        </a:p>
      </dgm:t>
    </dgm:pt>
    <dgm:pt modelId="{19ECECB9-B83C-4B54-AF69-24A173782D1C}" type="parTrans" cxnId="{0F9C31E7-F617-4632-8DA7-E807279D49ED}">
      <dgm:prSet/>
      <dgm:spPr/>
      <dgm:t>
        <a:bodyPr/>
        <a:lstStyle/>
        <a:p>
          <a:endParaRPr lang="en-US"/>
        </a:p>
      </dgm:t>
    </dgm:pt>
    <dgm:pt modelId="{D295CE7E-E9EE-40C0-877B-6C4BEA47FD66}" type="sibTrans" cxnId="{0F9C31E7-F617-4632-8DA7-E807279D49ED}">
      <dgm:prSet/>
      <dgm:spPr/>
      <dgm:t>
        <a:bodyPr/>
        <a:lstStyle/>
        <a:p>
          <a:endParaRPr lang="en-US"/>
        </a:p>
      </dgm:t>
    </dgm:pt>
    <dgm:pt modelId="{7D0C15AB-C19B-4FE3-B8C6-D6DF39BE4DDD}">
      <dgm:prSet/>
      <dgm:spPr>
        <a:solidFill>
          <a:schemeClr val="accent4">
            <a:lumMod val="60000"/>
            <a:lumOff val="40000"/>
          </a:schemeClr>
        </a:solidFill>
      </dgm:spPr>
      <dgm:t>
        <a:bodyPr/>
        <a:lstStyle/>
        <a:p>
          <a:r>
            <a:rPr lang="vi-VN" dirty="0">
              <a:solidFill>
                <a:schemeClr val="tx1"/>
              </a:solidFill>
              <a:latin typeface="#9Slide03 AllRoundGothic"/>
            </a:rPr>
            <a:t> Đền Hùng và lễ giỗ Tổ Hùng Vương </a:t>
          </a:r>
          <a:endParaRPr lang="en-US" dirty="0">
            <a:solidFill>
              <a:schemeClr val="tx1"/>
            </a:solidFill>
            <a:latin typeface="#9Slide03 AllRoundGothic"/>
            <a:cs typeface="#9Slide03 Arima Madurai Bold" pitchFamily="2" charset="0"/>
          </a:endParaRPr>
        </a:p>
      </dgm:t>
    </dgm:pt>
    <dgm:pt modelId="{2C454435-7FC9-48AD-9CD3-643C69CE40BD}" type="parTrans" cxnId="{09616709-8813-4FEB-AF9D-C316917C621C}">
      <dgm:prSet/>
      <dgm:spPr/>
      <dgm:t>
        <a:bodyPr/>
        <a:lstStyle/>
        <a:p>
          <a:endParaRPr lang="en-US"/>
        </a:p>
      </dgm:t>
    </dgm:pt>
    <dgm:pt modelId="{DCBA6019-B611-4F5E-8277-5D48B50A6896}" type="sibTrans" cxnId="{09616709-8813-4FEB-AF9D-C316917C621C}">
      <dgm:prSet/>
      <dgm:spPr/>
      <dgm:t>
        <a:bodyPr/>
        <a:lstStyle/>
        <a:p>
          <a:endParaRPr lang="en-US"/>
        </a:p>
      </dgm:t>
    </dgm:pt>
    <dgm:pt modelId="{77E6DB65-7F72-4388-98FE-48657A8F99CC}" type="pres">
      <dgm:prSet presAssocID="{DCC6B37F-2E0C-468B-8B4B-AE0DBE29A93B}" presName="Name0" presStyleCnt="0">
        <dgm:presLayoutVars>
          <dgm:chMax val="7"/>
          <dgm:chPref val="7"/>
          <dgm:dir/>
        </dgm:presLayoutVars>
      </dgm:prSet>
      <dgm:spPr/>
      <dgm:t>
        <a:bodyPr/>
        <a:lstStyle/>
        <a:p>
          <a:endParaRPr lang="en-US"/>
        </a:p>
      </dgm:t>
    </dgm:pt>
    <dgm:pt modelId="{84F7C041-0B7C-48A2-8FAA-EC3988A1AFD6}" type="pres">
      <dgm:prSet presAssocID="{DCC6B37F-2E0C-468B-8B4B-AE0DBE29A93B}" presName="Name1" presStyleCnt="0"/>
      <dgm:spPr/>
    </dgm:pt>
    <dgm:pt modelId="{47BEBCFE-9D7B-474F-BC8B-5B0929FBB979}" type="pres">
      <dgm:prSet presAssocID="{DCC6B37F-2E0C-468B-8B4B-AE0DBE29A93B}" presName="cycle" presStyleCnt="0"/>
      <dgm:spPr/>
    </dgm:pt>
    <dgm:pt modelId="{3CD4CB24-2133-4C83-8450-BB5579C27225}" type="pres">
      <dgm:prSet presAssocID="{DCC6B37F-2E0C-468B-8B4B-AE0DBE29A93B}" presName="srcNode" presStyleLbl="node1" presStyleIdx="0" presStyleCnt="4"/>
      <dgm:spPr/>
    </dgm:pt>
    <dgm:pt modelId="{1450998B-A74B-478B-A138-785B7BA9BC53}" type="pres">
      <dgm:prSet presAssocID="{DCC6B37F-2E0C-468B-8B4B-AE0DBE29A93B}" presName="conn" presStyleLbl="parChTrans1D2" presStyleIdx="0" presStyleCnt="1"/>
      <dgm:spPr/>
      <dgm:t>
        <a:bodyPr/>
        <a:lstStyle/>
        <a:p>
          <a:endParaRPr lang="en-US"/>
        </a:p>
      </dgm:t>
    </dgm:pt>
    <dgm:pt modelId="{C578CE8A-618B-4F6B-A9F6-8C67F28B345C}" type="pres">
      <dgm:prSet presAssocID="{DCC6B37F-2E0C-468B-8B4B-AE0DBE29A93B}" presName="extraNode" presStyleLbl="node1" presStyleIdx="0" presStyleCnt="4"/>
      <dgm:spPr/>
    </dgm:pt>
    <dgm:pt modelId="{C2E32F8C-85E6-48D1-94D3-4629E429F8E6}" type="pres">
      <dgm:prSet presAssocID="{DCC6B37F-2E0C-468B-8B4B-AE0DBE29A93B}" presName="dstNode" presStyleLbl="node1" presStyleIdx="0" presStyleCnt="4"/>
      <dgm:spPr/>
    </dgm:pt>
    <dgm:pt modelId="{71FFABE7-FE4B-406B-A1E4-6D84DA60B0EC}" type="pres">
      <dgm:prSet presAssocID="{7AC4B912-7F3A-44EB-BF42-C24E67CDA5E0}" presName="text_1" presStyleLbl="node1" presStyleIdx="0" presStyleCnt="4">
        <dgm:presLayoutVars>
          <dgm:bulletEnabled val="1"/>
        </dgm:presLayoutVars>
      </dgm:prSet>
      <dgm:spPr/>
      <dgm:t>
        <a:bodyPr/>
        <a:lstStyle/>
        <a:p>
          <a:endParaRPr lang="en-US"/>
        </a:p>
      </dgm:t>
    </dgm:pt>
    <dgm:pt modelId="{D28871C8-8A3F-4D2E-8454-65EE731B36AF}" type="pres">
      <dgm:prSet presAssocID="{7AC4B912-7F3A-44EB-BF42-C24E67CDA5E0}" presName="accent_1" presStyleCnt="0"/>
      <dgm:spPr/>
    </dgm:pt>
    <dgm:pt modelId="{140D0CC7-0D4B-4562-ACB3-B36CA690B28C}" type="pres">
      <dgm:prSet presAssocID="{7AC4B912-7F3A-44EB-BF42-C24E67CDA5E0}" presName="accentRepeatNode" presStyleLbl="solidFgAcc1" presStyleIdx="0" presStyleCnt="4"/>
      <dgm:spPr/>
    </dgm:pt>
    <dgm:pt modelId="{B42E2B4C-A120-4A18-A78F-5273BA97A2D8}" type="pres">
      <dgm:prSet presAssocID="{B074CE4A-DBF1-4E16-9FFA-5621AFCC902A}" presName="text_2" presStyleLbl="node1" presStyleIdx="1" presStyleCnt="4">
        <dgm:presLayoutVars>
          <dgm:bulletEnabled val="1"/>
        </dgm:presLayoutVars>
      </dgm:prSet>
      <dgm:spPr/>
      <dgm:t>
        <a:bodyPr/>
        <a:lstStyle/>
        <a:p>
          <a:endParaRPr lang="en-US"/>
        </a:p>
      </dgm:t>
    </dgm:pt>
    <dgm:pt modelId="{276125FE-6364-40C5-A0BB-3C4A6E5D4FBD}" type="pres">
      <dgm:prSet presAssocID="{B074CE4A-DBF1-4E16-9FFA-5621AFCC902A}" presName="accent_2" presStyleCnt="0"/>
      <dgm:spPr/>
    </dgm:pt>
    <dgm:pt modelId="{57909D0C-86AC-4805-8DD7-69E43736B00B}" type="pres">
      <dgm:prSet presAssocID="{B074CE4A-DBF1-4E16-9FFA-5621AFCC902A}" presName="accentRepeatNode" presStyleLbl="solidFgAcc1" presStyleIdx="1" presStyleCnt="4"/>
      <dgm:spPr/>
    </dgm:pt>
    <dgm:pt modelId="{13B7826D-DF01-4472-A86E-18941BD0F5DC}" type="pres">
      <dgm:prSet presAssocID="{33CC293A-2354-4C77-BC29-717779F930F2}" presName="text_3" presStyleLbl="node1" presStyleIdx="2" presStyleCnt="4">
        <dgm:presLayoutVars>
          <dgm:bulletEnabled val="1"/>
        </dgm:presLayoutVars>
      </dgm:prSet>
      <dgm:spPr/>
      <dgm:t>
        <a:bodyPr/>
        <a:lstStyle/>
        <a:p>
          <a:endParaRPr lang="en-US"/>
        </a:p>
      </dgm:t>
    </dgm:pt>
    <dgm:pt modelId="{F8493CDF-9E2E-427B-B2F3-668666ABB092}" type="pres">
      <dgm:prSet presAssocID="{33CC293A-2354-4C77-BC29-717779F930F2}" presName="accent_3" presStyleCnt="0"/>
      <dgm:spPr/>
    </dgm:pt>
    <dgm:pt modelId="{B7C3F029-A2DB-4D55-B43A-B5E77A654EF8}" type="pres">
      <dgm:prSet presAssocID="{33CC293A-2354-4C77-BC29-717779F930F2}" presName="accentRepeatNode" presStyleLbl="solidFgAcc1" presStyleIdx="2" presStyleCnt="4"/>
      <dgm:spPr/>
    </dgm:pt>
    <dgm:pt modelId="{42488736-DC24-4581-BE40-CAFC556FF991}" type="pres">
      <dgm:prSet presAssocID="{7D0C15AB-C19B-4FE3-B8C6-D6DF39BE4DDD}" presName="text_4" presStyleLbl="node1" presStyleIdx="3" presStyleCnt="4">
        <dgm:presLayoutVars>
          <dgm:bulletEnabled val="1"/>
        </dgm:presLayoutVars>
      </dgm:prSet>
      <dgm:spPr/>
      <dgm:t>
        <a:bodyPr/>
        <a:lstStyle/>
        <a:p>
          <a:endParaRPr lang="en-US"/>
        </a:p>
      </dgm:t>
    </dgm:pt>
    <dgm:pt modelId="{CDA50DE9-BA76-4EE0-823B-AE35B18EDE22}" type="pres">
      <dgm:prSet presAssocID="{7D0C15AB-C19B-4FE3-B8C6-D6DF39BE4DDD}" presName="accent_4" presStyleCnt="0"/>
      <dgm:spPr/>
    </dgm:pt>
    <dgm:pt modelId="{FBB7244E-14B8-4E55-A9E9-B94D0E35B3A6}" type="pres">
      <dgm:prSet presAssocID="{7D0C15AB-C19B-4FE3-B8C6-D6DF39BE4DDD}" presName="accentRepeatNode" presStyleLbl="solidFgAcc1" presStyleIdx="3" presStyleCnt="4"/>
      <dgm:spPr/>
    </dgm:pt>
  </dgm:ptLst>
  <dgm:cxnLst>
    <dgm:cxn modelId="{21853399-ACB6-4021-8FD9-79B1D17E9725}" type="presOf" srcId="{B074CE4A-DBF1-4E16-9FFA-5621AFCC902A}" destId="{B42E2B4C-A120-4A18-A78F-5273BA97A2D8}" srcOrd="0" destOrd="0" presId="urn:microsoft.com/office/officeart/2008/layout/VerticalCurvedList"/>
    <dgm:cxn modelId="{95BC5B82-A577-4A85-9431-8EFF8BF54612}" srcId="{DCC6B37F-2E0C-468B-8B4B-AE0DBE29A93B}" destId="{B074CE4A-DBF1-4E16-9FFA-5621AFCC902A}" srcOrd="1" destOrd="0" parTransId="{1F761FF2-AB91-4ED5-92E2-B5DC9A3F7133}" sibTransId="{638595DD-02C4-4821-9F40-A2CBA4878A86}"/>
    <dgm:cxn modelId="{FC1E4B5C-DF83-46EF-9EEB-6E7451A78FA2}" type="presOf" srcId="{DCC6B37F-2E0C-468B-8B4B-AE0DBE29A93B}" destId="{77E6DB65-7F72-4388-98FE-48657A8F99CC}" srcOrd="0" destOrd="0" presId="urn:microsoft.com/office/officeart/2008/layout/VerticalCurvedList"/>
    <dgm:cxn modelId="{B759FE08-9D4A-44A4-9445-DC59CEC65DCA}" type="presOf" srcId="{33CC293A-2354-4C77-BC29-717779F930F2}" destId="{13B7826D-DF01-4472-A86E-18941BD0F5DC}" srcOrd="0" destOrd="0" presId="urn:microsoft.com/office/officeart/2008/layout/VerticalCurvedList"/>
    <dgm:cxn modelId="{6A3C7285-C03E-4D35-B064-38C8DEE091D9}" type="presOf" srcId="{7AC4B912-7F3A-44EB-BF42-C24E67CDA5E0}" destId="{71FFABE7-FE4B-406B-A1E4-6D84DA60B0EC}" srcOrd="0" destOrd="0" presId="urn:microsoft.com/office/officeart/2008/layout/VerticalCurvedList"/>
    <dgm:cxn modelId="{7FC30D4C-3FDB-46E2-A7EF-B798A40F8A44}" srcId="{DCC6B37F-2E0C-468B-8B4B-AE0DBE29A93B}" destId="{7AC4B912-7F3A-44EB-BF42-C24E67CDA5E0}" srcOrd="0" destOrd="0" parTransId="{27FAC2BF-9286-4BE5-9D8C-7C9F48AFF122}" sibTransId="{C0291D3E-7F64-4172-93E1-A1284850B59E}"/>
    <dgm:cxn modelId="{09616709-8813-4FEB-AF9D-C316917C621C}" srcId="{DCC6B37F-2E0C-468B-8B4B-AE0DBE29A93B}" destId="{7D0C15AB-C19B-4FE3-B8C6-D6DF39BE4DDD}" srcOrd="3" destOrd="0" parTransId="{2C454435-7FC9-48AD-9CD3-643C69CE40BD}" sibTransId="{DCBA6019-B611-4F5E-8277-5D48B50A6896}"/>
    <dgm:cxn modelId="{0F9C31E7-F617-4632-8DA7-E807279D49ED}" srcId="{DCC6B37F-2E0C-468B-8B4B-AE0DBE29A93B}" destId="{33CC293A-2354-4C77-BC29-717779F930F2}" srcOrd="2" destOrd="0" parTransId="{19ECECB9-B83C-4B54-AF69-24A173782D1C}" sibTransId="{D295CE7E-E9EE-40C0-877B-6C4BEA47FD66}"/>
    <dgm:cxn modelId="{2A3CA018-9D5D-4E89-AAD5-171E3217E51A}" type="presOf" srcId="{7D0C15AB-C19B-4FE3-B8C6-D6DF39BE4DDD}" destId="{42488736-DC24-4581-BE40-CAFC556FF991}" srcOrd="0" destOrd="0" presId="urn:microsoft.com/office/officeart/2008/layout/VerticalCurvedList"/>
    <dgm:cxn modelId="{023EF3FD-2955-4665-B4C3-380533ADFD70}" type="presOf" srcId="{C0291D3E-7F64-4172-93E1-A1284850B59E}" destId="{1450998B-A74B-478B-A138-785B7BA9BC53}" srcOrd="0" destOrd="0" presId="urn:microsoft.com/office/officeart/2008/layout/VerticalCurvedList"/>
    <dgm:cxn modelId="{F77D50B9-0989-4F11-B25F-83ECA49E068E}" type="presParOf" srcId="{77E6DB65-7F72-4388-98FE-48657A8F99CC}" destId="{84F7C041-0B7C-48A2-8FAA-EC3988A1AFD6}" srcOrd="0" destOrd="0" presId="urn:microsoft.com/office/officeart/2008/layout/VerticalCurvedList"/>
    <dgm:cxn modelId="{B96B7D15-85D2-4594-A983-0E74F03AA267}" type="presParOf" srcId="{84F7C041-0B7C-48A2-8FAA-EC3988A1AFD6}" destId="{47BEBCFE-9D7B-474F-BC8B-5B0929FBB979}" srcOrd="0" destOrd="0" presId="urn:microsoft.com/office/officeart/2008/layout/VerticalCurvedList"/>
    <dgm:cxn modelId="{10FE68C7-F655-4B9B-B0CA-F28CCEB20A8C}" type="presParOf" srcId="{47BEBCFE-9D7B-474F-BC8B-5B0929FBB979}" destId="{3CD4CB24-2133-4C83-8450-BB5579C27225}" srcOrd="0" destOrd="0" presId="urn:microsoft.com/office/officeart/2008/layout/VerticalCurvedList"/>
    <dgm:cxn modelId="{9DD10222-877B-4125-AF73-A0E45F388C65}" type="presParOf" srcId="{47BEBCFE-9D7B-474F-BC8B-5B0929FBB979}" destId="{1450998B-A74B-478B-A138-785B7BA9BC53}" srcOrd="1" destOrd="0" presId="urn:microsoft.com/office/officeart/2008/layout/VerticalCurvedList"/>
    <dgm:cxn modelId="{BFB12675-2CF8-4BA0-82B9-56935CEFCB8E}" type="presParOf" srcId="{47BEBCFE-9D7B-474F-BC8B-5B0929FBB979}" destId="{C578CE8A-618B-4F6B-A9F6-8C67F28B345C}" srcOrd="2" destOrd="0" presId="urn:microsoft.com/office/officeart/2008/layout/VerticalCurvedList"/>
    <dgm:cxn modelId="{26F4049D-7A14-4142-BFFC-A914B6481499}" type="presParOf" srcId="{47BEBCFE-9D7B-474F-BC8B-5B0929FBB979}" destId="{C2E32F8C-85E6-48D1-94D3-4629E429F8E6}" srcOrd="3" destOrd="0" presId="urn:microsoft.com/office/officeart/2008/layout/VerticalCurvedList"/>
    <dgm:cxn modelId="{FAD102F9-4673-4A44-9E7C-ECCE0A39B55A}" type="presParOf" srcId="{84F7C041-0B7C-48A2-8FAA-EC3988A1AFD6}" destId="{71FFABE7-FE4B-406B-A1E4-6D84DA60B0EC}" srcOrd="1" destOrd="0" presId="urn:microsoft.com/office/officeart/2008/layout/VerticalCurvedList"/>
    <dgm:cxn modelId="{82AB95AA-2E88-4E0C-BE4F-FF71381CF168}" type="presParOf" srcId="{84F7C041-0B7C-48A2-8FAA-EC3988A1AFD6}" destId="{D28871C8-8A3F-4D2E-8454-65EE731B36AF}" srcOrd="2" destOrd="0" presId="urn:microsoft.com/office/officeart/2008/layout/VerticalCurvedList"/>
    <dgm:cxn modelId="{11DA66DC-1521-42BD-8426-B5ABAB6981DF}" type="presParOf" srcId="{D28871C8-8A3F-4D2E-8454-65EE731B36AF}" destId="{140D0CC7-0D4B-4562-ACB3-B36CA690B28C}" srcOrd="0" destOrd="0" presId="urn:microsoft.com/office/officeart/2008/layout/VerticalCurvedList"/>
    <dgm:cxn modelId="{EBCD0112-A28F-427C-91D1-9E9E71BA670B}" type="presParOf" srcId="{84F7C041-0B7C-48A2-8FAA-EC3988A1AFD6}" destId="{B42E2B4C-A120-4A18-A78F-5273BA97A2D8}" srcOrd="3" destOrd="0" presId="urn:microsoft.com/office/officeart/2008/layout/VerticalCurvedList"/>
    <dgm:cxn modelId="{F41B93B2-9755-40C6-BE4A-AF4CCB37DBE0}" type="presParOf" srcId="{84F7C041-0B7C-48A2-8FAA-EC3988A1AFD6}" destId="{276125FE-6364-40C5-A0BB-3C4A6E5D4FBD}" srcOrd="4" destOrd="0" presId="urn:microsoft.com/office/officeart/2008/layout/VerticalCurvedList"/>
    <dgm:cxn modelId="{6C694159-ED77-4217-AF68-09A440E1D2CA}" type="presParOf" srcId="{276125FE-6364-40C5-A0BB-3C4A6E5D4FBD}" destId="{57909D0C-86AC-4805-8DD7-69E43736B00B}" srcOrd="0" destOrd="0" presId="urn:microsoft.com/office/officeart/2008/layout/VerticalCurvedList"/>
    <dgm:cxn modelId="{1CE998D0-F664-4418-AF5B-D421597F8B03}" type="presParOf" srcId="{84F7C041-0B7C-48A2-8FAA-EC3988A1AFD6}" destId="{13B7826D-DF01-4472-A86E-18941BD0F5DC}" srcOrd="5" destOrd="0" presId="urn:microsoft.com/office/officeart/2008/layout/VerticalCurvedList"/>
    <dgm:cxn modelId="{E9E21381-203B-4D0A-BD29-1D37D134DD84}" type="presParOf" srcId="{84F7C041-0B7C-48A2-8FAA-EC3988A1AFD6}" destId="{F8493CDF-9E2E-427B-B2F3-668666ABB092}" srcOrd="6" destOrd="0" presId="urn:microsoft.com/office/officeart/2008/layout/VerticalCurvedList"/>
    <dgm:cxn modelId="{F30B978C-B214-4D03-AFB6-A466EA9D8C35}" type="presParOf" srcId="{F8493CDF-9E2E-427B-B2F3-668666ABB092}" destId="{B7C3F029-A2DB-4D55-B43A-B5E77A654EF8}" srcOrd="0" destOrd="0" presId="urn:microsoft.com/office/officeart/2008/layout/VerticalCurvedList"/>
    <dgm:cxn modelId="{A4A58029-7A0D-4E4C-8CEF-FF65CAC36E88}" type="presParOf" srcId="{84F7C041-0B7C-48A2-8FAA-EC3988A1AFD6}" destId="{42488736-DC24-4581-BE40-CAFC556FF991}" srcOrd="7" destOrd="0" presId="urn:microsoft.com/office/officeart/2008/layout/VerticalCurvedList"/>
    <dgm:cxn modelId="{CE0A5562-9521-401B-8467-345B578D9490}" type="presParOf" srcId="{84F7C041-0B7C-48A2-8FAA-EC3988A1AFD6}" destId="{CDA50DE9-BA76-4EE0-823B-AE35B18EDE22}" srcOrd="8" destOrd="0" presId="urn:microsoft.com/office/officeart/2008/layout/VerticalCurvedList"/>
    <dgm:cxn modelId="{1FBA59AE-9E11-4D06-A07A-71B1AEDD2877}" type="presParOf" srcId="{CDA50DE9-BA76-4EE0-823B-AE35B18EDE22}" destId="{FBB7244E-14B8-4E55-A9E9-B94D0E35B3A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CC6B37F-2E0C-468B-8B4B-AE0DBE29A93B}"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US"/>
        </a:p>
      </dgm:t>
    </dgm:pt>
    <dgm:pt modelId="{7AC4B912-7F3A-44EB-BF42-C24E67CDA5E0}">
      <dgm:prSet phldrT="[Text]" custT="1"/>
      <dgm:spPr>
        <a:solidFill>
          <a:schemeClr val="accent4">
            <a:lumMod val="60000"/>
            <a:lumOff val="40000"/>
          </a:schemeClr>
        </a:solidFill>
      </dgm:spPr>
      <dgm:t>
        <a:bodyPr/>
        <a:lstStyle/>
        <a:p>
          <a:r>
            <a:rPr lang="en-US" sz="2300">
              <a:solidFill>
                <a:schemeClr val="tx1"/>
              </a:solidFill>
              <a:latin typeface="Arial" pitchFamily="34" charset="0"/>
              <a:cs typeface="Arial" pitchFamily="34" charset="0"/>
            </a:rPr>
            <a:t>Thiên </a:t>
          </a:r>
          <a:r>
            <a:rPr lang="en-US" sz="2300" dirty="0" err="1">
              <a:solidFill>
                <a:schemeClr val="tx1"/>
              </a:solidFill>
              <a:latin typeface="Arial" pitchFamily="34" charset="0"/>
              <a:cs typeface="Arial" pitchFamily="34" charset="0"/>
            </a:rPr>
            <a:t>nhiên</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vùng</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Đồng</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bằng</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Bắc</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Bộ</a:t>
          </a:r>
          <a:endParaRPr lang="en-US" sz="2300" dirty="0">
            <a:solidFill>
              <a:schemeClr val="tx1"/>
            </a:solidFill>
            <a:latin typeface="Arial" pitchFamily="34" charset="0"/>
            <a:cs typeface="Arial" pitchFamily="34" charset="0"/>
          </a:endParaRPr>
        </a:p>
      </dgm:t>
    </dgm:pt>
    <dgm:pt modelId="{27FAC2BF-9286-4BE5-9D8C-7C9F48AFF122}" type="parTrans" cxnId="{7FC30D4C-3FDB-46E2-A7EF-B798A40F8A44}">
      <dgm:prSet/>
      <dgm:spPr/>
      <dgm:t>
        <a:bodyPr/>
        <a:lstStyle/>
        <a:p>
          <a:endParaRPr lang="en-US" sz="2300"/>
        </a:p>
      </dgm:t>
    </dgm:pt>
    <dgm:pt modelId="{C0291D3E-7F64-4172-93E1-A1284850B59E}" type="sibTrans" cxnId="{7FC30D4C-3FDB-46E2-A7EF-B798A40F8A44}">
      <dgm:prSet/>
      <dgm:spPr/>
      <dgm:t>
        <a:bodyPr/>
        <a:lstStyle/>
        <a:p>
          <a:endParaRPr lang="en-US" sz="2300"/>
        </a:p>
      </dgm:t>
    </dgm:pt>
    <dgm:pt modelId="{B074CE4A-DBF1-4E16-9FFA-5621AFCC902A}">
      <dgm:prSet phldrT="[Text]" custT="1"/>
      <dgm:spPr>
        <a:solidFill>
          <a:schemeClr val="accent4">
            <a:lumMod val="60000"/>
            <a:lumOff val="40000"/>
          </a:schemeClr>
        </a:solidFill>
      </dgm:spPr>
      <dgm:t>
        <a:bodyPr/>
        <a:lstStyle/>
        <a:p>
          <a:r>
            <a:rPr lang="vi-VN" sz="2300" dirty="0">
              <a:solidFill>
                <a:schemeClr val="tx1"/>
              </a:solidFill>
            </a:rPr>
            <a:t>Dân cư và hoạt động sản xuất ở vùng Đồng bằng Bắc Bộ</a:t>
          </a:r>
          <a:endParaRPr lang="en-US" sz="2300" dirty="0">
            <a:solidFill>
              <a:schemeClr val="tx1"/>
            </a:solidFill>
            <a:latin typeface="#9Slide03 Arima Madurai Bold" pitchFamily="2" charset="0"/>
            <a:cs typeface="#9Slide03 Arima Madurai Bold" pitchFamily="2" charset="0"/>
          </a:endParaRPr>
        </a:p>
      </dgm:t>
    </dgm:pt>
    <dgm:pt modelId="{1F761FF2-AB91-4ED5-92E2-B5DC9A3F7133}" type="parTrans" cxnId="{95BC5B82-A577-4A85-9431-8EFF8BF54612}">
      <dgm:prSet/>
      <dgm:spPr/>
      <dgm:t>
        <a:bodyPr/>
        <a:lstStyle/>
        <a:p>
          <a:endParaRPr lang="en-US" sz="2300"/>
        </a:p>
      </dgm:t>
    </dgm:pt>
    <dgm:pt modelId="{638595DD-02C4-4821-9F40-A2CBA4878A86}" type="sibTrans" cxnId="{95BC5B82-A577-4A85-9431-8EFF8BF54612}">
      <dgm:prSet/>
      <dgm:spPr/>
      <dgm:t>
        <a:bodyPr/>
        <a:lstStyle/>
        <a:p>
          <a:endParaRPr lang="en-US" sz="2300"/>
        </a:p>
      </dgm:t>
    </dgm:pt>
    <dgm:pt modelId="{33CC293A-2354-4C77-BC29-717779F930F2}">
      <dgm:prSet phldrT="[Text]" custT="1"/>
      <dgm:spPr>
        <a:solidFill>
          <a:schemeClr val="accent4">
            <a:lumMod val="60000"/>
            <a:lumOff val="40000"/>
          </a:schemeClr>
        </a:solidFill>
      </dgm:spPr>
      <dgm:t>
        <a:bodyPr/>
        <a:lstStyle/>
        <a:p>
          <a:r>
            <a:rPr lang="en-US" sz="2300" dirty="0" err="1">
              <a:solidFill>
                <a:schemeClr val="tx1"/>
              </a:solidFill>
              <a:latin typeface="Arial" pitchFamily="34" charset="0"/>
              <a:cs typeface="Arial" pitchFamily="34" charset="0"/>
            </a:rPr>
            <a:t>Một</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số</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nét</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văn</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hoá</a:t>
          </a:r>
          <a:r>
            <a:rPr lang="en-US" sz="2300" dirty="0">
              <a:solidFill>
                <a:schemeClr val="tx1"/>
              </a:solidFill>
              <a:latin typeface="Arial" pitchFamily="34" charset="0"/>
              <a:cs typeface="Arial" pitchFamily="34" charset="0"/>
            </a:rPr>
            <a:t> ở </a:t>
          </a:r>
          <a:r>
            <a:rPr lang="en-US" sz="2300" dirty="0" err="1">
              <a:solidFill>
                <a:schemeClr val="tx1"/>
              </a:solidFill>
              <a:latin typeface="Arial" pitchFamily="34" charset="0"/>
              <a:cs typeface="Arial" pitchFamily="34" charset="0"/>
            </a:rPr>
            <a:t>vùng</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Đồng</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bằng</a:t>
          </a:r>
          <a:r>
            <a:rPr lang="en-US" sz="2300" dirty="0">
              <a:solidFill>
                <a:schemeClr val="tx1"/>
              </a:solidFill>
              <a:latin typeface="Arial" pitchFamily="34" charset="0"/>
              <a:cs typeface="Arial" pitchFamily="34" charset="0"/>
            </a:rPr>
            <a:t> </a:t>
          </a:r>
          <a:r>
            <a:rPr lang="en-US" sz="2300" err="1">
              <a:solidFill>
                <a:schemeClr val="tx1"/>
              </a:solidFill>
              <a:latin typeface="Arial" pitchFamily="34" charset="0"/>
              <a:cs typeface="Arial" pitchFamily="34" charset="0"/>
            </a:rPr>
            <a:t>Bắc</a:t>
          </a:r>
          <a:r>
            <a:rPr lang="en-US" sz="2300">
              <a:solidFill>
                <a:schemeClr val="tx1"/>
              </a:solidFill>
              <a:latin typeface="Arial" pitchFamily="34" charset="0"/>
              <a:cs typeface="Arial" pitchFamily="34" charset="0"/>
            </a:rPr>
            <a:t> Bộ</a:t>
          </a:r>
          <a:endParaRPr lang="en-US" sz="2300" dirty="0">
            <a:solidFill>
              <a:schemeClr val="tx1"/>
            </a:solidFill>
            <a:latin typeface="Arial" pitchFamily="34" charset="0"/>
            <a:cs typeface="Arial" pitchFamily="34" charset="0"/>
          </a:endParaRPr>
        </a:p>
      </dgm:t>
    </dgm:pt>
    <dgm:pt modelId="{19ECECB9-B83C-4B54-AF69-24A173782D1C}" type="parTrans" cxnId="{0F9C31E7-F617-4632-8DA7-E807279D49ED}">
      <dgm:prSet/>
      <dgm:spPr/>
      <dgm:t>
        <a:bodyPr/>
        <a:lstStyle/>
        <a:p>
          <a:endParaRPr lang="en-US" sz="2300"/>
        </a:p>
      </dgm:t>
    </dgm:pt>
    <dgm:pt modelId="{D295CE7E-E9EE-40C0-877B-6C4BEA47FD66}" type="sibTrans" cxnId="{0F9C31E7-F617-4632-8DA7-E807279D49ED}">
      <dgm:prSet/>
      <dgm:spPr/>
      <dgm:t>
        <a:bodyPr/>
        <a:lstStyle/>
        <a:p>
          <a:endParaRPr lang="en-US" sz="2300"/>
        </a:p>
      </dgm:t>
    </dgm:pt>
    <dgm:pt modelId="{CEE7EB5F-D6EE-4A9C-BB82-CA4ED5065D2C}">
      <dgm:prSet custT="1"/>
      <dgm:spPr>
        <a:solidFill>
          <a:schemeClr val="accent4">
            <a:lumMod val="60000"/>
            <a:lumOff val="40000"/>
          </a:schemeClr>
        </a:solidFill>
      </dgm:spPr>
      <dgm:t>
        <a:bodyPr/>
        <a:lstStyle/>
        <a:p>
          <a:r>
            <a:rPr lang="en-US" sz="2300" dirty="0">
              <a:solidFill>
                <a:schemeClr val="tx1"/>
              </a:solidFill>
              <a:latin typeface="#9Slide03 Arima Madurai ExtraBo"/>
            </a:rPr>
            <a:t> </a:t>
          </a:r>
          <a:r>
            <a:rPr lang="en-US" sz="2300" dirty="0" err="1">
              <a:solidFill>
                <a:schemeClr val="tx1"/>
              </a:solidFill>
              <a:latin typeface="#9Slide03 Arima Madurai ExtraBo"/>
            </a:rPr>
            <a:t>Sông</a:t>
          </a:r>
          <a:r>
            <a:rPr lang="en-US" sz="2300" dirty="0">
              <a:solidFill>
                <a:schemeClr val="tx1"/>
              </a:solidFill>
              <a:latin typeface="#9Slide03 Arima Madurai ExtraBo"/>
            </a:rPr>
            <a:t> </a:t>
          </a:r>
          <a:r>
            <a:rPr lang="en-US" sz="2300" dirty="0" err="1">
              <a:solidFill>
                <a:schemeClr val="tx1"/>
              </a:solidFill>
              <a:latin typeface="#9Slide03 Arima Madurai ExtraBo"/>
            </a:rPr>
            <a:t>Hồng</a:t>
          </a:r>
          <a:r>
            <a:rPr lang="en-US" sz="2300" dirty="0">
              <a:solidFill>
                <a:schemeClr val="tx1"/>
              </a:solidFill>
              <a:latin typeface="#9Slide03 Arima Madurai ExtraBo"/>
            </a:rPr>
            <a:t> </a:t>
          </a:r>
          <a:r>
            <a:rPr lang="en-US" sz="2300" dirty="0" err="1">
              <a:solidFill>
                <a:schemeClr val="tx1"/>
              </a:solidFill>
              <a:latin typeface="#9Slide03 Arima Madurai ExtraBo"/>
            </a:rPr>
            <a:t>và</a:t>
          </a:r>
          <a:r>
            <a:rPr lang="en-US" sz="2300" dirty="0">
              <a:solidFill>
                <a:schemeClr val="tx1"/>
              </a:solidFill>
              <a:latin typeface="#9Slide03 Arima Madurai ExtraBo"/>
            </a:rPr>
            <a:t> </a:t>
          </a:r>
          <a:r>
            <a:rPr lang="en-US" sz="2300" dirty="0" err="1">
              <a:solidFill>
                <a:schemeClr val="tx1"/>
              </a:solidFill>
              <a:latin typeface="#9Slide03 Arima Madurai ExtraBo"/>
            </a:rPr>
            <a:t>văn</a:t>
          </a:r>
          <a:r>
            <a:rPr lang="en-US" sz="2300" dirty="0">
              <a:solidFill>
                <a:schemeClr val="tx1"/>
              </a:solidFill>
              <a:latin typeface="#9Slide03 Arima Madurai ExtraBo"/>
            </a:rPr>
            <a:t> </a:t>
          </a:r>
          <a:r>
            <a:rPr lang="en-US" sz="2300" dirty="0" err="1">
              <a:solidFill>
                <a:schemeClr val="tx1"/>
              </a:solidFill>
              <a:latin typeface="#9Slide03 Arima Madurai ExtraBo"/>
            </a:rPr>
            <a:t>minh</a:t>
          </a:r>
          <a:r>
            <a:rPr lang="en-US" sz="2300" dirty="0">
              <a:solidFill>
                <a:schemeClr val="tx1"/>
              </a:solidFill>
              <a:latin typeface="#9Slide03 Arima Madurai ExtraBo"/>
            </a:rPr>
            <a:t> </a:t>
          </a:r>
          <a:r>
            <a:rPr lang="en-US" sz="2300" err="1">
              <a:solidFill>
                <a:schemeClr val="tx1"/>
              </a:solidFill>
              <a:latin typeface="#9Slide03 Arima Madurai ExtraBo"/>
            </a:rPr>
            <a:t>sông</a:t>
          </a:r>
          <a:r>
            <a:rPr lang="en-US" sz="2300">
              <a:solidFill>
                <a:schemeClr val="tx1"/>
              </a:solidFill>
              <a:latin typeface="#9Slide03 Arima Madurai ExtraBo"/>
            </a:rPr>
            <a:t> Hồng</a:t>
          </a:r>
          <a:endParaRPr lang="en-US" sz="2300" dirty="0">
            <a:solidFill>
              <a:schemeClr val="tx1"/>
            </a:solidFill>
            <a:latin typeface="#9Slide03 Arima Madurai ExtraBo"/>
          </a:endParaRPr>
        </a:p>
      </dgm:t>
    </dgm:pt>
    <dgm:pt modelId="{364C192A-EB6B-42F3-82CC-3303025FCE75}" type="parTrans" cxnId="{E0C670BD-5AF2-47F5-AAE2-635EC342164D}">
      <dgm:prSet/>
      <dgm:spPr/>
      <dgm:t>
        <a:bodyPr/>
        <a:lstStyle/>
        <a:p>
          <a:endParaRPr lang="en-US" sz="2300"/>
        </a:p>
      </dgm:t>
    </dgm:pt>
    <dgm:pt modelId="{ABFE317E-97EB-4BF7-A7F4-0E9E33C324D9}" type="sibTrans" cxnId="{E0C670BD-5AF2-47F5-AAE2-635EC342164D}">
      <dgm:prSet/>
      <dgm:spPr/>
      <dgm:t>
        <a:bodyPr/>
        <a:lstStyle/>
        <a:p>
          <a:endParaRPr lang="en-US" sz="2300"/>
        </a:p>
      </dgm:t>
    </dgm:pt>
    <dgm:pt modelId="{79C029E7-C744-4038-A3CE-99891631E5E8}">
      <dgm:prSet custT="1"/>
      <dgm:spPr>
        <a:solidFill>
          <a:schemeClr val="accent4">
            <a:lumMod val="60000"/>
            <a:lumOff val="40000"/>
          </a:schemeClr>
        </a:solidFill>
      </dgm:spPr>
      <dgm:t>
        <a:bodyPr/>
        <a:lstStyle/>
        <a:p>
          <a:r>
            <a:rPr lang="en-US" sz="2300" dirty="0" err="1">
              <a:solidFill>
                <a:schemeClr val="tx1"/>
              </a:solidFill>
              <a:latin typeface="#9Slide03 Arima Madurai ExtraBo"/>
            </a:rPr>
            <a:t>Thăng</a:t>
          </a:r>
          <a:r>
            <a:rPr lang="en-US" sz="2300" dirty="0">
              <a:solidFill>
                <a:schemeClr val="tx1"/>
              </a:solidFill>
              <a:latin typeface="#9Slide03 Arima Madurai ExtraBo"/>
            </a:rPr>
            <a:t> Long – </a:t>
          </a:r>
          <a:r>
            <a:rPr lang="en-US" sz="2300" dirty="0" err="1">
              <a:solidFill>
                <a:schemeClr val="tx1"/>
              </a:solidFill>
              <a:latin typeface="#9Slide03 Arima Madurai ExtraBo"/>
            </a:rPr>
            <a:t>Hà</a:t>
          </a:r>
          <a:r>
            <a:rPr lang="en-US" sz="2300" dirty="0">
              <a:solidFill>
                <a:schemeClr val="tx1"/>
              </a:solidFill>
              <a:latin typeface="#9Slide03 Arima Madurai ExtraBo"/>
            </a:rPr>
            <a:t> </a:t>
          </a:r>
          <a:r>
            <a:rPr lang="en-US" sz="2300" dirty="0" err="1">
              <a:solidFill>
                <a:schemeClr val="tx1"/>
              </a:solidFill>
              <a:latin typeface="#9Slide03 Arima Madurai ExtraBo"/>
            </a:rPr>
            <a:t>Nội</a:t>
          </a:r>
          <a:endParaRPr lang="en-US" sz="2300" dirty="0">
            <a:solidFill>
              <a:schemeClr val="tx1"/>
            </a:solidFill>
            <a:latin typeface="#9Slide03 Arima Madurai ExtraBo"/>
          </a:endParaRPr>
        </a:p>
      </dgm:t>
    </dgm:pt>
    <dgm:pt modelId="{5BA18153-1A35-4770-B90B-08D602DC76AA}" type="parTrans" cxnId="{4ECD26F6-2EFD-44F5-BF18-F237189A8BE1}">
      <dgm:prSet/>
      <dgm:spPr/>
      <dgm:t>
        <a:bodyPr/>
        <a:lstStyle/>
        <a:p>
          <a:endParaRPr lang="en-US" sz="2300"/>
        </a:p>
      </dgm:t>
    </dgm:pt>
    <dgm:pt modelId="{AB84F6C8-BEC7-414F-B296-5D3A17586A75}" type="sibTrans" cxnId="{4ECD26F6-2EFD-44F5-BF18-F237189A8BE1}">
      <dgm:prSet/>
      <dgm:spPr/>
      <dgm:t>
        <a:bodyPr/>
        <a:lstStyle/>
        <a:p>
          <a:endParaRPr lang="en-US" sz="2300"/>
        </a:p>
      </dgm:t>
    </dgm:pt>
    <dgm:pt modelId="{6A799A7F-3EAC-43EE-AC63-3D412741C07D}">
      <dgm:prSet custT="1"/>
      <dgm:spPr>
        <a:solidFill>
          <a:schemeClr val="accent4">
            <a:lumMod val="60000"/>
            <a:lumOff val="40000"/>
          </a:schemeClr>
        </a:solidFill>
      </dgm:spPr>
      <dgm:t>
        <a:bodyPr/>
        <a:lstStyle/>
        <a:p>
          <a:r>
            <a:rPr lang="en-US" sz="2300" dirty="0" err="1">
              <a:solidFill>
                <a:schemeClr val="tx1"/>
              </a:solidFill>
              <a:latin typeface="#9Slide03 AllRoundGothic"/>
            </a:rPr>
            <a:t>Văn</a:t>
          </a:r>
          <a:r>
            <a:rPr lang="en-US" sz="2300" dirty="0">
              <a:solidFill>
                <a:schemeClr val="tx1"/>
              </a:solidFill>
              <a:latin typeface="#9Slide03 AllRoundGothic"/>
            </a:rPr>
            <a:t> </a:t>
          </a:r>
          <a:r>
            <a:rPr lang="en-US" sz="2300" dirty="0" err="1">
              <a:solidFill>
                <a:schemeClr val="tx1"/>
              </a:solidFill>
              <a:latin typeface="#9Slide03 AllRoundGothic"/>
            </a:rPr>
            <a:t>Miếu</a:t>
          </a:r>
          <a:r>
            <a:rPr lang="en-US" sz="2300" dirty="0">
              <a:solidFill>
                <a:schemeClr val="tx1"/>
              </a:solidFill>
              <a:latin typeface="#9Slide03 AllRoundGothic"/>
            </a:rPr>
            <a:t> – </a:t>
          </a:r>
          <a:r>
            <a:rPr lang="en-US" sz="2300" dirty="0" err="1">
              <a:solidFill>
                <a:schemeClr val="tx1"/>
              </a:solidFill>
              <a:latin typeface="#9Slide03 AllRoundGothic"/>
            </a:rPr>
            <a:t>Quốc</a:t>
          </a:r>
          <a:r>
            <a:rPr lang="en-US" sz="2300" dirty="0">
              <a:solidFill>
                <a:schemeClr val="tx1"/>
              </a:solidFill>
              <a:latin typeface="#9Slide03 AllRoundGothic"/>
            </a:rPr>
            <a:t> </a:t>
          </a:r>
          <a:r>
            <a:rPr lang="en-US" sz="2300" dirty="0" err="1">
              <a:solidFill>
                <a:schemeClr val="tx1"/>
              </a:solidFill>
              <a:latin typeface="#9Slide03 AllRoundGothic"/>
            </a:rPr>
            <a:t>Tử</a:t>
          </a:r>
          <a:r>
            <a:rPr lang="en-US" sz="2300" dirty="0">
              <a:solidFill>
                <a:schemeClr val="tx1"/>
              </a:solidFill>
              <a:latin typeface="#9Slide03 AllRoundGothic"/>
            </a:rPr>
            <a:t> </a:t>
          </a:r>
          <a:r>
            <a:rPr lang="en-US" sz="2300" dirty="0" err="1">
              <a:solidFill>
                <a:schemeClr val="tx1"/>
              </a:solidFill>
              <a:latin typeface="#9Slide03 AllRoundGothic"/>
            </a:rPr>
            <a:t>Giám</a:t>
          </a:r>
          <a:endParaRPr lang="en-US" sz="2300" dirty="0">
            <a:solidFill>
              <a:schemeClr val="tx1"/>
            </a:solidFill>
            <a:latin typeface="#9Slide03 AllRoundGothic"/>
          </a:endParaRPr>
        </a:p>
      </dgm:t>
    </dgm:pt>
    <dgm:pt modelId="{2D58667C-B467-486B-9C5B-E90958FD5397}" type="parTrans" cxnId="{91853FEF-A8BB-45A7-8FE7-A7EF42066A67}">
      <dgm:prSet/>
      <dgm:spPr/>
      <dgm:t>
        <a:bodyPr/>
        <a:lstStyle/>
        <a:p>
          <a:endParaRPr lang="en-US"/>
        </a:p>
      </dgm:t>
    </dgm:pt>
    <dgm:pt modelId="{636C99DA-9D3A-458D-AEFC-DCEF8E56F068}" type="sibTrans" cxnId="{91853FEF-A8BB-45A7-8FE7-A7EF42066A67}">
      <dgm:prSet/>
      <dgm:spPr/>
      <dgm:t>
        <a:bodyPr/>
        <a:lstStyle/>
        <a:p>
          <a:endParaRPr lang="en-US"/>
        </a:p>
      </dgm:t>
    </dgm:pt>
    <dgm:pt modelId="{77E6DB65-7F72-4388-98FE-48657A8F99CC}" type="pres">
      <dgm:prSet presAssocID="{DCC6B37F-2E0C-468B-8B4B-AE0DBE29A93B}" presName="Name0" presStyleCnt="0">
        <dgm:presLayoutVars>
          <dgm:chMax val="7"/>
          <dgm:chPref val="7"/>
          <dgm:dir/>
        </dgm:presLayoutVars>
      </dgm:prSet>
      <dgm:spPr/>
      <dgm:t>
        <a:bodyPr/>
        <a:lstStyle/>
        <a:p>
          <a:endParaRPr lang="en-US"/>
        </a:p>
      </dgm:t>
    </dgm:pt>
    <dgm:pt modelId="{84F7C041-0B7C-48A2-8FAA-EC3988A1AFD6}" type="pres">
      <dgm:prSet presAssocID="{DCC6B37F-2E0C-468B-8B4B-AE0DBE29A93B}" presName="Name1" presStyleCnt="0"/>
      <dgm:spPr/>
    </dgm:pt>
    <dgm:pt modelId="{47BEBCFE-9D7B-474F-BC8B-5B0929FBB979}" type="pres">
      <dgm:prSet presAssocID="{DCC6B37F-2E0C-468B-8B4B-AE0DBE29A93B}" presName="cycle" presStyleCnt="0"/>
      <dgm:spPr/>
    </dgm:pt>
    <dgm:pt modelId="{3CD4CB24-2133-4C83-8450-BB5579C27225}" type="pres">
      <dgm:prSet presAssocID="{DCC6B37F-2E0C-468B-8B4B-AE0DBE29A93B}" presName="srcNode" presStyleLbl="node1" presStyleIdx="0" presStyleCnt="6"/>
      <dgm:spPr/>
    </dgm:pt>
    <dgm:pt modelId="{1450998B-A74B-478B-A138-785B7BA9BC53}" type="pres">
      <dgm:prSet presAssocID="{DCC6B37F-2E0C-468B-8B4B-AE0DBE29A93B}" presName="conn" presStyleLbl="parChTrans1D2" presStyleIdx="0" presStyleCnt="1"/>
      <dgm:spPr/>
      <dgm:t>
        <a:bodyPr/>
        <a:lstStyle/>
        <a:p>
          <a:endParaRPr lang="en-US"/>
        </a:p>
      </dgm:t>
    </dgm:pt>
    <dgm:pt modelId="{C578CE8A-618B-4F6B-A9F6-8C67F28B345C}" type="pres">
      <dgm:prSet presAssocID="{DCC6B37F-2E0C-468B-8B4B-AE0DBE29A93B}" presName="extraNode" presStyleLbl="node1" presStyleIdx="0" presStyleCnt="6"/>
      <dgm:spPr/>
    </dgm:pt>
    <dgm:pt modelId="{C2E32F8C-85E6-48D1-94D3-4629E429F8E6}" type="pres">
      <dgm:prSet presAssocID="{DCC6B37F-2E0C-468B-8B4B-AE0DBE29A93B}" presName="dstNode" presStyleLbl="node1" presStyleIdx="0" presStyleCnt="6"/>
      <dgm:spPr/>
    </dgm:pt>
    <dgm:pt modelId="{71FFABE7-FE4B-406B-A1E4-6D84DA60B0EC}" type="pres">
      <dgm:prSet presAssocID="{7AC4B912-7F3A-44EB-BF42-C24E67CDA5E0}" presName="text_1" presStyleLbl="node1" presStyleIdx="0" presStyleCnt="6" custScaleY="119355">
        <dgm:presLayoutVars>
          <dgm:bulletEnabled val="1"/>
        </dgm:presLayoutVars>
      </dgm:prSet>
      <dgm:spPr/>
      <dgm:t>
        <a:bodyPr/>
        <a:lstStyle/>
        <a:p>
          <a:endParaRPr lang="en-US"/>
        </a:p>
      </dgm:t>
    </dgm:pt>
    <dgm:pt modelId="{D28871C8-8A3F-4D2E-8454-65EE731B36AF}" type="pres">
      <dgm:prSet presAssocID="{7AC4B912-7F3A-44EB-BF42-C24E67CDA5E0}" presName="accent_1" presStyleCnt="0"/>
      <dgm:spPr/>
    </dgm:pt>
    <dgm:pt modelId="{140D0CC7-0D4B-4562-ACB3-B36CA690B28C}" type="pres">
      <dgm:prSet presAssocID="{7AC4B912-7F3A-44EB-BF42-C24E67CDA5E0}" presName="accentRepeatNode" presStyleLbl="solidFgAcc1" presStyleIdx="0" presStyleCnt="6"/>
      <dgm:spPr/>
    </dgm:pt>
    <dgm:pt modelId="{B42E2B4C-A120-4A18-A78F-5273BA97A2D8}" type="pres">
      <dgm:prSet presAssocID="{B074CE4A-DBF1-4E16-9FFA-5621AFCC902A}" presName="text_2" presStyleLbl="node1" presStyleIdx="1" presStyleCnt="6" custScaleY="107317">
        <dgm:presLayoutVars>
          <dgm:bulletEnabled val="1"/>
        </dgm:presLayoutVars>
      </dgm:prSet>
      <dgm:spPr/>
      <dgm:t>
        <a:bodyPr/>
        <a:lstStyle/>
        <a:p>
          <a:endParaRPr lang="en-US"/>
        </a:p>
      </dgm:t>
    </dgm:pt>
    <dgm:pt modelId="{276125FE-6364-40C5-A0BB-3C4A6E5D4FBD}" type="pres">
      <dgm:prSet presAssocID="{B074CE4A-DBF1-4E16-9FFA-5621AFCC902A}" presName="accent_2" presStyleCnt="0"/>
      <dgm:spPr/>
    </dgm:pt>
    <dgm:pt modelId="{57909D0C-86AC-4805-8DD7-69E43736B00B}" type="pres">
      <dgm:prSet presAssocID="{B074CE4A-DBF1-4E16-9FFA-5621AFCC902A}" presName="accentRepeatNode" presStyleLbl="solidFgAcc1" presStyleIdx="1" presStyleCnt="6"/>
      <dgm:spPr/>
    </dgm:pt>
    <dgm:pt modelId="{13B7826D-DF01-4472-A86E-18941BD0F5DC}" type="pres">
      <dgm:prSet presAssocID="{33CC293A-2354-4C77-BC29-717779F930F2}" presName="text_3" presStyleLbl="node1" presStyleIdx="2" presStyleCnt="6" custScaleY="107317">
        <dgm:presLayoutVars>
          <dgm:bulletEnabled val="1"/>
        </dgm:presLayoutVars>
      </dgm:prSet>
      <dgm:spPr/>
      <dgm:t>
        <a:bodyPr/>
        <a:lstStyle/>
        <a:p>
          <a:endParaRPr lang="en-US"/>
        </a:p>
      </dgm:t>
    </dgm:pt>
    <dgm:pt modelId="{F8493CDF-9E2E-427B-B2F3-668666ABB092}" type="pres">
      <dgm:prSet presAssocID="{33CC293A-2354-4C77-BC29-717779F930F2}" presName="accent_3" presStyleCnt="0"/>
      <dgm:spPr/>
    </dgm:pt>
    <dgm:pt modelId="{B7C3F029-A2DB-4D55-B43A-B5E77A654EF8}" type="pres">
      <dgm:prSet presAssocID="{33CC293A-2354-4C77-BC29-717779F930F2}" presName="accentRepeatNode" presStyleLbl="solidFgAcc1" presStyleIdx="2" presStyleCnt="6"/>
      <dgm:spPr/>
    </dgm:pt>
    <dgm:pt modelId="{9694F478-C2F7-4DCC-9EB1-3C5EF7F6E741}" type="pres">
      <dgm:prSet presAssocID="{CEE7EB5F-D6EE-4A9C-BB82-CA4ED5065D2C}" presName="text_4" presStyleLbl="node1" presStyleIdx="3" presStyleCnt="6">
        <dgm:presLayoutVars>
          <dgm:bulletEnabled val="1"/>
        </dgm:presLayoutVars>
      </dgm:prSet>
      <dgm:spPr/>
      <dgm:t>
        <a:bodyPr/>
        <a:lstStyle/>
        <a:p>
          <a:endParaRPr lang="en-US"/>
        </a:p>
      </dgm:t>
    </dgm:pt>
    <dgm:pt modelId="{2934D890-8A52-4A5F-BEED-879C3BF56AAF}" type="pres">
      <dgm:prSet presAssocID="{CEE7EB5F-D6EE-4A9C-BB82-CA4ED5065D2C}" presName="accent_4" presStyleCnt="0"/>
      <dgm:spPr/>
    </dgm:pt>
    <dgm:pt modelId="{B8AD66F3-5299-42C3-91FE-B5856E87980A}" type="pres">
      <dgm:prSet presAssocID="{CEE7EB5F-D6EE-4A9C-BB82-CA4ED5065D2C}" presName="accentRepeatNode" presStyleLbl="solidFgAcc1" presStyleIdx="3" presStyleCnt="6"/>
      <dgm:spPr/>
    </dgm:pt>
    <dgm:pt modelId="{9FFD1EA6-87AA-483F-99AA-DB28BC14B040}" type="pres">
      <dgm:prSet presAssocID="{79C029E7-C744-4038-A3CE-99891631E5E8}" presName="text_5" presStyleLbl="node1" presStyleIdx="4" presStyleCnt="6">
        <dgm:presLayoutVars>
          <dgm:bulletEnabled val="1"/>
        </dgm:presLayoutVars>
      </dgm:prSet>
      <dgm:spPr/>
      <dgm:t>
        <a:bodyPr/>
        <a:lstStyle/>
        <a:p>
          <a:endParaRPr lang="en-US"/>
        </a:p>
      </dgm:t>
    </dgm:pt>
    <dgm:pt modelId="{989D5A11-CF4D-4A62-8AB5-73A7045C8F39}" type="pres">
      <dgm:prSet presAssocID="{79C029E7-C744-4038-A3CE-99891631E5E8}" presName="accent_5" presStyleCnt="0"/>
      <dgm:spPr/>
    </dgm:pt>
    <dgm:pt modelId="{6DCA6F14-5A5D-44D3-99EF-4A7E5E13EDFE}" type="pres">
      <dgm:prSet presAssocID="{79C029E7-C744-4038-A3CE-99891631E5E8}" presName="accentRepeatNode" presStyleLbl="solidFgAcc1" presStyleIdx="4" presStyleCnt="6"/>
      <dgm:spPr/>
    </dgm:pt>
    <dgm:pt modelId="{69B1EEAE-EA74-475D-9CC4-8F673C126B55}" type="pres">
      <dgm:prSet presAssocID="{6A799A7F-3EAC-43EE-AC63-3D412741C07D}" presName="text_6" presStyleLbl="node1" presStyleIdx="5" presStyleCnt="6">
        <dgm:presLayoutVars>
          <dgm:bulletEnabled val="1"/>
        </dgm:presLayoutVars>
      </dgm:prSet>
      <dgm:spPr/>
      <dgm:t>
        <a:bodyPr/>
        <a:lstStyle/>
        <a:p>
          <a:endParaRPr lang="en-US"/>
        </a:p>
      </dgm:t>
    </dgm:pt>
    <dgm:pt modelId="{FE2E4994-CAAD-46A4-8EF3-54A2717F247C}" type="pres">
      <dgm:prSet presAssocID="{6A799A7F-3EAC-43EE-AC63-3D412741C07D}" presName="accent_6" presStyleCnt="0"/>
      <dgm:spPr/>
    </dgm:pt>
    <dgm:pt modelId="{84B66DBE-6C06-4761-B967-02D12FC95637}" type="pres">
      <dgm:prSet presAssocID="{6A799A7F-3EAC-43EE-AC63-3D412741C07D}" presName="accentRepeatNode" presStyleLbl="solidFgAcc1" presStyleIdx="5" presStyleCnt="6"/>
      <dgm:spPr/>
    </dgm:pt>
  </dgm:ptLst>
  <dgm:cxnLst>
    <dgm:cxn modelId="{91853FEF-A8BB-45A7-8FE7-A7EF42066A67}" srcId="{DCC6B37F-2E0C-468B-8B4B-AE0DBE29A93B}" destId="{6A799A7F-3EAC-43EE-AC63-3D412741C07D}" srcOrd="5" destOrd="0" parTransId="{2D58667C-B467-486B-9C5B-E90958FD5397}" sibTransId="{636C99DA-9D3A-458D-AEFC-DCEF8E56F068}"/>
    <dgm:cxn modelId="{FA598973-A3E3-41BD-AD8E-2C7C68E36867}" type="presOf" srcId="{33CC293A-2354-4C77-BC29-717779F930F2}" destId="{13B7826D-DF01-4472-A86E-18941BD0F5DC}" srcOrd="0" destOrd="0" presId="urn:microsoft.com/office/officeart/2008/layout/VerticalCurvedList"/>
    <dgm:cxn modelId="{A1DAF760-8D0F-4E97-BED5-ACF109922B99}" type="presOf" srcId="{7AC4B912-7F3A-44EB-BF42-C24E67CDA5E0}" destId="{71FFABE7-FE4B-406B-A1E4-6D84DA60B0EC}" srcOrd="0" destOrd="0" presId="urn:microsoft.com/office/officeart/2008/layout/VerticalCurvedList"/>
    <dgm:cxn modelId="{A19F3E08-4AA5-47E3-9F0A-DB94E402413E}" type="presOf" srcId="{6A799A7F-3EAC-43EE-AC63-3D412741C07D}" destId="{69B1EEAE-EA74-475D-9CC4-8F673C126B55}" srcOrd="0" destOrd="0" presId="urn:microsoft.com/office/officeart/2008/layout/VerticalCurvedList"/>
    <dgm:cxn modelId="{3939E9E7-6254-467B-B079-48DCDB65623A}" type="presOf" srcId="{B074CE4A-DBF1-4E16-9FFA-5621AFCC902A}" destId="{B42E2B4C-A120-4A18-A78F-5273BA97A2D8}" srcOrd="0" destOrd="0" presId="urn:microsoft.com/office/officeart/2008/layout/VerticalCurvedList"/>
    <dgm:cxn modelId="{4ADA4054-1FE0-4AFD-B0CD-47F314636348}" type="presOf" srcId="{C0291D3E-7F64-4172-93E1-A1284850B59E}" destId="{1450998B-A74B-478B-A138-785B7BA9BC53}" srcOrd="0" destOrd="0" presId="urn:microsoft.com/office/officeart/2008/layout/VerticalCurvedList"/>
    <dgm:cxn modelId="{4ECD26F6-2EFD-44F5-BF18-F237189A8BE1}" srcId="{DCC6B37F-2E0C-468B-8B4B-AE0DBE29A93B}" destId="{79C029E7-C744-4038-A3CE-99891631E5E8}" srcOrd="4" destOrd="0" parTransId="{5BA18153-1A35-4770-B90B-08D602DC76AA}" sibTransId="{AB84F6C8-BEC7-414F-B296-5D3A17586A75}"/>
    <dgm:cxn modelId="{95BC5B82-A577-4A85-9431-8EFF8BF54612}" srcId="{DCC6B37F-2E0C-468B-8B4B-AE0DBE29A93B}" destId="{B074CE4A-DBF1-4E16-9FFA-5621AFCC902A}" srcOrd="1" destOrd="0" parTransId="{1F761FF2-AB91-4ED5-92E2-B5DC9A3F7133}" sibTransId="{638595DD-02C4-4821-9F40-A2CBA4878A86}"/>
    <dgm:cxn modelId="{7FC30D4C-3FDB-46E2-A7EF-B798A40F8A44}" srcId="{DCC6B37F-2E0C-468B-8B4B-AE0DBE29A93B}" destId="{7AC4B912-7F3A-44EB-BF42-C24E67CDA5E0}" srcOrd="0" destOrd="0" parTransId="{27FAC2BF-9286-4BE5-9D8C-7C9F48AFF122}" sibTransId="{C0291D3E-7F64-4172-93E1-A1284850B59E}"/>
    <dgm:cxn modelId="{F640DD50-FF11-44BA-8453-81722607655D}" type="presOf" srcId="{CEE7EB5F-D6EE-4A9C-BB82-CA4ED5065D2C}" destId="{9694F478-C2F7-4DCC-9EB1-3C5EF7F6E741}" srcOrd="0" destOrd="0" presId="urn:microsoft.com/office/officeart/2008/layout/VerticalCurvedList"/>
    <dgm:cxn modelId="{0F9C31E7-F617-4632-8DA7-E807279D49ED}" srcId="{DCC6B37F-2E0C-468B-8B4B-AE0DBE29A93B}" destId="{33CC293A-2354-4C77-BC29-717779F930F2}" srcOrd="2" destOrd="0" parTransId="{19ECECB9-B83C-4B54-AF69-24A173782D1C}" sibTransId="{D295CE7E-E9EE-40C0-877B-6C4BEA47FD66}"/>
    <dgm:cxn modelId="{FC1A8A4B-7013-4C27-BE98-3A03ED98098C}" type="presOf" srcId="{79C029E7-C744-4038-A3CE-99891631E5E8}" destId="{9FFD1EA6-87AA-483F-99AA-DB28BC14B040}" srcOrd="0" destOrd="0" presId="urn:microsoft.com/office/officeart/2008/layout/VerticalCurvedList"/>
    <dgm:cxn modelId="{E0C670BD-5AF2-47F5-AAE2-635EC342164D}" srcId="{DCC6B37F-2E0C-468B-8B4B-AE0DBE29A93B}" destId="{CEE7EB5F-D6EE-4A9C-BB82-CA4ED5065D2C}" srcOrd="3" destOrd="0" parTransId="{364C192A-EB6B-42F3-82CC-3303025FCE75}" sibTransId="{ABFE317E-97EB-4BF7-A7F4-0E9E33C324D9}"/>
    <dgm:cxn modelId="{584D4AF0-F0D6-46A8-82CB-640F1F991990}" type="presOf" srcId="{DCC6B37F-2E0C-468B-8B4B-AE0DBE29A93B}" destId="{77E6DB65-7F72-4388-98FE-48657A8F99CC}" srcOrd="0" destOrd="0" presId="urn:microsoft.com/office/officeart/2008/layout/VerticalCurvedList"/>
    <dgm:cxn modelId="{E3A5073F-0590-4E18-87B7-4FB8390EDEC0}" type="presParOf" srcId="{77E6DB65-7F72-4388-98FE-48657A8F99CC}" destId="{84F7C041-0B7C-48A2-8FAA-EC3988A1AFD6}" srcOrd="0" destOrd="0" presId="urn:microsoft.com/office/officeart/2008/layout/VerticalCurvedList"/>
    <dgm:cxn modelId="{D33D6777-4BD9-4D31-B825-50BA242E4597}" type="presParOf" srcId="{84F7C041-0B7C-48A2-8FAA-EC3988A1AFD6}" destId="{47BEBCFE-9D7B-474F-BC8B-5B0929FBB979}" srcOrd="0" destOrd="0" presId="urn:microsoft.com/office/officeart/2008/layout/VerticalCurvedList"/>
    <dgm:cxn modelId="{012E6FB7-A6F4-451C-A7E9-C2F6BEFBACEB}" type="presParOf" srcId="{47BEBCFE-9D7B-474F-BC8B-5B0929FBB979}" destId="{3CD4CB24-2133-4C83-8450-BB5579C27225}" srcOrd="0" destOrd="0" presId="urn:microsoft.com/office/officeart/2008/layout/VerticalCurvedList"/>
    <dgm:cxn modelId="{30D47F51-40F3-440B-A872-867747684715}" type="presParOf" srcId="{47BEBCFE-9D7B-474F-BC8B-5B0929FBB979}" destId="{1450998B-A74B-478B-A138-785B7BA9BC53}" srcOrd="1" destOrd="0" presId="urn:microsoft.com/office/officeart/2008/layout/VerticalCurvedList"/>
    <dgm:cxn modelId="{5B7CDF24-EA69-4F83-B146-F730D9E0DD84}" type="presParOf" srcId="{47BEBCFE-9D7B-474F-BC8B-5B0929FBB979}" destId="{C578CE8A-618B-4F6B-A9F6-8C67F28B345C}" srcOrd="2" destOrd="0" presId="urn:microsoft.com/office/officeart/2008/layout/VerticalCurvedList"/>
    <dgm:cxn modelId="{A492F113-50FC-422B-97EA-73AC78857A60}" type="presParOf" srcId="{47BEBCFE-9D7B-474F-BC8B-5B0929FBB979}" destId="{C2E32F8C-85E6-48D1-94D3-4629E429F8E6}" srcOrd="3" destOrd="0" presId="urn:microsoft.com/office/officeart/2008/layout/VerticalCurvedList"/>
    <dgm:cxn modelId="{DE92AB43-7A34-4737-8C22-ADC3FE6F4DCB}" type="presParOf" srcId="{84F7C041-0B7C-48A2-8FAA-EC3988A1AFD6}" destId="{71FFABE7-FE4B-406B-A1E4-6D84DA60B0EC}" srcOrd="1" destOrd="0" presId="urn:microsoft.com/office/officeart/2008/layout/VerticalCurvedList"/>
    <dgm:cxn modelId="{D6D0261B-0A15-4788-B4CA-877AE242E703}" type="presParOf" srcId="{84F7C041-0B7C-48A2-8FAA-EC3988A1AFD6}" destId="{D28871C8-8A3F-4D2E-8454-65EE731B36AF}" srcOrd="2" destOrd="0" presId="urn:microsoft.com/office/officeart/2008/layout/VerticalCurvedList"/>
    <dgm:cxn modelId="{F834F711-6AE1-410D-AC17-6DAC31E0CA37}" type="presParOf" srcId="{D28871C8-8A3F-4D2E-8454-65EE731B36AF}" destId="{140D0CC7-0D4B-4562-ACB3-B36CA690B28C}" srcOrd="0" destOrd="0" presId="urn:microsoft.com/office/officeart/2008/layout/VerticalCurvedList"/>
    <dgm:cxn modelId="{5FCDABC6-0970-4B60-814B-967FAB906AD0}" type="presParOf" srcId="{84F7C041-0B7C-48A2-8FAA-EC3988A1AFD6}" destId="{B42E2B4C-A120-4A18-A78F-5273BA97A2D8}" srcOrd="3" destOrd="0" presId="urn:microsoft.com/office/officeart/2008/layout/VerticalCurvedList"/>
    <dgm:cxn modelId="{00846C0F-6358-44FC-B7A9-6CA3F6B7234B}" type="presParOf" srcId="{84F7C041-0B7C-48A2-8FAA-EC3988A1AFD6}" destId="{276125FE-6364-40C5-A0BB-3C4A6E5D4FBD}" srcOrd="4" destOrd="0" presId="urn:microsoft.com/office/officeart/2008/layout/VerticalCurvedList"/>
    <dgm:cxn modelId="{D36C9E35-7DFD-49C8-BB2E-2477D2E9B5D0}" type="presParOf" srcId="{276125FE-6364-40C5-A0BB-3C4A6E5D4FBD}" destId="{57909D0C-86AC-4805-8DD7-69E43736B00B}" srcOrd="0" destOrd="0" presId="urn:microsoft.com/office/officeart/2008/layout/VerticalCurvedList"/>
    <dgm:cxn modelId="{649D9577-52BF-4D8D-BA2B-1D0E7298FE5F}" type="presParOf" srcId="{84F7C041-0B7C-48A2-8FAA-EC3988A1AFD6}" destId="{13B7826D-DF01-4472-A86E-18941BD0F5DC}" srcOrd="5" destOrd="0" presId="urn:microsoft.com/office/officeart/2008/layout/VerticalCurvedList"/>
    <dgm:cxn modelId="{30A2BA7F-ACEC-443C-A14D-DA6B8335FFE3}" type="presParOf" srcId="{84F7C041-0B7C-48A2-8FAA-EC3988A1AFD6}" destId="{F8493CDF-9E2E-427B-B2F3-668666ABB092}" srcOrd="6" destOrd="0" presId="urn:microsoft.com/office/officeart/2008/layout/VerticalCurvedList"/>
    <dgm:cxn modelId="{9BBC13E2-F7CB-478B-B8C9-75FDB41C37C6}" type="presParOf" srcId="{F8493CDF-9E2E-427B-B2F3-668666ABB092}" destId="{B7C3F029-A2DB-4D55-B43A-B5E77A654EF8}" srcOrd="0" destOrd="0" presId="urn:microsoft.com/office/officeart/2008/layout/VerticalCurvedList"/>
    <dgm:cxn modelId="{3F02C840-7652-4A03-BB8B-8F5539446E41}" type="presParOf" srcId="{84F7C041-0B7C-48A2-8FAA-EC3988A1AFD6}" destId="{9694F478-C2F7-4DCC-9EB1-3C5EF7F6E741}" srcOrd="7" destOrd="0" presId="urn:microsoft.com/office/officeart/2008/layout/VerticalCurvedList"/>
    <dgm:cxn modelId="{F37E4C1E-B5CE-4D71-8A6C-3C6215310722}" type="presParOf" srcId="{84F7C041-0B7C-48A2-8FAA-EC3988A1AFD6}" destId="{2934D890-8A52-4A5F-BEED-879C3BF56AAF}" srcOrd="8" destOrd="0" presId="urn:microsoft.com/office/officeart/2008/layout/VerticalCurvedList"/>
    <dgm:cxn modelId="{87D8E7E2-5509-4101-A1FB-2AEAFABB5BDF}" type="presParOf" srcId="{2934D890-8A52-4A5F-BEED-879C3BF56AAF}" destId="{B8AD66F3-5299-42C3-91FE-B5856E87980A}" srcOrd="0" destOrd="0" presId="urn:microsoft.com/office/officeart/2008/layout/VerticalCurvedList"/>
    <dgm:cxn modelId="{591B6FF6-4EC1-41AE-8D33-3F87DA52033A}" type="presParOf" srcId="{84F7C041-0B7C-48A2-8FAA-EC3988A1AFD6}" destId="{9FFD1EA6-87AA-483F-99AA-DB28BC14B040}" srcOrd="9" destOrd="0" presId="urn:microsoft.com/office/officeart/2008/layout/VerticalCurvedList"/>
    <dgm:cxn modelId="{B07D50C2-0852-4F6C-8796-DFB9D811DEB1}" type="presParOf" srcId="{84F7C041-0B7C-48A2-8FAA-EC3988A1AFD6}" destId="{989D5A11-CF4D-4A62-8AB5-73A7045C8F39}" srcOrd="10" destOrd="0" presId="urn:microsoft.com/office/officeart/2008/layout/VerticalCurvedList"/>
    <dgm:cxn modelId="{C2E6EDEA-1161-4D1D-944F-84EB9F8DC5F8}" type="presParOf" srcId="{989D5A11-CF4D-4A62-8AB5-73A7045C8F39}" destId="{6DCA6F14-5A5D-44D3-99EF-4A7E5E13EDFE}" srcOrd="0" destOrd="0" presId="urn:microsoft.com/office/officeart/2008/layout/VerticalCurvedList"/>
    <dgm:cxn modelId="{57346524-EA57-4252-9BE2-D1555F7CF602}" type="presParOf" srcId="{84F7C041-0B7C-48A2-8FAA-EC3988A1AFD6}" destId="{69B1EEAE-EA74-475D-9CC4-8F673C126B55}" srcOrd="11" destOrd="0" presId="urn:microsoft.com/office/officeart/2008/layout/VerticalCurvedList"/>
    <dgm:cxn modelId="{4A6A0515-01A4-4151-9AAD-76F00115B3F6}" type="presParOf" srcId="{84F7C041-0B7C-48A2-8FAA-EC3988A1AFD6}" destId="{FE2E4994-CAAD-46A4-8EF3-54A2717F247C}" srcOrd="12" destOrd="0" presId="urn:microsoft.com/office/officeart/2008/layout/VerticalCurvedList"/>
    <dgm:cxn modelId="{370C8874-1009-4B9B-8E96-65FBCF9C6074}" type="presParOf" srcId="{FE2E4994-CAAD-46A4-8EF3-54A2717F247C}" destId="{84B66DBE-6C06-4761-B967-02D12FC9563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CC6B37F-2E0C-468B-8B4B-AE0DBE29A93B}"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US"/>
        </a:p>
      </dgm:t>
    </dgm:pt>
    <dgm:pt modelId="{7AC4B912-7F3A-44EB-BF42-C24E67CDA5E0}">
      <dgm:prSet phldrT="[Text]" custT="1"/>
      <dgm:spPr>
        <a:solidFill>
          <a:schemeClr val="accent4">
            <a:lumMod val="60000"/>
            <a:lumOff val="40000"/>
          </a:schemeClr>
        </a:solidFill>
      </dgm:spPr>
      <dgm:t>
        <a:bodyPr/>
        <a:lstStyle/>
        <a:p>
          <a:r>
            <a:rPr lang="en-US" sz="2300" dirty="0">
              <a:solidFill>
                <a:schemeClr val="tx1"/>
              </a:solidFill>
              <a:latin typeface="Arial" pitchFamily="34" charset="0"/>
              <a:cs typeface="Arial" pitchFamily="34" charset="0"/>
            </a:rPr>
            <a:t>ÔN TẬP</a:t>
          </a:r>
        </a:p>
      </dgm:t>
    </dgm:pt>
    <dgm:pt modelId="{27FAC2BF-9286-4BE5-9D8C-7C9F48AFF122}" type="parTrans" cxnId="{7FC30D4C-3FDB-46E2-A7EF-B798A40F8A44}">
      <dgm:prSet/>
      <dgm:spPr/>
      <dgm:t>
        <a:bodyPr/>
        <a:lstStyle/>
        <a:p>
          <a:endParaRPr lang="en-US"/>
        </a:p>
      </dgm:t>
    </dgm:pt>
    <dgm:pt modelId="{C0291D3E-7F64-4172-93E1-A1284850B59E}" type="sibTrans" cxnId="{7FC30D4C-3FDB-46E2-A7EF-B798A40F8A44}">
      <dgm:prSet/>
      <dgm:spPr/>
      <dgm:t>
        <a:bodyPr/>
        <a:lstStyle/>
        <a:p>
          <a:endParaRPr lang="en-US"/>
        </a:p>
      </dgm:t>
    </dgm:pt>
    <dgm:pt modelId="{77E6DB65-7F72-4388-98FE-48657A8F99CC}" type="pres">
      <dgm:prSet presAssocID="{DCC6B37F-2E0C-468B-8B4B-AE0DBE29A93B}" presName="Name0" presStyleCnt="0">
        <dgm:presLayoutVars>
          <dgm:chMax val="7"/>
          <dgm:chPref val="7"/>
          <dgm:dir/>
        </dgm:presLayoutVars>
      </dgm:prSet>
      <dgm:spPr/>
      <dgm:t>
        <a:bodyPr/>
        <a:lstStyle/>
        <a:p>
          <a:endParaRPr lang="en-US"/>
        </a:p>
      </dgm:t>
    </dgm:pt>
    <dgm:pt modelId="{84F7C041-0B7C-48A2-8FAA-EC3988A1AFD6}" type="pres">
      <dgm:prSet presAssocID="{DCC6B37F-2E0C-468B-8B4B-AE0DBE29A93B}" presName="Name1" presStyleCnt="0"/>
      <dgm:spPr/>
    </dgm:pt>
    <dgm:pt modelId="{47BEBCFE-9D7B-474F-BC8B-5B0929FBB979}" type="pres">
      <dgm:prSet presAssocID="{DCC6B37F-2E0C-468B-8B4B-AE0DBE29A93B}" presName="cycle" presStyleCnt="0"/>
      <dgm:spPr/>
    </dgm:pt>
    <dgm:pt modelId="{3CD4CB24-2133-4C83-8450-BB5579C27225}" type="pres">
      <dgm:prSet presAssocID="{DCC6B37F-2E0C-468B-8B4B-AE0DBE29A93B}" presName="srcNode" presStyleLbl="node1" presStyleIdx="0" presStyleCnt="1"/>
      <dgm:spPr/>
    </dgm:pt>
    <dgm:pt modelId="{1450998B-A74B-478B-A138-785B7BA9BC53}" type="pres">
      <dgm:prSet presAssocID="{DCC6B37F-2E0C-468B-8B4B-AE0DBE29A93B}" presName="conn" presStyleLbl="parChTrans1D2" presStyleIdx="0" presStyleCnt="1"/>
      <dgm:spPr/>
      <dgm:t>
        <a:bodyPr/>
        <a:lstStyle/>
        <a:p>
          <a:endParaRPr lang="en-US"/>
        </a:p>
      </dgm:t>
    </dgm:pt>
    <dgm:pt modelId="{C578CE8A-618B-4F6B-A9F6-8C67F28B345C}" type="pres">
      <dgm:prSet presAssocID="{DCC6B37F-2E0C-468B-8B4B-AE0DBE29A93B}" presName="extraNode" presStyleLbl="node1" presStyleIdx="0" presStyleCnt="1"/>
      <dgm:spPr/>
    </dgm:pt>
    <dgm:pt modelId="{C2E32F8C-85E6-48D1-94D3-4629E429F8E6}" type="pres">
      <dgm:prSet presAssocID="{DCC6B37F-2E0C-468B-8B4B-AE0DBE29A93B}" presName="dstNode" presStyleLbl="node1" presStyleIdx="0" presStyleCnt="1"/>
      <dgm:spPr/>
    </dgm:pt>
    <dgm:pt modelId="{71FFABE7-FE4B-406B-A1E4-6D84DA60B0EC}" type="pres">
      <dgm:prSet presAssocID="{7AC4B912-7F3A-44EB-BF42-C24E67CDA5E0}" presName="text_1" presStyleLbl="node1" presStyleIdx="0" presStyleCnt="1">
        <dgm:presLayoutVars>
          <dgm:bulletEnabled val="1"/>
        </dgm:presLayoutVars>
      </dgm:prSet>
      <dgm:spPr/>
      <dgm:t>
        <a:bodyPr/>
        <a:lstStyle/>
        <a:p>
          <a:endParaRPr lang="en-US"/>
        </a:p>
      </dgm:t>
    </dgm:pt>
    <dgm:pt modelId="{D28871C8-8A3F-4D2E-8454-65EE731B36AF}" type="pres">
      <dgm:prSet presAssocID="{7AC4B912-7F3A-44EB-BF42-C24E67CDA5E0}" presName="accent_1" presStyleCnt="0"/>
      <dgm:spPr/>
    </dgm:pt>
    <dgm:pt modelId="{140D0CC7-0D4B-4562-ACB3-B36CA690B28C}" type="pres">
      <dgm:prSet presAssocID="{7AC4B912-7F3A-44EB-BF42-C24E67CDA5E0}" presName="accentRepeatNode" presStyleLbl="solidFgAcc1" presStyleIdx="0" presStyleCnt="1"/>
      <dgm:spPr/>
    </dgm:pt>
  </dgm:ptLst>
  <dgm:cxnLst>
    <dgm:cxn modelId="{7FC30D4C-3FDB-46E2-A7EF-B798A40F8A44}" srcId="{DCC6B37F-2E0C-468B-8B4B-AE0DBE29A93B}" destId="{7AC4B912-7F3A-44EB-BF42-C24E67CDA5E0}" srcOrd="0" destOrd="0" parTransId="{27FAC2BF-9286-4BE5-9D8C-7C9F48AFF122}" sibTransId="{C0291D3E-7F64-4172-93E1-A1284850B59E}"/>
    <dgm:cxn modelId="{594C6430-B88B-4F60-9806-42B7940DCE28}" type="presOf" srcId="{7AC4B912-7F3A-44EB-BF42-C24E67CDA5E0}" destId="{71FFABE7-FE4B-406B-A1E4-6D84DA60B0EC}" srcOrd="0" destOrd="0" presId="urn:microsoft.com/office/officeart/2008/layout/VerticalCurvedList"/>
    <dgm:cxn modelId="{92CF1040-E3EF-48FC-89FA-27E90F92D93D}" type="presOf" srcId="{C0291D3E-7F64-4172-93E1-A1284850B59E}" destId="{1450998B-A74B-478B-A138-785B7BA9BC53}" srcOrd="0" destOrd="0" presId="urn:microsoft.com/office/officeart/2008/layout/VerticalCurvedList"/>
    <dgm:cxn modelId="{B1599293-DD40-4AF9-8736-15ABD7AC9377}" type="presOf" srcId="{DCC6B37F-2E0C-468B-8B4B-AE0DBE29A93B}" destId="{77E6DB65-7F72-4388-98FE-48657A8F99CC}" srcOrd="0" destOrd="0" presId="urn:microsoft.com/office/officeart/2008/layout/VerticalCurvedList"/>
    <dgm:cxn modelId="{FC0B7210-89FA-4A81-9B14-65122CFE3098}" type="presParOf" srcId="{77E6DB65-7F72-4388-98FE-48657A8F99CC}" destId="{84F7C041-0B7C-48A2-8FAA-EC3988A1AFD6}" srcOrd="0" destOrd="0" presId="urn:microsoft.com/office/officeart/2008/layout/VerticalCurvedList"/>
    <dgm:cxn modelId="{67B4622F-6534-4504-92A6-14645FF63EA3}" type="presParOf" srcId="{84F7C041-0B7C-48A2-8FAA-EC3988A1AFD6}" destId="{47BEBCFE-9D7B-474F-BC8B-5B0929FBB979}" srcOrd="0" destOrd="0" presId="urn:microsoft.com/office/officeart/2008/layout/VerticalCurvedList"/>
    <dgm:cxn modelId="{F9AB1431-24AA-45FE-A3D7-137730D4CC83}" type="presParOf" srcId="{47BEBCFE-9D7B-474F-BC8B-5B0929FBB979}" destId="{3CD4CB24-2133-4C83-8450-BB5579C27225}" srcOrd="0" destOrd="0" presId="urn:microsoft.com/office/officeart/2008/layout/VerticalCurvedList"/>
    <dgm:cxn modelId="{1AD4C8F0-4EAB-4187-A31E-44FECF2DCCFA}" type="presParOf" srcId="{47BEBCFE-9D7B-474F-BC8B-5B0929FBB979}" destId="{1450998B-A74B-478B-A138-785B7BA9BC53}" srcOrd="1" destOrd="0" presId="urn:microsoft.com/office/officeart/2008/layout/VerticalCurvedList"/>
    <dgm:cxn modelId="{431516E1-B239-44D3-8EB1-1F0A4C5EB54D}" type="presParOf" srcId="{47BEBCFE-9D7B-474F-BC8B-5B0929FBB979}" destId="{C578CE8A-618B-4F6B-A9F6-8C67F28B345C}" srcOrd="2" destOrd="0" presId="urn:microsoft.com/office/officeart/2008/layout/VerticalCurvedList"/>
    <dgm:cxn modelId="{8F82BDB4-557E-4F82-BB15-821C52B31EF5}" type="presParOf" srcId="{47BEBCFE-9D7B-474F-BC8B-5B0929FBB979}" destId="{C2E32F8C-85E6-48D1-94D3-4629E429F8E6}" srcOrd="3" destOrd="0" presId="urn:microsoft.com/office/officeart/2008/layout/VerticalCurvedList"/>
    <dgm:cxn modelId="{194B8969-0F8D-4676-8D96-9594648B44E5}" type="presParOf" srcId="{84F7C041-0B7C-48A2-8FAA-EC3988A1AFD6}" destId="{71FFABE7-FE4B-406B-A1E4-6D84DA60B0EC}" srcOrd="1" destOrd="0" presId="urn:microsoft.com/office/officeart/2008/layout/VerticalCurvedList"/>
    <dgm:cxn modelId="{BB5A317E-D1E0-42CC-9874-D79F035DCF88}" type="presParOf" srcId="{84F7C041-0B7C-48A2-8FAA-EC3988A1AFD6}" destId="{D28871C8-8A3F-4D2E-8454-65EE731B36AF}" srcOrd="2" destOrd="0" presId="urn:microsoft.com/office/officeart/2008/layout/VerticalCurvedList"/>
    <dgm:cxn modelId="{CAE18B37-00BF-4D66-9BB1-95FA7C045E2E}" type="presParOf" srcId="{D28871C8-8A3F-4D2E-8454-65EE731B36AF}" destId="{140D0CC7-0D4B-4562-ACB3-B36CA690B28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CC6B37F-2E0C-468B-8B4B-AE0DBE29A93B}"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US"/>
        </a:p>
      </dgm:t>
    </dgm:pt>
    <dgm:pt modelId="{7AC4B912-7F3A-44EB-BF42-C24E67CDA5E0}">
      <dgm:prSet phldrT="[Text]" custT="1"/>
      <dgm:spPr>
        <a:solidFill>
          <a:schemeClr val="accent4">
            <a:lumMod val="60000"/>
            <a:lumOff val="40000"/>
          </a:schemeClr>
        </a:solidFill>
      </dgm:spPr>
      <dgm:t>
        <a:bodyPr/>
        <a:lstStyle/>
        <a:p>
          <a:r>
            <a:rPr lang="en-US" sz="2300" dirty="0" err="1">
              <a:solidFill>
                <a:schemeClr val="tx1"/>
              </a:solidFill>
              <a:latin typeface="#9Slide03 Arima Madurai Bold" pitchFamily="2" charset="0"/>
            </a:rPr>
            <a:t>Thiên</a:t>
          </a:r>
          <a:r>
            <a:rPr lang="en-US" sz="2300" dirty="0">
              <a:solidFill>
                <a:schemeClr val="tx1"/>
              </a:solidFill>
              <a:latin typeface="#9Slide03 Arima Madurai Bold" pitchFamily="2" charset="0"/>
            </a:rPr>
            <a:t> </a:t>
          </a:r>
          <a:r>
            <a:rPr lang="en-US" sz="2300" dirty="0" err="1">
              <a:solidFill>
                <a:schemeClr val="tx1"/>
              </a:solidFill>
              <a:latin typeface="#9Slide03 Arima Madurai Bold" pitchFamily="2" charset="0"/>
            </a:rPr>
            <a:t>nhiên</a:t>
          </a:r>
          <a:r>
            <a:rPr lang="en-US" sz="2300" dirty="0">
              <a:solidFill>
                <a:schemeClr val="tx1"/>
              </a:solidFill>
              <a:latin typeface="#9Slide03 Arima Madurai Bold" pitchFamily="2" charset="0"/>
            </a:rPr>
            <a:t> </a:t>
          </a:r>
          <a:r>
            <a:rPr lang="en-US" sz="2300" dirty="0" err="1">
              <a:solidFill>
                <a:schemeClr val="tx1"/>
              </a:solidFill>
              <a:latin typeface="#9Slide03 Arima Madurai Bold" pitchFamily="2" charset="0"/>
            </a:rPr>
            <a:t>vùng</a:t>
          </a:r>
          <a:r>
            <a:rPr lang="en-US" sz="2300" dirty="0">
              <a:solidFill>
                <a:schemeClr val="tx1"/>
              </a:solidFill>
              <a:latin typeface="#9Slide03 Arima Madurai Bold" pitchFamily="2" charset="0"/>
            </a:rPr>
            <a:t> </a:t>
          </a:r>
          <a:r>
            <a:rPr lang="en-US" sz="2300" dirty="0" err="1">
              <a:solidFill>
                <a:schemeClr val="tx1"/>
              </a:solidFill>
              <a:latin typeface="#9Slide03 Arima Madurai Bold" pitchFamily="2" charset="0"/>
            </a:rPr>
            <a:t>Duyên</a:t>
          </a:r>
          <a:r>
            <a:rPr lang="en-US" sz="2300" dirty="0">
              <a:solidFill>
                <a:schemeClr val="tx1"/>
              </a:solidFill>
              <a:latin typeface="#9Slide03 Arima Madurai Bold" pitchFamily="2" charset="0"/>
            </a:rPr>
            <a:t> </a:t>
          </a:r>
          <a:r>
            <a:rPr lang="en-US" sz="2300" dirty="0" err="1">
              <a:solidFill>
                <a:schemeClr val="tx1"/>
              </a:solidFill>
              <a:latin typeface="#9Slide03 Arima Madurai Bold" pitchFamily="2" charset="0"/>
            </a:rPr>
            <a:t>hải</a:t>
          </a:r>
          <a:r>
            <a:rPr lang="en-US" sz="2300" dirty="0">
              <a:solidFill>
                <a:schemeClr val="tx1"/>
              </a:solidFill>
              <a:latin typeface="#9Slide03 Arima Madurai Bold" pitchFamily="2" charset="0"/>
            </a:rPr>
            <a:t> </a:t>
          </a:r>
          <a:r>
            <a:rPr lang="en-US" sz="2300" dirty="0" err="1">
              <a:solidFill>
                <a:schemeClr val="tx1"/>
              </a:solidFill>
              <a:latin typeface="#9Slide03 Arima Madurai Bold" pitchFamily="2" charset="0"/>
            </a:rPr>
            <a:t>miền</a:t>
          </a:r>
          <a:r>
            <a:rPr lang="en-US" sz="2300" dirty="0">
              <a:solidFill>
                <a:schemeClr val="tx1"/>
              </a:solidFill>
              <a:latin typeface="#9Slide03 Arima Madurai Bold" pitchFamily="2" charset="0"/>
            </a:rPr>
            <a:t> </a:t>
          </a:r>
          <a:r>
            <a:rPr lang="en-US" sz="2300" dirty="0" err="1">
              <a:solidFill>
                <a:schemeClr val="tx1"/>
              </a:solidFill>
              <a:latin typeface="#9Slide03 Arima Madurai Bold" pitchFamily="2" charset="0"/>
            </a:rPr>
            <a:t>Trung</a:t>
          </a:r>
          <a:endParaRPr lang="en-US" sz="2300" dirty="0">
            <a:solidFill>
              <a:schemeClr val="tx1"/>
            </a:solidFill>
            <a:latin typeface="#9Slide03 Arima Madurai Bold" pitchFamily="2" charset="0"/>
            <a:cs typeface="#9Slide03 Arima Madurai Bold" pitchFamily="2" charset="0"/>
          </a:endParaRPr>
        </a:p>
      </dgm:t>
    </dgm:pt>
    <dgm:pt modelId="{27FAC2BF-9286-4BE5-9D8C-7C9F48AFF122}" type="parTrans" cxnId="{7FC30D4C-3FDB-46E2-A7EF-B798A40F8A44}">
      <dgm:prSet/>
      <dgm:spPr/>
      <dgm:t>
        <a:bodyPr/>
        <a:lstStyle/>
        <a:p>
          <a:endParaRPr lang="en-US" sz="2300"/>
        </a:p>
      </dgm:t>
    </dgm:pt>
    <dgm:pt modelId="{C0291D3E-7F64-4172-93E1-A1284850B59E}" type="sibTrans" cxnId="{7FC30D4C-3FDB-46E2-A7EF-B798A40F8A44}">
      <dgm:prSet/>
      <dgm:spPr/>
      <dgm:t>
        <a:bodyPr/>
        <a:lstStyle/>
        <a:p>
          <a:endParaRPr lang="en-US" sz="2300"/>
        </a:p>
      </dgm:t>
    </dgm:pt>
    <dgm:pt modelId="{B074CE4A-DBF1-4E16-9FFA-5621AFCC902A}">
      <dgm:prSet phldrT="[Text]" custT="1"/>
      <dgm:spPr>
        <a:solidFill>
          <a:schemeClr val="accent4">
            <a:lumMod val="60000"/>
            <a:lumOff val="40000"/>
          </a:schemeClr>
        </a:solidFill>
      </dgm:spPr>
      <dgm:t>
        <a:bodyPr/>
        <a:lstStyle/>
        <a:p>
          <a:r>
            <a:rPr lang="vi-VN" sz="2300" dirty="0">
              <a:solidFill>
                <a:schemeClr val="tx1"/>
              </a:solidFill>
            </a:rPr>
            <a:t> </a:t>
          </a:r>
          <a:r>
            <a:rPr lang="vi-VN" sz="2300" dirty="0">
              <a:solidFill>
                <a:schemeClr val="tx1"/>
              </a:solidFill>
              <a:latin typeface="#9Slide03 AllRoundGothic"/>
            </a:rPr>
            <a:t>Dân cư và hoạt động sản xuất ở vùng Duyên hải miền Trung </a:t>
          </a:r>
          <a:endParaRPr lang="en-US" sz="2300" dirty="0">
            <a:solidFill>
              <a:schemeClr val="tx1"/>
            </a:solidFill>
            <a:latin typeface="#9Slide03 AllRoundGothic"/>
            <a:cs typeface="#9Slide03 Arima Madurai Bold" pitchFamily="2" charset="0"/>
          </a:endParaRPr>
        </a:p>
      </dgm:t>
    </dgm:pt>
    <dgm:pt modelId="{1F761FF2-AB91-4ED5-92E2-B5DC9A3F7133}" type="parTrans" cxnId="{95BC5B82-A577-4A85-9431-8EFF8BF54612}">
      <dgm:prSet/>
      <dgm:spPr/>
      <dgm:t>
        <a:bodyPr/>
        <a:lstStyle/>
        <a:p>
          <a:endParaRPr lang="en-US" sz="2300"/>
        </a:p>
      </dgm:t>
    </dgm:pt>
    <dgm:pt modelId="{638595DD-02C4-4821-9F40-A2CBA4878A86}" type="sibTrans" cxnId="{95BC5B82-A577-4A85-9431-8EFF8BF54612}">
      <dgm:prSet/>
      <dgm:spPr/>
      <dgm:t>
        <a:bodyPr/>
        <a:lstStyle/>
        <a:p>
          <a:endParaRPr lang="en-US" sz="2300"/>
        </a:p>
      </dgm:t>
    </dgm:pt>
    <dgm:pt modelId="{33CC293A-2354-4C77-BC29-717779F930F2}">
      <dgm:prSet phldrT="[Text]" custT="1"/>
      <dgm:spPr>
        <a:solidFill>
          <a:schemeClr val="accent4">
            <a:lumMod val="60000"/>
            <a:lumOff val="40000"/>
          </a:schemeClr>
        </a:solidFill>
      </dgm:spPr>
      <dgm:t>
        <a:bodyPr/>
        <a:lstStyle/>
        <a:p>
          <a:r>
            <a:rPr lang="en-US" sz="2300" dirty="0" err="1">
              <a:solidFill>
                <a:schemeClr val="tx1"/>
              </a:solidFill>
              <a:latin typeface="#9Slide03 Arima Madurai Bold" pitchFamily="2" charset="0"/>
            </a:rPr>
            <a:t>Một</a:t>
          </a:r>
          <a:r>
            <a:rPr lang="en-US" sz="2300" dirty="0">
              <a:solidFill>
                <a:schemeClr val="tx1"/>
              </a:solidFill>
              <a:latin typeface="#9Slide03 Arima Madurai Bold" pitchFamily="2" charset="0"/>
            </a:rPr>
            <a:t> </a:t>
          </a:r>
          <a:r>
            <a:rPr lang="en-US" sz="2300" dirty="0" err="1">
              <a:solidFill>
                <a:schemeClr val="tx1"/>
              </a:solidFill>
              <a:latin typeface="#9Slide03 Arima Madurai Bold" pitchFamily="2" charset="0"/>
            </a:rPr>
            <a:t>số</a:t>
          </a:r>
          <a:r>
            <a:rPr lang="en-US" sz="2300" dirty="0">
              <a:solidFill>
                <a:schemeClr val="tx1"/>
              </a:solidFill>
              <a:latin typeface="#9Slide03 Arima Madurai Bold" pitchFamily="2" charset="0"/>
            </a:rPr>
            <a:t> </a:t>
          </a:r>
          <a:r>
            <a:rPr lang="en-US" sz="2300" dirty="0" err="1">
              <a:solidFill>
                <a:schemeClr val="tx1"/>
              </a:solidFill>
              <a:latin typeface="#9Slide03 Arima Madurai Bold" pitchFamily="2" charset="0"/>
            </a:rPr>
            <a:t>nét</a:t>
          </a:r>
          <a:r>
            <a:rPr lang="en-US" sz="2300" dirty="0">
              <a:solidFill>
                <a:schemeClr val="tx1"/>
              </a:solidFill>
              <a:latin typeface="#9Slide03 Arima Madurai Bold" pitchFamily="2" charset="0"/>
            </a:rPr>
            <a:t> </a:t>
          </a:r>
          <a:r>
            <a:rPr lang="en-US" sz="2300" dirty="0" err="1">
              <a:solidFill>
                <a:schemeClr val="tx1"/>
              </a:solidFill>
              <a:latin typeface="#9Slide03 Arima Madurai Bold" pitchFamily="2" charset="0"/>
            </a:rPr>
            <a:t>văn</a:t>
          </a:r>
          <a:r>
            <a:rPr lang="en-US" sz="2300" dirty="0">
              <a:solidFill>
                <a:schemeClr val="tx1"/>
              </a:solidFill>
              <a:latin typeface="#9Slide03 Arima Madurai Bold" pitchFamily="2" charset="0"/>
            </a:rPr>
            <a:t> </a:t>
          </a:r>
          <a:r>
            <a:rPr lang="en-US" sz="2300" dirty="0" err="1">
              <a:solidFill>
                <a:schemeClr val="tx1"/>
              </a:solidFill>
              <a:latin typeface="#9Slide03 Arima Madurai Bold" pitchFamily="2" charset="0"/>
            </a:rPr>
            <a:t>hoá</a:t>
          </a:r>
          <a:r>
            <a:rPr lang="en-US" sz="2300" dirty="0">
              <a:solidFill>
                <a:schemeClr val="tx1"/>
              </a:solidFill>
              <a:latin typeface="#9Slide03 Arima Madurai Bold" pitchFamily="2" charset="0"/>
            </a:rPr>
            <a:t> ở </a:t>
          </a:r>
          <a:r>
            <a:rPr lang="en-US" sz="2300" dirty="0" err="1">
              <a:solidFill>
                <a:schemeClr val="tx1"/>
              </a:solidFill>
              <a:latin typeface="#9Slide03 Arima Madurai Bold" pitchFamily="2" charset="0"/>
            </a:rPr>
            <a:t>vùng</a:t>
          </a:r>
          <a:r>
            <a:rPr lang="en-US" sz="2300" dirty="0">
              <a:solidFill>
                <a:schemeClr val="tx1"/>
              </a:solidFill>
              <a:latin typeface="#9Slide03 Arima Madurai Bold" pitchFamily="2" charset="0"/>
            </a:rPr>
            <a:t> </a:t>
          </a:r>
          <a:r>
            <a:rPr lang="en-US" sz="2300" dirty="0" err="1">
              <a:solidFill>
                <a:schemeClr val="tx1"/>
              </a:solidFill>
              <a:latin typeface="#9Slide03 Arima Madurai Bold" pitchFamily="2" charset="0"/>
            </a:rPr>
            <a:t>Duyên</a:t>
          </a:r>
          <a:r>
            <a:rPr lang="en-US" sz="2300" dirty="0">
              <a:solidFill>
                <a:schemeClr val="tx1"/>
              </a:solidFill>
              <a:latin typeface="#9Slide03 Arima Madurai Bold" pitchFamily="2" charset="0"/>
            </a:rPr>
            <a:t> </a:t>
          </a:r>
          <a:r>
            <a:rPr lang="en-US" sz="2300" dirty="0" err="1">
              <a:solidFill>
                <a:schemeClr val="tx1"/>
              </a:solidFill>
              <a:latin typeface="#9Slide03 Arima Madurai Bold" pitchFamily="2" charset="0"/>
            </a:rPr>
            <a:t>hải</a:t>
          </a:r>
          <a:r>
            <a:rPr lang="en-US" sz="2300" dirty="0">
              <a:solidFill>
                <a:schemeClr val="tx1"/>
              </a:solidFill>
              <a:latin typeface="#9Slide03 Arima Madurai Bold" pitchFamily="2" charset="0"/>
            </a:rPr>
            <a:t> </a:t>
          </a:r>
          <a:r>
            <a:rPr lang="en-US" sz="2300" dirty="0" err="1">
              <a:solidFill>
                <a:schemeClr val="tx1"/>
              </a:solidFill>
              <a:latin typeface="#9Slide03 Arima Madurai Bold" pitchFamily="2" charset="0"/>
            </a:rPr>
            <a:t>miền</a:t>
          </a:r>
          <a:r>
            <a:rPr lang="en-US" sz="2300" dirty="0">
              <a:solidFill>
                <a:schemeClr val="tx1"/>
              </a:solidFill>
              <a:latin typeface="#9Slide03 Arima Madurai Bold" pitchFamily="2" charset="0"/>
            </a:rPr>
            <a:t> </a:t>
          </a:r>
          <a:r>
            <a:rPr lang="en-US" sz="2300" dirty="0" err="1">
              <a:solidFill>
                <a:schemeClr val="tx1"/>
              </a:solidFill>
              <a:latin typeface="#9Slide03 Arima Madurai Bold" pitchFamily="2" charset="0"/>
            </a:rPr>
            <a:t>Trung</a:t>
          </a:r>
          <a:endParaRPr lang="en-US" sz="2300" dirty="0">
            <a:solidFill>
              <a:schemeClr val="tx1"/>
            </a:solidFill>
            <a:latin typeface="#9Slide03 Arima Madurai Bold" pitchFamily="2" charset="0"/>
            <a:cs typeface="#9Slide03 Arima Madurai Bold" pitchFamily="2" charset="0"/>
          </a:endParaRPr>
        </a:p>
      </dgm:t>
    </dgm:pt>
    <dgm:pt modelId="{19ECECB9-B83C-4B54-AF69-24A173782D1C}" type="parTrans" cxnId="{0F9C31E7-F617-4632-8DA7-E807279D49ED}">
      <dgm:prSet/>
      <dgm:spPr/>
      <dgm:t>
        <a:bodyPr/>
        <a:lstStyle/>
        <a:p>
          <a:endParaRPr lang="en-US" sz="2300"/>
        </a:p>
      </dgm:t>
    </dgm:pt>
    <dgm:pt modelId="{D295CE7E-E9EE-40C0-877B-6C4BEA47FD66}" type="sibTrans" cxnId="{0F9C31E7-F617-4632-8DA7-E807279D49ED}">
      <dgm:prSet/>
      <dgm:spPr/>
      <dgm:t>
        <a:bodyPr/>
        <a:lstStyle/>
        <a:p>
          <a:endParaRPr lang="en-US" sz="2300"/>
        </a:p>
      </dgm:t>
    </dgm:pt>
    <dgm:pt modelId="{CEE7EB5F-D6EE-4A9C-BB82-CA4ED5065D2C}">
      <dgm:prSet custT="1"/>
      <dgm:spPr>
        <a:solidFill>
          <a:schemeClr val="accent4">
            <a:lumMod val="60000"/>
            <a:lumOff val="40000"/>
          </a:schemeClr>
        </a:solidFill>
      </dgm:spPr>
      <dgm:t>
        <a:bodyPr/>
        <a:lstStyle/>
        <a:p>
          <a:r>
            <a:rPr lang="en-US" sz="2300" dirty="0" err="1">
              <a:solidFill>
                <a:schemeClr val="tx1"/>
              </a:solidFill>
              <a:latin typeface="#9Slide03 Arima Madurai ExtraBo"/>
            </a:rPr>
            <a:t>Cố</a:t>
          </a:r>
          <a:r>
            <a:rPr lang="en-US" sz="2300" dirty="0">
              <a:solidFill>
                <a:schemeClr val="tx1"/>
              </a:solidFill>
              <a:latin typeface="#9Slide03 Arima Madurai ExtraBo"/>
            </a:rPr>
            <a:t> </a:t>
          </a:r>
          <a:r>
            <a:rPr lang="en-US" sz="2300" dirty="0" err="1">
              <a:solidFill>
                <a:schemeClr val="tx1"/>
              </a:solidFill>
              <a:latin typeface="#9Slide03 Arima Madurai ExtraBo"/>
            </a:rPr>
            <a:t>đô</a:t>
          </a:r>
          <a:r>
            <a:rPr lang="en-US" sz="2300" dirty="0">
              <a:solidFill>
                <a:schemeClr val="tx1"/>
              </a:solidFill>
              <a:latin typeface="#9Slide03 Arima Madurai ExtraBo"/>
            </a:rPr>
            <a:t> </a:t>
          </a:r>
          <a:r>
            <a:rPr lang="en-US" sz="2300" dirty="0" err="1">
              <a:solidFill>
                <a:schemeClr val="tx1"/>
              </a:solidFill>
              <a:latin typeface="#9Slide03 Arima Madurai ExtraBo"/>
            </a:rPr>
            <a:t>Huế</a:t>
          </a:r>
          <a:endParaRPr lang="en-US" sz="2300" dirty="0">
            <a:solidFill>
              <a:schemeClr val="tx1"/>
            </a:solidFill>
            <a:latin typeface="#9Slide03 Arima Madurai ExtraBo"/>
          </a:endParaRPr>
        </a:p>
      </dgm:t>
    </dgm:pt>
    <dgm:pt modelId="{364C192A-EB6B-42F3-82CC-3303025FCE75}" type="parTrans" cxnId="{E0C670BD-5AF2-47F5-AAE2-635EC342164D}">
      <dgm:prSet/>
      <dgm:spPr/>
      <dgm:t>
        <a:bodyPr/>
        <a:lstStyle/>
        <a:p>
          <a:endParaRPr lang="en-US" sz="2300"/>
        </a:p>
      </dgm:t>
    </dgm:pt>
    <dgm:pt modelId="{ABFE317E-97EB-4BF7-A7F4-0E9E33C324D9}" type="sibTrans" cxnId="{E0C670BD-5AF2-47F5-AAE2-635EC342164D}">
      <dgm:prSet/>
      <dgm:spPr/>
      <dgm:t>
        <a:bodyPr/>
        <a:lstStyle/>
        <a:p>
          <a:endParaRPr lang="en-US" sz="2300"/>
        </a:p>
      </dgm:t>
    </dgm:pt>
    <dgm:pt modelId="{79C029E7-C744-4038-A3CE-99891631E5E8}">
      <dgm:prSet custT="1"/>
      <dgm:spPr>
        <a:solidFill>
          <a:schemeClr val="accent4">
            <a:lumMod val="60000"/>
            <a:lumOff val="40000"/>
          </a:schemeClr>
        </a:solidFill>
      </dgm:spPr>
      <dgm:t>
        <a:bodyPr/>
        <a:lstStyle/>
        <a:p>
          <a:r>
            <a:rPr lang="en-US" sz="2300" dirty="0" err="1">
              <a:solidFill>
                <a:schemeClr val="tx1"/>
              </a:solidFill>
              <a:latin typeface="#9Slide03 Arima Madurai ExtraBo"/>
            </a:rPr>
            <a:t>Phố</a:t>
          </a:r>
          <a:r>
            <a:rPr lang="en-US" sz="2300" dirty="0">
              <a:solidFill>
                <a:schemeClr val="tx1"/>
              </a:solidFill>
              <a:latin typeface="#9Slide03 Arima Madurai ExtraBo"/>
            </a:rPr>
            <a:t> </a:t>
          </a:r>
          <a:r>
            <a:rPr lang="en-US" sz="2300" dirty="0" err="1">
              <a:solidFill>
                <a:schemeClr val="tx1"/>
              </a:solidFill>
              <a:latin typeface="#9Slide03 Arima Madurai ExtraBo"/>
            </a:rPr>
            <a:t>cổ</a:t>
          </a:r>
          <a:r>
            <a:rPr lang="en-US" sz="2300" dirty="0">
              <a:solidFill>
                <a:schemeClr val="tx1"/>
              </a:solidFill>
              <a:latin typeface="#9Slide03 Arima Madurai ExtraBo"/>
            </a:rPr>
            <a:t> </a:t>
          </a:r>
          <a:r>
            <a:rPr lang="en-US" sz="2300" dirty="0" err="1">
              <a:solidFill>
                <a:schemeClr val="tx1"/>
              </a:solidFill>
              <a:latin typeface="#9Slide03 Arima Madurai ExtraBo"/>
            </a:rPr>
            <a:t>Hội</a:t>
          </a:r>
          <a:r>
            <a:rPr lang="en-US" sz="2300" dirty="0">
              <a:solidFill>
                <a:schemeClr val="tx1"/>
              </a:solidFill>
              <a:latin typeface="#9Slide03 Arima Madurai ExtraBo"/>
            </a:rPr>
            <a:t> An</a:t>
          </a:r>
        </a:p>
      </dgm:t>
    </dgm:pt>
    <dgm:pt modelId="{5BA18153-1A35-4770-B90B-08D602DC76AA}" type="parTrans" cxnId="{4ECD26F6-2EFD-44F5-BF18-F237189A8BE1}">
      <dgm:prSet/>
      <dgm:spPr/>
      <dgm:t>
        <a:bodyPr/>
        <a:lstStyle/>
        <a:p>
          <a:endParaRPr lang="en-US" sz="2300"/>
        </a:p>
      </dgm:t>
    </dgm:pt>
    <dgm:pt modelId="{AB84F6C8-BEC7-414F-B296-5D3A17586A75}" type="sibTrans" cxnId="{4ECD26F6-2EFD-44F5-BF18-F237189A8BE1}">
      <dgm:prSet/>
      <dgm:spPr/>
      <dgm:t>
        <a:bodyPr/>
        <a:lstStyle/>
        <a:p>
          <a:endParaRPr lang="en-US" sz="2300"/>
        </a:p>
      </dgm:t>
    </dgm:pt>
    <dgm:pt modelId="{77E6DB65-7F72-4388-98FE-48657A8F99CC}" type="pres">
      <dgm:prSet presAssocID="{DCC6B37F-2E0C-468B-8B4B-AE0DBE29A93B}" presName="Name0" presStyleCnt="0">
        <dgm:presLayoutVars>
          <dgm:chMax val="7"/>
          <dgm:chPref val="7"/>
          <dgm:dir/>
        </dgm:presLayoutVars>
      </dgm:prSet>
      <dgm:spPr/>
      <dgm:t>
        <a:bodyPr/>
        <a:lstStyle/>
        <a:p>
          <a:endParaRPr lang="en-US"/>
        </a:p>
      </dgm:t>
    </dgm:pt>
    <dgm:pt modelId="{84F7C041-0B7C-48A2-8FAA-EC3988A1AFD6}" type="pres">
      <dgm:prSet presAssocID="{DCC6B37F-2E0C-468B-8B4B-AE0DBE29A93B}" presName="Name1" presStyleCnt="0"/>
      <dgm:spPr/>
    </dgm:pt>
    <dgm:pt modelId="{47BEBCFE-9D7B-474F-BC8B-5B0929FBB979}" type="pres">
      <dgm:prSet presAssocID="{DCC6B37F-2E0C-468B-8B4B-AE0DBE29A93B}" presName="cycle" presStyleCnt="0"/>
      <dgm:spPr/>
    </dgm:pt>
    <dgm:pt modelId="{3CD4CB24-2133-4C83-8450-BB5579C27225}" type="pres">
      <dgm:prSet presAssocID="{DCC6B37F-2E0C-468B-8B4B-AE0DBE29A93B}" presName="srcNode" presStyleLbl="node1" presStyleIdx="0" presStyleCnt="5"/>
      <dgm:spPr/>
    </dgm:pt>
    <dgm:pt modelId="{1450998B-A74B-478B-A138-785B7BA9BC53}" type="pres">
      <dgm:prSet presAssocID="{DCC6B37F-2E0C-468B-8B4B-AE0DBE29A93B}" presName="conn" presStyleLbl="parChTrans1D2" presStyleIdx="0" presStyleCnt="1"/>
      <dgm:spPr/>
      <dgm:t>
        <a:bodyPr/>
        <a:lstStyle/>
        <a:p>
          <a:endParaRPr lang="en-US"/>
        </a:p>
      </dgm:t>
    </dgm:pt>
    <dgm:pt modelId="{C578CE8A-618B-4F6B-A9F6-8C67F28B345C}" type="pres">
      <dgm:prSet presAssocID="{DCC6B37F-2E0C-468B-8B4B-AE0DBE29A93B}" presName="extraNode" presStyleLbl="node1" presStyleIdx="0" presStyleCnt="5"/>
      <dgm:spPr/>
    </dgm:pt>
    <dgm:pt modelId="{C2E32F8C-85E6-48D1-94D3-4629E429F8E6}" type="pres">
      <dgm:prSet presAssocID="{DCC6B37F-2E0C-468B-8B4B-AE0DBE29A93B}" presName="dstNode" presStyleLbl="node1" presStyleIdx="0" presStyleCnt="5"/>
      <dgm:spPr/>
    </dgm:pt>
    <dgm:pt modelId="{71FFABE7-FE4B-406B-A1E4-6D84DA60B0EC}" type="pres">
      <dgm:prSet presAssocID="{7AC4B912-7F3A-44EB-BF42-C24E67CDA5E0}" presName="text_1" presStyleLbl="node1" presStyleIdx="0" presStyleCnt="5" custScaleY="119355">
        <dgm:presLayoutVars>
          <dgm:bulletEnabled val="1"/>
        </dgm:presLayoutVars>
      </dgm:prSet>
      <dgm:spPr/>
      <dgm:t>
        <a:bodyPr/>
        <a:lstStyle/>
        <a:p>
          <a:endParaRPr lang="en-US"/>
        </a:p>
      </dgm:t>
    </dgm:pt>
    <dgm:pt modelId="{D28871C8-8A3F-4D2E-8454-65EE731B36AF}" type="pres">
      <dgm:prSet presAssocID="{7AC4B912-7F3A-44EB-BF42-C24E67CDA5E0}" presName="accent_1" presStyleCnt="0"/>
      <dgm:spPr/>
    </dgm:pt>
    <dgm:pt modelId="{140D0CC7-0D4B-4562-ACB3-B36CA690B28C}" type="pres">
      <dgm:prSet presAssocID="{7AC4B912-7F3A-44EB-BF42-C24E67CDA5E0}" presName="accentRepeatNode" presStyleLbl="solidFgAcc1" presStyleIdx="0" presStyleCnt="5"/>
      <dgm:spPr/>
    </dgm:pt>
    <dgm:pt modelId="{B42E2B4C-A120-4A18-A78F-5273BA97A2D8}" type="pres">
      <dgm:prSet presAssocID="{B074CE4A-DBF1-4E16-9FFA-5621AFCC902A}" presName="text_2" presStyleLbl="node1" presStyleIdx="1" presStyleCnt="5" custScaleY="107317">
        <dgm:presLayoutVars>
          <dgm:bulletEnabled val="1"/>
        </dgm:presLayoutVars>
      </dgm:prSet>
      <dgm:spPr/>
      <dgm:t>
        <a:bodyPr/>
        <a:lstStyle/>
        <a:p>
          <a:endParaRPr lang="en-US"/>
        </a:p>
      </dgm:t>
    </dgm:pt>
    <dgm:pt modelId="{276125FE-6364-40C5-A0BB-3C4A6E5D4FBD}" type="pres">
      <dgm:prSet presAssocID="{B074CE4A-DBF1-4E16-9FFA-5621AFCC902A}" presName="accent_2" presStyleCnt="0"/>
      <dgm:spPr/>
    </dgm:pt>
    <dgm:pt modelId="{57909D0C-86AC-4805-8DD7-69E43736B00B}" type="pres">
      <dgm:prSet presAssocID="{B074CE4A-DBF1-4E16-9FFA-5621AFCC902A}" presName="accentRepeatNode" presStyleLbl="solidFgAcc1" presStyleIdx="1" presStyleCnt="5"/>
      <dgm:spPr/>
    </dgm:pt>
    <dgm:pt modelId="{13B7826D-DF01-4472-A86E-18941BD0F5DC}" type="pres">
      <dgm:prSet presAssocID="{33CC293A-2354-4C77-BC29-717779F930F2}" presName="text_3" presStyleLbl="node1" presStyleIdx="2" presStyleCnt="5" custScaleY="107317">
        <dgm:presLayoutVars>
          <dgm:bulletEnabled val="1"/>
        </dgm:presLayoutVars>
      </dgm:prSet>
      <dgm:spPr/>
      <dgm:t>
        <a:bodyPr/>
        <a:lstStyle/>
        <a:p>
          <a:endParaRPr lang="en-US"/>
        </a:p>
      </dgm:t>
    </dgm:pt>
    <dgm:pt modelId="{F8493CDF-9E2E-427B-B2F3-668666ABB092}" type="pres">
      <dgm:prSet presAssocID="{33CC293A-2354-4C77-BC29-717779F930F2}" presName="accent_3" presStyleCnt="0"/>
      <dgm:spPr/>
    </dgm:pt>
    <dgm:pt modelId="{B7C3F029-A2DB-4D55-B43A-B5E77A654EF8}" type="pres">
      <dgm:prSet presAssocID="{33CC293A-2354-4C77-BC29-717779F930F2}" presName="accentRepeatNode" presStyleLbl="solidFgAcc1" presStyleIdx="2" presStyleCnt="5"/>
      <dgm:spPr/>
    </dgm:pt>
    <dgm:pt modelId="{9694F478-C2F7-4DCC-9EB1-3C5EF7F6E741}" type="pres">
      <dgm:prSet presAssocID="{CEE7EB5F-D6EE-4A9C-BB82-CA4ED5065D2C}" presName="text_4" presStyleLbl="node1" presStyleIdx="3" presStyleCnt="5">
        <dgm:presLayoutVars>
          <dgm:bulletEnabled val="1"/>
        </dgm:presLayoutVars>
      </dgm:prSet>
      <dgm:spPr/>
      <dgm:t>
        <a:bodyPr/>
        <a:lstStyle/>
        <a:p>
          <a:endParaRPr lang="en-US"/>
        </a:p>
      </dgm:t>
    </dgm:pt>
    <dgm:pt modelId="{2934D890-8A52-4A5F-BEED-879C3BF56AAF}" type="pres">
      <dgm:prSet presAssocID="{CEE7EB5F-D6EE-4A9C-BB82-CA4ED5065D2C}" presName="accent_4" presStyleCnt="0"/>
      <dgm:spPr/>
    </dgm:pt>
    <dgm:pt modelId="{B8AD66F3-5299-42C3-91FE-B5856E87980A}" type="pres">
      <dgm:prSet presAssocID="{CEE7EB5F-D6EE-4A9C-BB82-CA4ED5065D2C}" presName="accentRepeatNode" presStyleLbl="solidFgAcc1" presStyleIdx="3" presStyleCnt="5"/>
      <dgm:spPr/>
    </dgm:pt>
    <dgm:pt modelId="{9FFD1EA6-87AA-483F-99AA-DB28BC14B040}" type="pres">
      <dgm:prSet presAssocID="{79C029E7-C744-4038-A3CE-99891631E5E8}" presName="text_5" presStyleLbl="node1" presStyleIdx="4" presStyleCnt="5">
        <dgm:presLayoutVars>
          <dgm:bulletEnabled val="1"/>
        </dgm:presLayoutVars>
      </dgm:prSet>
      <dgm:spPr/>
      <dgm:t>
        <a:bodyPr/>
        <a:lstStyle/>
        <a:p>
          <a:endParaRPr lang="en-US"/>
        </a:p>
      </dgm:t>
    </dgm:pt>
    <dgm:pt modelId="{989D5A11-CF4D-4A62-8AB5-73A7045C8F39}" type="pres">
      <dgm:prSet presAssocID="{79C029E7-C744-4038-A3CE-99891631E5E8}" presName="accent_5" presStyleCnt="0"/>
      <dgm:spPr/>
    </dgm:pt>
    <dgm:pt modelId="{6DCA6F14-5A5D-44D3-99EF-4A7E5E13EDFE}" type="pres">
      <dgm:prSet presAssocID="{79C029E7-C744-4038-A3CE-99891631E5E8}" presName="accentRepeatNode" presStyleLbl="solidFgAcc1" presStyleIdx="4" presStyleCnt="5"/>
      <dgm:spPr/>
    </dgm:pt>
  </dgm:ptLst>
  <dgm:cxnLst>
    <dgm:cxn modelId="{FA598973-A3E3-41BD-AD8E-2C7C68E36867}" type="presOf" srcId="{33CC293A-2354-4C77-BC29-717779F930F2}" destId="{13B7826D-DF01-4472-A86E-18941BD0F5DC}" srcOrd="0" destOrd="0" presId="urn:microsoft.com/office/officeart/2008/layout/VerticalCurvedList"/>
    <dgm:cxn modelId="{A1DAF760-8D0F-4E97-BED5-ACF109922B99}" type="presOf" srcId="{7AC4B912-7F3A-44EB-BF42-C24E67CDA5E0}" destId="{71FFABE7-FE4B-406B-A1E4-6D84DA60B0EC}" srcOrd="0" destOrd="0" presId="urn:microsoft.com/office/officeart/2008/layout/VerticalCurvedList"/>
    <dgm:cxn modelId="{3939E9E7-6254-467B-B079-48DCDB65623A}" type="presOf" srcId="{B074CE4A-DBF1-4E16-9FFA-5621AFCC902A}" destId="{B42E2B4C-A120-4A18-A78F-5273BA97A2D8}" srcOrd="0" destOrd="0" presId="urn:microsoft.com/office/officeart/2008/layout/VerticalCurvedList"/>
    <dgm:cxn modelId="{4ADA4054-1FE0-4AFD-B0CD-47F314636348}" type="presOf" srcId="{C0291D3E-7F64-4172-93E1-A1284850B59E}" destId="{1450998B-A74B-478B-A138-785B7BA9BC53}" srcOrd="0" destOrd="0" presId="urn:microsoft.com/office/officeart/2008/layout/VerticalCurvedList"/>
    <dgm:cxn modelId="{4ECD26F6-2EFD-44F5-BF18-F237189A8BE1}" srcId="{DCC6B37F-2E0C-468B-8B4B-AE0DBE29A93B}" destId="{79C029E7-C744-4038-A3CE-99891631E5E8}" srcOrd="4" destOrd="0" parTransId="{5BA18153-1A35-4770-B90B-08D602DC76AA}" sibTransId="{AB84F6C8-BEC7-414F-B296-5D3A17586A75}"/>
    <dgm:cxn modelId="{95BC5B82-A577-4A85-9431-8EFF8BF54612}" srcId="{DCC6B37F-2E0C-468B-8B4B-AE0DBE29A93B}" destId="{B074CE4A-DBF1-4E16-9FFA-5621AFCC902A}" srcOrd="1" destOrd="0" parTransId="{1F761FF2-AB91-4ED5-92E2-B5DC9A3F7133}" sibTransId="{638595DD-02C4-4821-9F40-A2CBA4878A86}"/>
    <dgm:cxn modelId="{7FC30D4C-3FDB-46E2-A7EF-B798A40F8A44}" srcId="{DCC6B37F-2E0C-468B-8B4B-AE0DBE29A93B}" destId="{7AC4B912-7F3A-44EB-BF42-C24E67CDA5E0}" srcOrd="0" destOrd="0" parTransId="{27FAC2BF-9286-4BE5-9D8C-7C9F48AFF122}" sibTransId="{C0291D3E-7F64-4172-93E1-A1284850B59E}"/>
    <dgm:cxn modelId="{F640DD50-FF11-44BA-8453-81722607655D}" type="presOf" srcId="{CEE7EB5F-D6EE-4A9C-BB82-CA4ED5065D2C}" destId="{9694F478-C2F7-4DCC-9EB1-3C5EF7F6E741}" srcOrd="0" destOrd="0" presId="urn:microsoft.com/office/officeart/2008/layout/VerticalCurvedList"/>
    <dgm:cxn modelId="{0F9C31E7-F617-4632-8DA7-E807279D49ED}" srcId="{DCC6B37F-2E0C-468B-8B4B-AE0DBE29A93B}" destId="{33CC293A-2354-4C77-BC29-717779F930F2}" srcOrd="2" destOrd="0" parTransId="{19ECECB9-B83C-4B54-AF69-24A173782D1C}" sibTransId="{D295CE7E-E9EE-40C0-877B-6C4BEA47FD66}"/>
    <dgm:cxn modelId="{FC1A8A4B-7013-4C27-BE98-3A03ED98098C}" type="presOf" srcId="{79C029E7-C744-4038-A3CE-99891631E5E8}" destId="{9FFD1EA6-87AA-483F-99AA-DB28BC14B040}" srcOrd="0" destOrd="0" presId="urn:microsoft.com/office/officeart/2008/layout/VerticalCurvedList"/>
    <dgm:cxn modelId="{E0C670BD-5AF2-47F5-AAE2-635EC342164D}" srcId="{DCC6B37F-2E0C-468B-8B4B-AE0DBE29A93B}" destId="{CEE7EB5F-D6EE-4A9C-BB82-CA4ED5065D2C}" srcOrd="3" destOrd="0" parTransId="{364C192A-EB6B-42F3-82CC-3303025FCE75}" sibTransId="{ABFE317E-97EB-4BF7-A7F4-0E9E33C324D9}"/>
    <dgm:cxn modelId="{584D4AF0-F0D6-46A8-82CB-640F1F991990}" type="presOf" srcId="{DCC6B37F-2E0C-468B-8B4B-AE0DBE29A93B}" destId="{77E6DB65-7F72-4388-98FE-48657A8F99CC}" srcOrd="0" destOrd="0" presId="urn:microsoft.com/office/officeart/2008/layout/VerticalCurvedList"/>
    <dgm:cxn modelId="{E3A5073F-0590-4E18-87B7-4FB8390EDEC0}" type="presParOf" srcId="{77E6DB65-7F72-4388-98FE-48657A8F99CC}" destId="{84F7C041-0B7C-48A2-8FAA-EC3988A1AFD6}" srcOrd="0" destOrd="0" presId="urn:microsoft.com/office/officeart/2008/layout/VerticalCurvedList"/>
    <dgm:cxn modelId="{D33D6777-4BD9-4D31-B825-50BA242E4597}" type="presParOf" srcId="{84F7C041-0B7C-48A2-8FAA-EC3988A1AFD6}" destId="{47BEBCFE-9D7B-474F-BC8B-5B0929FBB979}" srcOrd="0" destOrd="0" presId="urn:microsoft.com/office/officeart/2008/layout/VerticalCurvedList"/>
    <dgm:cxn modelId="{012E6FB7-A6F4-451C-A7E9-C2F6BEFBACEB}" type="presParOf" srcId="{47BEBCFE-9D7B-474F-BC8B-5B0929FBB979}" destId="{3CD4CB24-2133-4C83-8450-BB5579C27225}" srcOrd="0" destOrd="0" presId="urn:microsoft.com/office/officeart/2008/layout/VerticalCurvedList"/>
    <dgm:cxn modelId="{30D47F51-40F3-440B-A872-867747684715}" type="presParOf" srcId="{47BEBCFE-9D7B-474F-BC8B-5B0929FBB979}" destId="{1450998B-A74B-478B-A138-785B7BA9BC53}" srcOrd="1" destOrd="0" presId="urn:microsoft.com/office/officeart/2008/layout/VerticalCurvedList"/>
    <dgm:cxn modelId="{5B7CDF24-EA69-4F83-B146-F730D9E0DD84}" type="presParOf" srcId="{47BEBCFE-9D7B-474F-BC8B-5B0929FBB979}" destId="{C578CE8A-618B-4F6B-A9F6-8C67F28B345C}" srcOrd="2" destOrd="0" presId="urn:microsoft.com/office/officeart/2008/layout/VerticalCurvedList"/>
    <dgm:cxn modelId="{A492F113-50FC-422B-97EA-73AC78857A60}" type="presParOf" srcId="{47BEBCFE-9D7B-474F-BC8B-5B0929FBB979}" destId="{C2E32F8C-85E6-48D1-94D3-4629E429F8E6}" srcOrd="3" destOrd="0" presId="urn:microsoft.com/office/officeart/2008/layout/VerticalCurvedList"/>
    <dgm:cxn modelId="{DE92AB43-7A34-4737-8C22-ADC3FE6F4DCB}" type="presParOf" srcId="{84F7C041-0B7C-48A2-8FAA-EC3988A1AFD6}" destId="{71FFABE7-FE4B-406B-A1E4-6D84DA60B0EC}" srcOrd="1" destOrd="0" presId="urn:microsoft.com/office/officeart/2008/layout/VerticalCurvedList"/>
    <dgm:cxn modelId="{D6D0261B-0A15-4788-B4CA-877AE242E703}" type="presParOf" srcId="{84F7C041-0B7C-48A2-8FAA-EC3988A1AFD6}" destId="{D28871C8-8A3F-4D2E-8454-65EE731B36AF}" srcOrd="2" destOrd="0" presId="urn:microsoft.com/office/officeart/2008/layout/VerticalCurvedList"/>
    <dgm:cxn modelId="{F834F711-6AE1-410D-AC17-6DAC31E0CA37}" type="presParOf" srcId="{D28871C8-8A3F-4D2E-8454-65EE731B36AF}" destId="{140D0CC7-0D4B-4562-ACB3-B36CA690B28C}" srcOrd="0" destOrd="0" presId="urn:microsoft.com/office/officeart/2008/layout/VerticalCurvedList"/>
    <dgm:cxn modelId="{5FCDABC6-0970-4B60-814B-967FAB906AD0}" type="presParOf" srcId="{84F7C041-0B7C-48A2-8FAA-EC3988A1AFD6}" destId="{B42E2B4C-A120-4A18-A78F-5273BA97A2D8}" srcOrd="3" destOrd="0" presId="urn:microsoft.com/office/officeart/2008/layout/VerticalCurvedList"/>
    <dgm:cxn modelId="{00846C0F-6358-44FC-B7A9-6CA3F6B7234B}" type="presParOf" srcId="{84F7C041-0B7C-48A2-8FAA-EC3988A1AFD6}" destId="{276125FE-6364-40C5-A0BB-3C4A6E5D4FBD}" srcOrd="4" destOrd="0" presId="urn:microsoft.com/office/officeart/2008/layout/VerticalCurvedList"/>
    <dgm:cxn modelId="{D36C9E35-7DFD-49C8-BB2E-2477D2E9B5D0}" type="presParOf" srcId="{276125FE-6364-40C5-A0BB-3C4A6E5D4FBD}" destId="{57909D0C-86AC-4805-8DD7-69E43736B00B}" srcOrd="0" destOrd="0" presId="urn:microsoft.com/office/officeart/2008/layout/VerticalCurvedList"/>
    <dgm:cxn modelId="{649D9577-52BF-4D8D-BA2B-1D0E7298FE5F}" type="presParOf" srcId="{84F7C041-0B7C-48A2-8FAA-EC3988A1AFD6}" destId="{13B7826D-DF01-4472-A86E-18941BD0F5DC}" srcOrd="5" destOrd="0" presId="urn:microsoft.com/office/officeart/2008/layout/VerticalCurvedList"/>
    <dgm:cxn modelId="{30A2BA7F-ACEC-443C-A14D-DA6B8335FFE3}" type="presParOf" srcId="{84F7C041-0B7C-48A2-8FAA-EC3988A1AFD6}" destId="{F8493CDF-9E2E-427B-B2F3-668666ABB092}" srcOrd="6" destOrd="0" presId="urn:microsoft.com/office/officeart/2008/layout/VerticalCurvedList"/>
    <dgm:cxn modelId="{9BBC13E2-F7CB-478B-B8C9-75FDB41C37C6}" type="presParOf" srcId="{F8493CDF-9E2E-427B-B2F3-668666ABB092}" destId="{B7C3F029-A2DB-4D55-B43A-B5E77A654EF8}" srcOrd="0" destOrd="0" presId="urn:microsoft.com/office/officeart/2008/layout/VerticalCurvedList"/>
    <dgm:cxn modelId="{3F02C840-7652-4A03-BB8B-8F5539446E41}" type="presParOf" srcId="{84F7C041-0B7C-48A2-8FAA-EC3988A1AFD6}" destId="{9694F478-C2F7-4DCC-9EB1-3C5EF7F6E741}" srcOrd="7" destOrd="0" presId="urn:microsoft.com/office/officeart/2008/layout/VerticalCurvedList"/>
    <dgm:cxn modelId="{F37E4C1E-B5CE-4D71-8A6C-3C6215310722}" type="presParOf" srcId="{84F7C041-0B7C-48A2-8FAA-EC3988A1AFD6}" destId="{2934D890-8A52-4A5F-BEED-879C3BF56AAF}" srcOrd="8" destOrd="0" presId="urn:microsoft.com/office/officeart/2008/layout/VerticalCurvedList"/>
    <dgm:cxn modelId="{87D8E7E2-5509-4101-A1FB-2AEAFABB5BDF}" type="presParOf" srcId="{2934D890-8A52-4A5F-BEED-879C3BF56AAF}" destId="{B8AD66F3-5299-42C3-91FE-B5856E87980A}" srcOrd="0" destOrd="0" presId="urn:microsoft.com/office/officeart/2008/layout/VerticalCurvedList"/>
    <dgm:cxn modelId="{591B6FF6-4EC1-41AE-8D33-3F87DA52033A}" type="presParOf" srcId="{84F7C041-0B7C-48A2-8FAA-EC3988A1AFD6}" destId="{9FFD1EA6-87AA-483F-99AA-DB28BC14B040}" srcOrd="9" destOrd="0" presId="urn:microsoft.com/office/officeart/2008/layout/VerticalCurvedList"/>
    <dgm:cxn modelId="{B07D50C2-0852-4F6C-8796-DFB9D811DEB1}" type="presParOf" srcId="{84F7C041-0B7C-48A2-8FAA-EC3988A1AFD6}" destId="{989D5A11-CF4D-4A62-8AB5-73A7045C8F39}" srcOrd="10" destOrd="0" presId="urn:microsoft.com/office/officeart/2008/layout/VerticalCurvedList"/>
    <dgm:cxn modelId="{C2E6EDEA-1161-4D1D-944F-84EB9F8DC5F8}" type="presParOf" srcId="{989D5A11-CF4D-4A62-8AB5-73A7045C8F39}" destId="{6DCA6F14-5A5D-44D3-99EF-4A7E5E13EDF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CC6B37F-2E0C-468B-8B4B-AE0DBE29A93B}"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US"/>
        </a:p>
      </dgm:t>
    </dgm:pt>
    <dgm:pt modelId="{7AC4B912-7F3A-44EB-BF42-C24E67CDA5E0}">
      <dgm:prSet phldrT="[Text]" custT="1"/>
      <dgm:spPr>
        <a:solidFill>
          <a:schemeClr val="accent4">
            <a:lumMod val="60000"/>
            <a:lumOff val="40000"/>
          </a:schemeClr>
        </a:solidFill>
      </dgm:spPr>
      <dgm:t>
        <a:bodyPr/>
        <a:lstStyle/>
        <a:p>
          <a:r>
            <a:rPr lang="en-US" sz="2300" dirty="0" err="1">
              <a:solidFill>
                <a:schemeClr val="tx1"/>
              </a:solidFill>
              <a:latin typeface="Arial" pitchFamily="34" charset="0"/>
              <a:cs typeface="Arial" pitchFamily="34" charset="0"/>
            </a:rPr>
            <a:t>Thiên</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nhiên</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vùng</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Tây</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Nguyên</a:t>
          </a:r>
          <a:endParaRPr lang="en-US" sz="2300" dirty="0">
            <a:solidFill>
              <a:schemeClr val="tx1"/>
            </a:solidFill>
            <a:latin typeface="Arial" pitchFamily="34" charset="0"/>
            <a:cs typeface="Arial" pitchFamily="34" charset="0"/>
          </a:endParaRPr>
        </a:p>
      </dgm:t>
    </dgm:pt>
    <dgm:pt modelId="{27FAC2BF-9286-4BE5-9D8C-7C9F48AFF122}" type="parTrans" cxnId="{7FC30D4C-3FDB-46E2-A7EF-B798A40F8A44}">
      <dgm:prSet/>
      <dgm:spPr/>
      <dgm:t>
        <a:bodyPr/>
        <a:lstStyle/>
        <a:p>
          <a:endParaRPr lang="en-US"/>
        </a:p>
      </dgm:t>
    </dgm:pt>
    <dgm:pt modelId="{C0291D3E-7F64-4172-93E1-A1284850B59E}" type="sibTrans" cxnId="{7FC30D4C-3FDB-46E2-A7EF-B798A40F8A44}">
      <dgm:prSet/>
      <dgm:spPr/>
      <dgm:t>
        <a:bodyPr/>
        <a:lstStyle/>
        <a:p>
          <a:endParaRPr lang="en-US"/>
        </a:p>
      </dgm:t>
    </dgm:pt>
    <dgm:pt modelId="{B074CE4A-DBF1-4E16-9FFA-5621AFCC902A}">
      <dgm:prSet phldrT="[Text]" custT="1"/>
      <dgm:spPr>
        <a:solidFill>
          <a:schemeClr val="accent4">
            <a:lumMod val="60000"/>
            <a:lumOff val="40000"/>
          </a:schemeClr>
        </a:solidFill>
      </dgm:spPr>
      <dgm:t>
        <a:bodyPr/>
        <a:lstStyle/>
        <a:p>
          <a:r>
            <a:rPr lang="vi-VN" sz="2300" dirty="0">
              <a:solidFill>
                <a:schemeClr val="tx1"/>
              </a:solidFill>
              <a:latin typeface="#9Slide03 AllRoundGothic"/>
            </a:rPr>
            <a:t>Dân cư và hoạt động sản xuất ở vùng T</a:t>
          </a:r>
          <a:r>
            <a:rPr lang="en-US" sz="2300" dirty="0" err="1">
              <a:solidFill>
                <a:schemeClr val="tx1"/>
              </a:solidFill>
              <a:latin typeface="#9Slide03 AllRoundGothic"/>
            </a:rPr>
            <a:t>ây</a:t>
          </a:r>
          <a:r>
            <a:rPr lang="en-US" sz="2300" dirty="0">
              <a:solidFill>
                <a:schemeClr val="tx1"/>
              </a:solidFill>
              <a:latin typeface="#9Slide03 AllRoundGothic"/>
            </a:rPr>
            <a:t> </a:t>
          </a:r>
          <a:r>
            <a:rPr lang="en-US" sz="2300" dirty="0" err="1">
              <a:solidFill>
                <a:schemeClr val="tx1"/>
              </a:solidFill>
              <a:latin typeface="#9Slide03 AllRoundGothic"/>
            </a:rPr>
            <a:t>Nguyên</a:t>
          </a:r>
          <a:endParaRPr lang="en-US" sz="2300" dirty="0">
            <a:solidFill>
              <a:schemeClr val="tx1"/>
            </a:solidFill>
            <a:latin typeface="#9Slide03 AllRoundGothic"/>
            <a:cs typeface="#9Slide03 Arima Madurai Bold" pitchFamily="2" charset="0"/>
          </a:endParaRPr>
        </a:p>
      </dgm:t>
    </dgm:pt>
    <dgm:pt modelId="{1F761FF2-AB91-4ED5-92E2-B5DC9A3F7133}" type="parTrans" cxnId="{95BC5B82-A577-4A85-9431-8EFF8BF54612}">
      <dgm:prSet/>
      <dgm:spPr/>
      <dgm:t>
        <a:bodyPr/>
        <a:lstStyle/>
        <a:p>
          <a:endParaRPr lang="en-US"/>
        </a:p>
      </dgm:t>
    </dgm:pt>
    <dgm:pt modelId="{638595DD-02C4-4821-9F40-A2CBA4878A86}" type="sibTrans" cxnId="{95BC5B82-A577-4A85-9431-8EFF8BF54612}">
      <dgm:prSet/>
      <dgm:spPr/>
      <dgm:t>
        <a:bodyPr/>
        <a:lstStyle/>
        <a:p>
          <a:endParaRPr lang="en-US"/>
        </a:p>
      </dgm:t>
    </dgm:pt>
    <dgm:pt modelId="{33CC293A-2354-4C77-BC29-717779F930F2}">
      <dgm:prSet phldrT="[Text]" custT="1"/>
      <dgm:spPr>
        <a:solidFill>
          <a:schemeClr val="accent4">
            <a:lumMod val="60000"/>
            <a:lumOff val="40000"/>
          </a:schemeClr>
        </a:solidFill>
      </dgm:spPr>
      <dgm:t>
        <a:bodyPr/>
        <a:lstStyle/>
        <a:p>
          <a:r>
            <a:rPr lang="vi-VN" sz="2300" dirty="0">
              <a:solidFill>
                <a:schemeClr val="tx1"/>
              </a:solidFill>
              <a:latin typeface="#9Slide03 AllRoundGothic"/>
            </a:rPr>
            <a:t>Một số nét văn hoá và truyền thống yêu nước, cách</a:t>
          </a:r>
          <a:r>
            <a:rPr lang="en-US" sz="2300" dirty="0">
              <a:solidFill>
                <a:schemeClr val="tx1"/>
              </a:solidFill>
              <a:latin typeface="#9Slide03 AllRoundGothic"/>
            </a:rPr>
            <a:t/>
          </a:r>
          <a:br>
            <a:rPr lang="en-US" sz="2300" dirty="0">
              <a:solidFill>
                <a:schemeClr val="tx1"/>
              </a:solidFill>
              <a:latin typeface="#9Slide03 AllRoundGothic"/>
            </a:rPr>
          </a:br>
          <a:r>
            <a:rPr lang="vi-VN" sz="2300" dirty="0">
              <a:solidFill>
                <a:schemeClr val="tx1"/>
              </a:solidFill>
              <a:latin typeface="#9Slide03 AllRoundGothic"/>
            </a:rPr>
            <a:t>mạng </a:t>
          </a:r>
          <a:r>
            <a:rPr lang="en-US" sz="2300" dirty="0" err="1">
              <a:solidFill>
                <a:schemeClr val="tx1"/>
              </a:solidFill>
              <a:latin typeface="#9Slide03 AllRoundGothic"/>
            </a:rPr>
            <a:t>của</a:t>
          </a:r>
          <a:r>
            <a:rPr lang="en-US" sz="2300" dirty="0">
              <a:solidFill>
                <a:schemeClr val="tx1"/>
              </a:solidFill>
              <a:latin typeface="#9Slide03 AllRoundGothic"/>
            </a:rPr>
            <a:t> </a:t>
          </a:r>
          <a:r>
            <a:rPr lang="en-US" sz="2300" dirty="0" err="1">
              <a:solidFill>
                <a:schemeClr val="tx1"/>
              </a:solidFill>
              <a:latin typeface="#9Slide03 AllRoundGothic"/>
            </a:rPr>
            <a:t>đồng</a:t>
          </a:r>
          <a:r>
            <a:rPr lang="en-US" sz="2300" dirty="0">
              <a:solidFill>
                <a:schemeClr val="tx1"/>
              </a:solidFill>
              <a:latin typeface="#9Slide03 AllRoundGothic"/>
            </a:rPr>
            <a:t> </a:t>
          </a:r>
          <a:r>
            <a:rPr lang="en-US" sz="2300" dirty="0" err="1">
              <a:solidFill>
                <a:schemeClr val="tx1"/>
              </a:solidFill>
              <a:latin typeface="#9Slide03 AllRoundGothic"/>
            </a:rPr>
            <a:t>bào</a:t>
          </a:r>
          <a:r>
            <a:rPr lang="en-US" sz="2300" dirty="0">
              <a:solidFill>
                <a:schemeClr val="tx1"/>
              </a:solidFill>
              <a:latin typeface="#9Slide03 AllRoundGothic"/>
            </a:rPr>
            <a:t> </a:t>
          </a:r>
          <a:r>
            <a:rPr lang="en-US" sz="2300" dirty="0" err="1">
              <a:solidFill>
                <a:schemeClr val="tx1"/>
              </a:solidFill>
              <a:latin typeface="#9Slide03 AllRoundGothic"/>
            </a:rPr>
            <a:t>Tây</a:t>
          </a:r>
          <a:r>
            <a:rPr lang="en-US" sz="2300" dirty="0">
              <a:solidFill>
                <a:schemeClr val="tx1"/>
              </a:solidFill>
              <a:latin typeface="#9Slide03 AllRoundGothic"/>
            </a:rPr>
            <a:t> </a:t>
          </a:r>
          <a:r>
            <a:rPr lang="en-US" sz="2300" dirty="0" err="1">
              <a:solidFill>
                <a:schemeClr val="tx1"/>
              </a:solidFill>
              <a:latin typeface="#9Slide03 AllRoundGothic"/>
            </a:rPr>
            <a:t>Nguyên</a:t>
          </a:r>
          <a:endParaRPr lang="en-US" sz="2300" dirty="0">
            <a:solidFill>
              <a:schemeClr val="tx1"/>
            </a:solidFill>
            <a:latin typeface="#9Slide03 AllRoundGothic"/>
            <a:cs typeface="#9Slide03 Arima Madurai Bold" pitchFamily="2" charset="0"/>
          </a:endParaRPr>
        </a:p>
      </dgm:t>
    </dgm:pt>
    <dgm:pt modelId="{19ECECB9-B83C-4B54-AF69-24A173782D1C}" type="parTrans" cxnId="{0F9C31E7-F617-4632-8DA7-E807279D49ED}">
      <dgm:prSet/>
      <dgm:spPr/>
      <dgm:t>
        <a:bodyPr/>
        <a:lstStyle/>
        <a:p>
          <a:endParaRPr lang="en-US"/>
        </a:p>
      </dgm:t>
    </dgm:pt>
    <dgm:pt modelId="{D295CE7E-E9EE-40C0-877B-6C4BEA47FD66}" type="sibTrans" cxnId="{0F9C31E7-F617-4632-8DA7-E807279D49ED}">
      <dgm:prSet/>
      <dgm:spPr/>
      <dgm:t>
        <a:bodyPr/>
        <a:lstStyle/>
        <a:p>
          <a:endParaRPr lang="en-US"/>
        </a:p>
      </dgm:t>
    </dgm:pt>
    <dgm:pt modelId="{7D0C15AB-C19B-4FE3-B8C6-D6DF39BE4DDD}">
      <dgm:prSet custT="1"/>
      <dgm:spPr>
        <a:solidFill>
          <a:schemeClr val="accent4">
            <a:lumMod val="60000"/>
            <a:lumOff val="40000"/>
          </a:schemeClr>
        </a:solidFill>
      </dgm:spPr>
      <dgm:t>
        <a:bodyPr/>
        <a:lstStyle/>
        <a:p>
          <a:r>
            <a:rPr lang="vi-VN" sz="2300" dirty="0">
              <a:solidFill>
                <a:schemeClr val="tx1"/>
              </a:solidFill>
              <a:latin typeface="#9Slide03 AllRoundGothic"/>
            </a:rPr>
            <a:t> </a:t>
          </a:r>
          <a:r>
            <a:rPr lang="en-US" sz="2300" dirty="0" err="1">
              <a:solidFill>
                <a:schemeClr val="tx1"/>
              </a:solidFill>
              <a:latin typeface="#9Slide03 AllRoundGothic"/>
            </a:rPr>
            <a:t>Lễ</a:t>
          </a:r>
          <a:r>
            <a:rPr lang="en-US" sz="2300" dirty="0">
              <a:solidFill>
                <a:schemeClr val="tx1"/>
              </a:solidFill>
              <a:latin typeface="#9Slide03 AllRoundGothic"/>
            </a:rPr>
            <a:t> </a:t>
          </a:r>
          <a:r>
            <a:rPr lang="en-US" sz="2300" dirty="0" err="1">
              <a:solidFill>
                <a:schemeClr val="tx1"/>
              </a:solidFill>
              <a:latin typeface="#9Slide03 AllRoundGothic"/>
            </a:rPr>
            <a:t>hội</a:t>
          </a:r>
          <a:r>
            <a:rPr lang="en-US" sz="2300" dirty="0">
              <a:solidFill>
                <a:schemeClr val="tx1"/>
              </a:solidFill>
              <a:latin typeface="#9Slide03 AllRoundGothic"/>
            </a:rPr>
            <a:t> </a:t>
          </a:r>
          <a:r>
            <a:rPr lang="en-US" sz="2300" dirty="0" err="1">
              <a:solidFill>
                <a:schemeClr val="tx1"/>
              </a:solidFill>
              <a:latin typeface="#9Slide03 AllRoundGothic"/>
            </a:rPr>
            <a:t>Cồng</a:t>
          </a:r>
          <a:r>
            <a:rPr lang="en-US" sz="2300" dirty="0">
              <a:solidFill>
                <a:schemeClr val="tx1"/>
              </a:solidFill>
              <a:latin typeface="#9Slide03 AllRoundGothic"/>
            </a:rPr>
            <a:t> </a:t>
          </a:r>
          <a:r>
            <a:rPr lang="en-US" sz="2300" dirty="0" err="1">
              <a:solidFill>
                <a:schemeClr val="tx1"/>
              </a:solidFill>
              <a:latin typeface="#9Slide03 AllRoundGothic"/>
            </a:rPr>
            <a:t>chiêng</a:t>
          </a:r>
          <a:r>
            <a:rPr lang="en-US" sz="2300" dirty="0">
              <a:solidFill>
                <a:schemeClr val="tx1"/>
              </a:solidFill>
              <a:latin typeface="#9Slide03 AllRoundGothic"/>
            </a:rPr>
            <a:t> </a:t>
          </a:r>
          <a:r>
            <a:rPr lang="en-US" sz="2300" dirty="0" err="1">
              <a:solidFill>
                <a:schemeClr val="tx1"/>
              </a:solidFill>
              <a:latin typeface="#9Slide03 AllRoundGothic"/>
            </a:rPr>
            <a:t>Tây</a:t>
          </a:r>
          <a:r>
            <a:rPr lang="en-US" sz="2300" dirty="0">
              <a:solidFill>
                <a:schemeClr val="tx1"/>
              </a:solidFill>
              <a:latin typeface="#9Slide03 AllRoundGothic"/>
            </a:rPr>
            <a:t> </a:t>
          </a:r>
          <a:r>
            <a:rPr lang="en-US" sz="2300" dirty="0" err="1">
              <a:solidFill>
                <a:schemeClr val="tx1"/>
              </a:solidFill>
              <a:latin typeface="#9Slide03 AllRoundGothic"/>
            </a:rPr>
            <a:t>Nguyên</a:t>
          </a:r>
          <a:endParaRPr lang="en-US" sz="2300" dirty="0">
            <a:solidFill>
              <a:schemeClr val="tx1"/>
            </a:solidFill>
            <a:latin typeface="#9Slide03 AllRoundGothic"/>
            <a:cs typeface="#9Slide03 Arima Madurai Bold" pitchFamily="2" charset="0"/>
          </a:endParaRPr>
        </a:p>
      </dgm:t>
    </dgm:pt>
    <dgm:pt modelId="{2C454435-7FC9-48AD-9CD3-643C69CE40BD}" type="parTrans" cxnId="{09616709-8813-4FEB-AF9D-C316917C621C}">
      <dgm:prSet/>
      <dgm:spPr/>
      <dgm:t>
        <a:bodyPr/>
        <a:lstStyle/>
        <a:p>
          <a:endParaRPr lang="en-US"/>
        </a:p>
      </dgm:t>
    </dgm:pt>
    <dgm:pt modelId="{DCBA6019-B611-4F5E-8277-5D48B50A6896}" type="sibTrans" cxnId="{09616709-8813-4FEB-AF9D-C316917C621C}">
      <dgm:prSet/>
      <dgm:spPr/>
      <dgm:t>
        <a:bodyPr/>
        <a:lstStyle/>
        <a:p>
          <a:endParaRPr lang="en-US"/>
        </a:p>
      </dgm:t>
    </dgm:pt>
    <dgm:pt modelId="{77E6DB65-7F72-4388-98FE-48657A8F99CC}" type="pres">
      <dgm:prSet presAssocID="{DCC6B37F-2E0C-468B-8B4B-AE0DBE29A93B}" presName="Name0" presStyleCnt="0">
        <dgm:presLayoutVars>
          <dgm:chMax val="7"/>
          <dgm:chPref val="7"/>
          <dgm:dir/>
        </dgm:presLayoutVars>
      </dgm:prSet>
      <dgm:spPr/>
      <dgm:t>
        <a:bodyPr/>
        <a:lstStyle/>
        <a:p>
          <a:endParaRPr lang="en-US"/>
        </a:p>
      </dgm:t>
    </dgm:pt>
    <dgm:pt modelId="{84F7C041-0B7C-48A2-8FAA-EC3988A1AFD6}" type="pres">
      <dgm:prSet presAssocID="{DCC6B37F-2E0C-468B-8B4B-AE0DBE29A93B}" presName="Name1" presStyleCnt="0"/>
      <dgm:spPr/>
    </dgm:pt>
    <dgm:pt modelId="{47BEBCFE-9D7B-474F-BC8B-5B0929FBB979}" type="pres">
      <dgm:prSet presAssocID="{DCC6B37F-2E0C-468B-8B4B-AE0DBE29A93B}" presName="cycle" presStyleCnt="0"/>
      <dgm:spPr/>
    </dgm:pt>
    <dgm:pt modelId="{3CD4CB24-2133-4C83-8450-BB5579C27225}" type="pres">
      <dgm:prSet presAssocID="{DCC6B37F-2E0C-468B-8B4B-AE0DBE29A93B}" presName="srcNode" presStyleLbl="node1" presStyleIdx="0" presStyleCnt="4"/>
      <dgm:spPr/>
    </dgm:pt>
    <dgm:pt modelId="{1450998B-A74B-478B-A138-785B7BA9BC53}" type="pres">
      <dgm:prSet presAssocID="{DCC6B37F-2E0C-468B-8B4B-AE0DBE29A93B}" presName="conn" presStyleLbl="parChTrans1D2" presStyleIdx="0" presStyleCnt="1"/>
      <dgm:spPr/>
      <dgm:t>
        <a:bodyPr/>
        <a:lstStyle/>
        <a:p>
          <a:endParaRPr lang="en-US"/>
        </a:p>
      </dgm:t>
    </dgm:pt>
    <dgm:pt modelId="{C578CE8A-618B-4F6B-A9F6-8C67F28B345C}" type="pres">
      <dgm:prSet presAssocID="{DCC6B37F-2E0C-468B-8B4B-AE0DBE29A93B}" presName="extraNode" presStyleLbl="node1" presStyleIdx="0" presStyleCnt="4"/>
      <dgm:spPr/>
    </dgm:pt>
    <dgm:pt modelId="{C2E32F8C-85E6-48D1-94D3-4629E429F8E6}" type="pres">
      <dgm:prSet presAssocID="{DCC6B37F-2E0C-468B-8B4B-AE0DBE29A93B}" presName="dstNode" presStyleLbl="node1" presStyleIdx="0" presStyleCnt="4"/>
      <dgm:spPr/>
    </dgm:pt>
    <dgm:pt modelId="{71FFABE7-FE4B-406B-A1E4-6D84DA60B0EC}" type="pres">
      <dgm:prSet presAssocID="{7AC4B912-7F3A-44EB-BF42-C24E67CDA5E0}" presName="text_1" presStyleLbl="node1" presStyleIdx="0" presStyleCnt="4">
        <dgm:presLayoutVars>
          <dgm:bulletEnabled val="1"/>
        </dgm:presLayoutVars>
      </dgm:prSet>
      <dgm:spPr/>
      <dgm:t>
        <a:bodyPr/>
        <a:lstStyle/>
        <a:p>
          <a:endParaRPr lang="en-US"/>
        </a:p>
      </dgm:t>
    </dgm:pt>
    <dgm:pt modelId="{D28871C8-8A3F-4D2E-8454-65EE731B36AF}" type="pres">
      <dgm:prSet presAssocID="{7AC4B912-7F3A-44EB-BF42-C24E67CDA5E0}" presName="accent_1" presStyleCnt="0"/>
      <dgm:spPr/>
    </dgm:pt>
    <dgm:pt modelId="{140D0CC7-0D4B-4562-ACB3-B36CA690B28C}" type="pres">
      <dgm:prSet presAssocID="{7AC4B912-7F3A-44EB-BF42-C24E67CDA5E0}" presName="accentRepeatNode" presStyleLbl="solidFgAcc1" presStyleIdx="0" presStyleCnt="4"/>
      <dgm:spPr/>
    </dgm:pt>
    <dgm:pt modelId="{B42E2B4C-A120-4A18-A78F-5273BA97A2D8}" type="pres">
      <dgm:prSet presAssocID="{B074CE4A-DBF1-4E16-9FFA-5621AFCC902A}" presName="text_2" presStyleLbl="node1" presStyleIdx="1" presStyleCnt="4">
        <dgm:presLayoutVars>
          <dgm:bulletEnabled val="1"/>
        </dgm:presLayoutVars>
      </dgm:prSet>
      <dgm:spPr/>
      <dgm:t>
        <a:bodyPr/>
        <a:lstStyle/>
        <a:p>
          <a:endParaRPr lang="en-US"/>
        </a:p>
      </dgm:t>
    </dgm:pt>
    <dgm:pt modelId="{276125FE-6364-40C5-A0BB-3C4A6E5D4FBD}" type="pres">
      <dgm:prSet presAssocID="{B074CE4A-DBF1-4E16-9FFA-5621AFCC902A}" presName="accent_2" presStyleCnt="0"/>
      <dgm:spPr/>
    </dgm:pt>
    <dgm:pt modelId="{57909D0C-86AC-4805-8DD7-69E43736B00B}" type="pres">
      <dgm:prSet presAssocID="{B074CE4A-DBF1-4E16-9FFA-5621AFCC902A}" presName="accentRepeatNode" presStyleLbl="solidFgAcc1" presStyleIdx="1" presStyleCnt="4"/>
      <dgm:spPr/>
    </dgm:pt>
    <dgm:pt modelId="{13B7826D-DF01-4472-A86E-18941BD0F5DC}" type="pres">
      <dgm:prSet presAssocID="{33CC293A-2354-4C77-BC29-717779F930F2}" presName="text_3" presStyleLbl="node1" presStyleIdx="2" presStyleCnt="4">
        <dgm:presLayoutVars>
          <dgm:bulletEnabled val="1"/>
        </dgm:presLayoutVars>
      </dgm:prSet>
      <dgm:spPr/>
      <dgm:t>
        <a:bodyPr/>
        <a:lstStyle/>
        <a:p>
          <a:endParaRPr lang="en-US"/>
        </a:p>
      </dgm:t>
    </dgm:pt>
    <dgm:pt modelId="{F8493CDF-9E2E-427B-B2F3-668666ABB092}" type="pres">
      <dgm:prSet presAssocID="{33CC293A-2354-4C77-BC29-717779F930F2}" presName="accent_3" presStyleCnt="0"/>
      <dgm:spPr/>
    </dgm:pt>
    <dgm:pt modelId="{B7C3F029-A2DB-4D55-B43A-B5E77A654EF8}" type="pres">
      <dgm:prSet presAssocID="{33CC293A-2354-4C77-BC29-717779F930F2}" presName="accentRepeatNode" presStyleLbl="solidFgAcc1" presStyleIdx="2" presStyleCnt="4"/>
      <dgm:spPr/>
    </dgm:pt>
    <dgm:pt modelId="{42488736-DC24-4581-BE40-CAFC556FF991}" type="pres">
      <dgm:prSet presAssocID="{7D0C15AB-C19B-4FE3-B8C6-D6DF39BE4DDD}" presName="text_4" presStyleLbl="node1" presStyleIdx="3" presStyleCnt="4">
        <dgm:presLayoutVars>
          <dgm:bulletEnabled val="1"/>
        </dgm:presLayoutVars>
      </dgm:prSet>
      <dgm:spPr/>
      <dgm:t>
        <a:bodyPr/>
        <a:lstStyle/>
        <a:p>
          <a:endParaRPr lang="en-US"/>
        </a:p>
      </dgm:t>
    </dgm:pt>
    <dgm:pt modelId="{CDA50DE9-BA76-4EE0-823B-AE35B18EDE22}" type="pres">
      <dgm:prSet presAssocID="{7D0C15AB-C19B-4FE3-B8C6-D6DF39BE4DDD}" presName="accent_4" presStyleCnt="0"/>
      <dgm:spPr/>
    </dgm:pt>
    <dgm:pt modelId="{FBB7244E-14B8-4E55-A9E9-B94D0E35B3A6}" type="pres">
      <dgm:prSet presAssocID="{7D0C15AB-C19B-4FE3-B8C6-D6DF39BE4DDD}" presName="accentRepeatNode" presStyleLbl="solidFgAcc1" presStyleIdx="3" presStyleCnt="4"/>
      <dgm:spPr/>
    </dgm:pt>
  </dgm:ptLst>
  <dgm:cxnLst>
    <dgm:cxn modelId="{21853399-ACB6-4021-8FD9-79B1D17E9725}" type="presOf" srcId="{B074CE4A-DBF1-4E16-9FFA-5621AFCC902A}" destId="{B42E2B4C-A120-4A18-A78F-5273BA97A2D8}" srcOrd="0" destOrd="0" presId="urn:microsoft.com/office/officeart/2008/layout/VerticalCurvedList"/>
    <dgm:cxn modelId="{95BC5B82-A577-4A85-9431-8EFF8BF54612}" srcId="{DCC6B37F-2E0C-468B-8B4B-AE0DBE29A93B}" destId="{B074CE4A-DBF1-4E16-9FFA-5621AFCC902A}" srcOrd="1" destOrd="0" parTransId="{1F761FF2-AB91-4ED5-92E2-B5DC9A3F7133}" sibTransId="{638595DD-02C4-4821-9F40-A2CBA4878A86}"/>
    <dgm:cxn modelId="{FC1E4B5C-DF83-46EF-9EEB-6E7451A78FA2}" type="presOf" srcId="{DCC6B37F-2E0C-468B-8B4B-AE0DBE29A93B}" destId="{77E6DB65-7F72-4388-98FE-48657A8F99CC}" srcOrd="0" destOrd="0" presId="urn:microsoft.com/office/officeart/2008/layout/VerticalCurvedList"/>
    <dgm:cxn modelId="{B759FE08-9D4A-44A4-9445-DC59CEC65DCA}" type="presOf" srcId="{33CC293A-2354-4C77-BC29-717779F930F2}" destId="{13B7826D-DF01-4472-A86E-18941BD0F5DC}" srcOrd="0" destOrd="0" presId="urn:microsoft.com/office/officeart/2008/layout/VerticalCurvedList"/>
    <dgm:cxn modelId="{6A3C7285-C03E-4D35-B064-38C8DEE091D9}" type="presOf" srcId="{7AC4B912-7F3A-44EB-BF42-C24E67CDA5E0}" destId="{71FFABE7-FE4B-406B-A1E4-6D84DA60B0EC}" srcOrd="0" destOrd="0" presId="urn:microsoft.com/office/officeart/2008/layout/VerticalCurvedList"/>
    <dgm:cxn modelId="{7FC30D4C-3FDB-46E2-A7EF-B798A40F8A44}" srcId="{DCC6B37F-2E0C-468B-8B4B-AE0DBE29A93B}" destId="{7AC4B912-7F3A-44EB-BF42-C24E67CDA5E0}" srcOrd="0" destOrd="0" parTransId="{27FAC2BF-9286-4BE5-9D8C-7C9F48AFF122}" sibTransId="{C0291D3E-7F64-4172-93E1-A1284850B59E}"/>
    <dgm:cxn modelId="{09616709-8813-4FEB-AF9D-C316917C621C}" srcId="{DCC6B37F-2E0C-468B-8B4B-AE0DBE29A93B}" destId="{7D0C15AB-C19B-4FE3-B8C6-D6DF39BE4DDD}" srcOrd="3" destOrd="0" parTransId="{2C454435-7FC9-48AD-9CD3-643C69CE40BD}" sibTransId="{DCBA6019-B611-4F5E-8277-5D48B50A6896}"/>
    <dgm:cxn modelId="{0F9C31E7-F617-4632-8DA7-E807279D49ED}" srcId="{DCC6B37F-2E0C-468B-8B4B-AE0DBE29A93B}" destId="{33CC293A-2354-4C77-BC29-717779F930F2}" srcOrd="2" destOrd="0" parTransId="{19ECECB9-B83C-4B54-AF69-24A173782D1C}" sibTransId="{D295CE7E-E9EE-40C0-877B-6C4BEA47FD66}"/>
    <dgm:cxn modelId="{2A3CA018-9D5D-4E89-AAD5-171E3217E51A}" type="presOf" srcId="{7D0C15AB-C19B-4FE3-B8C6-D6DF39BE4DDD}" destId="{42488736-DC24-4581-BE40-CAFC556FF991}" srcOrd="0" destOrd="0" presId="urn:microsoft.com/office/officeart/2008/layout/VerticalCurvedList"/>
    <dgm:cxn modelId="{023EF3FD-2955-4665-B4C3-380533ADFD70}" type="presOf" srcId="{C0291D3E-7F64-4172-93E1-A1284850B59E}" destId="{1450998B-A74B-478B-A138-785B7BA9BC53}" srcOrd="0" destOrd="0" presId="urn:microsoft.com/office/officeart/2008/layout/VerticalCurvedList"/>
    <dgm:cxn modelId="{F77D50B9-0989-4F11-B25F-83ECA49E068E}" type="presParOf" srcId="{77E6DB65-7F72-4388-98FE-48657A8F99CC}" destId="{84F7C041-0B7C-48A2-8FAA-EC3988A1AFD6}" srcOrd="0" destOrd="0" presId="urn:microsoft.com/office/officeart/2008/layout/VerticalCurvedList"/>
    <dgm:cxn modelId="{B96B7D15-85D2-4594-A983-0E74F03AA267}" type="presParOf" srcId="{84F7C041-0B7C-48A2-8FAA-EC3988A1AFD6}" destId="{47BEBCFE-9D7B-474F-BC8B-5B0929FBB979}" srcOrd="0" destOrd="0" presId="urn:microsoft.com/office/officeart/2008/layout/VerticalCurvedList"/>
    <dgm:cxn modelId="{10FE68C7-F655-4B9B-B0CA-F28CCEB20A8C}" type="presParOf" srcId="{47BEBCFE-9D7B-474F-BC8B-5B0929FBB979}" destId="{3CD4CB24-2133-4C83-8450-BB5579C27225}" srcOrd="0" destOrd="0" presId="urn:microsoft.com/office/officeart/2008/layout/VerticalCurvedList"/>
    <dgm:cxn modelId="{9DD10222-877B-4125-AF73-A0E45F388C65}" type="presParOf" srcId="{47BEBCFE-9D7B-474F-BC8B-5B0929FBB979}" destId="{1450998B-A74B-478B-A138-785B7BA9BC53}" srcOrd="1" destOrd="0" presId="urn:microsoft.com/office/officeart/2008/layout/VerticalCurvedList"/>
    <dgm:cxn modelId="{BFB12675-2CF8-4BA0-82B9-56935CEFCB8E}" type="presParOf" srcId="{47BEBCFE-9D7B-474F-BC8B-5B0929FBB979}" destId="{C578CE8A-618B-4F6B-A9F6-8C67F28B345C}" srcOrd="2" destOrd="0" presId="urn:microsoft.com/office/officeart/2008/layout/VerticalCurvedList"/>
    <dgm:cxn modelId="{26F4049D-7A14-4142-BFFC-A914B6481499}" type="presParOf" srcId="{47BEBCFE-9D7B-474F-BC8B-5B0929FBB979}" destId="{C2E32F8C-85E6-48D1-94D3-4629E429F8E6}" srcOrd="3" destOrd="0" presId="urn:microsoft.com/office/officeart/2008/layout/VerticalCurvedList"/>
    <dgm:cxn modelId="{FAD102F9-4673-4A44-9E7C-ECCE0A39B55A}" type="presParOf" srcId="{84F7C041-0B7C-48A2-8FAA-EC3988A1AFD6}" destId="{71FFABE7-FE4B-406B-A1E4-6D84DA60B0EC}" srcOrd="1" destOrd="0" presId="urn:microsoft.com/office/officeart/2008/layout/VerticalCurvedList"/>
    <dgm:cxn modelId="{82AB95AA-2E88-4E0C-BE4F-FF71381CF168}" type="presParOf" srcId="{84F7C041-0B7C-48A2-8FAA-EC3988A1AFD6}" destId="{D28871C8-8A3F-4D2E-8454-65EE731B36AF}" srcOrd="2" destOrd="0" presId="urn:microsoft.com/office/officeart/2008/layout/VerticalCurvedList"/>
    <dgm:cxn modelId="{11DA66DC-1521-42BD-8426-B5ABAB6981DF}" type="presParOf" srcId="{D28871C8-8A3F-4D2E-8454-65EE731B36AF}" destId="{140D0CC7-0D4B-4562-ACB3-B36CA690B28C}" srcOrd="0" destOrd="0" presId="urn:microsoft.com/office/officeart/2008/layout/VerticalCurvedList"/>
    <dgm:cxn modelId="{EBCD0112-A28F-427C-91D1-9E9E71BA670B}" type="presParOf" srcId="{84F7C041-0B7C-48A2-8FAA-EC3988A1AFD6}" destId="{B42E2B4C-A120-4A18-A78F-5273BA97A2D8}" srcOrd="3" destOrd="0" presId="urn:microsoft.com/office/officeart/2008/layout/VerticalCurvedList"/>
    <dgm:cxn modelId="{F41B93B2-9755-40C6-BE4A-AF4CCB37DBE0}" type="presParOf" srcId="{84F7C041-0B7C-48A2-8FAA-EC3988A1AFD6}" destId="{276125FE-6364-40C5-A0BB-3C4A6E5D4FBD}" srcOrd="4" destOrd="0" presId="urn:microsoft.com/office/officeart/2008/layout/VerticalCurvedList"/>
    <dgm:cxn modelId="{6C694159-ED77-4217-AF68-09A440E1D2CA}" type="presParOf" srcId="{276125FE-6364-40C5-A0BB-3C4A6E5D4FBD}" destId="{57909D0C-86AC-4805-8DD7-69E43736B00B}" srcOrd="0" destOrd="0" presId="urn:microsoft.com/office/officeart/2008/layout/VerticalCurvedList"/>
    <dgm:cxn modelId="{1CE998D0-F664-4418-AF5B-D421597F8B03}" type="presParOf" srcId="{84F7C041-0B7C-48A2-8FAA-EC3988A1AFD6}" destId="{13B7826D-DF01-4472-A86E-18941BD0F5DC}" srcOrd="5" destOrd="0" presId="urn:microsoft.com/office/officeart/2008/layout/VerticalCurvedList"/>
    <dgm:cxn modelId="{E9E21381-203B-4D0A-BD29-1D37D134DD84}" type="presParOf" srcId="{84F7C041-0B7C-48A2-8FAA-EC3988A1AFD6}" destId="{F8493CDF-9E2E-427B-B2F3-668666ABB092}" srcOrd="6" destOrd="0" presId="urn:microsoft.com/office/officeart/2008/layout/VerticalCurvedList"/>
    <dgm:cxn modelId="{F30B978C-B214-4D03-AFB6-A466EA9D8C35}" type="presParOf" srcId="{F8493CDF-9E2E-427B-B2F3-668666ABB092}" destId="{B7C3F029-A2DB-4D55-B43A-B5E77A654EF8}" srcOrd="0" destOrd="0" presId="urn:microsoft.com/office/officeart/2008/layout/VerticalCurvedList"/>
    <dgm:cxn modelId="{A4A58029-7A0D-4E4C-8CEF-FF65CAC36E88}" type="presParOf" srcId="{84F7C041-0B7C-48A2-8FAA-EC3988A1AFD6}" destId="{42488736-DC24-4581-BE40-CAFC556FF991}" srcOrd="7" destOrd="0" presId="urn:microsoft.com/office/officeart/2008/layout/VerticalCurvedList"/>
    <dgm:cxn modelId="{CE0A5562-9521-401B-8467-345B578D9490}" type="presParOf" srcId="{84F7C041-0B7C-48A2-8FAA-EC3988A1AFD6}" destId="{CDA50DE9-BA76-4EE0-823B-AE35B18EDE22}" srcOrd="8" destOrd="0" presId="urn:microsoft.com/office/officeart/2008/layout/VerticalCurvedList"/>
    <dgm:cxn modelId="{1FBA59AE-9E11-4D06-A07A-71B1AEDD2877}" type="presParOf" srcId="{CDA50DE9-BA76-4EE0-823B-AE35B18EDE22}" destId="{FBB7244E-14B8-4E55-A9E9-B94D0E35B3A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CC6B37F-2E0C-468B-8B4B-AE0DBE29A93B}"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US"/>
        </a:p>
      </dgm:t>
    </dgm:pt>
    <dgm:pt modelId="{7AC4B912-7F3A-44EB-BF42-C24E67CDA5E0}">
      <dgm:prSet phldrT="[Text]" custT="1"/>
      <dgm:spPr>
        <a:solidFill>
          <a:schemeClr val="accent4">
            <a:lumMod val="60000"/>
            <a:lumOff val="40000"/>
          </a:schemeClr>
        </a:solidFill>
      </dgm:spPr>
      <dgm:t>
        <a:bodyPr/>
        <a:lstStyle/>
        <a:p>
          <a:r>
            <a:rPr lang="en-US" sz="2300" dirty="0" err="1">
              <a:solidFill>
                <a:schemeClr val="tx1"/>
              </a:solidFill>
              <a:latin typeface="Arial" pitchFamily="34" charset="0"/>
              <a:cs typeface="Arial" pitchFamily="34" charset="0"/>
            </a:rPr>
            <a:t>Thiên</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nhiên</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vùng</a:t>
          </a:r>
          <a:r>
            <a:rPr lang="en-US" sz="2300" dirty="0">
              <a:solidFill>
                <a:schemeClr val="tx1"/>
              </a:solidFill>
              <a:latin typeface="Arial" pitchFamily="34" charset="0"/>
              <a:cs typeface="Arial" pitchFamily="34" charset="0"/>
            </a:rPr>
            <a:t> </a:t>
          </a:r>
          <a:r>
            <a:rPr lang="vi-VN" sz="2300" dirty="0">
              <a:solidFill>
                <a:schemeClr val="tx1"/>
              </a:solidFill>
              <a:latin typeface="Arial" pitchFamily="34" charset="0"/>
              <a:cs typeface="Arial" pitchFamily="34" charset="0"/>
            </a:rPr>
            <a:t>Nam Bộ</a:t>
          </a:r>
          <a:endParaRPr lang="en-US" sz="2300" dirty="0">
            <a:solidFill>
              <a:schemeClr val="tx1"/>
            </a:solidFill>
            <a:latin typeface="Arial" pitchFamily="34" charset="0"/>
            <a:cs typeface="Arial" pitchFamily="34" charset="0"/>
          </a:endParaRPr>
        </a:p>
      </dgm:t>
    </dgm:pt>
    <dgm:pt modelId="{27FAC2BF-9286-4BE5-9D8C-7C9F48AFF122}" type="parTrans" cxnId="{7FC30D4C-3FDB-46E2-A7EF-B798A40F8A44}">
      <dgm:prSet/>
      <dgm:spPr/>
      <dgm:t>
        <a:bodyPr/>
        <a:lstStyle/>
        <a:p>
          <a:endParaRPr lang="en-US" sz="2300"/>
        </a:p>
      </dgm:t>
    </dgm:pt>
    <dgm:pt modelId="{C0291D3E-7F64-4172-93E1-A1284850B59E}" type="sibTrans" cxnId="{7FC30D4C-3FDB-46E2-A7EF-B798A40F8A44}">
      <dgm:prSet/>
      <dgm:spPr/>
      <dgm:t>
        <a:bodyPr/>
        <a:lstStyle/>
        <a:p>
          <a:endParaRPr lang="en-US" sz="2300"/>
        </a:p>
      </dgm:t>
    </dgm:pt>
    <dgm:pt modelId="{B074CE4A-DBF1-4E16-9FFA-5621AFCC902A}">
      <dgm:prSet phldrT="[Text]" custT="1"/>
      <dgm:spPr>
        <a:solidFill>
          <a:schemeClr val="accent4">
            <a:lumMod val="60000"/>
            <a:lumOff val="40000"/>
          </a:schemeClr>
        </a:solidFill>
      </dgm:spPr>
      <dgm:t>
        <a:bodyPr/>
        <a:lstStyle/>
        <a:p>
          <a:r>
            <a:rPr lang="vi-VN" sz="2300" dirty="0">
              <a:solidFill>
                <a:schemeClr val="tx1"/>
              </a:solidFill>
            </a:rPr>
            <a:t>Dân cư và hoạt động sản xuất ở vùng Nam Bộ</a:t>
          </a:r>
          <a:endParaRPr lang="en-US" sz="2300" dirty="0">
            <a:solidFill>
              <a:schemeClr val="tx1"/>
            </a:solidFill>
            <a:latin typeface="#9Slide03 Arima Madurai Bold" pitchFamily="2" charset="0"/>
            <a:cs typeface="#9Slide03 Arima Madurai Bold" pitchFamily="2" charset="0"/>
          </a:endParaRPr>
        </a:p>
      </dgm:t>
    </dgm:pt>
    <dgm:pt modelId="{1F761FF2-AB91-4ED5-92E2-B5DC9A3F7133}" type="parTrans" cxnId="{95BC5B82-A577-4A85-9431-8EFF8BF54612}">
      <dgm:prSet/>
      <dgm:spPr/>
      <dgm:t>
        <a:bodyPr/>
        <a:lstStyle/>
        <a:p>
          <a:endParaRPr lang="en-US" sz="2300"/>
        </a:p>
      </dgm:t>
    </dgm:pt>
    <dgm:pt modelId="{638595DD-02C4-4821-9F40-A2CBA4878A86}" type="sibTrans" cxnId="{95BC5B82-A577-4A85-9431-8EFF8BF54612}">
      <dgm:prSet/>
      <dgm:spPr/>
      <dgm:t>
        <a:bodyPr/>
        <a:lstStyle/>
        <a:p>
          <a:endParaRPr lang="en-US" sz="2300"/>
        </a:p>
      </dgm:t>
    </dgm:pt>
    <dgm:pt modelId="{33CC293A-2354-4C77-BC29-717779F930F2}">
      <dgm:prSet phldrT="[Text]" custT="1"/>
      <dgm:spPr>
        <a:solidFill>
          <a:schemeClr val="accent4">
            <a:lumMod val="60000"/>
            <a:lumOff val="40000"/>
          </a:schemeClr>
        </a:solidFill>
      </dgm:spPr>
      <dgm:t>
        <a:bodyPr/>
        <a:lstStyle/>
        <a:p>
          <a:r>
            <a:rPr lang="en-US" sz="2300" dirty="0" err="1">
              <a:solidFill>
                <a:schemeClr val="tx1"/>
              </a:solidFill>
              <a:latin typeface="Arial" pitchFamily="34" charset="0"/>
              <a:cs typeface="Arial" pitchFamily="34" charset="0"/>
            </a:rPr>
            <a:t>Một</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số</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nét</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văn</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hoá</a:t>
          </a:r>
          <a:r>
            <a:rPr lang="en-US" sz="2300" dirty="0">
              <a:solidFill>
                <a:schemeClr val="tx1"/>
              </a:solidFill>
              <a:latin typeface="Arial" pitchFamily="34" charset="0"/>
              <a:cs typeface="Arial" pitchFamily="34" charset="0"/>
            </a:rPr>
            <a:t> </a:t>
          </a:r>
          <a:r>
            <a:rPr lang="vi-VN" sz="2300" dirty="0">
              <a:solidFill>
                <a:schemeClr val="tx1"/>
              </a:solidFill>
              <a:latin typeface="Arial" pitchFamily="34" charset="0"/>
              <a:cs typeface="Arial" pitchFamily="34" charset="0"/>
            </a:rPr>
            <a:t>và truyền thống yêu nước, cách mạng của đồng bào Nam </a:t>
          </a:r>
          <a:r>
            <a:rPr lang="en-US" sz="2300" dirty="0" err="1">
              <a:solidFill>
                <a:schemeClr val="tx1"/>
              </a:solidFill>
              <a:latin typeface="Arial" pitchFamily="34" charset="0"/>
              <a:cs typeface="Arial" pitchFamily="34" charset="0"/>
            </a:rPr>
            <a:t>Bộ</a:t>
          </a:r>
          <a:endParaRPr lang="en-US" sz="2300" dirty="0">
            <a:solidFill>
              <a:schemeClr val="tx1"/>
            </a:solidFill>
            <a:latin typeface="Arial" pitchFamily="34" charset="0"/>
            <a:cs typeface="Arial" pitchFamily="34" charset="0"/>
          </a:endParaRPr>
        </a:p>
      </dgm:t>
    </dgm:pt>
    <dgm:pt modelId="{19ECECB9-B83C-4B54-AF69-24A173782D1C}" type="parTrans" cxnId="{0F9C31E7-F617-4632-8DA7-E807279D49ED}">
      <dgm:prSet/>
      <dgm:spPr/>
      <dgm:t>
        <a:bodyPr/>
        <a:lstStyle/>
        <a:p>
          <a:endParaRPr lang="en-US" sz="2300"/>
        </a:p>
      </dgm:t>
    </dgm:pt>
    <dgm:pt modelId="{D295CE7E-E9EE-40C0-877B-6C4BEA47FD66}" type="sibTrans" cxnId="{0F9C31E7-F617-4632-8DA7-E807279D49ED}">
      <dgm:prSet/>
      <dgm:spPr/>
      <dgm:t>
        <a:bodyPr/>
        <a:lstStyle/>
        <a:p>
          <a:endParaRPr lang="en-US" sz="2300"/>
        </a:p>
      </dgm:t>
    </dgm:pt>
    <dgm:pt modelId="{CEE7EB5F-D6EE-4A9C-BB82-CA4ED5065D2C}">
      <dgm:prSet custT="1"/>
      <dgm:spPr>
        <a:solidFill>
          <a:schemeClr val="accent4">
            <a:lumMod val="60000"/>
            <a:lumOff val="40000"/>
          </a:schemeClr>
        </a:solidFill>
      </dgm:spPr>
      <dgm:t>
        <a:bodyPr/>
        <a:lstStyle/>
        <a:p>
          <a:r>
            <a:rPr lang="en-US" sz="2300" dirty="0">
              <a:solidFill>
                <a:schemeClr val="tx1"/>
              </a:solidFill>
              <a:latin typeface="#9Slide03 Arima Madurai ExtraBo"/>
            </a:rPr>
            <a:t> </a:t>
          </a:r>
          <a:r>
            <a:rPr lang="vi-VN" sz="2300" dirty="0">
              <a:solidFill>
                <a:schemeClr val="tx1"/>
              </a:solidFill>
              <a:latin typeface="#9Slide03 Arima Madurai ExtraBo"/>
            </a:rPr>
            <a:t>Thành phố Hồ Chí Minh</a:t>
          </a:r>
          <a:endParaRPr lang="en-US" sz="2300" dirty="0">
            <a:solidFill>
              <a:schemeClr val="tx1"/>
            </a:solidFill>
            <a:latin typeface="#9Slide03 Arima Madurai ExtraBo"/>
          </a:endParaRPr>
        </a:p>
      </dgm:t>
    </dgm:pt>
    <dgm:pt modelId="{364C192A-EB6B-42F3-82CC-3303025FCE75}" type="parTrans" cxnId="{E0C670BD-5AF2-47F5-AAE2-635EC342164D}">
      <dgm:prSet/>
      <dgm:spPr/>
      <dgm:t>
        <a:bodyPr/>
        <a:lstStyle/>
        <a:p>
          <a:endParaRPr lang="en-US" sz="2300"/>
        </a:p>
      </dgm:t>
    </dgm:pt>
    <dgm:pt modelId="{ABFE317E-97EB-4BF7-A7F4-0E9E33C324D9}" type="sibTrans" cxnId="{E0C670BD-5AF2-47F5-AAE2-635EC342164D}">
      <dgm:prSet/>
      <dgm:spPr/>
      <dgm:t>
        <a:bodyPr/>
        <a:lstStyle/>
        <a:p>
          <a:endParaRPr lang="en-US" sz="2300"/>
        </a:p>
      </dgm:t>
    </dgm:pt>
    <dgm:pt modelId="{79C029E7-C744-4038-A3CE-99891631E5E8}">
      <dgm:prSet custT="1"/>
      <dgm:spPr>
        <a:solidFill>
          <a:schemeClr val="accent4">
            <a:lumMod val="60000"/>
            <a:lumOff val="40000"/>
          </a:schemeClr>
        </a:solidFill>
      </dgm:spPr>
      <dgm:t>
        <a:bodyPr/>
        <a:lstStyle/>
        <a:p>
          <a:r>
            <a:rPr lang="vi-VN" sz="2300" dirty="0">
              <a:solidFill>
                <a:schemeClr val="tx1"/>
              </a:solidFill>
              <a:latin typeface="#9Slide03 Arima Madurai ExtraBo"/>
            </a:rPr>
            <a:t>Địa đạo Củ Chi</a:t>
          </a:r>
          <a:endParaRPr lang="en-US" sz="2300" dirty="0">
            <a:solidFill>
              <a:schemeClr val="tx1"/>
            </a:solidFill>
            <a:latin typeface="#9Slide03 Arima Madurai ExtraBo"/>
          </a:endParaRPr>
        </a:p>
      </dgm:t>
    </dgm:pt>
    <dgm:pt modelId="{5BA18153-1A35-4770-B90B-08D602DC76AA}" type="parTrans" cxnId="{4ECD26F6-2EFD-44F5-BF18-F237189A8BE1}">
      <dgm:prSet/>
      <dgm:spPr/>
      <dgm:t>
        <a:bodyPr/>
        <a:lstStyle/>
        <a:p>
          <a:endParaRPr lang="en-US" sz="2300"/>
        </a:p>
      </dgm:t>
    </dgm:pt>
    <dgm:pt modelId="{AB84F6C8-BEC7-414F-B296-5D3A17586A75}" type="sibTrans" cxnId="{4ECD26F6-2EFD-44F5-BF18-F237189A8BE1}">
      <dgm:prSet/>
      <dgm:spPr/>
      <dgm:t>
        <a:bodyPr/>
        <a:lstStyle/>
        <a:p>
          <a:endParaRPr lang="en-US" sz="2300"/>
        </a:p>
      </dgm:t>
    </dgm:pt>
    <dgm:pt modelId="{77E6DB65-7F72-4388-98FE-48657A8F99CC}" type="pres">
      <dgm:prSet presAssocID="{DCC6B37F-2E0C-468B-8B4B-AE0DBE29A93B}" presName="Name0" presStyleCnt="0">
        <dgm:presLayoutVars>
          <dgm:chMax val="7"/>
          <dgm:chPref val="7"/>
          <dgm:dir/>
        </dgm:presLayoutVars>
      </dgm:prSet>
      <dgm:spPr/>
      <dgm:t>
        <a:bodyPr/>
        <a:lstStyle/>
        <a:p>
          <a:endParaRPr lang="en-US"/>
        </a:p>
      </dgm:t>
    </dgm:pt>
    <dgm:pt modelId="{84F7C041-0B7C-48A2-8FAA-EC3988A1AFD6}" type="pres">
      <dgm:prSet presAssocID="{DCC6B37F-2E0C-468B-8B4B-AE0DBE29A93B}" presName="Name1" presStyleCnt="0"/>
      <dgm:spPr/>
    </dgm:pt>
    <dgm:pt modelId="{47BEBCFE-9D7B-474F-BC8B-5B0929FBB979}" type="pres">
      <dgm:prSet presAssocID="{DCC6B37F-2E0C-468B-8B4B-AE0DBE29A93B}" presName="cycle" presStyleCnt="0"/>
      <dgm:spPr/>
    </dgm:pt>
    <dgm:pt modelId="{3CD4CB24-2133-4C83-8450-BB5579C27225}" type="pres">
      <dgm:prSet presAssocID="{DCC6B37F-2E0C-468B-8B4B-AE0DBE29A93B}" presName="srcNode" presStyleLbl="node1" presStyleIdx="0" presStyleCnt="5"/>
      <dgm:spPr/>
    </dgm:pt>
    <dgm:pt modelId="{1450998B-A74B-478B-A138-785B7BA9BC53}" type="pres">
      <dgm:prSet presAssocID="{DCC6B37F-2E0C-468B-8B4B-AE0DBE29A93B}" presName="conn" presStyleLbl="parChTrans1D2" presStyleIdx="0" presStyleCnt="1"/>
      <dgm:spPr/>
      <dgm:t>
        <a:bodyPr/>
        <a:lstStyle/>
        <a:p>
          <a:endParaRPr lang="en-US"/>
        </a:p>
      </dgm:t>
    </dgm:pt>
    <dgm:pt modelId="{C578CE8A-618B-4F6B-A9F6-8C67F28B345C}" type="pres">
      <dgm:prSet presAssocID="{DCC6B37F-2E0C-468B-8B4B-AE0DBE29A93B}" presName="extraNode" presStyleLbl="node1" presStyleIdx="0" presStyleCnt="5"/>
      <dgm:spPr/>
    </dgm:pt>
    <dgm:pt modelId="{C2E32F8C-85E6-48D1-94D3-4629E429F8E6}" type="pres">
      <dgm:prSet presAssocID="{DCC6B37F-2E0C-468B-8B4B-AE0DBE29A93B}" presName="dstNode" presStyleLbl="node1" presStyleIdx="0" presStyleCnt="5"/>
      <dgm:spPr/>
    </dgm:pt>
    <dgm:pt modelId="{71FFABE7-FE4B-406B-A1E4-6D84DA60B0EC}" type="pres">
      <dgm:prSet presAssocID="{7AC4B912-7F3A-44EB-BF42-C24E67CDA5E0}" presName="text_1" presStyleLbl="node1" presStyleIdx="0" presStyleCnt="5" custScaleY="119355">
        <dgm:presLayoutVars>
          <dgm:bulletEnabled val="1"/>
        </dgm:presLayoutVars>
      </dgm:prSet>
      <dgm:spPr/>
      <dgm:t>
        <a:bodyPr/>
        <a:lstStyle/>
        <a:p>
          <a:endParaRPr lang="en-US"/>
        </a:p>
      </dgm:t>
    </dgm:pt>
    <dgm:pt modelId="{D28871C8-8A3F-4D2E-8454-65EE731B36AF}" type="pres">
      <dgm:prSet presAssocID="{7AC4B912-7F3A-44EB-BF42-C24E67CDA5E0}" presName="accent_1" presStyleCnt="0"/>
      <dgm:spPr/>
    </dgm:pt>
    <dgm:pt modelId="{140D0CC7-0D4B-4562-ACB3-B36CA690B28C}" type="pres">
      <dgm:prSet presAssocID="{7AC4B912-7F3A-44EB-BF42-C24E67CDA5E0}" presName="accentRepeatNode" presStyleLbl="solidFgAcc1" presStyleIdx="0" presStyleCnt="5"/>
      <dgm:spPr/>
    </dgm:pt>
    <dgm:pt modelId="{B42E2B4C-A120-4A18-A78F-5273BA97A2D8}" type="pres">
      <dgm:prSet presAssocID="{B074CE4A-DBF1-4E16-9FFA-5621AFCC902A}" presName="text_2" presStyleLbl="node1" presStyleIdx="1" presStyleCnt="5" custScaleY="107317">
        <dgm:presLayoutVars>
          <dgm:bulletEnabled val="1"/>
        </dgm:presLayoutVars>
      </dgm:prSet>
      <dgm:spPr/>
      <dgm:t>
        <a:bodyPr/>
        <a:lstStyle/>
        <a:p>
          <a:endParaRPr lang="en-US"/>
        </a:p>
      </dgm:t>
    </dgm:pt>
    <dgm:pt modelId="{276125FE-6364-40C5-A0BB-3C4A6E5D4FBD}" type="pres">
      <dgm:prSet presAssocID="{B074CE4A-DBF1-4E16-9FFA-5621AFCC902A}" presName="accent_2" presStyleCnt="0"/>
      <dgm:spPr/>
    </dgm:pt>
    <dgm:pt modelId="{57909D0C-86AC-4805-8DD7-69E43736B00B}" type="pres">
      <dgm:prSet presAssocID="{B074CE4A-DBF1-4E16-9FFA-5621AFCC902A}" presName="accentRepeatNode" presStyleLbl="solidFgAcc1" presStyleIdx="1" presStyleCnt="5"/>
      <dgm:spPr/>
    </dgm:pt>
    <dgm:pt modelId="{13B7826D-DF01-4472-A86E-18941BD0F5DC}" type="pres">
      <dgm:prSet presAssocID="{33CC293A-2354-4C77-BC29-717779F930F2}" presName="text_3" presStyleLbl="node1" presStyleIdx="2" presStyleCnt="5" custScaleY="107317">
        <dgm:presLayoutVars>
          <dgm:bulletEnabled val="1"/>
        </dgm:presLayoutVars>
      </dgm:prSet>
      <dgm:spPr/>
      <dgm:t>
        <a:bodyPr/>
        <a:lstStyle/>
        <a:p>
          <a:endParaRPr lang="en-US"/>
        </a:p>
      </dgm:t>
    </dgm:pt>
    <dgm:pt modelId="{F8493CDF-9E2E-427B-B2F3-668666ABB092}" type="pres">
      <dgm:prSet presAssocID="{33CC293A-2354-4C77-BC29-717779F930F2}" presName="accent_3" presStyleCnt="0"/>
      <dgm:spPr/>
    </dgm:pt>
    <dgm:pt modelId="{B7C3F029-A2DB-4D55-B43A-B5E77A654EF8}" type="pres">
      <dgm:prSet presAssocID="{33CC293A-2354-4C77-BC29-717779F930F2}" presName="accentRepeatNode" presStyleLbl="solidFgAcc1" presStyleIdx="2" presStyleCnt="5"/>
      <dgm:spPr/>
    </dgm:pt>
    <dgm:pt modelId="{9694F478-C2F7-4DCC-9EB1-3C5EF7F6E741}" type="pres">
      <dgm:prSet presAssocID="{CEE7EB5F-D6EE-4A9C-BB82-CA4ED5065D2C}" presName="text_4" presStyleLbl="node1" presStyleIdx="3" presStyleCnt="5">
        <dgm:presLayoutVars>
          <dgm:bulletEnabled val="1"/>
        </dgm:presLayoutVars>
      </dgm:prSet>
      <dgm:spPr/>
      <dgm:t>
        <a:bodyPr/>
        <a:lstStyle/>
        <a:p>
          <a:endParaRPr lang="en-US"/>
        </a:p>
      </dgm:t>
    </dgm:pt>
    <dgm:pt modelId="{2934D890-8A52-4A5F-BEED-879C3BF56AAF}" type="pres">
      <dgm:prSet presAssocID="{CEE7EB5F-D6EE-4A9C-BB82-CA4ED5065D2C}" presName="accent_4" presStyleCnt="0"/>
      <dgm:spPr/>
    </dgm:pt>
    <dgm:pt modelId="{B8AD66F3-5299-42C3-91FE-B5856E87980A}" type="pres">
      <dgm:prSet presAssocID="{CEE7EB5F-D6EE-4A9C-BB82-CA4ED5065D2C}" presName="accentRepeatNode" presStyleLbl="solidFgAcc1" presStyleIdx="3" presStyleCnt="5"/>
      <dgm:spPr/>
    </dgm:pt>
    <dgm:pt modelId="{9FFD1EA6-87AA-483F-99AA-DB28BC14B040}" type="pres">
      <dgm:prSet presAssocID="{79C029E7-C744-4038-A3CE-99891631E5E8}" presName="text_5" presStyleLbl="node1" presStyleIdx="4" presStyleCnt="5">
        <dgm:presLayoutVars>
          <dgm:bulletEnabled val="1"/>
        </dgm:presLayoutVars>
      </dgm:prSet>
      <dgm:spPr/>
      <dgm:t>
        <a:bodyPr/>
        <a:lstStyle/>
        <a:p>
          <a:endParaRPr lang="en-US"/>
        </a:p>
      </dgm:t>
    </dgm:pt>
    <dgm:pt modelId="{989D5A11-CF4D-4A62-8AB5-73A7045C8F39}" type="pres">
      <dgm:prSet presAssocID="{79C029E7-C744-4038-A3CE-99891631E5E8}" presName="accent_5" presStyleCnt="0"/>
      <dgm:spPr/>
    </dgm:pt>
    <dgm:pt modelId="{6DCA6F14-5A5D-44D3-99EF-4A7E5E13EDFE}" type="pres">
      <dgm:prSet presAssocID="{79C029E7-C744-4038-A3CE-99891631E5E8}" presName="accentRepeatNode" presStyleLbl="solidFgAcc1" presStyleIdx="4" presStyleCnt="5"/>
      <dgm:spPr/>
    </dgm:pt>
  </dgm:ptLst>
  <dgm:cxnLst>
    <dgm:cxn modelId="{FA598973-A3E3-41BD-AD8E-2C7C68E36867}" type="presOf" srcId="{33CC293A-2354-4C77-BC29-717779F930F2}" destId="{13B7826D-DF01-4472-A86E-18941BD0F5DC}" srcOrd="0" destOrd="0" presId="urn:microsoft.com/office/officeart/2008/layout/VerticalCurvedList"/>
    <dgm:cxn modelId="{A1DAF760-8D0F-4E97-BED5-ACF109922B99}" type="presOf" srcId="{7AC4B912-7F3A-44EB-BF42-C24E67CDA5E0}" destId="{71FFABE7-FE4B-406B-A1E4-6D84DA60B0EC}" srcOrd="0" destOrd="0" presId="urn:microsoft.com/office/officeart/2008/layout/VerticalCurvedList"/>
    <dgm:cxn modelId="{3939E9E7-6254-467B-B079-48DCDB65623A}" type="presOf" srcId="{B074CE4A-DBF1-4E16-9FFA-5621AFCC902A}" destId="{B42E2B4C-A120-4A18-A78F-5273BA97A2D8}" srcOrd="0" destOrd="0" presId="urn:microsoft.com/office/officeart/2008/layout/VerticalCurvedList"/>
    <dgm:cxn modelId="{4ADA4054-1FE0-4AFD-B0CD-47F314636348}" type="presOf" srcId="{C0291D3E-7F64-4172-93E1-A1284850B59E}" destId="{1450998B-A74B-478B-A138-785B7BA9BC53}" srcOrd="0" destOrd="0" presId="urn:microsoft.com/office/officeart/2008/layout/VerticalCurvedList"/>
    <dgm:cxn modelId="{4ECD26F6-2EFD-44F5-BF18-F237189A8BE1}" srcId="{DCC6B37F-2E0C-468B-8B4B-AE0DBE29A93B}" destId="{79C029E7-C744-4038-A3CE-99891631E5E8}" srcOrd="4" destOrd="0" parTransId="{5BA18153-1A35-4770-B90B-08D602DC76AA}" sibTransId="{AB84F6C8-BEC7-414F-B296-5D3A17586A75}"/>
    <dgm:cxn modelId="{95BC5B82-A577-4A85-9431-8EFF8BF54612}" srcId="{DCC6B37F-2E0C-468B-8B4B-AE0DBE29A93B}" destId="{B074CE4A-DBF1-4E16-9FFA-5621AFCC902A}" srcOrd="1" destOrd="0" parTransId="{1F761FF2-AB91-4ED5-92E2-B5DC9A3F7133}" sibTransId="{638595DD-02C4-4821-9F40-A2CBA4878A86}"/>
    <dgm:cxn modelId="{7FC30D4C-3FDB-46E2-A7EF-B798A40F8A44}" srcId="{DCC6B37F-2E0C-468B-8B4B-AE0DBE29A93B}" destId="{7AC4B912-7F3A-44EB-BF42-C24E67CDA5E0}" srcOrd="0" destOrd="0" parTransId="{27FAC2BF-9286-4BE5-9D8C-7C9F48AFF122}" sibTransId="{C0291D3E-7F64-4172-93E1-A1284850B59E}"/>
    <dgm:cxn modelId="{F640DD50-FF11-44BA-8453-81722607655D}" type="presOf" srcId="{CEE7EB5F-D6EE-4A9C-BB82-CA4ED5065D2C}" destId="{9694F478-C2F7-4DCC-9EB1-3C5EF7F6E741}" srcOrd="0" destOrd="0" presId="urn:microsoft.com/office/officeart/2008/layout/VerticalCurvedList"/>
    <dgm:cxn modelId="{0F9C31E7-F617-4632-8DA7-E807279D49ED}" srcId="{DCC6B37F-2E0C-468B-8B4B-AE0DBE29A93B}" destId="{33CC293A-2354-4C77-BC29-717779F930F2}" srcOrd="2" destOrd="0" parTransId="{19ECECB9-B83C-4B54-AF69-24A173782D1C}" sibTransId="{D295CE7E-E9EE-40C0-877B-6C4BEA47FD66}"/>
    <dgm:cxn modelId="{FC1A8A4B-7013-4C27-BE98-3A03ED98098C}" type="presOf" srcId="{79C029E7-C744-4038-A3CE-99891631E5E8}" destId="{9FFD1EA6-87AA-483F-99AA-DB28BC14B040}" srcOrd="0" destOrd="0" presId="urn:microsoft.com/office/officeart/2008/layout/VerticalCurvedList"/>
    <dgm:cxn modelId="{E0C670BD-5AF2-47F5-AAE2-635EC342164D}" srcId="{DCC6B37F-2E0C-468B-8B4B-AE0DBE29A93B}" destId="{CEE7EB5F-D6EE-4A9C-BB82-CA4ED5065D2C}" srcOrd="3" destOrd="0" parTransId="{364C192A-EB6B-42F3-82CC-3303025FCE75}" sibTransId="{ABFE317E-97EB-4BF7-A7F4-0E9E33C324D9}"/>
    <dgm:cxn modelId="{584D4AF0-F0D6-46A8-82CB-640F1F991990}" type="presOf" srcId="{DCC6B37F-2E0C-468B-8B4B-AE0DBE29A93B}" destId="{77E6DB65-7F72-4388-98FE-48657A8F99CC}" srcOrd="0" destOrd="0" presId="urn:microsoft.com/office/officeart/2008/layout/VerticalCurvedList"/>
    <dgm:cxn modelId="{E3A5073F-0590-4E18-87B7-4FB8390EDEC0}" type="presParOf" srcId="{77E6DB65-7F72-4388-98FE-48657A8F99CC}" destId="{84F7C041-0B7C-48A2-8FAA-EC3988A1AFD6}" srcOrd="0" destOrd="0" presId="urn:microsoft.com/office/officeart/2008/layout/VerticalCurvedList"/>
    <dgm:cxn modelId="{D33D6777-4BD9-4D31-B825-50BA242E4597}" type="presParOf" srcId="{84F7C041-0B7C-48A2-8FAA-EC3988A1AFD6}" destId="{47BEBCFE-9D7B-474F-BC8B-5B0929FBB979}" srcOrd="0" destOrd="0" presId="urn:microsoft.com/office/officeart/2008/layout/VerticalCurvedList"/>
    <dgm:cxn modelId="{012E6FB7-A6F4-451C-A7E9-C2F6BEFBACEB}" type="presParOf" srcId="{47BEBCFE-9D7B-474F-BC8B-5B0929FBB979}" destId="{3CD4CB24-2133-4C83-8450-BB5579C27225}" srcOrd="0" destOrd="0" presId="urn:microsoft.com/office/officeart/2008/layout/VerticalCurvedList"/>
    <dgm:cxn modelId="{30D47F51-40F3-440B-A872-867747684715}" type="presParOf" srcId="{47BEBCFE-9D7B-474F-BC8B-5B0929FBB979}" destId="{1450998B-A74B-478B-A138-785B7BA9BC53}" srcOrd="1" destOrd="0" presId="urn:microsoft.com/office/officeart/2008/layout/VerticalCurvedList"/>
    <dgm:cxn modelId="{5B7CDF24-EA69-4F83-B146-F730D9E0DD84}" type="presParOf" srcId="{47BEBCFE-9D7B-474F-BC8B-5B0929FBB979}" destId="{C578CE8A-618B-4F6B-A9F6-8C67F28B345C}" srcOrd="2" destOrd="0" presId="urn:microsoft.com/office/officeart/2008/layout/VerticalCurvedList"/>
    <dgm:cxn modelId="{A492F113-50FC-422B-97EA-73AC78857A60}" type="presParOf" srcId="{47BEBCFE-9D7B-474F-BC8B-5B0929FBB979}" destId="{C2E32F8C-85E6-48D1-94D3-4629E429F8E6}" srcOrd="3" destOrd="0" presId="urn:microsoft.com/office/officeart/2008/layout/VerticalCurvedList"/>
    <dgm:cxn modelId="{DE92AB43-7A34-4737-8C22-ADC3FE6F4DCB}" type="presParOf" srcId="{84F7C041-0B7C-48A2-8FAA-EC3988A1AFD6}" destId="{71FFABE7-FE4B-406B-A1E4-6D84DA60B0EC}" srcOrd="1" destOrd="0" presId="urn:microsoft.com/office/officeart/2008/layout/VerticalCurvedList"/>
    <dgm:cxn modelId="{D6D0261B-0A15-4788-B4CA-877AE242E703}" type="presParOf" srcId="{84F7C041-0B7C-48A2-8FAA-EC3988A1AFD6}" destId="{D28871C8-8A3F-4D2E-8454-65EE731B36AF}" srcOrd="2" destOrd="0" presId="urn:microsoft.com/office/officeart/2008/layout/VerticalCurvedList"/>
    <dgm:cxn modelId="{F834F711-6AE1-410D-AC17-6DAC31E0CA37}" type="presParOf" srcId="{D28871C8-8A3F-4D2E-8454-65EE731B36AF}" destId="{140D0CC7-0D4B-4562-ACB3-B36CA690B28C}" srcOrd="0" destOrd="0" presId="urn:microsoft.com/office/officeart/2008/layout/VerticalCurvedList"/>
    <dgm:cxn modelId="{5FCDABC6-0970-4B60-814B-967FAB906AD0}" type="presParOf" srcId="{84F7C041-0B7C-48A2-8FAA-EC3988A1AFD6}" destId="{B42E2B4C-A120-4A18-A78F-5273BA97A2D8}" srcOrd="3" destOrd="0" presId="urn:microsoft.com/office/officeart/2008/layout/VerticalCurvedList"/>
    <dgm:cxn modelId="{00846C0F-6358-44FC-B7A9-6CA3F6B7234B}" type="presParOf" srcId="{84F7C041-0B7C-48A2-8FAA-EC3988A1AFD6}" destId="{276125FE-6364-40C5-A0BB-3C4A6E5D4FBD}" srcOrd="4" destOrd="0" presId="urn:microsoft.com/office/officeart/2008/layout/VerticalCurvedList"/>
    <dgm:cxn modelId="{D36C9E35-7DFD-49C8-BB2E-2477D2E9B5D0}" type="presParOf" srcId="{276125FE-6364-40C5-A0BB-3C4A6E5D4FBD}" destId="{57909D0C-86AC-4805-8DD7-69E43736B00B}" srcOrd="0" destOrd="0" presId="urn:microsoft.com/office/officeart/2008/layout/VerticalCurvedList"/>
    <dgm:cxn modelId="{649D9577-52BF-4D8D-BA2B-1D0E7298FE5F}" type="presParOf" srcId="{84F7C041-0B7C-48A2-8FAA-EC3988A1AFD6}" destId="{13B7826D-DF01-4472-A86E-18941BD0F5DC}" srcOrd="5" destOrd="0" presId="urn:microsoft.com/office/officeart/2008/layout/VerticalCurvedList"/>
    <dgm:cxn modelId="{30A2BA7F-ACEC-443C-A14D-DA6B8335FFE3}" type="presParOf" srcId="{84F7C041-0B7C-48A2-8FAA-EC3988A1AFD6}" destId="{F8493CDF-9E2E-427B-B2F3-668666ABB092}" srcOrd="6" destOrd="0" presId="urn:microsoft.com/office/officeart/2008/layout/VerticalCurvedList"/>
    <dgm:cxn modelId="{9BBC13E2-F7CB-478B-B8C9-75FDB41C37C6}" type="presParOf" srcId="{F8493CDF-9E2E-427B-B2F3-668666ABB092}" destId="{B7C3F029-A2DB-4D55-B43A-B5E77A654EF8}" srcOrd="0" destOrd="0" presId="urn:microsoft.com/office/officeart/2008/layout/VerticalCurvedList"/>
    <dgm:cxn modelId="{3F02C840-7652-4A03-BB8B-8F5539446E41}" type="presParOf" srcId="{84F7C041-0B7C-48A2-8FAA-EC3988A1AFD6}" destId="{9694F478-C2F7-4DCC-9EB1-3C5EF7F6E741}" srcOrd="7" destOrd="0" presId="urn:microsoft.com/office/officeart/2008/layout/VerticalCurvedList"/>
    <dgm:cxn modelId="{F37E4C1E-B5CE-4D71-8A6C-3C6215310722}" type="presParOf" srcId="{84F7C041-0B7C-48A2-8FAA-EC3988A1AFD6}" destId="{2934D890-8A52-4A5F-BEED-879C3BF56AAF}" srcOrd="8" destOrd="0" presId="urn:microsoft.com/office/officeart/2008/layout/VerticalCurvedList"/>
    <dgm:cxn modelId="{87D8E7E2-5509-4101-A1FB-2AEAFABB5BDF}" type="presParOf" srcId="{2934D890-8A52-4A5F-BEED-879C3BF56AAF}" destId="{B8AD66F3-5299-42C3-91FE-B5856E87980A}" srcOrd="0" destOrd="0" presId="urn:microsoft.com/office/officeart/2008/layout/VerticalCurvedList"/>
    <dgm:cxn modelId="{591B6FF6-4EC1-41AE-8D33-3F87DA52033A}" type="presParOf" srcId="{84F7C041-0B7C-48A2-8FAA-EC3988A1AFD6}" destId="{9FFD1EA6-87AA-483F-99AA-DB28BC14B040}" srcOrd="9" destOrd="0" presId="urn:microsoft.com/office/officeart/2008/layout/VerticalCurvedList"/>
    <dgm:cxn modelId="{B07D50C2-0852-4F6C-8796-DFB9D811DEB1}" type="presParOf" srcId="{84F7C041-0B7C-48A2-8FAA-EC3988A1AFD6}" destId="{989D5A11-CF4D-4A62-8AB5-73A7045C8F39}" srcOrd="10" destOrd="0" presId="urn:microsoft.com/office/officeart/2008/layout/VerticalCurvedList"/>
    <dgm:cxn modelId="{C2E6EDEA-1161-4D1D-944F-84EB9F8DC5F8}" type="presParOf" srcId="{989D5A11-CF4D-4A62-8AB5-73A7045C8F39}" destId="{6DCA6F14-5A5D-44D3-99EF-4A7E5E13EDF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CC6B37F-2E0C-468B-8B4B-AE0DBE29A93B}"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US"/>
        </a:p>
      </dgm:t>
    </dgm:pt>
    <dgm:pt modelId="{7AC4B912-7F3A-44EB-BF42-C24E67CDA5E0}">
      <dgm:prSet phldrT="[Text]" custT="1"/>
      <dgm:spPr>
        <a:solidFill>
          <a:schemeClr val="accent4">
            <a:lumMod val="60000"/>
            <a:lumOff val="40000"/>
          </a:schemeClr>
        </a:solidFill>
      </dgm:spPr>
      <dgm:t>
        <a:bodyPr/>
        <a:lstStyle/>
        <a:p>
          <a:r>
            <a:rPr lang="en-US" sz="2300" dirty="0">
              <a:solidFill>
                <a:schemeClr val="tx1"/>
              </a:solidFill>
              <a:latin typeface="Arial" pitchFamily="34" charset="0"/>
              <a:cs typeface="Arial" pitchFamily="34" charset="0"/>
            </a:rPr>
            <a:t>ÔN TẬP</a:t>
          </a:r>
        </a:p>
      </dgm:t>
    </dgm:pt>
    <dgm:pt modelId="{27FAC2BF-9286-4BE5-9D8C-7C9F48AFF122}" type="parTrans" cxnId="{7FC30D4C-3FDB-46E2-A7EF-B798A40F8A44}">
      <dgm:prSet/>
      <dgm:spPr/>
      <dgm:t>
        <a:bodyPr/>
        <a:lstStyle/>
        <a:p>
          <a:endParaRPr lang="en-US"/>
        </a:p>
      </dgm:t>
    </dgm:pt>
    <dgm:pt modelId="{C0291D3E-7F64-4172-93E1-A1284850B59E}" type="sibTrans" cxnId="{7FC30D4C-3FDB-46E2-A7EF-B798A40F8A44}">
      <dgm:prSet/>
      <dgm:spPr/>
      <dgm:t>
        <a:bodyPr/>
        <a:lstStyle/>
        <a:p>
          <a:endParaRPr lang="en-US"/>
        </a:p>
      </dgm:t>
    </dgm:pt>
    <dgm:pt modelId="{77E6DB65-7F72-4388-98FE-48657A8F99CC}" type="pres">
      <dgm:prSet presAssocID="{DCC6B37F-2E0C-468B-8B4B-AE0DBE29A93B}" presName="Name0" presStyleCnt="0">
        <dgm:presLayoutVars>
          <dgm:chMax val="7"/>
          <dgm:chPref val="7"/>
          <dgm:dir/>
        </dgm:presLayoutVars>
      </dgm:prSet>
      <dgm:spPr/>
      <dgm:t>
        <a:bodyPr/>
        <a:lstStyle/>
        <a:p>
          <a:endParaRPr lang="en-US"/>
        </a:p>
      </dgm:t>
    </dgm:pt>
    <dgm:pt modelId="{84F7C041-0B7C-48A2-8FAA-EC3988A1AFD6}" type="pres">
      <dgm:prSet presAssocID="{DCC6B37F-2E0C-468B-8B4B-AE0DBE29A93B}" presName="Name1" presStyleCnt="0"/>
      <dgm:spPr/>
    </dgm:pt>
    <dgm:pt modelId="{47BEBCFE-9D7B-474F-BC8B-5B0929FBB979}" type="pres">
      <dgm:prSet presAssocID="{DCC6B37F-2E0C-468B-8B4B-AE0DBE29A93B}" presName="cycle" presStyleCnt="0"/>
      <dgm:spPr/>
    </dgm:pt>
    <dgm:pt modelId="{3CD4CB24-2133-4C83-8450-BB5579C27225}" type="pres">
      <dgm:prSet presAssocID="{DCC6B37F-2E0C-468B-8B4B-AE0DBE29A93B}" presName="srcNode" presStyleLbl="node1" presStyleIdx="0" presStyleCnt="1"/>
      <dgm:spPr/>
    </dgm:pt>
    <dgm:pt modelId="{1450998B-A74B-478B-A138-785B7BA9BC53}" type="pres">
      <dgm:prSet presAssocID="{DCC6B37F-2E0C-468B-8B4B-AE0DBE29A93B}" presName="conn" presStyleLbl="parChTrans1D2" presStyleIdx="0" presStyleCnt="1"/>
      <dgm:spPr/>
      <dgm:t>
        <a:bodyPr/>
        <a:lstStyle/>
        <a:p>
          <a:endParaRPr lang="en-US"/>
        </a:p>
      </dgm:t>
    </dgm:pt>
    <dgm:pt modelId="{C578CE8A-618B-4F6B-A9F6-8C67F28B345C}" type="pres">
      <dgm:prSet presAssocID="{DCC6B37F-2E0C-468B-8B4B-AE0DBE29A93B}" presName="extraNode" presStyleLbl="node1" presStyleIdx="0" presStyleCnt="1"/>
      <dgm:spPr/>
    </dgm:pt>
    <dgm:pt modelId="{C2E32F8C-85E6-48D1-94D3-4629E429F8E6}" type="pres">
      <dgm:prSet presAssocID="{DCC6B37F-2E0C-468B-8B4B-AE0DBE29A93B}" presName="dstNode" presStyleLbl="node1" presStyleIdx="0" presStyleCnt="1"/>
      <dgm:spPr/>
    </dgm:pt>
    <dgm:pt modelId="{71FFABE7-FE4B-406B-A1E4-6D84DA60B0EC}" type="pres">
      <dgm:prSet presAssocID="{7AC4B912-7F3A-44EB-BF42-C24E67CDA5E0}" presName="text_1" presStyleLbl="node1" presStyleIdx="0" presStyleCnt="1">
        <dgm:presLayoutVars>
          <dgm:bulletEnabled val="1"/>
        </dgm:presLayoutVars>
      </dgm:prSet>
      <dgm:spPr/>
      <dgm:t>
        <a:bodyPr/>
        <a:lstStyle/>
        <a:p>
          <a:endParaRPr lang="en-US"/>
        </a:p>
      </dgm:t>
    </dgm:pt>
    <dgm:pt modelId="{D28871C8-8A3F-4D2E-8454-65EE731B36AF}" type="pres">
      <dgm:prSet presAssocID="{7AC4B912-7F3A-44EB-BF42-C24E67CDA5E0}" presName="accent_1" presStyleCnt="0"/>
      <dgm:spPr/>
    </dgm:pt>
    <dgm:pt modelId="{140D0CC7-0D4B-4562-ACB3-B36CA690B28C}" type="pres">
      <dgm:prSet presAssocID="{7AC4B912-7F3A-44EB-BF42-C24E67CDA5E0}" presName="accentRepeatNode" presStyleLbl="solidFgAcc1" presStyleIdx="0" presStyleCnt="1"/>
      <dgm:spPr/>
    </dgm:pt>
  </dgm:ptLst>
  <dgm:cxnLst>
    <dgm:cxn modelId="{7FC30D4C-3FDB-46E2-A7EF-B798A40F8A44}" srcId="{DCC6B37F-2E0C-468B-8B4B-AE0DBE29A93B}" destId="{7AC4B912-7F3A-44EB-BF42-C24E67CDA5E0}" srcOrd="0" destOrd="0" parTransId="{27FAC2BF-9286-4BE5-9D8C-7C9F48AFF122}" sibTransId="{C0291D3E-7F64-4172-93E1-A1284850B59E}"/>
    <dgm:cxn modelId="{594C6430-B88B-4F60-9806-42B7940DCE28}" type="presOf" srcId="{7AC4B912-7F3A-44EB-BF42-C24E67CDA5E0}" destId="{71FFABE7-FE4B-406B-A1E4-6D84DA60B0EC}" srcOrd="0" destOrd="0" presId="urn:microsoft.com/office/officeart/2008/layout/VerticalCurvedList"/>
    <dgm:cxn modelId="{92CF1040-E3EF-48FC-89FA-27E90F92D93D}" type="presOf" srcId="{C0291D3E-7F64-4172-93E1-A1284850B59E}" destId="{1450998B-A74B-478B-A138-785B7BA9BC53}" srcOrd="0" destOrd="0" presId="urn:microsoft.com/office/officeart/2008/layout/VerticalCurvedList"/>
    <dgm:cxn modelId="{B1599293-DD40-4AF9-8736-15ABD7AC9377}" type="presOf" srcId="{DCC6B37F-2E0C-468B-8B4B-AE0DBE29A93B}" destId="{77E6DB65-7F72-4388-98FE-48657A8F99CC}" srcOrd="0" destOrd="0" presId="urn:microsoft.com/office/officeart/2008/layout/VerticalCurvedList"/>
    <dgm:cxn modelId="{FC0B7210-89FA-4A81-9B14-65122CFE3098}" type="presParOf" srcId="{77E6DB65-7F72-4388-98FE-48657A8F99CC}" destId="{84F7C041-0B7C-48A2-8FAA-EC3988A1AFD6}" srcOrd="0" destOrd="0" presId="urn:microsoft.com/office/officeart/2008/layout/VerticalCurvedList"/>
    <dgm:cxn modelId="{67B4622F-6534-4504-92A6-14645FF63EA3}" type="presParOf" srcId="{84F7C041-0B7C-48A2-8FAA-EC3988A1AFD6}" destId="{47BEBCFE-9D7B-474F-BC8B-5B0929FBB979}" srcOrd="0" destOrd="0" presId="urn:microsoft.com/office/officeart/2008/layout/VerticalCurvedList"/>
    <dgm:cxn modelId="{F9AB1431-24AA-45FE-A3D7-137730D4CC83}" type="presParOf" srcId="{47BEBCFE-9D7B-474F-BC8B-5B0929FBB979}" destId="{3CD4CB24-2133-4C83-8450-BB5579C27225}" srcOrd="0" destOrd="0" presId="urn:microsoft.com/office/officeart/2008/layout/VerticalCurvedList"/>
    <dgm:cxn modelId="{1AD4C8F0-4EAB-4187-A31E-44FECF2DCCFA}" type="presParOf" srcId="{47BEBCFE-9D7B-474F-BC8B-5B0929FBB979}" destId="{1450998B-A74B-478B-A138-785B7BA9BC53}" srcOrd="1" destOrd="0" presId="urn:microsoft.com/office/officeart/2008/layout/VerticalCurvedList"/>
    <dgm:cxn modelId="{431516E1-B239-44D3-8EB1-1F0A4C5EB54D}" type="presParOf" srcId="{47BEBCFE-9D7B-474F-BC8B-5B0929FBB979}" destId="{C578CE8A-618B-4F6B-A9F6-8C67F28B345C}" srcOrd="2" destOrd="0" presId="urn:microsoft.com/office/officeart/2008/layout/VerticalCurvedList"/>
    <dgm:cxn modelId="{8F82BDB4-557E-4F82-BB15-821C52B31EF5}" type="presParOf" srcId="{47BEBCFE-9D7B-474F-BC8B-5B0929FBB979}" destId="{C2E32F8C-85E6-48D1-94D3-4629E429F8E6}" srcOrd="3" destOrd="0" presId="urn:microsoft.com/office/officeart/2008/layout/VerticalCurvedList"/>
    <dgm:cxn modelId="{194B8969-0F8D-4676-8D96-9594648B44E5}" type="presParOf" srcId="{84F7C041-0B7C-48A2-8FAA-EC3988A1AFD6}" destId="{71FFABE7-FE4B-406B-A1E4-6D84DA60B0EC}" srcOrd="1" destOrd="0" presId="urn:microsoft.com/office/officeart/2008/layout/VerticalCurvedList"/>
    <dgm:cxn modelId="{BB5A317E-D1E0-42CC-9874-D79F035DCF88}" type="presParOf" srcId="{84F7C041-0B7C-48A2-8FAA-EC3988A1AFD6}" destId="{D28871C8-8A3F-4D2E-8454-65EE731B36AF}" srcOrd="2" destOrd="0" presId="urn:microsoft.com/office/officeart/2008/layout/VerticalCurvedList"/>
    <dgm:cxn modelId="{CAE18B37-00BF-4D66-9BB1-95FA7C045E2E}" type="presParOf" srcId="{D28871C8-8A3F-4D2E-8454-65EE731B36AF}" destId="{140D0CC7-0D4B-4562-ACB3-B36CA690B28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DDFD8BE-B55E-4240-9B89-B7F3761ACE67}" type="doc">
      <dgm:prSet loTypeId="urn:microsoft.com/office/officeart/2005/8/layout/chevron2" loCatId="list" qsTypeId="urn:microsoft.com/office/officeart/2005/8/quickstyle/simple1" qsCatId="simple" csTypeId="urn:microsoft.com/office/officeart/2005/8/colors/accent2_1" csCatId="accent2" phldr="1"/>
      <dgm:spPr/>
      <dgm:t>
        <a:bodyPr/>
        <a:lstStyle/>
        <a:p>
          <a:endParaRPr lang="en-US"/>
        </a:p>
      </dgm:t>
    </dgm:pt>
    <dgm:pt modelId="{BC23D313-3015-4A5E-9C82-8EEB419B696B}">
      <dgm:prSet phldrT="[Text]" custT="1"/>
      <dgm:spPr/>
      <dgm:t>
        <a:bodyPr/>
        <a:lstStyle/>
        <a:p>
          <a:r>
            <a:rPr lang="en-US" sz="2800" dirty="0">
              <a:latin typeface="#9Slide03 Arima Madurai ExtraBo" pitchFamily="2" charset="0"/>
              <a:cs typeface="#9Slide03 Arima Madurai ExtraBo" pitchFamily="2" charset="0"/>
            </a:rPr>
            <a:t> </a:t>
          </a:r>
        </a:p>
      </dgm:t>
    </dgm:pt>
    <dgm:pt modelId="{AF8709FF-5CE5-4EDA-A04C-1F4B3AA22D99}" type="parTrans" cxnId="{95215C7A-52A2-47D9-BBC1-B01F34CA07BB}">
      <dgm:prSet/>
      <dgm:spPr/>
      <dgm:t>
        <a:bodyPr/>
        <a:lstStyle/>
        <a:p>
          <a:endParaRPr lang="en-US" sz="2800">
            <a:latin typeface="#9Slide03 Arima Madurai ExtraBo" pitchFamily="2" charset="0"/>
            <a:cs typeface="#9Slide03 Arima Madurai ExtraBo" pitchFamily="2" charset="0"/>
          </a:endParaRPr>
        </a:p>
      </dgm:t>
    </dgm:pt>
    <dgm:pt modelId="{7BAB14A3-21E6-4E81-94C9-2FCFA465185B}" type="sibTrans" cxnId="{95215C7A-52A2-47D9-BBC1-B01F34CA07BB}">
      <dgm:prSet/>
      <dgm:spPr/>
      <dgm:t>
        <a:bodyPr/>
        <a:lstStyle/>
        <a:p>
          <a:endParaRPr lang="en-US" sz="2800">
            <a:latin typeface="#9Slide03 Arima Madurai ExtraBo" pitchFamily="2" charset="0"/>
            <a:cs typeface="#9Slide03 Arima Madurai ExtraBo" pitchFamily="2" charset="0"/>
          </a:endParaRPr>
        </a:p>
      </dgm:t>
    </dgm:pt>
    <dgm:pt modelId="{C43E1839-4BDE-44BB-9764-784609474DD8}">
      <dgm:prSet phldrT="[Text]" custT="1"/>
      <dgm:spPr/>
      <dgm:t>
        <a:bodyPr/>
        <a:lstStyle/>
        <a:p>
          <a:r>
            <a:rPr lang="en-US" sz="2800" dirty="0" err="1">
              <a:latin typeface="Times New Roman" pitchFamily="18" charset="0"/>
              <a:cs typeface="Times New Roman" pitchFamily="18" charset="0"/>
            </a:rPr>
            <a:t>Tên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endParaRPr lang="en-US" sz="2800" dirty="0">
            <a:latin typeface="Times New Roman" pitchFamily="18" charset="0"/>
            <a:cs typeface="Times New Roman" pitchFamily="18" charset="0"/>
          </a:endParaRPr>
        </a:p>
      </dgm:t>
    </dgm:pt>
    <dgm:pt modelId="{53FB9B68-E1BB-45E7-998B-5063545F88E3}" type="parTrans" cxnId="{A1B34359-B089-4B9C-B271-D17D56E14ED6}">
      <dgm:prSet/>
      <dgm:spPr/>
      <dgm:t>
        <a:bodyPr/>
        <a:lstStyle/>
        <a:p>
          <a:endParaRPr lang="en-US" sz="2800">
            <a:latin typeface="#9Slide03 Arima Madurai ExtraBo" pitchFamily="2" charset="0"/>
            <a:cs typeface="#9Slide03 Arima Madurai ExtraBo" pitchFamily="2" charset="0"/>
          </a:endParaRPr>
        </a:p>
      </dgm:t>
    </dgm:pt>
    <dgm:pt modelId="{EBC82B47-EE8F-4BB5-9E4E-AD1D59EF812C}" type="sibTrans" cxnId="{A1B34359-B089-4B9C-B271-D17D56E14ED6}">
      <dgm:prSet/>
      <dgm:spPr/>
      <dgm:t>
        <a:bodyPr/>
        <a:lstStyle/>
        <a:p>
          <a:endParaRPr lang="en-US" sz="2800">
            <a:latin typeface="#9Slide03 Arima Madurai ExtraBo" pitchFamily="2" charset="0"/>
            <a:cs typeface="#9Slide03 Arima Madurai ExtraBo" pitchFamily="2" charset="0"/>
          </a:endParaRPr>
        </a:p>
      </dgm:t>
    </dgm:pt>
    <dgm:pt modelId="{85BA9771-181B-4739-B24A-41F9C729DADD}">
      <dgm:prSet phldrT="[Text]" custT="1"/>
      <dgm:spPr/>
      <dgm:t>
        <a:bodyPr/>
        <a:lstStyle/>
        <a:p>
          <a:r>
            <a:rPr lang="en-US" sz="2800" dirty="0">
              <a:latin typeface="#9Slide03 Arima Madurai ExtraBo" pitchFamily="2" charset="0"/>
              <a:cs typeface="#9Slide03 Arima Madurai ExtraBo" pitchFamily="2" charset="0"/>
            </a:rPr>
            <a:t> </a:t>
          </a:r>
        </a:p>
      </dgm:t>
    </dgm:pt>
    <dgm:pt modelId="{E6E3577C-28EB-46CC-97D7-3B286470D1EB}" type="parTrans" cxnId="{5F6FF9D8-282E-4BD7-B900-C32CF892AC31}">
      <dgm:prSet/>
      <dgm:spPr/>
      <dgm:t>
        <a:bodyPr/>
        <a:lstStyle/>
        <a:p>
          <a:endParaRPr lang="en-US" sz="2800">
            <a:latin typeface="#9Slide03 Arima Madurai ExtraBo" pitchFamily="2" charset="0"/>
            <a:cs typeface="#9Slide03 Arima Madurai ExtraBo" pitchFamily="2" charset="0"/>
          </a:endParaRPr>
        </a:p>
      </dgm:t>
    </dgm:pt>
    <dgm:pt modelId="{6FE1583D-CA70-45BE-9866-D4B23705074E}" type="sibTrans" cxnId="{5F6FF9D8-282E-4BD7-B900-C32CF892AC31}">
      <dgm:prSet/>
      <dgm:spPr/>
      <dgm:t>
        <a:bodyPr/>
        <a:lstStyle/>
        <a:p>
          <a:endParaRPr lang="en-US" sz="2800">
            <a:latin typeface="#9Slide03 Arima Madurai ExtraBo" pitchFamily="2" charset="0"/>
            <a:cs typeface="#9Slide03 Arima Madurai ExtraBo" pitchFamily="2" charset="0"/>
          </a:endParaRPr>
        </a:p>
      </dgm:t>
    </dgm:pt>
    <dgm:pt modelId="{86F59472-E9DF-444C-AB6C-D81CB7FBAE0A}">
      <dgm:prSet phldrT="[Text]" custT="1"/>
      <dgm:spPr/>
      <dgm:t>
        <a:bodyPr/>
        <a:lstStyle/>
        <a:p>
          <a:r>
            <a:rPr lang="en-US" sz="2800" dirty="0" err="1">
              <a:latin typeface="Times New Roman" pitchFamily="18" charset="0"/>
              <a:cs typeface="Times New Roman" pitchFamily="18" charset="0"/>
            </a:rPr>
            <a:t>Mục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tiêu</a:t>
          </a:r>
          <a:endParaRPr lang="en-US" sz="2800" dirty="0">
            <a:latin typeface="Times New Roman" pitchFamily="18" charset="0"/>
            <a:cs typeface="Times New Roman" pitchFamily="18" charset="0"/>
          </a:endParaRPr>
        </a:p>
      </dgm:t>
    </dgm:pt>
    <dgm:pt modelId="{B2498DF9-0222-482E-9F56-41490E3DB6DA}" type="parTrans" cxnId="{C4F78E32-6522-4418-B520-A9856E869C7D}">
      <dgm:prSet/>
      <dgm:spPr/>
      <dgm:t>
        <a:bodyPr/>
        <a:lstStyle/>
        <a:p>
          <a:endParaRPr lang="en-US" sz="2800">
            <a:latin typeface="#9Slide03 Arima Madurai ExtraBo" pitchFamily="2" charset="0"/>
            <a:cs typeface="#9Slide03 Arima Madurai ExtraBo" pitchFamily="2" charset="0"/>
          </a:endParaRPr>
        </a:p>
      </dgm:t>
    </dgm:pt>
    <dgm:pt modelId="{0356D851-1459-417C-98C0-597CE947E9F2}" type="sibTrans" cxnId="{C4F78E32-6522-4418-B520-A9856E869C7D}">
      <dgm:prSet/>
      <dgm:spPr/>
      <dgm:t>
        <a:bodyPr/>
        <a:lstStyle/>
        <a:p>
          <a:endParaRPr lang="en-US" sz="2800">
            <a:latin typeface="#9Slide03 Arima Madurai ExtraBo" pitchFamily="2" charset="0"/>
            <a:cs typeface="#9Slide03 Arima Madurai ExtraBo" pitchFamily="2" charset="0"/>
          </a:endParaRPr>
        </a:p>
      </dgm:t>
    </dgm:pt>
    <dgm:pt modelId="{699B77E6-3129-4147-A32D-38699BEF854C}">
      <dgm:prSet phldrT="[Text]" custT="1"/>
      <dgm:spPr/>
      <dgm:t>
        <a:bodyPr/>
        <a:lstStyle/>
        <a:p>
          <a:r>
            <a:rPr lang="en-US" sz="2800" dirty="0">
              <a:latin typeface="#9Slide03 Arima Madurai ExtraBo" pitchFamily="2" charset="0"/>
              <a:cs typeface="#9Slide03 Arima Madurai ExtraBo" pitchFamily="2" charset="0"/>
            </a:rPr>
            <a:t> </a:t>
          </a:r>
        </a:p>
      </dgm:t>
    </dgm:pt>
    <dgm:pt modelId="{FD90C59E-19F2-4A24-A488-26D2EBBED6D5}" type="parTrans" cxnId="{BCA246FC-D97A-40F1-AC2B-E8B96D78C182}">
      <dgm:prSet/>
      <dgm:spPr/>
      <dgm:t>
        <a:bodyPr/>
        <a:lstStyle/>
        <a:p>
          <a:endParaRPr lang="en-US" sz="2800">
            <a:latin typeface="#9Slide03 Arima Madurai ExtraBo" pitchFamily="2" charset="0"/>
            <a:cs typeface="#9Slide03 Arima Madurai ExtraBo" pitchFamily="2" charset="0"/>
          </a:endParaRPr>
        </a:p>
      </dgm:t>
    </dgm:pt>
    <dgm:pt modelId="{1A4FB814-2231-4CFE-841C-06B2F34F9784}" type="sibTrans" cxnId="{BCA246FC-D97A-40F1-AC2B-E8B96D78C182}">
      <dgm:prSet/>
      <dgm:spPr/>
      <dgm:t>
        <a:bodyPr/>
        <a:lstStyle/>
        <a:p>
          <a:endParaRPr lang="en-US" sz="2800">
            <a:latin typeface="#9Slide03 Arima Madurai ExtraBo" pitchFamily="2" charset="0"/>
            <a:cs typeface="#9Slide03 Arima Madurai ExtraBo" pitchFamily="2" charset="0"/>
          </a:endParaRPr>
        </a:p>
      </dgm:t>
    </dgm:pt>
    <dgm:pt modelId="{5AA7801E-092E-48A2-9618-0DB817C6A9FA}">
      <dgm:prSet phldrT="[Text]" custT="1"/>
      <dgm:spPr/>
      <dgm:t>
        <a:bodyPr/>
        <a:lstStyle/>
        <a:p>
          <a:r>
            <a:rPr lang="en-US" sz="2800" dirty="0" err="1">
              <a:latin typeface="Times New Roman" pitchFamily="18" charset="0"/>
              <a:cs typeface="Times New Roman" pitchFamily="18" charset="0"/>
            </a:rPr>
            <a:t>Khởi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endParaRPr lang="en-US" sz="2800" dirty="0">
            <a:latin typeface="Times New Roman" pitchFamily="18" charset="0"/>
            <a:cs typeface="Times New Roman" pitchFamily="18" charset="0"/>
          </a:endParaRPr>
        </a:p>
      </dgm:t>
    </dgm:pt>
    <dgm:pt modelId="{2FD888E5-1516-44E0-8D51-67B3BADFF06A}" type="parTrans" cxnId="{E9EE9B7E-43DB-4880-88F2-C558D533CE0B}">
      <dgm:prSet/>
      <dgm:spPr/>
      <dgm:t>
        <a:bodyPr/>
        <a:lstStyle/>
        <a:p>
          <a:endParaRPr lang="en-US" sz="2800">
            <a:latin typeface="#9Slide03 Arima Madurai ExtraBo" pitchFamily="2" charset="0"/>
            <a:cs typeface="#9Slide03 Arima Madurai ExtraBo" pitchFamily="2" charset="0"/>
          </a:endParaRPr>
        </a:p>
      </dgm:t>
    </dgm:pt>
    <dgm:pt modelId="{B0C698ED-5610-4B09-9945-11613A6DA8C8}" type="sibTrans" cxnId="{E9EE9B7E-43DB-4880-88F2-C558D533CE0B}">
      <dgm:prSet/>
      <dgm:spPr/>
      <dgm:t>
        <a:bodyPr/>
        <a:lstStyle/>
        <a:p>
          <a:endParaRPr lang="en-US" sz="2800">
            <a:latin typeface="#9Slide03 Arima Madurai ExtraBo" pitchFamily="2" charset="0"/>
            <a:cs typeface="#9Slide03 Arima Madurai ExtraBo" pitchFamily="2" charset="0"/>
          </a:endParaRPr>
        </a:p>
      </dgm:t>
    </dgm:pt>
    <dgm:pt modelId="{0D0E6658-48E1-442D-9667-D6E6BB7B1293}">
      <dgm:prSet phldrT="[Text]" custT="1"/>
      <dgm:spPr/>
      <dgm:t>
        <a:bodyPr/>
        <a:lstStyle/>
        <a:p>
          <a:endParaRPr lang="en-US" sz="2800" dirty="0">
            <a:latin typeface="#9Slide03 Arima Madurai ExtraBo" pitchFamily="2" charset="0"/>
            <a:cs typeface="#9Slide03 Arima Madurai ExtraBo" pitchFamily="2" charset="0"/>
          </a:endParaRPr>
        </a:p>
      </dgm:t>
    </dgm:pt>
    <dgm:pt modelId="{7D30768D-577D-4D44-A291-D79A916166AC}" type="parTrans" cxnId="{E49AC416-856E-416F-9B0B-48305A0DDD8D}">
      <dgm:prSet/>
      <dgm:spPr/>
      <dgm:t>
        <a:bodyPr/>
        <a:lstStyle/>
        <a:p>
          <a:endParaRPr lang="en-US" sz="2800">
            <a:latin typeface="#9Slide03 Arima Madurai ExtraBo" pitchFamily="2" charset="0"/>
            <a:cs typeface="#9Slide03 Arima Madurai ExtraBo" pitchFamily="2" charset="0"/>
          </a:endParaRPr>
        </a:p>
      </dgm:t>
    </dgm:pt>
    <dgm:pt modelId="{4043D3B4-42AD-4D74-8044-D1B17FFED886}" type="sibTrans" cxnId="{E49AC416-856E-416F-9B0B-48305A0DDD8D}">
      <dgm:prSet/>
      <dgm:spPr/>
      <dgm:t>
        <a:bodyPr/>
        <a:lstStyle/>
        <a:p>
          <a:endParaRPr lang="en-US" sz="2800">
            <a:latin typeface="#9Slide03 Arima Madurai ExtraBo" pitchFamily="2" charset="0"/>
            <a:cs typeface="#9Slide03 Arima Madurai ExtraBo" pitchFamily="2" charset="0"/>
          </a:endParaRPr>
        </a:p>
      </dgm:t>
    </dgm:pt>
    <dgm:pt modelId="{027B993E-03FB-4CF2-B081-4F410E1E30E8}">
      <dgm:prSet phldrT="[Text]" custT="1"/>
      <dgm:spPr/>
      <dgm:t>
        <a:bodyPr/>
        <a:lstStyle/>
        <a:p>
          <a:endParaRPr lang="en-US" sz="2800" dirty="0">
            <a:latin typeface="#9Slide03 Arima Madurai ExtraBo" pitchFamily="2" charset="0"/>
            <a:cs typeface="#9Slide03 Arima Madurai ExtraBo" pitchFamily="2" charset="0"/>
          </a:endParaRPr>
        </a:p>
      </dgm:t>
    </dgm:pt>
    <dgm:pt modelId="{9B067A61-8728-4055-879A-F648F7CB6D83}" type="parTrans" cxnId="{2795C97C-8E7D-4DF9-B0F9-8C11E2CB2208}">
      <dgm:prSet/>
      <dgm:spPr/>
      <dgm:t>
        <a:bodyPr/>
        <a:lstStyle/>
        <a:p>
          <a:endParaRPr lang="en-US" sz="2800">
            <a:latin typeface="#9Slide03 Arima Madurai ExtraBo" pitchFamily="2" charset="0"/>
            <a:cs typeface="#9Slide03 Arima Madurai ExtraBo" pitchFamily="2" charset="0"/>
          </a:endParaRPr>
        </a:p>
      </dgm:t>
    </dgm:pt>
    <dgm:pt modelId="{8A680AEA-C858-445E-B31D-BA00A726C552}" type="sibTrans" cxnId="{2795C97C-8E7D-4DF9-B0F9-8C11E2CB2208}">
      <dgm:prSet/>
      <dgm:spPr/>
      <dgm:t>
        <a:bodyPr/>
        <a:lstStyle/>
        <a:p>
          <a:endParaRPr lang="en-US" sz="2800">
            <a:latin typeface="#9Slide03 Arima Madurai ExtraBo" pitchFamily="2" charset="0"/>
            <a:cs typeface="#9Slide03 Arima Madurai ExtraBo" pitchFamily="2" charset="0"/>
          </a:endParaRPr>
        </a:p>
      </dgm:t>
    </dgm:pt>
    <dgm:pt modelId="{26522654-196C-45E8-A125-BD127BEF910B}">
      <dgm:prSet custT="1"/>
      <dgm:spPr/>
      <dgm:t>
        <a:bodyPr/>
        <a:lstStyle/>
        <a:p>
          <a:r>
            <a:rPr lang="en-US" sz="2800" dirty="0" err="1">
              <a:latin typeface="Times New Roman" pitchFamily="18" charset="0"/>
              <a:cs typeface="Times New Roman" pitchFamily="18" charset="0"/>
            </a:rPr>
            <a:t>Khám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a:t>
          </a:r>
          <a:endParaRPr lang="en-US" sz="2800" dirty="0">
            <a:latin typeface="Times New Roman" pitchFamily="18" charset="0"/>
            <a:cs typeface="Times New Roman" pitchFamily="18" charset="0"/>
          </a:endParaRPr>
        </a:p>
      </dgm:t>
    </dgm:pt>
    <dgm:pt modelId="{97B2E1ED-5C8B-465C-8C6F-7F0521D72A29}" type="parTrans" cxnId="{2F23AE40-A05B-4BB1-88CD-D026233B57B0}">
      <dgm:prSet/>
      <dgm:spPr/>
      <dgm:t>
        <a:bodyPr/>
        <a:lstStyle/>
        <a:p>
          <a:endParaRPr lang="en-US" sz="2800">
            <a:latin typeface="#9Slide03 Arima Madurai ExtraBo" pitchFamily="2" charset="0"/>
            <a:cs typeface="#9Slide03 Arima Madurai ExtraBo" pitchFamily="2" charset="0"/>
          </a:endParaRPr>
        </a:p>
      </dgm:t>
    </dgm:pt>
    <dgm:pt modelId="{15C56AE7-B5A3-4180-8FBF-7D2AC9C570B5}" type="sibTrans" cxnId="{2F23AE40-A05B-4BB1-88CD-D026233B57B0}">
      <dgm:prSet/>
      <dgm:spPr/>
      <dgm:t>
        <a:bodyPr/>
        <a:lstStyle/>
        <a:p>
          <a:endParaRPr lang="en-US" sz="2800">
            <a:latin typeface="#9Slide03 Arima Madurai ExtraBo" pitchFamily="2" charset="0"/>
            <a:cs typeface="#9Slide03 Arima Madurai ExtraBo" pitchFamily="2" charset="0"/>
          </a:endParaRPr>
        </a:p>
      </dgm:t>
    </dgm:pt>
    <dgm:pt modelId="{432B88D1-0B0E-4E4A-A95C-323B69F6DFC0}">
      <dgm:prSet custT="1"/>
      <dgm:spPr/>
      <dgm:t>
        <a:bodyPr/>
        <a:lstStyle/>
        <a:p>
          <a:r>
            <a:rPr lang="en-US" sz="2800" dirty="0" err="1">
              <a:latin typeface="Times New Roman" pitchFamily="18" charset="0"/>
              <a:ea typeface="Tahoma" pitchFamily="34" charset="0"/>
              <a:cs typeface="Times New Roman" pitchFamily="18" charset="0"/>
            </a:rPr>
            <a:t>Luyện</a:t>
          </a:r>
          <a:r>
            <a:rPr lang="en-US" sz="2800" dirty="0">
              <a:latin typeface="Times New Roman" pitchFamily="18" charset="0"/>
              <a:ea typeface="Tahoma" pitchFamily="34" charset="0"/>
              <a:cs typeface="Times New Roman" pitchFamily="18" charset="0"/>
            </a:rPr>
            <a:t> </a:t>
          </a:r>
          <a:r>
            <a:rPr lang="en-US" sz="2800" dirty="0" err="1">
              <a:latin typeface="Times New Roman" pitchFamily="18" charset="0"/>
              <a:ea typeface="Tahoma" pitchFamily="34" charset="0"/>
              <a:cs typeface="Times New Roman" pitchFamily="18" charset="0"/>
            </a:rPr>
            <a:t>tập</a:t>
          </a:r>
          <a:r>
            <a:rPr lang="en-US" sz="2800" dirty="0">
              <a:latin typeface="Times New Roman" pitchFamily="18" charset="0"/>
              <a:ea typeface="Tahoma" pitchFamily="34" charset="0"/>
              <a:cs typeface="Times New Roman" pitchFamily="18" charset="0"/>
            </a:rPr>
            <a:t> − </a:t>
          </a:r>
          <a:r>
            <a:rPr lang="en-US" sz="2800" dirty="0" err="1">
              <a:latin typeface="Times New Roman" pitchFamily="18" charset="0"/>
              <a:ea typeface="Tahoma" pitchFamily="34" charset="0"/>
              <a:cs typeface="Times New Roman" pitchFamily="18" charset="0"/>
            </a:rPr>
            <a:t>Vận</a:t>
          </a:r>
          <a:r>
            <a:rPr lang="en-US" sz="2800" dirty="0">
              <a:latin typeface="Times New Roman" pitchFamily="18" charset="0"/>
              <a:ea typeface="Tahoma" pitchFamily="34" charset="0"/>
              <a:cs typeface="Times New Roman" pitchFamily="18" charset="0"/>
            </a:rPr>
            <a:t> </a:t>
          </a:r>
          <a:r>
            <a:rPr lang="en-US" sz="2800" dirty="0" err="1">
              <a:latin typeface="Times New Roman" pitchFamily="18" charset="0"/>
              <a:ea typeface="Tahoma" pitchFamily="34" charset="0"/>
              <a:cs typeface="Times New Roman" pitchFamily="18" charset="0"/>
            </a:rPr>
            <a:t>dụng</a:t>
          </a:r>
          <a:endParaRPr lang="en-US" sz="2800" dirty="0">
            <a:latin typeface="Times New Roman" pitchFamily="18" charset="0"/>
            <a:ea typeface="Tahoma" pitchFamily="34" charset="0"/>
            <a:cs typeface="Times New Roman" pitchFamily="18" charset="0"/>
          </a:endParaRPr>
        </a:p>
      </dgm:t>
    </dgm:pt>
    <dgm:pt modelId="{0EB3BF84-BE86-4EB7-B592-9FD6A34CC4FD}" type="parTrans" cxnId="{B8EFDF4D-B109-4579-8D3A-16E0D6429486}">
      <dgm:prSet/>
      <dgm:spPr/>
      <dgm:t>
        <a:bodyPr/>
        <a:lstStyle/>
        <a:p>
          <a:endParaRPr lang="en-US" sz="2800">
            <a:latin typeface="#9Slide03 Arima Madurai ExtraBo" pitchFamily="2" charset="0"/>
            <a:cs typeface="#9Slide03 Arima Madurai ExtraBo" pitchFamily="2" charset="0"/>
          </a:endParaRPr>
        </a:p>
      </dgm:t>
    </dgm:pt>
    <dgm:pt modelId="{BC63EA74-1BA6-4EFF-8C27-E366CD62BA0E}" type="sibTrans" cxnId="{B8EFDF4D-B109-4579-8D3A-16E0D6429486}">
      <dgm:prSet/>
      <dgm:spPr/>
      <dgm:t>
        <a:bodyPr/>
        <a:lstStyle/>
        <a:p>
          <a:endParaRPr lang="en-US" sz="2800">
            <a:latin typeface="#9Slide03 Arima Madurai ExtraBo" pitchFamily="2" charset="0"/>
            <a:cs typeface="#9Slide03 Arima Madurai ExtraBo" pitchFamily="2" charset="0"/>
          </a:endParaRPr>
        </a:p>
      </dgm:t>
    </dgm:pt>
    <dgm:pt modelId="{57D0BB2A-3CBF-4103-99CE-26D351844411}" type="pres">
      <dgm:prSet presAssocID="{7DDFD8BE-B55E-4240-9B89-B7F3761ACE67}" presName="linearFlow" presStyleCnt="0">
        <dgm:presLayoutVars>
          <dgm:dir/>
          <dgm:animLvl val="lvl"/>
          <dgm:resizeHandles val="exact"/>
        </dgm:presLayoutVars>
      </dgm:prSet>
      <dgm:spPr/>
      <dgm:t>
        <a:bodyPr/>
        <a:lstStyle/>
        <a:p>
          <a:endParaRPr lang="en-US"/>
        </a:p>
      </dgm:t>
    </dgm:pt>
    <dgm:pt modelId="{08772337-FE08-41FA-89EA-09D9795B7CE1}" type="pres">
      <dgm:prSet presAssocID="{BC23D313-3015-4A5E-9C82-8EEB419B696B}" presName="composite" presStyleCnt="0"/>
      <dgm:spPr/>
    </dgm:pt>
    <dgm:pt modelId="{F67FCA75-5EF2-45F0-B6D5-2619548D71B3}" type="pres">
      <dgm:prSet presAssocID="{BC23D313-3015-4A5E-9C82-8EEB419B696B}" presName="parentText" presStyleLbl="alignNode1" presStyleIdx="0" presStyleCnt="5">
        <dgm:presLayoutVars>
          <dgm:chMax val="1"/>
          <dgm:bulletEnabled val="1"/>
        </dgm:presLayoutVars>
      </dgm:prSet>
      <dgm:spPr/>
      <dgm:t>
        <a:bodyPr/>
        <a:lstStyle/>
        <a:p>
          <a:endParaRPr lang="en-US"/>
        </a:p>
      </dgm:t>
    </dgm:pt>
    <dgm:pt modelId="{A7FFE7AC-841B-4E7E-905C-B3A5227C76DE}" type="pres">
      <dgm:prSet presAssocID="{BC23D313-3015-4A5E-9C82-8EEB419B696B}" presName="descendantText" presStyleLbl="alignAcc1" presStyleIdx="0" presStyleCnt="5" custLinFactNeighborX="-655" custLinFactNeighborY="-9817">
        <dgm:presLayoutVars>
          <dgm:bulletEnabled val="1"/>
        </dgm:presLayoutVars>
      </dgm:prSet>
      <dgm:spPr/>
      <dgm:t>
        <a:bodyPr/>
        <a:lstStyle/>
        <a:p>
          <a:endParaRPr lang="en-US"/>
        </a:p>
      </dgm:t>
    </dgm:pt>
    <dgm:pt modelId="{D7DDBFA3-FBB4-4088-BC68-128AC1D927D3}" type="pres">
      <dgm:prSet presAssocID="{7BAB14A3-21E6-4E81-94C9-2FCFA465185B}" presName="sp" presStyleCnt="0"/>
      <dgm:spPr/>
    </dgm:pt>
    <dgm:pt modelId="{FEF46896-8CDA-473E-B2C6-0338E6A75660}" type="pres">
      <dgm:prSet presAssocID="{85BA9771-181B-4739-B24A-41F9C729DADD}" presName="composite" presStyleCnt="0"/>
      <dgm:spPr/>
    </dgm:pt>
    <dgm:pt modelId="{6CE1D838-3D06-4E8B-9291-5E6000D69E54}" type="pres">
      <dgm:prSet presAssocID="{85BA9771-181B-4739-B24A-41F9C729DADD}" presName="parentText" presStyleLbl="alignNode1" presStyleIdx="1" presStyleCnt="5">
        <dgm:presLayoutVars>
          <dgm:chMax val="1"/>
          <dgm:bulletEnabled val="1"/>
        </dgm:presLayoutVars>
      </dgm:prSet>
      <dgm:spPr/>
      <dgm:t>
        <a:bodyPr/>
        <a:lstStyle/>
        <a:p>
          <a:endParaRPr lang="en-US"/>
        </a:p>
      </dgm:t>
    </dgm:pt>
    <dgm:pt modelId="{66E984B0-41C4-46C0-8A7E-1543D78339EF}" type="pres">
      <dgm:prSet presAssocID="{85BA9771-181B-4739-B24A-41F9C729DADD}" presName="descendantText" presStyleLbl="alignAcc1" presStyleIdx="1" presStyleCnt="5">
        <dgm:presLayoutVars>
          <dgm:bulletEnabled val="1"/>
        </dgm:presLayoutVars>
      </dgm:prSet>
      <dgm:spPr/>
      <dgm:t>
        <a:bodyPr/>
        <a:lstStyle/>
        <a:p>
          <a:endParaRPr lang="en-US"/>
        </a:p>
      </dgm:t>
    </dgm:pt>
    <dgm:pt modelId="{A0772972-6AD5-4820-960C-00251B2865F6}" type="pres">
      <dgm:prSet presAssocID="{6FE1583D-CA70-45BE-9866-D4B23705074E}" presName="sp" presStyleCnt="0"/>
      <dgm:spPr/>
    </dgm:pt>
    <dgm:pt modelId="{5E872918-43AA-44C4-979B-6242B5C0DB69}" type="pres">
      <dgm:prSet presAssocID="{699B77E6-3129-4147-A32D-38699BEF854C}" presName="composite" presStyleCnt="0"/>
      <dgm:spPr/>
    </dgm:pt>
    <dgm:pt modelId="{6B735225-51C5-41F9-A4CB-EA6915CD743E}" type="pres">
      <dgm:prSet presAssocID="{699B77E6-3129-4147-A32D-38699BEF854C}" presName="parentText" presStyleLbl="alignNode1" presStyleIdx="2" presStyleCnt="5">
        <dgm:presLayoutVars>
          <dgm:chMax val="1"/>
          <dgm:bulletEnabled val="1"/>
        </dgm:presLayoutVars>
      </dgm:prSet>
      <dgm:spPr/>
      <dgm:t>
        <a:bodyPr/>
        <a:lstStyle/>
        <a:p>
          <a:endParaRPr lang="en-US"/>
        </a:p>
      </dgm:t>
    </dgm:pt>
    <dgm:pt modelId="{80C373B4-67F1-4E3A-8274-340AAF836D1D}" type="pres">
      <dgm:prSet presAssocID="{699B77E6-3129-4147-A32D-38699BEF854C}" presName="descendantText" presStyleLbl="alignAcc1" presStyleIdx="2" presStyleCnt="5">
        <dgm:presLayoutVars>
          <dgm:bulletEnabled val="1"/>
        </dgm:presLayoutVars>
      </dgm:prSet>
      <dgm:spPr/>
      <dgm:t>
        <a:bodyPr/>
        <a:lstStyle/>
        <a:p>
          <a:endParaRPr lang="en-US"/>
        </a:p>
      </dgm:t>
    </dgm:pt>
    <dgm:pt modelId="{583C8235-8403-439E-BF3D-1D099D241D3F}" type="pres">
      <dgm:prSet presAssocID="{1A4FB814-2231-4CFE-841C-06B2F34F9784}" presName="sp" presStyleCnt="0"/>
      <dgm:spPr/>
    </dgm:pt>
    <dgm:pt modelId="{5BD58D2A-6951-4FC5-B09B-31F3C02FA7E6}" type="pres">
      <dgm:prSet presAssocID="{027B993E-03FB-4CF2-B081-4F410E1E30E8}" presName="composite" presStyleCnt="0"/>
      <dgm:spPr/>
    </dgm:pt>
    <dgm:pt modelId="{26837670-F631-43F4-928E-0D5A71D32EDC}" type="pres">
      <dgm:prSet presAssocID="{027B993E-03FB-4CF2-B081-4F410E1E30E8}" presName="parentText" presStyleLbl="alignNode1" presStyleIdx="3" presStyleCnt="5">
        <dgm:presLayoutVars>
          <dgm:chMax val="1"/>
          <dgm:bulletEnabled val="1"/>
        </dgm:presLayoutVars>
      </dgm:prSet>
      <dgm:spPr/>
      <dgm:t>
        <a:bodyPr/>
        <a:lstStyle/>
        <a:p>
          <a:endParaRPr lang="en-US"/>
        </a:p>
      </dgm:t>
    </dgm:pt>
    <dgm:pt modelId="{E0093723-C28C-4A20-9D9F-B1BD2BC2D778}" type="pres">
      <dgm:prSet presAssocID="{027B993E-03FB-4CF2-B081-4F410E1E30E8}" presName="descendantText" presStyleLbl="alignAcc1" presStyleIdx="3" presStyleCnt="5">
        <dgm:presLayoutVars>
          <dgm:bulletEnabled val="1"/>
        </dgm:presLayoutVars>
      </dgm:prSet>
      <dgm:spPr/>
      <dgm:t>
        <a:bodyPr/>
        <a:lstStyle/>
        <a:p>
          <a:endParaRPr lang="en-US"/>
        </a:p>
      </dgm:t>
    </dgm:pt>
    <dgm:pt modelId="{54040321-B6D2-4CB9-A117-43AA7E102E61}" type="pres">
      <dgm:prSet presAssocID="{8A680AEA-C858-445E-B31D-BA00A726C552}" presName="sp" presStyleCnt="0"/>
      <dgm:spPr/>
    </dgm:pt>
    <dgm:pt modelId="{8DB006CF-547A-4A14-AC63-59A7FE621C71}" type="pres">
      <dgm:prSet presAssocID="{0D0E6658-48E1-442D-9667-D6E6BB7B1293}" presName="composite" presStyleCnt="0"/>
      <dgm:spPr/>
    </dgm:pt>
    <dgm:pt modelId="{C5897C57-51B8-4672-9DFC-2F29B37A0B88}" type="pres">
      <dgm:prSet presAssocID="{0D0E6658-48E1-442D-9667-D6E6BB7B1293}" presName="parentText" presStyleLbl="alignNode1" presStyleIdx="4" presStyleCnt="5">
        <dgm:presLayoutVars>
          <dgm:chMax val="1"/>
          <dgm:bulletEnabled val="1"/>
        </dgm:presLayoutVars>
      </dgm:prSet>
      <dgm:spPr/>
      <dgm:t>
        <a:bodyPr/>
        <a:lstStyle/>
        <a:p>
          <a:endParaRPr lang="en-US"/>
        </a:p>
      </dgm:t>
    </dgm:pt>
    <dgm:pt modelId="{20809633-932C-4262-B120-B3AF76407001}" type="pres">
      <dgm:prSet presAssocID="{0D0E6658-48E1-442D-9667-D6E6BB7B1293}" presName="descendantText" presStyleLbl="alignAcc1" presStyleIdx="4" presStyleCnt="5">
        <dgm:presLayoutVars>
          <dgm:bulletEnabled val="1"/>
        </dgm:presLayoutVars>
      </dgm:prSet>
      <dgm:spPr/>
      <dgm:t>
        <a:bodyPr/>
        <a:lstStyle/>
        <a:p>
          <a:endParaRPr lang="en-US"/>
        </a:p>
      </dgm:t>
    </dgm:pt>
  </dgm:ptLst>
  <dgm:cxnLst>
    <dgm:cxn modelId="{8E015FA2-124C-40D3-A40F-F4D2D307CD6E}" type="presOf" srcId="{85BA9771-181B-4739-B24A-41F9C729DADD}" destId="{6CE1D838-3D06-4E8B-9291-5E6000D69E54}" srcOrd="0" destOrd="0" presId="urn:microsoft.com/office/officeart/2005/8/layout/chevron2"/>
    <dgm:cxn modelId="{C4F78E32-6522-4418-B520-A9856E869C7D}" srcId="{85BA9771-181B-4739-B24A-41F9C729DADD}" destId="{86F59472-E9DF-444C-AB6C-D81CB7FBAE0A}" srcOrd="0" destOrd="0" parTransId="{B2498DF9-0222-482E-9F56-41490E3DB6DA}" sibTransId="{0356D851-1459-417C-98C0-597CE947E9F2}"/>
    <dgm:cxn modelId="{5F6FF9D8-282E-4BD7-B900-C32CF892AC31}" srcId="{7DDFD8BE-B55E-4240-9B89-B7F3761ACE67}" destId="{85BA9771-181B-4739-B24A-41F9C729DADD}" srcOrd="1" destOrd="0" parTransId="{E6E3577C-28EB-46CC-97D7-3B286470D1EB}" sibTransId="{6FE1583D-CA70-45BE-9866-D4B23705074E}"/>
    <dgm:cxn modelId="{2795C97C-8E7D-4DF9-B0F9-8C11E2CB2208}" srcId="{7DDFD8BE-B55E-4240-9B89-B7F3761ACE67}" destId="{027B993E-03FB-4CF2-B081-4F410E1E30E8}" srcOrd="3" destOrd="0" parTransId="{9B067A61-8728-4055-879A-F648F7CB6D83}" sibTransId="{8A680AEA-C858-445E-B31D-BA00A726C552}"/>
    <dgm:cxn modelId="{D2E2AA85-6F5C-491D-94CB-1E3725069A3B}" type="presOf" srcId="{86F59472-E9DF-444C-AB6C-D81CB7FBAE0A}" destId="{66E984B0-41C4-46C0-8A7E-1543D78339EF}" srcOrd="0" destOrd="0" presId="urn:microsoft.com/office/officeart/2005/8/layout/chevron2"/>
    <dgm:cxn modelId="{B0E37287-CF98-4778-B318-A88C3132A44C}" type="presOf" srcId="{5AA7801E-092E-48A2-9618-0DB817C6A9FA}" destId="{80C373B4-67F1-4E3A-8274-340AAF836D1D}" srcOrd="0" destOrd="0" presId="urn:microsoft.com/office/officeart/2005/8/layout/chevron2"/>
    <dgm:cxn modelId="{22F1FAF8-4968-4E4B-BD25-84D96A0564C1}" type="presOf" srcId="{699B77E6-3129-4147-A32D-38699BEF854C}" destId="{6B735225-51C5-41F9-A4CB-EA6915CD743E}" srcOrd="0" destOrd="0" presId="urn:microsoft.com/office/officeart/2005/8/layout/chevron2"/>
    <dgm:cxn modelId="{66EA4244-A946-4BB8-ABA4-EBD591D24007}" type="presOf" srcId="{26522654-196C-45E8-A125-BD127BEF910B}" destId="{E0093723-C28C-4A20-9D9F-B1BD2BC2D778}" srcOrd="0" destOrd="0" presId="urn:microsoft.com/office/officeart/2005/8/layout/chevron2"/>
    <dgm:cxn modelId="{E49AC416-856E-416F-9B0B-48305A0DDD8D}" srcId="{7DDFD8BE-B55E-4240-9B89-B7F3761ACE67}" destId="{0D0E6658-48E1-442D-9667-D6E6BB7B1293}" srcOrd="4" destOrd="0" parTransId="{7D30768D-577D-4D44-A291-D79A916166AC}" sibTransId="{4043D3B4-42AD-4D74-8044-D1B17FFED886}"/>
    <dgm:cxn modelId="{3D052553-538B-4A56-8660-CFECBA5C6E27}" type="presOf" srcId="{7DDFD8BE-B55E-4240-9B89-B7F3761ACE67}" destId="{57D0BB2A-3CBF-4103-99CE-26D351844411}" srcOrd="0" destOrd="0" presId="urn:microsoft.com/office/officeart/2005/8/layout/chevron2"/>
    <dgm:cxn modelId="{FAF1D02F-353F-4168-8954-781D6AE5F5BE}" type="presOf" srcId="{432B88D1-0B0E-4E4A-A95C-323B69F6DFC0}" destId="{20809633-932C-4262-B120-B3AF76407001}" srcOrd="0" destOrd="0" presId="urn:microsoft.com/office/officeart/2005/8/layout/chevron2"/>
    <dgm:cxn modelId="{B8EFDF4D-B109-4579-8D3A-16E0D6429486}" srcId="{0D0E6658-48E1-442D-9667-D6E6BB7B1293}" destId="{432B88D1-0B0E-4E4A-A95C-323B69F6DFC0}" srcOrd="0" destOrd="0" parTransId="{0EB3BF84-BE86-4EB7-B592-9FD6A34CC4FD}" sibTransId="{BC63EA74-1BA6-4EFF-8C27-E366CD62BA0E}"/>
    <dgm:cxn modelId="{36820398-7FA3-4D10-8448-F082885FA1BF}" type="presOf" srcId="{0D0E6658-48E1-442D-9667-D6E6BB7B1293}" destId="{C5897C57-51B8-4672-9DFC-2F29B37A0B88}" srcOrd="0" destOrd="0" presId="urn:microsoft.com/office/officeart/2005/8/layout/chevron2"/>
    <dgm:cxn modelId="{5B6CA52D-3E9F-4784-8C19-EB2E870D603A}" type="presOf" srcId="{BC23D313-3015-4A5E-9C82-8EEB419B696B}" destId="{F67FCA75-5EF2-45F0-B6D5-2619548D71B3}" srcOrd="0" destOrd="0" presId="urn:microsoft.com/office/officeart/2005/8/layout/chevron2"/>
    <dgm:cxn modelId="{E9EE9B7E-43DB-4880-88F2-C558D533CE0B}" srcId="{699B77E6-3129-4147-A32D-38699BEF854C}" destId="{5AA7801E-092E-48A2-9618-0DB817C6A9FA}" srcOrd="0" destOrd="0" parTransId="{2FD888E5-1516-44E0-8D51-67B3BADFF06A}" sibTransId="{B0C698ED-5610-4B09-9945-11613A6DA8C8}"/>
    <dgm:cxn modelId="{A1B34359-B089-4B9C-B271-D17D56E14ED6}" srcId="{BC23D313-3015-4A5E-9C82-8EEB419B696B}" destId="{C43E1839-4BDE-44BB-9764-784609474DD8}" srcOrd="0" destOrd="0" parTransId="{53FB9B68-E1BB-45E7-998B-5063545F88E3}" sibTransId="{EBC82B47-EE8F-4BB5-9E4E-AD1D59EF812C}"/>
    <dgm:cxn modelId="{BCA246FC-D97A-40F1-AC2B-E8B96D78C182}" srcId="{7DDFD8BE-B55E-4240-9B89-B7F3761ACE67}" destId="{699B77E6-3129-4147-A32D-38699BEF854C}" srcOrd="2" destOrd="0" parTransId="{FD90C59E-19F2-4A24-A488-26D2EBBED6D5}" sibTransId="{1A4FB814-2231-4CFE-841C-06B2F34F9784}"/>
    <dgm:cxn modelId="{7D4D34E1-E74D-43BC-A43B-9AE000E3133C}" type="presOf" srcId="{C43E1839-4BDE-44BB-9764-784609474DD8}" destId="{A7FFE7AC-841B-4E7E-905C-B3A5227C76DE}" srcOrd="0" destOrd="0" presId="urn:microsoft.com/office/officeart/2005/8/layout/chevron2"/>
    <dgm:cxn modelId="{99D3B939-1A04-43B3-9E92-B7458EAE049B}" type="presOf" srcId="{027B993E-03FB-4CF2-B081-4F410E1E30E8}" destId="{26837670-F631-43F4-928E-0D5A71D32EDC}" srcOrd="0" destOrd="0" presId="urn:microsoft.com/office/officeart/2005/8/layout/chevron2"/>
    <dgm:cxn modelId="{95215C7A-52A2-47D9-BBC1-B01F34CA07BB}" srcId="{7DDFD8BE-B55E-4240-9B89-B7F3761ACE67}" destId="{BC23D313-3015-4A5E-9C82-8EEB419B696B}" srcOrd="0" destOrd="0" parTransId="{AF8709FF-5CE5-4EDA-A04C-1F4B3AA22D99}" sibTransId="{7BAB14A3-21E6-4E81-94C9-2FCFA465185B}"/>
    <dgm:cxn modelId="{2F23AE40-A05B-4BB1-88CD-D026233B57B0}" srcId="{027B993E-03FB-4CF2-B081-4F410E1E30E8}" destId="{26522654-196C-45E8-A125-BD127BEF910B}" srcOrd="0" destOrd="0" parTransId="{97B2E1ED-5C8B-465C-8C6F-7F0521D72A29}" sibTransId="{15C56AE7-B5A3-4180-8FBF-7D2AC9C570B5}"/>
    <dgm:cxn modelId="{9F708D7F-E14B-4AE2-9FFB-2F4A01FFC1B2}" type="presParOf" srcId="{57D0BB2A-3CBF-4103-99CE-26D351844411}" destId="{08772337-FE08-41FA-89EA-09D9795B7CE1}" srcOrd="0" destOrd="0" presId="urn:microsoft.com/office/officeart/2005/8/layout/chevron2"/>
    <dgm:cxn modelId="{6A5E8DC0-09AF-4BC5-B3FC-AFA93DB98BC5}" type="presParOf" srcId="{08772337-FE08-41FA-89EA-09D9795B7CE1}" destId="{F67FCA75-5EF2-45F0-B6D5-2619548D71B3}" srcOrd="0" destOrd="0" presId="urn:microsoft.com/office/officeart/2005/8/layout/chevron2"/>
    <dgm:cxn modelId="{EB60ADED-ADEA-4367-BB6D-6518762200BB}" type="presParOf" srcId="{08772337-FE08-41FA-89EA-09D9795B7CE1}" destId="{A7FFE7AC-841B-4E7E-905C-B3A5227C76DE}" srcOrd="1" destOrd="0" presId="urn:microsoft.com/office/officeart/2005/8/layout/chevron2"/>
    <dgm:cxn modelId="{1F1F265D-ED6C-4AA7-B0FF-EB44142D8B98}" type="presParOf" srcId="{57D0BB2A-3CBF-4103-99CE-26D351844411}" destId="{D7DDBFA3-FBB4-4088-BC68-128AC1D927D3}" srcOrd="1" destOrd="0" presId="urn:microsoft.com/office/officeart/2005/8/layout/chevron2"/>
    <dgm:cxn modelId="{6AE60515-B823-42E5-99A2-A3724DD26F00}" type="presParOf" srcId="{57D0BB2A-3CBF-4103-99CE-26D351844411}" destId="{FEF46896-8CDA-473E-B2C6-0338E6A75660}" srcOrd="2" destOrd="0" presId="urn:microsoft.com/office/officeart/2005/8/layout/chevron2"/>
    <dgm:cxn modelId="{35A6BD5F-7370-4167-9F36-1EF2CCA96D8C}" type="presParOf" srcId="{FEF46896-8CDA-473E-B2C6-0338E6A75660}" destId="{6CE1D838-3D06-4E8B-9291-5E6000D69E54}" srcOrd="0" destOrd="0" presId="urn:microsoft.com/office/officeart/2005/8/layout/chevron2"/>
    <dgm:cxn modelId="{6FB47D40-E003-4805-BFB9-87CD38D6D7E3}" type="presParOf" srcId="{FEF46896-8CDA-473E-B2C6-0338E6A75660}" destId="{66E984B0-41C4-46C0-8A7E-1543D78339EF}" srcOrd="1" destOrd="0" presId="urn:microsoft.com/office/officeart/2005/8/layout/chevron2"/>
    <dgm:cxn modelId="{6DFD1827-C472-4335-9398-454263EF9D6F}" type="presParOf" srcId="{57D0BB2A-3CBF-4103-99CE-26D351844411}" destId="{A0772972-6AD5-4820-960C-00251B2865F6}" srcOrd="3" destOrd="0" presId="urn:microsoft.com/office/officeart/2005/8/layout/chevron2"/>
    <dgm:cxn modelId="{EEDEB7C6-FA8A-4B3B-B603-F4A01D9810AB}" type="presParOf" srcId="{57D0BB2A-3CBF-4103-99CE-26D351844411}" destId="{5E872918-43AA-44C4-979B-6242B5C0DB69}" srcOrd="4" destOrd="0" presId="urn:microsoft.com/office/officeart/2005/8/layout/chevron2"/>
    <dgm:cxn modelId="{FB34A3F9-A61D-40ED-B675-B230BEECC383}" type="presParOf" srcId="{5E872918-43AA-44C4-979B-6242B5C0DB69}" destId="{6B735225-51C5-41F9-A4CB-EA6915CD743E}" srcOrd="0" destOrd="0" presId="urn:microsoft.com/office/officeart/2005/8/layout/chevron2"/>
    <dgm:cxn modelId="{76564FA7-9760-4DBD-8091-ACA665D8745A}" type="presParOf" srcId="{5E872918-43AA-44C4-979B-6242B5C0DB69}" destId="{80C373B4-67F1-4E3A-8274-340AAF836D1D}" srcOrd="1" destOrd="0" presId="urn:microsoft.com/office/officeart/2005/8/layout/chevron2"/>
    <dgm:cxn modelId="{DF4F41F0-BB51-4EA7-809B-0B754AE4A249}" type="presParOf" srcId="{57D0BB2A-3CBF-4103-99CE-26D351844411}" destId="{583C8235-8403-439E-BF3D-1D099D241D3F}" srcOrd="5" destOrd="0" presId="urn:microsoft.com/office/officeart/2005/8/layout/chevron2"/>
    <dgm:cxn modelId="{63D63FFC-0146-48CC-9D0C-1A8909DAD633}" type="presParOf" srcId="{57D0BB2A-3CBF-4103-99CE-26D351844411}" destId="{5BD58D2A-6951-4FC5-B09B-31F3C02FA7E6}" srcOrd="6" destOrd="0" presId="urn:microsoft.com/office/officeart/2005/8/layout/chevron2"/>
    <dgm:cxn modelId="{3ED2C5A9-5B81-473C-8E4D-C44D2D9042C6}" type="presParOf" srcId="{5BD58D2A-6951-4FC5-B09B-31F3C02FA7E6}" destId="{26837670-F631-43F4-928E-0D5A71D32EDC}" srcOrd="0" destOrd="0" presId="urn:microsoft.com/office/officeart/2005/8/layout/chevron2"/>
    <dgm:cxn modelId="{BA4666B6-CEFA-4DF4-8E8C-A7DEE0DA5905}" type="presParOf" srcId="{5BD58D2A-6951-4FC5-B09B-31F3C02FA7E6}" destId="{E0093723-C28C-4A20-9D9F-B1BD2BC2D778}" srcOrd="1" destOrd="0" presId="urn:microsoft.com/office/officeart/2005/8/layout/chevron2"/>
    <dgm:cxn modelId="{BFA70E93-77A6-43A4-9717-F81E23A67422}" type="presParOf" srcId="{57D0BB2A-3CBF-4103-99CE-26D351844411}" destId="{54040321-B6D2-4CB9-A117-43AA7E102E61}" srcOrd="7" destOrd="0" presId="urn:microsoft.com/office/officeart/2005/8/layout/chevron2"/>
    <dgm:cxn modelId="{C167F741-BC25-4ED7-84AA-E7DAC7992B6D}" type="presParOf" srcId="{57D0BB2A-3CBF-4103-99CE-26D351844411}" destId="{8DB006CF-547A-4A14-AC63-59A7FE621C71}" srcOrd="8" destOrd="0" presId="urn:microsoft.com/office/officeart/2005/8/layout/chevron2"/>
    <dgm:cxn modelId="{F535E2E6-A0FE-4630-B9C3-552C74C7E9D3}" type="presParOf" srcId="{8DB006CF-547A-4A14-AC63-59A7FE621C71}" destId="{C5897C57-51B8-4672-9DFC-2F29B37A0B88}" srcOrd="0" destOrd="0" presId="urn:microsoft.com/office/officeart/2005/8/layout/chevron2"/>
    <dgm:cxn modelId="{849E43CC-2F43-486F-8236-8B3CD7409898}" type="presParOf" srcId="{8DB006CF-547A-4A14-AC63-59A7FE621C71}" destId="{20809633-932C-4262-B120-B3AF76407001}"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56D623-A8C5-497F-81C9-5E943539AF6A}" type="doc">
      <dgm:prSet loTypeId="urn:microsoft.com/office/officeart/2005/8/layout/hierarchy2" loCatId="hierarchy" qsTypeId="urn:microsoft.com/office/officeart/2005/8/quickstyle/simple1" qsCatId="simple" csTypeId="urn:microsoft.com/office/officeart/2005/8/colors/colorful3" csCatId="colorful" phldr="1"/>
      <dgm:spPr/>
      <dgm:t>
        <a:bodyPr/>
        <a:lstStyle/>
        <a:p>
          <a:endParaRPr lang="en-US"/>
        </a:p>
      </dgm:t>
    </dgm:pt>
    <dgm:pt modelId="{48746222-9315-4C47-AFC5-9EE61A6BA95A}">
      <dgm:prSet custT="1"/>
      <dgm:spPr>
        <a:solidFill>
          <a:schemeClr val="accent2">
            <a:lumMod val="40000"/>
            <a:lumOff val="60000"/>
          </a:schemeClr>
        </a:solidFill>
      </dgm:spPr>
      <dgm:t>
        <a:bodyPr/>
        <a:lstStyle/>
        <a:p>
          <a:r>
            <a:rPr lang="en-US" sz="2500" b="1" err="1">
              <a:solidFill>
                <a:schemeClr val="tx1">
                  <a:lumMod val="95000"/>
                  <a:lumOff val="5000"/>
                </a:schemeClr>
              </a:solidFill>
            </a:rPr>
            <a:t>Yêu</a:t>
          </a:r>
          <a:r>
            <a:rPr lang="en-US" sz="2500" b="1">
              <a:solidFill>
                <a:schemeClr val="tx1">
                  <a:lumMod val="95000"/>
                  <a:lumOff val="5000"/>
                </a:schemeClr>
              </a:solidFill>
            </a:rPr>
            <a:t> </a:t>
          </a:r>
          <a:r>
            <a:rPr lang="en-US" sz="2500" b="1" err="1">
              <a:solidFill>
                <a:schemeClr val="tx1">
                  <a:lumMod val="95000"/>
                  <a:lumOff val="5000"/>
                </a:schemeClr>
              </a:solidFill>
            </a:rPr>
            <a:t>cầu</a:t>
          </a:r>
          <a:r>
            <a:rPr lang="en-US" sz="2500" b="1">
              <a:solidFill>
                <a:schemeClr val="tx1">
                  <a:lumMod val="95000"/>
                  <a:lumOff val="5000"/>
                </a:schemeClr>
              </a:solidFill>
            </a:rPr>
            <a:t> </a:t>
          </a:r>
          <a:r>
            <a:rPr lang="en-US" sz="2500" b="1" err="1">
              <a:solidFill>
                <a:schemeClr val="tx1">
                  <a:lumMod val="95000"/>
                  <a:lumOff val="5000"/>
                </a:schemeClr>
              </a:solidFill>
            </a:rPr>
            <a:t>cần</a:t>
          </a:r>
          <a:r>
            <a:rPr lang="en-US" sz="2500" b="1">
              <a:solidFill>
                <a:schemeClr val="tx1">
                  <a:lumMod val="95000"/>
                  <a:lumOff val="5000"/>
                </a:schemeClr>
              </a:solidFill>
            </a:rPr>
            <a:t> </a:t>
          </a:r>
          <a:r>
            <a:rPr lang="en-US" sz="2500" b="1" err="1">
              <a:solidFill>
                <a:schemeClr val="tx1">
                  <a:lumMod val="95000"/>
                  <a:lumOff val="5000"/>
                </a:schemeClr>
              </a:solidFill>
            </a:rPr>
            <a:t>đạt</a:t>
          </a:r>
          <a:r>
            <a:rPr lang="en-US" sz="2500" b="1">
              <a:solidFill>
                <a:schemeClr val="tx1">
                  <a:lumMod val="95000"/>
                  <a:lumOff val="5000"/>
                </a:schemeClr>
              </a:solidFill>
            </a:rPr>
            <a:t> </a:t>
          </a:r>
          <a:r>
            <a:rPr lang="en-US" sz="2500" b="1" err="1">
              <a:solidFill>
                <a:schemeClr val="tx1">
                  <a:lumMod val="95000"/>
                  <a:lumOff val="5000"/>
                </a:schemeClr>
              </a:solidFill>
            </a:rPr>
            <a:t>về</a:t>
          </a:r>
          <a:r>
            <a:rPr lang="en-US" sz="2500" b="1">
              <a:solidFill>
                <a:schemeClr val="tx1">
                  <a:lumMod val="95000"/>
                  <a:lumOff val="5000"/>
                </a:schemeClr>
              </a:solidFill>
            </a:rPr>
            <a:t>                 </a:t>
          </a:r>
          <a:r>
            <a:rPr lang="en-US" sz="2500" b="1" err="1">
              <a:solidFill>
                <a:schemeClr val="tx1">
                  <a:lumMod val="95000"/>
                  <a:lumOff val="5000"/>
                </a:schemeClr>
              </a:solidFill>
            </a:rPr>
            <a:t>năng</a:t>
          </a:r>
          <a:r>
            <a:rPr lang="en-US" sz="2500" b="1">
              <a:solidFill>
                <a:schemeClr val="tx1">
                  <a:lumMod val="95000"/>
                  <a:lumOff val="5000"/>
                </a:schemeClr>
              </a:solidFill>
            </a:rPr>
            <a:t> </a:t>
          </a:r>
          <a:r>
            <a:rPr lang="en-US" sz="2500" b="1" err="1">
              <a:solidFill>
                <a:schemeClr val="tx1">
                  <a:lumMod val="95000"/>
                  <a:lumOff val="5000"/>
                </a:schemeClr>
              </a:solidFill>
            </a:rPr>
            <a:t>lực</a:t>
          </a:r>
          <a:r>
            <a:rPr lang="en-US" sz="2500" b="1">
              <a:solidFill>
                <a:schemeClr val="tx1">
                  <a:lumMod val="95000"/>
                  <a:lumOff val="5000"/>
                </a:schemeClr>
              </a:solidFill>
            </a:rPr>
            <a:t> </a:t>
          </a:r>
          <a:r>
            <a:rPr lang="en-US" sz="2500" b="1" err="1">
              <a:solidFill>
                <a:schemeClr val="tx1">
                  <a:lumMod val="95000"/>
                  <a:lumOff val="5000"/>
                </a:schemeClr>
              </a:solidFill>
            </a:rPr>
            <a:t>đặc</a:t>
          </a:r>
          <a:r>
            <a:rPr lang="en-US" sz="2500" b="1">
              <a:solidFill>
                <a:schemeClr val="tx1">
                  <a:lumMod val="95000"/>
                  <a:lumOff val="5000"/>
                </a:schemeClr>
              </a:solidFill>
            </a:rPr>
            <a:t> </a:t>
          </a:r>
          <a:r>
            <a:rPr lang="en-US" sz="2500" b="1" err="1">
              <a:solidFill>
                <a:schemeClr val="tx1">
                  <a:lumMod val="95000"/>
                  <a:lumOff val="5000"/>
                </a:schemeClr>
              </a:solidFill>
            </a:rPr>
            <a:t>thù</a:t>
          </a:r>
          <a:endParaRPr lang="en-US" sz="2500" b="1">
            <a:solidFill>
              <a:schemeClr val="tx1">
                <a:lumMod val="95000"/>
                <a:lumOff val="5000"/>
              </a:schemeClr>
            </a:solidFill>
          </a:endParaRPr>
        </a:p>
      </dgm:t>
    </dgm:pt>
    <dgm:pt modelId="{F2E11340-CE51-4AB0-97A4-41096D200ED7}" type="parTrans" cxnId="{14F24730-53F9-49C9-B69D-45359F2733B6}">
      <dgm:prSet/>
      <dgm:spPr/>
      <dgm:t>
        <a:bodyPr/>
        <a:lstStyle/>
        <a:p>
          <a:endParaRPr lang="en-US" sz="2000">
            <a:solidFill>
              <a:schemeClr val="tx1">
                <a:lumMod val="95000"/>
                <a:lumOff val="5000"/>
              </a:schemeClr>
            </a:solidFill>
          </a:endParaRPr>
        </a:p>
      </dgm:t>
    </dgm:pt>
    <dgm:pt modelId="{66E5C9B8-5B9F-4117-8E3A-E41A40A204EA}" type="sibTrans" cxnId="{14F24730-53F9-49C9-B69D-45359F2733B6}">
      <dgm:prSet/>
      <dgm:spPr/>
      <dgm:t>
        <a:bodyPr/>
        <a:lstStyle/>
        <a:p>
          <a:endParaRPr lang="en-US" sz="2000">
            <a:solidFill>
              <a:schemeClr val="tx1">
                <a:lumMod val="95000"/>
                <a:lumOff val="5000"/>
              </a:schemeClr>
            </a:solidFill>
          </a:endParaRPr>
        </a:p>
      </dgm:t>
    </dgm:pt>
    <dgm:pt modelId="{262A7A5F-50DB-4970-A6BC-8691B4367C08}">
      <dgm:prSet custT="1"/>
      <dgm:spPr>
        <a:solidFill>
          <a:schemeClr val="accent4">
            <a:lumMod val="20000"/>
            <a:lumOff val="80000"/>
          </a:schemeClr>
        </a:solidFill>
      </dgm:spPr>
      <dgm:t>
        <a:bodyPr/>
        <a:lstStyle/>
        <a:p>
          <a:pPr algn="l"/>
          <a:r>
            <a:rPr lang="en-US" sz="2400" err="1">
              <a:solidFill>
                <a:schemeClr val="tx1">
                  <a:lumMod val="95000"/>
                  <a:lumOff val="5000"/>
                </a:schemeClr>
              </a:solidFill>
            </a:rPr>
            <a:t>Nhận</a:t>
          </a:r>
          <a:r>
            <a:rPr lang="en-US" sz="2400">
              <a:solidFill>
                <a:schemeClr val="tx1">
                  <a:lumMod val="95000"/>
                  <a:lumOff val="5000"/>
                </a:schemeClr>
              </a:solidFill>
            </a:rPr>
            <a:t> </a:t>
          </a:r>
          <a:r>
            <a:rPr lang="en-US" sz="2400" err="1">
              <a:solidFill>
                <a:schemeClr val="tx1">
                  <a:lumMod val="95000"/>
                  <a:lumOff val="5000"/>
                </a:schemeClr>
              </a:solidFill>
            </a:rPr>
            <a:t>thức</a:t>
          </a:r>
          <a:r>
            <a:rPr lang="en-US" sz="2400">
              <a:solidFill>
                <a:schemeClr val="tx1">
                  <a:lumMod val="95000"/>
                  <a:lumOff val="5000"/>
                </a:schemeClr>
              </a:solidFill>
            </a:rPr>
            <a:t> </a:t>
          </a:r>
          <a:r>
            <a:rPr lang="en-US" sz="2400" err="1">
              <a:solidFill>
                <a:schemeClr val="tx1">
                  <a:lumMod val="95000"/>
                  <a:lumOff val="5000"/>
                </a:schemeClr>
              </a:solidFill>
            </a:rPr>
            <a:t>khoa</a:t>
          </a:r>
          <a:r>
            <a:rPr lang="en-US" sz="2400">
              <a:solidFill>
                <a:schemeClr val="tx1">
                  <a:lumMod val="95000"/>
                  <a:lumOff val="5000"/>
                </a:schemeClr>
              </a:solidFill>
            </a:rPr>
            <a:t> </a:t>
          </a:r>
          <a:r>
            <a:rPr lang="en-US" sz="2400" err="1">
              <a:solidFill>
                <a:schemeClr val="tx1">
                  <a:lumMod val="95000"/>
                  <a:lumOff val="5000"/>
                </a:schemeClr>
              </a:solidFill>
            </a:rPr>
            <a:t>học</a:t>
          </a:r>
          <a:r>
            <a:rPr lang="en-US" sz="2400">
              <a:solidFill>
                <a:schemeClr val="tx1">
                  <a:lumMod val="95000"/>
                  <a:lumOff val="5000"/>
                </a:schemeClr>
              </a:solidFill>
            </a:rPr>
            <a:t> </a:t>
          </a:r>
          <a:r>
            <a:rPr lang="en-US" sz="2400" err="1">
              <a:solidFill>
                <a:schemeClr val="tx1">
                  <a:lumMod val="95000"/>
                  <a:lumOff val="5000"/>
                </a:schemeClr>
              </a:solidFill>
            </a:rPr>
            <a:t>địa</a:t>
          </a:r>
          <a:r>
            <a:rPr lang="en-US" sz="2400">
              <a:solidFill>
                <a:schemeClr val="tx1">
                  <a:lumMod val="95000"/>
                  <a:lumOff val="5000"/>
                </a:schemeClr>
              </a:solidFill>
            </a:rPr>
            <a:t> </a:t>
          </a:r>
          <a:r>
            <a:rPr lang="en-US" sz="2400" err="1">
              <a:solidFill>
                <a:schemeClr val="tx1">
                  <a:lumMod val="95000"/>
                  <a:lumOff val="5000"/>
                </a:schemeClr>
              </a:solidFill>
            </a:rPr>
            <a:t>lí</a:t>
          </a:r>
          <a:endParaRPr lang="en-US" sz="2400">
            <a:solidFill>
              <a:schemeClr val="tx1">
                <a:lumMod val="95000"/>
                <a:lumOff val="5000"/>
              </a:schemeClr>
            </a:solidFill>
          </a:endParaRPr>
        </a:p>
      </dgm:t>
    </dgm:pt>
    <dgm:pt modelId="{F77EDA07-9A19-49BB-BC19-72AB6597524F}" type="parTrans" cxnId="{02125A6C-EA5E-47D3-BE10-E8298B4DC48D}">
      <dgm:prSet custT="1"/>
      <dgm:spPr/>
      <dgm:t>
        <a:bodyPr/>
        <a:lstStyle/>
        <a:p>
          <a:endParaRPr lang="en-US" sz="2000">
            <a:solidFill>
              <a:schemeClr val="tx1">
                <a:lumMod val="95000"/>
                <a:lumOff val="5000"/>
              </a:schemeClr>
            </a:solidFill>
          </a:endParaRPr>
        </a:p>
      </dgm:t>
    </dgm:pt>
    <dgm:pt modelId="{F035A97C-E230-41DF-AD21-A1781948D362}" type="sibTrans" cxnId="{02125A6C-EA5E-47D3-BE10-E8298B4DC48D}">
      <dgm:prSet/>
      <dgm:spPr/>
      <dgm:t>
        <a:bodyPr/>
        <a:lstStyle/>
        <a:p>
          <a:endParaRPr lang="en-US" sz="2000">
            <a:solidFill>
              <a:schemeClr val="tx1">
                <a:lumMod val="95000"/>
                <a:lumOff val="5000"/>
              </a:schemeClr>
            </a:solidFill>
          </a:endParaRPr>
        </a:p>
      </dgm:t>
    </dgm:pt>
    <dgm:pt modelId="{838736E7-D3B9-4292-80D7-121307B0B711}">
      <dgm:prSet phldrT="[Text]" custT="1"/>
      <dgm:spPr>
        <a:solidFill>
          <a:schemeClr val="accent4">
            <a:lumMod val="20000"/>
            <a:lumOff val="80000"/>
          </a:schemeClr>
        </a:solidFill>
      </dgm:spPr>
      <dgm:t>
        <a:bodyPr/>
        <a:lstStyle/>
        <a:p>
          <a:pPr algn="l"/>
          <a:r>
            <a:rPr lang="en-US" sz="2400" dirty="0" err="1">
              <a:solidFill>
                <a:schemeClr val="tx1">
                  <a:lumMod val="95000"/>
                  <a:lumOff val="5000"/>
                </a:schemeClr>
              </a:solidFill>
            </a:rPr>
            <a:t>Năng</a:t>
          </a:r>
          <a:r>
            <a:rPr lang="en-US" sz="2400" dirty="0">
              <a:solidFill>
                <a:schemeClr val="tx1">
                  <a:lumMod val="95000"/>
                  <a:lumOff val="5000"/>
                </a:schemeClr>
              </a:solidFill>
            </a:rPr>
            <a:t> </a:t>
          </a:r>
          <a:r>
            <a:rPr lang="en-US" sz="2400" dirty="0" err="1">
              <a:solidFill>
                <a:schemeClr val="tx1">
                  <a:lumMod val="95000"/>
                  <a:lumOff val="5000"/>
                </a:schemeClr>
              </a:solidFill>
            </a:rPr>
            <a:t>lực</a:t>
          </a:r>
          <a:r>
            <a:rPr lang="en-US" sz="2400" dirty="0">
              <a:solidFill>
                <a:schemeClr val="tx1">
                  <a:lumMod val="95000"/>
                  <a:lumOff val="5000"/>
                </a:schemeClr>
              </a:solidFill>
            </a:rPr>
            <a:t> </a:t>
          </a:r>
          <a:r>
            <a:rPr lang="en-US" sz="2400" dirty="0" err="1">
              <a:solidFill>
                <a:schemeClr val="tx1">
                  <a:lumMod val="95000"/>
                  <a:lumOff val="5000"/>
                </a:schemeClr>
              </a:solidFill>
            </a:rPr>
            <a:t>tự</a:t>
          </a:r>
          <a:r>
            <a:rPr lang="en-US" sz="2400" dirty="0">
              <a:solidFill>
                <a:schemeClr val="tx1">
                  <a:lumMod val="95000"/>
                  <a:lumOff val="5000"/>
                </a:schemeClr>
              </a:solidFill>
            </a:rPr>
            <a:t> </a:t>
          </a:r>
          <a:r>
            <a:rPr lang="en-US" sz="2400" dirty="0" err="1">
              <a:solidFill>
                <a:schemeClr val="tx1">
                  <a:lumMod val="95000"/>
                  <a:lumOff val="5000"/>
                </a:schemeClr>
              </a:solidFill>
            </a:rPr>
            <a:t>chủ</a:t>
          </a:r>
          <a:r>
            <a:rPr lang="en-US" sz="2400" dirty="0">
              <a:solidFill>
                <a:schemeClr val="tx1">
                  <a:lumMod val="95000"/>
                  <a:lumOff val="5000"/>
                </a:schemeClr>
              </a:solidFill>
            </a:rPr>
            <a:t> </a:t>
          </a:r>
          <a:r>
            <a:rPr lang="en-US" sz="2400" dirty="0" err="1">
              <a:solidFill>
                <a:schemeClr val="tx1">
                  <a:lumMod val="95000"/>
                  <a:lumOff val="5000"/>
                </a:schemeClr>
              </a:solidFill>
            </a:rPr>
            <a:t>và</a:t>
          </a:r>
          <a:r>
            <a:rPr lang="en-US" sz="2400" dirty="0">
              <a:solidFill>
                <a:schemeClr val="tx1">
                  <a:lumMod val="95000"/>
                  <a:lumOff val="5000"/>
                </a:schemeClr>
              </a:solidFill>
            </a:rPr>
            <a:t> </a:t>
          </a:r>
          <a:r>
            <a:rPr lang="en-US" sz="2400" dirty="0" err="1">
              <a:solidFill>
                <a:schemeClr val="tx1">
                  <a:lumMod val="95000"/>
                  <a:lumOff val="5000"/>
                </a:schemeClr>
              </a:solidFill>
            </a:rPr>
            <a:t>tự</a:t>
          </a:r>
          <a:r>
            <a:rPr lang="en-US" sz="2400" dirty="0">
              <a:solidFill>
                <a:schemeClr val="tx1">
                  <a:lumMod val="95000"/>
                  <a:lumOff val="5000"/>
                </a:schemeClr>
              </a:solidFill>
            </a:rPr>
            <a:t> </a:t>
          </a:r>
          <a:r>
            <a:rPr lang="en-US" sz="2400" dirty="0" err="1">
              <a:solidFill>
                <a:schemeClr val="tx1">
                  <a:lumMod val="95000"/>
                  <a:lumOff val="5000"/>
                </a:schemeClr>
              </a:solidFill>
            </a:rPr>
            <a:t>học</a:t>
          </a:r>
          <a:endParaRPr lang="en-US" sz="2400" dirty="0">
            <a:solidFill>
              <a:schemeClr val="tx1">
                <a:lumMod val="95000"/>
                <a:lumOff val="5000"/>
              </a:schemeClr>
            </a:solidFill>
          </a:endParaRPr>
        </a:p>
      </dgm:t>
    </dgm:pt>
    <dgm:pt modelId="{A4C88EF2-21B1-4A0D-B6F8-C12AB9D0D89F}" type="parTrans" cxnId="{790E6B4B-5B43-4F24-AC8B-272772E71156}">
      <dgm:prSet custT="1"/>
      <dgm:spPr/>
      <dgm:t>
        <a:bodyPr/>
        <a:lstStyle/>
        <a:p>
          <a:endParaRPr lang="en-US" sz="2000">
            <a:solidFill>
              <a:schemeClr val="tx1">
                <a:lumMod val="95000"/>
                <a:lumOff val="5000"/>
              </a:schemeClr>
            </a:solidFill>
          </a:endParaRPr>
        </a:p>
      </dgm:t>
    </dgm:pt>
    <dgm:pt modelId="{F12961EF-C057-4CCA-AC82-81F0F5FA3C6C}" type="sibTrans" cxnId="{790E6B4B-5B43-4F24-AC8B-272772E71156}">
      <dgm:prSet/>
      <dgm:spPr/>
      <dgm:t>
        <a:bodyPr/>
        <a:lstStyle/>
        <a:p>
          <a:endParaRPr lang="en-US" sz="2000">
            <a:solidFill>
              <a:schemeClr val="tx1">
                <a:lumMod val="95000"/>
                <a:lumOff val="5000"/>
              </a:schemeClr>
            </a:solidFill>
          </a:endParaRPr>
        </a:p>
      </dgm:t>
    </dgm:pt>
    <dgm:pt modelId="{C97319DB-69B0-4134-90BC-679810490978}">
      <dgm:prSet phldrT="[Text]" custT="1"/>
      <dgm:spPr>
        <a:solidFill>
          <a:schemeClr val="accent4">
            <a:lumMod val="20000"/>
            <a:lumOff val="80000"/>
          </a:schemeClr>
        </a:solidFill>
      </dgm:spPr>
      <dgm:t>
        <a:bodyPr/>
        <a:lstStyle/>
        <a:p>
          <a:pPr algn="l"/>
          <a:r>
            <a:rPr lang="en-US" sz="2400" err="1">
              <a:solidFill>
                <a:schemeClr val="tx1">
                  <a:lumMod val="95000"/>
                  <a:lumOff val="5000"/>
                </a:schemeClr>
              </a:solidFill>
            </a:rPr>
            <a:t>Năng</a:t>
          </a:r>
          <a:r>
            <a:rPr lang="en-US" sz="2400">
              <a:solidFill>
                <a:schemeClr val="tx1">
                  <a:lumMod val="95000"/>
                  <a:lumOff val="5000"/>
                </a:schemeClr>
              </a:solidFill>
            </a:rPr>
            <a:t> </a:t>
          </a:r>
          <a:r>
            <a:rPr lang="en-US" sz="2400" err="1">
              <a:solidFill>
                <a:schemeClr val="tx1">
                  <a:lumMod val="95000"/>
                  <a:lumOff val="5000"/>
                </a:schemeClr>
              </a:solidFill>
            </a:rPr>
            <a:t>lực</a:t>
          </a:r>
          <a:r>
            <a:rPr lang="en-US" sz="2400">
              <a:solidFill>
                <a:schemeClr val="tx1">
                  <a:lumMod val="95000"/>
                  <a:lumOff val="5000"/>
                </a:schemeClr>
              </a:solidFill>
            </a:rPr>
            <a:t> </a:t>
          </a:r>
          <a:r>
            <a:rPr lang="en-US" sz="2400" err="1">
              <a:solidFill>
                <a:schemeClr val="tx1">
                  <a:lumMod val="95000"/>
                  <a:lumOff val="5000"/>
                </a:schemeClr>
              </a:solidFill>
            </a:rPr>
            <a:t>giao</a:t>
          </a:r>
          <a:r>
            <a:rPr lang="en-US" sz="2400">
              <a:solidFill>
                <a:schemeClr val="tx1">
                  <a:lumMod val="95000"/>
                  <a:lumOff val="5000"/>
                </a:schemeClr>
              </a:solidFill>
            </a:rPr>
            <a:t> </a:t>
          </a:r>
          <a:r>
            <a:rPr lang="en-US" sz="2400" err="1">
              <a:solidFill>
                <a:schemeClr val="tx1">
                  <a:lumMod val="95000"/>
                  <a:lumOff val="5000"/>
                </a:schemeClr>
              </a:solidFill>
            </a:rPr>
            <a:t>tiếp</a:t>
          </a:r>
          <a:r>
            <a:rPr lang="en-US" sz="2400">
              <a:solidFill>
                <a:schemeClr val="tx1">
                  <a:lumMod val="95000"/>
                  <a:lumOff val="5000"/>
                </a:schemeClr>
              </a:solidFill>
            </a:rPr>
            <a:t> </a:t>
          </a:r>
          <a:r>
            <a:rPr lang="en-US" sz="2400" err="1">
              <a:solidFill>
                <a:schemeClr val="tx1">
                  <a:lumMod val="95000"/>
                  <a:lumOff val="5000"/>
                </a:schemeClr>
              </a:solidFill>
            </a:rPr>
            <a:t>và</a:t>
          </a:r>
          <a:r>
            <a:rPr lang="en-US" sz="2400">
              <a:solidFill>
                <a:schemeClr val="tx1">
                  <a:lumMod val="95000"/>
                  <a:lumOff val="5000"/>
                </a:schemeClr>
              </a:solidFill>
            </a:rPr>
            <a:t> </a:t>
          </a:r>
          <a:r>
            <a:rPr lang="en-US" sz="2400" err="1">
              <a:solidFill>
                <a:schemeClr val="tx1">
                  <a:lumMod val="95000"/>
                  <a:lumOff val="5000"/>
                </a:schemeClr>
              </a:solidFill>
            </a:rPr>
            <a:t>hợp</a:t>
          </a:r>
          <a:r>
            <a:rPr lang="en-US" sz="2400">
              <a:solidFill>
                <a:schemeClr val="tx1">
                  <a:lumMod val="95000"/>
                  <a:lumOff val="5000"/>
                </a:schemeClr>
              </a:solidFill>
            </a:rPr>
            <a:t> </a:t>
          </a:r>
          <a:r>
            <a:rPr lang="en-US" sz="2400" err="1">
              <a:solidFill>
                <a:schemeClr val="tx1">
                  <a:lumMod val="95000"/>
                  <a:lumOff val="5000"/>
                </a:schemeClr>
              </a:solidFill>
            </a:rPr>
            <a:t>tác</a:t>
          </a:r>
          <a:endParaRPr lang="en-US" sz="2400">
            <a:solidFill>
              <a:schemeClr val="tx1">
                <a:lumMod val="95000"/>
                <a:lumOff val="5000"/>
              </a:schemeClr>
            </a:solidFill>
          </a:endParaRPr>
        </a:p>
      </dgm:t>
    </dgm:pt>
    <dgm:pt modelId="{086A36D1-BFAA-4610-8796-410E9592AD42}" type="parTrans" cxnId="{89ECBF03-909A-46E7-8390-24B09CB252E1}">
      <dgm:prSet custT="1"/>
      <dgm:spPr/>
      <dgm:t>
        <a:bodyPr/>
        <a:lstStyle/>
        <a:p>
          <a:endParaRPr lang="en-US" sz="2000">
            <a:solidFill>
              <a:schemeClr val="tx1">
                <a:lumMod val="95000"/>
                <a:lumOff val="5000"/>
              </a:schemeClr>
            </a:solidFill>
          </a:endParaRPr>
        </a:p>
      </dgm:t>
    </dgm:pt>
    <dgm:pt modelId="{66BFC1E7-4EA8-45B3-8497-8F085F224224}" type="sibTrans" cxnId="{89ECBF03-909A-46E7-8390-24B09CB252E1}">
      <dgm:prSet/>
      <dgm:spPr/>
      <dgm:t>
        <a:bodyPr/>
        <a:lstStyle/>
        <a:p>
          <a:endParaRPr lang="en-US" sz="2000">
            <a:solidFill>
              <a:schemeClr val="tx1">
                <a:lumMod val="95000"/>
                <a:lumOff val="5000"/>
              </a:schemeClr>
            </a:solidFill>
          </a:endParaRPr>
        </a:p>
      </dgm:t>
    </dgm:pt>
    <dgm:pt modelId="{211D5F92-1898-4BC2-BDA5-FE1F243A7AB7}">
      <dgm:prSet custT="1"/>
      <dgm:spPr>
        <a:solidFill>
          <a:schemeClr val="accent4">
            <a:lumMod val="20000"/>
            <a:lumOff val="80000"/>
          </a:schemeClr>
        </a:solidFill>
      </dgm:spPr>
      <dgm:t>
        <a:bodyPr/>
        <a:lstStyle/>
        <a:p>
          <a:pPr algn="l"/>
          <a:r>
            <a:rPr lang="en-US" sz="2400" err="1">
              <a:solidFill>
                <a:schemeClr val="tx1">
                  <a:lumMod val="95000"/>
                  <a:lumOff val="5000"/>
                </a:schemeClr>
              </a:solidFill>
            </a:rPr>
            <a:t>Tìm</a:t>
          </a:r>
          <a:r>
            <a:rPr lang="en-US" sz="2400">
              <a:solidFill>
                <a:schemeClr val="tx1">
                  <a:lumMod val="95000"/>
                  <a:lumOff val="5000"/>
                </a:schemeClr>
              </a:solidFill>
            </a:rPr>
            <a:t> </a:t>
          </a:r>
          <a:r>
            <a:rPr lang="en-US" sz="2400" err="1">
              <a:solidFill>
                <a:schemeClr val="tx1">
                  <a:lumMod val="95000"/>
                  <a:lumOff val="5000"/>
                </a:schemeClr>
              </a:solidFill>
            </a:rPr>
            <a:t>hiểu</a:t>
          </a:r>
          <a:r>
            <a:rPr lang="en-US" sz="2400">
              <a:solidFill>
                <a:schemeClr val="tx1">
                  <a:lumMod val="95000"/>
                  <a:lumOff val="5000"/>
                </a:schemeClr>
              </a:solidFill>
            </a:rPr>
            <a:t> </a:t>
          </a:r>
          <a:r>
            <a:rPr lang="en-US" sz="2400" err="1">
              <a:solidFill>
                <a:schemeClr val="tx1">
                  <a:lumMod val="95000"/>
                  <a:lumOff val="5000"/>
                </a:schemeClr>
              </a:solidFill>
            </a:rPr>
            <a:t>địa</a:t>
          </a:r>
          <a:r>
            <a:rPr lang="en-US" sz="2400">
              <a:solidFill>
                <a:schemeClr val="tx1">
                  <a:lumMod val="95000"/>
                  <a:lumOff val="5000"/>
                </a:schemeClr>
              </a:solidFill>
            </a:rPr>
            <a:t> </a:t>
          </a:r>
          <a:r>
            <a:rPr lang="en-US" sz="2400" err="1">
              <a:solidFill>
                <a:schemeClr val="tx1">
                  <a:lumMod val="95000"/>
                  <a:lumOff val="5000"/>
                </a:schemeClr>
              </a:solidFill>
            </a:rPr>
            <a:t>lí</a:t>
          </a:r>
          <a:endParaRPr lang="en-US" sz="2400">
            <a:solidFill>
              <a:schemeClr val="tx1">
                <a:lumMod val="95000"/>
                <a:lumOff val="5000"/>
              </a:schemeClr>
            </a:solidFill>
          </a:endParaRPr>
        </a:p>
      </dgm:t>
    </dgm:pt>
    <dgm:pt modelId="{05CEA3DD-4C3C-4BA9-9FF8-5903751977AD}" type="parTrans" cxnId="{1B44EF06-685A-4AB3-AA9E-3A431143462C}">
      <dgm:prSet custT="1"/>
      <dgm:spPr/>
      <dgm:t>
        <a:bodyPr/>
        <a:lstStyle/>
        <a:p>
          <a:endParaRPr lang="en-US" sz="2000">
            <a:solidFill>
              <a:schemeClr val="tx1">
                <a:lumMod val="95000"/>
                <a:lumOff val="5000"/>
              </a:schemeClr>
            </a:solidFill>
          </a:endParaRPr>
        </a:p>
      </dgm:t>
    </dgm:pt>
    <dgm:pt modelId="{F822C97B-1BD1-4EBD-B4AF-9B61DBC1FFBB}" type="sibTrans" cxnId="{1B44EF06-685A-4AB3-AA9E-3A431143462C}">
      <dgm:prSet/>
      <dgm:spPr/>
      <dgm:t>
        <a:bodyPr/>
        <a:lstStyle/>
        <a:p>
          <a:endParaRPr lang="en-US" sz="2000">
            <a:solidFill>
              <a:schemeClr val="tx1">
                <a:lumMod val="95000"/>
                <a:lumOff val="5000"/>
              </a:schemeClr>
            </a:solidFill>
          </a:endParaRPr>
        </a:p>
      </dgm:t>
    </dgm:pt>
    <dgm:pt modelId="{C0556B4B-6D61-4592-B24B-50E921507F3A}">
      <dgm:prSet phldrT="[Text]" custT="1"/>
      <dgm:spPr>
        <a:solidFill>
          <a:schemeClr val="accent2">
            <a:lumMod val="40000"/>
            <a:lumOff val="60000"/>
          </a:schemeClr>
        </a:solidFill>
      </dgm:spPr>
      <dgm:t>
        <a:bodyPr/>
        <a:lstStyle/>
        <a:p>
          <a:r>
            <a:rPr lang="en-US" sz="2500" b="1" dirty="0" err="1">
              <a:solidFill>
                <a:schemeClr val="tx1">
                  <a:lumMod val="95000"/>
                  <a:lumOff val="5000"/>
                </a:schemeClr>
              </a:solidFill>
            </a:rPr>
            <a:t>Yêu</a:t>
          </a:r>
          <a:r>
            <a:rPr lang="en-US" sz="2500" b="1" dirty="0">
              <a:solidFill>
                <a:schemeClr val="tx1">
                  <a:lumMod val="95000"/>
                  <a:lumOff val="5000"/>
                </a:schemeClr>
              </a:solidFill>
            </a:rPr>
            <a:t> </a:t>
          </a:r>
          <a:r>
            <a:rPr lang="en-US" sz="2500" b="1" dirty="0" err="1">
              <a:solidFill>
                <a:schemeClr val="tx1">
                  <a:lumMod val="95000"/>
                  <a:lumOff val="5000"/>
                </a:schemeClr>
              </a:solidFill>
            </a:rPr>
            <a:t>cầu</a:t>
          </a:r>
          <a:r>
            <a:rPr lang="en-US" sz="2500" b="1" dirty="0">
              <a:solidFill>
                <a:schemeClr val="tx1">
                  <a:lumMod val="95000"/>
                  <a:lumOff val="5000"/>
                </a:schemeClr>
              </a:solidFill>
            </a:rPr>
            <a:t> </a:t>
          </a:r>
          <a:r>
            <a:rPr lang="en-US" sz="2500" b="1" dirty="0" err="1">
              <a:solidFill>
                <a:schemeClr val="tx1">
                  <a:lumMod val="95000"/>
                  <a:lumOff val="5000"/>
                </a:schemeClr>
              </a:solidFill>
            </a:rPr>
            <a:t>cần</a:t>
          </a:r>
          <a:r>
            <a:rPr lang="en-US" sz="2500" b="1" dirty="0">
              <a:solidFill>
                <a:schemeClr val="tx1">
                  <a:lumMod val="95000"/>
                  <a:lumOff val="5000"/>
                </a:schemeClr>
              </a:solidFill>
            </a:rPr>
            <a:t> </a:t>
          </a:r>
          <a:r>
            <a:rPr lang="en-US" sz="2500" b="1" dirty="0" err="1">
              <a:solidFill>
                <a:schemeClr val="tx1">
                  <a:lumMod val="95000"/>
                  <a:lumOff val="5000"/>
                </a:schemeClr>
              </a:solidFill>
            </a:rPr>
            <a:t>đạt</a:t>
          </a:r>
          <a:r>
            <a:rPr lang="en-US" sz="2500" b="1" dirty="0">
              <a:solidFill>
                <a:schemeClr val="tx1">
                  <a:lumMod val="95000"/>
                  <a:lumOff val="5000"/>
                </a:schemeClr>
              </a:solidFill>
            </a:rPr>
            <a:t> </a:t>
          </a:r>
          <a:r>
            <a:rPr lang="en-US" sz="2500" b="1" dirty="0" err="1">
              <a:solidFill>
                <a:schemeClr val="tx1">
                  <a:lumMod val="95000"/>
                  <a:lumOff val="5000"/>
                </a:schemeClr>
              </a:solidFill>
            </a:rPr>
            <a:t>về</a:t>
          </a:r>
          <a:r>
            <a:rPr lang="en-US" sz="2500" b="1" dirty="0">
              <a:solidFill>
                <a:schemeClr val="tx1">
                  <a:lumMod val="95000"/>
                  <a:lumOff val="5000"/>
                </a:schemeClr>
              </a:solidFill>
            </a:rPr>
            <a:t>                </a:t>
          </a:r>
          <a:r>
            <a:rPr lang="en-US" sz="2500" b="1" dirty="0" err="1">
              <a:solidFill>
                <a:schemeClr val="tx1">
                  <a:lumMod val="95000"/>
                  <a:lumOff val="5000"/>
                </a:schemeClr>
              </a:solidFill>
            </a:rPr>
            <a:t>năng</a:t>
          </a:r>
          <a:r>
            <a:rPr lang="en-US" sz="2500" b="1" dirty="0">
              <a:solidFill>
                <a:schemeClr val="tx1">
                  <a:lumMod val="95000"/>
                  <a:lumOff val="5000"/>
                </a:schemeClr>
              </a:solidFill>
            </a:rPr>
            <a:t> </a:t>
          </a:r>
          <a:r>
            <a:rPr lang="en-US" sz="2500" b="1" dirty="0" err="1">
              <a:solidFill>
                <a:schemeClr val="tx1">
                  <a:lumMod val="95000"/>
                  <a:lumOff val="5000"/>
                </a:schemeClr>
              </a:solidFill>
            </a:rPr>
            <a:t>lực</a:t>
          </a:r>
          <a:r>
            <a:rPr lang="en-US" sz="2500" b="1" dirty="0">
              <a:solidFill>
                <a:schemeClr val="tx1">
                  <a:lumMod val="95000"/>
                  <a:lumOff val="5000"/>
                </a:schemeClr>
              </a:solidFill>
            </a:rPr>
            <a:t> </a:t>
          </a:r>
          <a:r>
            <a:rPr lang="en-US" sz="2500" b="1" dirty="0" err="1">
              <a:solidFill>
                <a:schemeClr val="tx1">
                  <a:lumMod val="95000"/>
                  <a:lumOff val="5000"/>
                </a:schemeClr>
              </a:solidFill>
            </a:rPr>
            <a:t>chung</a:t>
          </a:r>
          <a:endParaRPr lang="en-US" sz="2500" b="1" dirty="0">
            <a:solidFill>
              <a:schemeClr val="tx1">
                <a:lumMod val="95000"/>
                <a:lumOff val="5000"/>
              </a:schemeClr>
            </a:solidFill>
          </a:endParaRPr>
        </a:p>
      </dgm:t>
    </dgm:pt>
    <dgm:pt modelId="{0C880407-5748-48A5-91B8-054444881937}" type="parTrans" cxnId="{74AFCF38-06F1-4E7D-9C23-B0EC5B19B0A7}">
      <dgm:prSet/>
      <dgm:spPr/>
      <dgm:t>
        <a:bodyPr/>
        <a:lstStyle/>
        <a:p>
          <a:endParaRPr lang="en-US"/>
        </a:p>
      </dgm:t>
    </dgm:pt>
    <dgm:pt modelId="{3BA06C04-CBAA-4378-B4BB-A83E5C357424}" type="sibTrans" cxnId="{74AFCF38-06F1-4E7D-9C23-B0EC5B19B0A7}">
      <dgm:prSet/>
      <dgm:spPr/>
      <dgm:t>
        <a:bodyPr/>
        <a:lstStyle/>
        <a:p>
          <a:endParaRPr lang="en-US"/>
        </a:p>
      </dgm:t>
    </dgm:pt>
    <dgm:pt modelId="{17426582-A70A-4F72-980A-E1D0571569CA}">
      <dgm:prSet custT="1"/>
      <dgm:spPr>
        <a:solidFill>
          <a:schemeClr val="accent4">
            <a:lumMod val="20000"/>
            <a:lumOff val="80000"/>
          </a:schemeClr>
        </a:solidFill>
      </dgm:spPr>
      <dgm:t>
        <a:bodyPr/>
        <a:lstStyle/>
        <a:p>
          <a:pPr algn="l"/>
          <a:r>
            <a:rPr lang="en-US" sz="2400" err="1">
              <a:solidFill>
                <a:schemeClr val="tx1">
                  <a:lumMod val="95000"/>
                  <a:lumOff val="5000"/>
                </a:schemeClr>
              </a:solidFill>
            </a:rPr>
            <a:t>Vận</a:t>
          </a:r>
          <a:r>
            <a:rPr lang="en-US" sz="2400">
              <a:solidFill>
                <a:schemeClr val="tx1">
                  <a:lumMod val="95000"/>
                  <a:lumOff val="5000"/>
                </a:schemeClr>
              </a:solidFill>
            </a:rPr>
            <a:t> </a:t>
          </a:r>
          <a:r>
            <a:rPr lang="en-US" sz="2400" err="1">
              <a:solidFill>
                <a:schemeClr val="tx1">
                  <a:lumMod val="95000"/>
                  <a:lumOff val="5000"/>
                </a:schemeClr>
              </a:solidFill>
            </a:rPr>
            <a:t>dụng</a:t>
          </a:r>
          <a:r>
            <a:rPr lang="en-US" sz="2400">
              <a:solidFill>
                <a:schemeClr val="tx1">
                  <a:lumMod val="95000"/>
                  <a:lumOff val="5000"/>
                </a:schemeClr>
              </a:solidFill>
            </a:rPr>
            <a:t> </a:t>
          </a:r>
          <a:r>
            <a:rPr lang="en-US" sz="2400" err="1">
              <a:solidFill>
                <a:schemeClr val="tx1">
                  <a:lumMod val="95000"/>
                  <a:lumOff val="5000"/>
                </a:schemeClr>
              </a:solidFill>
            </a:rPr>
            <a:t>kiến</a:t>
          </a:r>
          <a:r>
            <a:rPr lang="en-US" sz="2400">
              <a:solidFill>
                <a:schemeClr val="tx1">
                  <a:lumMod val="95000"/>
                  <a:lumOff val="5000"/>
                </a:schemeClr>
              </a:solidFill>
            </a:rPr>
            <a:t> </a:t>
          </a:r>
          <a:r>
            <a:rPr lang="en-US" sz="2400" err="1">
              <a:solidFill>
                <a:schemeClr val="tx1">
                  <a:lumMod val="95000"/>
                  <a:lumOff val="5000"/>
                </a:schemeClr>
              </a:solidFill>
            </a:rPr>
            <a:t>thức</a:t>
          </a:r>
          <a:r>
            <a:rPr lang="en-US" sz="2400">
              <a:solidFill>
                <a:schemeClr val="tx1">
                  <a:lumMod val="95000"/>
                  <a:lumOff val="5000"/>
                </a:schemeClr>
              </a:solidFill>
            </a:rPr>
            <a:t>, </a:t>
          </a:r>
          <a:r>
            <a:rPr lang="en-US" sz="2400" err="1">
              <a:solidFill>
                <a:schemeClr val="tx1">
                  <a:lumMod val="95000"/>
                  <a:lumOff val="5000"/>
                </a:schemeClr>
              </a:solidFill>
            </a:rPr>
            <a:t>kĩ</a:t>
          </a:r>
          <a:r>
            <a:rPr lang="en-US" sz="2400">
              <a:solidFill>
                <a:schemeClr val="tx1">
                  <a:lumMod val="95000"/>
                  <a:lumOff val="5000"/>
                </a:schemeClr>
              </a:solidFill>
            </a:rPr>
            <a:t> </a:t>
          </a:r>
          <a:r>
            <a:rPr lang="en-US" sz="2400" err="1">
              <a:solidFill>
                <a:schemeClr val="tx1">
                  <a:lumMod val="95000"/>
                  <a:lumOff val="5000"/>
                </a:schemeClr>
              </a:solidFill>
            </a:rPr>
            <a:t>năng</a:t>
          </a:r>
          <a:r>
            <a:rPr lang="en-US" sz="2400">
              <a:solidFill>
                <a:schemeClr val="tx1">
                  <a:lumMod val="95000"/>
                  <a:lumOff val="5000"/>
                </a:schemeClr>
              </a:solidFill>
            </a:rPr>
            <a:t> </a:t>
          </a:r>
          <a:r>
            <a:rPr lang="en-US" sz="2400" err="1">
              <a:solidFill>
                <a:schemeClr val="tx1">
                  <a:lumMod val="95000"/>
                  <a:lumOff val="5000"/>
                </a:schemeClr>
              </a:solidFill>
            </a:rPr>
            <a:t>đã</a:t>
          </a:r>
          <a:r>
            <a:rPr lang="en-US" sz="2400">
              <a:solidFill>
                <a:schemeClr val="tx1">
                  <a:lumMod val="95000"/>
                  <a:lumOff val="5000"/>
                </a:schemeClr>
              </a:solidFill>
            </a:rPr>
            <a:t> </a:t>
          </a:r>
          <a:r>
            <a:rPr lang="en-US" sz="2400" err="1">
              <a:solidFill>
                <a:schemeClr val="tx1">
                  <a:lumMod val="95000"/>
                  <a:lumOff val="5000"/>
                </a:schemeClr>
              </a:solidFill>
            </a:rPr>
            <a:t>học</a:t>
          </a:r>
          <a:endParaRPr lang="en-US" sz="2400">
            <a:solidFill>
              <a:schemeClr val="tx1">
                <a:lumMod val="95000"/>
                <a:lumOff val="5000"/>
              </a:schemeClr>
            </a:solidFill>
          </a:endParaRPr>
        </a:p>
      </dgm:t>
    </dgm:pt>
    <dgm:pt modelId="{E6F89524-F229-4BCC-9411-1B59774CFDF7}" type="parTrans" cxnId="{E0BF7912-25F3-4CB8-9D14-07DB3BD845A6}">
      <dgm:prSet/>
      <dgm:spPr/>
      <dgm:t>
        <a:bodyPr/>
        <a:lstStyle/>
        <a:p>
          <a:endParaRPr lang="en-US"/>
        </a:p>
      </dgm:t>
    </dgm:pt>
    <dgm:pt modelId="{F29F4921-287F-4283-BB2A-7753AA67FB38}" type="sibTrans" cxnId="{E0BF7912-25F3-4CB8-9D14-07DB3BD845A6}">
      <dgm:prSet/>
      <dgm:spPr/>
      <dgm:t>
        <a:bodyPr/>
        <a:lstStyle/>
        <a:p>
          <a:endParaRPr lang="en-US"/>
        </a:p>
      </dgm:t>
    </dgm:pt>
    <dgm:pt modelId="{FD551B3A-76E3-4CAF-959F-B27E72770C93}">
      <dgm:prSet phldrT="[Text]" custT="1"/>
      <dgm:spPr>
        <a:solidFill>
          <a:schemeClr val="accent4">
            <a:lumMod val="20000"/>
            <a:lumOff val="80000"/>
          </a:schemeClr>
        </a:solidFill>
      </dgm:spPr>
      <dgm:t>
        <a:bodyPr/>
        <a:lstStyle/>
        <a:p>
          <a:pPr algn="l"/>
          <a:r>
            <a:rPr lang="en-US" sz="2400" kern="900" spc="-150" baseline="0" dirty="0" err="1">
              <a:solidFill>
                <a:schemeClr val="tx1">
                  <a:lumMod val="95000"/>
                  <a:lumOff val="5000"/>
                </a:schemeClr>
              </a:solidFill>
            </a:rPr>
            <a:t>Năng</a:t>
          </a:r>
          <a:r>
            <a:rPr lang="en-US" sz="2400" kern="900" spc="-150" baseline="0" dirty="0">
              <a:solidFill>
                <a:schemeClr val="tx1">
                  <a:lumMod val="95000"/>
                  <a:lumOff val="5000"/>
                </a:schemeClr>
              </a:solidFill>
            </a:rPr>
            <a:t> </a:t>
          </a:r>
          <a:r>
            <a:rPr lang="en-US" sz="2400" kern="900" spc="-150" baseline="0" dirty="0" err="1">
              <a:solidFill>
                <a:schemeClr val="tx1">
                  <a:lumMod val="95000"/>
                  <a:lumOff val="5000"/>
                </a:schemeClr>
              </a:solidFill>
            </a:rPr>
            <a:t>lực</a:t>
          </a:r>
          <a:r>
            <a:rPr lang="en-US" sz="2400" kern="900" spc="-150" baseline="0" dirty="0">
              <a:solidFill>
                <a:schemeClr val="tx1">
                  <a:lumMod val="95000"/>
                  <a:lumOff val="5000"/>
                </a:schemeClr>
              </a:solidFill>
            </a:rPr>
            <a:t> </a:t>
          </a:r>
          <a:r>
            <a:rPr lang="en-US" sz="2400" kern="900" spc="-150" baseline="0" dirty="0" err="1">
              <a:solidFill>
                <a:schemeClr val="tx1">
                  <a:lumMod val="95000"/>
                  <a:lumOff val="5000"/>
                </a:schemeClr>
              </a:solidFill>
            </a:rPr>
            <a:t>giải</a:t>
          </a:r>
          <a:r>
            <a:rPr lang="en-US" sz="2400" kern="900" spc="-150" baseline="0" dirty="0">
              <a:solidFill>
                <a:schemeClr val="tx1">
                  <a:lumMod val="95000"/>
                  <a:lumOff val="5000"/>
                </a:schemeClr>
              </a:solidFill>
            </a:rPr>
            <a:t> </a:t>
          </a:r>
          <a:r>
            <a:rPr lang="en-US" sz="2400" kern="900" spc="-150" baseline="0" dirty="0" err="1">
              <a:solidFill>
                <a:schemeClr val="tx1">
                  <a:lumMod val="95000"/>
                  <a:lumOff val="5000"/>
                </a:schemeClr>
              </a:solidFill>
            </a:rPr>
            <a:t>quyết</a:t>
          </a:r>
          <a:r>
            <a:rPr lang="en-US" sz="2400" kern="900" spc="-150" baseline="0" dirty="0">
              <a:solidFill>
                <a:schemeClr val="tx1">
                  <a:lumMod val="95000"/>
                  <a:lumOff val="5000"/>
                </a:schemeClr>
              </a:solidFill>
            </a:rPr>
            <a:t> </a:t>
          </a:r>
          <a:r>
            <a:rPr lang="en-US" sz="2400" kern="900" spc="-150" baseline="0" dirty="0" err="1">
              <a:solidFill>
                <a:schemeClr val="tx1">
                  <a:lumMod val="95000"/>
                  <a:lumOff val="5000"/>
                </a:schemeClr>
              </a:solidFill>
            </a:rPr>
            <a:t>vấn</a:t>
          </a:r>
          <a:r>
            <a:rPr lang="en-US" sz="2400" kern="900" spc="-150" baseline="0" dirty="0">
              <a:solidFill>
                <a:schemeClr val="tx1">
                  <a:lumMod val="95000"/>
                  <a:lumOff val="5000"/>
                </a:schemeClr>
              </a:solidFill>
            </a:rPr>
            <a:t> </a:t>
          </a:r>
          <a:r>
            <a:rPr lang="en-US" sz="2400" kern="900" spc="-150" baseline="0" dirty="0" err="1">
              <a:solidFill>
                <a:schemeClr val="tx1">
                  <a:lumMod val="95000"/>
                  <a:lumOff val="5000"/>
                </a:schemeClr>
              </a:solidFill>
            </a:rPr>
            <a:t>đề</a:t>
          </a:r>
          <a:r>
            <a:rPr lang="en-US" sz="2400" kern="900" spc="-150" baseline="0" dirty="0">
              <a:solidFill>
                <a:schemeClr val="tx1">
                  <a:lumMod val="95000"/>
                  <a:lumOff val="5000"/>
                </a:schemeClr>
              </a:solidFill>
            </a:rPr>
            <a:t> </a:t>
          </a:r>
          <a:r>
            <a:rPr lang="en-US" sz="2400" kern="900" spc="-150" baseline="0" dirty="0" err="1">
              <a:solidFill>
                <a:schemeClr val="tx1">
                  <a:lumMod val="95000"/>
                  <a:lumOff val="5000"/>
                </a:schemeClr>
              </a:solidFill>
            </a:rPr>
            <a:t>và</a:t>
          </a:r>
          <a:r>
            <a:rPr lang="en-US" sz="2400" kern="900" spc="-150" baseline="0" dirty="0">
              <a:solidFill>
                <a:schemeClr val="tx1">
                  <a:lumMod val="95000"/>
                  <a:lumOff val="5000"/>
                </a:schemeClr>
              </a:solidFill>
            </a:rPr>
            <a:t> </a:t>
          </a:r>
          <a:r>
            <a:rPr lang="en-US" sz="2400" kern="900" spc="-150" baseline="0" dirty="0" err="1">
              <a:solidFill>
                <a:schemeClr val="tx1">
                  <a:lumMod val="95000"/>
                  <a:lumOff val="5000"/>
                </a:schemeClr>
              </a:solidFill>
            </a:rPr>
            <a:t>sáng</a:t>
          </a:r>
          <a:r>
            <a:rPr lang="en-US" sz="2400" kern="900" spc="-150" baseline="0" dirty="0">
              <a:solidFill>
                <a:schemeClr val="tx1">
                  <a:lumMod val="95000"/>
                  <a:lumOff val="5000"/>
                </a:schemeClr>
              </a:solidFill>
            </a:rPr>
            <a:t> </a:t>
          </a:r>
          <a:r>
            <a:rPr lang="en-US" sz="2400" kern="900" spc="-150" baseline="0" dirty="0" err="1">
              <a:solidFill>
                <a:schemeClr val="tx1">
                  <a:lumMod val="95000"/>
                  <a:lumOff val="5000"/>
                </a:schemeClr>
              </a:solidFill>
            </a:rPr>
            <a:t>tạo</a:t>
          </a:r>
          <a:endParaRPr lang="en-US" sz="2400" kern="900" spc="-150" baseline="0" dirty="0">
            <a:solidFill>
              <a:schemeClr val="tx1">
                <a:lumMod val="95000"/>
                <a:lumOff val="5000"/>
              </a:schemeClr>
            </a:solidFill>
          </a:endParaRPr>
        </a:p>
      </dgm:t>
    </dgm:pt>
    <dgm:pt modelId="{DF57EE0A-80CE-4F99-9943-A51BCB339B87}" type="parTrans" cxnId="{47D6554D-E3D2-40C7-A47D-0E4D57F5B502}">
      <dgm:prSet/>
      <dgm:spPr/>
      <dgm:t>
        <a:bodyPr/>
        <a:lstStyle/>
        <a:p>
          <a:endParaRPr lang="en-US"/>
        </a:p>
      </dgm:t>
    </dgm:pt>
    <dgm:pt modelId="{52CD135E-531E-4C5E-92A1-C244A7910901}" type="sibTrans" cxnId="{47D6554D-E3D2-40C7-A47D-0E4D57F5B502}">
      <dgm:prSet/>
      <dgm:spPr/>
      <dgm:t>
        <a:bodyPr/>
        <a:lstStyle/>
        <a:p>
          <a:endParaRPr lang="en-US"/>
        </a:p>
      </dgm:t>
    </dgm:pt>
    <dgm:pt modelId="{F6EC4CE0-32DE-4675-BB0D-A79C731D4F09}" type="pres">
      <dgm:prSet presAssocID="{9756D623-A8C5-497F-81C9-5E943539AF6A}" presName="diagram" presStyleCnt="0">
        <dgm:presLayoutVars>
          <dgm:chPref val="1"/>
          <dgm:dir/>
          <dgm:animOne val="branch"/>
          <dgm:animLvl val="lvl"/>
          <dgm:resizeHandles val="exact"/>
        </dgm:presLayoutVars>
      </dgm:prSet>
      <dgm:spPr/>
      <dgm:t>
        <a:bodyPr/>
        <a:lstStyle/>
        <a:p>
          <a:endParaRPr lang="en-US"/>
        </a:p>
      </dgm:t>
    </dgm:pt>
    <dgm:pt modelId="{10B50E98-3F80-466E-A39F-14CD31BDC383}" type="pres">
      <dgm:prSet presAssocID="{C0556B4B-6D61-4592-B24B-50E921507F3A}" presName="root1" presStyleCnt="0"/>
      <dgm:spPr/>
    </dgm:pt>
    <dgm:pt modelId="{56FB7FCA-A135-4E02-BA5A-2E746756BF36}" type="pres">
      <dgm:prSet presAssocID="{C0556B4B-6D61-4592-B24B-50E921507F3A}" presName="LevelOneTextNode" presStyleLbl="node0" presStyleIdx="0" presStyleCnt="2" custScaleX="220782" custScaleY="138288">
        <dgm:presLayoutVars>
          <dgm:chPref val="3"/>
        </dgm:presLayoutVars>
      </dgm:prSet>
      <dgm:spPr/>
      <dgm:t>
        <a:bodyPr/>
        <a:lstStyle/>
        <a:p>
          <a:endParaRPr lang="en-US"/>
        </a:p>
      </dgm:t>
    </dgm:pt>
    <dgm:pt modelId="{030EDB29-C2CE-4B64-B59A-D85EEF946DA0}" type="pres">
      <dgm:prSet presAssocID="{C0556B4B-6D61-4592-B24B-50E921507F3A}" presName="level2hierChild" presStyleCnt="0"/>
      <dgm:spPr/>
    </dgm:pt>
    <dgm:pt modelId="{0390D79A-537E-49A8-BE86-9988B64E3224}" type="pres">
      <dgm:prSet presAssocID="{A4C88EF2-21B1-4A0D-B6F8-C12AB9D0D89F}" presName="conn2-1" presStyleLbl="parChTrans1D2" presStyleIdx="0" presStyleCnt="6"/>
      <dgm:spPr/>
      <dgm:t>
        <a:bodyPr/>
        <a:lstStyle/>
        <a:p>
          <a:endParaRPr lang="en-US"/>
        </a:p>
      </dgm:t>
    </dgm:pt>
    <dgm:pt modelId="{09A1DD63-DCBB-40B8-A142-38912E0D036D}" type="pres">
      <dgm:prSet presAssocID="{A4C88EF2-21B1-4A0D-B6F8-C12AB9D0D89F}" presName="connTx" presStyleLbl="parChTrans1D2" presStyleIdx="0" presStyleCnt="6"/>
      <dgm:spPr/>
      <dgm:t>
        <a:bodyPr/>
        <a:lstStyle/>
        <a:p>
          <a:endParaRPr lang="en-US"/>
        </a:p>
      </dgm:t>
    </dgm:pt>
    <dgm:pt modelId="{7F6FABC8-0A4D-4CC6-ADDD-F741C75F9B26}" type="pres">
      <dgm:prSet presAssocID="{838736E7-D3B9-4292-80D7-121307B0B711}" presName="root2" presStyleCnt="0"/>
      <dgm:spPr/>
    </dgm:pt>
    <dgm:pt modelId="{339C2290-B839-4212-8808-8703EC1A2850}" type="pres">
      <dgm:prSet presAssocID="{838736E7-D3B9-4292-80D7-121307B0B711}" presName="LevelTwoTextNode" presStyleLbl="node2" presStyleIdx="0" presStyleCnt="6" custScaleX="367969" custLinFactNeighborX="3110">
        <dgm:presLayoutVars>
          <dgm:chPref val="3"/>
        </dgm:presLayoutVars>
      </dgm:prSet>
      <dgm:spPr/>
      <dgm:t>
        <a:bodyPr/>
        <a:lstStyle/>
        <a:p>
          <a:endParaRPr lang="en-US"/>
        </a:p>
      </dgm:t>
    </dgm:pt>
    <dgm:pt modelId="{8226C164-DB1D-40D7-B508-564E9430EFE8}" type="pres">
      <dgm:prSet presAssocID="{838736E7-D3B9-4292-80D7-121307B0B711}" presName="level3hierChild" presStyleCnt="0"/>
      <dgm:spPr/>
    </dgm:pt>
    <dgm:pt modelId="{10613368-639B-4119-AFC7-402FD6D366BF}" type="pres">
      <dgm:prSet presAssocID="{086A36D1-BFAA-4610-8796-410E9592AD42}" presName="conn2-1" presStyleLbl="parChTrans1D2" presStyleIdx="1" presStyleCnt="6"/>
      <dgm:spPr/>
      <dgm:t>
        <a:bodyPr/>
        <a:lstStyle/>
        <a:p>
          <a:endParaRPr lang="en-US"/>
        </a:p>
      </dgm:t>
    </dgm:pt>
    <dgm:pt modelId="{E5563779-9B04-4C0E-A9E8-C99512EB10A1}" type="pres">
      <dgm:prSet presAssocID="{086A36D1-BFAA-4610-8796-410E9592AD42}" presName="connTx" presStyleLbl="parChTrans1D2" presStyleIdx="1" presStyleCnt="6"/>
      <dgm:spPr/>
      <dgm:t>
        <a:bodyPr/>
        <a:lstStyle/>
        <a:p>
          <a:endParaRPr lang="en-US"/>
        </a:p>
      </dgm:t>
    </dgm:pt>
    <dgm:pt modelId="{DA2CC180-7C6E-4E1F-97D9-4E4A30A61B94}" type="pres">
      <dgm:prSet presAssocID="{C97319DB-69B0-4134-90BC-679810490978}" presName="root2" presStyleCnt="0"/>
      <dgm:spPr/>
    </dgm:pt>
    <dgm:pt modelId="{9E7D1413-DADE-40C3-90B1-0C82E456A4EB}" type="pres">
      <dgm:prSet presAssocID="{C97319DB-69B0-4134-90BC-679810490978}" presName="LevelTwoTextNode" presStyleLbl="node2" presStyleIdx="1" presStyleCnt="6" custScaleX="367969" custLinFactNeighborX="3110">
        <dgm:presLayoutVars>
          <dgm:chPref val="3"/>
        </dgm:presLayoutVars>
      </dgm:prSet>
      <dgm:spPr/>
      <dgm:t>
        <a:bodyPr/>
        <a:lstStyle/>
        <a:p>
          <a:endParaRPr lang="en-US"/>
        </a:p>
      </dgm:t>
    </dgm:pt>
    <dgm:pt modelId="{A44C7F45-71A4-46B9-8747-21833A4147BF}" type="pres">
      <dgm:prSet presAssocID="{C97319DB-69B0-4134-90BC-679810490978}" presName="level3hierChild" presStyleCnt="0"/>
      <dgm:spPr/>
    </dgm:pt>
    <dgm:pt modelId="{5CE3784F-5036-4310-A7DD-A809D185EF30}" type="pres">
      <dgm:prSet presAssocID="{DF57EE0A-80CE-4F99-9943-A51BCB339B87}" presName="conn2-1" presStyleLbl="parChTrans1D2" presStyleIdx="2" presStyleCnt="6"/>
      <dgm:spPr/>
      <dgm:t>
        <a:bodyPr/>
        <a:lstStyle/>
        <a:p>
          <a:endParaRPr lang="en-US"/>
        </a:p>
      </dgm:t>
    </dgm:pt>
    <dgm:pt modelId="{E81C1AB8-3E34-4B6B-86A4-F4AAC9404130}" type="pres">
      <dgm:prSet presAssocID="{DF57EE0A-80CE-4F99-9943-A51BCB339B87}" presName="connTx" presStyleLbl="parChTrans1D2" presStyleIdx="2" presStyleCnt="6"/>
      <dgm:spPr/>
      <dgm:t>
        <a:bodyPr/>
        <a:lstStyle/>
        <a:p>
          <a:endParaRPr lang="en-US"/>
        </a:p>
      </dgm:t>
    </dgm:pt>
    <dgm:pt modelId="{CD5F02C2-0801-437C-A474-D20F73C6C532}" type="pres">
      <dgm:prSet presAssocID="{FD551B3A-76E3-4CAF-959F-B27E72770C93}" presName="root2" presStyleCnt="0"/>
      <dgm:spPr/>
    </dgm:pt>
    <dgm:pt modelId="{07120872-D5ED-4ACC-BD40-8457F79EF4F1}" type="pres">
      <dgm:prSet presAssocID="{FD551B3A-76E3-4CAF-959F-B27E72770C93}" presName="LevelTwoTextNode" presStyleLbl="node2" presStyleIdx="2" presStyleCnt="6" custScaleX="367969" custLinFactNeighborX="3110">
        <dgm:presLayoutVars>
          <dgm:chPref val="3"/>
        </dgm:presLayoutVars>
      </dgm:prSet>
      <dgm:spPr/>
      <dgm:t>
        <a:bodyPr/>
        <a:lstStyle/>
        <a:p>
          <a:endParaRPr lang="en-US"/>
        </a:p>
      </dgm:t>
    </dgm:pt>
    <dgm:pt modelId="{181FA6E8-BC4A-4C53-A444-8FC010AA685E}" type="pres">
      <dgm:prSet presAssocID="{FD551B3A-76E3-4CAF-959F-B27E72770C93}" presName="level3hierChild" presStyleCnt="0"/>
      <dgm:spPr/>
    </dgm:pt>
    <dgm:pt modelId="{0DB1CCF4-B9AD-498B-B6F3-039E27E60393}" type="pres">
      <dgm:prSet presAssocID="{48746222-9315-4C47-AFC5-9EE61A6BA95A}" presName="root1" presStyleCnt="0"/>
      <dgm:spPr/>
    </dgm:pt>
    <dgm:pt modelId="{C18EB0C8-6D6F-4F9B-B517-012CAB3608A1}" type="pres">
      <dgm:prSet presAssocID="{48746222-9315-4C47-AFC5-9EE61A6BA95A}" presName="LevelOneTextNode" presStyleLbl="node0" presStyleIdx="1" presStyleCnt="2" custScaleX="220782" custScaleY="136028" custLinFactNeighborX="-1084">
        <dgm:presLayoutVars>
          <dgm:chPref val="3"/>
        </dgm:presLayoutVars>
      </dgm:prSet>
      <dgm:spPr/>
      <dgm:t>
        <a:bodyPr/>
        <a:lstStyle/>
        <a:p>
          <a:endParaRPr lang="en-US"/>
        </a:p>
      </dgm:t>
    </dgm:pt>
    <dgm:pt modelId="{F5948789-B205-4499-A228-E9549DD5C11D}" type="pres">
      <dgm:prSet presAssocID="{48746222-9315-4C47-AFC5-9EE61A6BA95A}" presName="level2hierChild" presStyleCnt="0"/>
      <dgm:spPr/>
    </dgm:pt>
    <dgm:pt modelId="{D50DFAB8-FD9E-4A24-885F-5A651ED6F5A5}" type="pres">
      <dgm:prSet presAssocID="{05CEA3DD-4C3C-4BA9-9FF8-5903751977AD}" presName="conn2-1" presStyleLbl="parChTrans1D2" presStyleIdx="3" presStyleCnt="6"/>
      <dgm:spPr/>
      <dgm:t>
        <a:bodyPr/>
        <a:lstStyle/>
        <a:p>
          <a:endParaRPr lang="en-US"/>
        </a:p>
      </dgm:t>
    </dgm:pt>
    <dgm:pt modelId="{160D3309-7F01-4118-985F-5A61B25114AD}" type="pres">
      <dgm:prSet presAssocID="{05CEA3DD-4C3C-4BA9-9FF8-5903751977AD}" presName="connTx" presStyleLbl="parChTrans1D2" presStyleIdx="3" presStyleCnt="6"/>
      <dgm:spPr/>
      <dgm:t>
        <a:bodyPr/>
        <a:lstStyle/>
        <a:p>
          <a:endParaRPr lang="en-US"/>
        </a:p>
      </dgm:t>
    </dgm:pt>
    <dgm:pt modelId="{E6921DBF-87C4-40C5-A088-9C9A4E228BBB}" type="pres">
      <dgm:prSet presAssocID="{211D5F92-1898-4BC2-BDA5-FE1F243A7AB7}" presName="root2" presStyleCnt="0"/>
      <dgm:spPr/>
    </dgm:pt>
    <dgm:pt modelId="{C49EC735-F3B7-44A6-A593-DCD4B9AD3D8C}" type="pres">
      <dgm:prSet presAssocID="{211D5F92-1898-4BC2-BDA5-FE1F243A7AB7}" presName="LevelTwoTextNode" presStyleLbl="node2" presStyleIdx="3" presStyleCnt="6" custScaleX="367969" custLinFactNeighborX="3110">
        <dgm:presLayoutVars>
          <dgm:chPref val="3"/>
        </dgm:presLayoutVars>
      </dgm:prSet>
      <dgm:spPr/>
      <dgm:t>
        <a:bodyPr/>
        <a:lstStyle/>
        <a:p>
          <a:endParaRPr lang="en-US"/>
        </a:p>
      </dgm:t>
    </dgm:pt>
    <dgm:pt modelId="{355086A1-E7D5-4202-9649-7FB93B771B6A}" type="pres">
      <dgm:prSet presAssocID="{211D5F92-1898-4BC2-BDA5-FE1F243A7AB7}" presName="level3hierChild" presStyleCnt="0"/>
      <dgm:spPr/>
    </dgm:pt>
    <dgm:pt modelId="{7FAD3A83-832E-486E-AD7A-37740CD18511}" type="pres">
      <dgm:prSet presAssocID="{F77EDA07-9A19-49BB-BC19-72AB6597524F}" presName="conn2-1" presStyleLbl="parChTrans1D2" presStyleIdx="4" presStyleCnt="6"/>
      <dgm:spPr/>
      <dgm:t>
        <a:bodyPr/>
        <a:lstStyle/>
        <a:p>
          <a:endParaRPr lang="en-US"/>
        </a:p>
      </dgm:t>
    </dgm:pt>
    <dgm:pt modelId="{F9E67690-11E2-4EBB-8AA5-C4C14E5B9BF2}" type="pres">
      <dgm:prSet presAssocID="{F77EDA07-9A19-49BB-BC19-72AB6597524F}" presName="connTx" presStyleLbl="parChTrans1D2" presStyleIdx="4" presStyleCnt="6"/>
      <dgm:spPr/>
      <dgm:t>
        <a:bodyPr/>
        <a:lstStyle/>
        <a:p>
          <a:endParaRPr lang="en-US"/>
        </a:p>
      </dgm:t>
    </dgm:pt>
    <dgm:pt modelId="{B4F0185C-EB98-40E0-8935-50A212513DE3}" type="pres">
      <dgm:prSet presAssocID="{262A7A5F-50DB-4970-A6BC-8691B4367C08}" presName="root2" presStyleCnt="0"/>
      <dgm:spPr/>
    </dgm:pt>
    <dgm:pt modelId="{7E383DF2-FC63-4C30-AB2B-A0E53582D1BE}" type="pres">
      <dgm:prSet presAssocID="{262A7A5F-50DB-4970-A6BC-8691B4367C08}" presName="LevelTwoTextNode" presStyleLbl="node2" presStyleIdx="4" presStyleCnt="6" custScaleX="367969">
        <dgm:presLayoutVars>
          <dgm:chPref val="3"/>
        </dgm:presLayoutVars>
      </dgm:prSet>
      <dgm:spPr/>
      <dgm:t>
        <a:bodyPr/>
        <a:lstStyle/>
        <a:p>
          <a:endParaRPr lang="en-US"/>
        </a:p>
      </dgm:t>
    </dgm:pt>
    <dgm:pt modelId="{5A142F98-B462-46E1-AFF3-EAF4EC3F2834}" type="pres">
      <dgm:prSet presAssocID="{262A7A5F-50DB-4970-A6BC-8691B4367C08}" presName="level3hierChild" presStyleCnt="0"/>
      <dgm:spPr/>
    </dgm:pt>
    <dgm:pt modelId="{54B186E4-43C7-4274-919A-64178361E121}" type="pres">
      <dgm:prSet presAssocID="{E6F89524-F229-4BCC-9411-1B59774CFDF7}" presName="conn2-1" presStyleLbl="parChTrans1D2" presStyleIdx="5" presStyleCnt="6"/>
      <dgm:spPr/>
      <dgm:t>
        <a:bodyPr/>
        <a:lstStyle/>
        <a:p>
          <a:endParaRPr lang="en-US"/>
        </a:p>
      </dgm:t>
    </dgm:pt>
    <dgm:pt modelId="{68964027-31B5-4429-971A-1A0D6F64C78D}" type="pres">
      <dgm:prSet presAssocID="{E6F89524-F229-4BCC-9411-1B59774CFDF7}" presName="connTx" presStyleLbl="parChTrans1D2" presStyleIdx="5" presStyleCnt="6"/>
      <dgm:spPr/>
      <dgm:t>
        <a:bodyPr/>
        <a:lstStyle/>
        <a:p>
          <a:endParaRPr lang="en-US"/>
        </a:p>
      </dgm:t>
    </dgm:pt>
    <dgm:pt modelId="{CC2B1BB0-B20C-47D7-8114-26468CE75DE9}" type="pres">
      <dgm:prSet presAssocID="{17426582-A70A-4F72-980A-E1D0571569CA}" presName="root2" presStyleCnt="0"/>
      <dgm:spPr/>
    </dgm:pt>
    <dgm:pt modelId="{876E8A10-3D38-4C2A-9DA8-98FC2E66ACBA}" type="pres">
      <dgm:prSet presAssocID="{17426582-A70A-4F72-980A-E1D0571569CA}" presName="LevelTwoTextNode" presStyleLbl="node2" presStyleIdx="5" presStyleCnt="6" custScaleX="367969">
        <dgm:presLayoutVars>
          <dgm:chPref val="3"/>
        </dgm:presLayoutVars>
      </dgm:prSet>
      <dgm:spPr/>
      <dgm:t>
        <a:bodyPr/>
        <a:lstStyle/>
        <a:p>
          <a:endParaRPr lang="en-US"/>
        </a:p>
      </dgm:t>
    </dgm:pt>
    <dgm:pt modelId="{440EF9C9-6F41-44E2-AA06-872B7D156B2D}" type="pres">
      <dgm:prSet presAssocID="{17426582-A70A-4F72-980A-E1D0571569CA}" presName="level3hierChild" presStyleCnt="0"/>
      <dgm:spPr/>
    </dgm:pt>
  </dgm:ptLst>
  <dgm:cxnLst>
    <dgm:cxn modelId="{8B06673A-102D-4BAB-A275-3404B1617E8F}" type="presOf" srcId="{F77EDA07-9A19-49BB-BC19-72AB6597524F}" destId="{7FAD3A83-832E-486E-AD7A-37740CD18511}" srcOrd="0" destOrd="0" presId="urn:microsoft.com/office/officeart/2005/8/layout/hierarchy2"/>
    <dgm:cxn modelId="{4C8B1B33-3766-460C-8E4C-C34E564555AA}" type="presOf" srcId="{E6F89524-F229-4BCC-9411-1B59774CFDF7}" destId="{54B186E4-43C7-4274-919A-64178361E121}" srcOrd="0" destOrd="0" presId="urn:microsoft.com/office/officeart/2005/8/layout/hierarchy2"/>
    <dgm:cxn modelId="{26338E3D-8A39-4EF8-B4C3-900BDF04075D}" type="presOf" srcId="{DF57EE0A-80CE-4F99-9943-A51BCB339B87}" destId="{E81C1AB8-3E34-4B6B-86A4-F4AAC9404130}" srcOrd="1" destOrd="0" presId="urn:microsoft.com/office/officeart/2005/8/layout/hierarchy2"/>
    <dgm:cxn modelId="{1B717946-4FE7-41F6-B577-420ED39426D5}" type="presOf" srcId="{05CEA3DD-4C3C-4BA9-9FF8-5903751977AD}" destId="{160D3309-7F01-4118-985F-5A61B25114AD}" srcOrd="1" destOrd="0" presId="urn:microsoft.com/office/officeart/2005/8/layout/hierarchy2"/>
    <dgm:cxn modelId="{D4690FF3-B5C5-4FFB-A36F-5355EDFA24FE}" type="presOf" srcId="{05CEA3DD-4C3C-4BA9-9FF8-5903751977AD}" destId="{D50DFAB8-FD9E-4A24-885F-5A651ED6F5A5}" srcOrd="0" destOrd="0" presId="urn:microsoft.com/office/officeart/2005/8/layout/hierarchy2"/>
    <dgm:cxn modelId="{2C2902E7-7994-4314-8B7B-802F15E7FF0C}" type="presOf" srcId="{A4C88EF2-21B1-4A0D-B6F8-C12AB9D0D89F}" destId="{0390D79A-537E-49A8-BE86-9988B64E3224}" srcOrd="0" destOrd="0" presId="urn:microsoft.com/office/officeart/2005/8/layout/hierarchy2"/>
    <dgm:cxn modelId="{693F828D-D8B6-4FEA-819A-5A17A963A2DC}" type="presOf" srcId="{262A7A5F-50DB-4970-A6BC-8691B4367C08}" destId="{7E383DF2-FC63-4C30-AB2B-A0E53582D1BE}" srcOrd="0" destOrd="0" presId="urn:microsoft.com/office/officeart/2005/8/layout/hierarchy2"/>
    <dgm:cxn modelId="{82BE2832-15DE-4C58-BB7C-3D2A9FA9D3C1}" type="presOf" srcId="{A4C88EF2-21B1-4A0D-B6F8-C12AB9D0D89F}" destId="{09A1DD63-DCBB-40B8-A142-38912E0D036D}" srcOrd="1" destOrd="0" presId="urn:microsoft.com/office/officeart/2005/8/layout/hierarchy2"/>
    <dgm:cxn modelId="{14F24730-53F9-49C9-B69D-45359F2733B6}" srcId="{9756D623-A8C5-497F-81C9-5E943539AF6A}" destId="{48746222-9315-4C47-AFC5-9EE61A6BA95A}" srcOrd="1" destOrd="0" parTransId="{F2E11340-CE51-4AB0-97A4-41096D200ED7}" sibTransId="{66E5C9B8-5B9F-4117-8E3A-E41A40A204EA}"/>
    <dgm:cxn modelId="{7F4EF775-D31D-4212-B8FD-D8AD603EA4CB}" type="presOf" srcId="{086A36D1-BFAA-4610-8796-410E9592AD42}" destId="{E5563779-9B04-4C0E-A9E8-C99512EB10A1}" srcOrd="1" destOrd="0" presId="urn:microsoft.com/office/officeart/2005/8/layout/hierarchy2"/>
    <dgm:cxn modelId="{790E6B4B-5B43-4F24-AC8B-272772E71156}" srcId="{C0556B4B-6D61-4592-B24B-50E921507F3A}" destId="{838736E7-D3B9-4292-80D7-121307B0B711}" srcOrd="0" destOrd="0" parTransId="{A4C88EF2-21B1-4A0D-B6F8-C12AB9D0D89F}" sibTransId="{F12961EF-C057-4CCA-AC82-81F0F5FA3C6C}"/>
    <dgm:cxn modelId="{40616B50-D8C2-4B97-BC80-53B71D498717}" type="presOf" srcId="{17426582-A70A-4F72-980A-E1D0571569CA}" destId="{876E8A10-3D38-4C2A-9DA8-98FC2E66ACBA}" srcOrd="0" destOrd="0" presId="urn:microsoft.com/office/officeart/2005/8/layout/hierarchy2"/>
    <dgm:cxn modelId="{34EE0EA3-87E3-480A-93D8-081581EEE3C2}" type="presOf" srcId="{DF57EE0A-80CE-4F99-9943-A51BCB339B87}" destId="{5CE3784F-5036-4310-A7DD-A809D185EF30}" srcOrd="0" destOrd="0" presId="urn:microsoft.com/office/officeart/2005/8/layout/hierarchy2"/>
    <dgm:cxn modelId="{74AFCF38-06F1-4E7D-9C23-B0EC5B19B0A7}" srcId="{9756D623-A8C5-497F-81C9-5E943539AF6A}" destId="{C0556B4B-6D61-4592-B24B-50E921507F3A}" srcOrd="0" destOrd="0" parTransId="{0C880407-5748-48A5-91B8-054444881937}" sibTransId="{3BA06C04-CBAA-4378-B4BB-A83E5C357424}"/>
    <dgm:cxn modelId="{02125A6C-EA5E-47D3-BE10-E8298B4DC48D}" srcId="{48746222-9315-4C47-AFC5-9EE61A6BA95A}" destId="{262A7A5F-50DB-4970-A6BC-8691B4367C08}" srcOrd="1" destOrd="0" parTransId="{F77EDA07-9A19-49BB-BC19-72AB6597524F}" sibTransId="{F035A97C-E230-41DF-AD21-A1781948D362}"/>
    <dgm:cxn modelId="{80DCA9E5-1E97-42CD-BA47-5F855C12DB07}" type="presOf" srcId="{C97319DB-69B0-4134-90BC-679810490978}" destId="{9E7D1413-DADE-40C3-90B1-0C82E456A4EB}" srcOrd="0" destOrd="0" presId="urn:microsoft.com/office/officeart/2005/8/layout/hierarchy2"/>
    <dgm:cxn modelId="{56BF7E82-BC1F-47BB-9020-0FFDF52EF8E0}" type="presOf" srcId="{48746222-9315-4C47-AFC5-9EE61A6BA95A}" destId="{C18EB0C8-6D6F-4F9B-B517-012CAB3608A1}" srcOrd="0" destOrd="0" presId="urn:microsoft.com/office/officeart/2005/8/layout/hierarchy2"/>
    <dgm:cxn modelId="{9C1804BA-C3C1-46FE-8D08-C977F63E8DAD}" type="presOf" srcId="{F77EDA07-9A19-49BB-BC19-72AB6597524F}" destId="{F9E67690-11E2-4EBB-8AA5-C4C14E5B9BF2}" srcOrd="1" destOrd="0" presId="urn:microsoft.com/office/officeart/2005/8/layout/hierarchy2"/>
    <dgm:cxn modelId="{01916C9C-889D-42F5-92AC-D4560A0BA425}" type="presOf" srcId="{C0556B4B-6D61-4592-B24B-50E921507F3A}" destId="{56FB7FCA-A135-4E02-BA5A-2E746756BF36}" srcOrd="0" destOrd="0" presId="urn:microsoft.com/office/officeart/2005/8/layout/hierarchy2"/>
    <dgm:cxn modelId="{E0BF7912-25F3-4CB8-9D14-07DB3BD845A6}" srcId="{48746222-9315-4C47-AFC5-9EE61A6BA95A}" destId="{17426582-A70A-4F72-980A-E1D0571569CA}" srcOrd="2" destOrd="0" parTransId="{E6F89524-F229-4BCC-9411-1B59774CFDF7}" sibTransId="{F29F4921-287F-4283-BB2A-7753AA67FB38}"/>
    <dgm:cxn modelId="{73B6AF46-0D73-4B64-91B7-04F00C52DC0C}" type="presOf" srcId="{211D5F92-1898-4BC2-BDA5-FE1F243A7AB7}" destId="{C49EC735-F3B7-44A6-A593-DCD4B9AD3D8C}" srcOrd="0" destOrd="0" presId="urn:microsoft.com/office/officeart/2005/8/layout/hierarchy2"/>
    <dgm:cxn modelId="{B1BAE684-CEC4-435A-BFEE-C4215EE0278D}" type="presOf" srcId="{E6F89524-F229-4BCC-9411-1B59774CFDF7}" destId="{68964027-31B5-4429-971A-1A0D6F64C78D}" srcOrd="1" destOrd="0" presId="urn:microsoft.com/office/officeart/2005/8/layout/hierarchy2"/>
    <dgm:cxn modelId="{89ECBF03-909A-46E7-8390-24B09CB252E1}" srcId="{C0556B4B-6D61-4592-B24B-50E921507F3A}" destId="{C97319DB-69B0-4134-90BC-679810490978}" srcOrd="1" destOrd="0" parTransId="{086A36D1-BFAA-4610-8796-410E9592AD42}" sibTransId="{66BFC1E7-4EA8-45B3-8497-8F085F224224}"/>
    <dgm:cxn modelId="{47D6554D-E3D2-40C7-A47D-0E4D57F5B502}" srcId="{C0556B4B-6D61-4592-B24B-50E921507F3A}" destId="{FD551B3A-76E3-4CAF-959F-B27E72770C93}" srcOrd="2" destOrd="0" parTransId="{DF57EE0A-80CE-4F99-9943-A51BCB339B87}" sibTransId="{52CD135E-531E-4C5E-92A1-C244A7910901}"/>
    <dgm:cxn modelId="{B17D2F62-BFC5-44E1-B323-63AAF1E86710}" type="presOf" srcId="{086A36D1-BFAA-4610-8796-410E9592AD42}" destId="{10613368-639B-4119-AFC7-402FD6D366BF}" srcOrd="0" destOrd="0" presId="urn:microsoft.com/office/officeart/2005/8/layout/hierarchy2"/>
    <dgm:cxn modelId="{9D50A010-B533-4104-9023-237805F026EC}" type="presOf" srcId="{838736E7-D3B9-4292-80D7-121307B0B711}" destId="{339C2290-B839-4212-8808-8703EC1A2850}" srcOrd="0" destOrd="0" presId="urn:microsoft.com/office/officeart/2005/8/layout/hierarchy2"/>
    <dgm:cxn modelId="{1B44EF06-685A-4AB3-AA9E-3A431143462C}" srcId="{48746222-9315-4C47-AFC5-9EE61A6BA95A}" destId="{211D5F92-1898-4BC2-BDA5-FE1F243A7AB7}" srcOrd="0" destOrd="0" parTransId="{05CEA3DD-4C3C-4BA9-9FF8-5903751977AD}" sibTransId="{F822C97B-1BD1-4EBD-B4AF-9B61DBC1FFBB}"/>
    <dgm:cxn modelId="{0D90EF22-F242-465B-9EAC-01EFED52CFD8}" type="presOf" srcId="{FD551B3A-76E3-4CAF-959F-B27E72770C93}" destId="{07120872-D5ED-4ACC-BD40-8457F79EF4F1}" srcOrd="0" destOrd="0" presId="urn:microsoft.com/office/officeart/2005/8/layout/hierarchy2"/>
    <dgm:cxn modelId="{671EE9AC-1977-4DFC-A5BA-5D0A3E9F9F84}" type="presOf" srcId="{9756D623-A8C5-497F-81C9-5E943539AF6A}" destId="{F6EC4CE0-32DE-4675-BB0D-A79C731D4F09}" srcOrd="0" destOrd="0" presId="urn:microsoft.com/office/officeart/2005/8/layout/hierarchy2"/>
    <dgm:cxn modelId="{189142D0-3CC9-471C-A3B4-0A0C9AACC718}" type="presParOf" srcId="{F6EC4CE0-32DE-4675-BB0D-A79C731D4F09}" destId="{10B50E98-3F80-466E-A39F-14CD31BDC383}" srcOrd="0" destOrd="0" presId="urn:microsoft.com/office/officeart/2005/8/layout/hierarchy2"/>
    <dgm:cxn modelId="{471A6C7B-6706-44DE-A025-600E68B94B60}" type="presParOf" srcId="{10B50E98-3F80-466E-A39F-14CD31BDC383}" destId="{56FB7FCA-A135-4E02-BA5A-2E746756BF36}" srcOrd="0" destOrd="0" presId="urn:microsoft.com/office/officeart/2005/8/layout/hierarchy2"/>
    <dgm:cxn modelId="{ED616B0B-3779-4AD3-AB6D-3374D50276DA}" type="presParOf" srcId="{10B50E98-3F80-466E-A39F-14CD31BDC383}" destId="{030EDB29-C2CE-4B64-B59A-D85EEF946DA0}" srcOrd="1" destOrd="0" presId="urn:microsoft.com/office/officeart/2005/8/layout/hierarchy2"/>
    <dgm:cxn modelId="{9BF9A7CE-F3D1-4883-901C-E78601C66D18}" type="presParOf" srcId="{030EDB29-C2CE-4B64-B59A-D85EEF946DA0}" destId="{0390D79A-537E-49A8-BE86-9988B64E3224}" srcOrd="0" destOrd="0" presId="urn:microsoft.com/office/officeart/2005/8/layout/hierarchy2"/>
    <dgm:cxn modelId="{B0AA77FA-8B78-49B4-8691-CE00B63585DD}" type="presParOf" srcId="{0390D79A-537E-49A8-BE86-9988B64E3224}" destId="{09A1DD63-DCBB-40B8-A142-38912E0D036D}" srcOrd="0" destOrd="0" presId="urn:microsoft.com/office/officeart/2005/8/layout/hierarchy2"/>
    <dgm:cxn modelId="{383DEEF3-5AF9-41A5-AE73-865DCE13C428}" type="presParOf" srcId="{030EDB29-C2CE-4B64-B59A-D85EEF946DA0}" destId="{7F6FABC8-0A4D-4CC6-ADDD-F741C75F9B26}" srcOrd="1" destOrd="0" presId="urn:microsoft.com/office/officeart/2005/8/layout/hierarchy2"/>
    <dgm:cxn modelId="{33D280C4-A843-4806-A5C2-898445CBCBB8}" type="presParOf" srcId="{7F6FABC8-0A4D-4CC6-ADDD-F741C75F9B26}" destId="{339C2290-B839-4212-8808-8703EC1A2850}" srcOrd="0" destOrd="0" presId="urn:microsoft.com/office/officeart/2005/8/layout/hierarchy2"/>
    <dgm:cxn modelId="{80843663-F91A-47D0-866C-CCB53C9E43E5}" type="presParOf" srcId="{7F6FABC8-0A4D-4CC6-ADDD-F741C75F9B26}" destId="{8226C164-DB1D-40D7-B508-564E9430EFE8}" srcOrd="1" destOrd="0" presId="urn:microsoft.com/office/officeart/2005/8/layout/hierarchy2"/>
    <dgm:cxn modelId="{82BD84FB-F6EB-4744-85EE-81BD532C6672}" type="presParOf" srcId="{030EDB29-C2CE-4B64-B59A-D85EEF946DA0}" destId="{10613368-639B-4119-AFC7-402FD6D366BF}" srcOrd="2" destOrd="0" presId="urn:microsoft.com/office/officeart/2005/8/layout/hierarchy2"/>
    <dgm:cxn modelId="{3B1D353D-0C12-429E-BA69-553455B8535A}" type="presParOf" srcId="{10613368-639B-4119-AFC7-402FD6D366BF}" destId="{E5563779-9B04-4C0E-A9E8-C99512EB10A1}" srcOrd="0" destOrd="0" presId="urn:microsoft.com/office/officeart/2005/8/layout/hierarchy2"/>
    <dgm:cxn modelId="{622B5A00-BC17-4D56-B0AE-45E71CA7DFED}" type="presParOf" srcId="{030EDB29-C2CE-4B64-B59A-D85EEF946DA0}" destId="{DA2CC180-7C6E-4E1F-97D9-4E4A30A61B94}" srcOrd="3" destOrd="0" presId="urn:microsoft.com/office/officeart/2005/8/layout/hierarchy2"/>
    <dgm:cxn modelId="{00A756FC-DB0F-4DF0-A468-5CC71EF74DBD}" type="presParOf" srcId="{DA2CC180-7C6E-4E1F-97D9-4E4A30A61B94}" destId="{9E7D1413-DADE-40C3-90B1-0C82E456A4EB}" srcOrd="0" destOrd="0" presId="urn:microsoft.com/office/officeart/2005/8/layout/hierarchy2"/>
    <dgm:cxn modelId="{79D3F5A0-F63A-446E-A8C8-203139BD7CD3}" type="presParOf" srcId="{DA2CC180-7C6E-4E1F-97D9-4E4A30A61B94}" destId="{A44C7F45-71A4-46B9-8747-21833A4147BF}" srcOrd="1" destOrd="0" presId="urn:microsoft.com/office/officeart/2005/8/layout/hierarchy2"/>
    <dgm:cxn modelId="{BDEC70F6-3777-4CD6-A6E1-88D526F5C5DB}" type="presParOf" srcId="{030EDB29-C2CE-4B64-B59A-D85EEF946DA0}" destId="{5CE3784F-5036-4310-A7DD-A809D185EF30}" srcOrd="4" destOrd="0" presId="urn:microsoft.com/office/officeart/2005/8/layout/hierarchy2"/>
    <dgm:cxn modelId="{4588440A-D11C-4051-90C2-095D02017544}" type="presParOf" srcId="{5CE3784F-5036-4310-A7DD-A809D185EF30}" destId="{E81C1AB8-3E34-4B6B-86A4-F4AAC9404130}" srcOrd="0" destOrd="0" presId="urn:microsoft.com/office/officeart/2005/8/layout/hierarchy2"/>
    <dgm:cxn modelId="{037FD7F5-6640-4AC7-85DD-5EB6BC42F310}" type="presParOf" srcId="{030EDB29-C2CE-4B64-B59A-D85EEF946DA0}" destId="{CD5F02C2-0801-437C-A474-D20F73C6C532}" srcOrd="5" destOrd="0" presId="urn:microsoft.com/office/officeart/2005/8/layout/hierarchy2"/>
    <dgm:cxn modelId="{831358AC-97FE-4DF6-A5D1-310EAE3AF918}" type="presParOf" srcId="{CD5F02C2-0801-437C-A474-D20F73C6C532}" destId="{07120872-D5ED-4ACC-BD40-8457F79EF4F1}" srcOrd="0" destOrd="0" presId="urn:microsoft.com/office/officeart/2005/8/layout/hierarchy2"/>
    <dgm:cxn modelId="{F260C8A5-1D6C-4891-8502-4FA68209313A}" type="presParOf" srcId="{CD5F02C2-0801-437C-A474-D20F73C6C532}" destId="{181FA6E8-BC4A-4C53-A444-8FC010AA685E}" srcOrd="1" destOrd="0" presId="urn:microsoft.com/office/officeart/2005/8/layout/hierarchy2"/>
    <dgm:cxn modelId="{C7905523-D5AF-469D-9E11-0B627A6F62C6}" type="presParOf" srcId="{F6EC4CE0-32DE-4675-BB0D-A79C731D4F09}" destId="{0DB1CCF4-B9AD-498B-B6F3-039E27E60393}" srcOrd="1" destOrd="0" presId="urn:microsoft.com/office/officeart/2005/8/layout/hierarchy2"/>
    <dgm:cxn modelId="{ABC07BD1-5AD7-4284-8414-69BE234CB122}" type="presParOf" srcId="{0DB1CCF4-B9AD-498B-B6F3-039E27E60393}" destId="{C18EB0C8-6D6F-4F9B-B517-012CAB3608A1}" srcOrd="0" destOrd="0" presId="urn:microsoft.com/office/officeart/2005/8/layout/hierarchy2"/>
    <dgm:cxn modelId="{B0F83C18-531F-4113-A3BA-5301EFA5A434}" type="presParOf" srcId="{0DB1CCF4-B9AD-498B-B6F3-039E27E60393}" destId="{F5948789-B205-4499-A228-E9549DD5C11D}" srcOrd="1" destOrd="0" presId="urn:microsoft.com/office/officeart/2005/8/layout/hierarchy2"/>
    <dgm:cxn modelId="{3C5C6B3D-B977-4877-8437-BB23E7DEF4FF}" type="presParOf" srcId="{F5948789-B205-4499-A228-E9549DD5C11D}" destId="{D50DFAB8-FD9E-4A24-885F-5A651ED6F5A5}" srcOrd="0" destOrd="0" presId="urn:microsoft.com/office/officeart/2005/8/layout/hierarchy2"/>
    <dgm:cxn modelId="{8F94FB81-B380-42AE-B2AD-4FF2AA74F12A}" type="presParOf" srcId="{D50DFAB8-FD9E-4A24-885F-5A651ED6F5A5}" destId="{160D3309-7F01-4118-985F-5A61B25114AD}" srcOrd="0" destOrd="0" presId="urn:microsoft.com/office/officeart/2005/8/layout/hierarchy2"/>
    <dgm:cxn modelId="{A4DDBF6C-687D-44E9-9C34-8A1BDFC59745}" type="presParOf" srcId="{F5948789-B205-4499-A228-E9549DD5C11D}" destId="{E6921DBF-87C4-40C5-A088-9C9A4E228BBB}" srcOrd="1" destOrd="0" presId="urn:microsoft.com/office/officeart/2005/8/layout/hierarchy2"/>
    <dgm:cxn modelId="{46FA4999-3794-44FC-9BCE-3CEEA36BF342}" type="presParOf" srcId="{E6921DBF-87C4-40C5-A088-9C9A4E228BBB}" destId="{C49EC735-F3B7-44A6-A593-DCD4B9AD3D8C}" srcOrd="0" destOrd="0" presId="urn:microsoft.com/office/officeart/2005/8/layout/hierarchy2"/>
    <dgm:cxn modelId="{DFD6D09D-740F-4F34-BFBF-E90CB680BE30}" type="presParOf" srcId="{E6921DBF-87C4-40C5-A088-9C9A4E228BBB}" destId="{355086A1-E7D5-4202-9649-7FB93B771B6A}" srcOrd="1" destOrd="0" presId="urn:microsoft.com/office/officeart/2005/8/layout/hierarchy2"/>
    <dgm:cxn modelId="{E4557F79-7E85-4041-8786-B004245D6568}" type="presParOf" srcId="{F5948789-B205-4499-A228-E9549DD5C11D}" destId="{7FAD3A83-832E-486E-AD7A-37740CD18511}" srcOrd="2" destOrd="0" presId="urn:microsoft.com/office/officeart/2005/8/layout/hierarchy2"/>
    <dgm:cxn modelId="{FD73BDB7-6C58-4E5A-99D8-197EEDBFF0B1}" type="presParOf" srcId="{7FAD3A83-832E-486E-AD7A-37740CD18511}" destId="{F9E67690-11E2-4EBB-8AA5-C4C14E5B9BF2}" srcOrd="0" destOrd="0" presId="urn:microsoft.com/office/officeart/2005/8/layout/hierarchy2"/>
    <dgm:cxn modelId="{E904FFA9-01D0-48C1-8397-9700DAFEF8BC}" type="presParOf" srcId="{F5948789-B205-4499-A228-E9549DD5C11D}" destId="{B4F0185C-EB98-40E0-8935-50A212513DE3}" srcOrd="3" destOrd="0" presId="urn:microsoft.com/office/officeart/2005/8/layout/hierarchy2"/>
    <dgm:cxn modelId="{ED7F9A51-630A-4915-BACB-C014F090AE6C}" type="presParOf" srcId="{B4F0185C-EB98-40E0-8935-50A212513DE3}" destId="{7E383DF2-FC63-4C30-AB2B-A0E53582D1BE}" srcOrd="0" destOrd="0" presId="urn:microsoft.com/office/officeart/2005/8/layout/hierarchy2"/>
    <dgm:cxn modelId="{39893E13-BFDD-44E8-8A61-1BEF053CF2D0}" type="presParOf" srcId="{B4F0185C-EB98-40E0-8935-50A212513DE3}" destId="{5A142F98-B462-46E1-AFF3-EAF4EC3F2834}" srcOrd="1" destOrd="0" presId="urn:microsoft.com/office/officeart/2005/8/layout/hierarchy2"/>
    <dgm:cxn modelId="{89616610-D372-4D1F-AFB7-22CB28BDD8CA}" type="presParOf" srcId="{F5948789-B205-4499-A228-E9549DD5C11D}" destId="{54B186E4-43C7-4274-919A-64178361E121}" srcOrd="4" destOrd="0" presId="urn:microsoft.com/office/officeart/2005/8/layout/hierarchy2"/>
    <dgm:cxn modelId="{38EC682B-F1C6-4300-85FF-846CA63926BD}" type="presParOf" srcId="{54B186E4-43C7-4274-919A-64178361E121}" destId="{68964027-31B5-4429-971A-1A0D6F64C78D}" srcOrd="0" destOrd="0" presId="urn:microsoft.com/office/officeart/2005/8/layout/hierarchy2"/>
    <dgm:cxn modelId="{692B27C1-DE1F-4507-95B9-4440CCA58BF8}" type="presParOf" srcId="{F5948789-B205-4499-A228-E9549DD5C11D}" destId="{CC2B1BB0-B20C-47D7-8114-26468CE75DE9}" srcOrd="5" destOrd="0" presId="urn:microsoft.com/office/officeart/2005/8/layout/hierarchy2"/>
    <dgm:cxn modelId="{0D72080D-BC1F-49BE-9F38-6F83D342CF3A}" type="presParOf" srcId="{CC2B1BB0-B20C-47D7-8114-26468CE75DE9}" destId="{876E8A10-3D38-4C2A-9DA8-98FC2E66ACBA}" srcOrd="0" destOrd="0" presId="urn:microsoft.com/office/officeart/2005/8/layout/hierarchy2"/>
    <dgm:cxn modelId="{38903017-6D0C-4B44-8130-9CDE0AE73E6F}" type="presParOf" srcId="{CC2B1BB0-B20C-47D7-8114-26468CE75DE9}" destId="{440EF9C9-6F41-44E2-AA06-872B7D156B2D}"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52B6894-D1A6-43E9-A1F2-D9D40A62814D}" type="doc">
      <dgm:prSet loTypeId="urn:microsoft.com/office/officeart/2005/8/layout/list1" loCatId="list" qsTypeId="urn:microsoft.com/office/officeart/2005/8/quickstyle/simple1" qsCatId="simple" csTypeId="urn:microsoft.com/office/officeart/2005/8/colors/accent1_2" csCatId="accent1" phldr="0"/>
      <dgm:spPr/>
      <dgm:t>
        <a:bodyPr/>
        <a:lstStyle/>
        <a:p>
          <a:endParaRPr lang="en-US"/>
        </a:p>
      </dgm:t>
    </dgm:pt>
    <dgm:pt modelId="{AEF09506-1210-4B1A-81E6-04CDE4DC4297}">
      <dgm:prSet phldrT="[Text]" phldr="1"/>
      <dgm:spPr/>
      <dgm:t>
        <a:bodyPr/>
        <a:lstStyle/>
        <a:p>
          <a:endParaRPr lang="en-US"/>
        </a:p>
      </dgm:t>
    </dgm:pt>
    <dgm:pt modelId="{39110375-B314-448B-9DF3-1C40CB3967AC}" type="parTrans" cxnId="{0ED87379-C359-4262-A7A7-D01FE3134E5F}">
      <dgm:prSet/>
      <dgm:spPr/>
      <dgm:t>
        <a:bodyPr/>
        <a:lstStyle/>
        <a:p>
          <a:endParaRPr lang="en-US"/>
        </a:p>
      </dgm:t>
    </dgm:pt>
    <dgm:pt modelId="{8CE9AD89-E14D-42BE-A88B-9513D9BF2693}" type="sibTrans" cxnId="{0ED87379-C359-4262-A7A7-D01FE3134E5F}">
      <dgm:prSet/>
      <dgm:spPr/>
      <dgm:t>
        <a:bodyPr/>
        <a:lstStyle/>
        <a:p>
          <a:endParaRPr lang="en-US"/>
        </a:p>
      </dgm:t>
    </dgm:pt>
    <dgm:pt modelId="{47873A01-C959-40CC-9B13-5A10CDC822A8}">
      <dgm:prSet phldrT="[Text]" phldr="1"/>
      <dgm:spPr/>
      <dgm:t>
        <a:bodyPr/>
        <a:lstStyle/>
        <a:p>
          <a:endParaRPr lang="en-US"/>
        </a:p>
      </dgm:t>
    </dgm:pt>
    <dgm:pt modelId="{FBFEFA6F-BCEC-4586-A3A1-8C661C34DC09}" type="parTrans" cxnId="{17074E6D-1DB0-4F87-850D-826D29AD4CC5}">
      <dgm:prSet/>
      <dgm:spPr/>
      <dgm:t>
        <a:bodyPr/>
        <a:lstStyle/>
        <a:p>
          <a:endParaRPr lang="en-US"/>
        </a:p>
      </dgm:t>
    </dgm:pt>
    <dgm:pt modelId="{36D5ADD1-4A07-4A1E-A6FC-BD7FD6E06C29}" type="sibTrans" cxnId="{17074E6D-1DB0-4F87-850D-826D29AD4CC5}">
      <dgm:prSet/>
      <dgm:spPr/>
      <dgm:t>
        <a:bodyPr/>
        <a:lstStyle/>
        <a:p>
          <a:endParaRPr lang="en-US"/>
        </a:p>
      </dgm:t>
    </dgm:pt>
    <dgm:pt modelId="{7D16507E-C0CF-4B25-BD9C-AF264865E5CF}">
      <dgm:prSet phldrT="[Text]" phldr="1"/>
      <dgm:spPr/>
      <dgm:t>
        <a:bodyPr/>
        <a:lstStyle/>
        <a:p>
          <a:endParaRPr lang="en-US"/>
        </a:p>
      </dgm:t>
    </dgm:pt>
    <dgm:pt modelId="{6FF65D51-D7D8-4ACA-A08C-1FAF2B3F847A}" type="parTrans" cxnId="{5C2C2706-C836-4B73-AD50-FED148D7F792}">
      <dgm:prSet/>
      <dgm:spPr/>
      <dgm:t>
        <a:bodyPr/>
        <a:lstStyle/>
        <a:p>
          <a:endParaRPr lang="en-US"/>
        </a:p>
      </dgm:t>
    </dgm:pt>
    <dgm:pt modelId="{70C036A8-0767-453D-8A55-3F2E4A1A69CF}" type="sibTrans" cxnId="{5C2C2706-C836-4B73-AD50-FED148D7F792}">
      <dgm:prSet/>
      <dgm:spPr/>
      <dgm:t>
        <a:bodyPr/>
        <a:lstStyle/>
        <a:p>
          <a:endParaRPr lang="en-US"/>
        </a:p>
      </dgm:t>
    </dgm:pt>
    <dgm:pt modelId="{BA83D466-14D9-4C5C-9B73-C46A1E233341}" type="pres">
      <dgm:prSet presAssocID="{952B6894-D1A6-43E9-A1F2-D9D40A62814D}" presName="linear" presStyleCnt="0">
        <dgm:presLayoutVars>
          <dgm:dir/>
          <dgm:animLvl val="lvl"/>
          <dgm:resizeHandles val="exact"/>
        </dgm:presLayoutVars>
      </dgm:prSet>
      <dgm:spPr/>
      <dgm:t>
        <a:bodyPr/>
        <a:lstStyle/>
        <a:p>
          <a:endParaRPr lang="en-US"/>
        </a:p>
      </dgm:t>
    </dgm:pt>
    <dgm:pt modelId="{11386C5C-4BA0-431A-A88F-6D0F5FC46C84}" type="pres">
      <dgm:prSet presAssocID="{AEF09506-1210-4B1A-81E6-04CDE4DC4297}" presName="parentLin" presStyleCnt="0"/>
      <dgm:spPr/>
    </dgm:pt>
    <dgm:pt modelId="{706861F6-F112-43E8-B404-C4E65F9F1146}" type="pres">
      <dgm:prSet presAssocID="{AEF09506-1210-4B1A-81E6-04CDE4DC4297}" presName="parentLeftMargin" presStyleLbl="node1" presStyleIdx="0" presStyleCnt="3"/>
      <dgm:spPr/>
      <dgm:t>
        <a:bodyPr/>
        <a:lstStyle/>
        <a:p>
          <a:endParaRPr lang="en-US"/>
        </a:p>
      </dgm:t>
    </dgm:pt>
    <dgm:pt modelId="{73BC1E6F-187D-49D9-8C62-6C46A070AA98}" type="pres">
      <dgm:prSet presAssocID="{AEF09506-1210-4B1A-81E6-04CDE4DC4297}" presName="parentText" presStyleLbl="node1" presStyleIdx="0" presStyleCnt="3">
        <dgm:presLayoutVars>
          <dgm:chMax val="0"/>
          <dgm:bulletEnabled val="1"/>
        </dgm:presLayoutVars>
      </dgm:prSet>
      <dgm:spPr/>
      <dgm:t>
        <a:bodyPr/>
        <a:lstStyle/>
        <a:p>
          <a:endParaRPr lang="en-US"/>
        </a:p>
      </dgm:t>
    </dgm:pt>
    <dgm:pt modelId="{0BDBA56C-F98F-44ED-B228-F4A59B74F745}" type="pres">
      <dgm:prSet presAssocID="{AEF09506-1210-4B1A-81E6-04CDE4DC4297}" presName="negativeSpace" presStyleCnt="0"/>
      <dgm:spPr/>
    </dgm:pt>
    <dgm:pt modelId="{29CCCC2E-90FE-4FFA-9698-16FC2FF1192F}" type="pres">
      <dgm:prSet presAssocID="{AEF09506-1210-4B1A-81E6-04CDE4DC4297}" presName="childText" presStyleLbl="conFgAcc1" presStyleIdx="0" presStyleCnt="3">
        <dgm:presLayoutVars>
          <dgm:bulletEnabled val="1"/>
        </dgm:presLayoutVars>
      </dgm:prSet>
      <dgm:spPr/>
    </dgm:pt>
    <dgm:pt modelId="{1C20B4DA-5308-4D9F-AE5B-442FAF0325B5}" type="pres">
      <dgm:prSet presAssocID="{8CE9AD89-E14D-42BE-A88B-9513D9BF2693}" presName="spaceBetweenRectangles" presStyleCnt="0"/>
      <dgm:spPr/>
    </dgm:pt>
    <dgm:pt modelId="{F2049F49-9C03-4075-9E2A-CE6A6CD3B78F}" type="pres">
      <dgm:prSet presAssocID="{47873A01-C959-40CC-9B13-5A10CDC822A8}" presName="parentLin" presStyleCnt="0"/>
      <dgm:spPr/>
    </dgm:pt>
    <dgm:pt modelId="{F5974E57-872F-439A-A9E4-AF1D2680426C}" type="pres">
      <dgm:prSet presAssocID="{47873A01-C959-40CC-9B13-5A10CDC822A8}" presName="parentLeftMargin" presStyleLbl="node1" presStyleIdx="0" presStyleCnt="3"/>
      <dgm:spPr/>
      <dgm:t>
        <a:bodyPr/>
        <a:lstStyle/>
        <a:p>
          <a:endParaRPr lang="en-US"/>
        </a:p>
      </dgm:t>
    </dgm:pt>
    <dgm:pt modelId="{F990A43F-0B38-483E-8D33-34E0A4F4BCB5}" type="pres">
      <dgm:prSet presAssocID="{47873A01-C959-40CC-9B13-5A10CDC822A8}" presName="parentText" presStyleLbl="node1" presStyleIdx="1" presStyleCnt="3">
        <dgm:presLayoutVars>
          <dgm:chMax val="0"/>
          <dgm:bulletEnabled val="1"/>
        </dgm:presLayoutVars>
      </dgm:prSet>
      <dgm:spPr/>
      <dgm:t>
        <a:bodyPr/>
        <a:lstStyle/>
        <a:p>
          <a:endParaRPr lang="en-US"/>
        </a:p>
      </dgm:t>
    </dgm:pt>
    <dgm:pt modelId="{26740780-77A3-4A87-A591-B84675752BBF}" type="pres">
      <dgm:prSet presAssocID="{47873A01-C959-40CC-9B13-5A10CDC822A8}" presName="negativeSpace" presStyleCnt="0"/>
      <dgm:spPr/>
    </dgm:pt>
    <dgm:pt modelId="{4A8822BE-1B73-4660-A665-40BDC77BC7C7}" type="pres">
      <dgm:prSet presAssocID="{47873A01-C959-40CC-9B13-5A10CDC822A8}" presName="childText" presStyleLbl="conFgAcc1" presStyleIdx="1" presStyleCnt="3">
        <dgm:presLayoutVars>
          <dgm:bulletEnabled val="1"/>
        </dgm:presLayoutVars>
      </dgm:prSet>
      <dgm:spPr/>
    </dgm:pt>
    <dgm:pt modelId="{3BBE6CFC-ADAD-4D09-8A98-C5DB81035D5B}" type="pres">
      <dgm:prSet presAssocID="{36D5ADD1-4A07-4A1E-A6FC-BD7FD6E06C29}" presName="spaceBetweenRectangles" presStyleCnt="0"/>
      <dgm:spPr/>
    </dgm:pt>
    <dgm:pt modelId="{924BF429-C2CD-4228-BA9A-876B466110E4}" type="pres">
      <dgm:prSet presAssocID="{7D16507E-C0CF-4B25-BD9C-AF264865E5CF}" presName="parentLin" presStyleCnt="0"/>
      <dgm:spPr/>
    </dgm:pt>
    <dgm:pt modelId="{9C767614-69D7-45F3-85CE-4AC07FC7E46A}" type="pres">
      <dgm:prSet presAssocID="{7D16507E-C0CF-4B25-BD9C-AF264865E5CF}" presName="parentLeftMargin" presStyleLbl="node1" presStyleIdx="1" presStyleCnt="3"/>
      <dgm:spPr/>
      <dgm:t>
        <a:bodyPr/>
        <a:lstStyle/>
        <a:p>
          <a:endParaRPr lang="en-US"/>
        </a:p>
      </dgm:t>
    </dgm:pt>
    <dgm:pt modelId="{8CACC465-EAF8-40DD-A9C3-0AEE9C6F9D5E}" type="pres">
      <dgm:prSet presAssocID="{7D16507E-C0CF-4B25-BD9C-AF264865E5CF}" presName="parentText" presStyleLbl="node1" presStyleIdx="2" presStyleCnt="3">
        <dgm:presLayoutVars>
          <dgm:chMax val="0"/>
          <dgm:bulletEnabled val="1"/>
        </dgm:presLayoutVars>
      </dgm:prSet>
      <dgm:spPr/>
      <dgm:t>
        <a:bodyPr/>
        <a:lstStyle/>
        <a:p>
          <a:endParaRPr lang="en-US"/>
        </a:p>
      </dgm:t>
    </dgm:pt>
    <dgm:pt modelId="{9F065B04-37D1-45A7-A8FF-399F474DE93F}" type="pres">
      <dgm:prSet presAssocID="{7D16507E-C0CF-4B25-BD9C-AF264865E5CF}" presName="negativeSpace" presStyleCnt="0"/>
      <dgm:spPr/>
    </dgm:pt>
    <dgm:pt modelId="{D3BD084B-11D8-4632-97FE-8C8F47089D51}" type="pres">
      <dgm:prSet presAssocID="{7D16507E-C0CF-4B25-BD9C-AF264865E5CF}" presName="childText" presStyleLbl="conFgAcc1" presStyleIdx="2" presStyleCnt="3">
        <dgm:presLayoutVars>
          <dgm:bulletEnabled val="1"/>
        </dgm:presLayoutVars>
      </dgm:prSet>
      <dgm:spPr/>
    </dgm:pt>
  </dgm:ptLst>
  <dgm:cxnLst>
    <dgm:cxn modelId="{6BAD54FC-7F7B-4C65-8044-674433BB1DF3}" type="presOf" srcId="{AEF09506-1210-4B1A-81E6-04CDE4DC4297}" destId="{73BC1E6F-187D-49D9-8C62-6C46A070AA98}" srcOrd="1" destOrd="0" presId="urn:microsoft.com/office/officeart/2005/8/layout/list1"/>
    <dgm:cxn modelId="{17074E6D-1DB0-4F87-850D-826D29AD4CC5}" srcId="{952B6894-D1A6-43E9-A1F2-D9D40A62814D}" destId="{47873A01-C959-40CC-9B13-5A10CDC822A8}" srcOrd="1" destOrd="0" parTransId="{FBFEFA6F-BCEC-4586-A3A1-8C661C34DC09}" sibTransId="{36D5ADD1-4A07-4A1E-A6FC-BD7FD6E06C29}"/>
    <dgm:cxn modelId="{5C2C2706-C836-4B73-AD50-FED148D7F792}" srcId="{952B6894-D1A6-43E9-A1F2-D9D40A62814D}" destId="{7D16507E-C0CF-4B25-BD9C-AF264865E5CF}" srcOrd="2" destOrd="0" parTransId="{6FF65D51-D7D8-4ACA-A08C-1FAF2B3F847A}" sibTransId="{70C036A8-0767-453D-8A55-3F2E4A1A69CF}"/>
    <dgm:cxn modelId="{D3D4EB78-7FFB-4082-9205-C9ABE6BA4810}" type="presOf" srcId="{47873A01-C959-40CC-9B13-5A10CDC822A8}" destId="{F990A43F-0B38-483E-8D33-34E0A4F4BCB5}" srcOrd="1" destOrd="0" presId="urn:microsoft.com/office/officeart/2005/8/layout/list1"/>
    <dgm:cxn modelId="{0022771F-0D74-4189-BDD3-612A74CD27C3}" type="presOf" srcId="{7D16507E-C0CF-4B25-BD9C-AF264865E5CF}" destId="{9C767614-69D7-45F3-85CE-4AC07FC7E46A}" srcOrd="0" destOrd="0" presId="urn:microsoft.com/office/officeart/2005/8/layout/list1"/>
    <dgm:cxn modelId="{7B87B467-C304-49AF-904F-9E48E9871189}" type="presOf" srcId="{47873A01-C959-40CC-9B13-5A10CDC822A8}" destId="{F5974E57-872F-439A-A9E4-AF1D2680426C}" srcOrd="0" destOrd="0" presId="urn:microsoft.com/office/officeart/2005/8/layout/list1"/>
    <dgm:cxn modelId="{BA94A087-8E50-41C9-96ED-BA80B527A073}" type="presOf" srcId="{7D16507E-C0CF-4B25-BD9C-AF264865E5CF}" destId="{8CACC465-EAF8-40DD-A9C3-0AEE9C6F9D5E}" srcOrd="1" destOrd="0" presId="urn:microsoft.com/office/officeart/2005/8/layout/list1"/>
    <dgm:cxn modelId="{B111B675-BE7B-4566-95FB-764E5A07B3EF}" type="presOf" srcId="{952B6894-D1A6-43E9-A1F2-D9D40A62814D}" destId="{BA83D466-14D9-4C5C-9B73-C46A1E233341}" srcOrd="0" destOrd="0" presId="urn:microsoft.com/office/officeart/2005/8/layout/list1"/>
    <dgm:cxn modelId="{0ED87379-C359-4262-A7A7-D01FE3134E5F}" srcId="{952B6894-D1A6-43E9-A1F2-D9D40A62814D}" destId="{AEF09506-1210-4B1A-81E6-04CDE4DC4297}" srcOrd="0" destOrd="0" parTransId="{39110375-B314-448B-9DF3-1C40CB3967AC}" sibTransId="{8CE9AD89-E14D-42BE-A88B-9513D9BF2693}"/>
    <dgm:cxn modelId="{97D29EA7-0411-48B1-9E32-19ED9366B7A9}" type="presOf" srcId="{AEF09506-1210-4B1A-81E6-04CDE4DC4297}" destId="{706861F6-F112-43E8-B404-C4E65F9F1146}" srcOrd="0" destOrd="0" presId="urn:microsoft.com/office/officeart/2005/8/layout/list1"/>
    <dgm:cxn modelId="{725F94EF-D202-408A-B598-B700391590BD}" type="presParOf" srcId="{BA83D466-14D9-4C5C-9B73-C46A1E233341}" destId="{11386C5C-4BA0-431A-A88F-6D0F5FC46C84}" srcOrd="0" destOrd="0" presId="urn:microsoft.com/office/officeart/2005/8/layout/list1"/>
    <dgm:cxn modelId="{BCDAABA0-5215-43E8-803E-711FAB8089E4}" type="presParOf" srcId="{11386C5C-4BA0-431A-A88F-6D0F5FC46C84}" destId="{706861F6-F112-43E8-B404-C4E65F9F1146}" srcOrd="0" destOrd="0" presId="urn:microsoft.com/office/officeart/2005/8/layout/list1"/>
    <dgm:cxn modelId="{13216B73-0D05-422B-8CE7-7D11AF83EA87}" type="presParOf" srcId="{11386C5C-4BA0-431A-A88F-6D0F5FC46C84}" destId="{73BC1E6F-187D-49D9-8C62-6C46A070AA98}" srcOrd="1" destOrd="0" presId="urn:microsoft.com/office/officeart/2005/8/layout/list1"/>
    <dgm:cxn modelId="{922DBAB6-4649-49CE-BB91-6061B1C66A86}" type="presParOf" srcId="{BA83D466-14D9-4C5C-9B73-C46A1E233341}" destId="{0BDBA56C-F98F-44ED-B228-F4A59B74F745}" srcOrd="1" destOrd="0" presId="urn:microsoft.com/office/officeart/2005/8/layout/list1"/>
    <dgm:cxn modelId="{80F50D90-42B3-4976-B65B-47A3C91F42A3}" type="presParOf" srcId="{BA83D466-14D9-4C5C-9B73-C46A1E233341}" destId="{29CCCC2E-90FE-4FFA-9698-16FC2FF1192F}" srcOrd="2" destOrd="0" presId="urn:microsoft.com/office/officeart/2005/8/layout/list1"/>
    <dgm:cxn modelId="{99A14439-7466-40C9-9AF4-B5579990B0E7}" type="presParOf" srcId="{BA83D466-14D9-4C5C-9B73-C46A1E233341}" destId="{1C20B4DA-5308-4D9F-AE5B-442FAF0325B5}" srcOrd="3" destOrd="0" presId="urn:microsoft.com/office/officeart/2005/8/layout/list1"/>
    <dgm:cxn modelId="{FEAA9996-B8EA-4073-AFA6-753BFF50AB7B}" type="presParOf" srcId="{BA83D466-14D9-4C5C-9B73-C46A1E233341}" destId="{F2049F49-9C03-4075-9E2A-CE6A6CD3B78F}" srcOrd="4" destOrd="0" presId="urn:microsoft.com/office/officeart/2005/8/layout/list1"/>
    <dgm:cxn modelId="{0C5C29EF-579C-4C35-8F9C-A0D72D34A5C0}" type="presParOf" srcId="{F2049F49-9C03-4075-9E2A-CE6A6CD3B78F}" destId="{F5974E57-872F-439A-A9E4-AF1D2680426C}" srcOrd="0" destOrd="0" presId="urn:microsoft.com/office/officeart/2005/8/layout/list1"/>
    <dgm:cxn modelId="{9C778433-8C0E-42D4-9C3E-80EF134396A7}" type="presParOf" srcId="{F2049F49-9C03-4075-9E2A-CE6A6CD3B78F}" destId="{F990A43F-0B38-483E-8D33-34E0A4F4BCB5}" srcOrd="1" destOrd="0" presId="urn:microsoft.com/office/officeart/2005/8/layout/list1"/>
    <dgm:cxn modelId="{F7EC7FC5-1420-4E26-84DC-6D73313CF9E7}" type="presParOf" srcId="{BA83D466-14D9-4C5C-9B73-C46A1E233341}" destId="{26740780-77A3-4A87-A591-B84675752BBF}" srcOrd="5" destOrd="0" presId="urn:microsoft.com/office/officeart/2005/8/layout/list1"/>
    <dgm:cxn modelId="{A08E345E-9A30-4FA4-9191-50677D56A981}" type="presParOf" srcId="{BA83D466-14D9-4C5C-9B73-C46A1E233341}" destId="{4A8822BE-1B73-4660-A665-40BDC77BC7C7}" srcOrd="6" destOrd="0" presId="urn:microsoft.com/office/officeart/2005/8/layout/list1"/>
    <dgm:cxn modelId="{989ED85B-D384-46B0-9F36-2F51D25C260E}" type="presParOf" srcId="{BA83D466-14D9-4C5C-9B73-C46A1E233341}" destId="{3BBE6CFC-ADAD-4D09-8A98-C5DB81035D5B}" srcOrd="7" destOrd="0" presId="urn:microsoft.com/office/officeart/2005/8/layout/list1"/>
    <dgm:cxn modelId="{DACC1D5D-0EFC-4645-A99C-F48EB39BB841}" type="presParOf" srcId="{BA83D466-14D9-4C5C-9B73-C46A1E233341}" destId="{924BF429-C2CD-4228-BA9A-876B466110E4}" srcOrd="8" destOrd="0" presId="urn:microsoft.com/office/officeart/2005/8/layout/list1"/>
    <dgm:cxn modelId="{D96A76B7-EB01-4402-8EC6-2E131F3008ED}" type="presParOf" srcId="{924BF429-C2CD-4228-BA9A-876B466110E4}" destId="{9C767614-69D7-45F3-85CE-4AC07FC7E46A}" srcOrd="0" destOrd="0" presId="urn:microsoft.com/office/officeart/2005/8/layout/list1"/>
    <dgm:cxn modelId="{251CAC54-6B88-4177-8726-E50BD4DB2839}" type="presParOf" srcId="{924BF429-C2CD-4228-BA9A-876B466110E4}" destId="{8CACC465-EAF8-40DD-A9C3-0AEE9C6F9D5E}" srcOrd="1" destOrd="0" presId="urn:microsoft.com/office/officeart/2005/8/layout/list1"/>
    <dgm:cxn modelId="{C2350F8D-9CCC-4829-A0B1-787380783A6E}" type="presParOf" srcId="{BA83D466-14D9-4C5C-9B73-C46A1E233341}" destId="{9F065B04-37D1-45A7-A8FF-399F474DE93F}" srcOrd="9" destOrd="0" presId="urn:microsoft.com/office/officeart/2005/8/layout/list1"/>
    <dgm:cxn modelId="{6E190E3F-12CB-4CD4-BC91-B2B66B9F1949}" type="presParOf" srcId="{BA83D466-14D9-4C5C-9B73-C46A1E233341}" destId="{D3BD084B-11D8-4632-97FE-8C8F47089D51}"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6F8455E-D06F-4558-84B1-3AD1781EA3DF}" type="doc">
      <dgm:prSet loTypeId="urn:microsoft.com/office/officeart/2005/8/layout/chevron2" loCatId="list" qsTypeId="urn:microsoft.com/office/officeart/2005/8/quickstyle/simple1" qsCatId="simple" csTypeId="urn:microsoft.com/office/officeart/2005/8/colors/colorful3" csCatId="colorful" phldr="1"/>
      <dgm:spPr/>
      <dgm:t>
        <a:bodyPr/>
        <a:lstStyle/>
        <a:p>
          <a:endParaRPr lang="en-US"/>
        </a:p>
      </dgm:t>
    </dgm:pt>
    <dgm:pt modelId="{86501A31-E503-451C-8C0E-08638FEE3EA0}">
      <dgm:prSet phldrT="[Text]" custT="1"/>
      <dgm:spPr/>
      <dgm:t>
        <a:bodyPr/>
        <a:lstStyle/>
        <a:p>
          <a:r>
            <a:rPr lang="en-US" sz="3200" b="1" dirty="0">
              <a:solidFill>
                <a:schemeClr val="accent5">
                  <a:lumMod val="50000"/>
                </a:schemeClr>
              </a:solidFill>
            </a:rPr>
            <a:t>1</a:t>
          </a:r>
        </a:p>
      </dgm:t>
    </dgm:pt>
    <dgm:pt modelId="{A822CDCF-C4CA-4627-9966-6361057943F2}" type="parTrans" cxnId="{47DAB920-869B-4358-95D6-616728E5E5DB}">
      <dgm:prSet/>
      <dgm:spPr/>
      <dgm:t>
        <a:bodyPr/>
        <a:lstStyle/>
        <a:p>
          <a:endParaRPr lang="en-US" sz="2000"/>
        </a:p>
      </dgm:t>
    </dgm:pt>
    <dgm:pt modelId="{B3B7D1AB-82FD-40ED-B4B9-D13259C71473}" type="sibTrans" cxnId="{47DAB920-869B-4358-95D6-616728E5E5DB}">
      <dgm:prSet/>
      <dgm:spPr/>
      <dgm:t>
        <a:bodyPr/>
        <a:lstStyle/>
        <a:p>
          <a:endParaRPr lang="en-US" sz="2000"/>
        </a:p>
      </dgm:t>
    </dgm:pt>
    <dgm:pt modelId="{9CA9CF12-E34D-4847-8BD2-AD5EAC618DCE}">
      <dgm:prSet phldrT="[Text]" custT="1"/>
      <dgm:spPr/>
      <dgm:t>
        <a:bodyPr/>
        <a:lstStyle/>
        <a:p>
          <a:pPr rtl="0"/>
          <a:endParaRPr lang="en-US" sz="2000" dirty="0"/>
        </a:p>
      </dgm:t>
    </dgm:pt>
    <dgm:pt modelId="{57EE6505-7703-4877-9BC4-F20C31D36626}" type="parTrans" cxnId="{DFFF76F6-3DBD-4844-A0E0-E129FB266DD3}">
      <dgm:prSet/>
      <dgm:spPr/>
      <dgm:t>
        <a:bodyPr/>
        <a:lstStyle/>
        <a:p>
          <a:endParaRPr lang="en-US" sz="2000"/>
        </a:p>
      </dgm:t>
    </dgm:pt>
    <dgm:pt modelId="{2C46EE52-5C2C-4AD0-9919-8169B1829C71}" type="sibTrans" cxnId="{DFFF76F6-3DBD-4844-A0E0-E129FB266DD3}">
      <dgm:prSet/>
      <dgm:spPr/>
      <dgm:t>
        <a:bodyPr/>
        <a:lstStyle/>
        <a:p>
          <a:endParaRPr lang="en-US" sz="2000"/>
        </a:p>
      </dgm:t>
    </dgm:pt>
    <dgm:pt modelId="{2A0FAA0D-0D8A-4580-882B-873A2C687B24}">
      <dgm:prSet phldrT="[Text]" custT="1"/>
      <dgm:spPr/>
      <dgm:t>
        <a:bodyPr/>
        <a:lstStyle/>
        <a:p>
          <a:r>
            <a:rPr lang="en-US" sz="3200" b="1" dirty="0">
              <a:solidFill>
                <a:schemeClr val="accent5">
                  <a:lumMod val="50000"/>
                </a:schemeClr>
              </a:solidFill>
            </a:rPr>
            <a:t>3</a:t>
          </a:r>
        </a:p>
      </dgm:t>
    </dgm:pt>
    <dgm:pt modelId="{AA787195-A35C-41AF-BEE3-8A8FEFA6C858}" type="parTrans" cxnId="{6B7EF3C0-07CA-418F-B2F3-71F5FE603E70}">
      <dgm:prSet/>
      <dgm:spPr/>
      <dgm:t>
        <a:bodyPr/>
        <a:lstStyle/>
        <a:p>
          <a:endParaRPr lang="en-US" sz="2000"/>
        </a:p>
      </dgm:t>
    </dgm:pt>
    <dgm:pt modelId="{E27299E4-4DE4-479B-97D2-F907F07C6D96}" type="sibTrans" cxnId="{6B7EF3C0-07CA-418F-B2F3-71F5FE603E70}">
      <dgm:prSet/>
      <dgm:spPr/>
      <dgm:t>
        <a:bodyPr/>
        <a:lstStyle/>
        <a:p>
          <a:endParaRPr lang="en-US" sz="2000"/>
        </a:p>
      </dgm:t>
    </dgm:pt>
    <dgm:pt modelId="{37B83108-8D7E-4871-B660-3B405DB230D2}">
      <dgm:prSet phldrT="[Text]" custT="1"/>
      <dgm:spPr/>
      <dgm:t>
        <a:bodyPr/>
        <a:lstStyle/>
        <a:p>
          <a:pPr rtl="0"/>
          <a:endParaRPr lang="en-US" sz="2000" dirty="0"/>
        </a:p>
      </dgm:t>
    </dgm:pt>
    <dgm:pt modelId="{A8ED758B-8BFB-4AC8-996A-DAEDD97ECE87}" type="parTrans" cxnId="{65400C4F-697E-4C4C-9EAB-0CE226D37F74}">
      <dgm:prSet/>
      <dgm:spPr/>
      <dgm:t>
        <a:bodyPr/>
        <a:lstStyle/>
        <a:p>
          <a:endParaRPr lang="en-US" sz="2000"/>
        </a:p>
      </dgm:t>
    </dgm:pt>
    <dgm:pt modelId="{87A04082-837D-4656-9D97-F8E62420285F}" type="sibTrans" cxnId="{65400C4F-697E-4C4C-9EAB-0CE226D37F74}">
      <dgm:prSet/>
      <dgm:spPr/>
      <dgm:t>
        <a:bodyPr/>
        <a:lstStyle/>
        <a:p>
          <a:endParaRPr lang="en-US" sz="2000"/>
        </a:p>
      </dgm:t>
    </dgm:pt>
    <dgm:pt modelId="{8A945458-C4EF-406C-820C-F21602293B3B}">
      <dgm:prSet phldrT="[Text]" custT="1"/>
      <dgm:spPr/>
      <dgm:t>
        <a:bodyPr/>
        <a:lstStyle/>
        <a:p>
          <a:pPr rtl="0"/>
          <a:r>
            <a:rPr lang="en-US" sz="2000">
              <a:latin typeface="Arial" panose="020B0604020202020204" pitchFamily="34" charset="0"/>
              <a:cs typeface="Arial" panose="020B0604020202020204" pitchFamily="34" charset="0"/>
            </a:rPr>
            <a:t>Hình ảnh được lựa chọn kĩ lưỡng, phù hợp với nội dung bài học, đều có bản quyền.</a:t>
          </a:r>
          <a:endParaRPr lang="en-US" sz="2000" dirty="0"/>
        </a:p>
      </dgm:t>
    </dgm:pt>
    <dgm:pt modelId="{B310E1DA-FDEE-4E5E-9882-0240CAC5CF85}" type="parTrans" cxnId="{0A86C263-3B25-4080-BD23-39C346016A5D}">
      <dgm:prSet/>
      <dgm:spPr/>
      <dgm:t>
        <a:bodyPr/>
        <a:lstStyle/>
        <a:p>
          <a:endParaRPr lang="en-US" sz="2000"/>
        </a:p>
      </dgm:t>
    </dgm:pt>
    <dgm:pt modelId="{B8A183F8-349D-4493-A479-E208A07F3CAC}" type="sibTrans" cxnId="{0A86C263-3B25-4080-BD23-39C346016A5D}">
      <dgm:prSet/>
      <dgm:spPr/>
      <dgm:t>
        <a:bodyPr/>
        <a:lstStyle/>
        <a:p>
          <a:endParaRPr lang="en-US" sz="2000"/>
        </a:p>
      </dgm:t>
    </dgm:pt>
    <dgm:pt modelId="{7CC6F9D9-7C8D-46B8-8131-7591E022B9E2}">
      <dgm:prSet phldrT="[Text]" custT="1"/>
      <dgm:spPr/>
      <dgm:t>
        <a:bodyPr/>
        <a:lstStyle/>
        <a:p>
          <a:r>
            <a:rPr lang="en-US" sz="3200" b="1" dirty="0">
              <a:solidFill>
                <a:schemeClr val="accent5">
                  <a:lumMod val="50000"/>
                </a:schemeClr>
              </a:solidFill>
            </a:rPr>
            <a:t>4</a:t>
          </a:r>
        </a:p>
      </dgm:t>
    </dgm:pt>
    <dgm:pt modelId="{8F88D5B3-92B6-49BB-99C9-E995FBD4EC97}" type="parTrans" cxnId="{46064BF4-1DD2-4FCA-AA6F-4C89A9CB3C3E}">
      <dgm:prSet/>
      <dgm:spPr/>
      <dgm:t>
        <a:bodyPr/>
        <a:lstStyle/>
        <a:p>
          <a:endParaRPr lang="en-US" sz="2000"/>
        </a:p>
      </dgm:t>
    </dgm:pt>
    <dgm:pt modelId="{09F2FB55-95BE-429A-A2F3-DB2C39C5A258}" type="sibTrans" cxnId="{46064BF4-1DD2-4FCA-AA6F-4C89A9CB3C3E}">
      <dgm:prSet/>
      <dgm:spPr/>
      <dgm:t>
        <a:bodyPr/>
        <a:lstStyle/>
        <a:p>
          <a:endParaRPr lang="en-US" sz="2000"/>
        </a:p>
      </dgm:t>
    </dgm:pt>
    <dgm:pt modelId="{A0D3F963-3487-4A65-A507-A607A4BC99BD}">
      <dgm:prSet phldrT="[Text]" custT="1"/>
      <dgm:spPr/>
      <dgm:t>
        <a:bodyPr/>
        <a:lstStyle/>
        <a:p>
          <a:pPr rtl="0"/>
          <a:endParaRPr lang="en-US" sz="2000" dirty="0"/>
        </a:p>
      </dgm:t>
    </dgm:pt>
    <dgm:pt modelId="{DC359026-9454-47A6-A1F1-152D934A0DE9}" type="parTrans" cxnId="{A8DDB7AC-A07A-4A39-A7CC-E4275E60ADA6}">
      <dgm:prSet/>
      <dgm:spPr/>
      <dgm:t>
        <a:bodyPr/>
        <a:lstStyle/>
        <a:p>
          <a:endParaRPr lang="en-US" sz="2000"/>
        </a:p>
      </dgm:t>
    </dgm:pt>
    <dgm:pt modelId="{D9EB7AFD-2C9B-44D3-A687-BDFEFC73ADD5}" type="sibTrans" cxnId="{A8DDB7AC-A07A-4A39-A7CC-E4275E60ADA6}">
      <dgm:prSet/>
      <dgm:spPr/>
      <dgm:t>
        <a:bodyPr/>
        <a:lstStyle/>
        <a:p>
          <a:endParaRPr lang="en-US" sz="2000"/>
        </a:p>
      </dgm:t>
    </dgm:pt>
    <dgm:pt modelId="{09E37C91-8B5B-4B95-8748-52CDA4A20F1D}">
      <dgm:prSet phldrT="[Text]" custT="1"/>
      <dgm:spPr/>
      <dgm:t>
        <a:bodyPr/>
        <a:lstStyle/>
        <a:p>
          <a:pPr rtl="0"/>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ảnh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nhằm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rèn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luyện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năng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thành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kiến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cho</a:t>
          </a:r>
          <a:r>
            <a:rPr lang="en-US" sz="2000" dirty="0">
              <a:latin typeface="Arial" panose="020B0604020202020204" pitchFamily="34" charset="0"/>
              <a:cs typeface="Arial" panose="020B0604020202020204" pitchFamily="34" charset="0"/>
            </a:rPr>
            <a:t> HS,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ảnh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mang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minh </a:t>
          </a:r>
          <a:r>
            <a:rPr lang="en-US" sz="2000" dirty="0" err="1">
              <a:latin typeface="Arial" panose="020B0604020202020204" pitchFamily="34" charset="0"/>
              <a:cs typeface="Arial" panose="020B0604020202020204" pitchFamily="34" charset="0"/>
            </a:rPr>
            <a:t>họa</a:t>
          </a:r>
          <a:r>
            <a:rPr lang="en-US" sz="2000" dirty="0">
              <a:latin typeface="Arial" panose="020B0604020202020204" pitchFamily="34" charset="0"/>
              <a:cs typeface="Arial" panose="020B0604020202020204" pitchFamily="34" charset="0"/>
            </a:rPr>
            <a:t>.</a:t>
          </a:r>
          <a:endParaRPr lang="en-US" sz="2000" dirty="0"/>
        </a:p>
      </dgm:t>
    </dgm:pt>
    <dgm:pt modelId="{F5040B31-31A7-430D-98A9-1A8EFC97D2D3}" type="parTrans" cxnId="{EF217EAB-6758-4178-9783-3767C865B3BE}">
      <dgm:prSet/>
      <dgm:spPr/>
      <dgm:t>
        <a:bodyPr/>
        <a:lstStyle/>
        <a:p>
          <a:endParaRPr lang="en-US" sz="2000"/>
        </a:p>
      </dgm:t>
    </dgm:pt>
    <dgm:pt modelId="{F94AC863-F75C-444E-9EE5-1818FB19CC02}" type="sibTrans" cxnId="{EF217EAB-6758-4178-9783-3767C865B3BE}">
      <dgm:prSet/>
      <dgm:spPr/>
      <dgm:t>
        <a:bodyPr/>
        <a:lstStyle/>
        <a:p>
          <a:endParaRPr lang="en-US" sz="2000"/>
        </a:p>
      </dgm:t>
    </dgm:pt>
    <dgm:pt modelId="{CB7656EB-7F72-456D-B82A-42684060A8B0}">
      <dgm:prSet phldrT="[Text]" custT="1"/>
      <dgm:spPr/>
      <dgm:t>
        <a:bodyPr/>
        <a:lstStyle/>
        <a:p>
          <a:r>
            <a:rPr lang="en-US" sz="3200" b="1" dirty="0">
              <a:solidFill>
                <a:schemeClr val="accent5">
                  <a:lumMod val="50000"/>
                </a:schemeClr>
              </a:solidFill>
            </a:rPr>
            <a:t>2</a:t>
          </a:r>
        </a:p>
      </dgm:t>
    </dgm:pt>
    <dgm:pt modelId="{4D03B446-3872-44E4-BF66-3C79D6DC806A}" type="parTrans" cxnId="{46CEE0A9-6D1B-484F-8E25-022E25088550}">
      <dgm:prSet/>
      <dgm:spPr/>
      <dgm:t>
        <a:bodyPr/>
        <a:lstStyle/>
        <a:p>
          <a:endParaRPr lang="en-US" sz="2000"/>
        </a:p>
      </dgm:t>
    </dgm:pt>
    <dgm:pt modelId="{844962C2-BF22-4719-BC39-40F2D23A546C}" type="sibTrans" cxnId="{46CEE0A9-6D1B-484F-8E25-022E25088550}">
      <dgm:prSet/>
      <dgm:spPr/>
      <dgm:t>
        <a:bodyPr/>
        <a:lstStyle/>
        <a:p>
          <a:endParaRPr lang="en-US" sz="2000"/>
        </a:p>
      </dgm:t>
    </dgm:pt>
    <dgm:pt modelId="{31257E16-F9C5-42A0-888C-57B68ED325F0}">
      <dgm:prSet custT="1"/>
      <dgm:spPr/>
      <dgm:t>
        <a:bodyPr/>
        <a:lstStyle/>
        <a:p>
          <a:pPr rtl="0"/>
          <a:endParaRPr lang="en-US" sz="2000" dirty="0"/>
        </a:p>
      </dgm:t>
    </dgm:pt>
    <dgm:pt modelId="{7F1A90E8-DDA3-49AA-9812-44F023EFD6EE}" type="parTrans" cxnId="{CD81F709-3B29-4654-A5F3-C96D5D5E9E28}">
      <dgm:prSet/>
      <dgm:spPr/>
      <dgm:t>
        <a:bodyPr/>
        <a:lstStyle/>
        <a:p>
          <a:endParaRPr lang="en-US" sz="2000"/>
        </a:p>
      </dgm:t>
    </dgm:pt>
    <dgm:pt modelId="{655D8564-A9DD-47C0-9C66-D5EA9674C59F}" type="sibTrans" cxnId="{CD81F709-3B29-4654-A5F3-C96D5D5E9E28}">
      <dgm:prSet/>
      <dgm:spPr/>
      <dgm:t>
        <a:bodyPr/>
        <a:lstStyle/>
        <a:p>
          <a:endParaRPr lang="en-US" sz="2000"/>
        </a:p>
      </dgm:t>
    </dgm:pt>
    <dgm:pt modelId="{F2165F0D-B3FD-4477-8E5C-64D1D5247E03}">
      <dgm:prSet phldrT="[Text]" custT="1"/>
      <dgm:spPr/>
      <dgm:t>
        <a:bodyPr/>
        <a:lstStyle/>
        <a:p>
          <a:pPr rtl="0"/>
          <a:r>
            <a:rPr lang="en-US" sz="2000">
              <a:latin typeface="Arial" panose="020B0604020202020204" pitchFamily="34" charset="0"/>
              <a:cs typeface="Arial" panose="020B0604020202020204" pitchFamily="34" charset="0"/>
            </a:rPr>
            <a:t>Cách thiết kế lôgic, thống nhất, nhưng vẫn thể hiện sự đa dạng giữa các bài học.</a:t>
          </a:r>
          <a:endParaRPr lang="en-US" sz="2000" dirty="0"/>
        </a:p>
      </dgm:t>
    </dgm:pt>
    <dgm:pt modelId="{F6BA621B-C43F-4DF1-8E5F-CA1069EE7FD8}" type="parTrans" cxnId="{B646D605-988C-4D7B-B646-23B3DCD7E0D5}">
      <dgm:prSet/>
      <dgm:spPr/>
      <dgm:t>
        <a:bodyPr/>
        <a:lstStyle/>
        <a:p>
          <a:endParaRPr lang="en-US" sz="2000"/>
        </a:p>
      </dgm:t>
    </dgm:pt>
    <dgm:pt modelId="{ABA1899E-527D-418D-93E7-D36BBA7F0596}" type="sibTrans" cxnId="{B646D605-988C-4D7B-B646-23B3DCD7E0D5}">
      <dgm:prSet/>
      <dgm:spPr/>
      <dgm:t>
        <a:bodyPr/>
        <a:lstStyle/>
        <a:p>
          <a:endParaRPr lang="en-US" sz="2000"/>
        </a:p>
      </dgm:t>
    </dgm:pt>
    <dgm:pt modelId="{BC316E71-D31A-4B9B-ACA4-C6AA403C90CC}">
      <dgm:prSet custT="1"/>
      <dgm:spPr/>
      <dgm:t>
        <a:bodyPr/>
        <a:lstStyle/>
        <a:p>
          <a:pPr rtl="0"/>
          <a:r>
            <a:rPr lang="en-US" sz="2000" dirty="0" err="1">
              <a:latin typeface="Arial" panose="020B0604020202020204" pitchFamily="34" charset="0"/>
              <a:cs typeface="Arial" panose="020B0604020202020204" pitchFamily="34" charset="0"/>
            </a:rPr>
            <a:t>Sách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thiết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a:t>
          </a:r>
          <a:r>
            <a:rPr lang="en-US" sz="2000" dirty="0">
              <a:latin typeface="Arial" panose="020B0604020202020204" pitchFamily="34" charset="0"/>
              <a:cs typeface="Arial" panose="020B0604020202020204" pitchFamily="34" charset="0"/>
            </a:rPr>
            <a:t> 4 </a:t>
          </a:r>
          <a:r>
            <a:rPr lang="en-US" sz="2000" dirty="0" err="1">
              <a:latin typeface="Arial" panose="020B0604020202020204" pitchFamily="34" charset="0"/>
              <a:cs typeface="Arial" panose="020B0604020202020204" pitchFamily="34" charset="0"/>
            </a:rPr>
            <a:t>màu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màu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sắc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phù</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hợp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tâm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thị</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HS,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động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hấp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dẫn</a:t>
          </a:r>
          <a:r>
            <a:rPr lang="en-US" sz="2000" dirty="0">
              <a:latin typeface="Arial" panose="020B0604020202020204" pitchFamily="34" charset="0"/>
              <a:cs typeface="Arial" panose="020B0604020202020204" pitchFamily="34" charset="0"/>
            </a:rPr>
            <a:t>.</a:t>
          </a:r>
          <a:endParaRPr lang="en-US" sz="2000" dirty="0"/>
        </a:p>
      </dgm:t>
    </dgm:pt>
    <dgm:pt modelId="{B710B611-BBDF-4312-8181-410E8C444231}" type="parTrans" cxnId="{3B9EFC47-78D0-41A3-98D1-32017D6AE2FA}">
      <dgm:prSet/>
      <dgm:spPr/>
      <dgm:t>
        <a:bodyPr/>
        <a:lstStyle/>
        <a:p>
          <a:endParaRPr lang="en-US" sz="2000"/>
        </a:p>
      </dgm:t>
    </dgm:pt>
    <dgm:pt modelId="{8D18152A-28AB-4E56-90DF-87F99A621111}" type="sibTrans" cxnId="{3B9EFC47-78D0-41A3-98D1-32017D6AE2FA}">
      <dgm:prSet/>
      <dgm:spPr/>
      <dgm:t>
        <a:bodyPr/>
        <a:lstStyle/>
        <a:p>
          <a:endParaRPr lang="en-US" sz="2000"/>
        </a:p>
      </dgm:t>
    </dgm:pt>
    <dgm:pt modelId="{B03528E4-144F-44A5-AC8F-912059C5A5BF}" type="pres">
      <dgm:prSet presAssocID="{96F8455E-D06F-4558-84B1-3AD1781EA3DF}" presName="linearFlow" presStyleCnt="0">
        <dgm:presLayoutVars>
          <dgm:dir/>
          <dgm:animLvl val="lvl"/>
          <dgm:resizeHandles val="exact"/>
        </dgm:presLayoutVars>
      </dgm:prSet>
      <dgm:spPr/>
      <dgm:t>
        <a:bodyPr/>
        <a:lstStyle/>
        <a:p>
          <a:endParaRPr lang="en-US"/>
        </a:p>
      </dgm:t>
    </dgm:pt>
    <dgm:pt modelId="{C831B588-3866-4E2E-BCCE-B3DB03C586D0}" type="pres">
      <dgm:prSet presAssocID="{86501A31-E503-451C-8C0E-08638FEE3EA0}" presName="composite" presStyleCnt="0"/>
      <dgm:spPr/>
    </dgm:pt>
    <dgm:pt modelId="{DBE0470D-2E55-417A-9692-A4555326F5D7}" type="pres">
      <dgm:prSet presAssocID="{86501A31-E503-451C-8C0E-08638FEE3EA0}" presName="parentText" presStyleLbl="alignNode1" presStyleIdx="0" presStyleCnt="4">
        <dgm:presLayoutVars>
          <dgm:chMax val="1"/>
          <dgm:bulletEnabled val="1"/>
        </dgm:presLayoutVars>
      </dgm:prSet>
      <dgm:spPr/>
      <dgm:t>
        <a:bodyPr/>
        <a:lstStyle/>
        <a:p>
          <a:endParaRPr lang="en-US"/>
        </a:p>
      </dgm:t>
    </dgm:pt>
    <dgm:pt modelId="{E8D42C4E-C058-4D72-9AEB-894DE5728DAF}" type="pres">
      <dgm:prSet presAssocID="{86501A31-E503-451C-8C0E-08638FEE3EA0}" presName="descendantText" presStyleLbl="alignAcc1" presStyleIdx="0" presStyleCnt="4" custLinFactNeighborX="0">
        <dgm:presLayoutVars>
          <dgm:bulletEnabled val="1"/>
        </dgm:presLayoutVars>
      </dgm:prSet>
      <dgm:spPr/>
      <dgm:t>
        <a:bodyPr/>
        <a:lstStyle/>
        <a:p>
          <a:endParaRPr lang="en-US"/>
        </a:p>
      </dgm:t>
    </dgm:pt>
    <dgm:pt modelId="{DA2AFBA0-7652-48BD-9D8D-94E2C53CA197}" type="pres">
      <dgm:prSet presAssocID="{B3B7D1AB-82FD-40ED-B4B9-D13259C71473}" presName="sp" presStyleCnt="0"/>
      <dgm:spPr/>
    </dgm:pt>
    <dgm:pt modelId="{60505924-E3D0-4928-B961-C21BCFB76118}" type="pres">
      <dgm:prSet presAssocID="{CB7656EB-7F72-456D-B82A-42684060A8B0}" presName="composite" presStyleCnt="0"/>
      <dgm:spPr/>
    </dgm:pt>
    <dgm:pt modelId="{8B6C5EB9-C703-4F5E-9BFF-163505F203CE}" type="pres">
      <dgm:prSet presAssocID="{CB7656EB-7F72-456D-B82A-42684060A8B0}" presName="parentText" presStyleLbl="alignNode1" presStyleIdx="1" presStyleCnt="4">
        <dgm:presLayoutVars>
          <dgm:chMax val="1"/>
          <dgm:bulletEnabled val="1"/>
        </dgm:presLayoutVars>
      </dgm:prSet>
      <dgm:spPr/>
      <dgm:t>
        <a:bodyPr/>
        <a:lstStyle/>
        <a:p>
          <a:endParaRPr lang="en-US"/>
        </a:p>
      </dgm:t>
    </dgm:pt>
    <dgm:pt modelId="{D83B281B-0B6E-44EF-8E19-AD3153C0BFE9}" type="pres">
      <dgm:prSet presAssocID="{CB7656EB-7F72-456D-B82A-42684060A8B0}" presName="descendantText" presStyleLbl="alignAcc1" presStyleIdx="1" presStyleCnt="4">
        <dgm:presLayoutVars>
          <dgm:bulletEnabled val="1"/>
        </dgm:presLayoutVars>
      </dgm:prSet>
      <dgm:spPr/>
      <dgm:t>
        <a:bodyPr/>
        <a:lstStyle/>
        <a:p>
          <a:endParaRPr lang="en-US"/>
        </a:p>
      </dgm:t>
    </dgm:pt>
    <dgm:pt modelId="{7BC102E1-042F-45C2-90EB-B13C48E85B54}" type="pres">
      <dgm:prSet presAssocID="{844962C2-BF22-4719-BC39-40F2D23A546C}" presName="sp" presStyleCnt="0"/>
      <dgm:spPr/>
    </dgm:pt>
    <dgm:pt modelId="{7632188D-13EE-4699-8753-63CDC09294A3}" type="pres">
      <dgm:prSet presAssocID="{2A0FAA0D-0D8A-4580-882B-873A2C687B24}" presName="composite" presStyleCnt="0"/>
      <dgm:spPr/>
    </dgm:pt>
    <dgm:pt modelId="{837C1E71-DE62-4E36-8D2F-06146DEE95FB}" type="pres">
      <dgm:prSet presAssocID="{2A0FAA0D-0D8A-4580-882B-873A2C687B24}" presName="parentText" presStyleLbl="alignNode1" presStyleIdx="2" presStyleCnt="4">
        <dgm:presLayoutVars>
          <dgm:chMax val="1"/>
          <dgm:bulletEnabled val="1"/>
        </dgm:presLayoutVars>
      </dgm:prSet>
      <dgm:spPr/>
      <dgm:t>
        <a:bodyPr/>
        <a:lstStyle/>
        <a:p>
          <a:endParaRPr lang="en-US"/>
        </a:p>
      </dgm:t>
    </dgm:pt>
    <dgm:pt modelId="{6247F934-C3E1-4A41-91DF-27049531F863}" type="pres">
      <dgm:prSet presAssocID="{2A0FAA0D-0D8A-4580-882B-873A2C687B24}" presName="descendantText" presStyleLbl="alignAcc1" presStyleIdx="2" presStyleCnt="4">
        <dgm:presLayoutVars>
          <dgm:bulletEnabled val="1"/>
        </dgm:presLayoutVars>
      </dgm:prSet>
      <dgm:spPr/>
      <dgm:t>
        <a:bodyPr/>
        <a:lstStyle/>
        <a:p>
          <a:endParaRPr lang="en-US"/>
        </a:p>
      </dgm:t>
    </dgm:pt>
    <dgm:pt modelId="{D36C226F-0F15-42DE-9EBB-5F316E1B668D}" type="pres">
      <dgm:prSet presAssocID="{E27299E4-4DE4-479B-97D2-F907F07C6D96}" presName="sp" presStyleCnt="0"/>
      <dgm:spPr/>
    </dgm:pt>
    <dgm:pt modelId="{788F512B-A238-4416-AC55-A9251CC2A75A}" type="pres">
      <dgm:prSet presAssocID="{7CC6F9D9-7C8D-46B8-8131-7591E022B9E2}" presName="composite" presStyleCnt="0"/>
      <dgm:spPr/>
    </dgm:pt>
    <dgm:pt modelId="{03375056-2D69-4F56-94D6-CCE235408942}" type="pres">
      <dgm:prSet presAssocID="{7CC6F9D9-7C8D-46B8-8131-7591E022B9E2}" presName="parentText" presStyleLbl="alignNode1" presStyleIdx="3" presStyleCnt="4">
        <dgm:presLayoutVars>
          <dgm:chMax val="1"/>
          <dgm:bulletEnabled val="1"/>
        </dgm:presLayoutVars>
      </dgm:prSet>
      <dgm:spPr/>
      <dgm:t>
        <a:bodyPr/>
        <a:lstStyle/>
        <a:p>
          <a:endParaRPr lang="en-US"/>
        </a:p>
      </dgm:t>
    </dgm:pt>
    <dgm:pt modelId="{75A9AC9C-8ED4-4726-8414-D4273707F279}" type="pres">
      <dgm:prSet presAssocID="{7CC6F9D9-7C8D-46B8-8131-7591E022B9E2}" presName="descendantText" presStyleLbl="alignAcc1" presStyleIdx="3" presStyleCnt="4" custScaleY="152404">
        <dgm:presLayoutVars>
          <dgm:bulletEnabled val="1"/>
        </dgm:presLayoutVars>
      </dgm:prSet>
      <dgm:spPr/>
      <dgm:t>
        <a:bodyPr/>
        <a:lstStyle/>
        <a:p>
          <a:endParaRPr lang="en-US"/>
        </a:p>
      </dgm:t>
    </dgm:pt>
  </dgm:ptLst>
  <dgm:cxnLst>
    <dgm:cxn modelId="{AFF01891-9C8C-4F5F-AB67-DBE99A632015}" type="presOf" srcId="{8A945458-C4EF-406C-820C-F21602293B3B}" destId="{6247F934-C3E1-4A41-91DF-27049531F863}" srcOrd="0" destOrd="1" presId="urn:microsoft.com/office/officeart/2005/8/layout/chevron2"/>
    <dgm:cxn modelId="{67CADE1F-A5F5-4C07-A370-96CBDD2FF133}" type="presOf" srcId="{A0D3F963-3487-4A65-A507-A607A4BC99BD}" destId="{75A9AC9C-8ED4-4726-8414-D4273707F279}" srcOrd="0" destOrd="0" presId="urn:microsoft.com/office/officeart/2005/8/layout/chevron2"/>
    <dgm:cxn modelId="{1063A6C8-8C53-49F5-97DE-92FC98877870}" type="presOf" srcId="{86501A31-E503-451C-8C0E-08638FEE3EA0}" destId="{DBE0470D-2E55-417A-9692-A4555326F5D7}" srcOrd="0" destOrd="0" presId="urn:microsoft.com/office/officeart/2005/8/layout/chevron2"/>
    <dgm:cxn modelId="{47DAB920-869B-4358-95D6-616728E5E5DB}" srcId="{96F8455E-D06F-4558-84B1-3AD1781EA3DF}" destId="{86501A31-E503-451C-8C0E-08638FEE3EA0}" srcOrd="0" destOrd="0" parTransId="{A822CDCF-C4CA-4627-9966-6361057943F2}" sibTransId="{B3B7D1AB-82FD-40ED-B4B9-D13259C71473}"/>
    <dgm:cxn modelId="{433D60ED-5CBB-45A8-8AFE-15D22785DDC6}" type="presOf" srcId="{37B83108-8D7E-4871-B660-3B405DB230D2}" destId="{6247F934-C3E1-4A41-91DF-27049531F863}" srcOrd="0" destOrd="0" presId="urn:microsoft.com/office/officeart/2005/8/layout/chevron2"/>
    <dgm:cxn modelId="{C6A07A58-16AE-451C-8D9E-A0D6D670F995}" type="presOf" srcId="{96F8455E-D06F-4558-84B1-3AD1781EA3DF}" destId="{B03528E4-144F-44A5-AC8F-912059C5A5BF}" srcOrd="0" destOrd="0" presId="urn:microsoft.com/office/officeart/2005/8/layout/chevron2"/>
    <dgm:cxn modelId="{65400C4F-697E-4C4C-9EAB-0CE226D37F74}" srcId="{2A0FAA0D-0D8A-4580-882B-873A2C687B24}" destId="{37B83108-8D7E-4871-B660-3B405DB230D2}" srcOrd="0" destOrd="0" parTransId="{A8ED758B-8BFB-4AC8-996A-DAEDD97ECE87}" sibTransId="{87A04082-837D-4656-9D97-F8E62420285F}"/>
    <dgm:cxn modelId="{DFFF76F6-3DBD-4844-A0E0-E129FB266DD3}" srcId="{CB7656EB-7F72-456D-B82A-42684060A8B0}" destId="{9CA9CF12-E34D-4847-8BD2-AD5EAC618DCE}" srcOrd="0" destOrd="0" parTransId="{57EE6505-7703-4877-9BC4-F20C31D36626}" sibTransId="{2C46EE52-5C2C-4AD0-9919-8169B1829C71}"/>
    <dgm:cxn modelId="{A2EAFE9F-3DC0-43A9-A709-445E670F4796}" type="presOf" srcId="{31257E16-F9C5-42A0-888C-57B68ED325F0}" destId="{E8D42C4E-C058-4D72-9AEB-894DE5728DAF}" srcOrd="0" destOrd="0" presId="urn:microsoft.com/office/officeart/2005/8/layout/chevron2"/>
    <dgm:cxn modelId="{0775669E-2363-4CD7-BDCD-98D8509409AA}" type="presOf" srcId="{CB7656EB-7F72-456D-B82A-42684060A8B0}" destId="{8B6C5EB9-C703-4F5E-9BFF-163505F203CE}" srcOrd="0" destOrd="0" presId="urn:microsoft.com/office/officeart/2005/8/layout/chevron2"/>
    <dgm:cxn modelId="{684A2952-BDBF-475A-96F9-E8F5C97DFA73}" type="presOf" srcId="{BC316E71-D31A-4B9B-ACA4-C6AA403C90CC}" destId="{E8D42C4E-C058-4D72-9AEB-894DE5728DAF}" srcOrd="0" destOrd="1" presId="urn:microsoft.com/office/officeart/2005/8/layout/chevron2"/>
    <dgm:cxn modelId="{CD81F709-3B29-4654-A5F3-C96D5D5E9E28}" srcId="{86501A31-E503-451C-8C0E-08638FEE3EA0}" destId="{31257E16-F9C5-42A0-888C-57B68ED325F0}" srcOrd="0" destOrd="0" parTransId="{7F1A90E8-DDA3-49AA-9812-44F023EFD6EE}" sibTransId="{655D8564-A9DD-47C0-9C66-D5EA9674C59F}"/>
    <dgm:cxn modelId="{AC589667-DCAA-4925-A406-3BE063863711}" type="presOf" srcId="{F2165F0D-B3FD-4477-8E5C-64D1D5247E03}" destId="{D83B281B-0B6E-44EF-8E19-AD3153C0BFE9}" srcOrd="0" destOrd="1" presId="urn:microsoft.com/office/officeart/2005/8/layout/chevron2"/>
    <dgm:cxn modelId="{7C4579A8-2AD7-43F3-BCC2-0B552467F3C8}" type="presOf" srcId="{7CC6F9D9-7C8D-46B8-8131-7591E022B9E2}" destId="{03375056-2D69-4F56-94D6-CCE235408942}" srcOrd="0" destOrd="0" presId="urn:microsoft.com/office/officeart/2005/8/layout/chevron2"/>
    <dgm:cxn modelId="{46CEE0A9-6D1B-484F-8E25-022E25088550}" srcId="{96F8455E-D06F-4558-84B1-3AD1781EA3DF}" destId="{CB7656EB-7F72-456D-B82A-42684060A8B0}" srcOrd="1" destOrd="0" parTransId="{4D03B446-3872-44E4-BF66-3C79D6DC806A}" sibTransId="{844962C2-BF22-4719-BC39-40F2D23A546C}"/>
    <dgm:cxn modelId="{3B9EFC47-78D0-41A3-98D1-32017D6AE2FA}" srcId="{86501A31-E503-451C-8C0E-08638FEE3EA0}" destId="{BC316E71-D31A-4B9B-ACA4-C6AA403C90CC}" srcOrd="1" destOrd="0" parTransId="{B710B611-BBDF-4312-8181-410E8C444231}" sibTransId="{8D18152A-28AB-4E56-90DF-87F99A621111}"/>
    <dgm:cxn modelId="{EF217EAB-6758-4178-9783-3767C865B3BE}" srcId="{7CC6F9D9-7C8D-46B8-8131-7591E022B9E2}" destId="{09E37C91-8B5B-4B95-8748-52CDA4A20F1D}" srcOrd="1" destOrd="0" parTransId="{F5040B31-31A7-430D-98A9-1A8EFC97D2D3}" sibTransId="{F94AC863-F75C-444E-9EE5-1818FB19CC02}"/>
    <dgm:cxn modelId="{46064BF4-1DD2-4FCA-AA6F-4C89A9CB3C3E}" srcId="{96F8455E-D06F-4558-84B1-3AD1781EA3DF}" destId="{7CC6F9D9-7C8D-46B8-8131-7591E022B9E2}" srcOrd="3" destOrd="0" parTransId="{8F88D5B3-92B6-49BB-99C9-E995FBD4EC97}" sibTransId="{09F2FB55-95BE-429A-A2F3-DB2C39C5A258}"/>
    <dgm:cxn modelId="{7C3D5D96-FBAB-45A9-8555-3F9040E9103D}" type="presOf" srcId="{9CA9CF12-E34D-4847-8BD2-AD5EAC618DCE}" destId="{D83B281B-0B6E-44EF-8E19-AD3153C0BFE9}" srcOrd="0" destOrd="0" presId="urn:microsoft.com/office/officeart/2005/8/layout/chevron2"/>
    <dgm:cxn modelId="{A8DDB7AC-A07A-4A39-A7CC-E4275E60ADA6}" srcId="{7CC6F9D9-7C8D-46B8-8131-7591E022B9E2}" destId="{A0D3F963-3487-4A65-A507-A607A4BC99BD}" srcOrd="0" destOrd="0" parTransId="{DC359026-9454-47A6-A1F1-152D934A0DE9}" sibTransId="{D9EB7AFD-2C9B-44D3-A687-BDFEFC73ADD5}"/>
    <dgm:cxn modelId="{B646D605-988C-4D7B-B646-23B3DCD7E0D5}" srcId="{CB7656EB-7F72-456D-B82A-42684060A8B0}" destId="{F2165F0D-B3FD-4477-8E5C-64D1D5247E03}" srcOrd="1" destOrd="0" parTransId="{F6BA621B-C43F-4DF1-8E5F-CA1069EE7FD8}" sibTransId="{ABA1899E-527D-418D-93E7-D36BBA7F0596}"/>
    <dgm:cxn modelId="{565B869C-493C-4658-9AD3-4FDB21514A75}" type="presOf" srcId="{2A0FAA0D-0D8A-4580-882B-873A2C687B24}" destId="{837C1E71-DE62-4E36-8D2F-06146DEE95FB}" srcOrd="0" destOrd="0" presId="urn:microsoft.com/office/officeart/2005/8/layout/chevron2"/>
    <dgm:cxn modelId="{0A86C263-3B25-4080-BD23-39C346016A5D}" srcId="{2A0FAA0D-0D8A-4580-882B-873A2C687B24}" destId="{8A945458-C4EF-406C-820C-F21602293B3B}" srcOrd="1" destOrd="0" parTransId="{B310E1DA-FDEE-4E5E-9882-0240CAC5CF85}" sibTransId="{B8A183F8-349D-4493-A479-E208A07F3CAC}"/>
    <dgm:cxn modelId="{36F95C2D-DD41-408D-9930-D2849B325DEB}" type="presOf" srcId="{09E37C91-8B5B-4B95-8748-52CDA4A20F1D}" destId="{75A9AC9C-8ED4-4726-8414-D4273707F279}" srcOrd="0" destOrd="1" presId="urn:microsoft.com/office/officeart/2005/8/layout/chevron2"/>
    <dgm:cxn modelId="{6B7EF3C0-07CA-418F-B2F3-71F5FE603E70}" srcId="{96F8455E-D06F-4558-84B1-3AD1781EA3DF}" destId="{2A0FAA0D-0D8A-4580-882B-873A2C687B24}" srcOrd="2" destOrd="0" parTransId="{AA787195-A35C-41AF-BEE3-8A8FEFA6C858}" sibTransId="{E27299E4-4DE4-479B-97D2-F907F07C6D96}"/>
    <dgm:cxn modelId="{E0FDFADF-A72F-4CC5-AB2A-2857EA96CCB4}" type="presParOf" srcId="{B03528E4-144F-44A5-AC8F-912059C5A5BF}" destId="{C831B588-3866-4E2E-BCCE-B3DB03C586D0}" srcOrd="0" destOrd="0" presId="urn:microsoft.com/office/officeart/2005/8/layout/chevron2"/>
    <dgm:cxn modelId="{C9C68FD2-9445-4AC3-81F4-37076848FA67}" type="presParOf" srcId="{C831B588-3866-4E2E-BCCE-B3DB03C586D0}" destId="{DBE0470D-2E55-417A-9692-A4555326F5D7}" srcOrd="0" destOrd="0" presId="urn:microsoft.com/office/officeart/2005/8/layout/chevron2"/>
    <dgm:cxn modelId="{D2613F40-1C8E-4A79-B9FF-438D7F99670D}" type="presParOf" srcId="{C831B588-3866-4E2E-BCCE-B3DB03C586D0}" destId="{E8D42C4E-C058-4D72-9AEB-894DE5728DAF}" srcOrd="1" destOrd="0" presId="urn:microsoft.com/office/officeart/2005/8/layout/chevron2"/>
    <dgm:cxn modelId="{CAEFF7CA-A2FC-4918-9E9C-8F2D88388DDF}" type="presParOf" srcId="{B03528E4-144F-44A5-AC8F-912059C5A5BF}" destId="{DA2AFBA0-7652-48BD-9D8D-94E2C53CA197}" srcOrd="1" destOrd="0" presId="urn:microsoft.com/office/officeart/2005/8/layout/chevron2"/>
    <dgm:cxn modelId="{33143E5C-0351-4583-AECC-52026E327B11}" type="presParOf" srcId="{B03528E4-144F-44A5-AC8F-912059C5A5BF}" destId="{60505924-E3D0-4928-B961-C21BCFB76118}" srcOrd="2" destOrd="0" presId="urn:microsoft.com/office/officeart/2005/8/layout/chevron2"/>
    <dgm:cxn modelId="{72CF67CF-DF8C-42AF-A7E1-4BE46A835E6D}" type="presParOf" srcId="{60505924-E3D0-4928-B961-C21BCFB76118}" destId="{8B6C5EB9-C703-4F5E-9BFF-163505F203CE}" srcOrd="0" destOrd="0" presId="urn:microsoft.com/office/officeart/2005/8/layout/chevron2"/>
    <dgm:cxn modelId="{BF07BE4C-3F8D-42E2-90A7-4BA0468245D4}" type="presParOf" srcId="{60505924-E3D0-4928-B961-C21BCFB76118}" destId="{D83B281B-0B6E-44EF-8E19-AD3153C0BFE9}" srcOrd="1" destOrd="0" presId="urn:microsoft.com/office/officeart/2005/8/layout/chevron2"/>
    <dgm:cxn modelId="{CA963593-866C-477B-96A4-41A57103E3EE}" type="presParOf" srcId="{B03528E4-144F-44A5-AC8F-912059C5A5BF}" destId="{7BC102E1-042F-45C2-90EB-B13C48E85B54}" srcOrd="3" destOrd="0" presId="urn:microsoft.com/office/officeart/2005/8/layout/chevron2"/>
    <dgm:cxn modelId="{566BA772-2F63-429F-81DC-BE817AC20B02}" type="presParOf" srcId="{B03528E4-144F-44A5-AC8F-912059C5A5BF}" destId="{7632188D-13EE-4699-8753-63CDC09294A3}" srcOrd="4" destOrd="0" presId="urn:microsoft.com/office/officeart/2005/8/layout/chevron2"/>
    <dgm:cxn modelId="{9582F746-4625-48EC-9B2D-7E52745C8C04}" type="presParOf" srcId="{7632188D-13EE-4699-8753-63CDC09294A3}" destId="{837C1E71-DE62-4E36-8D2F-06146DEE95FB}" srcOrd="0" destOrd="0" presId="urn:microsoft.com/office/officeart/2005/8/layout/chevron2"/>
    <dgm:cxn modelId="{E15DEDDD-4775-46D2-8CFA-83C4578568EA}" type="presParOf" srcId="{7632188D-13EE-4699-8753-63CDC09294A3}" destId="{6247F934-C3E1-4A41-91DF-27049531F863}" srcOrd="1" destOrd="0" presId="urn:microsoft.com/office/officeart/2005/8/layout/chevron2"/>
    <dgm:cxn modelId="{194F102E-E74D-4D59-897D-0ADEA2A8EC0F}" type="presParOf" srcId="{B03528E4-144F-44A5-AC8F-912059C5A5BF}" destId="{D36C226F-0F15-42DE-9EBB-5F316E1B668D}" srcOrd="5" destOrd="0" presId="urn:microsoft.com/office/officeart/2005/8/layout/chevron2"/>
    <dgm:cxn modelId="{9B104413-074B-492B-955E-BFCE4486CDAA}" type="presParOf" srcId="{B03528E4-144F-44A5-AC8F-912059C5A5BF}" destId="{788F512B-A238-4416-AC55-A9251CC2A75A}" srcOrd="6" destOrd="0" presId="urn:microsoft.com/office/officeart/2005/8/layout/chevron2"/>
    <dgm:cxn modelId="{519E619B-7FDE-4A11-8846-3DBCB30B946E}" type="presParOf" srcId="{788F512B-A238-4416-AC55-A9251CC2A75A}" destId="{03375056-2D69-4F56-94D6-CCE235408942}" srcOrd="0" destOrd="0" presId="urn:microsoft.com/office/officeart/2005/8/layout/chevron2"/>
    <dgm:cxn modelId="{F13FD29A-EFB7-4240-B2F0-013F2EA1E93B}" type="presParOf" srcId="{788F512B-A238-4416-AC55-A9251CC2A75A}" destId="{75A9AC9C-8ED4-4726-8414-D4273707F279}"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66E1D71-F164-4AE8-A315-36C6763175E3}" type="doc">
      <dgm:prSet loTypeId="urn:microsoft.com/office/officeart/2005/8/layout/matrix1" loCatId="matrix" qsTypeId="urn:microsoft.com/office/officeart/2005/8/quickstyle/simple3" qsCatId="simple" csTypeId="urn:microsoft.com/office/officeart/2005/8/colors/accent2_2" csCatId="accent2" phldr="1"/>
      <dgm:spPr/>
      <dgm:t>
        <a:bodyPr/>
        <a:lstStyle/>
        <a:p>
          <a:endParaRPr lang="en-US"/>
        </a:p>
      </dgm:t>
    </dgm:pt>
    <dgm:pt modelId="{897DC4AC-9220-413F-A36F-16CB3BF99998}">
      <dgm:prSet phldrT="[Text]" custT="1"/>
      <dgm:spPr/>
      <dgm:t>
        <a:bodyPr/>
        <a:lstStyle/>
        <a:p>
          <a:pPr algn="ctr">
            <a:lnSpc>
              <a:spcPct val="100000"/>
            </a:lnSpc>
            <a:spcBef>
              <a:spcPts val="0"/>
            </a:spcBef>
            <a:spcAft>
              <a:spcPts val="0"/>
            </a:spcAft>
          </a:pPr>
          <a:r>
            <a:rPr lang="en-US" sz="3000" b="1">
              <a:effectLst>
                <a:outerShdw blurRad="38100" dist="38100" dir="2700000" algn="tl">
                  <a:srgbClr val="000000">
                    <a:alpha val="43137"/>
                  </a:srgbClr>
                </a:outerShdw>
              </a:effectLst>
            </a:rPr>
            <a:t>Với GV</a:t>
          </a:r>
        </a:p>
      </dgm:t>
    </dgm:pt>
    <dgm:pt modelId="{DD18199A-21F4-4E0E-B44B-4C30E9CDE986}" type="parTrans" cxnId="{F40DE767-1603-4844-B840-8C7F0DBE50C3}">
      <dgm:prSet/>
      <dgm:spPr/>
      <dgm:t>
        <a:bodyPr/>
        <a:lstStyle/>
        <a:p>
          <a:pPr algn="ctr">
            <a:lnSpc>
              <a:spcPct val="100000"/>
            </a:lnSpc>
            <a:spcBef>
              <a:spcPts val="0"/>
            </a:spcBef>
            <a:spcAft>
              <a:spcPts val="0"/>
            </a:spcAft>
          </a:pPr>
          <a:endParaRPr lang="en-US" sz="2200">
            <a:solidFill>
              <a:schemeClr val="tx1"/>
            </a:solidFill>
          </a:endParaRPr>
        </a:p>
      </dgm:t>
    </dgm:pt>
    <dgm:pt modelId="{2B1DC030-9162-4138-BF92-2B22A72C0186}" type="sibTrans" cxnId="{F40DE767-1603-4844-B840-8C7F0DBE50C3}">
      <dgm:prSet/>
      <dgm:spPr/>
      <dgm:t>
        <a:bodyPr/>
        <a:lstStyle/>
        <a:p>
          <a:pPr algn="ctr">
            <a:lnSpc>
              <a:spcPct val="100000"/>
            </a:lnSpc>
            <a:spcBef>
              <a:spcPts val="0"/>
            </a:spcBef>
            <a:spcAft>
              <a:spcPts val="0"/>
            </a:spcAft>
          </a:pPr>
          <a:endParaRPr lang="en-US" sz="2200">
            <a:solidFill>
              <a:schemeClr val="tx1"/>
            </a:solidFill>
          </a:endParaRPr>
        </a:p>
      </dgm:t>
    </dgm:pt>
    <dgm:pt modelId="{341CB78A-CD35-4B99-B51C-3F2B1290BB2E}">
      <dgm:prSet phldrT="[Text]" custT="1"/>
      <dgm:spPr/>
      <dgm:t>
        <a:bodyPr/>
        <a:lstStyle/>
        <a:p>
          <a:pPr algn="ctr">
            <a:lnSpc>
              <a:spcPct val="100000"/>
            </a:lnSpc>
            <a:spcBef>
              <a:spcPts val="0"/>
            </a:spcBef>
            <a:spcAft>
              <a:spcPts val="0"/>
            </a:spcAft>
          </a:pPr>
          <a:r>
            <a:rPr lang="en-US" sz="2200" b="1" dirty="0" err="1"/>
            <a:t>Nội</a:t>
          </a:r>
          <a:r>
            <a:rPr lang="en-US" sz="2200" b="1" dirty="0"/>
            <a:t> dung </a:t>
          </a:r>
          <a:r>
            <a:rPr lang="en-US" sz="2200" b="1" dirty="0" err="1"/>
            <a:t>dạy</a:t>
          </a:r>
          <a:r>
            <a:rPr lang="en-US" sz="2200" b="1" dirty="0"/>
            <a:t> </a:t>
          </a:r>
          <a:r>
            <a:rPr lang="en-US" sz="2200" b="1" dirty="0" err="1"/>
            <a:t>học</a:t>
          </a:r>
          <a:endParaRPr lang="en-US" sz="2200" b="1" dirty="0"/>
        </a:p>
        <a:p>
          <a:pPr algn="ctr">
            <a:lnSpc>
              <a:spcPct val="100000"/>
            </a:lnSpc>
            <a:spcBef>
              <a:spcPts val="0"/>
            </a:spcBef>
            <a:spcAft>
              <a:spcPts val="0"/>
            </a:spcAft>
          </a:pPr>
          <a:r>
            <a:rPr lang="en-US" sz="2200" dirty="0" err="1"/>
            <a:t>GV</a:t>
          </a:r>
          <a:r>
            <a:rPr lang="en-US" sz="2200" dirty="0"/>
            <a:t> </a:t>
          </a:r>
          <a:r>
            <a:rPr lang="en-US" sz="2200" dirty="0" err="1"/>
            <a:t>dễ</a:t>
          </a:r>
          <a:r>
            <a:rPr lang="en-US" sz="2200" dirty="0"/>
            <a:t> </a:t>
          </a:r>
          <a:r>
            <a:rPr lang="en-US" sz="2200" dirty="0" err="1"/>
            <a:t>dàng</a:t>
          </a:r>
          <a:r>
            <a:rPr lang="en-US" sz="2200" dirty="0"/>
            <a:t> </a:t>
          </a:r>
          <a:r>
            <a:rPr lang="en-US" sz="2200" dirty="0" err="1"/>
            <a:t>tổ</a:t>
          </a:r>
          <a:r>
            <a:rPr lang="en-US" sz="2200" dirty="0"/>
            <a:t> </a:t>
          </a:r>
          <a:r>
            <a:rPr lang="en-US" sz="2200" dirty="0" err="1"/>
            <a:t>chức</a:t>
          </a:r>
          <a:r>
            <a:rPr lang="en-US" sz="2200" dirty="0"/>
            <a:t> </a:t>
          </a:r>
          <a:r>
            <a:rPr lang="en-US" sz="2200" dirty="0" err="1"/>
            <a:t>dạy</a:t>
          </a:r>
          <a:r>
            <a:rPr lang="en-US" sz="2200" dirty="0"/>
            <a:t> </a:t>
          </a:r>
          <a:r>
            <a:rPr lang="en-US" sz="2200" dirty="0" err="1"/>
            <a:t>mỗi</a:t>
          </a:r>
          <a:r>
            <a:rPr lang="en-US" sz="2200" dirty="0"/>
            <a:t> </a:t>
          </a:r>
          <a:r>
            <a:rPr lang="en-US" sz="2200" dirty="0" err="1"/>
            <a:t>bài</a:t>
          </a:r>
          <a:r>
            <a:rPr lang="en-US" sz="2200" dirty="0"/>
            <a:t> </a:t>
          </a:r>
          <a:r>
            <a:rPr lang="en-US" sz="2200" dirty="0" err="1"/>
            <a:t>học</a:t>
          </a:r>
          <a:r>
            <a:rPr lang="en-US" sz="2200" dirty="0"/>
            <a:t> </a:t>
          </a:r>
          <a:r>
            <a:rPr lang="en-US" sz="2200" dirty="0" err="1"/>
            <a:t>thông</a:t>
          </a:r>
          <a:r>
            <a:rPr lang="en-US" sz="2200" dirty="0"/>
            <a:t> qua </a:t>
          </a:r>
          <a:r>
            <a:rPr lang="en-US" sz="2200" dirty="0" err="1"/>
            <a:t>chuỗi</a:t>
          </a:r>
          <a:r>
            <a:rPr lang="en-US" sz="2200" dirty="0"/>
            <a:t> </a:t>
          </a:r>
          <a:r>
            <a:rPr lang="en-US" sz="2200" dirty="0" err="1"/>
            <a:t>các</a:t>
          </a:r>
          <a:r>
            <a:rPr lang="en-US" sz="2200" dirty="0"/>
            <a:t> </a:t>
          </a:r>
          <a:r>
            <a:rPr lang="en-US" sz="2200" dirty="0" err="1"/>
            <a:t>hoạt</a:t>
          </a:r>
          <a:r>
            <a:rPr lang="en-US" sz="2200" dirty="0"/>
            <a:t> </a:t>
          </a:r>
          <a:r>
            <a:rPr lang="en-US" sz="2200" dirty="0" err="1"/>
            <a:t>động</a:t>
          </a:r>
          <a:r>
            <a:rPr lang="en-US" sz="2200" dirty="0"/>
            <a:t> </a:t>
          </a:r>
          <a:r>
            <a:rPr lang="en-US" sz="2200" dirty="0" err="1"/>
            <a:t>được</a:t>
          </a:r>
          <a:r>
            <a:rPr lang="en-US" sz="2200" dirty="0"/>
            <a:t> </a:t>
          </a:r>
          <a:r>
            <a:rPr lang="en-US" sz="2200" dirty="0" err="1"/>
            <a:t>thiết</a:t>
          </a:r>
          <a:r>
            <a:rPr lang="en-US" sz="2200" dirty="0"/>
            <a:t> </a:t>
          </a:r>
          <a:r>
            <a:rPr lang="en-US" sz="2200" dirty="0" err="1"/>
            <a:t>kế</a:t>
          </a:r>
          <a:r>
            <a:rPr lang="en-US" sz="2200" dirty="0"/>
            <a:t> </a:t>
          </a:r>
          <a:r>
            <a:rPr lang="en-US" sz="2200" dirty="0" err="1"/>
            <a:t>trong</a:t>
          </a:r>
          <a:r>
            <a:rPr lang="en-US" sz="2200" dirty="0"/>
            <a:t> </a:t>
          </a:r>
          <a:r>
            <a:rPr lang="en-US" sz="2200" dirty="0" err="1"/>
            <a:t>sách</a:t>
          </a:r>
          <a:r>
            <a:rPr lang="en-US" sz="2200" dirty="0"/>
            <a:t>.</a:t>
          </a:r>
        </a:p>
      </dgm:t>
    </dgm:pt>
    <dgm:pt modelId="{78C6CC6A-2146-4E4C-AD1A-3F410F533E07}" type="parTrans" cxnId="{86B2AFBA-8C82-42D7-9604-994723C0862F}">
      <dgm:prSet/>
      <dgm:spPr/>
      <dgm:t>
        <a:bodyPr/>
        <a:lstStyle/>
        <a:p>
          <a:pPr algn="ctr">
            <a:lnSpc>
              <a:spcPct val="100000"/>
            </a:lnSpc>
            <a:spcBef>
              <a:spcPts val="0"/>
            </a:spcBef>
            <a:spcAft>
              <a:spcPts val="0"/>
            </a:spcAft>
          </a:pPr>
          <a:endParaRPr lang="en-US" sz="2200">
            <a:solidFill>
              <a:schemeClr val="tx1"/>
            </a:solidFill>
          </a:endParaRPr>
        </a:p>
      </dgm:t>
    </dgm:pt>
    <dgm:pt modelId="{160876ED-70CA-42E2-AD98-BAD04CEC9F8E}" type="sibTrans" cxnId="{86B2AFBA-8C82-42D7-9604-994723C0862F}">
      <dgm:prSet/>
      <dgm:spPr/>
      <dgm:t>
        <a:bodyPr/>
        <a:lstStyle/>
        <a:p>
          <a:pPr algn="ctr">
            <a:lnSpc>
              <a:spcPct val="100000"/>
            </a:lnSpc>
            <a:spcBef>
              <a:spcPts val="0"/>
            </a:spcBef>
            <a:spcAft>
              <a:spcPts val="0"/>
            </a:spcAft>
          </a:pPr>
          <a:endParaRPr lang="en-US" sz="2200">
            <a:solidFill>
              <a:schemeClr val="tx1"/>
            </a:solidFill>
          </a:endParaRPr>
        </a:p>
      </dgm:t>
    </dgm:pt>
    <dgm:pt modelId="{104810FB-B17A-4FBD-A945-A9E5DB551107}">
      <dgm:prSet phldrT="[Text]" custT="1"/>
      <dgm:spPr/>
      <dgm:t>
        <a:bodyPr/>
        <a:lstStyle/>
        <a:p>
          <a:pPr algn="ctr">
            <a:lnSpc>
              <a:spcPct val="100000"/>
            </a:lnSpc>
            <a:spcBef>
              <a:spcPts val="0"/>
            </a:spcBef>
            <a:spcAft>
              <a:spcPts val="0"/>
            </a:spcAft>
          </a:pPr>
          <a:endParaRPr lang="en-US" sz="2200" b="1" dirty="0"/>
        </a:p>
        <a:p>
          <a:pPr algn="ctr">
            <a:lnSpc>
              <a:spcPct val="100000"/>
            </a:lnSpc>
            <a:spcBef>
              <a:spcPts val="0"/>
            </a:spcBef>
            <a:spcAft>
              <a:spcPts val="0"/>
            </a:spcAft>
          </a:pPr>
          <a:r>
            <a:rPr lang="en-US" sz="2200" b="1" dirty="0" err="1"/>
            <a:t>Kế</a:t>
          </a:r>
          <a:r>
            <a:rPr lang="en-US" sz="2200" b="1" dirty="0"/>
            <a:t> </a:t>
          </a:r>
          <a:r>
            <a:rPr lang="en-US" sz="2200" b="1" dirty="0" err="1"/>
            <a:t>hoạch</a:t>
          </a:r>
          <a:r>
            <a:rPr lang="en-US" sz="2200" b="1" dirty="0"/>
            <a:t> </a:t>
          </a:r>
          <a:r>
            <a:rPr lang="en-US" sz="2200" b="1" dirty="0" err="1"/>
            <a:t>dạy</a:t>
          </a:r>
          <a:r>
            <a:rPr lang="en-US" sz="2200" b="1" dirty="0"/>
            <a:t> </a:t>
          </a:r>
          <a:r>
            <a:rPr lang="en-US" sz="2200" b="1" dirty="0" err="1"/>
            <a:t>học</a:t>
          </a:r>
          <a:endParaRPr lang="en-US" sz="2200" b="1" dirty="0"/>
        </a:p>
        <a:p>
          <a:pPr algn="ctr">
            <a:lnSpc>
              <a:spcPct val="100000"/>
            </a:lnSpc>
            <a:spcBef>
              <a:spcPts val="0"/>
            </a:spcBef>
            <a:spcAft>
              <a:spcPts val="0"/>
            </a:spcAft>
          </a:pPr>
          <a:r>
            <a:rPr lang="en-US" sz="2200" dirty="0" err="1"/>
            <a:t>Dựa</a:t>
          </a:r>
          <a:r>
            <a:rPr lang="en-US" sz="2200" dirty="0"/>
            <a:t> </a:t>
          </a:r>
          <a:r>
            <a:rPr lang="en-US" sz="2200" dirty="0" err="1"/>
            <a:t>theo</a:t>
          </a:r>
          <a:r>
            <a:rPr lang="en-US" sz="2200" dirty="0"/>
            <a:t> </a:t>
          </a:r>
          <a:r>
            <a:rPr lang="en-US" sz="2200" dirty="0" err="1"/>
            <a:t>cấu</a:t>
          </a:r>
          <a:r>
            <a:rPr lang="en-US" sz="2200" dirty="0"/>
            <a:t> </a:t>
          </a:r>
          <a:r>
            <a:rPr lang="en-US" sz="2200" dirty="0" err="1"/>
            <a:t>trúc</a:t>
          </a:r>
          <a:r>
            <a:rPr lang="en-US" sz="2200" dirty="0"/>
            <a:t> </a:t>
          </a:r>
          <a:r>
            <a:rPr lang="en-US" sz="2200" dirty="0" err="1"/>
            <a:t>và</a:t>
          </a:r>
          <a:r>
            <a:rPr lang="en-US" sz="2200" dirty="0"/>
            <a:t> </a:t>
          </a:r>
          <a:r>
            <a:rPr lang="en-US" sz="2200" dirty="0" err="1"/>
            <a:t>nội</a:t>
          </a:r>
          <a:r>
            <a:rPr lang="en-US" sz="2200" dirty="0"/>
            <a:t> dung </a:t>
          </a:r>
          <a:r>
            <a:rPr lang="en-US" sz="2200" dirty="0" err="1"/>
            <a:t>từng</a:t>
          </a:r>
          <a:r>
            <a:rPr lang="en-US" sz="2200" dirty="0"/>
            <a:t> </a:t>
          </a:r>
          <a:r>
            <a:rPr lang="en-US" sz="2200" dirty="0" err="1"/>
            <a:t>bài</a:t>
          </a:r>
          <a:r>
            <a:rPr lang="en-US" sz="2200" dirty="0"/>
            <a:t> </a:t>
          </a:r>
          <a:r>
            <a:rPr lang="en-US" sz="2200" dirty="0" err="1"/>
            <a:t>học</a:t>
          </a:r>
          <a:r>
            <a:rPr lang="en-US" sz="2200" dirty="0"/>
            <a:t>, </a:t>
          </a:r>
          <a:r>
            <a:rPr lang="en-US" sz="2200" dirty="0" err="1"/>
            <a:t>GV</a:t>
          </a:r>
          <a:r>
            <a:rPr lang="en-US" sz="2200" dirty="0"/>
            <a:t> </a:t>
          </a:r>
          <a:r>
            <a:rPr lang="en-US" sz="2200" dirty="0" err="1"/>
            <a:t>có</a:t>
          </a:r>
          <a:r>
            <a:rPr lang="en-US" sz="2200" dirty="0"/>
            <a:t> </a:t>
          </a:r>
          <a:r>
            <a:rPr lang="en-US" sz="2200" dirty="0" err="1"/>
            <a:t>thể</a:t>
          </a:r>
          <a:r>
            <a:rPr lang="en-US" sz="2200" dirty="0"/>
            <a:t> </a:t>
          </a:r>
          <a:r>
            <a:rPr lang="en-US" sz="2200" dirty="0" err="1"/>
            <a:t>dễ</a:t>
          </a:r>
          <a:r>
            <a:rPr lang="en-US" sz="2200" dirty="0"/>
            <a:t> </a:t>
          </a:r>
          <a:r>
            <a:rPr lang="en-US" sz="2200" dirty="0" err="1"/>
            <a:t>dàng</a:t>
          </a:r>
          <a:r>
            <a:rPr lang="en-US" sz="2200" dirty="0"/>
            <a:t> </a:t>
          </a:r>
          <a:r>
            <a:rPr lang="en-US" sz="2200" dirty="0" err="1"/>
            <a:t>thiết</a:t>
          </a:r>
          <a:r>
            <a:rPr lang="en-US" sz="2200" dirty="0"/>
            <a:t> </a:t>
          </a:r>
          <a:r>
            <a:rPr lang="en-US" sz="2200" dirty="0" err="1"/>
            <a:t>kế</a:t>
          </a:r>
          <a:r>
            <a:rPr lang="en-US" sz="2200" dirty="0"/>
            <a:t>, </a:t>
          </a:r>
          <a:r>
            <a:rPr lang="en-US" sz="2200" dirty="0" err="1"/>
            <a:t>soạn</a:t>
          </a:r>
          <a:r>
            <a:rPr lang="en-US" sz="2200" dirty="0"/>
            <a:t> </a:t>
          </a:r>
          <a:r>
            <a:rPr lang="en-US" sz="2200" dirty="0" err="1"/>
            <a:t>giáo</a:t>
          </a:r>
          <a:r>
            <a:rPr lang="en-US" sz="2200" dirty="0"/>
            <a:t> </a:t>
          </a:r>
          <a:r>
            <a:rPr lang="en-US" sz="2200" dirty="0" err="1"/>
            <a:t>án</a:t>
          </a:r>
          <a:r>
            <a:rPr lang="en-US" sz="2200" dirty="0"/>
            <a:t>, </a:t>
          </a:r>
          <a:r>
            <a:rPr lang="en-US" sz="2200" dirty="0" err="1"/>
            <a:t>xây</a:t>
          </a:r>
          <a:r>
            <a:rPr lang="en-US" sz="2200" dirty="0"/>
            <a:t> </a:t>
          </a:r>
          <a:r>
            <a:rPr lang="en-US" sz="2200" dirty="0" err="1"/>
            <a:t>dựng</a:t>
          </a:r>
          <a:r>
            <a:rPr lang="en-US" sz="2200" dirty="0"/>
            <a:t> </a:t>
          </a:r>
          <a:r>
            <a:rPr lang="en-US" sz="2200" dirty="0" err="1"/>
            <a:t>và</a:t>
          </a:r>
          <a:r>
            <a:rPr lang="en-US" sz="2200" dirty="0"/>
            <a:t> </a:t>
          </a:r>
          <a:r>
            <a:rPr lang="en-US" sz="2200" dirty="0" err="1"/>
            <a:t>thực</a:t>
          </a:r>
          <a:r>
            <a:rPr lang="en-US" sz="2200" dirty="0"/>
            <a:t> </a:t>
          </a:r>
          <a:r>
            <a:rPr lang="en-US" sz="2200" dirty="0" err="1"/>
            <a:t>thi</a:t>
          </a:r>
          <a:r>
            <a:rPr lang="en-US" sz="2200" dirty="0"/>
            <a:t> </a:t>
          </a:r>
          <a:r>
            <a:rPr lang="en-US" sz="2200" dirty="0" err="1"/>
            <a:t>kế</a:t>
          </a:r>
          <a:r>
            <a:rPr lang="en-US" sz="2200" dirty="0"/>
            <a:t> </a:t>
          </a:r>
          <a:r>
            <a:rPr lang="en-US" sz="2200" dirty="0" err="1"/>
            <a:t>hoạch</a:t>
          </a:r>
          <a:r>
            <a:rPr lang="en-US" sz="2200" dirty="0"/>
            <a:t> </a:t>
          </a:r>
          <a:r>
            <a:rPr lang="en-US" sz="2200" dirty="0" err="1"/>
            <a:t>dạy</a:t>
          </a:r>
          <a:r>
            <a:rPr lang="en-US" sz="2200" dirty="0"/>
            <a:t> </a:t>
          </a:r>
          <a:r>
            <a:rPr lang="vi-VN" sz="2200" dirty="0"/>
            <a:t>học.</a:t>
          </a:r>
          <a:endParaRPr lang="en-US" sz="2200" dirty="0"/>
        </a:p>
        <a:p>
          <a:pPr algn="ctr">
            <a:lnSpc>
              <a:spcPct val="100000"/>
            </a:lnSpc>
            <a:spcBef>
              <a:spcPts val="0"/>
            </a:spcBef>
            <a:spcAft>
              <a:spcPts val="0"/>
            </a:spcAft>
          </a:pPr>
          <a:endParaRPr lang="en-US" sz="2200" dirty="0"/>
        </a:p>
      </dgm:t>
    </dgm:pt>
    <dgm:pt modelId="{0B58F4FF-3705-42EB-883A-46DB29C39B11}" type="parTrans" cxnId="{0B01F62B-F886-42AE-9DFE-E8450F0BF9F3}">
      <dgm:prSet/>
      <dgm:spPr/>
      <dgm:t>
        <a:bodyPr/>
        <a:lstStyle/>
        <a:p>
          <a:pPr algn="ctr">
            <a:lnSpc>
              <a:spcPct val="100000"/>
            </a:lnSpc>
            <a:spcBef>
              <a:spcPts val="0"/>
            </a:spcBef>
            <a:spcAft>
              <a:spcPts val="0"/>
            </a:spcAft>
          </a:pPr>
          <a:endParaRPr lang="en-US" sz="2200">
            <a:solidFill>
              <a:schemeClr val="tx1"/>
            </a:solidFill>
          </a:endParaRPr>
        </a:p>
      </dgm:t>
    </dgm:pt>
    <dgm:pt modelId="{C4C09E62-A516-43CA-9DF0-CDDE419F2D97}" type="sibTrans" cxnId="{0B01F62B-F886-42AE-9DFE-E8450F0BF9F3}">
      <dgm:prSet/>
      <dgm:spPr/>
      <dgm:t>
        <a:bodyPr/>
        <a:lstStyle/>
        <a:p>
          <a:pPr algn="ctr">
            <a:lnSpc>
              <a:spcPct val="100000"/>
            </a:lnSpc>
            <a:spcBef>
              <a:spcPts val="0"/>
            </a:spcBef>
            <a:spcAft>
              <a:spcPts val="0"/>
            </a:spcAft>
          </a:pPr>
          <a:endParaRPr lang="en-US" sz="2200">
            <a:solidFill>
              <a:schemeClr val="tx1"/>
            </a:solidFill>
          </a:endParaRPr>
        </a:p>
      </dgm:t>
    </dgm:pt>
    <dgm:pt modelId="{C0BDCE15-27FA-4EE4-9D21-58152F5811C1}">
      <dgm:prSet phldrT="[Text]" custT="1"/>
      <dgm:spPr/>
      <dgm:t>
        <a:bodyPr/>
        <a:lstStyle/>
        <a:p>
          <a:pPr algn="ctr">
            <a:lnSpc>
              <a:spcPct val="100000"/>
            </a:lnSpc>
            <a:spcBef>
              <a:spcPts val="0"/>
            </a:spcBef>
            <a:spcAft>
              <a:spcPts val="0"/>
            </a:spcAft>
          </a:pPr>
          <a:r>
            <a:rPr lang="en-US" sz="2200" b="1" dirty="0" err="1"/>
            <a:t>Dễ</a:t>
          </a:r>
          <a:r>
            <a:rPr lang="en-US" sz="2200" b="1" dirty="0"/>
            <a:t> </a:t>
          </a:r>
          <a:r>
            <a:rPr lang="en-US" sz="2200" b="1" dirty="0" err="1"/>
            <a:t>sử</a:t>
          </a:r>
          <a:r>
            <a:rPr lang="en-US" sz="2200" b="1" dirty="0"/>
            <a:t> </a:t>
          </a:r>
          <a:r>
            <a:rPr lang="en-US" sz="2200" b="1" dirty="0" err="1"/>
            <a:t>dụng</a:t>
          </a:r>
          <a:endParaRPr lang="en-US" sz="2200" b="1" dirty="0"/>
        </a:p>
        <a:p>
          <a:pPr algn="ctr">
            <a:lnSpc>
              <a:spcPct val="100000"/>
            </a:lnSpc>
            <a:spcBef>
              <a:spcPts val="0"/>
            </a:spcBef>
            <a:spcAft>
              <a:spcPts val="0"/>
            </a:spcAft>
          </a:pPr>
          <a:r>
            <a:rPr lang="en-US" sz="2200" dirty="0" err="1"/>
            <a:t>Với</a:t>
          </a:r>
          <a:r>
            <a:rPr lang="en-US" sz="2200" dirty="0"/>
            <a:t> </a:t>
          </a:r>
          <a:r>
            <a:rPr lang="en-US" sz="2200" dirty="0" err="1"/>
            <a:t>tính</a:t>
          </a:r>
          <a:r>
            <a:rPr lang="en-US" sz="2200" dirty="0"/>
            <a:t> </a:t>
          </a:r>
          <a:r>
            <a:rPr lang="en-US" sz="2200" dirty="0" err="1"/>
            <a:t>kế</a:t>
          </a:r>
          <a:r>
            <a:rPr lang="en-US" sz="2200" dirty="0"/>
            <a:t> </a:t>
          </a:r>
          <a:r>
            <a:rPr lang="en-US" sz="2200" dirty="0" err="1"/>
            <a:t>thừa</a:t>
          </a:r>
          <a:r>
            <a:rPr lang="en-US" sz="2200" dirty="0"/>
            <a:t>, </a:t>
          </a:r>
          <a:r>
            <a:rPr lang="en-US" sz="2200" dirty="0" err="1"/>
            <a:t>bám</a:t>
          </a:r>
          <a:r>
            <a:rPr lang="en-US" sz="2200" dirty="0"/>
            <a:t> </a:t>
          </a:r>
          <a:r>
            <a:rPr lang="en-US" sz="2200" dirty="0" err="1"/>
            <a:t>sát</a:t>
          </a:r>
          <a:r>
            <a:rPr lang="en-US" sz="2200" dirty="0"/>
            <a:t> </a:t>
          </a:r>
          <a:r>
            <a:rPr lang="en-US" sz="2200" dirty="0" err="1"/>
            <a:t>thực</a:t>
          </a:r>
          <a:r>
            <a:rPr lang="en-US" sz="2200" dirty="0"/>
            <a:t> </a:t>
          </a:r>
          <a:r>
            <a:rPr lang="en-US" sz="2200" dirty="0" err="1"/>
            <a:t>tiễn</a:t>
          </a:r>
          <a:r>
            <a:rPr lang="en-US" sz="2200" dirty="0"/>
            <a:t>, </a:t>
          </a:r>
          <a:r>
            <a:rPr lang="en-US" sz="2200" dirty="0" err="1"/>
            <a:t>đồng</a:t>
          </a:r>
          <a:r>
            <a:rPr lang="en-US" sz="2200" dirty="0"/>
            <a:t> </a:t>
          </a:r>
          <a:r>
            <a:rPr lang="en-US" sz="2200" dirty="0" err="1"/>
            <a:t>bộ</a:t>
          </a:r>
          <a:r>
            <a:rPr lang="en-US" sz="2200" dirty="0"/>
            <a:t> </a:t>
          </a:r>
          <a:r>
            <a:rPr lang="en-US" sz="2200" dirty="0" err="1"/>
            <a:t>SGK</a:t>
          </a:r>
          <a:r>
            <a:rPr lang="vi-VN" sz="2200" dirty="0"/>
            <a:t> </a:t>
          </a:r>
          <a:r>
            <a:rPr lang="en-US" sz="2200" dirty="0"/>
            <a:t>–</a:t>
          </a:r>
          <a:r>
            <a:rPr lang="vi-VN" sz="2200" dirty="0"/>
            <a:t> </a:t>
          </a:r>
          <a:r>
            <a:rPr lang="en-US" sz="2200" dirty="0" err="1"/>
            <a:t>SGV</a:t>
          </a:r>
          <a:r>
            <a:rPr lang="vi-VN" sz="2200" dirty="0"/>
            <a:t> </a:t>
          </a:r>
          <a:r>
            <a:rPr lang="en-US" sz="2200" dirty="0"/>
            <a:t>–</a:t>
          </a:r>
          <a:r>
            <a:rPr lang="vi-VN" sz="2200" dirty="0"/>
            <a:t> </a:t>
          </a:r>
          <a:r>
            <a:rPr lang="en-US" sz="2200" dirty="0" err="1"/>
            <a:t>SBT</a:t>
          </a:r>
          <a:r>
            <a:rPr lang="en-US" sz="2200" dirty="0"/>
            <a:t>, </a:t>
          </a:r>
          <a:r>
            <a:rPr lang="en-US" sz="2200" dirty="0" err="1"/>
            <a:t>GV</a:t>
          </a:r>
          <a:r>
            <a:rPr lang="en-US" sz="2200" dirty="0"/>
            <a:t> </a:t>
          </a:r>
          <a:r>
            <a:rPr lang="en-US" sz="2200" dirty="0" err="1"/>
            <a:t>có</a:t>
          </a:r>
          <a:r>
            <a:rPr lang="en-US" sz="2200" dirty="0"/>
            <a:t> </a:t>
          </a:r>
          <a:r>
            <a:rPr lang="en-US" sz="2200" dirty="0" err="1"/>
            <a:t>thể</a:t>
          </a:r>
          <a:r>
            <a:rPr lang="en-US" sz="2200" dirty="0"/>
            <a:t> </a:t>
          </a:r>
          <a:r>
            <a:rPr lang="en-US" sz="2200" dirty="0" err="1"/>
            <a:t>dễ</a:t>
          </a:r>
          <a:r>
            <a:rPr lang="en-US" sz="2200" dirty="0"/>
            <a:t> </a:t>
          </a:r>
          <a:r>
            <a:rPr lang="en-US" sz="2200" dirty="0" err="1"/>
            <a:t>dàng</a:t>
          </a:r>
          <a:r>
            <a:rPr lang="en-US" sz="2200" dirty="0"/>
            <a:t> </a:t>
          </a:r>
          <a:r>
            <a:rPr lang="en-US" sz="2200" dirty="0" err="1"/>
            <a:t>phát</a:t>
          </a:r>
          <a:r>
            <a:rPr lang="en-US" sz="2200" dirty="0"/>
            <a:t> </a:t>
          </a:r>
          <a:r>
            <a:rPr lang="en-US" sz="2200" dirty="0" err="1"/>
            <a:t>huy</a:t>
          </a:r>
          <a:r>
            <a:rPr lang="en-US" sz="2200" dirty="0"/>
            <a:t> </a:t>
          </a:r>
          <a:r>
            <a:rPr lang="en-US" sz="2200" dirty="0" err="1"/>
            <a:t>kinh</a:t>
          </a:r>
          <a:r>
            <a:rPr lang="en-US" sz="2200" dirty="0"/>
            <a:t> </a:t>
          </a:r>
          <a:r>
            <a:rPr lang="en-US" sz="2200" dirty="0" err="1"/>
            <a:t>nghiệm</a:t>
          </a:r>
          <a:r>
            <a:rPr lang="en-US" sz="2200" dirty="0"/>
            <a:t>, </a:t>
          </a:r>
          <a:r>
            <a:rPr lang="en-US" sz="2200" dirty="0" err="1"/>
            <a:t>năng</a:t>
          </a:r>
          <a:r>
            <a:rPr lang="en-US" sz="2200" dirty="0"/>
            <a:t> </a:t>
          </a:r>
          <a:r>
            <a:rPr lang="en-US" sz="2200" dirty="0" err="1"/>
            <a:t>lực</a:t>
          </a:r>
          <a:r>
            <a:rPr lang="en-US" sz="2200" dirty="0"/>
            <a:t> </a:t>
          </a:r>
          <a:r>
            <a:rPr lang="en-US" sz="2200" dirty="0" err="1"/>
            <a:t>chuyên</a:t>
          </a:r>
          <a:r>
            <a:rPr lang="en-US" sz="2200" dirty="0"/>
            <a:t> </a:t>
          </a:r>
          <a:r>
            <a:rPr lang="en-US" sz="2200" dirty="0" err="1"/>
            <a:t>môn</a:t>
          </a:r>
          <a:r>
            <a:rPr lang="en-US" sz="2200" dirty="0"/>
            <a:t> </a:t>
          </a:r>
          <a:r>
            <a:rPr lang="en-US" sz="2200" dirty="0" err="1"/>
            <a:t>trong</a:t>
          </a:r>
          <a:r>
            <a:rPr lang="en-US" sz="2200" dirty="0"/>
            <a:t> </a:t>
          </a:r>
          <a:r>
            <a:rPr lang="en-US" sz="2200" dirty="0" err="1"/>
            <a:t>quá</a:t>
          </a:r>
          <a:r>
            <a:rPr lang="en-US" sz="2200" dirty="0"/>
            <a:t> </a:t>
          </a:r>
          <a:r>
            <a:rPr lang="en-US" sz="2200" dirty="0" err="1"/>
            <a:t>trình</a:t>
          </a:r>
          <a:r>
            <a:rPr lang="en-US" sz="2200" dirty="0"/>
            <a:t> </a:t>
          </a:r>
          <a:r>
            <a:rPr lang="en-US" sz="2200" dirty="0" err="1"/>
            <a:t>dạy</a:t>
          </a:r>
          <a:r>
            <a:rPr lang="en-US" sz="2200" dirty="0"/>
            <a:t> </a:t>
          </a:r>
          <a:r>
            <a:rPr lang="en-US" sz="2200" dirty="0" err="1"/>
            <a:t>học</a:t>
          </a:r>
          <a:r>
            <a:rPr lang="en-US" sz="2200" dirty="0"/>
            <a:t>.</a:t>
          </a:r>
        </a:p>
      </dgm:t>
    </dgm:pt>
    <dgm:pt modelId="{7A386D8B-F7AE-4A58-BE41-71C4004D8A32}" type="parTrans" cxnId="{96837B93-4316-480F-9E78-C30187AD09FB}">
      <dgm:prSet/>
      <dgm:spPr/>
      <dgm:t>
        <a:bodyPr/>
        <a:lstStyle/>
        <a:p>
          <a:pPr algn="ctr">
            <a:lnSpc>
              <a:spcPct val="100000"/>
            </a:lnSpc>
            <a:spcBef>
              <a:spcPts val="0"/>
            </a:spcBef>
            <a:spcAft>
              <a:spcPts val="0"/>
            </a:spcAft>
          </a:pPr>
          <a:endParaRPr lang="en-US" sz="2200">
            <a:solidFill>
              <a:schemeClr val="tx1"/>
            </a:solidFill>
          </a:endParaRPr>
        </a:p>
      </dgm:t>
    </dgm:pt>
    <dgm:pt modelId="{37E2E932-5EC7-4280-9CEC-2BA33FC1CFD6}" type="sibTrans" cxnId="{96837B93-4316-480F-9E78-C30187AD09FB}">
      <dgm:prSet/>
      <dgm:spPr/>
      <dgm:t>
        <a:bodyPr/>
        <a:lstStyle/>
        <a:p>
          <a:pPr algn="ctr">
            <a:lnSpc>
              <a:spcPct val="100000"/>
            </a:lnSpc>
            <a:spcBef>
              <a:spcPts val="0"/>
            </a:spcBef>
            <a:spcAft>
              <a:spcPts val="0"/>
            </a:spcAft>
          </a:pPr>
          <a:endParaRPr lang="en-US" sz="2200">
            <a:solidFill>
              <a:schemeClr val="tx1"/>
            </a:solidFill>
          </a:endParaRPr>
        </a:p>
      </dgm:t>
    </dgm:pt>
    <dgm:pt modelId="{8D3EFFB2-BE17-4595-8161-09120AB133C8}">
      <dgm:prSet phldrT="[Text]" custT="1"/>
      <dgm:spPr/>
      <dgm:t>
        <a:bodyPr/>
        <a:lstStyle/>
        <a:p>
          <a:pPr algn="ctr">
            <a:lnSpc>
              <a:spcPct val="100000"/>
            </a:lnSpc>
            <a:spcBef>
              <a:spcPts val="0"/>
            </a:spcBef>
            <a:spcAft>
              <a:spcPts val="0"/>
            </a:spcAft>
          </a:pPr>
          <a:r>
            <a:rPr lang="en-US" sz="2200" b="1"/>
            <a:t>Phương pháp dạy học</a:t>
          </a:r>
        </a:p>
        <a:p>
          <a:pPr algn="ctr">
            <a:lnSpc>
              <a:spcPct val="100000"/>
            </a:lnSpc>
            <a:spcBef>
              <a:spcPts val="0"/>
            </a:spcBef>
            <a:spcAft>
              <a:spcPts val="0"/>
            </a:spcAft>
          </a:pPr>
          <a:r>
            <a:rPr lang="en-US" sz="2200"/>
            <a:t>Tạo cơ hội thuận lợi cho GV sử dụng đa dạng, linh hoạt, sáng tạo các phương pháp dạy học tích cực.</a:t>
          </a:r>
        </a:p>
      </dgm:t>
    </dgm:pt>
    <dgm:pt modelId="{018C29B4-79B3-4532-A17D-A8967D23C28C}" type="parTrans" cxnId="{9D9AD0A4-D68B-4FBF-A0E4-72925FF51E5A}">
      <dgm:prSet/>
      <dgm:spPr/>
      <dgm:t>
        <a:bodyPr/>
        <a:lstStyle/>
        <a:p>
          <a:pPr algn="ctr">
            <a:lnSpc>
              <a:spcPct val="100000"/>
            </a:lnSpc>
            <a:spcBef>
              <a:spcPts val="0"/>
            </a:spcBef>
            <a:spcAft>
              <a:spcPts val="0"/>
            </a:spcAft>
          </a:pPr>
          <a:endParaRPr lang="en-US" sz="2200">
            <a:solidFill>
              <a:schemeClr val="tx1"/>
            </a:solidFill>
          </a:endParaRPr>
        </a:p>
      </dgm:t>
    </dgm:pt>
    <dgm:pt modelId="{1B66989E-08FE-4990-B995-6117DCE7F4A4}" type="sibTrans" cxnId="{9D9AD0A4-D68B-4FBF-A0E4-72925FF51E5A}">
      <dgm:prSet/>
      <dgm:spPr/>
      <dgm:t>
        <a:bodyPr/>
        <a:lstStyle/>
        <a:p>
          <a:pPr algn="ctr">
            <a:lnSpc>
              <a:spcPct val="100000"/>
            </a:lnSpc>
            <a:spcBef>
              <a:spcPts val="0"/>
            </a:spcBef>
            <a:spcAft>
              <a:spcPts val="0"/>
            </a:spcAft>
          </a:pPr>
          <a:endParaRPr lang="en-US" sz="2200">
            <a:solidFill>
              <a:schemeClr val="tx1"/>
            </a:solidFill>
          </a:endParaRPr>
        </a:p>
      </dgm:t>
    </dgm:pt>
    <dgm:pt modelId="{F09B89A0-8FA2-47F9-B61B-6AE0CB9958F1}" type="pres">
      <dgm:prSet presAssocID="{166E1D71-F164-4AE8-A315-36C6763175E3}" presName="diagram" presStyleCnt="0">
        <dgm:presLayoutVars>
          <dgm:chMax val="1"/>
          <dgm:dir/>
          <dgm:animLvl val="ctr"/>
          <dgm:resizeHandles val="exact"/>
        </dgm:presLayoutVars>
      </dgm:prSet>
      <dgm:spPr/>
      <dgm:t>
        <a:bodyPr/>
        <a:lstStyle/>
        <a:p>
          <a:endParaRPr lang="en-US"/>
        </a:p>
      </dgm:t>
    </dgm:pt>
    <dgm:pt modelId="{AFEF6DB3-3B1D-4812-A214-4C3BF3A53F90}" type="pres">
      <dgm:prSet presAssocID="{166E1D71-F164-4AE8-A315-36C6763175E3}" presName="matrix" presStyleCnt="0"/>
      <dgm:spPr/>
    </dgm:pt>
    <dgm:pt modelId="{1B521EF0-43AA-4AAF-A29B-86C4555296A1}" type="pres">
      <dgm:prSet presAssocID="{166E1D71-F164-4AE8-A315-36C6763175E3}" presName="tile1" presStyleLbl="node1" presStyleIdx="0" presStyleCnt="4"/>
      <dgm:spPr/>
      <dgm:t>
        <a:bodyPr/>
        <a:lstStyle/>
        <a:p>
          <a:endParaRPr lang="en-US"/>
        </a:p>
      </dgm:t>
    </dgm:pt>
    <dgm:pt modelId="{4E406DA9-F389-45CE-9433-85C392A77BC4}" type="pres">
      <dgm:prSet presAssocID="{166E1D71-F164-4AE8-A315-36C6763175E3}" presName="tile1text" presStyleLbl="node1" presStyleIdx="0" presStyleCnt="4">
        <dgm:presLayoutVars>
          <dgm:chMax val="0"/>
          <dgm:chPref val="0"/>
          <dgm:bulletEnabled val="1"/>
        </dgm:presLayoutVars>
      </dgm:prSet>
      <dgm:spPr/>
      <dgm:t>
        <a:bodyPr/>
        <a:lstStyle/>
        <a:p>
          <a:endParaRPr lang="en-US"/>
        </a:p>
      </dgm:t>
    </dgm:pt>
    <dgm:pt modelId="{DBB09891-189D-42DF-9F97-2A53BEA5E47C}" type="pres">
      <dgm:prSet presAssocID="{166E1D71-F164-4AE8-A315-36C6763175E3}" presName="tile2" presStyleLbl="node1" presStyleIdx="1" presStyleCnt="4" custLinFactNeighborX="1140" custLinFactNeighborY="694"/>
      <dgm:spPr/>
      <dgm:t>
        <a:bodyPr/>
        <a:lstStyle/>
        <a:p>
          <a:endParaRPr lang="en-US"/>
        </a:p>
      </dgm:t>
    </dgm:pt>
    <dgm:pt modelId="{9A8ADFDB-73BA-4FD3-8E87-5CB5A7D366D5}" type="pres">
      <dgm:prSet presAssocID="{166E1D71-F164-4AE8-A315-36C6763175E3}" presName="tile2text" presStyleLbl="node1" presStyleIdx="1" presStyleCnt="4">
        <dgm:presLayoutVars>
          <dgm:chMax val="0"/>
          <dgm:chPref val="0"/>
          <dgm:bulletEnabled val="1"/>
        </dgm:presLayoutVars>
      </dgm:prSet>
      <dgm:spPr/>
      <dgm:t>
        <a:bodyPr/>
        <a:lstStyle/>
        <a:p>
          <a:endParaRPr lang="en-US"/>
        </a:p>
      </dgm:t>
    </dgm:pt>
    <dgm:pt modelId="{B3C92F8B-E73D-4041-8688-6A49B2C71992}" type="pres">
      <dgm:prSet presAssocID="{166E1D71-F164-4AE8-A315-36C6763175E3}" presName="tile3" presStyleLbl="node1" presStyleIdx="2" presStyleCnt="4"/>
      <dgm:spPr/>
      <dgm:t>
        <a:bodyPr/>
        <a:lstStyle/>
        <a:p>
          <a:endParaRPr lang="en-US"/>
        </a:p>
      </dgm:t>
    </dgm:pt>
    <dgm:pt modelId="{5A766379-C317-4373-9EF5-3C95A6EC53F9}" type="pres">
      <dgm:prSet presAssocID="{166E1D71-F164-4AE8-A315-36C6763175E3}" presName="tile3text" presStyleLbl="node1" presStyleIdx="2" presStyleCnt="4">
        <dgm:presLayoutVars>
          <dgm:chMax val="0"/>
          <dgm:chPref val="0"/>
          <dgm:bulletEnabled val="1"/>
        </dgm:presLayoutVars>
      </dgm:prSet>
      <dgm:spPr/>
      <dgm:t>
        <a:bodyPr/>
        <a:lstStyle/>
        <a:p>
          <a:endParaRPr lang="en-US"/>
        </a:p>
      </dgm:t>
    </dgm:pt>
    <dgm:pt modelId="{42E36D8F-43EA-4A3A-AE1E-FA5FF43FEF5C}" type="pres">
      <dgm:prSet presAssocID="{166E1D71-F164-4AE8-A315-36C6763175E3}" presName="tile4" presStyleLbl="node1" presStyleIdx="3" presStyleCnt="4"/>
      <dgm:spPr/>
      <dgm:t>
        <a:bodyPr/>
        <a:lstStyle/>
        <a:p>
          <a:endParaRPr lang="en-US"/>
        </a:p>
      </dgm:t>
    </dgm:pt>
    <dgm:pt modelId="{4D754B21-7C9E-4194-A837-F8630EAA0277}" type="pres">
      <dgm:prSet presAssocID="{166E1D71-F164-4AE8-A315-36C6763175E3}" presName="tile4text" presStyleLbl="node1" presStyleIdx="3" presStyleCnt="4">
        <dgm:presLayoutVars>
          <dgm:chMax val="0"/>
          <dgm:chPref val="0"/>
          <dgm:bulletEnabled val="1"/>
        </dgm:presLayoutVars>
      </dgm:prSet>
      <dgm:spPr/>
      <dgm:t>
        <a:bodyPr/>
        <a:lstStyle/>
        <a:p>
          <a:endParaRPr lang="en-US"/>
        </a:p>
      </dgm:t>
    </dgm:pt>
    <dgm:pt modelId="{A83F30BB-7204-4990-B5D5-5CA643650014}" type="pres">
      <dgm:prSet presAssocID="{166E1D71-F164-4AE8-A315-36C6763175E3}" presName="centerTile" presStyleLbl="fgShp" presStyleIdx="0" presStyleCnt="1">
        <dgm:presLayoutVars>
          <dgm:chMax val="0"/>
          <dgm:chPref val="0"/>
        </dgm:presLayoutVars>
      </dgm:prSet>
      <dgm:spPr/>
      <dgm:t>
        <a:bodyPr/>
        <a:lstStyle/>
        <a:p>
          <a:endParaRPr lang="en-US"/>
        </a:p>
      </dgm:t>
    </dgm:pt>
  </dgm:ptLst>
  <dgm:cxnLst>
    <dgm:cxn modelId="{AD629184-B1F8-4E34-B279-94307BB75BD7}" type="presOf" srcId="{C0BDCE15-27FA-4EE4-9D21-58152F5811C1}" destId="{B3C92F8B-E73D-4041-8688-6A49B2C71992}" srcOrd="0" destOrd="0" presId="urn:microsoft.com/office/officeart/2005/8/layout/matrix1"/>
    <dgm:cxn modelId="{682D73E5-3AB6-4CB6-A1EC-F8376ADE02A7}" type="presOf" srcId="{341CB78A-CD35-4B99-B51C-3F2B1290BB2E}" destId="{4E406DA9-F389-45CE-9433-85C392A77BC4}" srcOrd="1" destOrd="0" presId="urn:microsoft.com/office/officeart/2005/8/layout/matrix1"/>
    <dgm:cxn modelId="{52D0A0E3-4544-4E94-BF8D-9CD79C341303}" type="presOf" srcId="{104810FB-B17A-4FBD-A945-A9E5DB551107}" destId="{DBB09891-189D-42DF-9F97-2A53BEA5E47C}" srcOrd="0" destOrd="0" presId="urn:microsoft.com/office/officeart/2005/8/layout/matrix1"/>
    <dgm:cxn modelId="{0B01F62B-F886-42AE-9DFE-E8450F0BF9F3}" srcId="{897DC4AC-9220-413F-A36F-16CB3BF99998}" destId="{104810FB-B17A-4FBD-A945-A9E5DB551107}" srcOrd="1" destOrd="0" parTransId="{0B58F4FF-3705-42EB-883A-46DB29C39B11}" sibTransId="{C4C09E62-A516-43CA-9DF0-CDDE419F2D97}"/>
    <dgm:cxn modelId="{96D9AE7F-4070-4F0D-B4B5-28D7A7AD04DF}" type="presOf" srcId="{104810FB-B17A-4FBD-A945-A9E5DB551107}" destId="{9A8ADFDB-73BA-4FD3-8E87-5CB5A7D366D5}" srcOrd="1" destOrd="0" presId="urn:microsoft.com/office/officeart/2005/8/layout/matrix1"/>
    <dgm:cxn modelId="{E76382EB-F631-4957-9F44-2E408C492470}" type="presOf" srcId="{341CB78A-CD35-4B99-B51C-3F2B1290BB2E}" destId="{1B521EF0-43AA-4AAF-A29B-86C4555296A1}" srcOrd="0" destOrd="0" presId="urn:microsoft.com/office/officeart/2005/8/layout/matrix1"/>
    <dgm:cxn modelId="{C22A6EE4-0F20-4193-85D9-ED2E566993DE}" type="presOf" srcId="{C0BDCE15-27FA-4EE4-9D21-58152F5811C1}" destId="{5A766379-C317-4373-9EF5-3C95A6EC53F9}" srcOrd="1" destOrd="0" presId="urn:microsoft.com/office/officeart/2005/8/layout/matrix1"/>
    <dgm:cxn modelId="{F40DE767-1603-4844-B840-8C7F0DBE50C3}" srcId="{166E1D71-F164-4AE8-A315-36C6763175E3}" destId="{897DC4AC-9220-413F-A36F-16CB3BF99998}" srcOrd="0" destOrd="0" parTransId="{DD18199A-21F4-4E0E-B44B-4C30E9CDE986}" sibTransId="{2B1DC030-9162-4138-BF92-2B22A72C0186}"/>
    <dgm:cxn modelId="{9D9AD0A4-D68B-4FBF-A0E4-72925FF51E5A}" srcId="{897DC4AC-9220-413F-A36F-16CB3BF99998}" destId="{8D3EFFB2-BE17-4595-8161-09120AB133C8}" srcOrd="3" destOrd="0" parTransId="{018C29B4-79B3-4532-A17D-A8967D23C28C}" sibTransId="{1B66989E-08FE-4990-B995-6117DCE7F4A4}"/>
    <dgm:cxn modelId="{86B2AFBA-8C82-42D7-9604-994723C0862F}" srcId="{897DC4AC-9220-413F-A36F-16CB3BF99998}" destId="{341CB78A-CD35-4B99-B51C-3F2B1290BB2E}" srcOrd="0" destOrd="0" parTransId="{78C6CC6A-2146-4E4C-AD1A-3F410F533E07}" sibTransId="{160876ED-70CA-42E2-AD98-BAD04CEC9F8E}"/>
    <dgm:cxn modelId="{5B7B9597-3CE8-4BFA-84E5-C514C9727D4F}" type="presOf" srcId="{166E1D71-F164-4AE8-A315-36C6763175E3}" destId="{F09B89A0-8FA2-47F9-B61B-6AE0CB9958F1}" srcOrd="0" destOrd="0" presId="urn:microsoft.com/office/officeart/2005/8/layout/matrix1"/>
    <dgm:cxn modelId="{96975FB6-E61D-4B06-83AC-43D560EB8F97}" type="presOf" srcId="{8D3EFFB2-BE17-4595-8161-09120AB133C8}" destId="{42E36D8F-43EA-4A3A-AE1E-FA5FF43FEF5C}" srcOrd="0" destOrd="0" presId="urn:microsoft.com/office/officeart/2005/8/layout/matrix1"/>
    <dgm:cxn modelId="{96837B93-4316-480F-9E78-C30187AD09FB}" srcId="{897DC4AC-9220-413F-A36F-16CB3BF99998}" destId="{C0BDCE15-27FA-4EE4-9D21-58152F5811C1}" srcOrd="2" destOrd="0" parTransId="{7A386D8B-F7AE-4A58-BE41-71C4004D8A32}" sibTransId="{37E2E932-5EC7-4280-9CEC-2BA33FC1CFD6}"/>
    <dgm:cxn modelId="{1F692929-E62F-44D1-94A9-22EA0FEE2C4C}" type="presOf" srcId="{8D3EFFB2-BE17-4595-8161-09120AB133C8}" destId="{4D754B21-7C9E-4194-A837-F8630EAA0277}" srcOrd="1" destOrd="0" presId="urn:microsoft.com/office/officeart/2005/8/layout/matrix1"/>
    <dgm:cxn modelId="{C2454CCC-9F1F-41F3-BF6E-455E971197BE}" type="presOf" srcId="{897DC4AC-9220-413F-A36F-16CB3BF99998}" destId="{A83F30BB-7204-4990-B5D5-5CA643650014}" srcOrd="0" destOrd="0" presId="urn:microsoft.com/office/officeart/2005/8/layout/matrix1"/>
    <dgm:cxn modelId="{A384233F-7334-4B25-9C9B-48F3CB95CF54}" type="presParOf" srcId="{F09B89A0-8FA2-47F9-B61B-6AE0CB9958F1}" destId="{AFEF6DB3-3B1D-4812-A214-4C3BF3A53F90}" srcOrd="0" destOrd="0" presId="urn:microsoft.com/office/officeart/2005/8/layout/matrix1"/>
    <dgm:cxn modelId="{74B6C9E9-DF66-44F8-A3DF-585BB7E01530}" type="presParOf" srcId="{AFEF6DB3-3B1D-4812-A214-4C3BF3A53F90}" destId="{1B521EF0-43AA-4AAF-A29B-86C4555296A1}" srcOrd="0" destOrd="0" presId="urn:microsoft.com/office/officeart/2005/8/layout/matrix1"/>
    <dgm:cxn modelId="{3341E114-B6DF-49AF-B740-A5B221C3C7A7}" type="presParOf" srcId="{AFEF6DB3-3B1D-4812-A214-4C3BF3A53F90}" destId="{4E406DA9-F389-45CE-9433-85C392A77BC4}" srcOrd="1" destOrd="0" presId="urn:microsoft.com/office/officeart/2005/8/layout/matrix1"/>
    <dgm:cxn modelId="{BEE392E2-A8BC-40B8-B50E-B18EA2178670}" type="presParOf" srcId="{AFEF6DB3-3B1D-4812-A214-4C3BF3A53F90}" destId="{DBB09891-189D-42DF-9F97-2A53BEA5E47C}" srcOrd="2" destOrd="0" presId="urn:microsoft.com/office/officeart/2005/8/layout/matrix1"/>
    <dgm:cxn modelId="{EA7A1739-83D7-43B3-9C8F-68E78A45968E}" type="presParOf" srcId="{AFEF6DB3-3B1D-4812-A214-4C3BF3A53F90}" destId="{9A8ADFDB-73BA-4FD3-8E87-5CB5A7D366D5}" srcOrd="3" destOrd="0" presId="urn:microsoft.com/office/officeart/2005/8/layout/matrix1"/>
    <dgm:cxn modelId="{C7D42DE3-33AC-4594-BFA2-048E20E71DFA}" type="presParOf" srcId="{AFEF6DB3-3B1D-4812-A214-4C3BF3A53F90}" destId="{B3C92F8B-E73D-4041-8688-6A49B2C71992}" srcOrd="4" destOrd="0" presId="urn:microsoft.com/office/officeart/2005/8/layout/matrix1"/>
    <dgm:cxn modelId="{D45CAE6E-53F8-418D-B6AA-5AE79BEB5E11}" type="presParOf" srcId="{AFEF6DB3-3B1D-4812-A214-4C3BF3A53F90}" destId="{5A766379-C317-4373-9EF5-3C95A6EC53F9}" srcOrd="5" destOrd="0" presId="urn:microsoft.com/office/officeart/2005/8/layout/matrix1"/>
    <dgm:cxn modelId="{1498957D-3919-4E11-B285-EC05DEFAC041}" type="presParOf" srcId="{AFEF6DB3-3B1D-4812-A214-4C3BF3A53F90}" destId="{42E36D8F-43EA-4A3A-AE1E-FA5FF43FEF5C}" srcOrd="6" destOrd="0" presId="urn:microsoft.com/office/officeart/2005/8/layout/matrix1"/>
    <dgm:cxn modelId="{997891BE-9D97-48DB-B75E-98C73963E042}" type="presParOf" srcId="{AFEF6DB3-3B1D-4812-A214-4C3BF3A53F90}" destId="{4D754B21-7C9E-4194-A837-F8630EAA0277}" srcOrd="7" destOrd="0" presId="urn:microsoft.com/office/officeart/2005/8/layout/matrix1"/>
    <dgm:cxn modelId="{6EF32018-4510-4676-9CB7-0B80A8D831A5}" type="presParOf" srcId="{F09B89A0-8FA2-47F9-B61B-6AE0CB9958F1}" destId="{A83F30BB-7204-4990-B5D5-5CA643650014}" srcOrd="1" destOrd="0" presId="urn:microsoft.com/office/officeart/2005/8/layout/matrix1"/>
  </dgm:cxnLst>
  <dgm:bg>
    <a:solidFill>
      <a:schemeClr val="accent1">
        <a:lumMod val="20000"/>
        <a:lumOff val="8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66E1D71-F164-4AE8-A315-36C6763175E3}" type="doc">
      <dgm:prSet loTypeId="urn:microsoft.com/office/officeart/2005/8/layout/matrix1" loCatId="matrix" qsTypeId="urn:microsoft.com/office/officeart/2005/8/quickstyle/simple3" qsCatId="simple" csTypeId="urn:microsoft.com/office/officeart/2005/8/colors/accent2_2" csCatId="accent2" phldr="1"/>
      <dgm:spPr/>
      <dgm:t>
        <a:bodyPr/>
        <a:lstStyle/>
        <a:p>
          <a:endParaRPr lang="en-US"/>
        </a:p>
      </dgm:t>
    </dgm:pt>
    <dgm:pt modelId="{897DC4AC-9220-413F-A36F-16CB3BF99998}">
      <dgm:prSet phldrT="[Text]" custT="1"/>
      <dgm:spPr/>
      <dgm:t>
        <a:bodyPr/>
        <a:lstStyle/>
        <a:p>
          <a:pPr algn="ctr">
            <a:lnSpc>
              <a:spcPct val="100000"/>
            </a:lnSpc>
            <a:spcBef>
              <a:spcPts val="0"/>
            </a:spcBef>
            <a:spcAft>
              <a:spcPts val="0"/>
            </a:spcAft>
          </a:pPr>
          <a:r>
            <a:rPr lang="en-US" sz="3000" b="1"/>
            <a:t>Với HS</a:t>
          </a:r>
        </a:p>
      </dgm:t>
    </dgm:pt>
    <dgm:pt modelId="{DD18199A-21F4-4E0E-B44B-4C30E9CDE986}" type="parTrans" cxnId="{F40DE767-1603-4844-B840-8C7F0DBE50C3}">
      <dgm:prSet/>
      <dgm:spPr/>
      <dgm:t>
        <a:bodyPr/>
        <a:lstStyle/>
        <a:p>
          <a:pPr algn="ctr">
            <a:lnSpc>
              <a:spcPct val="100000"/>
            </a:lnSpc>
            <a:spcBef>
              <a:spcPts val="0"/>
            </a:spcBef>
            <a:spcAft>
              <a:spcPts val="0"/>
            </a:spcAft>
          </a:pPr>
          <a:endParaRPr lang="en-US" sz="2200">
            <a:solidFill>
              <a:schemeClr val="tx1"/>
            </a:solidFill>
          </a:endParaRPr>
        </a:p>
      </dgm:t>
    </dgm:pt>
    <dgm:pt modelId="{2B1DC030-9162-4138-BF92-2B22A72C0186}" type="sibTrans" cxnId="{F40DE767-1603-4844-B840-8C7F0DBE50C3}">
      <dgm:prSet/>
      <dgm:spPr/>
      <dgm:t>
        <a:bodyPr/>
        <a:lstStyle/>
        <a:p>
          <a:pPr algn="ctr">
            <a:lnSpc>
              <a:spcPct val="100000"/>
            </a:lnSpc>
            <a:spcBef>
              <a:spcPts val="0"/>
            </a:spcBef>
            <a:spcAft>
              <a:spcPts val="0"/>
            </a:spcAft>
          </a:pPr>
          <a:endParaRPr lang="en-US" sz="2200">
            <a:solidFill>
              <a:schemeClr val="tx1"/>
            </a:solidFill>
          </a:endParaRPr>
        </a:p>
      </dgm:t>
    </dgm:pt>
    <dgm:pt modelId="{341CB78A-CD35-4B99-B51C-3F2B1290BB2E}">
      <dgm:prSet phldrT="[Text]" custT="1"/>
      <dgm:spPr/>
      <dgm:t>
        <a:bodyPr/>
        <a:lstStyle/>
        <a:p>
          <a:pPr algn="ctr">
            <a:lnSpc>
              <a:spcPct val="100000"/>
            </a:lnSpc>
            <a:spcBef>
              <a:spcPts val="0"/>
            </a:spcBef>
            <a:spcAft>
              <a:spcPts val="0"/>
            </a:spcAft>
          </a:pPr>
          <a:r>
            <a:rPr lang="en-US" sz="2200" b="1"/>
            <a:t>Hấp dẫn</a:t>
          </a:r>
        </a:p>
        <a:p>
          <a:pPr algn="ctr">
            <a:lnSpc>
              <a:spcPct val="100000"/>
            </a:lnSpc>
            <a:spcBef>
              <a:spcPts val="0"/>
            </a:spcBef>
            <a:spcAft>
              <a:spcPts val="0"/>
            </a:spcAft>
          </a:pPr>
          <a:r>
            <a:rPr lang="en-US" sz="2200"/>
            <a:t>Các kiến thức được truyền tải thông qua những tình huống hấp dẫn, gần gũi, tạo hứng thú học tập cho HS.</a:t>
          </a:r>
          <a:endParaRPr lang="en-US" sz="2200" dirty="0"/>
        </a:p>
      </dgm:t>
    </dgm:pt>
    <dgm:pt modelId="{78C6CC6A-2146-4E4C-AD1A-3F410F533E07}" type="parTrans" cxnId="{86B2AFBA-8C82-42D7-9604-994723C0862F}">
      <dgm:prSet/>
      <dgm:spPr/>
      <dgm:t>
        <a:bodyPr/>
        <a:lstStyle/>
        <a:p>
          <a:pPr algn="ctr">
            <a:lnSpc>
              <a:spcPct val="100000"/>
            </a:lnSpc>
            <a:spcBef>
              <a:spcPts val="0"/>
            </a:spcBef>
            <a:spcAft>
              <a:spcPts val="0"/>
            </a:spcAft>
          </a:pPr>
          <a:endParaRPr lang="en-US" sz="2200">
            <a:solidFill>
              <a:schemeClr val="tx1"/>
            </a:solidFill>
          </a:endParaRPr>
        </a:p>
      </dgm:t>
    </dgm:pt>
    <dgm:pt modelId="{160876ED-70CA-42E2-AD98-BAD04CEC9F8E}" type="sibTrans" cxnId="{86B2AFBA-8C82-42D7-9604-994723C0862F}">
      <dgm:prSet/>
      <dgm:spPr/>
      <dgm:t>
        <a:bodyPr/>
        <a:lstStyle/>
        <a:p>
          <a:pPr algn="ctr">
            <a:lnSpc>
              <a:spcPct val="100000"/>
            </a:lnSpc>
            <a:spcBef>
              <a:spcPts val="0"/>
            </a:spcBef>
            <a:spcAft>
              <a:spcPts val="0"/>
            </a:spcAft>
          </a:pPr>
          <a:endParaRPr lang="en-US" sz="2200">
            <a:solidFill>
              <a:schemeClr val="tx1"/>
            </a:solidFill>
          </a:endParaRPr>
        </a:p>
      </dgm:t>
    </dgm:pt>
    <dgm:pt modelId="{104810FB-B17A-4FBD-A945-A9E5DB551107}">
      <dgm:prSet phldrT="[Text]" custT="1"/>
      <dgm:spPr/>
      <dgm:t>
        <a:bodyPr/>
        <a:lstStyle/>
        <a:p>
          <a:pPr algn="ctr">
            <a:lnSpc>
              <a:spcPct val="100000"/>
            </a:lnSpc>
            <a:spcBef>
              <a:spcPts val="0"/>
            </a:spcBef>
            <a:spcAft>
              <a:spcPts val="0"/>
            </a:spcAft>
          </a:pPr>
          <a:endParaRPr lang="en-US" sz="2200" b="1"/>
        </a:p>
        <a:p>
          <a:pPr algn="ctr">
            <a:lnSpc>
              <a:spcPct val="100000"/>
            </a:lnSpc>
            <a:spcBef>
              <a:spcPts val="0"/>
            </a:spcBef>
            <a:spcAft>
              <a:spcPts val="0"/>
            </a:spcAft>
          </a:pPr>
          <a:r>
            <a:rPr lang="en-US" sz="2200" b="1"/>
            <a:t>Học tập tích cực</a:t>
          </a:r>
        </a:p>
        <a:p>
          <a:pPr algn="ctr">
            <a:lnSpc>
              <a:spcPct val="100000"/>
            </a:lnSpc>
            <a:spcBef>
              <a:spcPts val="0"/>
            </a:spcBef>
            <a:spcAft>
              <a:spcPts val="0"/>
            </a:spcAft>
          </a:pPr>
          <a:r>
            <a:rPr lang="en-US" sz="2200"/>
            <a:t>HS được chủ động tham gia khám phá, hình thành, thực hành và vận dụng kiến thức thông qua những chuỗi các hoạt động.</a:t>
          </a:r>
          <a:endParaRPr lang="en-US" sz="2200" dirty="0"/>
        </a:p>
      </dgm:t>
    </dgm:pt>
    <dgm:pt modelId="{0B58F4FF-3705-42EB-883A-46DB29C39B11}" type="parTrans" cxnId="{0B01F62B-F886-42AE-9DFE-E8450F0BF9F3}">
      <dgm:prSet/>
      <dgm:spPr/>
      <dgm:t>
        <a:bodyPr/>
        <a:lstStyle/>
        <a:p>
          <a:pPr algn="ctr">
            <a:lnSpc>
              <a:spcPct val="100000"/>
            </a:lnSpc>
            <a:spcBef>
              <a:spcPts val="0"/>
            </a:spcBef>
            <a:spcAft>
              <a:spcPts val="0"/>
            </a:spcAft>
          </a:pPr>
          <a:endParaRPr lang="en-US" sz="2200">
            <a:solidFill>
              <a:schemeClr val="tx1"/>
            </a:solidFill>
          </a:endParaRPr>
        </a:p>
      </dgm:t>
    </dgm:pt>
    <dgm:pt modelId="{C4C09E62-A516-43CA-9DF0-CDDE419F2D97}" type="sibTrans" cxnId="{0B01F62B-F886-42AE-9DFE-E8450F0BF9F3}">
      <dgm:prSet/>
      <dgm:spPr/>
      <dgm:t>
        <a:bodyPr/>
        <a:lstStyle/>
        <a:p>
          <a:pPr algn="ctr">
            <a:lnSpc>
              <a:spcPct val="100000"/>
            </a:lnSpc>
            <a:spcBef>
              <a:spcPts val="0"/>
            </a:spcBef>
            <a:spcAft>
              <a:spcPts val="0"/>
            </a:spcAft>
          </a:pPr>
          <a:endParaRPr lang="en-US" sz="2200">
            <a:solidFill>
              <a:schemeClr val="tx1"/>
            </a:solidFill>
          </a:endParaRPr>
        </a:p>
      </dgm:t>
    </dgm:pt>
    <dgm:pt modelId="{C0BDCE15-27FA-4EE4-9D21-58152F5811C1}">
      <dgm:prSet phldrT="[Text]" custT="1"/>
      <dgm:spPr/>
      <dgm:t>
        <a:bodyPr/>
        <a:lstStyle/>
        <a:p>
          <a:pPr algn="ctr">
            <a:lnSpc>
              <a:spcPct val="100000"/>
            </a:lnSpc>
            <a:spcBef>
              <a:spcPts val="0"/>
            </a:spcBef>
            <a:spcAft>
              <a:spcPts val="0"/>
            </a:spcAft>
          </a:pPr>
          <a:r>
            <a:rPr lang="en-US" sz="2200" b="1" dirty="0" err="1"/>
            <a:t>Dễ</a:t>
          </a:r>
          <a:r>
            <a:rPr lang="en-US" sz="2200" b="1" dirty="0"/>
            <a:t> </a:t>
          </a:r>
          <a:r>
            <a:rPr lang="en-US" sz="2200" b="1" dirty="0" err="1"/>
            <a:t>sử</a:t>
          </a:r>
          <a:r>
            <a:rPr lang="en-US" sz="2200" b="1" dirty="0"/>
            <a:t> </a:t>
          </a:r>
          <a:r>
            <a:rPr lang="en-US" sz="2200" b="1" dirty="0" err="1"/>
            <a:t>dụng</a:t>
          </a:r>
          <a:endParaRPr lang="en-US" sz="2200" b="1" dirty="0"/>
        </a:p>
        <a:p>
          <a:pPr algn="ctr">
            <a:lnSpc>
              <a:spcPct val="100000"/>
            </a:lnSpc>
            <a:spcBef>
              <a:spcPts val="0"/>
            </a:spcBef>
            <a:spcAft>
              <a:spcPts val="0"/>
            </a:spcAft>
          </a:pPr>
          <a:r>
            <a:rPr lang="en-US" sz="2200" dirty="0" err="1"/>
            <a:t>Sách</a:t>
          </a:r>
          <a:r>
            <a:rPr lang="en-US" sz="2200" dirty="0"/>
            <a:t> </a:t>
          </a:r>
          <a:r>
            <a:rPr lang="en-US" sz="2200" dirty="0" err="1"/>
            <a:t>chú</a:t>
          </a:r>
          <a:r>
            <a:rPr lang="en-US" sz="2200" dirty="0"/>
            <a:t> </a:t>
          </a:r>
          <a:r>
            <a:rPr lang="en-US" sz="2200" dirty="0" err="1"/>
            <a:t>trọng</a:t>
          </a:r>
          <a:r>
            <a:rPr lang="en-US" sz="2200" dirty="0"/>
            <a:t> </a:t>
          </a:r>
          <a:r>
            <a:rPr lang="en-US" sz="2200" dirty="0" err="1"/>
            <a:t>tạo</a:t>
          </a:r>
          <a:r>
            <a:rPr lang="en-US" sz="2200" dirty="0"/>
            <a:t> </a:t>
          </a:r>
          <a:r>
            <a:rPr lang="en-US" sz="2200" dirty="0" err="1"/>
            <a:t>cơ</a:t>
          </a:r>
          <a:r>
            <a:rPr lang="en-US" sz="2200" dirty="0"/>
            <a:t> </a:t>
          </a:r>
          <a:r>
            <a:rPr lang="en-US" sz="2200" dirty="0" err="1"/>
            <a:t>hội</a:t>
          </a:r>
          <a:r>
            <a:rPr lang="en-US" sz="2200" dirty="0"/>
            <a:t> </a:t>
          </a:r>
          <a:r>
            <a:rPr lang="en-US" sz="2200" dirty="0" err="1"/>
            <a:t>để</a:t>
          </a:r>
          <a:r>
            <a:rPr lang="en-US" sz="2200" dirty="0"/>
            <a:t> HS </a:t>
          </a:r>
          <a:r>
            <a:rPr lang="en-US" sz="2200" dirty="0" err="1"/>
            <a:t>được</a:t>
          </a:r>
          <a:r>
            <a:rPr lang="en-US" sz="2200" dirty="0"/>
            <a:t> </a:t>
          </a:r>
          <a:r>
            <a:rPr lang="en-US" sz="2200" dirty="0" err="1"/>
            <a:t>kết</a:t>
          </a:r>
          <a:r>
            <a:rPr lang="en-US" sz="2200" dirty="0"/>
            <a:t> </a:t>
          </a:r>
          <a:r>
            <a:rPr lang="en-US" sz="2200" dirty="0" err="1"/>
            <a:t>nối</a:t>
          </a:r>
          <a:r>
            <a:rPr lang="en-US" sz="2200" dirty="0"/>
            <a:t>, </a:t>
          </a:r>
          <a:r>
            <a:rPr lang="en-US" sz="2200" dirty="0" err="1"/>
            <a:t>vận</a:t>
          </a:r>
          <a:r>
            <a:rPr lang="en-US" sz="2200" dirty="0"/>
            <a:t> </a:t>
          </a:r>
          <a:r>
            <a:rPr lang="en-US" sz="2200" dirty="0" err="1"/>
            <a:t>dụng</a:t>
          </a:r>
          <a:r>
            <a:rPr lang="en-US" sz="2200" dirty="0"/>
            <a:t> </a:t>
          </a:r>
          <a:r>
            <a:rPr lang="en-US" sz="2200" dirty="0" err="1"/>
            <a:t>kiến</a:t>
          </a:r>
          <a:r>
            <a:rPr lang="en-US" sz="2200" dirty="0"/>
            <a:t> </a:t>
          </a:r>
          <a:r>
            <a:rPr lang="en-US" sz="2200" dirty="0" err="1"/>
            <a:t>thức</a:t>
          </a:r>
          <a:r>
            <a:rPr lang="en-US" sz="2200" dirty="0"/>
            <a:t> </a:t>
          </a:r>
          <a:r>
            <a:rPr lang="en-US" sz="2200" dirty="0" err="1"/>
            <a:t>được</a:t>
          </a:r>
          <a:r>
            <a:rPr lang="en-US" sz="2200" dirty="0"/>
            <a:t> </a:t>
          </a:r>
          <a:r>
            <a:rPr lang="en-US" sz="2200" dirty="0" err="1"/>
            <a:t>học</a:t>
          </a:r>
          <a:r>
            <a:rPr lang="en-US" sz="2200" dirty="0"/>
            <a:t> </a:t>
          </a:r>
          <a:r>
            <a:rPr lang="en-US" sz="2200" dirty="0" err="1"/>
            <a:t>vào</a:t>
          </a:r>
          <a:r>
            <a:rPr lang="en-US" sz="2200" dirty="0"/>
            <a:t> </a:t>
          </a:r>
          <a:r>
            <a:rPr lang="en-US" sz="2200" dirty="0" err="1"/>
            <a:t>cuộc</a:t>
          </a:r>
          <a:r>
            <a:rPr lang="en-US" sz="2200" dirty="0"/>
            <a:t> </a:t>
          </a:r>
          <a:r>
            <a:rPr lang="en-US" sz="2200" dirty="0" err="1"/>
            <a:t>sống</a:t>
          </a:r>
          <a:r>
            <a:rPr lang="en-US" sz="2200" dirty="0"/>
            <a:t>. </a:t>
          </a:r>
          <a:r>
            <a:rPr lang="en-US" sz="2200" dirty="0" err="1"/>
            <a:t>Gợi</a:t>
          </a:r>
          <a:r>
            <a:rPr lang="en-US" sz="2200" dirty="0"/>
            <a:t> </a:t>
          </a:r>
          <a:r>
            <a:rPr lang="en-US" sz="2200" dirty="0" err="1"/>
            <a:t>mở</a:t>
          </a:r>
          <a:r>
            <a:rPr lang="en-US" sz="2200" dirty="0"/>
            <a:t>, </a:t>
          </a:r>
          <a:r>
            <a:rPr lang="en-US" sz="2200" dirty="0" err="1"/>
            <a:t>truyền</a:t>
          </a:r>
          <a:r>
            <a:rPr lang="en-US" sz="2200" dirty="0"/>
            <a:t> </a:t>
          </a:r>
          <a:r>
            <a:rPr lang="en-US" sz="2200" dirty="0" err="1"/>
            <a:t>cảm</a:t>
          </a:r>
          <a:r>
            <a:rPr lang="en-US" sz="2200" dirty="0"/>
            <a:t> </a:t>
          </a:r>
          <a:r>
            <a:rPr lang="en-US" sz="2200" dirty="0" err="1"/>
            <a:t>hứng</a:t>
          </a:r>
          <a:r>
            <a:rPr lang="en-US" sz="2200" dirty="0"/>
            <a:t> </a:t>
          </a:r>
          <a:r>
            <a:rPr lang="en-US" sz="2200" dirty="0" err="1"/>
            <a:t>sáng</a:t>
          </a:r>
          <a:r>
            <a:rPr lang="en-US" sz="2200" dirty="0"/>
            <a:t> </a:t>
          </a:r>
          <a:r>
            <a:rPr lang="vi-VN" sz="2200" dirty="0">
              <a:latin typeface="Calibri" panose="020F0502020204030204" pitchFamily="34" charset="0"/>
              <a:ea typeface="Calibri" panose="020F0502020204030204" pitchFamily="34" charset="0"/>
              <a:cs typeface="Calibri" panose="020F0502020204030204" pitchFamily="34" charset="0"/>
            </a:rPr>
            <a:t>tạo.</a:t>
          </a:r>
          <a:endParaRPr lang="en-US" sz="2200" dirty="0">
            <a:latin typeface="Calibri" panose="020F0502020204030204" pitchFamily="34" charset="0"/>
            <a:ea typeface="Calibri" panose="020F0502020204030204" pitchFamily="34" charset="0"/>
            <a:cs typeface="Calibri" panose="020F0502020204030204" pitchFamily="34" charset="0"/>
          </a:endParaRPr>
        </a:p>
      </dgm:t>
    </dgm:pt>
    <dgm:pt modelId="{7A386D8B-F7AE-4A58-BE41-71C4004D8A32}" type="parTrans" cxnId="{96837B93-4316-480F-9E78-C30187AD09FB}">
      <dgm:prSet/>
      <dgm:spPr/>
      <dgm:t>
        <a:bodyPr/>
        <a:lstStyle/>
        <a:p>
          <a:pPr algn="ctr">
            <a:lnSpc>
              <a:spcPct val="100000"/>
            </a:lnSpc>
            <a:spcBef>
              <a:spcPts val="0"/>
            </a:spcBef>
            <a:spcAft>
              <a:spcPts val="0"/>
            </a:spcAft>
          </a:pPr>
          <a:endParaRPr lang="en-US" sz="2200">
            <a:solidFill>
              <a:schemeClr val="tx1"/>
            </a:solidFill>
          </a:endParaRPr>
        </a:p>
      </dgm:t>
    </dgm:pt>
    <dgm:pt modelId="{37E2E932-5EC7-4280-9CEC-2BA33FC1CFD6}" type="sibTrans" cxnId="{96837B93-4316-480F-9E78-C30187AD09FB}">
      <dgm:prSet/>
      <dgm:spPr/>
      <dgm:t>
        <a:bodyPr/>
        <a:lstStyle/>
        <a:p>
          <a:pPr algn="ctr">
            <a:lnSpc>
              <a:spcPct val="100000"/>
            </a:lnSpc>
            <a:spcBef>
              <a:spcPts val="0"/>
            </a:spcBef>
            <a:spcAft>
              <a:spcPts val="0"/>
            </a:spcAft>
          </a:pPr>
          <a:endParaRPr lang="en-US" sz="2200">
            <a:solidFill>
              <a:schemeClr val="tx1"/>
            </a:solidFill>
          </a:endParaRPr>
        </a:p>
      </dgm:t>
    </dgm:pt>
    <dgm:pt modelId="{8D3EFFB2-BE17-4595-8161-09120AB133C8}">
      <dgm:prSet phldrT="[Text]" custT="1"/>
      <dgm:spPr/>
      <dgm:t>
        <a:bodyPr/>
        <a:lstStyle/>
        <a:p>
          <a:pPr algn="ctr">
            <a:lnSpc>
              <a:spcPct val="100000"/>
            </a:lnSpc>
            <a:spcBef>
              <a:spcPts val="0"/>
            </a:spcBef>
            <a:spcAft>
              <a:spcPts val="0"/>
            </a:spcAft>
          </a:pPr>
          <a:r>
            <a:rPr lang="en-US" sz="2200" b="1" dirty="0" err="1"/>
            <a:t>Phương</a:t>
          </a:r>
          <a:r>
            <a:rPr lang="en-US" sz="2200" b="1" dirty="0"/>
            <a:t> </a:t>
          </a:r>
          <a:r>
            <a:rPr lang="en-US" sz="2200" b="1" dirty="0" err="1"/>
            <a:t>pháp</a:t>
          </a:r>
          <a:r>
            <a:rPr lang="en-US" sz="2200" b="1" dirty="0"/>
            <a:t> </a:t>
          </a:r>
          <a:r>
            <a:rPr lang="en-US" sz="2200" b="1" dirty="0" err="1"/>
            <a:t>học</a:t>
          </a:r>
          <a:r>
            <a:rPr lang="en-US" sz="2200" b="1" dirty="0"/>
            <a:t> </a:t>
          </a:r>
          <a:r>
            <a:rPr lang="en-US" sz="2200" b="1" dirty="0" err="1"/>
            <a:t>tập</a:t>
          </a:r>
          <a:endParaRPr lang="en-US" sz="2200" b="1" dirty="0"/>
        </a:p>
        <a:p>
          <a:pPr algn="ctr">
            <a:lnSpc>
              <a:spcPct val="100000"/>
            </a:lnSpc>
            <a:spcBef>
              <a:spcPts val="0"/>
            </a:spcBef>
            <a:spcAft>
              <a:spcPts val="0"/>
            </a:spcAft>
          </a:pPr>
          <a:r>
            <a:rPr lang="en-US" sz="2200" dirty="0" err="1"/>
            <a:t>Các</a:t>
          </a:r>
          <a:r>
            <a:rPr lang="en-US" sz="2200" dirty="0"/>
            <a:t> </a:t>
          </a:r>
          <a:r>
            <a:rPr lang="en-US" sz="2200" dirty="0" err="1"/>
            <a:t>hoạt</a:t>
          </a:r>
          <a:r>
            <a:rPr lang="en-US" sz="2200" dirty="0"/>
            <a:t> </a:t>
          </a:r>
          <a:r>
            <a:rPr lang="en-US" sz="2200" dirty="0" err="1"/>
            <a:t>động</a:t>
          </a:r>
          <a:r>
            <a:rPr lang="en-US" sz="2200" dirty="0"/>
            <a:t> </a:t>
          </a:r>
          <a:r>
            <a:rPr lang="en-US" sz="2200" dirty="0" err="1"/>
            <a:t>được</a:t>
          </a:r>
          <a:r>
            <a:rPr lang="en-US" sz="2200" dirty="0"/>
            <a:t> </a:t>
          </a:r>
          <a:r>
            <a:rPr lang="en-US" sz="2200" dirty="0" err="1"/>
            <a:t>thiết</a:t>
          </a:r>
          <a:r>
            <a:rPr lang="en-US" sz="2200" dirty="0"/>
            <a:t> </a:t>
          </a:r>
          <a:r>
            <a:rPr lang="en-US" sz="2200" dirty="0" err="1"/>
            <a:t>kế</a:t>
          </a:r>
          <a:r>
            <a:rPr lang="en-US" sz="2200" dirty="0"/>
            <a:t> </a:t>
          </a:r>
          <a:r>
            <a:rPr lang="en-US" sz="2200" dirty="0" err="1"/>
            <a:t>khoa</a:t>
          </a:r>
          <a:r>
            <a:rPr lang="en-US" sz="2200" dirty="0"/>
            <a:t> </a:t>
          </a:r>
          <a:r>
            <a:rPr lang="en-US" sz="2200" dirty="0" err="1"/>
            <a:t>học</a:t>
          </a:r>
          <a:r>
            <a:rPr lang="en-US" sz="2200" dirty="0"/>
            <a:t>, </a:t>
          </a:r>
          <a:r>
            <a:rPr lang="en-US" sz="2200" dirty="0" err="1"/>
            <a:t>giúp</a:t>
          </a:r>
          <a:r>
            <a:rPr lang="en-US" sz="2200" dirty="0"/>
            <a:t> HS </a:t>
          </a:r>
          <a:r>
            <a:rPr lang="en-US" sz="2200" dirty="0" err="1"/>
            <a:t>đễ</a:t>
          </a:r>
          <a:r>
            <a:rPr lang="en-US" sz="2200" dirty="0"/>
            <a:t> </a:t>
          </a:r>
          <a:r>
            <a:rPr lang="en-US" sz="2200" dirty="0" err="1"/>
            <a:t>dàng</a:t>
          </a:r>
          <a:r>
            <a:rPr lang="en-US" sz="2200" dirty="0"/>
            <a:t> </a:t>
          </a:r>
          <a:r>
            <a:rPr lang="en-US" sz="2200" dirty="0" err="1"/>
            <a:t>tiếp</a:t>
          </a:r>
          <a:r>
            <a:rPr lang="en-US" sz="2200" dirty="0"/>
            <a:t> </a:t>
          </a:r>
          <a:r>
            <a:rPr lang="en-US" sz="2200" dirty="0" err="1"/>
            <a:t>cận</a:t>
          </a:r>
          <a:r>
            <a:rPr lang="en-US" sz="2200" dirty="0"/>
            <a:t> </a:t>
          </a:r>
          <a:r>
            <a:rPr lang="en-US" sz="2200" dirty="0" err="1"/>
            <a:t>kiến</a:t>
          </a:r>
          <a:r>
            <a:rPr lang="en-US" sz="2200" dirty="0"/>
            <a:t> </a:t>
          </a:r>
          <a:r>
            <a:rPr lang="en-US" sz="2200" dirty="0" err="1"/>
            <a:t>thức</a:t>
          </a:r>
          <a:r>
            <a:rPr lang="en-US" sz="2200" dirty="0"/>
            <a:t>, </a:t>
          </a:r>
          <a:r>
            <a:rPr lang="en-US" sz="2200" dirty="0" err="1"/>
            <a:t>có</a:t>
          </a:r>
          <a:r>
            <a:rPr lang="en-US" sz="2200" dirty="0"/>
            <a:t> </a:t>
          </a:r>
          <a:r>
            <a:rPr lang="en-US" sz="2200" dirty="0" err="1"/>
            <a:t>cơ</a:t>
          </a:r>
          <a:r>
            <a:rPr lang="en-US" sz="2200" dirty="0"/>
            <a:t> </a:t>
          </a:r>
          <a:r>
            <a:rPr lang="en-US" sz="2200" dirty="0" err="1"/>
            <a:t>hội</a:t>
          </a:r>
          <a:r>
            <a:rPr lang="en-US" sz="2200" dirty="0"/>
            <a:t> </a:t>
          </a:r>
          <a:r>
            <a:rPr lang="en-US" sz="2200" dirty="0" err="1"/>
            <a:t>rèn</a:t>
          </a:r>
          <a:r>
            <a:rPr lang="en-US" sz="2200" dirty="0"/>
            <a:t> </a:t>
          </a:r>
          <a:r>
            <a:rPr lang="en-US" sz="2200" dirty="0" err="1"/>
            <a:t>luyện</a:t>
          </a:r>
          <a:r>
            <a:rPr lang="en-US" sz="2200" dirty="0"/>
            <a:t> </a:t>
          </a:r>
          <a:r>
            <a:rPr lang="en-US" sz="2200" dirty="0" err="1"/>
            <a:t>kĩ</a:t>
          </a:r>
          <a:r>
            <a:rPr lang="en-US" sz="2200" dirty="0"/>
            <a:t> </a:t>
          </a:r>
          <a:r>
            <a:rPr lang="en-US" sz="2200" dirty="0" err="1"/>
            <a:t>năng</a:t>
          </a:r>
          <a:r>
            <a:rPr lang="en-US" sz="2200" dirty="0"/>
            <a:t>, </a:t>
          </a:r>
          <a:r>
            <a:rPr lang="en-US" sz="2200" dirty="0" err="1"/>
            <a:t>để</a:t>
          </a:r>
          <a:r>
            <a:rPr lang="en-US" sz="2200" dirty="0"/>
            <a:t> </a:t>
          </a:r>
          <a:r>
            <a:rPr lang="en-US" sz="2200" dirty="0" err="1"/>
            <a:t>hình</a:t>
          </a:r>
          <a:r>
            <a:rPr lang="en-US" sz="2200" dirty="0"/>
            <a:t> </a:t>
          </a:r>
          <a:r>
            <a:rPr lang="en-US" sz="2200" dirty="0" err="1"/>
            <a:t>thành</a:t>
          </a:r>
          <a:r>
            <a:rPr lang="en-US" sz="2200" dirty="0"/>
            <a:t> </a:t>
          </a:r>
          <a:r>
            <a:rPr lang="en-US" sz="2200" dirty="0" err="1"/>
            <a:t>và</a:t>
          </a:r>
          <a:r>
            <a:rPr lang="en-US" sz="2200" dirty="0"/>
            <a:t> </a:t>
          </a:r>
          <a:r>
            <a:rPr lang="en-US" sz="2200" dirty="0" err="1"/>
            <a:t>phát</a:t>
          </a:r>
          <a:r>
            <a:rPr lang="en-US" sz="2200" dirty="0"/>
            <a:t> </a:t>
          </a:r>
          <a:r>
            <a:rPr lang="en-US" sz="2200" dirty="0" err="1"/>
            <a:t>triển</a:t>
          </a:r>
          <a:r>
            <a:rPr lang="en-US" sz="2200" dirty="0"/>
            <a:t> </a:t>
          </a:r>
          <a:r>
            <a:rPr lang="en-US" sz="2200" dirty="0" err="1"/>
            <a:t>năng</a:t>
          </a:r>
          <a:r>
            <a:rPr lang="en-US" sz="2200" dirty="0"/>
            <a:t> </a:t>
          </a:r>
          <a:r>
            <a:rPr lang="vi-VN" sz="2200" dirty="0">
              <a:latin typeface="Calibri" panose="020F0502020204030204" pitchFamily="34" charset="0"/>
              <a:ea typeface="Calibri" panose="020F0502020204030204" pitchFamily="34" charset="0"/>
              <a:cs typeface="Calibri" panose="020F0502020204030204" pitchFamily="34" charset="0"/>
            </a:rPr>
            <a:t>lực.</a:t>
          </a:r>
          <a:endParaRPr lang="en-US" sz="2200" dirty="0">
            <a:latin typeface="Calibri" panose="020F0502020204030204" pitchFamily="34" charset="0"/>
            <a:ea typeface="Calibri" panose="020F0502020204030204" pitchFamily="34" charset="0"/>
            <a:cs typeface="Calibri" panose="020F0502020204030204" pitchFamily="34" charset="0"/>
          </a:endParaRPr>
        </a:p>
      </dgm:t>
    </dgm:pt>
    <dgm:pt modelId="{018C29B4-79B3-4532-A17D-A8967D23C28C}" type="parTrans" cxnId="{9D9AD0A4-D68B-4FBF-A0E4-72925FF51E5A}">
      <dgm:prSet/>
      <dgm:spPr/>
      <dgm:t>
        <a:bodyPr/>
        <a:lstStyle/>
        <a:p>
          <a:pPr algn="ctr">
            <a:lnSpc>
              <a:spcPct val="100000"/>
            </a:lnSpc>
            <a:spcBef>
              <a:spcPts val="0"/>
            </a:spcBef>
            <a:spcAft>
              <a:spcPts val="0"/>
            </a:spcAft>
          </a:pPr>
          <a:endParaRPr lang="en-US" sz="2200">
            <a:solidFill>
              <a:schemeClr val="tx1"/>
            </a:solidFill>
          </a:endParaRPr>
        </a:p>
      </dgm:t>
    </dgm:pt>
    <dgm:pt modelId="{1B66989E-08FE-4990-B995-6117DCE7F4A4}" type="sibTrans" cxnId="{9D9AD0A4-D68B-4FBF-A0E4-72925FF51E5A}">
      <dgm:prSet/>
      <dgm:spPr/>
      <dgm:t>
        <a:bodyPr/>
        <a:lstStyle/>
        <a:p>
          <a:pPr algn="ctr">
            <a:lnSpc>
              <a:spcPct val="100000"/>
            </a:lnSpc>
            <a:spcBef>
              <a:spcPts val="0"/>
            </a:spcBef>
            <a:spcAft>
              <a:spcPts val="0"/>
            </a:spcAft>
          </a:pPr>
          <a:endParaRPr lang="en-US" sz="2200">
            <a:solidFill>
              <a:schemeClr val="tx1"/>
            </a:solidFill>
          </a:endParaRPr>
        </a:p>
      </dgm:t>
    </dgm:pt>
    <dgm:pt modelId="{F09B89A0-8FA2-47F9-B61B-6AE0CB9958F1}" type="pres">
      <dgm:prSet presAssocID="{166E1D71-F164-4AE8-A315-36C6763175E3}" presName="diagram" presStyleCnt="0">
        <dgm:presLayoutVars>
          <dgm:chMax val="1"/>
          <dgm:dir/>
          <dgm:animLvl val="ctr"/>
          <dgm:resizeHandles val="exact"/>
        </dgm:presLayoutVars>
      </dgm:prSet>
      <dgm:spPr/>
      <dgm:t>
        <a:bodyPr/>
        <a:lstStyle/>
        <a:p>
          <a:endParaRPr lang="en-US"/>
        </a:p>
      </dgm:t>
    </dgm:pt>
    <dgm:pt modelId="{AFEF6DB3-3B1D-4812-A214-4C3BF3A53F90}" type="pres">
      <dgm:prSet presAssocID="{166E1D71-F164-4AE8-A315-36C6763175E3}" presName="matrix" presStyleCnt="0"/>
      <dgm:spPr/>
    </dgm:pt>
    <dgm:pt modelId="{1B521EF0-43AA-4AAF-A29B-86C4555296A1}" type="pres">
      <dgm:prSet presAssocID="{166E1D71-F164-4AE8-A315-36C6763175E3}" presName="tile1" presStyleLbl="node1" presStyleIdx="0" presStyleCnt="4" custLinFactNeighborX="508" custLinFactNeighborY="-10971"/>
      <dgm:spPr/>
      <dgm:t>
        <a:bodyPr/>
        <a:lstStyle/>
        <a:p>
          <a:endParaRPr lang="en-US"/>
        </a:p>
      </dgm:t>
    </dgm:pt>
    <dgm:pt modelId="{4E406DA9-F389-45CE-9433-85C392A77BC4}" type="pres">
      <dgm:prSet presAssocID="{166E1D71-F164-4AE8-A315-36C6763175E3}" presName="tile1text" presStyleLbl="node1" presStyleIdx="0" presStyleCnt="4">
        <dgm:presLayoutVars>
          <dgm:chMax val="0"/>
          <dgm:chPref val="0"/>
          <dgm:bulletEnabled val="1"/>
        </dgm:presLayoutVars>
      </dgm:prSet>
      <dgm:spPr/>
      <dgm:t>
        <a:bodyPr/>
        <a:lstStyle/>
        <a:p>
          <a:endParaRPr lang="en-US"/>
        </a:p>
      </dgm:t>
    </dgm:pt>
    <dgm:pt modelId="{DBB09891-189D-42DF-9F97-2A53BEA5E47C}" type="pres">
      <dgm:prSet presAssocID="{166E1D71-F164-4AE8-A315-36C6763175E3}" presName="tile2" presStyleLbl="node1" presStyleIdx="1" presStyleCnt="4" custLinFactNeighborX="1140" custLinFactNeighborY="694"/>
      <dgm:spPr/>
      <dgm:t>
        <a:bodyPr/>
        <a:lstStyle/>
        <a:p>
          <a:endParaRPr lang="en-US"/>
        </a:p>
      </dgm:t>
    </dgm:pt>
    <dgm:pt modelId="{9A8ADFDB-73BA-4FD3-8E87-5CB5A7D366D5}" type="pres">
      <dgm:prSet presAssocID="{166E1D71-F164-4AE8-A315-36C6763175E3}" presName="tile2text" presStyleLbl="node1" presStyleIdx="1" presStyleCnt="4">
        <dgm:presLayoutVars>
          <dgm:chMax val="0"/>
          <dgm:chPref val="0"/>
          <dgm:bulletEnabled val="1"/>
        </dgm:presLayoutVars>
      </dgm:prSet>
      <dgm:spPr/>
      <dgm:t>
        <a:bodyPr/>
        <a:lstStyle/>
        <a:p>
          <a:endParaRPr lang="en-US"/>
        </a:p>
      </dgm:t>
    </dgm:pt>
    <dgm:pt modelId="{B3C92F8B-E73D-4041-8688-6A49B2C71992}" type="pres">
      <dgm:prSet presAssocID="{166E1D71-F164-4AE8-A315-36C6763175E3}" presName="tile3" presStyleLbl="node1" presStyleIdx="2" presStyleCnt="4" custLinFactNeighborX="-30"/>
      <dgm:spPr/>
      <dgm:t>
        <a:bodyPr/>
        <a:lstStyle/>
        <a:p>
          <a:endParaRPr lang="en-US"/>
        </a:p>
      </dgm:t>
    </dgm:pt>
    <dgm:pt modelId="{5A766379-C317-4373-9EF5-3C95A6EC53F9}" type="pres">
      <dgm:prSet presAssocID="{166E1D71-F164-4AE8-A315-36C6763175E3}" presName="tile3text" presStyleLbl="node1" presStyleIdx="2" presStyleCnt="4">
        <dgm:presLayoutVars>
          <dgm:chMax val="0"/>
          <dgm:chPref val="0"/>
          <dgm:bulletEnabled val="1"/>
        </dgm:presLayoutVars>
      </dgm:prSet>
      <dgm:spPr/>
      <dgm:t>
        <a:bodyPr/>
        <a:lstStyle/>
        <a:p>
          <a:endParaRPr lang="en-US"/>
        </a:p>
      </dgm:t>
    </dgm:pt>
    <dgm:pt modelId="{42E36D8F-43EA-4A3A-AE1E-FA5FF43FEF5C}" type="pres">
      <dgm:prSet presAssocID="{166E1D71-F164-4AE8-A315-36C6763175E3}" presName="tile4" presStyleLbl="node1" presStyleIdx="3" presStyleCnt="4"/>
      <dgm:spPr/>
      <dgm:t>
        <a:bodyPr/>
        <a:lstStyle/>
        <a:p>
          <a:endParaRPr lang="en-US"/>
        </a:p>
      </dgm:t>
    </dgm:pt>
    <dgm:pt modelId="{4D754B21-7C9E-4194-A837-F8630EAA0277}" type="pres">
      <dgm:prSet presAssocID="{166E1D71-F164-4AE8-A315-36C6763175E3}" presName="tile4text" presStyleLbl="node1" presStyleIdx="3" presStyleCnt="4">
        <dgm:presLayoutVars>
          <dgm:chMax val="0"/>
          <dgm:chPref val="0"/>
          <dgm:bulletEnabled val="1"/>
        </dgm:presLayoutVars>
      </dgm:prSet>
      <dgm:spPr/>
      <dgm:t>
        <a:bodyPr/>
        <a:lstStyle/>
        <a:p>
          <a:endParaRPr lang="en-US"/>
        </a:p>
      </dgm:t>
    </dgm:pt>
    <dgm:pt modelId="{A83F30BB-7204-4990-B5D5-5CA643650014}" type="pres">
      <dgm:prSet presAssocID="{166E1D71-F164-4AE8-A315-36C6763175E3}" presName="centerTile" presStyleLbl="fgShp" presStyleIdx="0" presStyleCnt="1">
        <dgm:presLayoutVars>
          <dgm:chMax val="0"/>
          <dgm:chPref val="0"/>
        </dgm:presLayoutVars>
      </dgm:prSet>
      <dgm:spPr/>
      <dgm:t>
        <a:bodyPr/>
        <a:lstStyle/>
        <a:p>
          <a:endParaRPr lang="en-US"/>
        </a:p>
      </dgm:t>
    </dgm:pt>
  </dgm:ptLst>
  <dgm:cxnLst>
    <dgm:cxn modelId="{CFECBD3D-9352-4E47-950A-8ED90B3B656C}" type="presOf" srcId="{104810FB-B17A-4FBD-A945-A9E5DB551107}" destId="{DBB09891-189D-42DF-9F97-2A53BEA5E47C}" srcOrd="0" destOrd="0" presId="urn:microsoft.com/office/officeart/2005/8/layout/matrix1"/>
    <dgm:cxn modelId="{1ED35B64-E394-4146-BA47-9D8E9B5E1F9B}" type="presOf" srcId="{C0BDCE15-27FA-4EE4-9D21-58152F5811C1}" destId="{B3C92F8B-E73D-4041-8688-6A49B2C71992}" srcOrd="0" destOrd="0" presId="urn:microsoft.com/office/officeart/2005/8/layout/matrix1"/>
    <dgm:cxn modelId="{6CC9C574-833D-4118-81C7-15C7BFCEDA83}" type="presOf" srcId="{341CB78A-CD35-4B99-B51C-3F2B1290BB2E}" destId="{1B521EF0-43AA-4AAF-A29B-86C4555296A1}" srcOrd="0" destOrd="0" presId="urn:microsoft.com/office/officeart/2005/8/layout/matrix1"/>
    <dgm:cxn modelId="{2EE2A8C5-42A6-4634-BDCC-2C9F81A030C6}" type="presOf" srcId="{166E1D71-F164-4AE8-A315-36C6763175E3}" destId="{F09B89A0-8FA2-47F9-B61B-6AE0CB9958F1}" srcOrd="0" destOrd="0" presId="urn:microsoft.com/office/officeart/2005/8/layout/matrix1"/>
    <dgm:cxn modelId="{9D9AD0A4-D68B-4FBF-A0E4-72925FF51E5A}" srcId="{897DC4AC-9220-413F-A36F-16CB3BF99998}" destId="{8D3EFFB2-BE17-4595-8161-09120AB133C8}" srcOrd="3" destOrd="0" parTransId="{018C29B4-79B3-4532-A17D-A8967D23C28C}" sibTransId="{1B66989E-08FE-4990-B995-6117DCE7F4A4}"/>
    <dgm:cxn modelId="{25BB7940-C4B6-4870-BCB4-B91559B27394}" type="presOf" srcId="{C0BDCE15-27FA-4EE4-9D21-58152F5811C1}" destId="{5A766379-C317-4373-9EF5-3C95A6EC53F9}" srcOrd="1" destOrd="0" presId="urn:microsoft.com/office/officeart/2005/8/layout/matrix1"/>
    <dgm:cxn modelId="{F40DE767-1603-4844-B840-8C7F0DBE50C3}" srcId="{166E1D71-F164-4AE8-A315-36C6763175E3}" destId="{897DC4AC-9220-413F-A36F-16CB3BF99998}" srcOrd="0" destOrd="0" parTransId="{DD18199A-21F4-4E0E-B44B-4C30E9CDE986}" sibTransId="{2B1DC030-9162-4138-BF92-2B22A72C0186}"/>
    <dgm:cxn modelId="{0B01F62B-F886-42AE-9DFE-E8450F0BF9F3}" srcId="{897DC4AC-9220-413F-A36F-16CB3BF99998}" destId="{104810FB-B17A-4FBD-A945-A9E5DB551107}" srcOrd="1" destOrd="0" parTransId="{0B58F4FF-3705-42EB-883A-46DB29C39B11}" sibTransId="{C4C09E62-A516-43CA-9DF0-CDDE419F2D97}"/>
    <dgm:cxn modelId="{A4CEC129-4DB2-4289-8D40-6F7BF6CE29CD}" type="presOf" srcId="{897DC4AC-9220-413F-A36F-16CB3BF99998}" destId="{A83F30BB-7204-4990-B5D5-5CA643650014}" srcOrd="0" destOrd="0" presId="urn:microsoft.com/office/officeart/2005/8/layout/matrix1"/>
    <dgm:cxn modelId="{8D44683B-082C-4DA9-8511-58D32310E824}" type="presOf" srcId="{341CB78A-CD35-4B99-B51C-3F2B1290BB2E}" destId="{4E406DA9-F389-45CE-9433-85C392A77BC4}" srcOrd="1" destOrd="0" presId="urn:microsoft.com/office/officeart/2005/8/layout/matrix1"/>
    <dgm:cxn modelId="{86B2AFBA-8C82-42D7-9604-994723C0862F}" srcId="{897DC4AC-9220-413F-A36F-16CB3BF99998}" destId="{341CB78A-CD35-4B99-B51C-3F2B1290BB2E}" srcOrd="0" destOrd="0" parTransId="{78C6CC6A-2146-4E4C-AD1A-3F410F533E07}" sibTransId="{160876ED-70CA-42E2-AD98-BAD04CEC9F8E}"/>
    <dgm:cxn modelId="{A508052D-D4D8-4454-AAB6-6265AD0A3AEF}" type="presOf" srcId="{8D3EFFB2-BE17-4595-8161-09120AB133C8}" destId="{4D754B21-7C9E-4194-A837-F8630EAA0277}" srcOrd="1" destOrd="0" presId="urn:microsoft.com/office/officeart/2005/8/layout/matrix1"/>
    <dgm:cxn modelId="{0F3BE071-0459-4782-8468-411630BA907B}" type="presOf" srcId="{8D3EFFB2-BE17-4595-8161-09120AB133C8}" destId="{42E36D8F-43EA-4A3A-AE1E-FA5FF43FEF5C}" srcOrd="0" destOrd="0" presId="urn:microsoft.com/office/officeart/2005/8/layout/matrix1"/>
    <dgm:cxn modelId="{96837B93-4316-480F-9E78-C30187AD09FB}" srcId="{897DC4AC-9220-413F-A36F-16CB3BF99998}" destId="{C0BDCE15-27FA-4EE4-9D21-58152F5811C1}" srcOrd="2" destOrd="0" parTransId="{7A386D8B-F7AE-4A58-BE41-71C4004D8A32}" sibTransId="{37E2E932-5EC7-4280-9CEC-2BA33FC1CFD6}"/>
    <dgm:cxn modelId="{E0EB852A-D740-45B8-8F8F-D40A24B6A5C8}" type="presOf" srcId="{104810FB-B17A-4FBD-A945-A9E5DB551107}" destId="{9A8ADFDB-73BA-4FD3-8E87-5CB5A7D366D5}" srcOrd="1" destOrd="0" presId="urn:microsoft.com/office/officeart/2005/8/layout/matrix1"/>
    <dgm:cxn modelId="{96D6E91F-F6BF-4014-B1D0-EE2E65F2CD67}" type="presParOf" srcId="{F09B89A0-8FA2-47F9-B61B-6AE0CB9958F1}" destId="{AFEF6DB3-3B1D-4812-A214-4C3BF3A53F90}" srcOrd="0" destOrd="0" presId="urn:microsoft.com/office/officeart/2005/8/layout/matrix1"/>
    <dgm:cxn modelId="{46FDAB17-7E54-4E90-B7D9-8947B87771F8}" type="presParOf" srcId="{AFEF6DB3-3B1D-4812-A214-4C3BF3A53F90}" destId="{1B521EF0-43AA-4AAF-A29B-86C4555296A1}" srcOrd="0" destOrd="0" presId="urn:microsoft.com/office/officeart/2005/8/layout/matrix1"/>
    <dgm:cxn modelId="{65AD72B3-1F36-4942-AD71-70A25B332B2E}" type="presParOf" srcId="{AFEF6DB3-3B1D-4812-A214-4C3BF3A53F90}" destId="{4E406DA9-F389-45CE-9433-85C392A77BC4}" srcOrd="1" destOrd="0" presId="urn:microsoft.com/office/officeart/2005/8/layout/matrix1"/>
    <dgm:cxn modelId="{DC4709C7-5B7B-4E43-9377-4E7BE70C70FC}" type="presParOf" srcId="{AFEF6DB3-3B1D-4812-A214-4C3BF3A53F90}" destId="{DBB09891-189D-42DF-9F97-2A53BEA5E47C}" srcOrd="2" destOrd="0" presId="urn:microsoft.com/office/officeart/2005/8/layout/matrix1"/>
    <dgm:cxn modelId="{9ADF470F-752E-4F67-9F42-5CC500477443}" type="presParOf" srcId="{AFEF6DB3-3B1D-4812-A214-4C3BF3A53F90}" destId="{9A8ADFDB-73BA-4FD3-8E87-5CB5A7D366D5}" srcOrd="3" destOrd="0" presId="urn:microsoft.com/office/officeart/2005/8/layout/matrix1"/>
    <dgm:cxn modelId="{717648B4-F030-49CA-995D-FD700EB4F2F4}" type="presParOf" srcId="{AFEF6DB3-3B1D-4812-A214-4C3BF3A53F90}" destId="{B3C92F8B-E73D-4041-8688-6A49B2C71992}" srcOrd="4" destOrd="0" presId="urn:microsoft.com/office/officeart/2005/8/layout/matrix1"/>
    <dgm:cxn modelId="{526B78B4-6C06-475A-B11F-5B9983B16FDF}" type="presParOf" srcId="{AFEF6DB3-3B1D-4812-A214-4C3BF3A53F90}" destId="{5A766379-C317-4373-9EF5-3C95A6EC53F9}" srcOrd="5" destOrd="0" presId="urn:microsoft.com/office/officeart/2005/8/layout/matrix1"/>
    <dgm:cxn modelId="{49D21213-01E5-4AAB-9770-E81D41B257E3}" type="presParOf" srcId="{AFEF6DB3-3B1D-4812-A214-4C3BF3A53F90}" destId="{42E36D8F-43EA-4A3A-AE1E-FA5FF43FEF5C}" srcOrd="6" destOrd="0" presId="urn:microsoft.com/office/officeart/2005/8/layout/matrix1"/>
    <dgm:cxn modelId="{FF8E8D46-461C-4F70-AE06-A4A080A56AAA}" type="presParOf" srcId="{AFEF6DB3-3B1D-4812-A214-4C3BF3A53F90}" destId="{4D754B21-7C9E-4194-A837-F8630EAA0277}" srcOrd="7" destOrd="0" presId="urn:microsoft.com/office/officeart/2005/8/layout/matrix1"/>
    <dgm:cxn modelId="{E06DD61A-A789-4421-B40D-677062B4C7E0}" type="presParOf" srcId="{F09B89A0-8FA2-47F9-B61B-6AE0CB9958F1}" destId="{A83F30BB-7204-4990-B5D5-5CA643650014}" srcOrd="1" destOrd="0" presId="urn:microsoft.com/office/officeart/2005/8/layout/matrix1"/>
  </dgm:cxnLst>
  <dgm:bg>
    <a:solidFill>
      <a:schemeClr val="accent1">
        <a:lumMod val="20000"/>
        <a:lumOff val="8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492D3F8-8034-42E7-BC5E-2044136A8236}"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7685B80C-A517-4B59-9A22-54EF02C89B95}">
      <dgm:prSet phldrT="[Text]"/>
      <dgm:spPr/>
      <dgm:t>
        <a:bodyPr/>
        <a:lstStyle/>
        <a:p>
          <a:r>
            <a:rPr lang="en-US" dirty="0" err="1"/>
            <a:t>Hoạt</a:t>
          </a:r>
          <a:r>
            <a:rPr lang="en-US" dirty="0"/>
            <a:t> </a:t>
          </a:r>
          <a:r>
            <a:rPr lang="en-US" dirty="0" err="1"/>
            <a:t>động</a:t>
          </a:r>
          <a:r>
            <a:rPr lang="en-US" dirty="0"/>
            <a:t/>
          </a:r>
          <a:br>
            <a:rPr lang="en-US" dirty="0"/>
          </a:br>
          <a:r>
            <a:rPr lang="en-US" dirty="0" err="1"/>
            <a:t>khởi</a:t>
          </a:r>
          <a:r>
            <a:rPr lang="en-US" dirty="0"/>
            <a:t> </a:t>
          </a:r>
          <a:r>
            <a:rPr lang="en-US" dirty="0" err="1"/>
            <a:t>động</a:t>
          </a:r>
          <a:endParaRPr lang="en-US" dirty="0"/>
        </a:p>
      </dgm:t>
    </dgm:pt>
    <dgm:pt modelId="{9F724EDD-19FA-4E0F-9743-7A1826A70E7A}" type="parTrans" cxnId="{83DF2F80-DCA6-4BD5-8988-A8DFB9CF407B}">
      <dgm:prSet/>
      <dgm:spPr/>
      <dgm:t>
        <a:bodyPr/>
        <a:lstStyle/>
        <a:p>
          <a:endParaRPr lang="en-US"/>
        </a:p>
      </dgm:t>
    </dgm:pt>
    <dgm:pt modelId="{085E4C3A-CADF-4660-B653-23B502541DD3}" type="sibTrans" cxnId="{83DF2F80-DCA6-4BD5-8988-A8DFB9CF407B}">
      <dgm:prSet/>
      <dgm:spPr/>
      <dgm:t>
        <a:bodyPr/>
        <a:lstStyle/>
        <a:p>
          <a:endParaRPr lang="en-US"/>
        </a:p>
      </dgm:t>
    </dgm:pt>
    <dgm:pt modelId="{BA85A6B0-B444-40C2-A84B-B4A93AF8A386}">
      <dgm:prSet phldrT="[Text]"/>
      <dgm:spPr/>
      <dgm:t>
        <a:bodyPr/>
        <a:lstStyle/>
        <a:p>
          <a:r>
            <a:rPr lang="en-US" dirty="0" err="1"/>
            <a:t>Hoạt</a:t>
          </a:r>
          <a:r>
            <a:rPr lang="en-US" dirty="0"/>
            <a:t> </a:t>
          </a:r>
          <a:r>
            <a:rPr lang="en-US" dirty="0" err="1"/>
            <a:t>động</a:t>
          </a:r>
          <a:r>
            <a:rPr lang="en-US" dirty="0"/>
            <a:t> </a:t>
          </a:r>
          <a:r>
            <a:rPr lang="en-US" dirty="0" err="1"/>
            <a:t>khám</a:t>
          </a:r>
          <a:r>
            <a:rPr lang="en-US" dirty="0"/>
            <a:t> </a:t>
          </a:r>
          <a:r>
            <a:rPr lang="en-US" dirty="0" err="1"/>
            <a:t>phá</a:t>
          </a:r>
          <a:endParaRPr lang="en-US" dirty="0"/>
        </a:p>
      </dgm:t>
    </dgm:pt>
    <dgm:pt modelId="{4DC0D4D0-529C-4A4F-B68B-B1AAE278466B}" type="parTrans" cxnId="{DD86BDAB-F3D6-4ACC-977B-0B345304908E}">
      <dgm:prSet/>
      <dgm:spPr/>
      <dgm:t>
        <a:bodyPr/>
        <a:lstStyle/>
        <a:p>
          <a:endParaRPr lang="en-US"/>
        </a:p>
      </dgm:t>
    </dgm:pt>
    <dgm:pt modelId="{893DD04B-FC16-4A75-B1E2-91635C3D3107}" type="sibTrans" cxnId="{DD86BDAB-F3D6-4ACC-977B-0B345304908E}">
      <dgm:prSet/>
      <dgm:spPr/>
      <dgm:t>
        <a:bodyPr/>
        <a:lstStyle/>
        <a:p>
          <a:endParaRPr lang="en-US"/>
        </a:p>
      </dgm:t>
    </dgm:pt>
    <dgm:pt modelId="{B52CB844-2148-452D-BCB5-6BF025AD1E6A}">
      <dgm:prSet phldrT="[Text]"/>
      <dgm:spPr/>
      <dgm:t>
        <a:bodyPr/>
        <a:lstStyle/>
        <a:p>
          <a:r>
            <a:rPr lang="en-US" dirty="0" err="1"/>
            <a:t>Vận</a:t>
          </a:r>
          <a:r>
            <a:rPr lang="en-US" dirty="0"/>
            <a:t> </a:t>
          </a:r>
          <a:r>
            <a:rPr lang="en-US" dirty="0" err="1"/>
            <a:t>dụng</a:t>
          </a:r>
          <a:endParaRPr lang="en-US" dirty="0"/>
        </a:p>
      </dgm:t>
    </dgm:pt>
    <dgm:pt modelId="{DCD5AF4C-0A1B-492F-8EC6-8985BC621A67}" type="parTrans" cxnId="{A236A248-1F43-49DE-92F3-96AC90214F59}">
      <dgm:prSet/>
      <dgm:spPr/>
      <dgm:t>
        <a:bodyPr/>
        <a:lstStyle/>
        <a:p>
          <a:endParaRPr lang="en-US"/>
        </a:p>
      </dgm:t>
    </dgm:pt>
    <dgm:pt modelId="{CBE1530E-8E9E-4E06-8809-5E0ADCA277AA}" type="sibTrans" cxnId="{A236A248-1F43-49DE-92F3-96AC90214F59}">
      <dgm:prSet/>
      <dgm:spPr/>
      <dgm:t>
        <a:bodyPr/>
        <a:lstStyle/>
        <a:p>
          <a:endParaRPr lang="en-US"/>
        </a:p>
      </dgm:t>
    </dgm:pt>
    <dgm:pt modelId="{AC8458BC-7FAF-48AE-B910-69AF5545D1F3}">
      <dgm:prSet/>
      <dgm:spPr/>
      <dgm:t>
        <a:bodyPr/>
        <a:lstStyle/>
        <a:p>
          <a:r>
            <a:rPr lang="en-US" dirty="0" err="1"/>
            <a:t>Luyện</a:t>
          </a:r>
          <a:r>
            <a:rPr lang="en-US" dirty="0"/>
            <a:t> </a:t>
          </a:r>
          <a:r>
            <a:rPr lang="en-US" dirty="0" err="1"/>
            <a:t>tập</a:t>
          </a:r>
          <a:endParaRPr lang="en-US" dirty="0"/>
        </a:p>
      </dgm:t>
    </dgm:pt>
    <dgm:pt modelId="{E2594CF1-C0A3-4562-B91B-59D946B9B204}" type="parTrans" cxnId="{95E2D0BF-E71E-4977-9C29-3F7B2D4710A0}">
      <dgm:prSet/>
      <dgm:spPr/>
      <dgm:t>
        <a:bodyPr/>
        <a:lstStyle/>
        <a:p>
          <a:endParaRPr lang="en-US"/>
        </a:p>
      </dgm:t>
    </dgm:pt>
    <dgm:pt modelId="{9F2C4BFA-5D6A-41A5-95C7-1C48077AF142}" type="sibTrans" cxnId="{95E2D0BF-E71E-4977-9C29-3F7B2D4710A0}">
      <dgm:prSet/>
      <dgm:spPr/>
      <dgm:t>
        <a:bodyPr/>
        <a:lstStyle/>
        <a:p>
          <a:endParaRPr lang="en-US"/>
        </a:p>
      </dgm:t>
    </dgm:pt>
    <dgm:pt modelId="{1CCD21D3-48D1-4E31-8D75-F906C6A02047}" type="pres">
      <dgm:prSet presAssocID="{8492D3F8-8034-42E7-BC5E-2044136A8236}" presName="Name0" presStyleCnt="0">
        <dgm:presLayoutVars>
          <dgm:chMax val="11"/>
          <dgm:chPref val="11"/>
          <dgm:dir/>
          <dgm:resizeHandles/>
        </dgm:presLayoutVars>
      </dgm:prSet>
      <dgm:spPr/>
      <dgm:t>
        <a:bodyPr/>
        <a:lstStyle/>
        <a:p>
          <a:endParaRPr lang="en-US"/>
        </a:p>
      </dgm:t>
    </dgm:pt>
    <dgm:pt modelId="{F4BC2AEE-8CA1-48B7-ADF2-03DA01478AF4}" type="pres">
      <dgm:prSet presAssocID="{B52CB844-2148-452D-BCB5-6BF025AD1E6A}" presName="Accent4" presStyleCnt="0"/>
      <dgm:spPr/>
    </dgm:pt>
    <dgm:pt modelId="{2E0753AB-9D07-401F-BBEC-CA6ABAF3BA56}" type="pres">
      <dgm:prSet presAssocID="{B52CB844-2148-452D-BCB5-6BF025AD1E6A}" presName="Accent" presStyleLbl="node1" presStyleIdx="0" presStyleCnt="4"/>
      <dgm:spPr/>
    </dgm:pt>
    <dgm:pt modelId="{891338EB-621B-47B3-8108-87A6608D8DD4}" type="pres">
      <dgm:prSet presAssocID="{B52CB844-2148-452D-BCB5-6BF025AD1E6A}" presName="ParentBackground4" presStyleCnt="0"/>
      <dgm:spPr/>
    </dgm:pt>
    <dgm:pt modelId="{9D0B4C70-26CB-4037-985C-3BE7E7B51095}" type="pres">
      <dgm:prSet presAssocID="{B52CB844-2148-452D-BCB5-6BF025AD1E6A}" presName="ParentBackground" presStyleLbl="fgAcc1" presStyleIdx="0" presStyleCnt="4"/>
      <dgm:spPr/>
      <dgm:t>
        <a:bodyPr/>
        <a:lstStyle/>
        <a:p>
          <a:endParaRPr lang="en-US"/>
        </a:p>
      </dgm:t>
    </dgm:pt>
    <dgm:pt modelId="{81FF1480-44CC-49CF-98B9-54892DD74D4D}" type="pres">
      <dgm:prSet presAssocID="{B52CB844-2148-452D-BCB5-6BF025AD1E6A}" presName="Parent4" presStyleLbl="revTx" presStyleIdx="0" presStyleCnt="0">
        <dgm:presLayoutVars>
          <dgm:chMax val="1"/>
          <dgm:chPref val="1"/>
          <dgm:bulletEnabled val="1"/>
        </dgm:presLayoutVars>
      </dgm:prSet>
      <dgm:spPr/>
      <dgm:t>
        <a:bodyPr/>
        <a:lstStyle/>
        <a:p>
          <a:endParaRPr lang="en-US"/>
        </a:p>
      </dgm:t>
    </dgm:pt>
    <dgm:pt modelId="{43B67F3D-D2AA-4D28-80B4-87C9C89261CB}" type="pres">
      <dgm:prSet presAssocID="{AC8458BC-7FAF-48AE-B910-69AF5545D1F3}" presName="Accent3" presStyleCnt="0"/>
      <dgm:spPr/>
    </dgm:pt>
    <dgm:pt modelId="{8EC657FC-522A-4EF3-BC72-6D82CCE8C7C4}" type="pres">
      <dgm:prSet presAssocID="{AC8458BC-7FAF-48AE-B910-69AF5545D1F3}" presName="Accent" presStyleLbl="node1" presStyleIdx="1" presStyleCnt="4"/>
      <dgm:spPr/>
    </dgm:pt>
    <dgm:pt modelId="{EC43C24D-D0FC-435C-B6BB-1924E61C31C9}" type="pres">
      <dgm:prSet presAssocID="{AC8458BC-7FAF-48AE-B910-69AF5545D1F3}" presName="ParentBackground3" presStyleCnt="0"/>
      <dgm:spPr/>
    </dgm:pt>
    <dgm:pt modelId="{AD868C74-3955-4CAF-9F5B-5B9B94F2CED7}" type="pres">
      <dgm:prSet presAssocID="{AC8458BC-7FAF-48AE-B910-69AF5545D1F3}" presName="ParentBackground" presStyleLbl="fgAcc1" presStyleIdx="1" presStyleCnt="4"/>
      <dgm:spPr/>
      <dgm:t>
        <a:bodyPr/>
        <a:lstStyle/>
        <a:p>
          <a:endParaRPr lang="en-US"/>
        </a:p>
      </dgm:t>
    </dgm:pt>
    <dgm:pt modelId="{92F62A3A-7E73-40EB-A852-9E2642237DBE}" type="pres">
      <dgm:prSet presAssocID="{AC8458BC-7FAF-48AE-B910-69AF5545D1F3}" presName="Parent3" presStyleLbl="revTx" presStyleIdx="0" presStyleCnt="0">
        <dgm:presLayoutVars>
          <dgm:chMax val="1"/>
          <dgm:chPref val="1"/>
          <dgm:bulletEnabled val="1"/>
        </dgm:presLayoutVars>
      </dgm:prSet>
      <dgm:spPr/>
      <dgm:t>
        <a:bodyPr/>
        <a:lstStyle/>
        <a:p>
          <a:endParaRPr lang="en-US"/>
        </a:p>
      </dgm:t>
    </dgm:pt>
    <dgm:pt modelId="{F0C80D28-B40F-45CD-B563-FAA944DBFAEE}" type="pres">
      <dgm:prSet presAssocID="{BA85A6B0-B444-40C2-A84B-B4A93AF8A386}" presName="Accent2" presStyleCnt="0"/>
      <dgm:spPr/>
    </dgm:pt>
    <dgm:pt modelId="{3199E42B-39A7-469F-B367-8371284A85B7}" type="pres">
      <dgm:prSet presAssocID="{BA85A6B0-B444-40C2-A84B-B4A93AF8A386}" presName="Accent" presStyleLbl="node1" presStyleIdx="2" presStyleCnt="4"/>
      <dgm:spPr/>
    </dgm:pt>
    <dgm:pt modelId="{5A3C5F53-3CA4-4E55-9F86-14F78780BFF8}" type="pres">
      <dgm:prSet presAssocID="{BA85A6B0-B444-40C2-A84B-B4A93AF8A386}" presName="ParentBackground2" presStyleCnt="0"/>
      <dgm:spPr/>
    </dgm:pt>
    <dgm:pt modelId="{8698D32F-458D-4D62-878C-8CCE14A6909B}" type="pres">
      <dgm:prSet presAssocID="{BA85A6B0-B444-40C2-A84B-B4A93AF8A386}" presName="ParentBackground" presStyleLbl="fgAcc1" presStyleIdx="2" presStyleCnt="4"/>
      <dgm:spPr/>
      <dgm:t>
        <a:bodyPr/>
        <a:lstStyle/>
        <a:p>
          <a:endParaRPr lang="en-US"/>
        </a:p>
      </dgm:t>
    </dgm:pt>
    <dgm:pt modelId="{72F9D822-745C-43D9-B887-C98C7309A754}" type="pres">
      <dgm:prSet presAssocID="{BA85A6B0-B444-40C2-A84B-B4A93AF8A386}" presName="Parent2" presStyleLbl="revTx" presStyleIdx="0" presStyleCnt="0">
        <dgm:presLayoutVars>
          <dgm:chMax val="1"/>
          <dgm:chPref val="1"/>
          <dgm:bulletEnabled val="1"/>
        </dgm:presLayoutVars>
      </dgm:prSet>
      <dgm:spPr/>
      <dgm:t>
        <a:bodyPr/>
        <a:lstStyle/>
        <a:p>
          <a:endParaRPr lang="en-US"/>
        </a:p>
      </dgm:t>
    </dgm:pt>
    <dgm:pt modelId="{AD72FFF5-60F1-4713-84CE-4AEDBC2A3890}" type="pres">
      <dgm:prSet presAssocID="{7685B80C-A517-4B59-9A22-54EF02C89B95}" presName="Accent1" presStyleCnt="0"/>
      <dgm:spPr/>
    </dgm:pt>
    <dgm:pt modelId="{E1B5FACF-3089-4868-A1F7-D225AF4EE7F6}" type="pres">
      <dgm:prSet presAssocID="{7685B80C-A517-4B59-9A22-54EF02C89B95}" presName="Accent" presStyleLbl="node1" presStyleIdx="3" presStyleCnt="4"/>
      <dgm:spPr/>
    </dgm:pt>
    <dgm:pt modelId="{5CFEB31A-45FF-4241-86EB-2AB1D38F2CB8}" type="pres">
      <dgm:prSet presAssocID="{7685B80C-A517-4B59-9A22-54EF02C89B95}" presName="ParentBackground1" presStyleCnt="0"/>
      <dgm:spPr/>
    </dgm:pt>
    <dgm:pt modelId="{FAC10F57-A000-4CEE-930C-2EE23F454C72}" type="pres">
      <dgm:prSet presAssocID="{7685B80C-A517-4B59-9A22-54EF02C89B95}" presName="ParentBackground" presStyleLbl="fgAcc1" presStyleIdx="3" presStyleCnt="4"/>
      <dgm:spPr/>
      <dgm:t>
        <a:bodyPr/>
        <a:lstStyle/>
        <a:p>
          <a:endParaRPr lang="en-US"/>
        </a:p>
      </dgm:t>
    </dgm:pt>
    <dgm:pt modelId="{645C48F4-042D-419B-A769-1C11BD310AC4}" type="pres">
      <dgm:prSet presAssocID="{7685B80C-A517-4B59-9A22-54EF02C89B95}" presName="Parent1" presStyleLbl="revTx" presStyleIdx="0" presStyleCnt="0">
        <dgm:presLayoutVars>
          <dgm:chMax val="1"/>
          <dgm:chPref val="1"/>
          <dgm:bulletEnabled val="1"/>
        </dgm:presLayoutVars>
      </dgm:prSet>
      <dgm:spPr/>
      <dgm:t>
        <a:bodyPr/>
        <a:lstStyle/>
        <a:p>
          <a:endParaRPr lang="en-US"/>
        </a:p>
      </dgm:t>
    </dgm:pt>
  </dgm:ptLst>
  <dgm:cxnLst>
    <dgm:cxn modelId="{A236A248-1F43-49DE-92F3-96AC90214F59}" srcId="{8492D3F8-8034-42E7-BC5E-2044136A8236}" destId="{B52CB844-2148-452D-BCB5-6BF025AD1E6A}" srcOrd="3" destOrd="0" parTransId="{DCD5AF4C-0A1B-492F-8EC6-8985BC621A67}" sibTransId="{CBE1530E-8E9E-4E06-8809-5E0ADCA277AA}"/>
    <dgm:cxn modelId="{8B1E4895-3DD3-4D14-99F3-3D781E08B03D}" type="presOf" srcId="{8492D3F8-8034-42E7-BC5E-2044136A8236}" destId="{1CCD21D3-48D1-4E31-8D75-F906C6A02047}" srcOrd="0" destOrd="0" presId="urn:microsoft.com/office/officeart/2011/layout/CircleProcess"/>
    <dgm:cxn modelId="{95E2D0BF-E71E-4977-9C29-3F7B2D4710A0}" srcId="{8492D3F8-8034-42E7-BC5E-2044136A8236}" destId="{AC8458BC-7FAF-48AE-B910-69AF5545D1F3}" srcOrd="2" destOrd="0" parTransId="{E2594CF1-C0A3-4562-B91B-59D946B9B204}" sibTransId="{9F2C4BFA-5D6A-41A5-95C7-1C48077AF142}"/>
    <dgm:cxn modelId="{81B6B399-E571-4AFC-AD50-F7ECE93C5D65}" type="presOf" srcId="{B52CB844-2148-452D-BCB5-6BF025AD1E6A}" destId="{9D0B4C70-26CB-4037-985C-3BE7E7B51095}" srcOrd="0" destOrd="0" presId="urn:microsoft.com/office/officeart/2011/layout/CircleProcess"/>
    <dgm:cxn modelId="{83DF2F80-DCA6-4BD5-8988-A8DFB9CF407B}" srcId="{8492D3F8-8034-42E7-BC5E-2044136A8236}" destId="{7685B80C-A517-4B59-9A22-54EF02C89B95}" srcOrd="0" destOrd="0" parTransId="{9F724EDD-19FA-4E0F-9743-7A1826A70E7A}" sibTransId="{085E4C3A-CADF-4660-B653-23B502541DD3}"/>
    <dgm:cxn modelId="{B2443540-C584-491F-919D-C88AF3D7AE04}" type="presOf" srcId="{7685B80C-A517-4B59-9A22-54EF02C89B95}" destId="{FAC10F57-A000-4CEE-930C-2EE23F454C72}" srcOrd="0" destOrd="0" presId="urn:microsoft.com/office/officeart/2011/layout/CircleProcess"/>
    <dgm:cxn modelId="{010233F9-4424-4812-94F2-64F35F96DCFC}" type="presOf" srcId="{BA85A6B0-B444-40C2-A84B-B4A93AF8A386}" destId="{72F9D822-745C-43D9-B887-C98C7309A754}" srcOrd="1" destOrd="0" presId="urn:microsoft.com/office/officeart/2011/layout/CircleProcess"/>
    <dgm:cxn modelId="{12819AFF-16AE-4CB6-81C2-E067BEB89EA5}" type="presOf" srcId="{B52CB844-2148-452D-BCB5-6BF025AD1E6A}" destId="{81FF1480-44CC-49CF-98B9-54892DD74D4D}" srcOrd="1" destOrd="0" presId="urn:microsoft.com/office/officeart/2011/layout/CircleProcess"/>
    <dgm:cxn modelId="{D509B8F9-B6F7-4968-BE43-F9E4494FD7E4}" type="presOf" srcId="{AC8458BC-7FAF-48AE-B910-69AF5545D1F3}" destId="{AD868C74-3955-4CAF-9F5B-5B9B94F2CED7}" srcOrd="0" destOrd="0" presId="urn:microsoft.com/office/officeart/2011/layout/CircleProcess"/>
    <dgm:cxn modelId="{DD86BDAB-F3D6-4ACC-977B-0B345304908E}" srcId="{8492D3F8-8034-42E7-BC5E-2044136A8236}" destId="{BA85A6B0-B444-40C2-A84B-B4A93AF8A386}" srcOrd="1" destOrd="0" parTransId="{4DC0D4D0-529C-4A4F-B68B-B1AAE278466B}" sibTransId="{893DD04B-FC16-4A75-B1E2-91635C3D3107}"/>
    <dgm:cxn modelId="{2E48FEB8-B36C-4643-95D4-ED0F256BF398}" type="presOf" srcId="{AC8458BC-7FAF-48AE-B910-69AF5545D1F3}" destId="{92F62A3A-7E73-40EB-A852-9E2642237DBE}" srcOrd="1" destOrd="0" presId="urn:microsoft.com/office/officeart/2011/layout/CircleProcess"/>
    <dgm:cxn modelId="{4E021404-47B5-4080-9387-C7CEE6D13406}" type="presOf" srcId="{BA85A6B0-B444-40C2-A84B-B4A93AF8A386}" destId="{8698D32F-458D-4D62-878C-8CCE14A6909B}" srcOrd="0" destOrd="0" presId="urn:microsoft.com/office/officeart/2011/layout/CircleProcess"/>
    <dgm:cxn modelId="{5CB2E282-E64A-4CAC-B4D3-C3A73E4AA31E}" type="presOf" srcId="{7685B80C-A517-4B59-9A22-54EF02C89B95}" destId="{645C48F4-042D-419B-A769-1C11BD310AC4}" srcOrd="1" destOrd="0" presId="urn:microsoft.com/office/officeart/2011/layout/CircleProcess"/>
    <dgm:cxn modelId="{9F2BAFDC-0FE6-419F-987A-C45A244D17F3}" type="presParOf" srcId="{1CCD21D3-48D1-4E31-8D75-F906C6A02047}" destId="{F4BC2AEE-8CA1-48B7-ADF2-03DA01478AF4}" srcOrd="0" destOrd="0" presId="urn:microsoft.com/office/officeart/2011/layout/CircleProcess"/>
    <dgm:cxn modelId="{52F2D7B8-DFC3-4C3D-A31B-F545170CCAEE}" type="presParOf" srcId="{F4BC2AEE-8CA1-48B7-ADF2-03DA01478AF4}" destId="{2E0753AB-9D07-401F-BBEC-CA6ABAF3BA56}" srcOrd="0" destOrd="0" presId="urn:microsoft.com/office/officeart/2011/layout/CircleProcess"/>
    <dgm:cxn modelId="{5D8BEC7E-DC6F-4EB3-B252-F30EA6684FF2}" type="presParOf" srcId="{1CCD21D3-48D1-4E31-8D75-F906C6A02047}" destId="{891338EB-621B-47B3-8108-87A6608D8DD4}" srcOrd="1" destOrd="0" presId="urn:microsoft.com/office/officeart/2011/layout/CircleProcess"/>
    <dgm:cxn modelId="{A14AD8E8-D615-4181-93B1-6EC225846ADF}" type="presParOf" srcId="{891338EB-621B-47B3-8108-87A6608D8DD4}" destId="{9D0B4C70-26CB-4037-985C-3BE7E7B51095}" srcOrd="0" destOrd="0" presId="urn:microsoft.com/office/officeart/2011/layout/CircleProcess"/>
    <dgm:cxn modelId="{8D5B8411-E2F6-4E07-BBC7-23791C90FFE4}" type="presParOf" srcId="{1CCD21D3-48D1-4E31-8D75-F906C6A02047}" destId="{81FF1480-44CC-49CF-98B9-54892DD74D4D}" srcOrd="2" destOrd="0" presId="urn:microsoft.com/office/officeart/2011/layout/CircleProcess"/>
    <dgm:cxn modelId="{DA5FAABB-B794-4C61-B8AA-D91088E52724}" type="presParOf" srcId="{1CCD21D3-48D1-4E31-8D75-F906C6A02047}" destId="{43B67F3D-D2AA-4D28-80B4-87C9C89261CB}" srcOrd="3" destOrd="0" presId="urn:microsoft.com/office/officeart/2011/layout/CircleProcess"/>
    <dgm:cxn modelId="{CD1FBFDF-36C2-45E0-896B-FFA8F70593A8}" type="presParOf" srcId="{43B67F3D-D2AA-4D28-80B4-87C9C89261CB}" destId="{8EC657FC-522A-4EF3-BC72-6D82CCE8C7C4}" srcOrd="0" destOrd="0" presId="urn:microsoft.com/office/officeart/2011/layout/CircleProcess"/>
    <dgm:cxn modelId="{A886ED5C-38A7-4D58-A3B5-7BE273490B8A}" type="presParOf" srcId="{1CCD21D3-48D1-4E31-8D75-F906C6A02047}" destId="{EC43C24D-D0FC-435C-B6BB-1924E61C31C9}" srcOrd="4" destOrd="0" presId="urn:microsoft.com/office/officeart/2011/layout/CircleProcess"/>
    <dgm:cxn modelId="{55B259DC-B05F-441D-A6F6-6F7536C48F8E}" type="presParOf" srcId="{EC43C24D-D0FC-435C-B6BB-1924E61C31C9}" destId="{AD868C74-3955-4CAF-9F5B-5B9B94F2CED7}" srcOrd="0" destOrd="0" presId="urn:microsoft.com/office/officeart/2011/layout/CircleProcess"/>
    <dgm:cxn modelId="{5E2EA3AD-A170-4AA2-8744-FF50DE5A5CFD}" type="presParOf" srcId="{1CCD21D3-48D1-4E31-8D75-F906C6A02047}" destId="{92F62A3A-7E73-40EB-A852-9E2642237DBE}" srcOrd="5" destOrd="0" presId="urn:microsoft.com/office/officeart/2011/layout/CircleProcess"/>
    <dgm:cxn modelId="{885D303F-AF65-458A-90EB-D70E2B23FE29}" type="presParOf" srcId="{1CCD21D3-48D1-4E31-8D75-F906C6A02047}" destId="{F0C80D28-B40F-45CD-B563-FAA944DBFAEE}" srcOrd="6" destOrd="0" presId="urn:microsoft.com/office/officeart/2011/layout/CircleProcess"/>
    <dgm:cxn modelId="{7D1288F5-ADC2-429C-83A2-FF4DF7A1D914}" type="presParOf" srcId="{F0C80D28-B40F-45CD-B563-FAA944DBFAEE}" destId="{3199E42B-39A7-469F-B367-8371284A85B7}" srcOrd="0" destOrd="0" presId="urn:microsoft.com/office/officeart/2011/layout/CircleProcess"/>
    <dgm:cxn modelId="{B283E164-2AC6-411C-ADF8-914197EC1669}" type="presParOf" srcId="{1CCD21D3-48D1-4E31-8D75-F906C6A02047}" destId="{5A3C5F53-3CA4-4E55-9F86-14F78780BFF8}" srcOrd="7" destOrd="0" presId="urn:microsoft.com/office/officeart/2011/layout/CircleProcess"/>
    <dgm:cxn modelId="{5D12D862-90CB-44B5-A3D3-A4013E4D9D56}" type="presParOf" srcId="{5A3C5F53-3CA4-4E55-9F86-14F78780BFF8}" destId="{8698D32F-458D-4D62-878C-8CCE14A6909B}" srcOrd="0" destOrd="0" presId="urn:microsoft.com/office/officeart/2011/layout/CircleProcess"/>
    <dgm:cxn modelId="{749B208A-99CD-4390-BDE1-515A14B39642}" type="presParOf" srcId="{1CCD21D3-48D1-4E31-8D75-F906C6A02047}" destId="{72F9D822-745C-43D9-B887-C98C7309A754}" srcOrd="8" destOrd="0" presId="urn:microsoft.com/office/officeart/2011/layout/CircleProcess"/>
    <dgm:cxn modelId="{953020CC-5134-4529-B638-AD891E192605}" type="presParOf" srcId="{1CCD21D3-48D1-4E31-8D75-F906C6A02047}" destId="{AD72FFF5-60F1-4713-84CE-4AEDBC2A3890}" srcOrd="9" destOrd="0" presId="urn:microsoft.com/office/officeart/2011/layout/CircleProcess"/>
    <dgm:cxn modelId="{CFDD7B91-64B8-4E22-82C7-D3BF7B6EAD4F}" type="presParOf" srcId="{AD72FFF5-60F1-4713-84CE-4AEDBC2A3890}" destId="{E1B5FACF-3089-4868-A1F7-D225AF4EE7F6}" srcOrd="0" destOrd="0" presId="urn:microsoft.com/office/officeart/2011/layout/CircleProcess"/>
    <dgm:cxn modelId="{DC9B7655-9296-406F-B157-CEABDA05F71C}" type="presParOf" srcId="{1CCD21D3-48D1-4E31-8D75-F906C6A02047}" destId="{5CFEB31A-45FF-4241-86EB-2AB1D38F2CB8}" srcOrd="10" destOrd="0" presId="urn:microsoft.com/office/officeart/2011/layout/CircleProcess"/>
    <dgm:cxn modelId="{EF473772-CDAC-451C-B55E-BB9D40FA9F21}" type="presParOf" srcId="{5CFEB31A-45FF-4241-86EB-2AB1D38F2CB8}" destId="{FAC10F57-A000-4CEE-930C-2EE23F454C72}" srcOrd="0" destOrd="0" presId="urn:microsoft.com/office/officeart/2011/layout/CircleProcess"/>
    <dgm:cxn modelId="{C4C32406-3888-45EF-93EF-9FF635185317}" type="presParOf" srcId="{1CCD21D3-48D1-4E31-8D75-F906C6A02047}" destId="{645C48F4-042D-419B-A769-1C11BD310AC4}"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0802EA4-741A-4973-8917-876F9D594AB0}" type="doc">
      <dgm:prSet loTypeId="urn:microsoft.com/office/officeart/2005/8/layout/radial6" loCatId="relationship" qsTypeId="urn:microsoft.com/office/officeart/2005/8/quickstyle/simple5" qsCatId="simple" csTypeId="urn:microsoft.com/office/officeart/2005/8/colors/colorful4" csCatId="colorful" phldr="1"/>
      <dgm:spPr/>
      <dgm:t>
        <a:bodyPr/>
        <a:lstStyle/>
        <a:p>
          <a:endParaRPr lang="en-US"/>
        </a:p>
      </dgm:t>
    </dgm:pt>
    <dgm:pt modelId="{A1664533-90C3-441C-AA79-661D7C997A12}">
      <dgm:prSet phldrT="[Text]"/>
      <dgm:spPr/>
      <dgm:t>
        <a:bodyPr/>
        <a:lstStyle/>
        <a:p>
          <a:r>
            <a:rPr lang="en-US" err="1">
              <a:solidFill>
                <a:schemeClr val="tx1"/>
              </a:solidFill>
            </a:rPr>
            <a:t>Hoạt</a:t>
          </a:r>
          <a:r>
            <a:rPr lang="en-US">
              <a:solidFill>
                <a:schemeClr val="tx1"/>
              </a:solidFill>
            </a:rPr>
            <a:t> </a:t>
          </a:r>
          <a:r>
            <a:rPr lang="en-US" err="1">
              <a:solidFill>
                <a:schemeClr val="tx1"/>
              </a:solidFill>
            </a:rPr>
            <a:t>động</a:t>
          </a:r>
          <a:endParaRPr lang="en-US">
            <a:solidFill>
              <a:schemeClr val="tx1"/>
            </a:solidFill>
          </a:endParaRPr>
        </a:p>
      </dgm:t>
    </dgm:pt>
    <dgm:pt modelId="{3D1D75C1-7931-4346-8FBA-3A98AF214090}" type="parTrans" cxnId="{0FEB8FCE-BA79-42CF-840A-A5A66F7E0A9A}">
      <dgm:prSet/>
      <dgm:spPr/>
      <dgm:t>
        <a:bodyPr/>
        <a:lstStyle/>
        <a:p>
          <a:endParaRPr lang="en-US">
            <a:solidFill>
              <a:schemeClr val="tx1"/>
            </a:solidFill>
          </a:endParaRPr>
        </a:p>
      </dgm:t>
    </dgm:pt>
    <dgm:pt modelId="{8F596048-95F5-45A3-AFA9-33C5CCA1EA9F}" type="sibTrans" cxnId="{0FEB8FCE-BA79-42CF-840A-A5A66F7E0A9A}">
      <dgm:prSet/>
      <dgm:spPr/>
      <dgm:t>
        <a:bodyPr/>
        <a:lstStyle/>
        <a:p>
          <a:endParaRPr lang="en-US">
            <a:solidFill>
              <a:schemeClr val="tx1"/>
            </a:solidFill>
          </a:endParaRPr>
        </a:p>
      </dgm:t>
    </dgm:pt>
    <dgm:pt modelId="{B9966DA8-A6EB-41CB-AFFC-43CF78A495E8}">
      <dgm:prSet phldrT="[Text]" custT="1"/>
      <dgm:spPr/>
      <dgm:t>
        <a:bodyPr/>
        <a:lstStyle/>
        <a:p>
          <a:r>
            <a:rPr lang="en-US" sz="2400" dirty="0" err="1">
              <a:solidFill>
                <a:schemeClr val="tx1"/>
              </a:solidFill>
              <a:latin typeface="Arial" panose="020B0604020202020204" pitchFamily="34" charset="0"/>
              <a:cs typeface="Arial" panose="020B0604020202020204" pitchFamily="34" charset="0"/>
            </a:rPr>
            <a:t>Mục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tiêu</a:t>
          </a:r>
          <a:endParaRPr lang="en-US" sz="2400" dirty="0">
            <a:solidFill>
              <a:schemeClr val="tx1"/>
            </a:solidFill>
            <a:latin typeface="Arial" panose="020B0604020202020204" pitchFamily="34" charset="0"/>
            <a:cs typeface="Arial" panose="020B0604020202020204" pitchFamily="34" charset="0"/>
          </a:endParaRPr>
        </a:p>
      </dgm:t>
    </dgm:pt>
    <dgm:pt modelId="{910FF0F9-504F-4462-A818-22D6551DAE02}" type="parTrans" cxnId="{5D7FE7FE-EDC0-4131-B837-08BC82E10322}">
      <dgm:prSet/>
      <dgm:spPr/>
      <dgm:t>
        <a:bodyPr/>
        <a:lstStyle/>
        <a:p>
          <a:endParaRPr lang="en-US">
            <a:solidFill>
              <a:schemeClr val="tx1"/>
            </a:solidFill>
          </a:endParaRPr>
        </a:p>
      </dgm:t>
    </dgm:pt>
    <dgm:pt modelId="{BDC637AC-10E0-4E04-9320-271FEDDF9264}" type="sibTrans" cxnId="{5D7FE7FE-EDC0-4131-B837-08BC82E10322}">
      <dgm:prSet/>
      <dgm:spPr/>
      <dgm:t>
        <a:bodyPr/>
        <a:lstStyle/>
        <a:p>
          <a:endParaRPr lang="en-US">
            <a:solidFill>
              <a:schemeClr val="tx1"/>
            </a:solidFill>
          </a:endParaRPr>
        </a:p>
      </dgm:t>
    </dgm:pt>
    <dgm:pt modelId="{2F04F13E-12B6-47F6-9107-FA77068B7645}">
      <dgm:prSet phldrT="[Text]" custT="1"/>
      <dgm:spPr>
        <a:solidFill>
          <a:schemeClr val="accent4">
            <a:lumMod val="40000"/>
            <a:lumOff val="60000"/>
          </a:schemeClr>
        </a:solidFill>
      </dgm:spPr>
      <dgm:t>
        <a:bodyPr/>
        <a:lstStyle/>
        <a:p>
          <a:r>
            <a:rPr lang="en-US" sz="2400" dirty="0" err="1">
              <a:solidFill>
                <a:schemeClr val="tx1"/>
              </a:solidFill>
              <a:latin typeface="Arial" panose="020B0604020202020204" pitchFamily="34" charset="0"/>
              <a:cs typeface="Arial" panose="020B0604020202020204" pitchFamily="34" charset="0"/>
            </a:rPr>
            <a:t>Nội</a:t>
          </a:r>
          <a:r>
            <a:rPr lang="en-US" sz="2400" dirty="0">
              <a:solidFill>
                <a:schemeClr val="tx1"/>
              </a:solidFill>
              <a:latin typeface="Arial" panose="020B0604020202020204" pitchFamily="34" charset="0"/>
              <a:cs typeface="Arial" panose="020B0604020202020204" pitchFamily="34" charset="0"/>
            </a:rPr>
            <a:t> dung </a:t>
          </a:r>
          <a:r>
            <a:rPr lang="en-US" sz="2400" dirty="0" err="1">
              <a:solidFill>
                <a:schemeClr val="tx1"/>
              </a:solidFill>
              <a:latin typeface="Arial" panose="020B0604020202020204" pitchFamily="34" charset="0"/>
              <a:cs typeface="Arial" panose="020B0604020202020204" pitchFamily="34" charset="0"/>
            </a:rPr>
            <a:t>hoạt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động</a:t>
          </a:r>
          <a:endParaRPr lang="en-US" sz="2400" dirty="0">
            <a:solidFill>
              <a:schemeClr val="tx1"/>
            </a:solidFill>
            <a:latin typeface="Arial" panose="020B0604020202020204" pitchFamily="34" charset="0"/>
            <a:cs typeface="Arial" panose="020B0604020202020204" pitchFamily="34" charset="0"/>
          </a:endParaRPr>
        </a:p>
      </dgm:t>
    </dgm:pt>
    <dgm:pt modelId="{77CC9CEA-3B67-470D-8DE5-BF8018C9C35A}" type="parTrans" cxnId="{A7B57032-F585-4C99-88C7-EFCE0158A252}">
      <dgm:prSet/>
      <dgm:spPr/>
      <dgm:t>
        <a:bodyPr/>
        <a:lstStyle/>
        <a:p>
          <a:endParaRPr lang="en-US">
            <a:solidFill>
              <a:schemeClr val="tx1"/>
            </a:solidFill>
          </a:endParaRPr>
        </a:p>
      </dgm:t>
    </dgm:pt>
    <dgm:pt modelId="{1932D65B-B58D-450C-A4F7-3F42B5679F20}" type="sibTrans" cxnId="{A7B57032-F585-4C99-88C7-EFCE0158A252}">
      <dgm:prSet/>
      <dgm:spPr/>
      <dgm:t>
        <a:bodyPr/>
        <a:lstStyle/>
        <a:p>
          <a:endParaRPr lang="en-US">
            <a:solidFill>
              <a:schemeClr val="tx1"/>
            </a:solidFill>
          </a:endParaRPr>
        </a:p>
      </dgm:t>
    </dgm:pt>
    <dgm:pt modelId="{5087494E-8F7B-4092-A5E4-493D4879913A}">
      <dgm:prSet phldrT="[Text]" custT="1"/>
      <dgm:spPr>
        <a:solidFill>
          <a:srgbClr val="00B050"/>
        </a:solidFill>
      </dgm:spPr>
      <dgm:t>
        <a:bodyPr/>
        <a:lstStyle/>
        <a:p>
          <a:r>
            <a:rPr lang="en-US" sz="2400" dirty="0" err="1">
              <a:solidFill>
                <a:schemeClr val="tx1"/>
              </a:solidFill>
              <a:latin typeface="Arial" panose="020B0604020202020204" pitchFamily="34" charset="0"/>
              <a:cs typeface="Arial" panose="020B0604020202020204" pitchFamily="34" charset="0"/>
            </a:rPr>
            <a:t>Sản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phẩm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học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tập</a:t>
          </a:r>
          <a:endParaRPr lang="en-US" sz="2400" dirty="0">
            <a:solidFill>
              <a:schemeClr val="tx1"/>
            </a:solidFill>
            <a:latin typeface="Arial" panose="020B0604020202020204" pitchFamily="34" charset="0"/>
            <a:cs typeface="Arial" panose="020B0604020202020204" pitchFamily="34" charset="0"/>
          </a:endParaRPr>
        </a:p>
      </dgm:t>
    </dgm:pt>
    <dgm:pt modelId="{AE317EFE-AA91-4FF0-AE4C-586CD1A3D7BD}" type="parTrans" cxnId="{D833EC69-F19C-4988-B6DD-759AFC565D09}">
      <dgm:prSet/>
      <dgm:spPr/>
      <dgm:t>
        <a:bodyPr/>
        <a:lstStyle/>
        <a:p>
          <a:endParaRPr lang="en-US">
            <a:solidFill>
              <a:schemeClr val="tx1"/>
            </a:solidFill>
          </a:endParaRPr>
        </a:p>
      </dgm:t>
    </dgm:pt>
    <dgm:pt modelId="{521F4F83-B4DB-4F16-8F9D-3F34554CEC22}" type="sibTrans" cxnId="{D833EC69-F19C-4988-B6DD-759AFC565D09}">
      <dgm:prSet/>
      <dgm:spPr/>
      <dgm:t>
        <a:bodyPr/>
        <a:lstStyle/>
        <a:p>
          <a:endParaRPr lang="en-US">
            <a:solidFill>
              <a:schemeClr val="tx1"/>
            </a:solidFill>
          </a:endParaRPr>
        </a:p>
      </dgm:t>
    </dgm:pt>
    <dgm:pt modelId="{03B94006-ECA3-4C19-A83A-D970DB0F9ADC}">
      <dgm:prSet phldrT="[Text]" custT="1"/>
      <dgm:spPr>
        <a:solidFill>
          <a:schemeClr val="accent6">
            <a:lumMod val="60000"/>
            <a:lumOff val="40000"/>
          </a:schemeClr>
        </a:solidFill>
      </dgm:spPr>
      <dgm:t>
        <a:bodyPr/>
        <a:lstStyle/>
        <a:p>
          <a:r>
            <a:rPr lang="en-US" sz="2400" dirty="0" err="1">
              <a:solidFill>
                <a:schemeClr val="tx1"/>
              </a:solidFill>
              <a:latin typeface="Arial" panose="020B0604020202020204" pitchFamily="34" charset="0"/>
              <a:cs typeface="Arial" panose="020B0604020202020204" pitchFamily="34" charset="0"/>
            </a:rPr>
            <a:t>Tổ</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chức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hoạt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động</a:t>
          </a:r>
          <a:endParaRPr lang="en-US" sz="2400" dirty="0">
            <a:solidFill>
              <a:schemeClr val="tx1"/>
            </a:solidFill>
            <a:latin typeface="Arial" panose="020B0604020202020204" pitchFamily="34" charset="0"/>
            <a:cs typeface="Arial" panose="020B0604020202020204" pitchFamily="34" charset="0"/>
          </a:endParaRPr>
        </a:p>
      </dgm:t>
    </dgm:pt>
    <dgm:pt modelId="{C418EEFD-8885-40D9-A47E-4AEB6D25267E}" type="parTrans" cxnId="{303D8037-6BEC-4681-8F2F-6CEFEA5DDC93}">
      <dgm:prSet/>
      <dgm:spPr/>
      <dgm:t>
        <a:bodyPr/>
        <a:lstStyle/>
        <a:p>
          <a:endParaRPr lang="en-US">
            <a:solidFill>
              <a:schemeClr val="tx1"/>
            </a:solidFill>
          </a:endParaRPr>
        </a:p>
      </dgm:t>
    </dgm:pt>
    <dgm:pt modelId="{E5DE042F-D573-4A7D-BABD-212A1EE2810B}" type="sibTrans" cxnId="{303D8037-6BEC-4681-8F2F-6CEFEA5DDC93}">
      <dgm:prSet/>
      <dgm:spPr/>
      <dgm:t>
        <a:bodyPr/>
        <a:lstStyle/>
        <a:p>
          <a:endParaRPr lang="en-US">
            <a:solidFill>
              <a:schemeClr val="tx1"/>
            </a:solidFill>
          </a:endParaRPr>
        </a:p>
      </dgm:t>
    </dgm:pt>
    <dgm:pt modelId="{27CF16A1-4408-4E54-A632-829B4F2B274F}" type="pres">
      <dgm:prSet presAssocID="{90802EA4-741A-4973-8917-876F9D594AB0}" presName="Name0" presStyleCnt="0">
        <dgm:presLayoutVars>
          <dgm:chMax val="1"/>
          <dgm:dir/>
          <dgm:animLvl val="ctr"/>
          <dgm:resizeHandles val="exact"/>
        </dgm:presLayoutVars>
      </dgm:prSet>
      <dgm:spPr/>
      <dgm:t>
        <a:bodyPr/>
        <a:lstStyle/>
        <a:p>
          <a:endParaRPr lang="en-US"/>
        </a:p>
      </dgm:t>
    </dgm:pt>
    <dgm:pt modelId="{BB0EEAB2-0532-40A2-980B-C49DC94609A4}" type="pres">
      <dgm:prSet presAssocID="{A1664533-90C3-441C-AA79-661D7C997A12}" presName="centerShape" presStyleLbl="node0" presStyleIdx="0" presStyleCnt="1"/>
      <dgm:spPr/>
      <dgm:t>
        <a:bodyPr/>
        <a:lstStyle/>
        <a:p>
          <a:endParaRPr lang="en-US"/>
        </a:p>
      </dgm:t>
    </dgm:pt>
    <dgm:pt modelId="{7D9F029B-7CAD-42E4-99C3-4BDA57DEBCA0}" type="pres">
      <dgm:prSet presAssocID="{B9966DA8-A6EB-41CB-AFFC-43CF78A495E8}" presName="node" presStyleLbl="node1" presStyleIdx="0" presStyleCnt="4">
        <dgm:presLayoutVars>
          <dgm:bulletEnabled val="1"/>
        </dgm:presLayoutVars>
      </dgm:prSet>
      <dgm:spPr/>
      <dgm:t>
        <a:bodyPr/>
        <a:lstStyle/>
        <a:p>
          <a:endParaRPr lang="en-US"/>
        </a:p>
      </dgm:t>
    </dgm:pt>
    <dgm:pt modelId="{DE12D869-5ADB-4D0E-8B2C-CF34E425A2C8}" type="pres">
      <dgm:prSet presAssocID="{B9966DA8-A6EB-41CB-AFFC-43CF78A495E8}" presName="dummy" presStyleCnt="0"/>
      <dgm:spPr/>
    </dgm:pt>
    <dgm:pt modelId="{F5B334B5-F0CA-4191-86F6-8E71A2C63635}" type="pres">
      <dgm:prSet presAssocID="{BDC637AC-10E0-4E04-9320-271FEDDF9264}" presName="sibTrans" presStyleLbl="sibTrans2D1" presStyleIdx="0" presStyleCnt="4"/>
      <dgm:spPr/>
      <dgm:t>
        <a:bodyPr/>
        <a:lstStyle/>
        <a:p>
          <a:endParaRPr lang="en-US"/>
        </a:p>
      </dgm:t>
    </dgm:pt>
    <dgm:pt modelId="{7347800B-97B2-40CB-A172-7600EFAE5E6C}" type="pres">
      <dgm:prSet presAssocID="{2F04F13E-12B6-47F6-9107-FA77068B7645}" presName="node" presStyleLbl="node1" presStyleIdx="1" presStyleCnt="4">
        <dgm:presLayoutVars>
          <dgm:bulletEnabled val="1"/>
        </dgm:presLayoutVars>
      </dgm:prSet>
      <dgm:spPr/>
      <dgm:t>
        <a:bodyPr/>
        <a:lstStyle/>
        <a:p>
          <a:endParaRPr lang="en-US"/>
        </a:p>
      </dgm:t>
    </dgm:pt>
    <dgm:pt modelId="{419472D9-74E9-49C8-A25A-F8119BF3D4C1}" type="pres">
      <dgm:prSet presAssocID="{2F04F13E-12B6-47F6-9107-FA77068B7645}" presName="dummy" presStyleCnt="0"/>
      <dgm:spPr/>
    </dgm:pt>
    <dgm:pt modelId="{545FF993-902F-40A9-9CD4-5C37B68EA457}" type="pres">
      <dgm:prSet presAssocID="{1932D65B-B58D-450C-A4F7-3F42B5679F20}" presName="sibTrans" presStyleLbl="sibTrans2D1" presStyleIdx="1" presStyleCnt="4"/>
      <dgm:spPr/>
      <dgm:t>
        <a:bodyPr/>
        <a:lstStyle/>
        <a:p>
          <a:endParaRPr lang="en-US"/>
        </a:p>
      </dgm:t>
    </dgm:pt>
    <dgm:pt modelId="{58DDFE0D-2D30-49C8-8A40-4CBEBBC796B7}" type="pres">
      <dgm:prSet presAssocID="{5087494E-8F7B-4092-A5E4-493D4879913A}" presName="node" presStyleLbl="node1" presStyleIdx="2" presStyleCnt="4">
        <dgm:presLayoutVars>
          <dgm:bulletEnabled val="1"/>
        </dgm:presLayoutVars>
      </dgm:prSet>
      <dgm:spPr/>
      <dgm:t>
        <a:bodyPr/>
        <a:lstStyle/>
        <a:p>
          <a:endParaRPr lang="en-US"/>
        </a:p>
      </dgm:t>
    </dgm:pt>
    <dgm:pt modelId="{A3335E5A-DFC4-470B-9B71-9A0804BCA810}" type="pres">
      <dgm:prSet presAssocID="{5087494E-8F7B-4092-A5E4-493D4879913A}" presName="dummy" presStyleCnt="0"/>
      <dgm:spPr/>
    </dgm:pt>
    <dgm:pt modelId="{7EC3EC30-1E3B-4912-B933-E9E5B60218CC}" type="pres">
      <dgm:prSet presAssocID="{521F4F83-B4DB-4F16-8F9D-3F34554CEC22}" presName="sibTrans" presStyleLbl="sibTrans2D1" presStyleIdx="2" presStyleCnt="4" custAng="19405795"/>
      <dgm:spPr/>
      <dgm:t>
        <a:bodyPr/>
        <a:lstStyle/>
        <a:p>
          <a:endParaRPr lang="en-US"/>
        </a:p>
      </dgm:t>
    </dgm:pt>
    <dgm:pt modelId="{CFA69E49-DB58-4BA6-92D6-4C3FEC1714F2}" type="pres">
      <dgm:prSet presAssocID="{03B94006-ECA3-4C19-A83A-D970DB0F9ADC}" presName="node" presStyleLbl="node1" presStyleIdx="3" presStyleCnt="4">
        <dgm:presLayoutVars>
          <dgm:bulletEnabled val="1"/>
        </dgm:presLayoutVars>
      </dgm:prSet>
      <dgm:spPr/>
      <dgm:t>
        <a:bodyPr/>
        <a:lstStyle/>
        <a:p>
          <a:endParaRPr lang="en-US"/>
        </a:p>
      </dgm:t>
    </dgm:pt>
    <dgm:pt modelId="{D0D346B9-08C8-4325-9921-2CC57368FAB9}" type="pres">
      <dgm:prSet presAssocID="{03B94006-ECA3-4C19-A83A-D970DB0F9ADC}" presName="dummy" presStyleCnt="0"/>
      <dgm:spPr/>
    </dgm:pt>
    <dgm:pt modelId="{9327C209-B681-429F-B295-E097A4791C72}" type="pres">
      <dgm:prSet presAssocID="{E5DE042F-D573-4A7D-BABD-212A1EE2810B}" presName="sibTrans" presStyleLbl="sibTrans2D1" presStyleIdx="3" presStyleCnt="4" custAng="9742313" custLinFactNeighborX="65" custLinFactNeighborY="3"/>
      <dgm:spPr/>
      <dgm:t>
        <a:bodyPr/>
        <a:lstStyle/>
        <a:p>
          <a:endParaRPr lang="en-US"/>
        </a:p>
      </dgm:t>
    </dgm:pt>
  </dgm:ptLst>
  <dgm:cxnLst>
    <dgm:cxn modelId="{07EE619E-1F0F-48B2-974C-8023D5DBCF90}" type="presOf" srcId="{BDC637AC-10E0-4E04-9320-271FEDDF9264}" destId="{F5B334B5-F0CA-4191-86F6-8E71A2C63635}" srcOrd="0" destOrd="0" presId="urn:microsoft.com/office/officeart/2005/8/layout/radial6"/>
    <dgm:cxn modelId="{A5DAB2CB-BB07-41C0-A3B2-A0C21BA410B7}" type="presOf" srcId="{E5DE042F-D573-4A7D-BABD-212A1EE2810B}" destId="{9327C209-B681-429F-B295-E097A4791C72}" srcOrd="0" destOrd="0" presId="urn:microsoft.com/office/officeart/2005/8/layout/radial6"/>
    <dgm:cxn modelId="{D833EC69-F19C-4988-B6DD-759AFC565D09}" srcId="{A1664533-90C3-441C-AA79-661D7C997A12}" destId="{5087494E-8F7B-4092-A5E4-493D4879913A}" srcOrd="2" destOrd="0" parTransId="{AE317EFE-AA91-4FF0-AE4C-586CD1A3D7BD}" sibTransId="{521F4F83-B4DB-4F16-8F9D-3F34554CEC22}"/>
    <dgm:cxn modelId="{303D8037-6BEC-4681-8F2F-6CEFEA5DDC93}" srcId="{A1664533-90C3-441C-AA79-661D7C997A12}" destId="{03B94006-ECA3-4C19-A83A-D970DB0F9ADC}" srcOrd="3" destOrd="0" parTransId="{C418EEFD-8885-40D9-A47E-4AEB6D25267E}" sibTransId="{E5DE042F-D573-4A7D-BABD-212A1EE2810B}"/>
    <dgm:cxn modelId="{C358D9E3-BCA8-4F37-AA8E-FC9CABFDDDFC}" type="presOf" srcId="{B9966DA8-A6EB-41CB-AFFC-43CF78A495E8}" destId="{7D9F029B-7CAD-42E4-99C3-4BDA57DEBCA0}" srcOrd="0" destOrd="0" presId="urn:microsoft.com/office/officeart/2005/8/layout/radial6"/>
    <dgm:cxn modelId="{952081A5-6ED1-4D61-BA2F-14C8C5A2CE3B}" type="presOf" srcId="{03B94006-ECA3-4C19-A83A-D970DB0F9ADC}" destId="{CFA69E49-DB58-4BA6-92D6-4C3FEC1714F2}" srcOrd="0" destOrd="0" presId="urn:microsoft.com/office/officeart/2005/8/layout/radial6"/>
    <dgm:cxn modelId="{0FEB8FCE-BA79-42CF-840A-A5A66F7E0A9A}" srcId="{90802EA4-741A-4973-8917-876F9D594AB0}" destId="{A1664533-90C3-441C-AA79-661D7C997A12}" srcOrd="0" destOrd="0" parTransId="{3D1D75C1-7931-4346-8FBA-3A98AF214090}" sibTransId="{8F596048-95F5-45A3-AFA9-33C5CCA1EA9F}"/>
    <dgm:cxn modelId="{30A20514-27AB-430A-AE0F-AE64B87209D9}" type="presOf" srcId="{A1664533-90C3-441C-AA79-661D7C997A12}" destId="{BB0EEAB2-0532-40A2-980B-C49DC94609A4}" srcOrd="0" destOrd="0" presId="urn:microsoft.com/office/officeart/2005/8/layout/radial6"/>
    <dgm:cxn modelId="{DA40D2F7-FE85-4F94-AF52-41C8591EB577}" type="presOf" srcId="{90802EA4-741A-4973-8917-876F9D594AB0}" destId="{27CF16A1-4408-4E54-A632-829B4F2B274F}" srcOrd="0" destOrd="0" presId="urn:microsoft.com/office/officeart/2005/8/layout/radial6"/>
    <dgm:cxn modelId="{0C9006ED-EF91-4268-9760-674CAB374AF5}" type="presOf" srcId="{2F04F13E-12B6-47F6-9107-FA77068B7645}" destId="{7347800B-97B2-40CB-A172-7600EFAE5E6C}" srcOrd="0" destOrd="0" presId="urn:microsoft.com/office/officeart/2005/8/layout/radial6"/>
    <dgm:cxn modelId="{4C4C3A38-9E05-40EB-B3CA-1196181C7898}" type="presOf" srcId="{1932D65B-B58D-450C-A4F7-3F42B5679F20}" destId="{545FF993-902F-40A9-9CD4-5C37B68EA457}" srcOrd="0" destOrd="0" presId="urn:microsoft.com/office/officeart/2005/8/layout/radial6"/>
    <dgm:cxn modelId="{5D7FE7FE-EDC0-4131-B837-08BC82E10322}" srcId="{A1664533-90C3-441C-AA79-661D7C997A12}" destId="{B9966DA8-A6EB-41CB-AFFC-43CF78A495E8}" srcOrd="0" destOrd="0" parTransId="{910FF0F9-504F-4462-A818-22D6551DAE02}" sibTransId="{BDC637AC-10E0-4E04-9320-271FEDDF9264}"/>
    <dgm:cxn modelId="{A7B57032-F585-4C99-88C7-EFCE0158A252}" srcId="{A1664533-90C3-441C-AA79-661D7C997A12}" destId="{2F04F13E-12B6-47F6-9107-FA77068B7645}" srcOrd="1" destOrd="0" parTransId="{77CC9CEA-3B67-470D-8DE5-BF8018C9C35A}" sibTransId="{1932D65B-B58D-450C-A4F7-3F42B5679F20}"/>
    <dgm:cxn modelId="{C0A0A335-12E9-4B95-A22D-7DD3F77E2624}" type="presOf" srcId="{5087494E-8F7B-4092-A5E4-493D4879913A}" destId="{58DDFE0D-2D30-49C8-8A40-4CBEBBC796B7}" srcOrd="0" destOrd="0" presId="urn:microsoft.com/office/officeart/2005/8/layout/radial6"/>
    <dgm:cxn modelId="{9977A701-35EA-4B8B-8EA9-E5797C997550}" type="presOf" srcId="{521F4F83-B4DB-4F16-8F9D-3F34554CEC22}" destId="{7EC3EC30-1E3B-4912-B933-E9E5B60218CC}" srcOrd="0" destOrd="0" presId="urn:microsoft.com/office/officeart/2005/8/layout/radial6"/>
    <dgm:cxn modelId="{2CF6A173-EEC0-4392-93FF-5D199520EB3B}" type="presParOf" srcId="{27CF16A1-4408-4E54-A632-829B4F2B274F}" destId="{BB0EEAB2-0532-40A2-980B-C49DC94609A4}" srcOrd="0" destOrd="0" presId="urn:microsoft.com/office/officeart/2005/8/layout/radial6"/>
    <dgm:cxn modelId="{3C3CEC71-C619-4C8E-A34B-E9C5A603BAF6}" type="presParOf" srcId="{27CF16A1-4408-4E54-A632-829B4F2B274F}" destId="{7D9F029B-7CAD-42E4-99C3-4BDA57DEBCA0}" srcOrd="1" destOrd="0" presId="urn:microsoft.com/office/officeart/2005/8/layout/radial6"/>
    <dgm:cxn modelId="{AC05CBB6-6265-4FFF-8F98-A5FEED4B5662}" type="presParOf" srcId="{27CF16A1-4408-4E54-A632-829B4F2B274F}" destId="{DE12D869-5ADB-4D0E-8B2C-CF34E425A2C8}" srcOrd="2" destOrd="0" presId="urn:microsoft.com/office/officeart/2005/8/layout/radial6"/>
    <dgm:cxn modelId="{4BE1D051-266C-475D-831F-F21E0B569B0D}" type="presParOf" srcId="{27CF16A1-4408-4E54-A632-829B4F2B274F}" destId="{F5B334B5-F0CA-4191-86F6-8E71A2C63635}" srcOrd="3" destOrd="0" presId="urn:microsoft.com/office/officeart/2005/8/layout/radial6"/>
    <dgm:cxn modelId="{CBB6C88B-08A6-467C-AE3C-BD2F32C500E9}" type="presParOf" srcId="{27CF16A1-4408-4E54-A632-829B4F2B274F}" destId="{7347800B-97B2-40CB-A172-7600EFAE5E6C}" srcOrd="4" destOrd="0" presId="urn:microsoft.com/office/officeart/2005/8/layout/radial6"/>
    <dgm:cxn modelId="{FD16C71A-C7D5-4796-BA44-BECA5E9C55DA}" type="presParOf" srcId="{27CF16A1-4408-4E54-A632-829B4F2B274F}" destId="{419472D9-74E9-49C8-A25A-F8119BF3D4C1}" srcOrd="5" destOrd="0" presId="urn:microsoft.com/office/officeart/2005/8/layout/radial6"/>
    <dgm:cxn modelId="{BABA8C8D-37B4-42F0-84B0-F81623AC3640}" type="presParOf" srcId="{27CF16A1-4408-4E54-A632-829B4F2B274F}" destId="{545FF993-902F-40A9-9CD4-5C37B68EA457}" srcOrd="6" destOrd="0" presId="urn:microsoft.com/office/officeart/2005/8/layout/radial6"/>
    <dgm:cxn modelId="{4E6FDA70-CC67-4470-BEDC-35EC9AA1D114}" type="presParOf" srcId="{27CF16A1-4408-4E54-A632-829B4F2B274F}" destId="{58DDFE0D-2D30-49C8-8A40-4CBEBBC796B7}" srcOrd="7" destOrd="0" presId="urn:microsoft.com/office/officeart/2005/8/layout/radial6"/>
    <dgm:cxn modelId="{06967123-57C5-4817-8193-96287E65BF9F}" type="presParOf" srcId="{27CF16A1-4408-4E54-A632-829B4F2B274F}" destId="{A3335E5A-DFC4-470B-9B71-9A0804BCA810}" srcOrd="8" destOrd="0" presId="urn:microsoft.com/office/officeart/2005/8/layout/radial6"/>
    <dgm:cxn modelId="{C8116DDF-612C-42C3-ADFD-C01CFF9763D2}" type="presParOf" srcId="{27CF16A1-4408-4E54-A632-829B4F2B274F}" destId="{7EC3EC30-1E3B-4912-B933-E9E5B60218CC}" srcOrd="9" destOrd="0" presId="urn:microsoft.com/office/officeart/2005/8/layout/radial6"/>
    <dgm:cxn modelId="{2427AED9-3D0E-4AC3-B72A-4B109AADCA20}" type="presParOf" srcId="{27CF16A1-4408-4E54-A632-829B4F2B274F}" destId="{CFA69E49-DB58-4BA6-92D6-4C3FEC1714F2}" srcOrd="10" destOrd="0" presId="urn:microsoft.com/office/officeart/2005/8/layout/radial6"/>
    <dgm:cxn modelId="{664954D6-A477-4ACA-A309-8510C7F186BD}" type="presParOf" srcId="{27CF16A1-4408-4E54-A632-829B4F2B274F}" destId="{D0D346B9-08C8-4325-9921-2CC57368FAB9}" srcOrd="11" destOrd="0" presId="urn:microsoft.com/office/officeart/2005/8/layout/radial6"/>
    <dgm:cxn modelId="{A4BC01D0-D7E5-436E-9EF2-6785C4821BB8}" type="presParOf" srcId="{27CF16A1-4408-4E54-A632-829B4F2B274F}" destId="{9327C209-B681-429F-B295-E097A4791C72}"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1B76EF-03F4-4F3E-9424-D21622B8B54F}" type="doc">
      <dgm:prSet loTypeId="urn:microsoft.com/office/officeart/2005/8/layout/radial5" loCatId="cycle" qsTypeId="urn:microsoft.com/office/officeart/2005/8/quickstyle/simple1" qsCatId="simple" csTypeId="urn:microsoft.com/office/officeart/2005/8/colors/colorful4" csCatId="colorful" phldr="1"/>
      <dgm:spPr/>
    </dgm:pt>
    <dgm:pt modelId="{022FFF84-0573-4391-B472-0F432475AE7B}">
      <dgm:prSet phldrT="[Text]" custT="1"/>
      <dgm:spPr/>
      <dgm:t>
        <a:bodyPr/>
        <a:lstStyle/>
        <a:p>
          <a:r>
            <a:rPr lang="en-US" sz="2000" b="1" err="1">
              <a:solidFill>
                <a:schemeClr val="tx1">
                  <a:lumMod val="95000"/>
                  <a:lumOff val="5000"/>
                </a:schemeClr>
              </a:solidFill>
            </a:rPr>
            <a:t>Yêu</a:t>
          </a:r>
          <a:r>
            <a:rPr lang="en-US" sz="2000" b="1">
              <a:solidFill>
                <a:schemeClr val="tx1">
                  <a:lumMod val="95000"/>
                  <a:lumOff val="5000"/>
                </a:schemeClr>
              </a:solidFill>
            </a:rPr>
            <a:t> </a:t>
          </a:r>
          <a:r>
            <a:rPr lang="en-US" sz="2000" b="1" err="1">
              <a:solidFill>
                <a:schemeClr val="tx1">
                  <a:lumMod val="95000"/>
                  <a:lumOff val="5000"/>
                </a:schemeClr>
              </a:solidFill>
            </a:rPr>
            <a:t>cầu</a:t>
          </a:r>
          <a:r>
            <a:rPr lang="en-US" sz="2000" b="1">
              <a:solidFill>
                <a:schemeClr val="tx1">
                  <a:lumMod val="95000"/>
                  <a:lumOff val="5000"/>
                </a:schemeClr>
              </a:solidFill>
            </a:rPr>
            <a:t> </a:t>
          </a:r>
          <a:r>
            <a:rPr lang="en-US" sz="2000" b="1" err="1">
              <a:solidFill>
                <a:schemeClr val="tx1">
                  <a:lumMod val="95000"/>
                  <a:lumOff val="5000"/>
                </a:schemeClr>
              </a:solidFill>
            </a:rPr>
            <a:t>cần</a:t>
          </a:r>
          <a:r>
            <a:rPr lang="en-US" sz="2000" b="1">
              <a:solidFill>
                <a:schemeClr val="tx1">
                  <a:lumMod val="95000"/>
                  <a:lumOff val="5000"/>
                </a:schemeClr>
              </a:solidFill>
            </a:rPr>
            <a:t> </a:t>
          </a:r>
          <a:r>
            <a:rPr lang="en-US" sz="2000" b="1" err="1">
              <a:solidFill>
                <a:schemeClr val="tx1">
                  <a:lumMod val="95000"/>
                  <a:lumOff val="5000"/>
                </a:schemeClr>
              </a:solidFill>
            </a:rPr>
            <a:t>đạt</a:t>
          </a:r>
          <a:r>
            <a:rPr lang="en-US" sz="2000" b="1">
              <a:solidFill>
                <a:schemeClr val="tx1">
                  <a:lumMod val="95000"/>
                  <a:lumOff val="5000"/>
                </a:schemeClr>
              </a:solidFill>
            </a:rPr>
            <a:t> </a:t>
          </a:r>
          <a:r>
            <a:rPr lang="en-US" sz="2000" b="1" err="1">
              <a:solidFill>
                <a:schemeClr val="tx1">
                  <a:lumMod val="95000"/>
                  <a:lumOff val="5000"/>
                </a:schemeClr>
              </a:solidFill>
            </a:rPr>
            <a:t>về</a:t>
          </a:r>
          <a:r>
            <a:rPr lang="en-US" sz="2000" b="1">
              <a:solidFill>
                <a:schemeClr val="tx1">
                  <a:lumMod val="95000"/>
                  <a:lumOff val="5000"/>
                </a:schemeClr>
              </a:solidFill>
            </a:rPr>
            <a:t> </a:t>
          </a:r>
          <a:r>
            <a:rPr lang="en-US" sz="2000" b="1" err="1">
              <a:solidFill>
                <a:schemeClr val="tx1">
                  <a:lumMod val="95000"/>
                  <a:lumOff val="5000"/>
                </a:schemeClr>
              </a:solidFill>
            </a:rPr>
            <a:t>phẩm</a:t>
          </a:r>
          <a:r>
            <a:rPr lang="en-US" sz="2000" b="1">
              <a:solidFill>
                <a:schemeClr val="tx1">
                  <a:lumMod val="95000"/>
                  <a:lumOff val="5000"/>
                </a:schemeClr>
              </a:solidFill>
            </a:rPr>
            <a:t> </a:t>
          </a:r>
          <a:r>
            <a:rPr lang="en-US" sz="2000" b="1" err="1">
              <a:solidFill>
                <a:schemeClr val="tx1">
                  <a:lumMod val="95000"/>
                  <a:lumOff val="5000"/>
                </a:schemeClr>
              </a:solidFill>
            </a:rPr>
            <a:t>chất</a:t>
          </a:r>
          <a:endParaRPr lang="en-US" sz="2000"/>
        </a:p>
      </dgm:t>
    </dgm:pt>
    <dgm:pt modelId="{0068BB0B-FBB6-49EF-8385-D750B1BAEDD1}" type="parTrans" cxnId="{D3FBA533-50FC-457F-AB2D-AB97633FE713}">
      <dgm:prSet/>
      <dgm:spPr/>
      <dgm:t>
        <a:bodyPr/>
        <a:lstStyle/>
        <a:p>
          <a:endParaRPr lang="en-US" sz="2000"/>
        </a:p>
      </dgm:t>
    </dgm:pt>
    <dgm:pt modelId="{3A6A003A-B78E-468C-ACC1-474B37ED95DE}" type="sibTrans" cxnId="{D3FBA533-50FC-457F-AB2D-AB97633FE713}">
      <dgm:prSet/>
      <dgm:spPr/>
      <dgm:t>
        <a:bodyPr/>
        <a:lstStyle/>
        <a:p>
          <a:endParaRPr lang="en-US" sz="2000"/>
        </a:p>
      </dgm:t>
    </dgm:pt>
    <dgm:pt modelId="{2FEB229C-CD8D-45E0-B260-B886D4B5D41D}">
      <dgm:prSet phldrT="[Text]" custT="1"/>
      <dgm:spPr/>
      <dgm:t>
        <a:bodyPr/>
        <a:lstStyle/>
        <a:p>
          <a:r>
            <a:rPr lang="en-US" sz="2000">
              <a:solidFill>
                <a:schemeClr val="tx1"/>
              </a:solidFill>
            </a:rPr>
            <a:t>N</a:t>
          </a:r>
          <a:r>
            <a:rPr lang="vi-VN" sz="2000">
              <a:solidFill>
                <a:schemeClr val="tx1"/>
              </a:solidFill>
            </a:rPr>
            <a:t>hân</a:t>
          </a:r>
          <a:r>
            <a:rPr lang="en-US" sz="2000">
              <a:solidFill>
                <a:schemeClr val="tx1"/>
              </a:solidFill>
            </a:rPr>
            <a:t> </a:t>
          </a:r>
          <a:r>
            <a:rPr lang="en-US" sz="2000" err="1">
              <a:solidFill>
                <a:schemeClr val="tx1"/>
              </a:solidFill>
            </a:rPr>
            <a:t>ái</a:t>
          </a:r>
          <a:endParaRPr lang="en-US" sz="2000">
            <a:solidFill>
              <a:schemeClr val="tx1"/>
            </a:solidFill>
          </a:endParaRPr>
        </a:p>
      </dgm:t>
    </dgm:pt>
    <dgm:pt modelId="{FB11ED64-5F73-4A58-9696-19F38E87733B}" type="parTrans" cxnId="{A3243764-440D-461A-9F08-8C60148476C8}">
      <dgm:prSet custT="1"/>
      <dgm:spPr/>
      <dgm:t>
        <a:bodyPr/>
        <a:lstStyle/>
        <a:p>
          <a:endParaRPr lang="en-US" sz="2000"/>
        </a:p>
      </dgm:t>
    </dgm:pt>
    <dgm:pt modelId="{FEC35760-0E2F-4E91-B815-7F7FC7FB5EB6}" type="sibTrans" cxnId="{A3243764-440D-461A-9F08-8C60148476C8}">
      <dgm:prSet/>
      <dgm:spPr/>
      <dgm:t>
        <a:bodyPr/>
        <a:lstStyle/>
        <a:p>
          <a:endParaRPr lang="en-US" sz="2000"/>
        </a:p>
      </dgm:t>
    </dgm:pt>
    <dgm:pt modelId="{5CF4B14B-F287-4160-AADF-981794FACBA6}">
      <dgm:prSet phldrT="[Text]" custT="1"/>
      <dgm:spPr/>
      <dgm:t>
        <a:bodyPr/>
        <a:lstStyle/>
        <a:p>
          <a:r>
            <a:rPr lang="en-US" sz="2000" err="1">
              <a:solidFill>
                <a:schemeClr val="tx1"/>
              </a:solidFill>
            </a:rPr>
            <a:t>Chăm</a:t>
          </a:r>
          <a:r>
            <a:rPr lang="en-US" sz="2000">
              <a:solidFill>
                <a:schemeClr val="tx1"/>
              </a:solidFill>
            </a:rPr>
            <a:t> </a:t>
          </a:r>
          <a:r>
            <a:rPr lang="en-US" sz="2000" err="1">
              <a:solidFill>
                <a:schemeClr val="tx1"/>
              </a:solidFill>
            </a:rPr>
            <a:t>chỉ</a:t>
          </a:r>
          <a:r>
            <a:rPr lang="en-US" sz="2000">
              <a:solidFill>
                <a:schemeClr val="tx1"/>
              </a:solidFill>
            </a:rPr>
            <a:t> </a:t>
          </a:r>
        </a:p>
      </dgm:t>
    </dgm:pt>
    <dgm:pt modelId="{EF82EEBC-7FE9-4B8E-98EC-2BDED00C3177}" type="parTrans" cxnId="{BA2F800B-5A77-4A40-A5D2-2DFC81E8E264}">
      <dgm:prSet custT="1"/>
      <dgm:spPr/>
      <dgm:t>
        <a:bodyPr/>
        <a:lstStyle/>
        <a:p>
          <a:endParaRPr lang="en-US" sz="2000"/>
        </a:p>
      </dgm:t>
    </dgm:pt>
    <dgm:pt modelId="{E4F4C01B-5261-4418-B6E4-861DDC12C12D}" type="sibTrans" cxnId="{BA2F800B-5A77-4A40-A5D2-2DFC81E8E264}">
      <dgm:prSet/>
      <dgm:spPr/>
      <dgm:t>
        <a:bodyPr/>
        <a:lstStyle/>
        <a:p>
          <a:endParaRPr lang="en-US" sz="2000"/>
        </a:p>
      </dgm:t>
    </dgm:pt>
    <dgm:pt modelId="{09AE44D4-CB69-42B3-8B5B-E54084D0E4E2}">
      <dgm:prSet phldrT="[Text]" custT="1"/>
      <dgm:spPr/>
      <dgm:t>
        <a:bodyPr/>
        <a:lstStyle/>
        <a:p>
          <a:r>
            <a:rPr lang="en-US" sz="2000" dirty="0" err="1">
              <a:solidFill>
                <a:schemeClr val="tx1"/>
              </a:solidFill>
            </a:rPr>
            <a:t>Trung</a:t>
          </a:r>
          <a:r>
            <a:rPr lang="en-US" sz="2000" dirty="0">
              <a:solidFill>
                <a:schemeClr val="tx1"/>
              </a:solidFill>
            </a:rPr>
            <a:t> </a:t>
          </a:r>
          <a:r>
            <a:rPr lang="en-US" sz="2000" dirty="0" err="1">
              <a:solidFill>
                <a:schemeClr val="tx1"/>
              </a:solidFill>
            </a:rPr>
            <a:t>thực</a:t>
          </a:r>
          <a:endParaRPr lang="en-US" sz="2000" dirty="0">
            <a:solidFill>
              <a:schemeClr val="tx1"/>
            </a:solidFill>
          </a:endParaRPr>
        </a:p>
      </dgm:t>
    </dgm:pt>
    <dgm:pt modelId="{0224D409-BA37-4673-8A09-2B1D77301CDE}" type="parTrans" cxnId="{2C8EAF21-0FEA-4ABF-92FF-93FE61C4DD14}">
      <dgm:prSet custT="1"/>
      <dgm:spPr/>
      <dgm:t>
        <a:bodyPr/>
        <a:lstStyle/>
        <a:p>
          <a:endParaRPr lang="en-US" sz="2000"/>
        </a:p>
      </dgm:t>
    </dgm:pt>
    <dgm:pt modelId="{C0C44468-03E3-48A5-A395-5EC8F792F266}" type="sibTrans" cxnId="{2C8EAF21-0FEA-4ABF-92FF-93FE61C4DD14}">
      <dgm:prSet/>
      <dgm:spPr/>
      <dgm:t>
        <a:bodyPr/>
        <a:lstStyle/>
        <a:p>
          <a:endParaRPr lang="en-US" sz="2000"/>
        </a:p>
      </dgm:t>
    </dgm:pt>
    <dgm:pt modelId="{BF859F84-5C1B-43D7-BC72-B4C1A2406D47}">
      <dgm:prSet phldrT="[Text]" custT="1"/>
      <dgm:spPr/>
      <dgm:t>
        <a:bodyPr/>
        <a:lstStyle/>
        <a:p>
          <a:r>
            <a:rPr lang="en-US" sz="2000" dirty="0" err="1">
              <a:solidFill>
                <a:schemeClr val="tx1"/>
              </a:solidFill>
            </a:rPr>
            <a:t>Trách</a:t>
          </a:r>
          <a:r>
            <a:rPr lang="en-US" sz="2000" dirty="0">
              <a:solidFill>
                <a:schemeClr val="tx1"/>
              </a:solidFill>
            </a:rPr>
            <a:t> </a:t>
          </a:r>
          <a:r>
            <a:rPr lang="en-US" sz="2000" dirty="0" err="1">
              <a:solidFill>
                <a:schemeClr val="tx1"/>
              </a:solidFill>
            </a:rPr>
            <a:t>nhiệm</a:t>
          </a:r>
          <a:r>
            <a:rPr lang="en-US" sz="2000" dirty="0">
              <a:solidFill>
                <a:schemeClr val="tx1"/>
              </a:solidFill>
            </a:rPr>
            <a:t> </a:t>
          </a:r>
        </a:p>
      </dgm:t>
    </dgm:pt>
    <dgm:pt modelId="{0320E744-CA22-4984-A581-C2DBB64CBD3B}" type="parTrans" cxnId="{C6EE9B8A-7CCF-4149-AAED-4D949CF73B8C}">
      <dgm:prSet custT="1"/>
      <dgm:spPr/>
      <dgm:t>
        <a:bodyPr/>
        <a:lstStyle/>
        <a:p>
          <a:endParaRPr lang="en-US" sz="2000"/>
        </a:p>
      </dgm:t>
    </dgm:pt>
    <dgm:pt modelId="{249EB37D-76DC-477A-AF2A-B85CB1F08D22}" type="sibTrans" cxnId="{C6EE9B8A-7CCF-4149-AAED-4D949CF73B8C}">
      <dgm:prSet/>
      <dgm:spPr/>
      <dgm:t>
        <a:bodyPr/>
        <a:lstStyle/>
        <a:p>
          <a:endParaRPr lang="en-US" sz="2000"/>
        </a:p>
      </dgm:t>
    </dgm:pt>
    <dgm:pt modelId="{D9ECAF71-4043-415A-B2E9-5EF0F776AF1C}">
      <dgm:prSet phldrT="[Text]" custT="1"/>
      <dgm:spPr/>
      <dgm:t>
        <a:bodyPr/>
        <a:lstStyle/>
        <a:p>
          <a:r>
            <a:rPr lang="en-US" sz="2000">
              <a:solidFill>
                <a:schemeClr val="tx1"/>
              </a:solidFill>
            </a:rPr>
            <a:t>Y</a:t>
          </a:r>
          <a:r>
            <a:rPr lang="vi-VN" sz="2000">
              <a:solidFill>
                <a:schemeClr val="tx1"/>
              </a:solidFill>
            </a:rPr>
            <a:t>êu nước</a:t>
          </a:r>
          <a:endParaRPr lang="en-US" sz="2000">
            <a:solidFill>
              <a:schemeClr val="tx1"/>
            </a:solidFill>
          </a:endParaRPr>
        </a:p>
      </dgm:t>
    </dgm:pt>
    <dgm:pt modelId="{E33FCB78-4AB7-493E-AE7E-A4441E5F85F8}" type="parTrans" cxnId="{37EE97DC-10F8-4C97-A28E-5DBEDC4C384A}">
      <dgm:prSet custT="1"/>
      <dgm:spPr/>
      <dgm:t>
        <a:bodyPr/>
        <a:lstStyle/>
        <a:p>
          <a:endParaRPr lang="en-US" sz="2000"/>
        </a:p>
      </dgm:t>
    </dgm:pt>
    <dgm:pt modelId="{42F79362-A0BE-4C41-8166-C9304D51B207}" type="sibTrans" cxnId="{37EE97DC-10F8-4C97-A28E-5DBEDC4C384A}">
      <dgm:prSet/>
      <dgm:spPr/>
      <dgm:t>
        <a:bodyPr/>
        <a:lstStyle/>
        <a:p>
          <a:endParaRPr lang="en-US" sz="2000"/>
        </a:p>
      </dgm:t>
    </dgm:pt>
    <dgm:pt modelId="{BF475F66-3498-4072-9E32-55355F631918}" type="pres">
      <dgm:prSet presAssocID="{141B76EF-03F4-4F3E-9424-D21622B8B54F}" presName="Name0" presStyleCnt="0">
        <dgm:presLayoutVars>
          <dgm:chMax val="1"/>
          <dgm:dir/>
          <dgm:animLvl val="ctr"/>
          <dgm:resizeHandles val="exact"/>
        </dgm:presLayoutVars>
      </dgm:prSet>
      <dgm:spPr/>
    </dgm:pt>
    <dgm:pt modelId="{0C8D29A6-43C7-42CB-8116-572BEEF2ABEC}" type="pres">
      <dgm:prSet presAssocID="{022FFF84-0573-4391-B472-0F432475AE7B}" presName="centerShape" presStyleLbl="node0" presStyleIdx="0" presStyleCnt="1" custScaleX="121019" custScaleY="121019"/>
      <dgm:spPr/>
      <dgm:t>
        <a:bodyPr/>
        <a:lstStyle/>
        <a:p>
          <a:endParaRPr lang="en-US"/>
        </a:p>
      </dgm:t>
    </dgm:pt>
    <dgm:pt modelId="{E21A24C4-8270-403D-AA94-9A9DA5BE884C}" type="pres">
      <dgm:prSet presAssocID="{E33FCB78-4AB7-493E-AE7E-A4441E5F85F8}" presName="parTrans" presStyleLbl="sibTrans2D1" presStyleIdx="0" presStyleCnt="5"/>
      <dgm:spPr/>
      <dgm:t>
        <a:bodyPr/>
        <a:lstStyle/>
        <a:p>
          <a:endParaRPr lang="en-US"/>
        </a:p>
      </dgm:t>
    </dgm:pt>
    <dgm:pt modelId="{100AE4F4-DB5C-4F4E-8D7D-05197CB89198}" type="pres">
      <dgm:prSet presAssocID="{E33FCB78-4AB7-493E-AE7E-A4441E5F85F8}" presName="connectorText" presStyleLbl="sibTrans2D1" presStyleIdx="0" presStyleCnt="5"/>
      <dgm:spPr/>
      <dgm:t>
        <a:bodyPr/>
        <a:lstStyle/>
        <a:p>
          <a:endParaRPr lang="en-US"/>
        </a:p>
      </dgm:t>
    </dgm:pt>
    <dgm:pt modelId="{6A8BC004-6C53-4A9E-8ECF-E017106A4CE4}" type="pres">
      <dgm:prSet presAssocID="{D9ECAF71-4043-415A-B2E9-5EF0F776AF1C}" presName="node" presStyleLbl="node1" presStyleIdx="0" presStyleCnt="5">
        <dgm:presLayoutVars>
          <dgm:bulletEnabled val="1"/>
        </dgm:presLayoutVars>
      </dgm:prSet>
      <dgm:spPr/>
      <dgm:t>
        <a:bodyPr/>
        <a:lstStyle/>
        <a:p>
          <a:endParaRPr lang="en-US"/>
        </a:p>
      </dgm:t>
    </dgm:pt>
    <dgm:pt modelId="{E320495F-671F-434B-A72A-C24524EF8215}" type="pres">
      <dgm:prSet presAssocID="{FB11ED64-5F73-4A58-9696-19F38E87733B}" presName="parTrans" presStyleLbl="sibTrans2D1" presStyleIdx="1" presStyleCnt="5"/>
      <dgm:spPr/>
      <dgm:t>
        <a:bodyPr/>
        <a:lstStyle/>
        <a:p>
          <a:endParaRPr lang="en-US"/>
        </a:p>
      </dgm:t>
    </dgm:pt>
    <dgm:pt modelId="{7E5F3CC9-0216-4A7E-A848-E922C8C0AD82}" type="pres">
      <dgm:prSet presAssocID="{FB11ED64-5F73-4A58-9696-19F38E87733B}" presName="connectorText" presStyleLbl="sibTrans2D1" presStyleIdx="1" presStyleCnt="5"/>
      <dgm:spPr/>
      <dgm:t>
        <a:bodyPr/>
        <a:lstStyle/>
        <a:p>
          <a:endParaRPr lang="en-US"/>
        </a:p>
      </dgm:t>
    </dgm:pt>
    <dgm:pt modelId="{0C5FCBB8-BA8B-4415-A6AA-8FBE9ECF512C}" type="pres">
      <dgm:prSet presAssocID="{2FEB229C-CD8D-45E0-B260-B886D4B5D41D}" presName="node" presStyleLbl="node1" presStyleIdx="1" presStyleCnt="5">
        <dgm:presLayoutVars>
          <dgm:bulletEnabled val="1"/>
        </dgm:presLayoutVars>
      </dgm:prSet>
      <dgm:spPr/>
      <dgm:t>
        <a:bodyPr/>
        <a:lstStyle/>
        <a:p>
          <a:endParaRPr lang="en-US"/>
        </a:p>
      </dgm:t>
    </dgm:pt>
    <dgm:pt modelId="{C0BE30FE-AB68-46BE-82E3-5C2A16635CEE}" type="pres">
      <dgm:prSet presAssocID="{EF82EEBC-7FE9-4B8E-98EC-2BDED00C3177}" presName="parTrans" presStyleLbl="sibTrans2D1" presStyleIdx="2" presStyleCnt="5"/>
      <dgm:spPr/>
      <dgm:t>
        <a:bodyPr/>
        <a:lstStyle/>
        <a:p>
          <a:endParaRPr lang="en-US"/>
        </a:p>
      </dgm:t>
    </dgm:pt>
    <dgm:pt modelId="{C2B6B1C4-7336-474C-B19D-CE8AC3BB7031}" type="pres">
      <dgm:prSet presAssocID="{EF82EEBC-7FE9-4B8E-98EC-2BDED00C3177}" presName="connectorText" presStyleLbl="sibTrans2D1" presStyleIdx="2" presStyleCnt="5"/>
      <dgm:spPr/>
      <dgm:t>
        <a:bodyPr/>
        <a:lstStyle/>
        <a:p>
          <a:endParaRPr lang="en-US"/>
        </a:p>
      </dgm:t>
    </dgm:pt>
    <dgm:pt modelId="{C55E32AD-3F41-47DC-A76C-9C396B45E71D}" type="pres">
      <dgm:prSet presAssocID="{5CF4B14B-F287-4160-AADF-981794FACBA6}" presName="node" presStyleLbl="node1" presStyleIdx="2" presStyleCnt="5">
        <dgm:presLayoutVars>
          <dgm:bulletEnabled val="1"/>
        </dgm:presLayoutVars>
      </dgm:prSet>
      <dgm:spPr/>
      <dgm:t>
        <a:bodyPr/>
        <a:lstStyle/>
        <a:p>
          <a:endParaRPr lang="en-US"/>
        </a:p>
      </dgm:t>
    </dgm:pt>
    <dgm:pt modelId="{318923AA-5166-4770-84EC-F0E8D9ED622E}" type="pres">
      <dgm:prSet presAssocID="{0224D409-BA37-4673-8A09-2B1D77301CDE}" presName="parTrans" presStyleLbl="sibTrans2D1" presStyleIdx="3" presStyleCnt="5"/>
      <dgm:spPr/>
      <dgm:t>
        <a:bodyPr/>
        <a:lstStyle/>
        <a:p>
          <a:endParaRPr lang="en-US"/>
        </a:p>
      </dgm:t>
    </dgm:pt>
    <dgm:pt modelId="{09F78922-677B-4B69-A976-7ED721E35896}" type="pres">
      <dgm:prSet presAssocID="{0224D409-BA37-4673-8A09-2B1D77301CDE}" presName="connectorText" presStyleLbl="sibTrans2D1" presStyleIdx="3" presStyleCnt="5"/>
      <dgm:spPr/>
      <dgm:t>
        <a:bodyPr/>
        <a:lstStyle/>
        <a:p>
          <a:endParaRPr lang="en-US"/>
        </a:p>
      </dgm:t>
    </dgm:pt>
    <dgm:pt modelId="{6C3B48D0-9454-4FD4-B5C5-86AF3162BBF8}" type="pres">
      <dgm:prSet presAssocID="{09AE44D4-CB69-42B3-8B5B-E54084D0E4E2}" presName="node" presStyleLbl="node1" presStyleIdx="3" presStyleCnt="5">
        <dgm:presLayoutVars>
          <dgm:bulletEnabled val="1"/>
        </dgm:presLayoutVars>
      </dgm:prSet>
      <dgm:spPr/>
      <dgm:t>
        <a:bodyPr/>
        <a:lstStyle/>
        <a:p>
          <a:endParaRPr lang="en-US"/>
        </a:p>
      </dgm:t>
    </dgm:pt>
    <dgm:pt modelId="{D888C4FC-24B8-4A12-B201-2E1B378E87AD}" type="pres">
      <dgm:prSet presAssocID="{0320E744-CA22-4984-A581-C2DBB64CBD3B}" presName="parTrans" presStyleLbl="sibTrans2D1" presStyleIdx="4" presStyleCnt="5"/>
      <dgm:spPr/>
      <dgm:t>
        <a:bodyPr/>
        <a:lstStyle/>
        <a:p>
          <a:endParaRPr lang="en-US"/>
        </a:p>
      </dgm:t>
    </dgm:pt>
    <dgm:pt modelId="{983815EA-8231-4ADE-BBFE-9C61A1247F25}" type="pres">
      <dgm:prSet presAssocID="{0320E744-CA22-4984-A581-C2DBB64CBD3B}" presName="connectorText" presStyleLbl="sibTrans2D1" presStyleIdx="4" presStyleCnt="5"/>
      <dgm:spPr/>
      <dgm:t>
        <a:bodyPr/>
        <a:lstStyle/>
        <a:p>
          <a:endParaRPr lang="en-US"/>
        </a:p>
      </dgm:t>
    </dgm:pt>
    <dgm:pt modelId="{C74AA24D-03F4-4849-BD68-E4371C8DFB6F}" type="pres">
      <dgm:prSet presAssocID="{BF859F84-5C1B-43D7-BC72-B4C1A2406D47}" presName="node" presStyleLbl="node1" presStyleIdx="4" presStyleCnt="5">
        <dgm:presLayoutVars>
          <dgm:bulletEnabled val="1"/>
        </dgm:presLayoutVars>
      </dgm:prSet>
      <dgm:spPr/>
      <dgm:t>
        <a:bodyPr/>
        <a:lstStyle/>
        <a:p>
          <a:endParaRPr lang="en-US"/>
        </a:p>
      </dgm:t>
    </dgm:pt>
  </dgm:ptLst>
  <dgm:cxnLst>
    <dgm:cxn modelId="{37EE97DC-10F8-4C97-A28E-5DBEDC4C384A}" srcId="{022FFF84-0573-4391-B472-0F432475AE7B}" destId="{D9ECAF71-4043-415A-B2E9-5EF0F776AF1C}" srcOrd="0" destOrd="0" parTransId="{E33FCB78-4AB7-493E-AE7E-A4441E5F85F8}" sibTransId="{42F79362-A0BE-4C41-8166-C9304D51B207}"/>
    <dgm:cxn modelId="{BA2F800B-5A77-4A40-A5D2-2DFC81E8E264}" srcId="{022FFF84-0573-4391-B472-0F432475AE7B}" destId="{5CF4B14B-F287-4160-AADF-981794FACBA6}" srcOrd="2" destOrd="0" parTransId="{EF82EEBC-7FE9-4B8E-98EC-2BDED00C3177}" sibTransId="{E4F4C01B-5261-4418-B6E4-861DDC12C12D}"/>
    <dgm:cxn modelId="{24CF874E-7270-4CB8-B793-752DDC6C2D8E}" type="presOf" srcId="{E33FCB78-4AB7-493E-AE7E-A4441E5F85F8}" destId="{E21A24C4-8270-403D-AA94-9A9DA5BE884C}" srcOrd="0" destOrd="0" presId="urn:microsoft.com/office/officeart/2005/8/layout/radial5"/>
    <dgm:cxn modelId="{D33F7987-9DCA-4BE7-BD3D-CE72A71B7F45}" type="presOf" srcId="{0224D409-BA37-4673-8A09-2B1D77301CDE}" destId="{09F78922-677B-4B69-A976-7ED721E35896}" srcOrd="1" destOrd="0" presId="urn:microsoft.com/office/officeart/2005/8/layout/radial5"/>
    <dgm:cxn modelId="{F3E8EC21-8629-4AE1-848E-AFF541F96737}" type="presOf" srcId="{0320E744-CA22-4984-A581-C2DBB64CBD3B}" destId="{983815EA-8231-4ADE-BBFE-9C61A1247F25}" srcOrd="1" destOrd="0" presId="urn:microsoft.com/office/officeart/2005/8/layout/radial5"/>
    <dgm:cxn modelId="{63477DCE-689C-48D5-9CAD-4CF022F0C822}" type="presOf" srcId="{5CF4B14B-F287-4160-AADF-981794FACBA6}" destId="{C55E32AD-3F41-47DC-A76C-9C396B45E71D}" srcOrd="0" destOrd="0" presId="urn:microsoft.com/office/officeart/2005/8/layout/radial5"/>
    <dgm:cxn modelId="{94BA26DF-1837-4103-9450-5D0964A83352}" type="presOf" srcId="{FB11ED64-5F73-4A58-9696-19F38E87733B}" destId="{7E5F3CC9-0216-4A7E-A848-E922C8C0AD82}" srcOrd="1" destOrd="0" presId="urn:microsoft.com/office/officeart/2005/8/layout/radial5"/>
    <dgm:cxn modelId="{2FAEB080-6B0B-44F0-AC8A-8FF8D51B9D58}" type="presOf" srcId="{EF82EEBC-7FE9-4B8E-98EC-2BDED00C3177}" destId="{C0BE30FE-AB68-46BE-82E3-5C2A16635CEE}" srcOrd="0" destOrd="0" presId="urn:microsoft.com/office/officeart/2005/8/layout/radial5"/>
    <dgm:cxn modelId="{4505DAF9-5A75-4B3B-A5EA-459ACF75FFEC}" type="presOf" srcId="{0224D409-BA37-4673-8A09-2B1D77301CDE}" destId="{318923AA-5166-4770-84EC-F0E8D9ED622E}" srcOrd="0" destOrd="0" presId="urn:microsoft.com/office/officeart/2005/8/layout/radial5"/>
    <dgm:cxn modelId="{C6EE9B8A-7CCF-4149-AAED-4D949CF73B8C}" srcId="{022FFF84-0573-4391-B472-0F432475AE7B}" destId="{BF859F84-5C1B-43D7-BC72-B4C1A2406D47}" srcOrd="4" destOrd="0" parTransId="{0320E744-CA22-4984-A581-C2DBB64CBD3B}" sibTransId="{249EB37D-76DC-477A-AF2A-B85CB1F08D22}"/>
    <dgm:cxn modelId="{9A0BE296-EB99-450C-A634-77D1F566DFE0}" type="presOf" srcId="{141B76EF-03F4-4F3E-9424-D21622B8B54F}" destId="{BF475F66-3498-4072-9E32-55355F631918}" srcOrd="0" destOrd="0" presId="urn:microsoft.com/office/officeart/2005/8/layout/radial5"/>
    <dgm:cxn modelId="{8D07DB31-6BCB-4D2D-A611-E830E326620D}" type="presOf" srcId="{E33FCB78-4AB7-493E-AE7E-A4441E5F85F8}" destId="{100AE4F4-DB5C-4F4E-8D7D-05197CB89198}" srcOrd="1" destOrd="0" presId="urn:microsoft.com/office/officeart/2005/8/layout/radial5"/>
    <dgm:cxn modelId="{4AABEF3A-A59B-4174-901B-1A3523DAD1D1}" type="presOf" srcId="{EF82EEBC-7FE9-4B8E-98EC-2BDED00C3177}" destId="{C2B6B1C4-7336-474C-B19D-CE8AC3BB7031}" srcOrd="1" destOrd="0" presId="urn:microsoft.com/office/officeart/2005/8/layout/radial5"/>
    <dgm:cxn modelId="{91474581-CE90-41FC-8433-BB63C238D952}" type="presOf" srcId="{D9ECAF71-4043-415A-B2E9-5EF0F776AF1C}" destId="{6A8BC004-6C53-4A9E-8ECF-E017106A4CE4}" srcOrd="0" destOrd="0" presId="urn:microsoft.com/office/officeart/2005/8/layout/radial5"/>
    <dgm:cxn modelId="{4B927287-D73E-4AD0-976B-B8DC6C7A210A}" type="presOf" srcId="{09AE44D4-CB69-42B3-8B5B-E54084D0E4E2}" destId="{6C3B48D0-9454-4FD4-B5C5-86AF3162BBF8}" srcOrd="0" destOrd="0" presId="urn:microsoft.com/office/officeart/2005/8/layout/radial5"/>
    <dgm:cxn modelId="{6E6E59D4-091F-49FF-AA78-65F1FEB67CB6}" type="presOf" srcId="{2FEB229C-CD8D-45E0-B260-B886D4B5D41D}" destId="{0C5FCBB8-BA8B-4415-A6AA-8FBE9ECF512C}" srcOrd="0" destOrd="0" presId="urn:microsoft.com/office/officeart/2005/8/layout/radial5"/>
    <dgm:cxn modelId="{D3FBA533-50FC-457F-AB2D-AB97633FE713}" srcId="{141B76EF-03F4-4F3E-9424-D21622B8B54F}" destId="{022FFF84-0573-4391-B472-0F432475AE7B}" srcOrd="0" destOrd="0" parTransId="{0068BB0B-FBB6-49EF-8385-D750B1BAEDD1}" sibTransId="{3A6A003A-B78E-468C-ACC1-474B37ED95DE}"/>
    <dgm:cxn modelId="{2C8EAF21-0FEA-4ABF-92FF-93FE61C4DD14}" srcId="{022FFF84-0573-4391-B472-0F432475AE7B}" destId="{09AE44D4-CB69-42B3-8B5B-E54084D0E4E2}" srcOrd="3" destOrd="0" parTransId="{0224D409-BA37-4673-8A09-2B1D77301CDE}" sibTransId="{C0C44468-03E3-48A5-A395-5EC8F792F266}"/>
    <dgm:cxn modelId="{1699923A-CB06-46E4-A6D2-B8267A89C9F8}" type="presOf" srcId="{BF859F84-5C1B-43D7-BC72-B4C1A2406D47}" destId="{C74AA24D-03F4-4849-BD68-E4371C8DFB6F}" srcOrd="0" destOrd="0" presId="urn:microsoft.com/office/officeart/2005/8/layout/radial5"/>
    <dgm:cxn modelId="{A3243764-440D-461A-9F08-8C60148476C8}" srcId="{022FFF84-0573-4391-B472-0F432475AE7B}" destId="{2FEB229C-CD8D-45E0-B260-B886D4B5D41D}" srcOrd="1" destOrd="0" parTransId="{FB11ED64-5F73-4A58-9696-19F38E87733B}" sibTransId="{FEC35760-0E2F-4E91-B815-7F7FC7FB5EB6}"/>
    <dgm:cxn modelId="{4B0E2E46-2C40-4358-A2F1-677E1D8E315A}" type="presOf" srcId="{FB11ED64-5F73-4A58-9696-19F38E87733B}" destId="{E320495F-671F-434B-A72A-C24524EF8215}" srcOrd="0" destOrd="0" presId="urn:microsoft.com/office/officeart/2005/8/layout/radial5"/>
    <dgm:cxn modelId="{ABA82CAF-3460-4DF5-9E52-9B48D4FCB672}" type="presOf" srcId="{0320E744-CA22-4984-A581-C2DBB64CBD3B}" destId="{D888C4FC-24B8-4A12-B201-2E1B378E87AD}" srcOrd="0" destOrd="0" presId="urn:microsoft.com/office/officeart/2005/8/layout/radial5"/>
    <dgm:cxn modelId="{E2308572-8CFE-4D2D-B518-179C4048C3A2}" type="presOf" srcId="{022FFF84-0573-4391-B472-0F432475AE7B}" destId="{0C8D29A6-43C7-42CB-8116-572BEEF2ABEC}" srcOrd="0" destOrd="0" presId="urn:microsoft.com/office/officeart/2005/8/layout/radial5"/>
    <dgm:cxn modelId="{400983D9-2050-4F5B-8E55-3C97C6B35D60}" type="presParOf" srcId="{BF475F66-3498-4072-9E32-55355F631918}" destId="{0C8D29A6-43C7-42CB-8116-572BEEF2ABEC}" srcOrd="0" destOrd="0" presId="urn:microsoft.com/office/officeart/2005/8/layout/radial5"/>
    <dgm:cxn modelId="{3BBA42D0-B0F3-4C46-8B59-0727F5935DC8}" type="presParOf" srcId="{BF475F66-3498-4072-9E32-55355F631918}" destId="{E21A24C4-8270-403D-AA94-9A9DA5BE884C}" srcOrd="1" destOrd="0" presId="urn:microsoft.com/office/officeart/2005/8/layout/radial5"/>
    <dgm:cxn modelId="{85DB239A-0D4D-4A02-B478-642A01894C33}" type="presParOf" srcId="{E21A24C4-8270-403D-AA94-9A9DA5BE884C}" destId="{100AE4F4-DB5C-4F4E-8D7D-05197CB89198}" srcOrd="0" destOrd="0" presId="urn:microsoft.com/office/officeart/2005/8/layout/radial5"/>
    <dgm:cxn modelId="{A2DD1D01-6E6E-4CF9-A9B7-07C919BB9348}" type="presParOf" srcId="{BF475F66-3498-4072-9E32-55355F631918}" destId="{6A8BC004-6C53-4A9E-8ECF-E017106A4CE4}" srcOrd="2" destOrd="0" presId="urn:microsoft.com/office/officeart/2005/8/layout/radial5"/>
    <dgm:cxn modelId="{B0270733-EADF-4BA2-AAC2-17C873FBDE62}" type="presParOf" srcId="{BF475F66-3498-4072-9E32-55355F631918}" destId="{E320495F-671F-434B-A72A-C24524EF8215}" srcOrd="3" destOrd="0" presId="urn:microsoft.com/office/officeart/2005/8/layout/radial5"/>
    <dgm:cxn modelId="{7C36A335-17B6-4900-998A-BC4A4C2E743E}" type="presParOf" srcId="{E320495F-671F-434B-A72A-C24524EF8215}" destId="{7E5F3CC9-0216-4A7E-A848-E922C8C0AD82}" srcOrd="0" destOrd="0" presId="urn:microsoft.com/office/officeart/2005/8/layout/radial5"/>
    <dgm:cxn modelId="{07141F6E-64D9-4E0C-A3AE-B00643252AA1}" type="presParOf" srcId="{BF475F66-3498-4072-9E32-55355F631918}" destId="{0C5FCBB8-BA8B-4415-A6AA-8FBE9ECF512C}" srcOrd="4" destOrd="0" presId="urn:microsoft.com/office/officeart/2005/8/layout/radial5"/>
    <dgm:cxn modelId="{4C0571E5-AF15-41FE-BEAD-BFC1FB6764E7}" type="presParOf" srcId="{BF475F66-3498-4072-9E32-55355F631918}" destId="{C0BE30FE-AB68-46BE-82E3-5C2A16635CEE}" srcOrd="5" destOrd="0" presId="urn:microsoft.com/office/officeart/2005/8/layout/radial5"/>
    <dgm:cxn modelId="{DCAC6D35-34A2-4699-80CA-C78D9888ABE7}" type="presParOf" srcId="{C0BE30FE-AB68-46BE-82E3-5C2A16635CEE}" destId="{C2B6B1C4-7336-474C-B19D-CE8AC3BB7031}" srcOrd="0" destOrd="0" presId="urn:microsoft.com/office/officeart/2005/8/layout/radial5"/>
    <dgm:cxn modelId="{D4A01920-88A7-4F03-8C43-1E146C2FE838}" type="presParOf" srcId="{BF475F66-3498-4072-9E32-55355F631918}" destId="{C55E32AD-3F41-47DC-A76C-9C396B45E71D}" srcOrd="6" destOrd="0" presId="urn:microsoft.com/office/officeart/2005/8/layout/radial5"/>
    <dgm:cxn modelId="{6EC77ABD-88F2-4DBA-B633-5E9C9563776D}" type="presParOf" srcId="{BF475F66-3498-4072-9E32-55355F631918}" destId="{318923AA-5166-4770-84EC-F0E8D9ED622E}" srcOrd="7" destOrd="0" presId="urn:microsoft.com/office/officeart/2005/8/layout/radial5"/>
    <dgm:cxn modelId="{1BD67FC5-FA5E-48E1-9AA5-9B5C8629C9E2}" type="presParOf" srcId="{318923AA-5166-4770-84EC-F0E8D9ED622E}" destId="{09F78922-677B-4B69-A976-7ED721E35896}" srcOrd="0" destOrd="0" presId="urn:microsoft.com/office/officeart/2005/8/layout/radial5"/>
    <dgm:cxn modelId="{724E5EB5-2223-45B7-BEF2-6963CBCB8D9F}" type="presParOf" srcId="{BF475F66-3498-4072-9E32-55355F631918}" destId="{6C3B48D0-9454-4FD4-B5C5-86AF3162BBF8}" srcOrd="8" destOrd="0" presId="urn:microsoft.com/office/officeart/2005/8/layout/radial5"/>
    <dgm:cxn modelId="{4495EBB5-C674-42DB-9777-ECE5FC2ED920}" type="presParOf" srcId="{BF475F66-3498-4072-9E32-55355F631918}" destId="{D888C4FC-24B8-4A12-B201-2E1B378E87AD}" srcOrd="9" destOrd="0" presId="urn:microsoft.com/office/officeart/2005/8/layout/radial5"/>
    <dgm:cxn modelId="{61040A14-7CA7-44F8-98D0-0BC45B6D0D8D}" type="presParOf" srcId="{D888C4FC-24B8-4A12-B201-2E1B378E87AD}" destId="{983815EA-8231-4ADE-BBFE-9C61A1247F25}" srcOrd="0" destOrd="0" presId="urn:microsoft.com/office/officeart/2005/8/layout/radial5"/>
    <dgm:cxn modelId="{EE81BEAE-A5DB-4AE2-B693-D6FAE9408B2B}" type="presParOf" srcId="{BF475F66-3498-4072-9E32-55355F631918}" destId="{C74AA24D-03F4-4849-BD68-E4371C8DFB6F}" srcOrd="10" destOrd="0" presId="urn:microsoft.com/office/officeart/2005/8/layout/radial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B1A43E-D5E4-4A8D-B9FB-EF1731562074}" type="doc">
      <dgm:prSet loTypeId="urn:microsoft.com/office/officeart/2005/8/layout/radial6" loCatId="list" qsTypeId="urn:microsoft.com/office/officeart/2005/8/quickstyle/simple1" qsCatId="simple" csTypeId="urn:microsoft.com/office/officeart/2005/8/colors/colorful1" csCatId="colorful" phldr="1"/>
      <dgm:spPr/>
      <dgm:t>
        <a:bodyPr/>
        <a:lstStyle/>
        <a:p>
          <a:endParaRPr lang="en-US"/>
        </a:p>
      </dgm:t>
    </dgm:pt>
    <dgm:pt modelId="{257E596A-05AB-476B-A1F0-98FB063EA373}">
      <dgm:prSet phldrT="[Text]" custT="1"/>
      <dgm:spPr/>
      <dgm:t>
        <a:bodyPr/>
        <a:lstStyle/>
        <a:p>
          <a:r>
            <a:rPr lang="en-US" sz="4000" b="1" dirty="0">
              <a:latin typeface="Myriad Pro" charset="0"/>
              <a:ea typeface="Myriad Pro" charset="0"/>
              <a:cs typeface="Myriad Pro" charset="0"/>
            </a:rPr>
            <a:t>ĐIỂM MỚI</a:t>
          </a:r>
        </a:p>
      </dgm:t>
    </dgm:pt>
    <dgm:pt modelId="{43AA5374-F4AD-426B-8942-8BC16EE388B4}" type="parTrans" cxnId="{E0BA8F7C-3576-4E95-8274-97A7064E534A}">
      <dgm:prSet/>
      <dgm:spPr/>
      <dgm:t>
        <a:bodyPr/>
        <a:lstStyle/>
        <a:p>
          <a:endParaRPr lang="en-US" sz="2800">
            <a:latin typeface="Arial" panose="020B0604020202020204" pitchFamily="34" charset="0"/>
            <a:cs typeface="Arial" panose="020B0604020202020204" pitchFamily="34" charset="0"/>
          </a:endParaRPr>
        </a:p>
      </dgm:t>
    </dgm:pt>
    <dgm:pt modelId="{EA5C3EC3-E2EC-46B1-BADB-AD97801961A8}" type="sibTrans" cxnId="{E0BA8F7C-3576-4E95-8274-97A7064E534A}">
      <dgm:prSet/>
      <dgm:spPr/>
      <dgm:t>
        <a:bodyPr/>
        <a:lstStyle/>
        <a:p>
          <a:endParaRPr lang="en-US" sz="2800">
            <a:latin typeface="Arial" panose="020B0604020202020204" pitchFamily="34" charset="0"/>
            <a:cs typeface="Arial" panose="020B0604020202020204" pitchFamily="34" charset="0"/>
          </a:endParaRPr>
        </a:p>
      </dgm:t>
    </dgm:pt>
    <dgm:pt modelId="{7664C465-BC8B-4453-8BEC-9B3E90494C9D}">
      <dgm:prSet custT="1"/>
      <dgm:spPr>
        <a:solidFill>
          <a:schemeClr val="accent4">
            <a:lumMod val="75000"/>
          </a:schemeClr>
        </a:solidFill>
      </dgm:spPr>
      <dgm:t>
        <a:bodyPr/>
        <a:lstStyle/>
        <a:p>
          <a:r>
            <a:rPr lang="en-US" sz="2500" dirty="0">
              <a:latin typeface="Myriad Pro" charset="0"/>
              <a:ea typeface="Myriad Pro" charset="0"/>
              <a:cs typeface="Myriad Pro" charset="0"/>
            </a:rPr>
            <a:t>Quan </a:t>
          </a:r>
          <a:r>
            <a:rPr lang="en-US" sz="2500" dirty="0" err="1">
              <a:latin typeface="Myriad Pro" charset="0"/>
              <a:ea typeface="Myriad Pro" charset="0"/>
              <a:cs typeface="Myriad Pro" charset="0"/>
            </a:rPr>
            <a:t>điểm</a:t>
          </a:r>
          <a:r>
            <a:rPr lang="en-US" sz="2500" dirty="0">
              <a:latin typeface="Myriad Pro" charset="0"/>
              <a:ea typeface="Myriad Pro" charset="0"/>
              <a:cs typeface="Myriad Pro" charset="0"/>
            </a:rPr>
            <a:t> </a:t>
          </a:r>
          <a:r>
            <a:rPr lang="en-US" sz="2500" dirty="0" err="1">
              <a:latin typeface="Myriad Pro" charset="0"/>
              <a:ea typeface="Myriad Pro" charset="0"/>
              <a:cs typeface="Myriad Pro" charset="0"/>
            </a:rPr>
            <a:t>biên</a:t>
          </a:r>
          <a:r>
            <a:rPr lang="en-US" sz="2500" dirty="0">
              <a:latin typeface="Myriad Pro" charset="0"/>
              <a:ea typeface="Myriad Pro" charset="0"/>
              <a:cs typeface="Myriad Pro" charset="0"/>
            </a:rPr>
            <a:t> </a:t>
          </a:r>
          <a:r>
            <a:rPr lang="en-US" sz="2500" dirty="0" err="1">
              <a:latin typeface="Myriad Pro" charset="0"/>
              <a:ea typeface="Myriad Pro" charset="0"/>
              <a:cs typeface="Myriad Pro" charset="0"/>
            </a:rPr>
            <a:t>soạn</a:t>
          </a:r>
          <a:endParaRPr lang="de-DE" sz="2500" dirty="0">
            <a:latin typeface="Myriad Pro" charset="0"/>
            <a:ea typeface="Myriad Pro" charset="0"/>
            <a:cs typeface="Myriad Pro" charset="0"/>
          </a:endParaRPr>
        </a:p>
      </dgm:t>
    </dgm:pt>
    <dgm:pt modelId="{35C7D621-1367-40A2-BAF6-4480762E82CA}" type="parTrans" cxnId="{AC45F7C9-318D-45A5-8881-6FDC56AF6BBC}">
      <dgm:prSet custT="1"/>
      <dgm:spPr/>
      <dgm:t>
        <a:bodyPr/>
        <a:lstStyle/>
        <a:p>
          <a:endParaRPr lang="en-US" sz="2800">
            <a:latin typeface="Arial" panose="020B0604020202020204" pitchFamily="34" charset="0"/>
            <a:cs typeface="Arial" panose="020B0604020202020204" pitchFamily="34" charset="0"/>
          </a:endParaRPr>
        </a:p>
      </dgm:t>
    </dgm:pt>
    <dgm:pt modelId="{B669FDEB-F6EB-483D-B138-FB61F5ADA82F}" type="sibTrans" cxnId="{AC45F7C9-318D-45A5-8881-6FDC56AF6BBC}">
      <dgm:prSet/>
      <dgm:spPr>
        <a:solidFill>
          <a:schemeClr val="accent4">
            <a:lumMod val="75000"/>
          </a:schemeClr>
        </a:solidFill>
      </dgm:spPr>
      <dgm:t>
        <a:bodyPr/>
        <a:lstStyle/>
        <a:p>
          <a:endParaRPr lang="en-US" sz="2800">
            <a:latin typeface="Arial" panose="020B0604020202020204" pitchFamily="34" charset="0"/>
            <a:cs typeface="Arial" panose="020B0604020202020204" pitchFamily="34" charset="0"/>
          </a:endParaRPr>
        </a:p>
      </dgm:t>
    </dgm:pt>
    <dgm:pt modelId="{38D2B5A3-885B-428E-9A73-D9CF3A8B3134}">
      <dgm:prSet custT="1"/>
      <dgm:spPr/>
      <dgm:t>
        <a:bodyPr/>
        <a:lstStyle/>
        <a:p>
          <a:r>
            <a:rPr lang="en-US" sz="2500" b="0" dirty="0" err="1">
              <a:solidFill>
                <a:schemeClr val="accent5">
                  <a:lumMod val="50000"/>
                </a:schemeClr>
              </a:solidFill>
              <a:latin typeface="Myriad Pro" charset="0"/>
              <a:ea typeface="Myriad Pro" charset="0"/>
              <a:cs typeface="Myriad Pro" charset="0"/>
            </a:rPr>
            <a:t>Cách</a:t>
          </a:r>
          <a:r>
            <a:rPr lang="en-US" sz="2500" b="0" dirty="0">
              <a:solidFill>
                <a:schemeClr val="accent5">
                  <a:lumMod val="50000"/>
                </a:schemeClr>
              </a:solidFill>
              <a:latin typeface="Myriad Pro" charset="0"/>
              <a:ea typeface="Myriad Pro" charset="0"/>
              <a:cs typeface="Myriad Pro" charset="0"/>
            </a:rPr>
            <a:t> </a:t>
          </a:r>
          <a:r>
            <a:rPr lang="en-US" sz="2500" b="0" dirty="0" err="1">
              <a:solidFill>
                <a:schemeClr val="accent5">
                  <a:lumMod val="50000"/>
                </a:schemeClr>
              </a:solidFill>
              <a:latin typeface="Myriad Pro" charset="0"/>
              <a:ea typeface="Myriad Pro" charset="0"/>
              <a:cs typeface="Myriad Pro" charset="0"/>
            </a:rPr>
            <a:t>tiếp</a:t>
          </a:r>
          <a:r>
            <a:rPr lang="en-US" sz="2500" b="0" dirty="0">
              <a:solidFill>
                <a:schemeClr val="accent5">
                  <a:lumMod val="50000"/>
                </a:schemeClr>
              </a:solidFill>
              <a:latin typeface="Myriad Pro" charset="0"/>
              <a:ea typeface="Myriad Pro" charset="0"/>
              <a:cs typeface="Myriad Pro" charset="0"/>
            </a:rPr>
            <a:t> </a:t>
          </a:r>
          <a:r>
            <a:rPr lang="en-US" sz="2500" b="0" dirty="0" err="1">
              <a:solidFill>
                <a:schemeClr val="accent5">
                  <a:lumMod val="50000"/>
                </a:schemeClr>
              </a:solidFill>
              <a:latin typeface="Myriad Pro" charset="0"/>
              <a:ea typeface="Myriad Pro" charset="0"/>
              <a:cs typeface="Myriad Pro" charset="0"/>
            </a:rPr>
            <a:t>cận</a:t>
          </a:r>
          <a:endParaRPr lang="de-DE" sz="2500" b="0" dirty="0">
            <a:solidFill>
              <a:schemeClr val="accent5">
                <a:lumMod val="50000"/>
              </a:schemeClr>
            </a:solidFill>
            <a:latin typeface="Myriad Pro" charset="0"/>
            <a:ea typeface="Myriad Pro" charset="0"/>
            <a:cs typeface="Myriad Pro" charset="0"/>
          </a:endParaRPr>
        </a:p>
      </dgm:t>
    </dgm:pt>
    <dgm:pt modelId="{C848B220-5C72-40E4-9100-0440D9005844}" type="parTrans" cxnId="{A09A502F-10AA-4AFD-92F1-6059E33E84D2}">
      <dgm:prSet custT="1"/>
      <dgm:spPr/>
      <dgm:t>
        <a:bodyPr/>
        <a:lstStyle/>
        <a:p>
          <a:endParaRPr lang="en-US" sz="2800">
            <a:latin typeface="Arial" panose="020B0604020202020204" pitchFamily="34" charset="0"/>
            <a:cs typeface="Arial" panose="020B0604020202020204" pitchFamily="34" charset="0"/>
          </a:endParaRPr>
        </a:p>
      </dgm:t>
    </dgm:pt>
    <dgm:pt modelId="{070DF492-62B3-439D-B2D3-A73A1C160BEF}" type="sibTrans" cxnId="{A09A502F-10AA-4AFD-92F1-6059E33E84D2}">
      <dgm:prSet/>
      <dgm:spPr/>
      <dgm:t>
        <a:bodyPr/>
        <a:lstStyle/>
        <a:p>
          <a:endParaRPr lang="en-US" sz="2800">
            <a:latin typeface="Arial" panose="020B0604020202020204" pitchFamily="34" charset="0"/>
            <a:cs typeface="Arial" panose="020B0604020202020204" pitchFamily="34" charset="0"/>
          </a:endParaRPr>
        </a:p>
      </dgm:t>
    </dgm:pt>
    <dgm:pt modelId="{952C2357-51D9-4D23-AFFB-187D6935F688}">
      <dgm:prSet custT="1"/>
      <dgm:spPr>
        <a:solidFill>
          <a:schemeClr val="accent5">
            <a:lumMod val="75000"/>
          </a:schemeClr>
        </a:solidFill>
        <a:ln>
          <a:solidFill>
            <a:srgbClr val="0070C0"/>
          </a:solidFill>
        </a:ln>
      </dgm:spPr>
      <dgm:t>
        <a:bodyPr/>
        <a:lstStyle/>
        <a:p>
          <a:r>
            <a:rPr lang="de-DE" sz="2500" dirty="0">
              <a:latin typeface="Myriad Pro" charset="0"/>
              <a:ea typeface="Myriad Pro" charset="0"/>
              <a:cs typeface="Myriad Pro" charset="0"/>
            </a:rPr>
            <a:t>Phương pháp biên soạn</a:t>
          </a:r>
        </a:p>
      </dgm:t>
    </dgm:pt>
    <dgm:pt modelId="{600A3D6F-5C4B-4841-9A74-D6919867FBD0}" type="parTrans" cxnId="{1A063010-96AD-424C-AF38-49CB1EB75B4F}">
      <dgm:prSet custT="1"/>
      <dgm:spPr/>
      <dgm:t>
        <a:bodyPr/>
        <a:lstStyle/>
        <a:p>
          <a:endParaRPr lang="en-US" sz="2800">
            <a:latin typeface="Arial" panose="020B0604020202020204" pitchFamily="34" charset="0"/>
            <a:cs typeface="Arial" panose="020B0604020202020204" pitchFamily="34" charset="0"/>
          </a:endParaRPr>
        </a:p>
      </dgm:t>
    </dgm:pt>
    <dgm:pt modelId="{AC39CDF5-289E-493D-9F0A-ACA1C8087FCF}" type="sibTrans" cxnId="{1A063010-96AD-424C-AF38-49CB1EB75B4F}">
      <dgm:prSet/>
      <dgm:spPr>
        <a:solidFill>
          <a:schemeClr val="accent1">
            <a:lumMod val="50000"/>
          </a:schemeClr>
        </a:solidFill>
      </dgm:spPr>
      <dgm:t>
        <a:bodyPr/>
        <a:lstStyle/>
        <a:p>
          <a:endParaRPr lang="en-US" sz="2800">
            <a:latin typeface="Arial" panose="020B0604020202020204" pitchFamily="34" charset="0"/>
            <a:cs typeface="Arial" panose="020B0604020202020204" pitchFamily="34" charset="0"/>
          </a:endParaRPr>
        </a:p>
      </dgm:t>
    </dgm:pt>
    <dgm:pt modelId="{EB0A6A46-CE54-430C-A939-35CA9630EE54}">
      <dgm:prSet custT="1"/>
      <dgm:spPr/>
      <dgm:t>
        <a:bodyPr/>
        <a:lstStyle/>
        <a:p>
          <a:r>
            <a:rPr lang="vi-VN" sz="2500" dirty="0">
              <a:latin typeface="Myriad Pro" charset="0"/>
              <a:ea typeface="Myriad Pro" charset="0"/>
              <a:cs typeface="Myriad Pro" charset="0"/>
            </a:rPr>
            <a:t>Hình thức</a:t>
          </a:r>
          <a:endParaRPr lang="de-DE" sz="2500" dirty="0">
            <a:latin typeface="Myriad Pro" charset="0"/>
            <a:ea typeface="Myriad Pro" charset="0"/>
            <a:cs typeface="Myriad Pro" charset="0"/>
          </a:endParaRPr>
        </a:p>
      </dgm:t>
    </dgm:pt>
    <dgm:pt modelId="{D591A58D-175F-433C-B069-4E948A2E7CC0}" type="parTrans" cxnId="{D35D759C-4DCF-4725-BAEA-E2AB4642F219}">
      <dgm:prSet custT="1"/>
      <dgm:spPr/>
      <dgm:t>
        <a:bodyPr/>
        <a:lstStyle/>
        <a:p>
          <a:endParaRPr lang="en-US" sz="2800">
            <a:latin typeface="Arial" panose="020B0604020202020204" pitchFamily="34" charset="0"/>
            <a:cs typeface="Arial" panose="020B0604020202020204" pitchFamily="34" charset="0"/>
          </a:endParaRPr>
        </a:p>
      </dgm:t>
    </dgm:pt>
    <dgm:pt modelId="{CE2451E9-5C44-41F8-894F-86636417BB5A}" type="sibTrans" cxnId="{D35D759C-4DCF-4725-BAEA-E2AB4642F219}">
      <dgm:prSet/>
      <dgm:spPr/>
      <dgm:t>
        <a:bodyPr/>
        <a:lstStyle/>
        <a:p>
          <a:endParaRPr lang="en-US" sz="2800">
            <a:latin typeface="Arial" panose="020B0604020202020204" pitchFamily="34" charset="0"/>
            <a:cs typeface="Arial" panose="020B0604020202020204" pitchFamily="34" charset="0"/>
          </a:endParaRPr>
        </a:p>
      </dgm:t>
    </dgm:pt>
    <dgm:pt modelId="{0DE57F95-5B82-8E45-8358-8200451682AC}">
      <dgm:prSet custT="1"/>
      <dgm:spPr/>
      <dgm:t>
        <a:bodyPr/>
        <a:lstStyle/>
        <a:p>
          <a:r>
            <a:rPr lang="en-US" sz="2500" dirty="0" err="1">
              <a:latin typeface="Myriad Pro" charset="0"/>
              <a:ea typeface="Myriad Pro" charset="0"/>
              <a:cs typeface="Myriad Pro" charset="0"/>
            </a:rPr>
            <a:t>Cấu</a:t>
          </a:r>
          <a:r>
            <a:rPr lang="en-US" sz="2500" dirty="0">
              <a:latin typeface="Myriad Pro" charset="0"/>
              <a:ea typeface="Myriad Pro" charset="0"/>
              <a:cs typeface="Myriad Pro" charset="0"/>
            </a:rPr>
            <a:t> </a:t>
          </a:r>
          <a:r>
            <a:rPr lang="en-US" sz="2500" dirty="0" err="1">
              <a:latin typeface="Myriad Pro" charset="0"/>
              <a:ea typeface="Myriad Pro" charset="0"/>
              <a:cs typeface="Myriad Pro" charset="0"/>
            </a:rPr>
            <a:t>trúc</a:t>
          </a:r>
          <a:r>
            <a:rPr lang="en-US" sz="2500" dirty="0">
              <a:latin typeface="Myriad Pro" charset="0"/>
              <a:ea typeface="Myriad Pro" charset="0"/>
              <a:cs typeface="Myriad Pro" charset="0"/>
            </a:rPr>
            <a:t> </a:t>
          </a:r>
          <a:r>
            <a:rPr lang="en-US" sz="2500" dirty="0" err="1">
              <a:latin typeface="Myriad Pro" charset="0"/>
              <a:ea typeface="Myriad Pro" charset="0"/>
              <a:cs typeface="Myriad Pro" charset="0"/>
            </a:rPr>
            <a:t>và</a:t>
          </a:r>
          <a:r>
            <a:rPr lang="en-US" sz="2500" dirty="0">
              <a:latin typeface="Myriad Pro" charset="0"/>
              <a:ea typeface="Myriad Pro" charset="0"/>
              <a:cs typeface="Myriad Pro" charset="0"/>
            </a:rPr>
            <a:t> </a:t>
          </a:r>
          <a:r>
            <a:rPr lang="en-US" sz="2500" dirty="0" err="1">
              <a:latin typeface="Myriad Pro" charset="0"/>
              <a:ea typeface="Myriad Pro" charset="0"/>
              <a:cs typeface="Myriad Pro" charset="0"/>
            </a:rPr>
            <a:t>nội</a:t>
          </a:r>
          <a:r>
            <a:rPr lang="en-US" sz="2500" dirty="0">
              <a:latin typeface="Myriad Pro" charset="0"/>
              <a:ea typeface="Myriad Pro" charset="0"/>
              <a:cs typeface="Myriad Pro" charset="0"/>
            </a:rPr>
            <a:t> dung</a:t>
          </a:r>
        </a:p>
      </dgm:t>
    </dgm:pt>
    <dgm:pt modelId="{F33692CA-9EB5-4047-A613-F966D050CCAA}" type="parTrans" cxnId="{E74B5C1E-B6DE-3C48-B2D5-D42A61843693}">
      <dgm:prSet/>
      <dgm:spPr/>
      <dgm:t>
        <a:bodyPr/>
        <a:lstStyle/>
        <a:p>
          <a:endParaRPr lang="en-US"/>
        </a:p>
      </dgm:t>
    </dgm:pt>
    <dgm:pt modelId="{EA0B244D-5D8B-4143-BE70-851E1093E634}" type="sibTrans" cxnId="{E74B5C1E-B6DE-3C48-B2D5-D42A61843693}">
      <dgm:prSet/>
      <dgm:spPr/>
      <dgm:t>
        <a:bodyPr/>
        <a:lstStyle/>
        <a:p>
          <a:endParaRPr lang="en-US"/>
        </a:p>
      </dgm:t>
    </dgm:pt>
    <dgm:pt modelId="{3A83BCE2-27F0-144B-B26C-D3BAD06BA9E6}" type="pres">
      <dgm:prSet presAssocID="{1BB1A43E-D5E4-4A8D-B9FB-EF1731562074}" presName="Name0" presStyleCnt="0">
        <dgm:presLayoutVars>
          <dgm:chMax val="1"/>
          <dgm:dir/>
          <dgm:animLvl val="ctr"/>
          <dgm:resizeHandles val="exact"/>
        </dgm:presLayoutVars>
      </dgm:prSet>
      <dgm:spPr/>
      <dgm:t>
        <a:bodyPr/>
        <a:lstStyle/>
        <a:p>
          <a:endParaRPr lang="en-US"/>
        </a:p>
      </dgm:t>
    </dgm:pt>
    <dgm:pt modelId="{90304CF3-E310-E742-AB4E-681808A28E87}" type="pres">
      <dgm:prSet presAssocID="{257E596A-05AB-476B-A1F0-98FB063EA373}" presName="centerShape" presStyleLbl="node0" presStyleIdx="0" presStyleCnt="1"/>
      <dgm:spPr/>
      <dgm:t>
        <a:bodyPr/>
        <a:lstStyle/>
        <a:p>
          <a:endParaRPr lang="en-US"/>
        </a:p>
      </dgm:t>
    </dgm:pt>
    <dgm:pt modelId="{95D6A54E-5760-974F-AAA0-769334AD8AE2}" type="pres">
      <dgm:prSet presAssocID="{7664C465-BC8B-4453-8BEC-9B3E90494C9D}" presName="node" presStyleLbl="node1" presStyleIdx="0" presStyleCnt="5" custScaleX="123511">
        <dgm:presLayoutVars>
          <dgm:bulletEnabled val="1"/>
        </dgm:presLayoutVars>
      </dgm:prSet>
      <dgm:spPr/>
      <dgm:t>
        <a:bodyPr/>
        <a:lstStyle/>
        <a:p>
          <a:endParaRPr lang="en-US"/>
        </a:p>
      </dgm:t>
    </dgm:pt>
    <dgm:pt modelId="{41267BFA-F1C7-7E41-9D73-8D6FB61508C4}" type="pres">
      <dgm:prSet presAssocID="{7664C465-BC8B-4453-8BEC-9B3E90494C9D}" presName="dummy" presStyleCnt="0"/>
      <dgm:spPr/>
    </dgm:pt>
    <dgm:pt modelId="{CD194535-8B0F-004D-ADED-310B6899B165}" type="pres">
      <dgm:prSet presAssocID="{B669FDEB-F6EB-483D-B138-FB61F5ADA82F}" presName="sibTrans" presStyleLbl="sibTrans2D1" presStyleIdx="0" presStyleCnt="5"/>
      <dgm:spPr/>
      <dgm:t>
        <a:bodyPr/>
        <a:lstStyle/>
        <a:p>
          <a:endParaRPr lang="en-US"/>
        </a:p>
      </dgm:t>
    </dgm:pt>
    <dgm:pt modelId="{FF24DDF5-1705-4440-AFA4-29F62FF8FA52}" type="pres">
      <dgm:prSet presAssocID="{38D2B5A3-885B-428E-9A73-D9CF3A8B3134}" presName="node" presStyleLbl="node1" presStyleIdx="1" presStyleCnt="5" custScaleX="135756">
        <dgm:presLayoutVars>
          <dgm:bulletEnabled val="1"/>
        </dgm:presLayoutVars>
      </dgm:prSet>
      <dgm:spPr/>
      <dgm:t>
        <a:bodyPr/>
        <a:lstStyle/>
        <a:p>
          <a:endParaRPr lang="en-US"/>
        </a:p>
      </dgm:t>
    </dgm:pt>
    <dgm:pt modelId="{D4C258C1-46AE-D748-AD44-C52BE287BE0F}" type="pres">
      <dgm:prSet presAssocID="{38D2B5A3-885B-428E-9A73-D9CF3A8B3134}" presName="dummy" presStyleCnt="0"/>
      <dgm:spPr/>
    </dgm:pt>
    <dgm:pt modelId="{15C1E892-5C63-434C-B049-27E160C1D7F6}" type="pres">
      <dgm:prSet presAssocID="{070DF492-62B3-439D-B2D3-A73A1C160BEF}" presName="sibTrans" presStyleLbl="sibTrans2D1" presStyleIdx="1" presStyleCnt="5"/>
      <dgm:spPr/>
      <dgm:t>
        <a:bodyPr/>
        <a:lstStyle/>
        <a:p>
          <a:endParaRPr lang="en-US"/>
        </a:p>
      </dgm:t>
    </dgm:pt>
    <dgm:pt modelId="{BC9E4845-40AF-5245-A781-3EF174C66963}" type="pres">
      <dgm:prSet presAssocID="{952C2357-51D9-4D23-AFFB-187D6935F688}" presName="node" presStyleLbl="node1" presStyleIdx="2" presStyleCnt="5" custScaleX="127019">
        <dgm:presLayoutVars>
          <dgm:bulletEnabled val="1"/>
        </dgm:presLayoutVars>
      </dgm:prSet>
      <dgm:spPr/>
      <dgm:t>
        <a:bodyPr/>
        <a:lstStyle/>
        <a:p>
          <a:endParaRPr lang="en-US"/>
        </a:p>
      </dgm:t>
    </dgm:pt>
    <dgm:pt modelId="{6D0B2055-B3EB-BC45-A24E-C6779C3D34AC}" type="pres">
      <dgm:prSet presAssocID="{952C2357-51D9-4D23-AFFB-187D6935F688}" presName="dummy" presStyleCnt="0"/>
      <dgm:spPr/>
    </dgm:pt>
    <dgm:pt modelId="{3008375D-76B8-F84D-B58A-F66310E6C47C}" type="pres">
      <dgm:prSet presAssocID="{AC39CDF5-289E-493D-9F0A-ACA1C8087FCF}" presName="sibTrans" presStyleLbl="sibTrans2D1" presStyleIdx="2" presStyleCnt="5"/>
      <dgm:spPr/>
      <dgm:t>
        <a:bodyPr/>
        <a:lstStyle/>
        <a:p>
          <a:endParaRPr lang="en-US"/>
        </a:p>
      </dgm:t>
    </dgm:pt>
    <dgm:pt modelId="{96F216C2-3F31-0843-B302-D51BA00E02D9}" type="pres">
      <dgm:prSet presAssocID="{0DE57F95-5B82-8E45-8358-8200451682AC}" presName="node" presStyleLbl="node1" presStyleIdx="3" presStyleCnt="5" custScaleX="142011">
        <dgm:presLayoutVars>
          <dgm:bulletEnabled val="1"/>
        </dgm:presLayoutVars>
      </dgm:prSet>
      <dgm:spPr/>
      <dgm:t>
        <a:bodyPr/>
        <a:lstStyle/>
        <a:p>
          <a:endParaRPr lang="en-US"/>
        </a:p>
      </dgm:t>
    </dgm:pt>
    <dgm:pt modelId="{1E32CC49-B135-C748-8C75-A3ED5876A4A7}" type="pres">
      <dgm:prSet presAssocID="{0DE57F95-5B82-8E45-8358-8200451682AC}" presName="dummy" presStyleCnt="0"/>
      <dgm:spPr/>
    </dgm:pt>
    <dgm:pt modelId="{3E208A20-14D9-2B4F-A543-EACFB4F7FB00}" type="pres">
      <dgm:prSet presAssocID="{EA0B244D-5D8B-4143-BE70-851E1093E634}" presName="sibTrans" presStyleLbl="sibTrans2D1" presStyleIdx="3" presStyleCnt="5"/>
      <dgm:spPr/>
      <dgm:t>
        <a:bodyPr/>
        <a:lstStyle/>
        <a:p>
          <a:endParaRPr lang="en-US"/>
        </a:p>
      </dgm:t>
    </dgm:pt>
    <dgm:pt modelId="{9A92D619-CC5A-8D40-813F-3ABC8624D642}" type="pres">
      <dgm:prSet presAssocID="{EB0A6A46-CE54-430C-A939-35CA9630EE54}" presName="node" presStyleLbl="node1" presStyleIdx="4" presStyleCnt="5" custScaleX="142559">
        <dgm:presLayoutVars>
          <dgm:bulletEnabled val="1"/>
        </dgm:presLayoutVars>
      </dgm:prSet>
      <dgm:spPr/>
      <dgm:t>
        <a:bodyPr/>
        <a:lstStyle/>
        <a:p>
          <a:endParaRPr lang="en-US"/>
        </a:p>
      </dgm:t>
    </dgm:pt>
    <dgm:pt modelId="{CBF3F42F-D4F6-1C49-98AF-7B0C65E30067}" type="pres">
      <dgm:prSet presAssocID="{EB0A6A46-CE54-430C-A939-35CA9630EE54}" presName="dummy" presStyleCnt="0"/>
      <dgm:spPr/>
    </dgm:pt>
    <dgm:pt modelId="{2FCF6F08-0E4A-274F-A3D0-AC1673293740}" type="pres">
      <dgm:prSet presAssocID="{CE2451E9-5C44-41F8-894F-86636417BB5A}" presName="sibTrans" presStyleLbl="sibTrans2D1" presStyleIdx="4" presStyleCnt="5"/>
      <dgm:spPr/>
      <dgm:t>
        <a:bodyPr/>
        <a:lstStyle/>
        <a:p>
          <a:endParaRPr lang="en-US"/>
        </a:p>
      </dgm:t>
    </dgm:pt>
  </dgm:ptLst>
  <dgm:cxnLst>
    <dgm:cxn modelId="{6AD852C6-5F4A-480D-AAD3-509FB50A620A}" type="presOf" srcId="{B669FDEB-F6EB-483D-B138-FB61F5ADA82F}" destId="{CD194535-8B0F-004D-ADED-310B6899B165}" srcOrd="0" destOrd="0" presId="urn:microsoft.com/office/officeart/2005/8/layout/radial6"/>
    <dgm:cxn modelId="{A7858588-14A3-4909-8F25-EAF4558C8B71}" type="presOf" srcId="{0DE57F95-5B82-8E45-8358-8200451682AC}" destId="{96F216C2-3F31-0843-B302-D51BA00E02D9}" srcOrd="0" destOrd="0" presId="urn:microsoft.com/office/officeart/2005/8/layout/radial6"/>
    <dgm:cxn modelId="{E74B5C1E-B6DE-3C48-B2D5-D42A61843693}" srcId="{257E596A-05AB-476B-A1F0-98FB063EA373}" destId="{0DE57F95-5B82-8E45-8358-8200451682AC}" srcOrd="3" destOrd="0" parTransId="{F33692CA-9EB5-4047-A613-F966D050CCAA}" sibTransId="{EA0B244D-5D8B-4143-BE70-851E1093E634}"/>
    <dgm:cxn modelId="{66F69C21-93EF-4A0F-A73D-249B0627B3B3}" type="presOf" srcId="{1BB1A43E-D5E4-4A8D-B9FB-EF1731562074}" destId="{3A83BCE2-27F0-144B-B26C-D3BAD06BA9E6}" srcOrd="0" destOrd="0" presId="urn:microsoft.com/office/officeart/2005/8/layout/radial6"/>
    <dgm:cxn modelId="{4A739061-7898-47F2-9D02-79E8855EFFC4}" type="presOf" srcId="{070DF492-62B3-439D-B2D3-A73A1C160BEF}" destId="{15C1E892-5C63-434C-B049-27E160C1D7F6}" srcOrd="0" destOrd="0" presId="urn:microsoft.com/office/officeart/2005/8/layout/radial6"/>
    <dgm:cxn modelId="{982435A8-77A9-4CFC-8317-3B3DC544FCB6}" type="presOf" srcId="{CE2451E9-5C44-41F8-894F-86636417BB5A}" destId="{2FCF6F08-0E4A-274F-A3D0-AC1673293740}" srcOrd="0" destOrd="0" presId="urn:microsoft.com/office/officeart/2005/8/layout/radial6"/>
    <dgm:cxn modelId="{D35D759C-4DCF-4725-BAEA-E2AB4642F219}" srcId="{257E596A-05AB-476B-A1F0-98FB063EA373}" destId="{EB0A6A46-CE54-430C-A939-35CA9630EE54}" srcOrd="4" destOrd="0" parTransId="{D591A58D-175F-433C-B069-4E948A2E7CC0}" sibTransId="{CE2451E9-5C44-41F8-894F-86636417BB5A}"/>
    <dgm:cxn modelId="{AC45F7C9-318D-45A5-8881-6FDC56AF6BBC}" srcId="{257E596A-05AB-476B-A1F0-98FB063EA373}" destId="{7664C465-BC8B-4453-8BEC-9B3E90494C9D}" srcOrd="0" destOrd="0" parTransId="{35C7D621-1367-40A2-BAF6-4480762E82CA}" sibTransId="{B669FDEB-F6EB-483D-B138-FB61F5ADA82F}"/>
    <dgm:cxn modelId="{4AE785B3-C091-4DFB-BA84-AAF62B677630}" type="presOf" srcId="{EB0A6A46-CE54-430C-A939-35CA9630EE54}" destId="{9A92D619-CC5A-8D40-813F-3ABC8624D642}" srcOrd="0" destOrd="0" presId="urn:microsoft.com/office/officeart/2005/8/layout/radial6"/>
    <dgm:cxn modelId="{E529976C-BADC-42E9-A4F5-9FC282425381}" type="presOf" srcId="{952C2357-51D9-4D23-AFFB-187D6935F688}" destId="{BC9E4845-40AF-5245-A781-3EF174C66963}" srcOrd="0" destOrd="0" presId="urn:microsoft.com/office/officeart/2005/8/layout/radial6"/>
    <dgm:cxn modelId="{5A533361-8D4A-4393-AC7B-DC8D9D4E3342}" type="presOf" srcId="{7664C465-BC8B-4453-8BEC-9B3E90494C9D}" destId="{95D6A54E-5760-974F-AAA0-769334AD8AE2}" srcOrd="0" destOrd="0" presId="urn:microsoft.com/office/officeart/2005/8/layout/radial6"/>
    <dgm:cxn modelId="{E0BA8F7C-3576-4E95-8274-97A7064E534A}" srcId="{1BB1A43E-D5E4-4A8D-B9FB-EF1731562074}" destId="{257E596A-05AB-476B-A1F0-98FB063EA373}" srcOrd="0" destOrd="0" parTransId="{43AA5374-F4AD-426B-8942-8BC16EE388B4}" sibTransId="{EA5C3EC3-E2EC-46B1-BADB-AD97801961A8}"/>
    <dgm:cxn modelId="{1A063010-96AD-424C-AF38-49CB1EB75B4F}" srcId="{257E596A-05AB-476B-A1F0-98FB063EA373}" destId="{952C2357-51D9-4D23-AFFB-187D6935F688}" srcOrd="2" destOrd="0" parTransId="{600A3D6F-5C4B-4841-9A74-D6919867FBD0}" sibTransId="{AC39CDF5-289E-493D-9F0A-ACA1C8087FCF}"/>
    <dgm:cxn modelId="{C90D766F-863E-4BF3-8B63-73B847BEBDEC}" type="presOf" srcId="{AC39CDF5-289E-493D-9F0A-ACA1C8087FCF}" destId="{3008375D-76B8-F84D-B58A-F66310E6C47C}" srcOrd="0" destOrd="0" presId="urn:microsoft.com/office/officeart/2005/8/layout/radial6"/>
    <dgm:cxn modelId="{A09A502F-10AA-4AFD-92F1-6059E33E84D2}" srcId="{257E596A-05AB-476B-A1F0-98FB063EA373}" destId="{38D2B5A3-885B-428E-9A73-D9CF3A8B3134}" srcOrd="1" destOrd="0" parTransId="{C848B220-5C72-40E4-9100-0440D9005844}" sibTransId="{070DF492-62B3-439D-B2D3-A73A1C160BEF}"/>
    <dgm:cxn modelId="{43BA5936-33D1-4766-8E32-B3D97AA10124}" type="presOf" srcId="{38D2B5A3-885B-428E-9A73-D9CF3A8B3134}" destId="{FF24DDF5-1705-4440-AFA4-29F62FF8FA52}" srcOrd="0" destOrd="0" presId="urn:microsoft.com/office/officeart/2005/8/layout/radial6"/>
    <dgm:cxn modelId="{E788C18D-503C-45CC-8FE2-C1E78BB49CA2}" type="presOf" srcId="{257E596A-05AB-476B-A1F0-98FB063EA373}" destId="{90304CF3-E310-E742-AB4E-681808A28E87}" srcOrd="0" destOrd="0" presId="urn:microsoft.com/office/officeart/2005/8/layout/radial6"/>
    <dgm:cxn modelId="{68377216-EA74-4993-A923-A8EDC57FF403}" type="presOf" srcId="{EA0B244D-5D8B-4143-BE70-851E1093E634}" destId="{3E208A20-14D9-2B4F-A543-EACFB4F7FB00}" srcOrd="0" destOrd="0" presId="urn:microsoft.com/office/officeart/2005/8/layout/radial6"/>
    <dgm:cxn modelId="{C4A4B98F-F760-4584-8FA8-64AC13EF6D6F}" type="presParOf" srcId="{3A83BCE2-27F0-144B-B26C-D3BAD06BA9E6}" destId="{90304CF3-E310-E742-AB4E-681808A28E87}" srcOrd="0" destOrd="0" presId="urn:microsoft.com/office/officeart/2005/8/layout/radial6"/>
    <dgm:cxn modelId="{A1CD0C54-82EE-4FA4-AFCA-097ED1D52AAB}" type="presParOf" srcId="{3A83BCE2-27F0-144B-B26C-D3BAD06BA9E6}" destId="{95D6A54E-5760-974F-AAA0-769334AD8AE2}" srcOrd="1" destOrd="0" presId="urn:microsoft.com/office/officeart/2005/8/layout/radial6"/>
    <dgm:cxn modelId="{CEFF01FB-36CE-4494-A47D-B715F96A78E7}" type="presParOf" srcId="{3A83BCE2-27F0-144B-B26C-D3BAD06BA9E6}" destId="{41267BFA-F1C7-7E41-9D73-8D6FB61508C4}" srcOrd="2" destOrd="0" presId="urn:microsoft.com/office/officeart/2005/8/layout/radial6"/>
    <dgm:cxn modelId="{981DF5B3-ECFB-4734-808E-12C229CA59C7}" type="presParOf" srcId="{3A83BCE2-27F0-144B-B26C-D3BAD06BA9E6}" destId="{CD194535-8B0F-004D-ADED-310B6899B165}" srcOrd="3" destOrd="0" presId="urn:microsoft.com/office/officeart/2005/8/layout/radial6"/>
    <dgm:cxn modelId="{2FC718E6-7F2A-4376-AA65-404CEEAE3957}" type="presParOf" srcId="{3A83BCE2-27F0-144B-B26C-D3BAD06BA9E6}" destId="{FF24DDF5-1705-4440-AFA4-29F62FF8FA52}" srcOrd="4" destOrd="0" presId="urn:microsoft.com/office/officeart/2005/8/layout/radial6"/>
    <dgm:cxn modelId="{2D03C209-DE47-4784-81C6-368B0330FB77}" type="presParOf" srcId="{3A83BCE2-27F0-144B-B26C-D3BAD06BA9E6}" destId="{D4C258C1-46AE-D748-AD44-C52BE287BE0F}" srcOrd="5" destOrd="0" presId="urn:microsoft.com/office/officeart/2005/8/layout/radial6"/>
    <dgm:cxn modelId="{A9012F6C-0106-48E5-94DA-F138F27ED57F}" type="presParOf" srcId="{3A83BCE2-27F0-144B-B26C-D3BAD06BA9E6}" destId="{15C1E892-5C63-434C-B049-27E160C1D7F6}" srcOrd="6" destOrd="0" presId="urn:microsoft.com/office/officeart/2005/8/layout/radial6"/>
    <dgm:cxn modelId="{D29016AF-B22A-42C2-880E-F804A1BE30F3}" type="presParOf" srcId="{3A83BCE2-27F0-144B-B26C-D3BAD06BA9E6}" destId="{BC9E4845-40AF-5245-A781-3EF174C66963}" srcOrd="7" destOrd="0" presId="urn:microsoft.com/office/officeart/2005/8/layout/radial6"/>
    <dgm:cxn modelId="{6F576EFF-4C58-4C4E-9AC9-9FEA2A3D8498}" type="presParOf" srcId="{3A83BCE2-27F0-144B-B26C-D3BAD06BA9E6}" destId="{6D0B2055-B3EB-BC45-A24E-C6779C3D34AC}" srcOrd="8" destOrd="0" presId="urn:microsoft.com/office/officeart/2005/8/layout/radial6"/>
    <dgm:cxn modelId="{04B9C6DC-B854-4BCD-8E06-F124D10F66CE}" type="presParOf" srcId="{3A83BCE2-27F0-144B-B26C-D3BAD06BA9E6}" destId="{3008375D-76B8-F84D-B58A-F66310E6C47C}" srcOrd="9" destOrd="0" presId="urn:microsoft.com/office/officeart/2005/8/layout/radial6"/>
    <dgm:cxn modelId="{502BB8DF-6FD6-4EAF-969A-33FE1C94E9ED}" type="presParOf" srcId="{3A83BCE2-27F0-144B-B26C-D3BAD06BA9E6}" destId="{96F216C2-3F31-0843-B302-D51BA00E02D9}" srcOrd="10" destOrd="0" presId="urn:microsoft.com/office/officeart/2005/8/layout/radial6"/>
    <dgm:cxn modelId="{C19565F3-3AA8-4B83-BCE1-7DE2FD02DF05}" type="presParOf" srcId="{3A83BCE2-27F0-144B-B26C-D3BAD06BA9E6}" destId="{1E32CC49-B135-C748-8C75-A3ED5876A4A7}" srcOrd="11" destOrd="0" presId="urn:microsoft.com/office/officeart/2005/8/layout/radial6"/>
    <dgm:cxn modelId="{F3814163-60CC-4018-B92D-B2F709F1CBAB}" type="presParOf" srcId="{3A83BCE2-27F0-144B-B26C-D3BAD06BA9E6}" destId="{3E208A20-14D9-2B4F-A543-EACFB4F7FB00}" srcOrd="12" destOrd="0" presId="urn:microsoft.com/office/officeart/2005/8/layout/radial6"/>
    <dgm:cxn modelId="{3F581C75-DA48-4AA3-A832-44CE5103B1B0}" type="presParOf" srcId="{3A83BCE2-27F0-144B-B26C-D3BAD06BA9E6}" destId="{9A92D619-CC5A-8D40-813F-3ABC8624D642}" srcOrd="13" destOrd="0" presId="urn:microsoft.com/office/officeart/2005/8/layout/radial6"/>
    <dgm:cxn modelId="{C6B5E76A-5011-4286-898F-5CD470D52AFF}" type="presParOf" srcId="{3A83BCE2-27F0-144B-B26C-D3BAD06BA9E6}" destId="{CBF3F42F-D4F6-1C49-98AF-7B0C65E30067}" srcOrd="14" destOrd="0" presId="urn:microsoft.com/office/officeart/2005/8/layout/radial6"/>
    <dgm:cxn modelId="{F89FC1A8-C13A-4BE6-ADFD-B7A1EB3B833A}" type="presParOf" srcId="{3A83BCE2-27F0-144B-B26C-D3BAD06BA9E6}" destId="{2FCF6F08-0E4A-274F-A3D0-AC1673293740}"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4089ED-08A1-4000-A178-9D2DA1586DB5}" type="doc">
      <dgm:prSet loTypeId="urn:microsoft.com/office/officeart/2005/8/layout/hierarchy1" loCatId="hierarchy" qsTypeId="urn:microsoft.com/office/officeart/2005/8/quickstyle/simple3" qsCatId="simple" csTypeId="urn:microsoft.com/office/officeart/2005/8/colors/colorful1#1" csCatId="colorful" phldr="1"/>
      <dgm:spPr/>
      <dgm:t>
        <a:bodyPr/>
        <a:lstStyle/>
        <a:p>
          <a:endParaRPr lang="en-US"/>
        </a:p>
      </dgm:t>
    </dgm:pt>
    <dgm:pt modelId="{52F0A7C6-C8CA-46FA-9045-799404B1A5B3}">
      <dgm:prSet phldrT="[Text]" custT="1"/>
      <dgm:spPr/>
      <dgm:t>
        <a:bodyPr/>
        <a:lstStyle/>
        <a:p>
          <a:r>
            <a:rPr lang="en-US" altLang="zh-CN" sz="2800" b="1" dirty="0">
              <a:solidFill>
                <a:srgbClr val="7030A0"/>
              </a:solidFill>
              <a:effectLst/>
              <a:latin typeface="Myriad Pro" pitchFamily="34" charset="0"/>
              <a:ea typeface="SimSun" pitchFamily="2" charset="-122"/>
            </a:rPr>
            <a:t> QUAN </a:t>
          </a:r>
          <a:r>
            <a:rPr lang="en-US" altLang="zh-CN" sz="2800" b="1">
              <a:solidFill>
                <a:srgbClr val="7030A0"/>
              </a:solidFill>
              <a:effectLst/>
              <a:latin typeface="Myriad Pro" pitchFamily="34" charset="0"/>
              <a:ea typeface="SimSun" pitchFamily="2" charset="-122"/>
            </a:rPr>
            <a:t>ĐIỂM  BIÊN SOẠN</a:t>
          </a:r>
          <a:endParaRPr lang="en-US" sz="2800" dirty="0">
            <a:solidFill>
              <a:srgbClr val="7030A0"/>
            </a:solidFill>
            <a:effectLst/>
            <a:latin typeface="Myriad Pro" pitchFamily="34" charset="0"/>
          </a:endParaRPr>
        </a:p>
      </dgm:t>
    </dgm:pt>
    <dgm:pt modelId="{527C95C0-00BB-4994-B4CF-60ACB814E5B8}" type="parTrans" cxnId="{31745166-9293-4F42-800A-85A86E3A67AC}">
      <dgm:prSet/>
      <dgm:spPr/>
      <dgm:t>
        <a:bodyPr/>
        <a:lstStyle/>
        <a:p>
          <a:endParaRPr lang="en-US"/>
        </a:p>
      </dgm:t>
    </dgm:pt>
    <dgm:pt modelId="{34A58B5E-B29A-48FE-9EEF-BE565CE28FEB}" type="sibTrans" cxnId="{31745166-9293-4F42-800A-85A86E3A67AC}">
      <dgm:prSet/>
      <dgm:spPr/>
      <dgm:t>
        <a:bodyPr/>
        <a:lstStyle/>
        <a:p>
          <a:endParaRPr lang="en-US"/>
        </a:p>
      </dgm:t>
    </dgm:pt>
    <dgm:pt modelId="{C03234E9-BC2B-4158-A888-D3A078813653}">
      <dgm:prSet phldrT="[Text]" custT="1"/>
      <dgm:spPr/>
      <dgm:t>
        <a:bodyPr/>
        <a:lstStyle/>
        <a:p>
          <a:pPr algn="just"/>
          <a:r>
            <a:rPr lang="en-US" altLang="zh-CN" sz="2100" b="1" dirty="0">
              <a:latin typeface="Myriad Pro" pitchFamily="34" charset="0"/>
              <a:ea typeface="SimSun" pitchFamily="2" charset="-122"/>
              <a:cs typeface="Myriad Arabic" pitchFamily="50" charset="-78"/>
            </a:rPr>
            <a:t>1. </a:t>
          </a:r>
          <a:r>
            <a:rPr lang="en-US" altLang="zh-CN" sz="2100" dirty="0" err="1">
              <a:latin typeface="Myriad Pro" pitchFamily="34" charset="0"/>
              <a:cs typeface="Myriad Arabic" pitchFamily="50" charset="-78"/>
            </a:rPr>
            <a:t>Tuân</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thủ</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định</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hướng</a:t>
          </a:r>
          <a:r>
            <a:rPr lang="en-US" altLang="zh-CN" sz="2100" dirty="0">
              <a:latin typeface="Myriad Pro" pitchFamily="34" charset="0"/>
              <a:cs typeface="Myriad Arabic" pitchFamily="50" charset="-78"/>
            </a:rPr>
            <a:t> GDPT </a:t>
          </a:r>
          <a:r>
            <a:rPr lang="en-US" altLang="zh-CN" sz="2100" dirty="0" err="1">
              <a:latin typeface="Myriad Pro" pitchFamily="34" charset="0"/>
              <a:cs typeface="Myriad Arabic" pitchFamily="50" charset="-78"/>
            </a:rPr>
            <a:t>và</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tiêu</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chuẩn</a:t>
          </a:r>
          <a:r>
            <a:rPr lang="en-US" altLang="zh-CN" sz="2100" dirty="0">
              <a:latin typeface="Myriad Pro" pitchFamily="34" charset="0"/>
              <a:cs typeface="Myriad Arabic" pitchFamily="50" charset="-78"/>
            </a:rPr>
            <a:t> SGK </a:t>
          </a:r>
          <a:r>
            <a:rPr lang="en-US" altLang="zh-CN" sz="2100" dirty="0" err="1">
              <a:latin typeface="Myriad Pro" pitchFamily="34" charset="0"/>
              <a:cs typeface="Myriad Arabic" pitchFamily="50" charset="-78"/>
            </a:rPr>
            <a:t>mới</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Biên</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soạn</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theo</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hướng</a:t>
          </a:r>
          <a:r>
            <a:rPr lang="en-US" altLang="zh-CN" sz="2100" dirty="0">
              <a:latin typeface="Myriad Pro" pitchFamily="34" charset="0"/>
              <a:cs typeface="Myriad Arabic" pitchFamily="50" charset="-78"/>
            </a:rPr>
            <a:t> PT </a:t>
          </a:r>
          <a:r>
            <a:rPr lang="en-US" altLang="zh-CN" sz="2100" dirty="0" err="1">
              <a:latin typeface="Myriad Pro" pitchFamily="34" charset="0"/>
              <a:cs typeface="Myriad Arabic" pitchFamily="50" charset="-78"/>
            </a:rPr>
            <a:t>năng</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lực</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và</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phẩm</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chất</a:t>
          </a:r>
          <a:endParaRPr lang="en-US" sz="2100" dirty="0">
            <a:latin typeface="Myriad Pro" pitchFamily="34" charset="0"/>
            <a:cs typeface="Myriad Arabic" pitchFamily="50" charset="-78"/>
          </a:endParaRPr>
        </a:p>
      </dgm:t>
    </dgm:pt>
    <dgm:pt modelId="{18843BA4-56A8-4FEC-B9E6-6C2B1F7A5D12}" type="parTrans" cxnId="{AF7BE086-74C4-46A6-9AD8-AEFDF79328FA}">
      <dgm:prSet/>
      <dgm:spPr/>
      <dgm:t>
        <a:bodyPr/>
        <a:lstStyle/>
        <a:p>
          <a:endParaRPr lang="en-US"/>
        </a:p>
      </dgm:t>
    </dgm:pt>
    <dgm:pt modelId="{1317384E-BA53-491F-967C-54276C3E32DE}" type="sibTrans" cxnId="{AF7BE086-74C4-46A6-9AD8-AEFDF79328FA}">
      <dgm:prSet/>
      <dgm:spPr/>
      <dgm:t>
        <a:bodyPr/>
        <a:lstStyle/>
        <a:p>
          <a:endParaRPr lang="en-US"/>
        </a:p>
      </dgm:t>
    </dgm:pt>
    <dgm:pt modelId="{22CE4CD7-6EFA-4393-A212-E12F0591A9A8}">
      <dgm:prSet phldrT="[Text]" custT="1"/>
      <dgm:spPr/>
      <dgm:t>
        <a:bodyPr/>
        <a:lstStyle/>
        <a:p>
          <a:pPr algn="just"/>
          <a:r>
            <a:rPr lang="en-US" altLang="zh-CN" sz="2100" b="1" dirty="0">
              <a:latin typeface="Myriad Pro" pitchFamily="34" charset="0"/>
              <a:ea typeface="SimSun" pitchFamily="2" charset="-122"/>
            </a:rPr>
            <a:t>2. </a:t>
          </a:r>
          <a:r>
            <a:rPr lang="en-US" altLang="zh-CN" sz="2100" dirty="0" err="1">
              <a:latin typeface="Myriad Pro" pitchFamily="34" charset="0"/>
              <a:ea typeface="SimSun" pitchFamily="2" charset="-122"/>
              <a:cs typeface="Arial" pitchFamily="34" charset="0"/>
            </a:rPr>
            <a:t>Kế</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thừa</a:t>
          </a:r>
          <a:r>
            <a:rPr lang="en-US" altLang="zh-CN" sz="2100" dirty="0">
              <a:latin typeface="Myriad Pro" pitchFamily="34" charset="0"/>
              <a:ea typeface="SimSun" pitchFamily="2" charset="-122"/>
              <a:cs typeface="Arial" pitchFamily="34" charset="0"/>
            </a:rPr>
            <a:t> SGK </a:t>
          </a:r>
          <a:r>
            <a:rPr lang="en-US" altLang="zh-CN" sz="2100" dirty="0" err="1">
              <a:latin typeface="Myriad Pro" pitchFamily="34" charset="0"/>
              <a:ea typeface="SimSun" pitchFamily="2" charset="-122"/>
              <a:cs typeface="Arial" pitchFamily="34" charset="0"/>
            </a:rPr>
            <a:t>hiện</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hành</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và</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tiếp</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thu</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điểm</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mới</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từ</a:t>
          </a:r>
          <a:r>
            <a:rPr lang="en-US" altLang="zh-CN" sz="2100" dirty="0">
              <a:latin typeface="Myriad Pro" pitchFamily="34" charset="0"/>
              <a:ea typeface="SimSun" pitchFamily="2" charset="-122"/>
              <a:cs typeface="Arial" pitchFamily="34" charset="0"/>
            </a:rPr>
            <a:t> SGK </a:t>
          </a:r>
          <a:r>
            <a:rPr lang="en-US" altLang="zh-CN" sz="2100" dirty="0" err="1">
              <a:latin typeface="Myriad Pro" pitchFamily="34" charset="0"/>
              <a:ea typeface="SimSun" pitchFamily="2" charset="-122"/>
              <a:cs typeface="Arial" pitchFamily="34" charset="0"/>
            </a:rPr>
            <a:t>của</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các</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nước</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tiên</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tiến</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trên</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thế</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giới</a:t>
          </a:r>
          <a:r>
            <a:rPr lang="en-US" altLang="zh-CN" sz="2100" dirty="0">
              <a:latin typeface="Myriad Pro" pitchFamily="34" charset="0"/>
              <a:ea typeface="SimSun" pitchFamily="2" charset="-122"/>
              <a:cs typeface="Arial" pitchFamily="34" charset="0"/>
            </a:rPr>
            <a:t>.</a:t>
          </a:r>
          <a:endParaRPr lang="en-US" sz="2100" dirty="0">
            <a:latin typeface="Myriad Pro" pitchFamily="34" charset="0"/>
          </a:endParaRPr>
        </a:p>
      </dgm:t>
    </dgm:pt>
    <dgm:pt modelId="{7F38B5F1-9651-4AF9-B2F2-8C1E606DC409}" type="parTrans" cxnId="{03746A2F-9A06-4094-AB92-4E690E8D7892}">
      <dgm:prSet/>
      <dgm:spPr/>
      <dgm:t>
        <a:bodyPr/>
        <a:lstStyle/>
        <a:p>
          <a:endParaRPr lang="en-US"/>
        </a:p>
      </dgm:t>
    </dgm:pt>
    <dgm:pt modelId="{1ED454DE-0444-4D60-A93C-ABEFF3E8FF15}" type="sibTrans" cxnId="{03746A2F-9A06-4094-AB92-4E690E8D7892}">
      <dgm:prSet/>
      <dgm:spPr/>
      <dgm:t>
        <a:bodyPr/>
        <a:lstStyle/>
        <a:p>
          <a:endParaRPr lang="en-US"/>
        </a:p>
      </dgm:t>
    </dgm:pt>
    <dgm:pt modelId="{0B6DB631-2B19-44CF-AA23-010BBB7DFBED}">
      <dgm:prSet phldrT="[Text]" custT="1"/>
      <dgm:spPr/>
      <dgm:t>
        <a:bodyPr/>
        <a:lstStyle/>
        <a:p>
          <a:pPr algn="just"/>
          <a:r>
            <a:rPr lang="en-US" altLang="zh-CN" sz="2100" b="1" dirty="0">
              <a:latin typeface="Myriad Pro" pitchFamily="34" charset="0"/>
              <a:ea typeface="SimSun" pitchFamily="2" charset="-122"/>
            </a:rPr>
            <a:t>3. </a:t>
          </a:r>
          <a:r>
            <a:rPr lang="en-US" altLang="zh-CN" sz="2100" dirty="0" err="1">
              <a:latin typeface="Myriad Pro" pitchFamily="34" charset="0"/>
              <a:ea typeface="SimSun" pitchFamily="2" charset="-122"/>
              <a:cs typeface="Arial" pitchFamily="34" charset="0"/>
            </a:rPr>
            <a:t>Được</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biên</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soạn</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theo</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hướng</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hỗ</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trợ</a:t>
          </a:r>
          <a:r>
            <a:rPr lang="en-US" altLang="zh-CN" sz="2100" dirty="0">
              <a:latin typeface="Myriad Pro" pitchFamily="34" charset="0"/>
              <a:ea typeface="SimSun" pitchFamily="2" charset="-122"/>
              <a:cs typeface="Arial" pitchFamily="34" charset="0"/>
            </a:rPr>
            <a:t> GV </a:t>
          </a:r>
          <a:r>
            <a:rPr lang="en-US" altLang="zh-CN" sz="2100" dirty="0" err="1">
              <a:latin typeface="Myriad Pro" pitchFamily="34" charset="0"/>
              <a:ea typeface="SimSun" pitchFamily="2" charset="-122"/>
              <a:cs typeface="Arial" pitchFamily="34" charset="0"/>
            </a:rPr>
            <a:t>đổi</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mới</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hiệu</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quả</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phương</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pháp</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tổ</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chức</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các</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hoạt</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động</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dạy</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học</a:t>
          </a:r>
          <a:r>
            <a:rPr lang="en-US" altLang="zh-CN" sz="2100" dirty="0">
              <a:latin typeface="Myriad Pro" pitchFamily="34" charset="0"/>
              <a:ea typeface="SimSun" pitchFamily="2" charset="-122"/>
              <a:cs typeface="Arial" pitchFamily="34" charset="0"/>
            </a:rPr>
            <a:t> </a:t>
          </a:r>
          <a:r>
            <a:rPr lang="en-US" altLang="zh-CN" sz="2100" dirty="0" err="1">
              <a:solidFill>
                <a:schemeClr val="tx1"/>
              </a:solidFill>
              <a:latin typeface="Myriad Pro" pitchFamily="34" charset="0"/>
              <a:ea typeface="SimSun" pitchFamily="2" charset="-122"/>
              <a:cs typeface="Arial" pitchFamily="34" charset="0"/>
            </a:rPr>
            <a:t>và</a:t>
          </a:r>
          <a:r>
            <a:rPr lang="en-US" altLang="zh-CN" sz="2100" dirty="0">
              <a:solidFill>
                <a:schemeClr val="tx1"/>
              </a:solidFill>
              <a:latin typeface="Myriad Pro" pitchFamily="34" charset="0"/>
              <a:ea typeface="SimSun" pitchFamily="2" charset="-122"/>
              <a:cs typeface="Arial" pitchFamily="34" charset="0"/>
            </a:rPr>
            <a:t> </a:t>
          </a:r>
          <a:r>
            <a:rPr lang="en-US" altLang="zh-CN" sz="2100" dirty="0" err="1">
              <a:solidFill>
                <a:schemeClr val="tx1"/>
              </a:solidFill>
              <a:latin typeface="Myriad Pro" pitchFamily="34" charset="0"/>
              <a:ea typeface="SimSun" pitchFamily="2" charset="-122"/>
              <a:cs typeface="Arial" pitchFamily="34" charset="0"/>
            </a:rPr>
            <a:t>hoạt</a:t>
          </a:r>
          <a:r>
            <a:rPr lang="en-US" altLang="zh-CN" sz="2100" dirty="0">
              <a:solidFill>
                <a:schemeClr val="tx1"/>
              </a:solidFill>
              <a:latin typeface="Myriad Pro" pitchFamily="34" charset="0"/>
              <a:ea typeface="SimSun" pitchFamily="2" charset="-122"/>
              <a:cs typeface="Arial" pitchFamily="34" charset="0"/>
            </a:rPr>
            <a:t> </a:t>
          </a:r>
          <a:r>
            <a:rPr lang="en-US" altLang="zh-CN" sz="2100" dirty="0" err="1">
              <a:solidFill>
                <a:schemeClr val="tx1"/>
              </a:solidFill>
              <a:latin typeface="Myriad Pro" pitchFamily="34" charset="0"/>
              <a:ea typeface="SimSun" pitchFamily="2" charset="-122"/>
              <a:cs typeface="Arial" pitchFamily="34" charset="0"/>
            </a:rPr>
            <a:t>động</a:t>
          </a:r>
          <a:r>
            <a:rPr lang="en-US" altLang="zh-CN" sz="2100" dirty="0">
              <a:solidFill>
                <a:schemeClr val="tx1"/>
              </a:solidFill>
              <a:latin typeface="Myriad Pro" pitchFamily="34" charset="0"/>
              <a:ea typeface="SimSun" pitchFamily="2" charset="-122"/>
              <a:cs typeface="Arial" pitchFamily="34" charset="0"/>
            </a:rPr>
            <a:t> </a:t>
          </a:r>
          <a:r>
            <a:rPr lang="en-US" altLang="zh-CN" sz="2100" dirty="0" err="1">
              <a:solidFill>
                <a:schemeClr val="tx1"/>
              </a:solidFill>
              <a:latin typeface="Myriad Pro" pitchFamily="34" charset="0"/>
              <a:ea typeface="SimSun" pitchFamily="2" charset="-122"/>
              <a:cs typeface="Arial" pitchFamily="34" charset="0"/>
            </a:rPr>
            <a:t>giáo</a:t>
          </a:r>
          <a:r>
            <a:rPr lang="en-US" altLang="zh-CN" sz="2100" dirty="0">
              <a:solidFill>
                <a:schemeClr val="tx1"/>
              </a:solidFill>
              <a:latin typeface="Myriad Pro" pitchFamily="34" charset="0"/>
              <a:ea typeface="SimSun" pitchFamily="2" charset="-122"/>
              <a:cs typeface="Arial" pitchFamily="34" charset="0"/>
            </a:rPr>
            <a:t> </a:t>
          </a:r>
          <a:r>
            <a:rPr lang="en-US" altLang="zh-CN" sz="2100" dirty="0" err="1">
              <a:solidFill>
                <a:schemeClr val="tx1"/>
              </a:solidFill>
              <a:latin typeface="Myriad Pro" pitchFamily="34" charset="0"/>
              <a:ea typeface="SimSun" pitchFamily="2" charset="-122"/>
              <a:cs typeface="Arial" pitchFamily="34" charset="0"/>
            </a:rPr>
            <a:t>dục</a:t>
          </a:r>
          <a:r>
            <a:rPr lang="en-US" altLang="zh-CN" sz="2100" dirty="0">
              <a:solidFill>
                <a:srgbClr val="FF0000"/>
              </a:solidFill>
              <a:latin typeface="Myriad Pro" pitchFamily="34" charset="0"/>
              <a:ea typeface="SimSun" pitchFamily="2" charset="-122"/>
              <a:cs typeface="Arial" pitchFamily="34" charset="0"/>
            </a:rPr>
            <a:t>.</a:t>
          </a:r>
          <a:endParaRPr lang="en-US" sz="2100" dirty="0">
            <a:solidFill>
              <a:srgbClr val="FF0000"/>
            </a:solidFill>
            <a:latin typeface="Myriad Pro" pitchFamily="34" charset="0"/>
          </a:endParaRPr>
        </a:p>
      </dgm:t>
    </dgm:pt>
    <dgm:pt modelId="{E1706AB3-C455-443A-B4DD-D639BF98806B}" type="parTrans" cxnId="{426A8E53-B002-4331-8DA0-6CD26E3FFD94}">
      <dgm:prSet/>
      <dgm:spPr/>
      <dgm:t>
        <a:bodyPr/>
        <a:lstStyle/>
        <a:p>
          <a:endParaRPr lang="en-US"/>
        </a:p>
      </dgm:t>
    </dgm:pt>
    <dgm:pt modelId="{55347FC9-E4DF-4F26-B74D-939111DD11D4}" type="sibTrans" cxnId="{426A8E53-B002-4331-8DA0-6CD26E3FFD94}">
      <dgm:prSet/>
      <dgm:spPr/>
      <dgm:t>
        <a:bodyPr/>
        <a:lstStyle/>
        <a:p>
          <a:endParaRPr lang="en-US"/>
        </a:p>
      </dgm:t>
    </dgm:pt>
    <dgm:pt modelId="{66FD54E4-2F30-4EEC-8620-D8471E8BB08A}">
      <dgm:prSet phldrT="[Text]" custT="1"/>
      <dgm:spPr/>
      <dgm:t>
        <a:bodyPr/>
        <a:lstStyle/>
        <a:p>
          <a:pPr algn="just"/>
          <a:r>
            <a:rPr lang="en-US" altLang="zh-CN" sz="2100" b="1" dirty="0">
              <a:latin typeface="Myriad Pro" pitchFamily="34" charset="0"/>
              <a:ea typeface="SimSun" pitchFamily="2" charset="-122"/>
            </a:rPr>
            <a:t>4. </a:t>
          </a:r>
          <a:r>
            <a:rPr lang="en-US" altLang="zh-CN" sz="2100" dirty="0" err="1">
              <a:latin typeface="Myriad Pro" pitchFamily="34" charset="0"/>
              <a:ea typeface="SimSun" pitchFamily="2" charset="-122"/>
              <a:cs typeface="Arial" pitchFamily="34" charset="0"/>
            </a:rPr>
            <a:t>Phù</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hợp</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với</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phương</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châm</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biên</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soạn</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của</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cả</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bộ</a:t>
          </a:r>
          <a:r>
            <a:rPr lang="en-US" altLang="zh-CN" sz="2100" dirty="0">
              <a:latin typeface="Myriad Pro" pitchFamily="34" charset="0"/>
              <a:ea typeface="SimSun" pitchFamily="2" charset="-122"/>
              <a:cs typeface="Arial" pitchFamily="34" charset="0"/>
            </a:rPr>
            <a:t> SGK </a:t>
          </a:r>
          <a:r>
            <a:rPr lang="en-US" altLang="zh-CN" sz="2100" dirty="0" err="1">
              <a:latin typeface="Myriad Pro" pitchFamily="34" charset="0"/>
              <a:ea typeface="SimSun" pitchFamily="2" charset="-122"/>
              <a:cs typeface="Arial" pitchFamily="34" charset="0"/>
            </a:rPr>
            <a:t>là</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Kết</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nối</a:t>
          </a:r>
          <a:r>
            <a:rPr lang="en-US" altLang="zh-CN" sz="2100" dirty="0">
              <a:latin typeface="Myriad Pro" pitchFamily="34" charset="0"/>
              <a:ea typeface="SimSun" pitchFamily="2" charset="-122"/>
              <a:cs typeface="Arial" pitchFamily="34" charset="0"/>
            </a:rPr>
            <a:t> tri </a:t>
          </a:r>
          <a:r>
            <a:rPr lang="en-US" altLang="zh-CN" sz="2100" dirty="0" err="1">
              <a:latin typeface="Myriad Pro" pitchFamily="34" charset="0"/>
              <a:ea typeface="SimSun" pitchFamily="2" charset="-122"/>
              <a:cs typeface="Arial" pitchFamily="34" charset="0"/>
            </a:rPr>
            <a:t>thức</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với</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cuộc</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sống</a:t>
          </a:r>
          <a:r>
            <a:rPr lang="en-US" altLang="zh-CN" sz="2100" dirty="0">
              <a:latin typeface="Myriad Pro" pitchFamily="34" charset="0"/>
              <a:ea typeface="SimSun" pitchFamily="2" charset="-122"/>
              <a:cs typeface="Arial" pitchFamily="34" charset="0"/>
            </a:rPr>
            <a:t>”.</a:t>
          </a:r>
          <a:endParaRPr lang="en-US" sz="2100" dirty="0">
            <a:latin typeface="Myriad Pro" pitchFamily="34" charset="0"/>
          </a:endParaRPr>
        </a:p>
      </dgm:t>
    </dgm:pt>
    <dgm:pt modelId="{8AADECAB-E738-48B1-9A87-68AD04572605}" type="parTrans" cxnId="{D07AC1DD-0D65-4F9C-B447-11DBDDD38FB2}">
      <dgm:prSet/>
      <dgm:spPr/>
      <dgm:t>
        <a:bodyPr/>
        <a:lstStyle/>
        <a:p>
          <a:endParaRPr lang="en-US"/>
        </a:p>
      </dgm:t>
    </dgm:pt>
    <dgm:pt modelId="{861DFEE5-076C-4565-AFC0-B79BD41F93E5}" type="sibTrans" cxnId="{D07AC1DD-0D65-4F9C-B447-11DBDDD38FB2}">
      <dgm:prSet/>
      <dgm:spPr/>
      <dgm:t>
        <a:bodyPr/>
        <a:lstStyle/>
        <a:p>
          <a:endParaRPr lang="en-US"/>
        </a:p>
      </dgm:t>
    </dgm:pt>
    <dgm:pt modelId="{D9E5C121-593E-41E5-AD5F-249A829C8F02}" type="pres">
      <dgm:prSet presAssocID="{C44089ED-08A1-4000-A178-9D2DA1586DB5}" presName="hierChild1" presStyleCnt="0">
        <dgm:presLayoutVars>
          <dgm:chPref val="1"/>
          <dgm:dir/>
          <dgm:animOne val="branch"/>
          <dgm:animLvl val="lvl"/>
          <dgm:resizeHandles/>
        </dgm:presLayoutVars>
      </dgm:prSet>
      <dgm:spPr/>
      <dgm:t>
        <a:bodyPr/>
        <a:lstStyle/>
        <a:p>
          <a:endParaRPr lang="en-US"/>
        </a:p>
      </dgm:t>
    </dgm:pt>
    <dgm:pt modelId="{F93231ED-9629-4568-8751-6CD6792582CB}" type="pres">
      <dgm:prSet presAssocID="{52F0A7C6-C8CA-46FA-9045-799404B1A5B3}" presName="hierRoot1" presStyleCnt="0"/>
      <dgm:spPr/>
    </dgm:pt>
    <dgm:pt modelId="{3A85E314-C65E-4FD3-B89A-5D3CFE3CB307}" type="pres">
      <dgm:prSet presAssocID="{52F0A7C6-C8CA-46FA-9045-799404B1A5B3}" presName="composite" presStyleCnt="0"/>
      <dgm:spPr/>
    </dgm:pt>
    <dgm:pt modelId="{2FEF365A-D4FD-4D95-8DFC-AE02EF9CA8C6}" type="pres">
      <dgm:prSet presAssocID="{52F0A7C6-C8CA-46FA-9045-799404B1A5B3}" presName="background" presStyleLbl="node0" presStyleIdx="0" presStyleCnt="1">
        <dgm:style>
          <a:lnRef idx="2">
            <a:schemeClr val="accent3">
              <a:shade val="50000"/>
            </a:schemeClr>
          </a:lnRef>
          <a:fillRef idx="1">
            <a:schemeClr val="accent3"/>
          </a:fillRef>
          <a:effectRef idx="0">
            <a:schemeClr val="accent3"/>
          </a:effectRef>
          <a:fontRef idx="minor">
            <a:schemeClr val="lt1"/>
          </a:fontRef>
        </dgm:style>
      </dgm:prSet>
      <dgm:spPr>
        <a:solidFill>
          <a:schemeClr val="accent1">
            <a:lumMod val="50000"/>
          </a:schemeClr>
        </a:solidFill>
      </dgm:spPr>
    </dgm:pt>
    <dgm:pt modelId="{ABC96E2B-932A-42AE-A521-00BDE6C09DE6}" type="pres">
      <dgm:prSet presAssocID="{52F0A7C6-C8CA-46FA-9045-799404B1A5B3}" presName="text" presStyleLbl="fgAcc0" presStyleIdx="0" presStyleCnt="1" custScaleX="282575" custScaleY="83496" custLinFactNeighborX="7850" custLinFactNeighborY="-41918">
        <dgm:presLayoutVars>
          <dgm:chPref val="3"/>
        </dgm:presLayoutVars>
      </dgm:prSet>
      <dgm:spPr/>
      <dgm:t>
        <a:bodyPr/>
        <a:lstStyle/>
        <a:p>
          <a:endParaRPr lang="en-US"/>
        </a:p>
      </dgm:t>
    </dgm:pt>
    <dgm:pt modelId="{63E1E9EF-149C-4939-AE94-2E0B842961FC}" type="pres">
      <dgm:prSet presAssocID="{52F0A7C6-C8CA-46FA-9045-799404B1A5B3}" presName="hierChild2" presStyleCnt="0"/>
      <dgm:spPr/>
    </dgm:pt>
    <dgm:pt modelId="{E8763CB1-D568-41AA-BA35-D64777C903AB}" type="pres">
      <dgm:prSet presAssocID="{18843BA4-56A8-4FEC-B9E6-6C2B1F7A5D12}" presName="Name10" presStyleLbl="parChTrans1D2" presStyleIdx="0" presStyleCnt="4"/>
      <dgm:spPr/>
      <dgm:t>
        <a:bodyPr/>
        <a:lstStyle/>
        <a:p>
          <a:endParaRPr lang="en-US"/>
        </a:p>
      </dgm:t>
    </dgm:pt>
    <dgm:pt modelId="{742961A5-7A0C-4121-A89B-F34E60A36823}" type="pres">
      <dgm:prSet presAssocID="{C03234E9-BC2B-4158-A888-D3A078813653}" presName="hierRoot2" presStyleCnt="0"/>
      <dgm:spPr/>
    </dgm:pt>
    <dgm:pt modelId="{C3713A8D-87B7-47D7-B6D8-310843604546}" type="pres">
      <dgm:prSet presAssocID="{C03234E9-BC2B-4158-A888-D3A078813653}" presName="composite2" presStyleCnt="0"/>
      <dgm:spPr/>
    </dgm:pt>
    <dgm:pt modelId="{287CD520-8AA9-49E4-8394-FD803DB3D0F4}" type="pres">
      <dgm:prSet presAssocID="{C03234E9-BC2B-4158-A888-D3A078813653}" presName="background2" presStyleLbl="node2" presStyleIdx="0" presStyleCnt="4"/>
      <dgm:spPr>
        <a:solidFill>
          <a:schemeClr val="accent1">
            <a:lumMod val="50000"/>
          </a:schemeClr>
        </a:solidFill>
        <a:ln>
          <a:solidFill>
            <a:schemeClr val="accent1"/>
          </a:solidFill>
        </a:ln>
      </dgm:spPr>
    </dgm:pt>
    <dgm:pt modelId="{5EF34625-39A7-4CE8-A860-44BDA194F723}" type="pres">
      <dgm:prSet presAssocID="{C03234E9-BC2B-4158-A888-D3A078813653}" presName="text2" presStyleLbl="fgAcc2" presStyleIdx="0" presStyleCnt="4" custScaleX="119897" custScaleY="228768">
        <dgm:presLayoutVars>
          <dgm:chPref val="3"/>
        </dgm:presLayoutVars>
      </dgm:prSet>
      <dgm:spPr/>
      <dgm:t>
        <a:bodyPr/>
        <a:lstStyle/>
        <a:p>
          <a:endParaRPr lang="en-US"/>
        </a:p>
      </dgm:t>
    </dgm:pt>
    <dgm:pt modelId="{2E3A35AC-F73D-42F8-B4AE-C6DBA3ED9517}" type="pres">
      <dgm:prSet presAssocID="{C03234E9-BC2B-4158-A888-D3A078813653}" presName="hierChild3" presStyleCnt="0"/>
      <dgm:spPr/>
    </dgm:pt>
    <dgm:pt modelId="{AE9721E8-40FA-4404-8E58-3304001217A3}" type="pres">
      <dgm:prSet presAssocID="{7F38B5F1-9651-4AF9-B2F2-8C1E606DC409}" presName="Name10" presStyleLbl="parChTrans1D2" presStyleIdx="1" presStyleCnt="4"/>
      <dgm:spPr/>
      <dgm:t>
        <a:bodyPr/>
        <a:lstStyle/>
        <a:p>
          <a:endParaRPr lang="en-US"/>
        </a:p>
      </dgm:t>
    </dgm:pt>
    <dgm:pt modelId="{CBECE713-139B-43E9-8411-CE7D27071848}" type="pres">
      <dgm:prSet presAssocID="{22CE4CD7-6EFA-4393-A212-E12F0591A9A8}" presName="hierRoot2" presStyleCnt="0"/>
      <dgm:spPr/>
    </dgm:pt>
    <dgm:pt modelId="{AD816F76-91B3-468D-9266-20CC8CE537FD}" type="pres">
      <dgm:prSet presAssocID="{22CE4CD7-6EFA-4393-A212-E12F0591A9A8}" presName="composite2" presStyleCnt="0"/>
      <dgm:spPr/>
    </dgm:pt>
    <dgm:pt modelId="{F624F987-8685-4B02-B2CA-D32F017EBBFE}" type="pres">
      <dgm:prSet presAssocID="{22CE4CD7-6EFA-4393-A212-E12F0591A9A8}" presName="background2" presStyleLbl="node2" presStyleIdx="1" presStyleCnt="4"/>
      <dgm:spPr>
        <a:solidFill>
          <a:schemeClr val="accent1">
            <a:lumMod val="50000"/>
          </a:schemeClr>
        </a:solidFill>
      </dgm:spPr>
    </dgm:pt>
    <dgm:pt modelId="{EDECC8EB-90F3-44B6-B70C-C9C14F7C3CDE}" type="pres">
      <dgm:prSet presAssocID="{22CE4CD7-6EFA-4393-A212-E12F0591A9A8}" presName="text2" presStyleLbl="fgAcc2" presStyleIdx="1" presStyleCnt="4" custScaleX="128195" custScaleY="240251">
        <dgm:presLayoutVars>
          <dgm:chPref val="3"/>
        </dgm:presLayoutVars>
      </dgm:prSet>
      <dgm:spPr/>
      <dgm:t>
        <a:bodyPr/>
        <a:lstStyle/>
        <a:p>
          <a:endParaRPr lang="en-US"/>
        </a:p>
      </dgm:t>
    </dgm:pt>
    <dgm:pt modelId="{B996D04C-9530-4650-AC76-F7ECDB6D24A0}" type="pres">
      <dgm:prSet presAssocID="{22CE4CD7-6EFA-4393-A212-E12F0591A9A8}" presName="hierChild3" presStyleCnt="0"/>
      <dgm:spPr/>
    </dgm:pt>
    <dgm:pt modelId="{0071DEEA-C564-4471-AC2B-E1F34BF90179}" type="pres">
      <dgm:prSet presAssocID="{E1706AB3-C455-443A-B4DD-D639BF98806B}" presName="Name10" presStyleLbl="parChTrans1D2" presStyleIdx="2" presStyleCnt="4"/>
      <dgm:spPr/>
      <dgm:t>
        <a:bodyPr/>
        <a:lstStyle/>
        <a:p>
          <a:endParaRPr lang="en-US"/>
        </a:p>
      </dgm:t>
    </dgm:pt>
    <dgm:pt modelId="{7AAAA318-CE22-452C-8979-1EE038A3D2F2}" type="pres">
      <dgm:prSet presAssocID="{0B6DB631-2B19-44CF-AA23-010BBB7DFBED}" presName="hierRoot2" presStyleCnt="0"/>
      <dgm:spPr/>
    </dgm:pt>
    <dgm:pt modelId="{7396FD14-2DED-4AF7-A674-F1C4A40912D5}" type="pres">
      <dgm:prSet presAssocID="{0B6DB631-2B19-44CF-AA23-010BBB7DFBED}" presName="composite2" presStyleCnt="0"/>
      <dgm:spPr/>
    </dgm:pt>
    <dgm:pt modelId="{7C915EE3-7B88-4852-B7F4-B48942E854D7}" type="pres">
      <dgm:prSet presAssocID="{0B6DB631-2B19-44CF-AA23-010BBB7DFBED}" presName="background2" presStyleLbl="node2" presStyleIdx="2" presStyleCnt="4"/>
      <dgm:spPr>
        <a:solidFill>
          <a:schemeClr val="accent1">
            <a:lumMod val="50000"/>
          </a:schemeClr>
        </a:solidFill>
      </dgm:spPr>
    </dgm:pt>
    <dgm:pt modelId="{0E7D0D3E-36FD-4659-ADB4-B2EE7A0C0568}" type="pres">
      <dgm:prSet presAssocID="{0B6DB631-2B19-44CF-AA23-010BBB7DFBED}" presName="text2" presStyleLbl="fgAcc2" presStyleIdx="2" presStyleCnt="4" custScaleX="145949" custScaleY="241593">
        <dgm:presLayoutVars>
          <dgm:chPref val="3"/>
        </dgm:presLayoutVars>
      </dgm:prSet>
      <dgm:spPr/>
      <dgm:t>
        <a:bodyPr/>
        <a:lstStyle/>
        <a:p>
          <a:endParaRPr lang="en-US"/>
        </a:p>
      </dgm:t>
    </dgm:pt>
    <dgm:pt modelId="{4B46DC6D-C5B0-4018-9E66-AC2C643CE6D3}" type="pres">
      <dgm:prSet presAssocID="{0B6DB631-2B19-44CF-AA23-010BBB7DFBED}" presName="hierChild3" presStyleCnt="0"/>
      <dgm:spPr/>
    </dgm:pt>
    <dgm:pt modelId="{7A9447CC-7033-4475-AD21-1E7ED9233822}" type="pres">
      <dgm:prSet presAssocID="{8AADECAB-E738-48B1-9A87-68AD04572605}" presName="Name10" presStyleLbl="parChTrans1D2" presStyleIdx="3" presStyleCnt="4"/>
      <dgm:spPr/>
      <dgm:t>
        <a:bodyPr/>
        <a:lstStyle/>
        <a:p>
          <a:endParaRPr lang="en-US"/>
        </a:p>
      </dgm:t>
    </dgm:pt>
    <dgm:pt modelId="{28771A7B-74F2-4186-B786-373C3BC3C04D}" type="pres">
      <dgm:prSet presAssocID="{66FD54E4-2F30-4EEC-8620-D8471E8BB08A}" presName="hierRoot2" presStyleCnt="0"/>
      <dgm:spPr/>
    </dgm:pt>
    <dgm:pt modelId="{D149583D-E588-4405-AA54-579CDC95B1FF}" type="pres">
      <dgm:prSet presAssocID="{66FD54E4-2F30-4EEC-8620-D8471E8BB08A}" presName="composite2" presStyleCnt="0"/>
      <dgm:spPr/>
    </dgm:pt>
    <dgm:pt modelId="{0D456CCF-AC9C-4F33-A00A-ABA997004E7D}" type="pres">
      <dgm:prSet presAssocID="{66FD54E4-2F30-4EEC-8620-D8471E8BB08A}" presName="background2" presStyleLbl="node2" presStyleIdx="3" presStyleCnt="4"/>
      <dgm:spPr>
        <a:solidFill>
          <a:schemeClr val="accent1">
            <a:lumMod val="50000"/>
          </a:schemeClr>
        </a:solidFill>
      </dgm:spPr>
    </dgm:pt>
    <dgm:pt modelId="{3CB240C1-E480-4526-97A2-1FD66A794920}" type="pres">
      <dgm:prSet presAssocID="{66FD54E4-2F30-4EEC-8620-D8471E8BB08A}" presName="text2" presStyleLbl="fgAcc2" presStyleIdx="3" presStyleCnt="4" custScaleX="123683" custScaleY="226386" custLinFactNeighborX="6302" custLinFactNeighborY="2205">
        <dgm:presLayoutVars>
          <dgm:chPref val="3"/>
        </dgm:presLayoutVars>
      </dgm:prSet>
      <dgm:spPr/>
      <dgm:t>
        <a:bodyPr/>
        <a:lstStyle/>
        <a:p>
          <a:endParaRPr lang="en-US"/>
        </a:p>
      </dgm:t>
    </dgm:pt>
    <dgm:pt modelId="{560CC038-8FA3-44EB-9FEF-D1E20BBF75BF}" type="pres">
      <dgm:prSet presAssocID="{66FD54E4-2F30-4EEC-8620-D8471E8BB08A}" presName="hierChild3" presStyleCnt="0"/>
      <dgm:spPr/>
    </dgm:pt>
  </dgm:ptLst>
  <dgm:cxnLst>
    <dgm:cxn modelId="{05A26A78-B7AF-4B0D-A884-D8744762FA6F}" type="presOf" srcId="{C03234E9-BC2B-4158-A888-D3A078813653}" destId="{5EF34625-39A7-4CE8-A860-44BDA194F723}" srcOrd="0" destOrd="0" presId="urn:microsoft.com/office/officeart/2005/8/layout/hierarchy1"/>
    <dgm:cxn modelId="{D5844A80-4659-47A6-A0EA-A43CC8C35307}" type="presOf" srcId="{66FD54E4-2F30-4EEC-8620-D8471E8BB08A}" destId="{3CB240C1-E480-4526-97A2-1FD66A794920}" srcOrd="0" destOrd="0" presId="urn:microsoft.com/office/officeart/2005/8/layout/hierarchy1"/>
    <dgm:cxn modelId="{31745166-9293-4F42-800A-85A86E3A67AC}" srcId="{C44089ED-08A1-4000-A178-9D2DA1586DB5}" destId="{52F0A7C6-C8CA-46FA-9045-799404B1A5B3}" srcOrd="0" destOrd="0" parTransId="{527C95C0-00BB-4994-B4CF-60ACB814E5B8}" sibTransId="{34A58B5E-B29A-48FE-9EEF-BE565CE28FEB}"/>
    <dgm:cxn modelId="{6120D48A-03A0-4ADE-8586-13DDBD06B8A9}" type="presOf" srcId="{18843BA4-56A8-4FEC-B9E6-6C2B1F7A5D12}" destId="{E8763CB1-D568-41AA-BA35-D64777C903AB}" srcOrd="0" destOrd="0" presId="urn:microsoft.com/office/officeart/2005/8/layout/hierarchy1"/>
    <dgm:cxn modelId="{8D06F9C4-12D1-4BEA-8670-A0CEA3993058}" type="presOf" srcId="{E1706AB3-C455-443A-B4DD-D639BF98806B}" destId="{0071DEEA-C564-4471-AC2B-E1F34BF90179}" srcOrd="0" destOrd="0" presId="urn:microsoft.com/office/officeart/2005/8/layout/hierarchy1"/>
    <dgm:cxn modelId="{03746A2F-9A06-4094-AB92-4E690E8D7892}" srcId="{52F0A7C6-C8CA-46FA-9045-799404B1A5B3}" destId="{22CE4CD7-6EFA-4393-A212-E12F0591A9A8}" srcOrd="1" destOrd="0" parTransId="{7F38B5F1-9651-4AF9-B2F2-8C1E606DC409}" sibTransId="{1ED454DE-0444-4D60-A93C-ABEFF3E8FF15}"/>
    <dgm:cxn modelId="{7507B0F5-E03B-4BF5-9D69-990C9A9D9053}" type="presOf" srcId="{8AADECAB-E738-48B1-9A87-68AD04572605}" destId="{7A9447CC-7033-4475-AD21-1E7ED9233822}" srcOrd="0" destOrd="0" presId="urn:microsoft.com/office/officeart/2005/8/layout/hierarchy1"/>
    <dgm:cxn modelId="{F345F470-5222-4F40-9CD8-D91C928A026C}" type="presOf" srcId="{52F0A7C6-C8CA-46FA-9045-799404B1A5B3}" destId="{ABC96E2B-932A-42AE-A521-00BDE6C09DE6}" srcOrd="0" destOrd="0" presId="urn:microsoft.com/office/officeart/2005/8/layout/hierarchy1"/>
    <dgm:cxn modelId="{CD9DB08D-E02D-4748-B1AD-526BE03AD464}" type="presOf" srcId="{C44089ED-08A1-4000-A178-9D2DA1586DB5}" destId="{D9E5C121-593E-41E5-AD5F-249A829C8F02}" srcOrd="0" destOrd="0" presId="urn:microsoft.com/office/officeart/2005/8/layout/hierarchy1"/>
    <dgm:cxn modelId="{AF7BE086-74C4-46A6-9AD8-AEFDF79328FA}" srcId="{52F0A7C6-C8CA-46FA-9045-799404B1A5B3}" destId="{C03234E9-BC2B-4158-A888-D3A078813653}" srcOrd="0" destOrd="0" parTransId="{18843BA4-56A8-4FEC-B9E6-6C2B1F7A5D12}" sibTransId="{1317384E-BA53-491F-967C-54276C3E32DE}"/>
    <dgm:cxn modelId="{ECD98C7B-B283-4F1C-875E-A2BEB9530B9D}" type="presOf" srcId="{7F38B5F1-9651-4AF9-B2F2-8C1E606DC409}" destId="{AE9721E8-40FA-4404-8E58-3304001217A3}" srcOrd="0" destOrd="0" presId="urn:microsoft.com/office/officeart/2005/8/layout/hierarchy1"/>
    <dgm:cxn modelId="{CE45E795-C42C-468E-B0EA-AA0ECFEFA0BE}" type="presOf" srcId="{22CE4CD7-6EFA-4393-A212-E12F0591A9A8}" destId="{EDECC8EB-90F3-44B6-B70C-C9C14F7C3CDE}" srcOrd="0" destOrd="0" presId="urn:microsoft.com/office/officeart/2005/8/layout/hierarchy1"/>
    <dgm:cxn modelId="{D07AC1DD-0D65-4F9C-B447-11DBDDD38FB2}" srcId="{52F0A7C6-C8CA-46FA-9045-799404B1A5B3}" destId="{66FD54E4-2F30-4EEC-8620-D8471E8BB08A}" srcOrd="3" destOrd="0" parTransId="{8AADECAB-E738-48B1-9A87-68AD04572605}" sibTransId="{861DFEE5-076C-4565-AFC0-B79BD41F93E5}"/>
    <dgm:cxn modelId="{426A8E53-B002-4331-8DA0-6CD26E3FFD94}" srcId="{52F0A7C6-C8CA-46FA-9045-799404B1A5B3}" destId="{0B6DB631-2B19-44CF-AA23-010BBB7DFBED}" srcOrd="2" destOrd="0" parTransId="{E1706AB3-C455-443A-B4DD-D639BF98806B}" sibTransId="{55347FC9-E4DF-4F26-B74D-939111DD11D4}"/>
    <dgm:cxn modelId="{F007807C-87ED-4F44-91E7-2D0C3844660F}" type="presOf" srcId="{0B6DB631-2B19-44CF-AA23-010BBB7DFBED}" destId="{0E7D0D3E-36FD-4659-ADB4-B2EE7A0C0568}" srcOrd="0" destOrd="0" presId="urn:microsoft.com/office/officeart/2005/8/layout/hierarchy1"/>
    <dgm:cxn modelId="{DC3517BD-6B8F-4A52-AF1B-96BE033D88E3}" type="presParOf" srcId="{D9E5C121-593E-41E5-AD5F-249A829C8F02}" destId="{F93231ED-9629-4568-8751-6CD6792582CB}" srcOrd="0" destOrd="0" presId="urn:microsoft.com/office/officeart/2005/8/layout/hierarchy1"/>
    <dgm:cxn modelId="{8E0DF429-9FC4-4BD9-87FC-0088C476A3B5}" type="presParOf" srcId="{F93231ED-9629-4568-8751-6CD6792582CB}" destId="{3A85E314-C65E-4FD3-B89A-5D3CFE3CB307}" srcOrd="0" destOrd="0" presId="urn:microsoft.com/office/officeart/2005/8/layout/hierarchy1"/>
    <dgm:cxn modelId="{71F81D04-86E3-46B7-B32E-3FE32BF045B7}" type="presParOf" srcId="{3A85E314-C65E-4FD3-B89A-5D3CFE3CB307}" destId="{2FEF365A-D4FD-4D95-8DFC-AE02EF9CA8C6}" srcOrd="0" destOrd="0" presId="urn:microsoft.com/office/officeart/2005/8/layout/hierarchy1"/>
    <dgm:cxn modelId="{FD54A03F-F228-461D-9B8E-3F3FA68DE173}" type="presParOf" srcId="{3A85E314-C65E-4FD3-B89A-5D3CFE3CB307}" destId="{ABC96E2B-932A-42AE-A521-00BDE6C09DE6}" srcOrd="1" destOrd="0" presId="urn:microsoft.com/office/officeart/2005/8/layout/hierarchy1"/>
    <dgm:cxn modelId="{C5B086C9-5FFD-4665-89ED-06F4FD2E28A1}" type="presParOf" srcId="{F93231ED-9629-4568-8751-6CD6792582CB}" destId="{63E1E9EF-149C-4939-AE94-2E0B842961FC}" srcOrd="1" destOrd="0" presId="urn:microsoft.com/office/officeart/2005/8/layout/hierarchy1"/>
    <dgm:cxn modelId="{6E8C5925-0CA3-4DBF-86EC-F5E47BDD23CA}" type="presParOf" srcId="{63E1E9EF-149C-4939-AE94-2E0B842961FC}" destId="{E8763CB1-D568-41AA-BA35-D64777C903AB}" srcOrd="0" destOrd="0" presId="urn:microsoft.com/office/officeart/2005/8/layout/hierarchy1"/>
    <dgm:cxn modelId="{6C0746A8-71D2-4264-9767-09629E34B0CF}" type="presParOf" srcId="{63E1E9EF-149C-4939-AE94-2E0B842961FC}" destId="{742961A5-7A0C-4121-A89B-F34E60A36823}" srcOrd="1" destOrd="0" presId="urn:microsoft.com/office/officeart/2005/8/layout/hierarchy1"/>
    <dgm:cxn modelId="{28A3974C-9A21-44B4-A649-862C815A18C2}" type="presParOf" srcId="{742961A5-7A0C-4121-A89B-F34E60A36823}" destId="{C3713A8D-87B7-47D7-B6D8-310843604546}" srcOrd="0" destOrd="0" presId="urn:microsoft.com/office/officeart/2005/8/layout/hierarchy1"/>
    <dgm:cxn modelId="{3C0FB48C-505E-44CF-A7CB-DC79F8D5D30B}" type="presParOf" srcId="{C3713A8D-87B7-47D7-B6D8-310843604546}" destId="{287CD520-8AA9-49E4-8394-FD803DB3D0F4}" srcOrd="0" destOrd="0" presId="urn:microsoft.com/office/officeart/2005/8/layout/hierarchy1"/>
    <dgm:cxn modelId="{C87F3BC3-CD9D-4EF1-98F7-C5E0FA26D387}" type="presParOf" srcId="{C3713A8D-87B7-47D7-B6D8-310843604546}" destId="{5EF34625-39A7-4CE8-A860-44BDA194F723}" srcOrd="1" destOrd="0" presId="urn:microsoft.com/office/officeart/2005/8/layout/hierarchy1"/>
    <dgm:cxn modelId="{1574DD8D-E678-49DD-8B82-F3299AB4717C}" type="presParOf" srcId="{742961A5-7A0C-4121-A89B-F34E60A36823}" destId="{2E3A35AC-F73D-42F8-B4AE-C6DBA3ED9517}" srcOrd="1" destOrd="0" presId="urn:microsoft.com/office/officeart/2005/8/layout/hierarchy1"/>
    <dgm:cxn modelId="{C55A023B-B1DB-4CDB-AF3A-C3890C36C8EB}" type="presParOf" srcId="{63E1E9EF-149C-4939-AE94-2E0B842961FC}" destId="{AE9721E8-40FA-4404-8E58-3304001217A3}" srcOrd="2" destOrd="0" presId="urn:microsoft.com/office/officeart/2005/8/layout/hierarchy1"/>
    <dgm:cxn modelId="{E5DE148C-B3F6-4303-BD99-8C5739B0544A}" type="presParOf" srcId="{63E1E9EF-149C-4939-AE94-2E0B842961FC}" destId="{CBECE713-139B-43E9-8411-CE7D27071848}" srcOrd="3" destOrd="0" presId="urn:microsoft.com/office/officeart/2005/8/layout/hierarchy1"/>
    <dgm:cxn modelId="{A0367F9C-FAF9-43FA-8291-77D8D517FEC6}" type="presParOf" srcId="{CBECE713-139B-43E9-8411-CE7D27071848}" destId="{AD816F76-91B3-468D-9266-20CC8CE537FD}" srcOrd="0" destOrd="0" presId="urn:microsoft.com/office/officeart/2005/8/layout/hierarchy1"/>
    <dgm:cxn modelId="{436BC72C-62AA-44FE-922E-3494965EA34E}" type="presParOf" srcId="{AD816F76-91B3-468D-9266-20CC8CE537FD}" destId="{F624F987-8685-4B02-B2CA-D32F017EBBFE}" srcOrd="0" destOrd="0" presId="urn:microsoft.com/office/officeart/2005/8/layout/hierarchy1"/>
    <dgm:cxn modelId="{CF1B407B-A032-4C22-A695-CAFC689E2340}" type="presParOf" srcId="{AD816F76-91B3-468D-9266-20CC8CE537FD}" destId="{EDECC8EB-90F3-44B6-B70C-C9C14F7C3CDE}" srcOrd="1" destOrd="0" presId="urn:microsoft.com/office/officeart/2005/8/layout/hierarchy1"/>
    <dgm:cxn modelId="{2C17F75C-DDAA-47C5-A1FB-E90CC529B1AD}" type="presParOf" srcId="{CBECE713-139B-43E9-8411-CE7D27071848}" destId="{B996D04C-9530-4650-AC76-F7ECDB6D24A0}" srcOrd="1" destOrd="0" presId="urn:microsoft.com/office/officeart/2005/8/layout/hierarchy1"/>
    <dgm:cxn modelId="{AA6F2A9B-A752-4B2F-8790-158C65BF4819}" type="presParOf" srcId="{63E1E9EF-149C-4939-AE94-2E0B842961FC}" destId="{0071DEEA-C564-4471-AC2B-E1F34BF90179}" srcOrd="4" destOrd="0" presId="urn:microsoft.com/office/officeart/2005/8/layout/hierarchy1"/>
    <dgm:cxn modelId="{F00F7363-1859-4F81-8FF5-161D6BDB0E72}" type="presParOf" srcId="{63E1E9EF-149C-4939-AE94-2E0B842961FC}" destId="{7AAAA318-CE22-452C-8979-1EE038A3D2F2}" srcOrd="5" destOrd="0" presId="urn:microsoft.com/office/officeart/2005/8/layout/hierarchy1"/>
    <dgm:cxn modelId="{418B1F52-4A45-47AF-A05D-B9E2BC994A3A}" type="presParOf" srcId="{7AAAA318-CE22-452C-8979-1EE038A3D2F2}" destId="{7396FD14-2DED-4AF7-A674-F1C4A40912D5}" srcOrd="0" destOrd="0" presId="urn:microsoft.com/office/officeart/2005/8/layout/hierarchy1"/>
    <dgm:cxn modelId="{FA7A7D53-1092-4B01-A620-379DD909BAE4}" type="presParOf" srcId="{7396FD14-2DED-4AF7-A674-F1C4A40912D5}" destId="{7C915EE3-7B88-4852-B7F4-B48942E854D7}" srcOrd="0" destOrd="0" presId="urn:microsoft.com/office/officeart/2005/8/layout/hierarchy1"/>
    <dgm:cxn modelId="{B5D09272-A775-4AE4-AAFD-4B059B5E12CC}" type="presParOf" srcId="{7396FD14-2DED-4AF7-A674-F1C4A40912D5}" destId="{0E7D0D3E-36FD-4659-ADB4-B2EE7A0C0568}" srcOrd="1" destOrd="0" presId="urn:microsoft.com/office/officeart/2005/8/layout/hierarchy1"/>
    <dgm:cxn modelId="{95542A24-3D4E-4B32-89C1-BB0AC5AAC9BC}" type="presParOf" srcId="{7AAAA318-CE22-452C-8979-1EE038A3D2F2}" destId="{4B46DC6D-C5B0-4018-9E66-AC2C643CE6D3}" srcOrd="1" destOrd="0" presId="urn:microsoft.com/office/officeart/2005/8/layout/hierarchy1"/>
    <dgm:cxn modelId="{1A48F982-E375-43A3-8535-F7D16AB83CF1}" type="presParOf" srcId="{63E1E9EF-149C-4939-AE94-2E0B842961FC}" destId="{7A9447CC-7033-4475-AD21-1E7ED9233822}" srcOrd="6" destOrd="0" presId="urn:microsoft.com/office/officeart/2005/8/layout/hierarchy1"/>
    <dgm:cxn modelId="{9FAE8FA6-9C3E-493C-B960-24A6F42BA075}" type="presParOf" srcId="{63E1E9EF-149C-4939-AE94-2E0B842961FC}" destId="{28771A7B-74F2-4186-B786-373C3BC3C04D}" srcOrd="7" destOrd="0" presId="urn:microsoft.com/office/officeart/2005/8/layout/hierarchy1"/>
    <dgm:cxn modelId="{2A803A8C-F821-465C-B961-5DAA39AD55AE}" type="presParOf" srcId="{28771A7B-74F2-4186-B786-373C3BC3C04D}" destId="{D149583D-E588-4405-AA54-579CDC95B1FF}" srcOrd="0" destOrd="0" presId="urn:microsoft.com/office/officeart/2005/8/layout/hierarchy1"/>
    <dgm:cxn modelId="{459643E9-AAC2-421F-932D-AB1170BCF6B3}" type="presParOf" srcId="{D149583D-E588-4405-AA54-579CDC95B1FF}" destId="{0D456CCF-AC9C-4F33-A00A-ABA997004E7D}" srcOrd="0" destOrd="0" presId="urn:microsoft.com/office/officeart/2005/8/layout/hierarchy1"/>
    <dgm:cxn modelId="{1DDC657E-7556-45DB-886B-D11F12BD2C7C}" type="presParOf" srcId="{D149583D-E588-4405-AA54-579CDC95B1FF}" destId="{3CB240C1-E480-4526-97A2-1FD66A794920}" srcOrd="1" destOrd="0" presId="urn:microsoft.com/office/officeart/2005/8/layout/hierarchy1"/>
    <dgm:cxn modelId="{C61EAF4C-FF85-422C-BE08-5B2D39215F6A}" type="presParOf" srcId="{28771A7B-74F2-4186-B786-373C3BC3C04D}" destId="{560CC038-8FA3-44EB-9FEF-D1E20BBF75BF}" srcOrd="1" destOrd="0" presId="urn:microsoft.com/office/officeart/2005/8/layout/hierarchy1"/>
  </dgm:cxnLst>
  <dgm:bg>
    <a:solidFill>
      <a:schemeClr val="tx2">
        <a:lumMod val="40000"/>
        <a:lumOff val="60000"/>
      </a:schemeClr>
    </a:solidFill>
  </dgm:bg>
  <dgm:whole>
    <a:ln>
      <a:solidFill>
        <a:schemeClr val="bg2">
          <a:lumMod val="75000"/>
        </a:schemeClr>
      </a:solidFill>
    </a:ln>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2824665-7B0A-4B91-B7FC-18A946D25D89}"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CAB34D58-CEBB-438B-840F-EEE57AA74FDF}">
      <dgm:prSet custT="1"/>
      <dgm:spPr/>
      <dgm:t>
        <a:bodyPr/>
        <a:lstStyle/>
        <a:p>
          <a:pPr rtl="0"/>
          <a:r>
            <a:rPr lang="de-DE" sz="2000" dirty="0">
              <a:latin typeface="Myriad Pro" pitchFamily="34" charset="0"/>
              <a:cs typeface="Arial" panose="020B0604020202020204" pitchFamily="34" charset="0"/>
            </a:rPr>
            <a:t>SGK là công cụ giúp HS phát triển năng lực và khả năng tự học.</a:t>
          </a:r>
          <a:endParaRPr lang="en-US" sz="2000" dirty="0">
            <a:latin typeface="Myriad Pro" pitchFamily="34" charset="0"/>
            <a:cs typeface="Arial" panose="020B0604020202020204" pitchFamily="34" charset="0"/>
          </a:endParaRPr>
        </a:p>
      </dgm:t>
    </dgm:pt>
    <dgm:pt modelId="{D5C1F644-C8DC-4AF8-A5DA-1675A5742A7B}" type="parTrans" cxnId="{D3F0E224-4660-4DBE-8BBA-D03D3098487D}">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8B9B051C-A1ED-42F3-94AB-61D589431A51}" type="sibTrans" cxnId="{D3F0E224-4660-4DBE-8BBA-D03D3098487D}">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6E17C6E2-A5EA-41A1-A46C-44B0250A0A10}">
      <dgm:prSet custT="1"/>
      <dgm:spPr/>
      <dgm:t>
        <a:bodyPr/>
        <a:lstStyle/>
        <a:p>
          <a:pPr rtl="0"/>
          <a:r>
            <a:rPr lang="de-DE" sz="2000">
              <a:latin typeface="Myriad Pro" pitchFamily="34" charset="0"/>
              <a:cs typeface="Arial" panose="020B0604020202020204" pitchFamily="34" charset="0"/>
            </a:rPr>
            <a:t>SGK là công cụ giúp giáo viên đổi mới phương pháp dạy học.</a:t>
          </a:r>
          <a:endParaRPr lang="en-US" sz="2000" dirty="0">
            <a:latin typeface="Myriad Pro" pitchFamily="34" charset="0"/>
            <a:cs typeface="Arial" panose="020B0604020202020204" pitchFamily="34" charset="0"/>
          </a:endParaRPr>
        </a:p>
      </dgm:t>
    </dgm:pt>
    <dgm:pt modelId="{17BB541E-DD03-49F2-9402-693EFEB99EF2}" type="parTrans" cxnId="{E5273C77-9510-4485-BD14-A9398963137A}">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D16DC9D6-3C34-4143-9DC2-105F41764A57}" type="sibTrans" cxnId="{E5273C77-9510-4485-BD14-A9398963137A}">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58900FD7-46B1-4D2C-AB8E-AFB5A04791F9}">
      <dgm:prSet custT="1"/>
      <dgm:spPr/>
      <dgm:t>
        <a:bodyPr/>
        <a:lstStyle/>
        <a:p>
          <a:pPr rtl="0"/>
          <a:r>
            <a:rPr lang="de-DE" sz="2000">
              <a:latin typeface="Myriad Pro" pitchFamily="34" charset="0"/>
              <a:cs typeface="Arial" panose="020B0604020202020204" pitchFamily="34" charset="0"/>
            </a:rPr>
            <a:t>Tích hợp nội môn và liên môn.</a:t>
          </a:r>
          <a:endParaRPr lang="en-US" sz="2000">
            <a:latin typeface="Myriad Pro" pitchFamily="34" charset="0"/>
            <a:cs typeface="Arial" panose="020B0604020202020204" pitchFamily="34" charset="0"/>
          </a:endParaRPr>
        </a:p>
      </dgm:t>
    </dgm:pt>
    <dgm:pt modelId="{A859438B-2268-4E50-8E27-115E21713D16}" type="parTrans" cxnId="{FED87A2D-BE51-4EE3-B01B-2D6F6A392763}">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280E67A0-D93A-44BE-963D-633C322D0C96}" type="sibTrans" cxnId="{FED87A2D-BE51-4EE3-B01B-2D6F6A392763}">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E4D2E377-20BC-4533-A6D9-A365683E9218}">
      <dgm:prSet custT="1"/>
      <dgm:spPr/>
      <dgm:t>
        <a:bodyPr/>
        <a:lstStyle/>
        <a:p>
          <a:pPr rtl="0"/>
          <a:r>
            <a:rPr lang="de-DE" sz="2000" dirty="0">
              <a:latin typeface="Myriad Pro" pitchFamily="34" charset="0"/>
              <a:cs typeface="Arial" panose="020B0604020202020204" pitchFamily="34" charset="0"/>
            </a:rPr>
            <a:t>Học lịch sử - địa lí thế giới và khu vực để hiểu rõ lịch sử - địa lí </a:t>
          </a:r>
        </a:p>
        <a:p>
          <a:pPr rtl="0"/>
          <a:r>
            <a:rPr lang="de-DE" sz="2000" dirty="0">
              <a:latin typeface="Myriad Pro" pitchFamily="34" charset="0"/>
              <a:cs typeface="Arial" panose="020B0604020202020204" pitchFamily="34" charset="0"/>
            </a:rPr>
            <a:t>Việt Nam và địa phương.</a:t>
          </a:r>
          <a:endParaRPr lang="en-US" sz="2000" dirty="0">
            <a:latin typeface="Myriad Pro" pitchFamily="34" charset="0"/>
            <a:cs typeface="Arial" panose="020B0604020202020204" pitchFamily="34" charset="0"/>
          </a:endParaRPr>
        </a:p>
      </dgm:t>
    </dgm:pt>
    <dgm:pt modelId="{082E9144-1F38-4C92-BD1D-022BF7694BC4}" type="parTrans" cxnId="{4F61CB4A-963B-4343-BAE7-0BACFA03660B}">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5A9AB6F5-E6A7-49CD-A7E6-C7DF2448D3A2}" type="sibTrans" cxnId="{4F61CB4A-963B-4343-BAE7-0BACFA03660B}">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0A5D209A-32BC-460F-ACF2-49AB626B27FF}">
      <dgm:prSet custT="1"/>
      <dgm:spPr/>
      <dgm:t>
        <a:bodyPr/>
        <a:lstStyle/>
        <a:p>
          <a:pPr rtl="0"/>
          <a:r>
            <a:rPr lang="en-US" sz="2000">
              <a:latin typeface="Myriad Pro" pitchFamily="34" charset="0"/>
              <a:cs typeface="Arial" panose="020B0604020202020204" pitchFamily="34" charset="0"/>
            </a:rPr>
            <a:t>Phẩm chất yêu nước, nhân ái và tinh thần trách nhiệm.</a:t>
          </a:r>
        </a:p>
      </dgm:t>
    </dgm:pt>
    <dgm:pt modelId="{8C075BC3-EB8C-4166-A93B-FEE1523753B1}" type="parTrans" cxnId="{A1D1BA07-4748-4A5A-ADC2-3A17364F6873}">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E0447CF8-1385-4403-A7F4-49F7AD5FF100}" type="sibTrans" cxnId="{A1D1BA07-4748-4A5A-ADC2-3A17364F6873}">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C68A2F1C-0D75-4F4B-B1AB-E0C0C441DD20}">
      <dgm:prSet custT="1"/>
      <dgm:spPr/>
      <dgm:t>
        <a:bodyPr/>
        <a:lstStyle/>
        <a:p>
          <a:pPr rtl="0"/>
          <a:r>
            <a:rPr lang="en-US" sz="2000">
              <a:latin typeface="Myriad Pro" pitchFamily="34" charset="0"/>
              <a:cs typeface="Arial" panose="020B0604020202020204" pitchFamily="34" charset="0"/>
            </a:rPr>
            <a:t>Giải quyết các vấn đề trong thực tế cuộc sống.</a:t>
          </a:r>
        </a:p>
      </dgm:t>
    </dgm:pt>
    <dgm:pt modelId="{8FA01BDB-FD98-42FE-A141-15D887686057}" type="parTrans" cxnId="{DFD1B82E-2F1F-421B-A713-FBBFC14352C8}">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2AD53BB2-B1D2-4437-B84A-7C29BD480EC0}" type="sibTrans" cxnId="{DFD1B82E-2F1F-421B-A713-FBBFC14352C8}">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8EE2A73D-0BBF-43D8-B0B3-500EDDC2CD75}" type="pres">
      <dgm:prSet presAssocID="{C2824665-7B0A-4B91-B7FC-18A946D25D89}" presName="Name0" presStyleCnt="0">
        <dgm:presLayoutVars>
          <dgm:chMax val="7"/>
          <dgm:chPref val="7"/>
          <dgm:dir/>
        </dgm:presLayoutVars>
      </dgm:prSet>
      <dgm:spPr/>
      <dgm:t>
        <a:bodyPr/>
        <a:lstStyle/>
        <a:p>
          <a:endParaRPr lang="en-US"/>
        </a:p>
      </dgm:t>
    </dgm:pt>
    <dgm:pt modelId="{E7F413FE-550A-4FE7-8E86-DBB469FCB315}" type="pres">
      <dgm:prSet presAssocID="{C2824665-7B0A-4B91-B7FC-18A946D25D89}" presName="Name1" presStyleCnt="0"/>
      <dgm:spPr/>
    </dgm:pt>
    <dgm:pt modelId="{757077D3-717B-494C-B23A-4179EBE2F60F}" type="pres">
      <dgm:prSet presAssocID="{C2824665-7B0A-4B91-B7FC-18A946D25D89}" presName="cycle" presStyleCnt="0"/>
      <dgm:spPr/>
    </dgm:pt>
    <dgm:pt modelId="{559A1026-9156-4A54-94B1-895B005B9215}" type="pres">
      <dgm:prSet presAssocID="{C2824665-7B0A-4B91-B7FC-18A946D25D89}" presName="srcNode" presStyleLbl="node1" presStyleIdx="0" presStyleCnt="6"/>
      <dgm:spPr/>
    </dgm:pt>
    <dgm:pt modelId="{22511B03-388B-4A8E-BA15-A5E98943C03D}" type="pres">
      <dgm:prSet presAssocID="{C2824665-7B0A-4B91-B7FC-18A946D25D89}" presName="conn" presStyleLbl="parChTrans1D2" presStyleIdx="0" presStyleCnt="1"/>
      <dgm:spPr/>
      <dgm:t>
        <a:bodyPr/>
        <a:lstStyle/>
        <a:p>
          <a:endParaRPr lang="en-US"/>
        </a:p>
      </dgm:t>
    </dgm:pt>
    <dgm:pt modelId="{6B1AF56C-45E6-4977-AD07-076E78B18E56}" type="pres">
      <dgm:prSet presAssocID="{C2824665-7B0A-4B91-B7FC-18A946D25D89}" presName="extraNode" presStyleLbl="node1" presStyleIdx="0" presStyleCnt="6"/>
      <dgm:spPr/>
    </dgm:pt>
    <dgm:pt modelId="{98AF741C-B462-4051-A006-3D6DA0058FFE}" type="pres">
      <dgm:prSet presAssocID="{C2824665-7B0A-4B91-B7FC-18A946D25D89}" presName="dstNode" presStyleLbl="node1" presStyleIdx="0" presStyleCnt="6"/>
      <dgm:spPr/>
    </dgm:pt>
    <dgm:pt modelId="{5B3EEC78-E785-4F66-B0A9-FAB6195103BF}" type="pres">
      <dgm:prSet presAssocID="{CAB34D58-CEBB-438B-840F-EEE57AA74FDF}" presName="text_1" presStyleLbl="node1" presStyleIdx="0" presStyleCnt="6">
        <dgm:presLayoutVars>
          <dgm:bulletEnabled val="1"/>
        </dgm:presLayoutVars>
      </dgm:prSet>
      <dgm:spPr/>
      <dgm:t>
        <a:bodyPr/>
        <a:lstStyle/>
        <a:p>
          <a:endParaRPr lang="en-US"/>
        </a:p>
      </dgm:t>
    </dgm:pt>
    <dgm:pt modelId="{F5F56EF6-456F-443F-8A7F-295A93F4AE33}" type="pres">
      <dgm:prSet presAssocID="{CAB34D58-CEBB-438B-840F-EEE57AA74FDF}" presName="accent_1" presStyleCnt="0"/>
      <dgm:spPr/>
    </dgm:pt>
    <dgm:pt modelId="{C53AD2F5-6736-4899-A23A-ED89B643B2BC}" type="pres">
      <dgm:prSet presAssocID="{CAB34D58-CEBB-438B-840F-EEE57AA74FDF}" presName="accentRepeatNode" presStyleLbl="solidFgAcc1" presStyleIdx="0" presStyleCnt="6"/>
      <dgm:spPr/>
    </dgm:pt>
    <dgm:pt modelId="{B6F39B30-6537-40FA-ACF3-613216EE6B8E}" type="pres">
      <dgm:prSet presAssocID="{6E17C6E2-A5EA-41A1-A46C-44B0250A0A10}" presName="text_2" presStyleLbl="node1" presStyleIdx="1" presStyleCnt="6">
        <dgm:presLayoutVars>
          <dgm:bulletEnabled val="1"/>
        </dgm:presLayoutVars>
      </dgm:prSet>
      <dgm:spPr/>
      <dgm:t>
        <a:bodyPr/>
        <a:lstStyle/>
        <a:p>
          <a:endParaRPr lang="en-US"/>
        </a:p>
      </dgm:t>
    </dgm:pt>
    <dgm:pt modelId="{920AE9B9-A47E-45B8-BACA-5352F5CDDBC8}" type="pres">
      <dgm:prSet presAssocID="{6E17C6E2-A5EA-41A1-A46C-44B0250A0A10}" presName="accent_2" presStyleCnt="0"/>
      <dgm:spPr/>
    </dgm:pt>
    <dgm:pt modelId="{FFF1EF55-19C0-4723-8D95-DD255218FCA6}" type="pres">
      <dgm:prSet presAssocID="{6E17C6E2-A5EA-41A1-A46C-44B0250A0A10}" presName="accentRepeatNode" presStyleLbl="solidFgAcc1" presStyleIdx="1" presStyleCnt="6"/>
      <dgm:spPr/>
    </dgm:pt>
    <dgm:pt modelId="{12B51D88-7C6B-4AB0-A215-FB38AAD6A070}" type="pres">
      <dgm:prSet presAssocID="{58900FD7-46B1-4D2C-AB8E-AFB5A04791F9}" presName="text_3" presStyleLbl="node1" presStyleIdx="2" presStyleCnt="6">
        <dgm:presLayoutVars>
          <dgm:bulletEnabled val="1"/>
        </dgm:presLayoutVars>
      </dgm:prSet>
      <dgm:spPr/>
      <dgm:t>
        <a:bodyPr/>
        <a:lstStyle/>
        <a:p>
          <a:endParaRPr lang="en-US"/>
        </a:p>
      </dgm:t>
    </dgm:pt>
    <dgm:pt modelId="{CFA1DCA6-DD77-46C5-8398-D1894E818139}" type="pres">
      <dgm:prSet presAssocID="{58900FD7-46B1-4D2C-AB8E-AFB5A04791F9}" presName="accent_3" presStyleCnt="0"/>
      <dgm:spPr/>
    </dgm:pt>
    <dgm:pt modelId="{7941C771-AB67-4287-8E90-E35CBBD06515}" type="pres">
      <dgm:prSet presAssocID="{58900FD7-46B1-4D2C-AB8E-AFB5A04791F9}" presName="accentRepeatNode" presStyleLbl="solidFgAcc1" presStyleIdx="2" presStyleCnt="6"/>
      <dgm:spPr/>
    </dgm:pt>
    <dgm:pt modelId="{56DB1D6B-F681-4B75-83F7-A9977B92A4F2}" type="pres">
      <dgm:prSet presAssocID="{E4D2E377-20BC-4533-A6D9-A365683E9218}" presName="text_4" presStyleLbl="node1" presStyleIdx="3" presStyleCnt="6" custScaleY="164158">
        <dgm:presLayoutVars>
          <dgm:bulletEnabled val="1"/>
        </dgm:presLayoutVars>
      </dgm:prSet>
      <dgm:spPr/>
      <dgm:t>
        <a:bodyPr/>
        <a:lstStyle/>
        <a:p>
          <a:endParaRPr lang="en-US"/>
        </a:p>
      </dgm:t>
    </dgm:pt>
    <dgm:pt modelId="{166202E0-65DC-456A-BE19-3E8CDBEEFAF2}" type="pres">
      <dgm:prSet presAssocID="{E4D2E377-20BC-4533-A6D9-A365683E9218}" presName="accent_4" presStyleCnt="0"/>
      <dgm:spPr/>
    </dgm:pt>
    <dgm:pt modelId="{4844863B-4931-42CA-A7A0-C03DD84A198B}" type="pres">
      <dgm:prSet presAssocID="{E4D2E377-20BC-4533-A6D9-A365683E9218}" presName="accentRepeatNode" presStyleLbl="solidFgAcc1" presStyleIdx="3" presStyleCnt="6"/>
      <dgm:spPr/>
    </dgm:pt>
    <dgm:pt modelId="{E7C62E5E-04DA-44DD-B3FC-A5EB9AC39EF7}" type="pres">
      <dgm:prSet presAssocID="{0A5D209A-32BC-460F-ACF2-49AB626B27FF}" presName="text_5" presStyleLbl="node1" presStyleIdx="4" presStyleCnt="6">
        <dgm:presLayoutVars>
          <dgm:bulletEnabled val="1"/>
        </dgm:presLayoutVars>
      </dgm:prSet>
      <dgm:spPr/>
      <dgm:t>
        <a:bodyPr/>
        <a:lstStyle/>
        <a:p>
          <a:endParaRPr lang="en-US"/>
        </a:p>
      </dgm:t>
    </dgm:pt>
    <dgm:pt modelId="{7CC94293-3AE9-4F8C-817C-2B54FB05E7F2}" type="pres">
      <dgm:prSet presAssocID="{0A5D209A-32BC-460F-ACF2-49AB626B27FF}" presName="accent_5" presStyleCnt="0"/>
      <dgm:spPr/>
    </dgm:pt>
    <dgm:pt modelId="{058A4B2F-56A8-4956-A2C7-6DD141897857}" type="pres">
      <dgm:prSet presAssocID="{0A5D209A-32BC-460F-ACF2-49AB626B27FF}" presName="accentRepeatNode" presStyleLbl="solidFgAcc1" presStyleIdx="4" presStyleCnt="6"/>
      <dgm:spPr/>
    </dgm:pt>
    <dgm:pt modelId="{54F10462-FBBA-45BE-9048-64E2BBC94215}" type="pres">
      <dgm:prSet presAssocID="{C68A2F1C-0D75-4F4B-B1AB-E0C0C441DD20}" presName="text_6" presStyleLbl="node1" presStyleIdx="5" presStyleCnt="6">
        <dgm:presLayoutVars>
          <dgm:bulletEnabled val="1"/>
        </dgm:presLayoutVars>
      </dgm:prSet>
      <dgm:spPr/>
      <dgm:t>
        <a:bodyPr/>
        <a:lstStyle/>
        <a:p>
          <a:endParaRPr lang="en-US"/>
        </a:p>
      </dgm:t>
    </dgm:pt>
    <dgm:pt modelId="{D1549A01-1EE9-4BD6-B148-9F9BC7FA0A7E}" type="pres">
      <dgm:prSet presAssocID="{C68A2F1C-0D75-4F4B-B1AB-E0C0C441DD20}" presName="accent_6" presStyleCnt="0"/>
      <dgm:spPr/>
    </dgm:pt>
    <dgm:pt modelId="{C0FC4435-FF6F-4E4C-B55D-D77A2A813A7D}" type="pres">
      <dgm:prSet presAssocID="{C68A2F1C-0D75-4F4B-B1AB-E0C0C441DD20}" presName="accentRepeatNode" presStyleLbl="solidFgAcc1" presStyleIdx="5" presStyleCnt="6"/>
      <dgm:spPr/>
    </dgm:pt>
  </dgm:ptLst>
  <dgm:cxnLst>
    <dgm:cxn modelId="{E5273C77-9510-4485-BD14-A9398963137A}" srcId="{C2824665-7B0A-4B91-B7FC-18A946D25D89}" destId="{6E17C6E2-A5EA-41A1-A46C-44B0250A0A10}" srcOrd="1" destOrd="0" parTransId="{17BB541E-DD03-49F2-9402-693EFEB99EF2}" sibTransId="{D16DC9D6-3C34-4143-9DC2-105F41764A57}"/>
    <dgm:cxn modelId="{A1D1BA07-4748-4A5A-ADC2-3A17364F6873}" srcId="{C2824665-7B0A-4B91-B7FC-18A946D25D89}" destId="{0A5D209A-32BC-460F-ACF2-49AB626B27FF}" srcOrd="4" destOrd="0" parTransId="{8C075BC3-EB8C-4166-A93B-FEE1523753B1}" sibTransId="{E0447CF8-1385-4403-A7F4-49F7AD5FF100}"/>
    <dgm:cxn modelId="{ED49DA6A-4527-476A-B963-AB1C294849C2}" type="presOf" srcId="{C2824665-7B0A-4B91-B7FC-18A946D25D89}" destId="{8EE2A73D-0BBF-43D8-B0B3-500EDDC2CD75}" srcOrd="0" destOrd="0" presId="urn:microsoft.com/office/officeart/2008/layout/VerticalCurvedList"/>
    <dgm:cxn modelId="{690CE838-AC05-4EBC-BA8A-02C0C49AC7FA}" type="presOf" srcId="{C68A2F1C-0D75-4F4B-B1AB-E0C0C441DD20}" destId="{54F10462-FBBA-45BE-9048-64E2BBC94215}" srcOrd="0" destOrd="0" presId="urn:microsoft.com/office/officeart/2008/layout/VerticalCurvedList"/>
    <dgm:cxn modelId="{FED87A2D-BE51-4EE3-B01B-2D6F6A392763}" srcId="{C2824665-7B0A-4B91-B7FC-18A946D25D89}" destId="{58900FD7-46B1-4D2C-AB8E-AFB5A04791F9}" srcOrd="2" destOrd="0" parTransId="{A859438B-2268-4E50-8E27-115E21713D16}" sibTransId="{280E67A0-D93A-44BE-963D-633C322D0C96}"/>
    <dgm:cxn modelId="{45162E5E-DDE2-47EF-A048-B8A6283BF9E9}" type="presOf" srcId="{8B9B051C-A1ED-42F3-94AB-61D589431A51}" destId="{22511B03-388B-4A8E-BA15-A5E98943C03D}" srcOrd="0" destOrd="0" presId="urn:microsoft.com/office/officeart/2008/layout/VerticalCurvedList"/>
    <dgm:cxn modelId="{DA6629B7-7FA2-48DF-84AE-2C08749CA6CD}" type="presOf" srcId="{CAB34D58-CEBB-438B-840F-EEE57AA74FDF}" destId="{5B3EEC78-E785-4F66-B0A9-FAB6195103BF}" srcOrd="0" destOrd="0" presId="urn:microsoft.com/office/officeart/2008/layout/VerticalCurvedList"/>
    <dgm:cxn modelId="{D3F0E224-4660-4DBE-8BBA-D03D3098487D}" srcId="{C2824665-7B0A-4B91-B7FC-18A946D25D89}" destId="{CAB34D58-CEBB-438B-840F-EEE57AA74FDF}" srcOrd="0" destOrd="0" parTransId="{D5C1F644-C8DC-4AF8-A5DA-1675A5742A7B}" sibTransId="{8B9B051C-A1ED-42F3-94AB-61D589431A51}"/>
    <dgm:cxn modelId="{DFD1B82E-2F1F-421B-A713-FBBFC14352C8}" srcId="{C2824665-7B0A-4B91-B7FC-18A946D25D89}" destId="{C68A2F1C-0D75-4F4B-B1AB-E0C0C441DD20}" srcOrd="5" destOrd="0" parTransId="{8FA01BDB-FD98-42FE-A141-15D887686057}" sibTransId="{2AD53BB2-B1D2-4437-B84A-7C29BD480EC0}"/>
    <dgm:cxn modelId="{9CF0D281-CAF5-468D-8E19-1103ADA188F7}" type="presOf" srcId="{0A5D209A-32BC-460F-ACF2-49AB626B27FF}" destId="{E7C62E5E-04DA-44DD-B3FC-A5EB9AC39EF7}" srcOrd="0" destOrd="0" presId="urn:microsoft.com/office/officeart/2008/layout/VerticalCurvedList"/>
    <dgm:cxn modelId="{B198061A-EF0F-403B-ADC0-8AC830534EBC}" type="presOf" srcId="{6E17C6E2-A5EA-41A1-A46C-44B0250A0A10}" destId="{B6F39B30-6537-40FA-ACF3-613216EE6B8E}" srcOrd="0" destOrd="0" presId="urn:microsoft.com/office/officeart/2008/layout/VerticalCurvedList"/>
    <dgm:cxn modelId="{4F61CB4A-963B-4343-BAE7-0BACFA03660B}" srcId="{C2824665-7B0A-4B91-B7FC-18A946D25D89}" destId="{E4D2E377-20BC-4533-A6D9-A365683E9218}" srcOrd="3" destOrd="0" parTransId="{082E9144-1F38-4C92-BD1D-022BF7694BC4}" sibTransId="{5A9AB6F5-E6A7-49CD-A7E6-C7DF2448D3A2}"/>
    <dgm:cxn modelId="{3828D35F-24AB-45CB-A198-10AAB1AE461C}" type="presOf" srcId="{58900FD7-46B1-4D2C-AB8E-AFB5A04791F9}" destId="{12B51D88-7C6B-4AB0-A215-FB38AAD6A070}" srcOrd="0" destOrd="0" presId="urn:microsoft.com/office/officeart/2008/layout/VerticalCurvedList"/>
    <dgm:cxn modelId="{ABDC15AD-DAA8-4D97-8F3B-2AB99FC96176}" type="presOf" srcId="{E4D2E377-20BC-4533-A6D9-A365683E9218}" destId="{56DB1D6B-F681-4B75-83F7-A9977B92A4F2}" srcOrd="0" destOrd="0" presId="urn:microsoft.com/office/officeart/2008/layout/VerticalCurvedList"/>
    <dgm:cxn modelId="{6BF730FB-EBCD-475F-B561-2FBDC72A1C27}" type="presParOf" srcId="{8EE2A73D-0BBF-43D8-B0B3-500EDDC2CD75}" destId="{E7F413FE-550A-4FE7-8E86-DBB469FCB315}" srcOrd="0" destOrd="0" presId="urn:microsoft.com/office/officeart/2008/layout/VerticalCurvedList"/>
    <dgm:cxn modelId="{A1AF1E62-077A-4DA6-8220-6D3DF8158A64}" type="presParOf" srcId="{E7F413FE-550A-4FE7-8E86-DBB469FCB315}" destId="{757077D3-717B-494C-B23A-4179EBE2F60F}" srcOrd="0" destOrd="0" presId="urn:microsoft.com/office/officeart/2008/layout/VerticalCurvedList"/>
    <dgm:cxn modelId="{A8BE2E5E-E430-49E4-AE2E-2C3C9002234E}" type="presParOf" srcId="{757077D3-717B-494C-B23A-4179EBE2F60F}" destId="{559A1026-9156-4A54-94B1-895B005B9215}" srcOrd="0" destOrd="0" presId="urn:microsoft.com/office/officeart/2008/layout/VerticalCurvedList"/>
    <dgm:cxn modelId="{096C2E90-0471-4D87-A59D-535E25A61C69}" type="presParOf" srcId="{757077D3-717B-494C-B23A-4179EBE2F60F}" destId="{22511B03-388B-4A8E-BA15-A5E98943C03D}" srcOrd="1" destOrd="0" presId="urn:microsoft.com/office/officeart/2008/layout/VerticalCurvedList"/>
    <dgm:cxn modelId="{D30E9EDB-2D90-4CF5-BB63-EB8BB91664D4}" type="presParOf" srcId="{757077D3-717B-494C-B23A-4179EBE2F60F}" destId="{6B1AF56C-45E6-4977-AD07-076E78B18E56}" srcOrd="2" destOrd="0" presId="urn:microsoft.com/office/officeart/2008/layout/VerticalCurvedList"/>
    <dgm:cxn modelId="{4D8F4300-07FF-44A3-88EB-FC2D8154DC24}" type="presParOf" srcId="{757077D3-717B-494C-B23A-4179EBE2F60F}" destId="{98AF741C-B462-4051-A006-3D6DA0058FFE}" srcOrd="3" destOrd="0" presId="urn:microsoft.com/office/officeart/2008/layout/VerticalCurvedList"/>
    <dgm:cxn modelId="{AD571550-D47B-495C-A511-A3A306DA4EA6}" type="presParOf" srcId="{E7F413FE-550A-4FE7-8E86-DBB469FCB315}" destId="{5B3EEC78-E785-4F66-B0A9-FAB6195103BF}" srcOrd="1" destOrd="0" presId="urn:microsoft.com/office/officeart/2008/layout/VerticalCurvedList"/>
    <dgm:cxn modelId="{22E5F8BA-AB3F-455F-83FA-390802196484}" type="presParOf" srcId="{E7F413FE-550A-4FE7-8E86-DBB469FCB315}" destId="{F5F56EF6-456F-443F-8A7F-295A93F4AE33}" srcOrd="2" destOrd="0" presId="urn:microsoft.com/office/officeart/2008/layout/VerticalCurvedList"/>
    <dgm:cxn modelId="{3F3CDFE8-237F-4774-9998-582B4407D040}" type="presParOf" srcId="{F5F56EF6-456F-443F-8A7F-295A93F4AE33}" destId="{C53AD2F5-6736-4899-A23A-ED89B643B2BC}" srcOrd="0" destOrd="0" presId="urn:microsoft.com/office/officeart/2008/layout/VerticalCurvedList"/>
    <dgm:cxn modelId="{01308D5F-C9BB-4553-9753-6942F7BFE3FB}" type="presParOf" srcId="{E7F413FE-550A-4FE7-8E86-DBB469FCB315}" destId="{B6F39B30-6537-40FA-ACF3-613216EE6B8E}" srcOrd="3" destOrd="0" presId="urn:microsoft.com/office/officeart/2008/layout/VerticalCurvedList"/>
    <dgm:cxn modelId="{2630EB87-45B8-49AE-BA96-2258C2B6C608}" type="presParOf" srcId="{E7F413FE-550A-4FE7-8E86-DBB469FCB315}" destId="{920AE9B9-A47E-45B8-BACA-5352F5CDDBC8}" srcOrd="4" destOrd="0" presId="urn:microsoft.com/office/officeart/2008/layout/VerticalCurvedList"/>
    <dgm:cxn modelId="{64A14BD6-21C2-44F3-8CEB-FDAD486E6507}" type="presParOf" srcId="{920AE9B9-A47E-45B8-BACA-5352F5CDDBC8}" destId="{FFF1EF55-19C0-4723-8D95-DD255218FCA6}" srcOrd="0" destOrd="0" presId="urn:microsoft.com/office/officeart/2008/layout/VerticalCurvedList"/>
    <dgm:cxn modelId="{8DD12EEC-683E-4EAB-B549-E90EB834D9BB}" type="presParOf" srcId="{E7F413FE-550A-4FE7-8E86-DBB469FCB315}" destId="{12B51D88-7C6B-4AB0-A215-FB38AAD6A070}" srcOrd="5" destOrd="0" presId="urn:microsoft.com/office/officeart/2008/layout/VerticalCurvedList"/>
    <dgm:cxn modelId="{CC48BB1A-3D4E-4A21-82DC-119E6D463B90}" type="presParOf" srcId="{E7F413FE-550A-4FE7-8E86-DBB469FCB315}" destId="{CFA1DCA6-DD77-46C5-8398-D1894E818139}" srcOrd="6" destOrd="0" presId="urn:microsoft.com/office/officeart/2008/layout/VerticalCurvedList"/>
    <dgm:cxn modelId="{D3705DF7-A25B-494F-8B34-A5B4F2C83BC7}" type="presParOf" srcId="{CFA1DCA6-DD77-46C5-8398-D1894E818139}" destId="{7941C771-AB67-4287-8E90-E35CBBD06515}" srcOrd="0" destOrd="0" presId="urn:microsoft.com/office/officeart/2008/layout/VerticalCurvedList"/>
    <dgm:cxn modelId="{8D3DC7F6-B76D-476E-A8E1-09A8C160F315}" type="presParOf" srcId="{E7F413FE-550A-4FE7-8E86-DBB469FCB315}" destId="{56DB1D6B-F681-4B75-83F7-A9977B92A4F2}" srcOrd="7" destOrd="0" presId="urn:microsoft.com/office/officeart/2008/layout/VerticalCurvedList"/>
    <dgm:cxn modelId="{0AF481C9-4F53-4BAA-B508-FF6A313BAD41}" type="presParOf" srcId="{E7F413FE-550A-4FE7-8E86-DBB469FCB315}" destId="{166202E0-65DC-456A-BE19-3E8CDBEEFAF2}" srcOrd="8" destOrd="0" presId="urn:microsoft.com/office/officeart/2008/layout/VerticalCurvedList"/>
    <dgm:cxn modelId="{2B19F267-470E-490A-B834-F08B823E1255}" type="presParOf" srcId="{166202E0-65DC-456A-BE19-3E8CDBEEFAF2}" destId="{4844863B-4931-42CA-A7A0-C03DD84A198B}" srcOrd="0" destOrd="0" presId="urn:microsoft.com/office/officeart/2008/layout/VerticalCurvedList"/>
    <dgm:cxn modelId="{10504B7D-9000-46A1-913E-829E3504F27F}" type="presParOf" srcId="{E7F413FE-550A-4FE7-8E86-DBB469FCB315}" destId="{E7C62E5E-04DA-44DD-B3FC-A5EB9AC39EF7}" srcOrd="9" destOrd="0" presId="urn:microsoft.com/office/officeart/2008/layout/VerticalCurvedList"/>
    <dgm:cxn modelId="{22EE8302-2730-4F70-92E3-6F0CD7C78F0B}" type="presParOf" srcId="{E7F413FE-550A-4FE7-8E86-DBB469FCB315}" destId="{7CC94293-3AE9-4F8C-817C-2B54FB05E7F2}" srcOrd="10" destOrd="0" presId="urn:microsoft.com/office/officeart/2008/layout/VerticalCurvedList"/>
    <dgm:cxn modelId="{DD82CC15-82E5-40AC-BC91-09C1BBE42BE5}" type="presParOf" srcId="{7CC94293-3AE9-4F8C-817C-2B54FB05E7F2}" destId="{058A4B2F-56A8-4956-A2C7-6DD141897857}" srcOrd="0" destOrd="0" presId="urn:microsoft.com/office/officeart/2008/layout/VerticalCurvedList"/>
    <dgm:cxn modelId="{EEEF0A79-4A9A-43E5-8849-6D8133A9485A}" type="presParOf" srcId="{E7F413FE-550A-4FE7-8E86-DBB469FCB315}" destId="{54F10462-FBBA-45BE-9048-64E2BBC94215}" srcOrd="11" destOrd="0" presId="urn:microsoft.com/office/officeart/2008/layout/VerticalCurvedList"/>
    <dgm:cxn modelId="{502FDC13-E067-472B-A4EF-630586C56E28}" type="presParOf" srcId="{E7F413FE-550A-4FE7-8E86-DBB469FCB315}" destId="{D1549A01-1EE9-4BD6-B148-9F9BC7FA0A7E}" srcOrd="12" destOrd="0" presId="urn:microsoft.com/office/officeart/2008/layout/VerticalCurvedList"/>
    <dgm:cxn modelId="{0C0591BE-C334-44A4-BA45-F652455871C7}" type="presParOf" srcId="{D1549A01-1EE9-4BD6-B148-9F9BC7FA0A7E}" destId="{C0FC4435-FF6F-4E4C-B55D-D77A2A813A7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6014FCB-CB26-4917-B1F0-13CA47F87E5E}"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DC31961C-4CDC-4F6F-80C4-546A2CF75640}">
      <dgm:prSet phldrT="[Text]" custT="1"/>
      <dgm:spPr>
        <a:solidFill>
          <a:schemeClr val="accent1">
            <a:lumMod val="50000"/>
          </a:schemeClr>
        </a:solidFill>
        <a:ln>
          <a:solidFill>
            <a:schemeClr val="accent1">
              <a:lumMod val="50000"/>
            </a:schemeClr>
          </a:solidFill>
        </a:ln>
      </dgm:spPr>
      <dgm:t>
        <a:bodyPr/>
        <a:lstStyle/>
        <a:p>
          <a:pPr algn="ctr"/>
          <a:r>
            <a:rPr lang="en-US" sz="2400" b="1">
              <a:solidFill>
                <a:schemeClr val="bg1"/>
              </a:solidFill>
              <a:latin typeface="Arial" panose="020B0604020202020204" pitchFamily="34" charset="0"/>
              <a:cs typeface="Arial" panose="020B0604020202020204" pitchFamily="34" charset="0"/>
            </a:rPr>
            <a:t> DỄ DẠY – DỄ HỌC</a:t>
          </a:r>
        </a:p>
      </dgm:t>
    </dgm:pt>
    <dgm:pt modelId="{04CE3625-3593-4A0C-AE08-5B0978A860C6}" type="parTrans" cxnId="{60409F3B-2174-4B2A-8F6D-516A154A690D}">
      <dgm:prSet/>
      <dgm:spPr/>
      <dgm:t>
        <a:bodyPr/>
        <a:lstStyle/>
        <a:p>
          <a:pPr algn="ctr"/>
          <a:endParaRPr lang="en-US" sz="2400">
            <a:solidFill>
              <a:schemeClr val="tx1"/>
            </a:solidFill>
            <a:latin typeface="Arial" panose="020B0604020202020204" pitchFamily="34" charset="0"/>
            <a:cs typeface="Arial" panose="020B0604020202020204" pitchFamily="34" charset="0"/>
          </a:endParaRPr>
        </a:p>
      </dgm:t>
    </dgm:pt>
    <dgm:pt modelId="{E1E149E8-9861-4441-AB11-6CA626A87FE9}" type="sibTrans" cxnId="{60409F3B-2174-4B2A-8F6D-516A154A690D}">
      <dgm:prSet/>
      <dgm:spPr/>
      <dgm:t>
        <a:bodyPr/>
        <a:lstStyle/>
        <a:p>
          <a:pPr algn="ctr"/>
          <a:endParaRPr lang="en-US" sz="2400">
            <a:solidFill>
              <a:schemeClr val="tx1"/>
            </a:solidFill>
            <a:latin typeface="Arial" panose="020B0604020202020204" pitchFamily="34" charset="0"/>
            <a:cs typeface="Arial" panose="020B0604020202020204" pitchFamily="34" charset="0"/>
          </a:endParaRPr>
        </a:p>
      </dgm:t>
    </dgm:pt>
    <dgm:pt modelId="{5B58D64C-46E0-4256-A5A6-75219C180C7D}">
      <dgm:prSet phldrT="[Text]" custT="1"/>
      <dgm:spPr>
        <a:solidFill>
          <a:schemeClr val="accent1">
            <a:lumMod val="20000"/>
            <a:lumOff val="80000"/>
          </a:schemeClr>
        </a:solidFill>
        <a:ln>
          <a:solidFill>
            <a:schemeClr val="accent1">
              <a:lumMod val="50000"/>
            </a:schemeClr>
          </a:solidFill>
        </a:ln>
      </dgm:spPr>
      <dgm:t>
        <a:bodyPr/>
        <a:lstStyle/>
        <a:p>
          <a:pPr algn="ctr"/>
          <a:r>
            <a:rPr lang="en-US" sz="2400" dirty="0" err="1">
              <a:solidFill>
                <a:schemeClr val="tx1"/>
              </a:solidFill>
              <a:latin typeface="Arial" panose="020B0604020202020204" pitchFamily="34" charset="0"/>
              <a:cs typeface="Arial" panose="020B0604020202020204" pitchFamily="34" charset="0"/>
            </a:rPr>
            <a:t>Tinh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giản</a:t>
          </a:r>
          <a:r>
            <a:rPr lang="en-US" sz="2400" dirty="0">
              <a:solidFill>
                <a:schemeClr val="tx1"/>
              </a:solidFill>
              <a:latin typeface="Arial" panose="020B0604020202020204" pitchFamily="34" charset="0"/>
              <a:cs typeface="Arial" panose="020B0604020202020204" pitchFamily="34" charset="0"/>
            </a:rPr>
            <a:t> ở </a:t>
          </a:r>
          <a:r>
            <a:rPr lang="en-US" sz="2400" dirty="0" err="1">
              <a:solidFill>
                <a:schemeClr val="tx1"/>
              </a:solidFill>
              <a:latin typeface="Arial" panose="020B0604020202020204" pitchFamily="34" charset="0"/>
              <a:cs typeface="Arial" panose="020B0604020202020204" pitchFamily="34" charset="0"/>
            </a:rPr>
            <a:t>mức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độ</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hợp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lí</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phổ</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thông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hóa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kiến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thức</a:t>
          </a:r>
          <a:r>
            <a:rPr lang="en-US" sz="2400" dirty="0">
              <a:solidFill>
                <a:schemeClr val="tx1"/>
              </a:solidFill>
              <a:latin typeface="Arial" panose="020B0604020202020204" pitchFamily="34" charset="0"/>
              <a:cs typeface="Arial" panose="020B0604020202020204" pitchFamily="34" charset="0"/>
            </a:rPr>
            <a:t>, c</a:t>
          </a:r>
          <a:r>
            <a:rPr lang="vi-VN" sz="2400" dirty="0">
              <a:solidFill>
                <a:schemeClr val="tx1"/>
              </a:solidFill>
              <a:latin typeface="Arial" panose="020B0604020202020204" pitchFamily="34" charset="0"/>
              <a:cs typeface="Arial" panose="020B0604020202020204" pitchFamily="34" charset="0"/>
            </a:rPr>
            <a:t>ác đơn vị kiến thức đưa ra vừa phải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dễ</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dễ</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nhớ</a:t>
          </a:r>
          <a:r>
            <a:rPr lang="en-US" sz="2400" dirty="0">
              <a:solidFill>
                <a:schemeClr val="tx1"/>
              </a:solidFill>
              <a:latin typeface="Arial" panose="020B0604020202020204" pitchFamily="34" charset="0"/>
              <a:cs typeface="Arial" panose="020B0604020202020204" pitchFamily="34" charset="0"/>
            </a:rPr>
            <a:t>.</a:t>
          </a:r>
        </a:p>
      </dgm:t>
    </dgm:pt>
    <dgm:pt modelId="{6191D133-C744-4EEE-AB98-1D4C83667246}" type="parTrans" cxnId="{8E78484F-8CB7-4778-B9D9-DC8913928B35}">
      <dgm:prSet custT="1"/>
      <dgm:spPr/>
      <dgm:t>
        <a:bodyPr/>
        <a:lstStyle/>
        <a:p>
          <a:pPr algn="ctr"/>
          <a:endParaRPr lang="en-US" sz="2400">
            <a:solidFill>
              <a:schemeClr val="tx1"/>
            </a:solidFill>
            <a:latin typeface="Arial" panose="020B0604020202020204" pitchFamily="34" charset="0"/>
            <a:cs typeface="Arial" panose="020B0604020202020204" pitchFamily="34" charset="0"/>
          </a:endParaRPr>
        </a:p>
      </dgm:t>
    </dgm:pt>
    <dgm:pt modelId="{437ACACF-E36F-4200-A85F-313CEBD06C82}" type="sibTrans" cxnId="{8E78484F-8CB7-4778-B9D9-DC8913928B35}">
      <dgm:prSet/>
      <dgm:spPr/>
      <dgm:t>
        <a:bodyPr/>
        <a:lstStyle/>
        <a:p>
          <a:pPr algn="ctr"/>
          <a:endParaRPr lang="en-US" sz="2400">
            <a:solidFill>
              <a:schemeClr val="tx1"/>
            </a:solidFill>
            <a:latin typeface="Arial" panose="020B0604020202020204" pitchFamily="34" charset="0"/>
            <a:cs typeface="Arial" panose="020B0604020202020204" pitchFamily="34" charset="0"/>
          </a:endParaRPr>
        </a:p>
      </dgm:t>
    </dgm:pt>
    <dgm:pt modelId="{FBC8A2D2-C6B8-40E5-8A70-8A4301A378B0}">
      <dgm:prSet phldrT="[Text]" custT="1"/>
      <dgm:spPr>
        <a:solidFill>
          <a:schemeClr val="accent1">
            <a:lumMod val="20000"/>
            <a:lumOff val="80000"/>
          </a:schemeClr>
        </a:solidFill>
        <a:ln>
          <a:solidFill>
            <a:schemeClr val="accent1">
              <a:lumMod val="50000"/>
            </a:schemeClr>
          </a:solidFill>
        </a:ln>
      </dgm:spPr>
      <dgm:t>
        <a:bodyPr/>
        <a:lstStyle/>
        <a:p>
          <a:pPr algn="ctr"/>
          <a:r>
            <a:rPr lang="en-US" sz="2400" dirty="0">
              <a:solidFill>
                <a:schemeClr val="tx1"/>
              </a:solidFill>
              <a:latin typeface="Arial" panose="020B0604020202020204" pitchFamily="34" charset="0"/>
              <a:cs typeface="Arial" panose="020B0604020202020204" pitchFamily="34" charset="0"/>
            </a:rPr>
            <a:t>G</a:t>
          </a:r>
          <a:r>
            <a:rPr lang="vi-VN" sz="2400" dirty="0">
              <a:solidFill>
                <a:schemeClr val="tx1"/>
              </a:solidFill>
              <a:latin typeface="Arial" panose="020B0604020202020204" pitchFamily="34" charset="0"/>
              <a:cs typeface="Arial" panose="020B0604020202020204" pitchFamily="34" charset="0"/>
            </a:rPr>
            <a:t>iúp người học vận dụng để giải quyết những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vấn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đề</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của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cuộc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sống</a:t>
          </a:r>
          <a:r>
            <a:rPr lang="en-US" sz="2400" dirty="0">
              <a:solidFill>
                <a:schemeClr val="tx1"/>
              </a:solidFill>
              <a:latin typeface="Arial" panose="020B0604020202020204" pitchFamily="34" charset="0"/>
              <a:cs typeface="Arial" panose="020B0604020202020204" pitchFamily="34" charset="0"/>
            </a:rPr>
            <a:t>.</a:t>
          </a:r>
        </a:p>
      </dgm:t>
    </dgm:pt>
    <dgm:pt modelId="{1492E823-453E-4907-886B-8FFA02E49A10}" type="parTrans" cxnId="{1436B40F-D30B-4DF3-92ED-7716630F973C}">
      <dgm:prSet custT="1"/>
      <dgm:spPr/>
      <dgm:t>
        <a:bodyPr/>
        <a:lstStyle/>
        <a:p>
          <a:pPr algn="ctr"/>
          <a:endParaRPr lang="en-US" sz="2400">
            <a:solidFill>
              <a:schemeClr val="tx1"/>
            </a:solidFill>
            <a:latin typeface="Arial" panose="020B0604020202020204" pitchFamily="34" charset="0"/>
            <a:cs typeface="Arial" panose="020B0604020202020204" pitchFamily="34" charset="0"/>
          </a:endParaRPr>
        </a:p>
      </dgm:t>
    </dgm:pt>
    <dgm:pt modelId="{BB1E46BC-BB9F-4C47-8F32-6A2BFBBE03E4}" type="sibTrans" cxnId="{1436B40F-D30B-4DF3-92ED-7716630F973C}">
      <dgm:prSet/>
      <dgm:spPr/>
      <dgm:t>
        <a:bodyPr/>
        <a:lstStyle/>
        <a:p>
          <a:pPr algn="ctr"/>
          <a:endParaRPr lang="en-US" sz="2400">
            <a:solidFill>
              <a:schemeClr val="tx1"/>
            </a:solidFill>
            <a:latin typeface="Arial" panose="020B0604020202020204" pitchFamily="34" charset="0"/>
            <a:cs typeface="Arial" panose="020B0604020202020204" pitchFamily="34" charset="0"/>
          </a:endParaRPr>
        </a:p>
      </dgm:t>
    </dgm:pt>
    <dgm:pt modelId="{E628AF78-AE66-4EB6-A47E-B295B6D7C8E8}">
      <dgm:prSet phldrT="[Text]" custT="1"/>
      <dgm:spPr>
        <a:solidFill>
          <a:schemeClr val="accent1">
            <a:lumMod val="20000"/>
            <a:lumOff val="80000"/>
          </a:schemeClr>
        </a:solidFill>
        <a:ln>
          <a:solidFill>
            <a:schemeClr val="accent1">
              <a:lumMod val="50000"/>
            </a:schemeClr>
          </a:solidFill>
        </a:ln>
      </dgm:spPr>
      <dgm:t>
        <a:bodyPr/>
        <a:lstStyle/>
        <a:p>
          <a:pPr algn="ctr"/>
          <a:r>
            <a:rPr lang="en-US" sz="2400" dirty="0" err="1">
              <a:solidFill>
                <a:schemeClr val="tx1"/>
              </a:solidFill>
              <a:latin typeface="Arial" panose="020B0604020202020204" pitchFamily="34" charset="0"/>
              <a:cs typeface="Arial" panose="020B0604020202020204" pitchFamily="34" charset="0"/>
            </a:rPr>
            <a:t>Viết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theo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hướng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mở</a:t>
          </a:r>
          <a:r>
            <a:rPr lang="en-US" sz="2400" dirty="0">
              <a:solidFill>
                <a:schemeClr val="tx1"/>
              </a:solidFill>
              <a:latin typeface="Arial" panose="020B0604020202020204" pitchFamily="34" charset="0"/>
              <a:cs typeface="Arial" panose="020B0604020202020204" pitchFamily="34" charset="0"/>
            </a:rPr>
            <a:t>.</a:t>
          </a:r>
        </a:p>
      </dgm:t>
    </dgm:pt>
    <dgm:pt modelId="{FEE3F7E3-B4C0-4ECF-A0E5-F74201073F37}" type="parTrans" cxnId="{3FC3306D-ADE6-43E6-B8F9-FBC3F6877559}">
      <dgm:prSet custT="1"/>
      <dgm:spPr/>
      <dgm:t>
        <a:bodyPr/>
        <a:lstStyle/>
        <a:p>
          <a:pPr algn="ctr"/>
          <a:endParaRPr lang="en-US" sz="2400">
            <a:solidFill>
              <a:schemeClr val="tx1"/>
            </a:solidFill>
            <a:latin typeface="Arial" panose="020B0604020202020204" pitchFamily="34" charset="0"/>
            <a:cs typeface="Arial" panose="020B0604020202020204" pitchFamily="34" charset="0"/>
          </a:endParaRPr>
        </a:p>
      </dgm:t>
    </dgm:pt>
    <dgm:pt modelId="{10F676DF-C080-464D-96ED-976CA0A219DB}" type="sibTrans" cxnId="{3FC3306D-ADE6-43E6-B8F9-FBC3F6877559}">
      <dgm:prSet/>
      <dgm:spPr/>
      <dgm:t>
        <a:bodyPr/>
        <a:lstStyle/>
        <a:p>
          <a:pPr algn="ctr"/>
          <a:endParaRPr lang="en-US" sz="2400">
            <a:solidFill>
              <a:schemeClr val="tx1"/>
            </a:solidFill>
            <a:latin typeface="Arial" panose="020B0604020202020204" pitchFamily="34" charset="0"/>
            <a:cs typeface="Arial" panose="020B0604020202020204" pitchFamily="34" charset="0"/>
          </a:endParaRPr>
        </a:p>
      </dgm:t>
    </dgm:pt>
    <dgm:pt modelId="{7C979CB5-49F8-4A32-801F-2C3F5B1ED74A}">
      <dgm:prSet phldrT="[Text]" custT="1"/>
      <dgm:spPr>
        <a:solidFill>
          <a:schemeClr val="accent1">
            <a:lumMod val="20000"/>
            <a:lumOff val="80000"/>
          </a:schemeClr>
        </a:solidFill>
        <a:ln>
          <a:solidFill>
            <a:schemeClr val="accent1">
              <a:lumMod val="50000"/>
            </a:schemeClr>
          </a:solidFill>
        </a:ln>
      </dgm:spPr>
      <dgm:t>
        <a:bodyPr/>
        <a:lstStyle/>
        <a:p>
          <a:pPr algn="ctr"/>
          <a:r>
            <a:rPr lang="en-US" sz="2400" dirty="0">
              <a:solidFill>
                <a:schemeClr val="tx1"/>
              </a:solidFill>
              <a:latin typeface="Arial" panose="020B0604020202020204" pitchFamily="34" charset="0"/>
              <a:cs typeface="Arial" panose="020B0604020202020204" pitchFamily="34" charset="0"/>
            </a:rPr>
            <a:t>S</a:t>
          </a:r>
          <a:r>
            <a:rPr lang="vi-VN" sz="2400" dirty="0">
              <a:solidFill>
                <a:schemeClr val="tx1"/>
              </a:solidFill>
              <a:latin typeface="Arial" panose="020B0604020202020204" pitchFamily="34" charset="0"/>
              <a:cs typeface="Arial" panose="020B0604020202020204" pitchFamily="34" charset="0"/>
            </a:rPr>
            <a:t>ử dụng nhiều </a:t>
          </a:r>
          <a:r>
            <a:rPr lang="en-US" sz="2400" dirty="0" err="1">
              <a:solidFill>
                <a:schemeClr val="tx1"/>
              </a:solidFill>
              <a:latin typeface="Arial" panose="020B0604020202020204" pitchFamily="34" charset="0"/>
              <a:cs typeface="Arial" panose="020B0604020202020204" pitchFamily="34" charset="0"/>
            </a:rPr>
            <a:t>bản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đồ</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bảng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số</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liệu</a:t>
          </a:r>
          <a:r>
            <a:rPr lang="en-US" sz="2400" dirty="0">
              <a:solidFill>
                <a:schemeClr val="tx1"/>
              </a:solidFill>
              <a:latin typeface="Arial" panose="020B0604020202020204" pitchFamily="34" charset="0"/>
              <a:cs typeface="Arial" panose="020B0604020202020204" pitchFamily="34" charset="0"/>
            </a:rPr>
            <a:t>, </a:t>
          </a:r>
          <a:r>
            <a:rPr lang="vi-VN" sz="2400" dirty="0">
              <a:solidFill>
                <a:schemeClr val="tx1"/>
              </a:solidFill>
              <a:latin typeface="Arial" panose="020B0604020202020204" pitchFamily="34" charset="0"/>
              <a:cs typeface="Arial" panose="020B0604020202020204" pitchFamily="34" charset="0"/>
            </a:rPr>
            <a:t>hình ảnh</a:t>
          </a:r>
          <a:r>
            <a:rPr lang="en-US" sz="2400" dirty="0">
              <a:solidFill>
                <a:schemeClr val="tx1"/>
              </a:solidFill>
              <a:latin typeface="Arial" panose="020B0604020202020204" pitchFamily="34" charset="0"/>
              <a:cs typeface="Arial" panose="020B0604020202020204" pitchFamily="34" charset="0"/>
            </a:rPr>
            <a:t>.  </a:t>
          </a:r>
        </a:p>
      </dgm:t>
    </dgm:pt>
    <dgm:pt modelId="{37A89FB0-F039-41D8-B9CD-2CABE71132DB}" type="parTrans" cxnId="{D0D92A5A-366D-4DAF-952D-0C350DF0B13D}">
      <dgm:prSet/>
      <dgm:spPr/>
      <dgm:t>
        <a:bodyPr/>
        <a:lstStyle/>
        <a:p>
          <a:pPr algn="ctr"/>
          <a:endParaRPr lang="en-US" sz="2400">
            <a:latin typeface="Arial" panose="020B0604020202020204" pitchFamily="34" charset="0"/>
            <a:cs typeface="Arial" panose="020B0604020202020204" pitchFamily="34" charset="0"/>
          </a:endParaRPr>
        </a:p>
      </dgm:t>
    </dgm:pt>
    <dgm:pt modelId="{CCFC52C4-5736-4069-A46F-E427856479C3}" type="sibTrans" cxnId="{D0D92A5A-366D-4DAF-952D-0C350DF0B13D}">
      <dgm:prSet/>
      <dgm:spPr/>
      <dgm:t>
        <a:bodyPr/>
        <a:lstStyle/>
        <a:p>
          <a:pPr algn="ctr"/>
          <a:endParaRPr lang="en-US" sz="2400">
            <a:latin typeface="Arial" panose="020B0604020202020204" pitchFamily="34" charset="0"/>
            <a:cs typeface="Arial" panose="020B0604020202020204" pitchFamily="34" charset="0"/>
          </a:endParaRPr>
        </a:p>
      </dgm:t>
    </dgm:pt>
    <dgm:pt modelId="{06353A3E-CD28-4FA3-9CEF-3F217E60C048}" type="pres">
      <dgm:prSet presAssocID="{96014FCB-CB26-4917-B1F0-13CA47F87E5E}" presName="diagram" presStyleCnt="0">
        <dgm:presLayoutVars>
          <dgm:chMax val="1"/>
          <dgm:dir/>
          <dgm:animLvl val="ctr"/>
          <dgm:resizeHandles val="exact"/>
        </dgm:presLayoutVars>
      </dgm:prSet>
      <dgm:spPr/>
      <dgm:t>
        <a:bodyPr/>
        <a:lstStyle/>
        <a:p>
          <a:endParaRPr lang="en-US"/>
        </a:p>
      </dgm:t>
    </dgm:pt>
    <dgm:pt modelId="{3C854139-6E30-4D2A-A107-EB4C8B9C5759}" type="pres">
      <dgm:prSet presAssocID="{96014FCB-CB26-4917-B1F0-13CA47F87E5E}" presName="matrix" presStyleCnt="0"/>
      <dgm:spPr/>
    </dgm:pt>
    <dgm:pt modelId="{54862745-67BD-4D1A-BEA0-8543E2F5AE99}" type="pres">
      <dgm:prSet presAssocID="{96014FCB-CB26-4917-B1F0-13CA47F87E5E}" presName="tile1" presStyleLbl="node1" presStyleIdx="0" presStyleCnt="4"/>
      <dgm:spPr/>
      <dgm:t>
        <a:bodyPr/>
        <a:lstStyle/>
        <a:p>
          <a:endParaRPr lang="en-US"/>
        </a:p>
      </dgm:t>
    </dgm:pt>
    <dgm:pt modelId="{C30673F6-98E7-4C53-9EE2-1A90786CD42D}" type="pres">
      <dgm:prSet presAssocID="{96014FCB-CB26-4917-B1F0-13CA47F87E5E}" presName="tile1text" presStyleLbl="node1" presStyleIdx="0" presStyleCnt="4">
        <dgm:presLayoutVars>
          <dgm:chMax val="0"/>
          <dgm:chPref val="0"/>
          <dgm:bulletEnabled val="1"/>
        </dgm:presLayoutVars>
      </dgm:prSet>
      <dgm:spPr/>
      <dgm:t>
        <a:bodyPr/>
        <a:lstStyle/>
        <a:p>
          <a:endParaRPr lang="en-US"/>
        </a:p>
      </dgm:t>
    </dgm:pt>
    <dgm:pt modelId="{4B99E67B-5BD9-430E-B16A-C327A0CEF407}" type="pres">
      <dgm:prSet presAssocID="{96014FCB-CB26-4917-B1F0-13CA47F87E5E}" presName="tile2" presStyleLbl="node1" presStyleIdx="1" presStyleCnt="4"/>
      <dgm:spPr/>
      <dgm:t>
        <a:bodyPr/>
        <a:lstStyle/>
        <a:p>
          <a:endParaRPr lang="en-US"/>
        </a:p>
      </dgm:t>
    </dgm:pt>
    <dgm:pt modelId="{CC94A8EF-E0E2-443A-ABCC-7ED2F6C6D876}" type="pres">
      <dgm:prSet presAssocID="{96014FCB-CB26-4917-B1F0-13CA47F87E5E}" presName="tile2text" presStyleLbl="node1" presStyleIdx="1" presStyleCnt="4">
        <dgm:presLayoutVars>
          <dgm:chMax val="0"/>
          <dgm:chPref val="0"/>
          <dgm:bulletEnabled val="1"/>
        </dgm:presLayoutVars>
      </dgm:prSet>
      <dgm:spPr/>
      <dgm:t>
        <a:bodyPr/>
        <a:lstStyle/>
        <a:p>
          <a:endParaRPr lang="en-US"/>
        </a:p>
      </dgm:t>
    </dgm:pt>
    <dgm:pt modelId="{9D8FE5AA-4776-473E-86B1-FB851F860971}" type="pres">
      <dgm:prSet presAssocID="{96014FCB-CB26-4917-B1F0-13CA47F87E5E}" presName="tile3" presStyleLbl="node1" presStyleIdx="2" presStyleCnt="4"/>
      <dgm:spPr/>
      <dgm:t>
        <a:bodyPr/>
        <a:lstStyle/>
        <a:p>
          <a:endParaRPr lang="en-US"/>
        </a:p>
      </dgm:t>
    </dgm:pt>
    <dgm:pt modelId="{C8225E63-1068-49BD-94E7-AF4FEC84DBE6}" type="pres">
      <dgm:prSet presAssocID="{96014FCB-CB26-4917-B1F0-13CA47F87E5E}" presName="tile3text" presStyleLbl="node1" presStyleIdx="2" presStyleCnt="4">
        <dgm:presLayoutVars>
          <dgm:chMax val="0"/>
          <dgm:chPref val="0"/>
          <dgm:bulletEnabled val="1"/>
        </dgm:presLayoutVars>
      </dgm:prSet>
      <dgm:spPr/>
      <dgm:t>
        <a:bodyPr/>
        <a:lstStyle/>
        <a:p>
          <a:endParaRPr lang="en-US"/>
        </a:p>
      </dgm:t>
    </dgm:pt>
    <dgm:pt modelId="{E9A715A9-765C-4E94-91DE-5928ACCD0BCC}" type="pres">
      <dgm:prSet presAssocID="{96014FCB-CB26-4917-B1F0-13CA47F87E5E}" presName="tile4" presStyleLbl="node1" presStyleIdx="3" presStyleCnt="4"/>
      <dgm:spPr/>
      <dgm:t>
        <a:bodyPr/>
        <a:lstStyle/>
        <a:p>
          <a:endParaRPr lang="en-US"/>
        </a:p>
      </dgm:t>
    </dgm:pt>
    <dgm:pt modelId="{9709C242-CBB2-4960-BB00-5E4E3B1159A6}" type="pres">
      <dgm:prSet presAssocID="{96014FCB-CB26-4917-B1F0-13CA47F87E5E}" presName="tile4text" presStyleLbl="node1" presStyleIdx="3" presStyleCnt="4">
        <dgm:presLayoutVars>
          <dgm:chMax val="0"/>
          <dgm:chPref val="0"/>
          <dgm:bulletEnabled val="1"/>
        </dgm:presLayoutVars>
      </dgm:prSet>
      <dgm:spPr/>
      <dgm:t>
        <a:bodyPr/>
        <a:lstStyle/>
        <a:p>
          <a:endParaRPr lang="en-US"/>
        </a:p>
      </dgm:t>
    </dgm:pt>
    <dgm:pt modelId="{3D11BDC0-5DE8-40B8-B172-61933AD0C816}" type="pres">
      <dgm:prSet presAssocID="{96014FCB-CB26-4917-B1F0-13CA47F87E5E}" presName="centerTile" presStyleLbl="fgShp" presStyleIdx="0" presStyleCnt="1" custScaleX="134508">
        <dgm:presLayoutVars>
          <dgm:chMax val="0"/>
          <dgm:chPref val="0"/>
        </dgm:presLayoutVars>
      </dgm:prSet>
      <dgm:spPr/>
      <dgm:t>
        <a:bodyPr/>
        <a:lstStyle/>
        <a:p>
          <a:endParaRPr lang="en-US"/>
        </a:p>
      </dgm:t>
    </dgm:pt>
  </dgm:ptLst>
  <dgm:cxnLst>
    <dgm:cxn modelId="{60409F3B-2174-4B2A-8F6D-516A154A690D}" srcId="{96014FCB-CB26-4917-B1F0-13CA47F87E5E}" destId="{DC31961C-4CDC-4F6F-80C4-546A2CF75640}" srcOrd="0" destOrd="0" parTransId="{04CE3625-3593-4A0C-AE08-5B0978A860C6}" sibTransId="{E1E149E8-9861-4441-AB11-6CA626A87FE9}"/>
    <dgm:cxn modelId="{E0DCEA40-3294-4A1C-9DAF-7C439716426D}" type="presOf" srcId="{FBC8A2D2-C6B8-40E5-8A70-8A4301A378B0}" destId="{9D8FE5AA-4776-473E-86B1-FB851F860971}" srcOrd="0" destOrd="0" presId="urn:microsoft.com/office/officeart/2005/8/layout/matrix1"/>
    <dgm:cxn modelId="{29B0AA44-2106-484F-9145-C3719F1BA4B2}" type="presOf" srcId="{E628AF78-AE66-4EB6-A47E-B295B6D7C8E8}" destId="{E9A715A9-765C-4E94-91DE-5928ACCD0BCC}" srcOrd="0" destOrd="0" presId="urn:microsoft.com/office/officeart/2005/8/layout/matrix1"/>
    <dgm:cxn modelId="{3FC3306D-ADE6-43E6-B8F9-FBC3F6877559}" srcId="{DC31961C-4CDC-4F6F-80C4-546A2CF75640}" destId="{E628AF78-AE66-4EB6-A47E-B295B6D7C8E8}" srcOrd="3" destOrd="0" parTransId="{FEE3F7E3-B4C0-4ECF-A0E5-F74201073F37}" sibTransId="{10F676DF-C080-464D-96ED-976CA0A219DB}"/>
    <dgm:cxn modelId="{BAE9E1E0-38ED-484F-AEF0-659DC185DD92}" type="presOf" srcId="{7C979CB5-49F8-4A32-801F-2C3F5B1ED74A}" destId="{4B99E67B-5BD9-430E-B16A-C327A0CEF407}" srcOrd="0" destOrd="0" presId="urn:microsoft.com/office/officeart/2005/8/layout/matrix1"/>
    <dgm:cxn modelId="{0EAE34F5-07F6-4867-9686-935C304190EC}" type="presOf" srcId="{DC31961C-4CDC-4F6F-80C4-546A2CF75640}" destId="{3D11BDC0-5DE8-40B8-B172-61933AD0C816}" srcOrd="0" destOrd="0" presId="urn:microsoft.com/office/officeart/2005/8/layout/matrix1"/>
    <dgm:cxn modelId="{A8A9B32C-9982-4B10-8F6D-B295B2B64DD1}" type="presOf" srcId="{7C979CB5-49F8-4A32-801F-2C3F5B1ED74A}" destId="{CC94A8EF-E0E2-443A-ABCC-7ED2F6C6D876}" srcOrd="1" destOrd="0" presId="urn:microsoft.com/office/officeart/2005/8/layout/matrix1"/>
    <dgm:cxn modelId="{D0D92A5A-366D-4DAF-952D-0C350DF0B13D}" srcId="{DC31961C-4CDC-4F6F-80C4-546A2CF75640}" destId="{7C979CB5-49F8-4A32-801F-2C3F5B1ED74A}" srcOrd="1" destOrd="0" parTransId="{37A89FB0-F039-41D8-B9CD-2CABE71132DB}" sibTransId="{CCFC52C4-5736-4069-A46F-E427856479C3}"/>
    <dgm:cxn modelId="{C5479B76-0FCC-44F5-BFDB-7E9F9C1AA3AB}" type="presOf" srcId="{5B58D64C-46E0-4256-A5A6-75219C180C7D}" destId="{C30673F6-98E7-4C53-9EE2-1A90786CD42D}" srcOrd="1" destOrd="0" presId="urn:microsoft.com/office/officeart/2005/8/layout/matrix1"/>
    <dgm:cxn modelId="{2277EA6F-205A-4D9A-B990-F82A30A03264}" type="presOf" srcId="{5B58D64C-46E0-4256-A5A6-75219C180C7D}" destId="{54862745-67BD-4D1A-BEA0-8543E2F5AE99}" srcOrd="0" destOrd="0" presId="urn:microsoft.com/office/officeart/2005/8/layout/matrix1"/>
    <dgm:cxn modelId="{E527B870-5FBA-434A-9A7A-01B431D4E009}" type="presOf" srcId="{FBC8A2D2-C6B8-40E5-8A70-8A4301A378B0}" destId="{C8225E63-1068-49BD-94E7-AF4FEC84DBE6}" srcOrd="1" destOrd="0" presId="urn:microsoft.com/office/officeart/2005/8/layout/matrix1"/>
    <dgm:cxn modelId="{8E78484F-8CB7-4778-B9D9-DC8913928B35}" srcId="{DC31961C-4CDC-4F6F-80C4-546A2CF75640}" destId="{5B58D64C-46E0-4256-A5A6-75219C180C7D}" srcOrd="0" destOrd="0" parTransId="{6191D133-C744-4EEE-AB98-1D4C83667246}" sibTransId="{437ACACF-E36F-4200-A85F-313CEBD06C82}"/>
    <dgm:cxn modelId="{D92196A0-E431-4582-9B05-214817045DB0}" type="presOf" srcId="{E628AF78-AE66-4EB6-A47E-B295B6D7C8E8}" destId="{9709C242-CBB2-4960-BB00-5E4E3B1159A6}" srcOrd="1" destOrd="0" presId="urn:microsoft.com/office/officeart/2005/8/layout/matrix1"/>
    <dgm:cxn modelId="{1436B40F-D30B-4DF3-92ED-7716630F973C}" srcId="{DC31961C-4CDC-4F6F-80C4-546A2CF75640}" destId="{FBC8A2D2-C6B8-40E5-8A70-8A4301A378B0}" srcOrd="2" destOrd="0" parTransId="{1492E823-453E-4907-886B-8FFA02E49A10}" sibTransId="{BB1E46BC-BB9F-4C47-8F32-6A2BFBBE03E4}"/>
    <dgm:cxn modelId="{B7744511-E3C2-42A7-8121-164EE10C4199}" type="presOf" srcId="{96014FCB-CB26-4917-B1F0-13CA47F87E5E}" destId="{06353A3E-CD28-4FA3-9CEF-3F217E60C048}" srcOrd="0" destOrd="0" presId="urn:microsoft.com/office/officeart/2005/8/layout/matrix1"/>
    <dgm:cxn modelId="{33FD5E82-10F0-42E8-A0CB-6C78510CEBCD}" type="presParOf" srcId="{06353A3E-CD28-4FA3-9CEF-3F217E60C048}" destId="{3C854139-6E30-4D2A-A107-EB4C8B9C5759}" srcOrd="0" destOrd="0" presId="urn:microsoft.com/office/officeart/2005/8/layout/matrix1"/>
    <dgm:cxn modelId="{D61A41B9-9BCF-41CA-AF4E-7F0F864126CA}" type="presParOf" srcId="{3C854139-6E30-4D2A-A107-EB4C8B9C5759}" destId="{54862745-67BD-4D1A-BEA0-8543E2F5AE99}" srcOrd="0" destOrd="0" presId="urn:microsoft.com/office/officeart/2005/8/layout/matrix1"/>
    <dgm:cxn modelId="{20D2DBAC-A575-41FB-B9F3-4D31049130CE}" type="presParOf" srcId="{3C854139-6E30-4D2A-A107-EB4C8B9C5759}" destId="{C30673F6-98E7-4C53-9EE2-1A90786CD42D}" srcOrd="1" destOrd="0" presId="urn:microsoft.com/office/officeart/2005/8/layout/matrix1"/>
    <dgm:cxn modelId="{E1963394-AFDE-4B73-A49E-4B999F4ED32C}" type="presParOf" srcId="{3C854139-6E30-4D2A-A107-EB4C8B9C5759}" destId="{4B99E67B-5BD9-430E-B16A-C327A0CEF407}" srcOrd="2" destOrd="0" presId="urn:microsoft.com/office/officeart/2005/8/layout/matrix1"/>
    <dgm:cxn modelId="{215E9A92-FC9E-49DD-AB0C-C95BBC76673B}" type="presParOf" srcId="{3C854139-6E30-4D2A-A107-EB4C8B9C5759}" destId="{CC94A8EF-E0E2-443A-ABCC-7ED2F6C6D876}" srcOrd="3" destOrd="0" presId="urn:microsoft.com/office/officeart/2005/8/layout/matrix1"/>
    <dgm:cxn modelId="{B02E4E4D-FD82-4B0B-AD52-56EF3D4CC062}" type="presParOf" srcId="{3C854139-6E30-4D2A-A107-EB4C8B9C5759}" destId="{9D8FE5AA-4776-473E-86B1-FB851F860971}" srcOrd="4" destOrd="0" presId="urn:microsoft.com/office/officeart/2005/8/layout/matrix1"/>
    <dgm:cxn modelId="{341A73E5-F1DF-4B58-8203-2F31685A69D4}" type="presParOf" srcId="{3C854139-6E30-4D2A-A107-EB4C8B9C5759}" destId="{C8225E63-1068-49BD-94E7-AF4FEC84DBE6}" srcOrd="5" destOrd="0" presId="urn:microsoft.com/office/officeart/2005/8/layout/matrix1"/>
    <dgm:cxn modelId="{A36DD8E3-A90A-42C7-87D1-58DFC909A907}" type="presParOf" srcId="{3C854139-6E30-4D2A-A107-EB4C8B9C5759}" destId="{E9A715A9-765C-4E94-91DE-5928ACCD0BCC}" srcOrd="6" destOrd="0" presId="urn:microsoft.com/office/officeart/2005/8/layout/matrix1"/>
    <dgm:cxn modelId="{A492DEEB-0362-4AFB-9D0D-789E6D507000}" type="presParOf" srcId="{3C854139-6E30-4D2A-A107-EB4C8B9C5759}" destId="{9709C242-CBB2-4960-BB00-5E4E3B1159A6}" srcOrd="7" destOrd="0" presId="urn:microsoft.com/office/officeart/2005/8/layout/matrix1"/>
    <dgm:cxn modelId="{6405805A-FD6A-4A42-8906-1A2DD54D91BD}" type="presParOf" srcId="{06353A3E-CD28-4FA3-9CEF-3F217E60C048}" destId="{3D11BDC0-5DE8-40B8-B172-61933AD0C816}"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A86A080-DD1A-449D-8673-8BFF3AA80D05}" type="doc">
      <dgm:prSet loTypeId="urn:microsoft.com/office/officeart/2005/8/layout/hList6" loCatId="list" qsTypeId="urn:microsoft.com/office/officeart/2005/8/quickstyle/3d1" qsCatId="3D" csTypeId="urn:microsoft.com/office/officeart/2005/8/colors/accent1_2" csCatId="accent1" phldr="1"/>
      <dgm:spPr/>
      <dgm:t>
        <a:bodyPr/>
        <a:lstStyle/>
        <a:p>
          <a:endParaRPr lang="en-US"/>
        </a:p>
      </dgm:t>
    </dgm:pt>
    <dgm:pt modelId="{FE64ACD9-4B3E-4C05-9A35-83DF77E1A332}">
      <dgm:prSet phldrT="[Text]" custT="1"/>
      <dgm:spPr/>
      <dgm:t>
        <a:bodyPr/>
        <a:lstStyle/>
        <a:p>
          <a:r>
            <a:rPr lang="en-US" sz="2800" b="1" dirty="0" err="1">
              <a:solidFill>
                <a:schemeClr val="tx1"/>
              </a:solidFill>
              <a:effectLst/>
            </a:rPr>
            <a:t>Mục</a:t>
          </a:r>
          <a:r>
            <a:rPr lang="en-US" sz="2800" b="1" dirty="0">
              <a:solidFill>
                <a:schemeClr val="tx1"/>
              </a:solidFill>
              <a:effectLst/>
            </a:rPr>
            <a:t> </a:t>
          </a:r>
          <a:r>
            <a:rPr lang="en-US" sz="2800" b="1" dirty="0" err="1">
              <a:solidFill>
                <a:schemeClr val="tx1"/>
              </a:solidFill>
              <a:effectLst/>
            </a:rPr>
            <a:t>lục</a:t>
          </a:r>
          <a:endParaRPr lang="en-US" sz="2800" b="1" dirty="0">
            <a:solidFill>
              <a:schemeClr val="tx1"/>
            </a:solidFill>
            <a:effectLst/>
          </a:endParaRPr>
        </a:p>
      </dgm:t>
    </dgm:pt>
    <dgm:pt modelId="{E4294B41-F60E-4717-8DF1-A96264BE38E4}" type="parTrans" cxnId="{2A5B9EC7-700C-468A-A821-3EC9981B25E2}">
      <dgm:prSet/>
      <dgm:spPr/>
      <dgm:t>
        <a:bodyPr/>
        <a:lstStyle/>
        <a:p>
          <a:endParaRPr lang="en-US" sz="2800" b="1">
            <a:solidFill>
              <a:schemeClr val="tx1"/>
            </a:solidFill>
            <a:effectLst/>
          </a:endParaRPr>
        </a:p>
      </dgm:t>
    </dgm:pt>
    <dgm:pt modelId="{39162ED7-2D7F-4A32-A0E7-22986A965757}" type="sibTrans" cxnId="{2A5B9EC7-700C-468A-A821-3EC9981B25E2}">
      <dgm:prSet/>
      <dgm:spPr/>
      <dgm:t>
        <a:bodyPr/>
        <a:lstStyle/>
        <a:p>
          <a:endParaRPr lang="en-US" sz="2800" b="1">
            <a:solidFill>
              <a:schemeClr val="tx1"/>
            </a:solidFill>
            <a:effectLst/>
          </a:endParaRPr>
        </a:p>
      </dgm:t>
    </dgm:pt>
    <dgm:pt modelId="{61A49AE2-0FF5-42DF-AD7E-229ADA0727F1}">
      <dgm:prSet phldrT="[Text]" custT="1"/>
      <dgm:spPr/>
      <dgm:t>
        <a:bodyPr/>
        <a:lstStyle/>
        <a:p>
          <a:r>
            <a:rPr lang="en-US" sz="2800" b="1" dirty="0" err="1">
              <a:solidFill>
                <a:schemeClr val="tx1"/>
              </a:solidFill>
              <a:effectLst/>
            </a:rPr>
            <a:t>Hướng</a:t>
          </a:r>
          <a:r>
            <a:rPr lang="en-US" sz="2800" b="1" dirty="0">
              <a:solidFill>
                <a:schemeClr val="tx1"/>
              </a:solidFill>
              <a:effectLst/>
            </a:rPr>
            <a:t> </a:t>
          </a:r>
          <a:r>
            <a:rPr lang="en-US" sz="2800" b="1" dirty="0" err="1">
              <a:solidFill>
                <a:schemeClr val="tx1"/>
              </a:solidFill>
              <a:effectLst/>
            </a:rPr>
            <a:t>dẫn</a:t>
          </a:r>
          <a:r>
            <a:rPr lang="en-US" sz="2800" b="1" dirty="0">
              <a:solidFill>
                <a:schemeClr val="tx1"/>
              </a:solidFill>
              <a:effectLst/>
            </a:rPr>
            <a:t> </a:t>
          </a:r>
          <a:r>
            <a:rPr lang="en-US" sz="2800" b="1" dirty="0" err="1">
              <a:solidFill>
                <a:schemeClr val="tx1"/>
              </a:solidFill>
              <a:effectLst/>
            </a:rPr>
            <a:t>sử</a:t>
          </a:r>
          <a:r>
            <a:rPr lang="en-US" sz="2800" b="1" dirty="0">
              <a:solidFill>
                <a:schemeClr val="tx1"/>
              </a:solidFill>
              <a:effectLst/>
            </a:rPr>
            <a:t> </a:t>
          </a:r>
          <a:r>
            <a:rPr lang="en-US" sz="2800" b="1" dirty="0" err="1">
              <a:solidFill>
                <a:schemeClr val="tx1"/>
              </a:solidFill>
              <a:effectLst/>
            </a:rPr>
            <a:t>dụng</a:t>
          </a:r>
          <a:r>
            <a:rPr lang="en-US" sz="2800" b="1" dirty="0">
              <a:solidFill>
                <a:schemeClr val="tx1"/>
              </a:solidFill>
              <a:effectLst/>
            </a:rPr>
            <a:t> </a:t>
          </a:r>
          <a:r>
            <a:rPr lang="en-US" sz="2800" b="1" dirty="0" err="1">
              <a:solidFill>
                <a:schemeClr val="tx1"/>
              </a:solidFill>
              <a:effectLst/>
            </a:rPr>
            <a:t>sách</a:t>
          </a:r>
          <a:endParaRPr lang="en-US" sz="2800" b="1" dirty="0">
            <a:solidFill>
              <a:schemeClr val="tx1"/>
            </a:solidFill>
            <a:effectLst/>
          </a:endParaRPr>
        </a:p>
      </dgm:t>
    </dgm:pt>
    <dgm:pt modelId="{A92D1578-B82E-4E43-BDD1-3AAEBE3BF36F}" type="parTrans" cxnId="{D7405EA3-40FB-4C69-BBF8-6D6F4DA993D2}">
      <dgm:prSet/>
      <dgm:spPr/>
      <dgm:t>
        <a:bodyPr/>
        <a:lstStyle/>
        <a:p>
          <a:endParaRPr lang="en-US" sz="2800" b="1">
            <a:solidFill>
              <a:schemeClr val="tx1"/>
            </a:solidFill>
            <a:effectLst/>
          </a:endParaRPr>
        </a:p>
      </dgm:t>
    </dgm:pt>
    <dgm:pt modelId="{705F9BDD-F974-4374-81EE-3F58C918E9C5}" type="sibTrans" cxnId="{D7405EA3-40FB-4C69-BBF8-6D6F4DA993D2}">
      <dgm:prSet/>
      <dgm:spPr/>
      <dgm:t>
        <a:bodyPr/>
        <a:lstStyle/>
        <a:p>
          <a:endParaRPr lang="en-US" sz="2800" b="1">
            <a:solidFill>
              <a:schemeClr val="tx1"/>
            </a:solidFill>
            <a:effectLst/>
          </a:endParaRPr>
        </a:p>
      </dgm:t>
    </dgm:pt>
    <dgm:pt modelId="{E0254F7E-6005-4D18-883A-D5C12BBE1CFA}">
      <dgm:prSet phldrT="[Text]" custT="1"/>
      <dgm:spPr/>
      <dgm:t>
        <a:bodyPr/>
        <a:lstStyle/>
        <a:p>
          <a:r>
            <a:rPr lang="en-US" sz="2800" b="1" dirty="0" err="1">
              <a:solidFill>
                <a:schemeClr val="tx1"/>
              </a:solidFill>
              <a:effectLst/>
            </a:rPr>
            <a:t>Phần</a:t>
          </a:r>
          <a:r>
            <a:rPr lang="en-US" sz="2800" b="1" dirty="0">
              <a:solidFill>
                <a:schemeClr val="tx1"/>
              </a:solidFill>
              <a:effectLst/>
            </a:rPr>
            <a:t> </a:t>
          </a:r>
          <a:r>
            <a:rPr lang="en-US" sz="2800" b="1" dirty="0" err="1">
              <a:solidFill>
                <a:schemeClr val="tx1"/>
              </a:solidFill>
              <a:effectLst/>
            </a:rPr>
            <a:t>mở</a:t>
          </a:r>
          <a:r>
            <a:rPr lang="en-US" sz="2800" b="1" dirty="0">
              <a:solidFill>
                <a:schemeClr val="tx1"/>
              </a:solidFill>
              <a:effectLst/>
            </a:rPr>
            <a:t> </a:t>
          </a:r>
          <a:r>
            <a:rPr lang="en-US" sz="2800" b="1" dirty="0" err="1">
              <a:solidFill>
                <a:schemeClr val="tx1"/>
              </a:solidFill>
              <a:effectLst/>
            </a:rPr>
            <a:t>đầu</a:t>
          </a:r>
          <a:r>
            <a:rPr lang="en-US" sz="2800" b="1" dirty="0">
              <a:solidFill>
                <a:schemeClr val="tx1"/>
              </a:solidFill>
              <a:effectLst/>
            </a:rPr>
            <a:t> </a:t>
          </a:r>
          <a:r>
            <a:rPr lang="en-US" sz="2800" b="1" dirty="0" err="1">
              <a:solidFill>
                <a:schemeClr val="tx1"/>
              </a:solidFill>
              <a:effectLst/>
            </a:rPr>
            <a:t>và</a:t>
          </a:r>
          <a:r>
            <a:rPr lang="en-US" sz="2800" b="1" dirty="0">
              <a:solidFill>
                <a:schemeClr val="tx1"/>
              </a:solidFill>
              <a:effectLst/>
            </a:rPr>
            <a:t> 6 </a:t>
          </a:r>
          <a:r>
            <a:rPr lang="en-US" sz="2800" b="1" dirty="0" err="1">
              <a:solidFill>
                <a:schemeClr val="tx1"/>
              </a:solidFill>
              <a:effectLst/>
            </a:rPr>
            <a:t>chủ</a:t>
          </a:r>
          <a:r>
            <a:rPr lang="en-US" sz="2800" b="1" dirty="0">
              <a:solidFill>
                <a:schemeClr val="tx1"/>
              </a:solidFill>
              <a:effectLst/>
            </a:rPr>
            <a:t> </a:t>
          </a:r>
          <a:r>
            <a:rPr lang="en-US" sz="2800" b="1" dirty="0" err="1">
              <a:solidFill>
                <a:schemeClr val="tx1"/>
              </a:solidFill>
              <a:effectLst/>
            </a:rPr>
            <a:t>đề</a:t>
          </a:r>
          <a:r>
            <a:rPr lang="en-US" sz="2800" b="1" dirty="0">
              <a:solidFill>
                <a:schemeClr val="tx1"/>
              </a:solidFill>
              <a:effectLst/>
            </a:rPr>
            <a:t> </a:t>
          </a:r>
        </a:p>
      </dgm:t>
    </dgm:pt>
    <dgm:pt modelId="{F76AD2FF-5839-44AE-89E7-382104C4C053}" type="parTrans" cxnId="{4CFA02C7-F94D-4363-92F8-E2BBBD5C149B}">
      <dgm:prSet/>
      <dgm:spPr/>
      <dgm:t>
        <a:bodyPr/>
        <a:lstStyle/>
        <a:p>
          <a:endParaRPr lang="en-US" sz="2800" b="1">
            <a:solidFill>
              <a:schemeClr val="tx1"/>
            </a:solidFill>
            <a:effectLst/>
          </a:endParaRPr>
        </a:p>
      </dgm:t>
    </dgm:pt>
    <dgm:pt modelId="{89FDE354-2B43-4AB8-840F-31F2D822E2C8}" type="sibTrans" cxnId="{4CFA02C7-F94D-4363-92F8-E2BBBD5C149B}">
      <dgm:prSet/>
      <dgm:spPr/>
      <dgm:t>
        <a:bodyPr/>
        <a:lstStyle/>
        <a:p>
          <a:endParaRPr lang="en-US" sz="2800" b="1">
            <a:solidFill>
              <a:schemeClr val="tx1"/>
            </a:solidFill>
            <a:effectLst/>
          </a:endParaRPr>
        </a:p>
      </dgm:t>
    </dgm:pt>
    <dgm:pt modelId="{A49E4A1A-591B-46F7-A7B7-F22F2127039D}">
      <dgm:prSet phldrT="[Text]" custT="1"/>
      <dgm:spPr/>
      <dgm:t>
        <a:bodyPr/>
        <a:lstStyle/>
        <a:p>
          <a:r>
            <a:rPr lang="en-US" sz="2800" b="1" dirty="0" err="1">
              <a:solidFill>
                <a:schemeClr val="tx1"/>
              </a:solidFill>
              <a:effectLst/>
            </a:rPr>
            <a:t>Giải</a:t>
          </a:r>
          <a:r>
            <a:rPr lang="en-US" sz="2800" b="1" dirty="0">
              <a:solidFill>
                <a:schemeClr val="tx1"/>
              </a:solidFill>
              <a:effectLst/>
            </a:rPr>
            <a:t> </a:t>
          </a:r>
          <a:r>
            <a:rPr lang="en-US" sz="2800" b="1" dirty="0" err="1">
              <a:solidFill>
                <a:schemeClr val="tx1"/>
              </a:solidFill>
              <a:effectLst/>
            </a:rPr>
            <a:t>thích</a:t>
          </a:r>
          <a:r>
            <a:rPr lang="en-US" sz="2800" b="1" dirty="0">
              <a:solidFill>
                <a:schemeClr val="tx1"/>
              </a:solidFill>
              <a:effectLst/>
            </a:rPr>
            <a:t> </a:t>
          </a:r>
          <a:r>
            <a:rPr lang="en-US" sz="2800" b="1" dirty="0" err="1">
              <a:solidFill>
                <a:schemeClr val="tx1"/>
              </a:solidFill>
              <a:effectLst/>
            </a:rPr>
            <a:t>khái</a:t>
          </a:r>
          <a:r>
            <a:rPr lang="en-US" sz="2800" b="1" dirty="0">
              <a:solidFill>
                <a:schemeClr val="tx1"/>
              </a:solidFill>
              <a:effectLst/>
            </a:rPr>
            <a:t> </a:t>
          </a:r>
          <a:r>
            <a:rPr lang="en-US" sz="2800" b="1" dirty="0" err="1">
              <a:solidFill>
                <a:schemeClr val="tx1"/>
              </a:solidFill>
              <a:effectLst/>
            </a:rPr>
            <a:t>niệm</a:t>
          </a:r>
          <a:r>
            <a:rPr lang="en-US" sz="2800" b="1" dirty="0">
              <a:solidFill>
                <a:schemeClr val="tx1"/>
              </a:solidFill>
              <a:effectLst/>
            </a:rPr>
            <a:t>, </a:t>
          </a:r>
          <a:r>
            <a:rPr lang="en-US" sz="2800" b="1" dirty="0" err="1">
              <a:solidFill>
                <a:schemeClr val="tx1"/>
              </a:solidFill>
              <a:effectLst/>
            </a:rPr>
            <a:t>thuật</a:t>
          </a:r>
          <a:r>
            <a:rPr lang="en-US" sz="2800" b="1" dirty="0">
              <a:solidFill>
                <a:schemeClr val="tx1"/>
              </a:solidFill>
              <a:effectLst/>
            </a:rPr>
            <a:t> </a:t>
          </a:r>
          <a:r>
            <a:rPr lang="en-US" sz="2800" b="1" dirty="0" err="1">
              <a:solidFill>
                <a:schemeClr val="tx1"/>
              </a:solidFill>
              <a:effectLst/>
            </a:rPr>
            <a:t>ngữ</a:t>
          </a:r>
          <a:endParaRPr lang="en-US" sz="2800" b="1" dirty="0">
            <a:solidFill>
              <a:schemeClr val="tx1"/>
            </a:solidFill>
            <a:effectLst/>
          </a:endParaRPr>
        </a:p>
      </dgm:t>
    </dgm:pt>
    <dgm:pt modelId="{1D21749C-9775-4FFB-8E56-0DBF052A3AE5}" type="parTrans" cxnId="{8B859120-9F8F-4B16-AA65-FEF9F26DF5C9}">
      <dgm:prSet/>
      <dgm:spPr/>
      <dgm:t>
        <a:bodyPr/>
        <a:lstStyle/>
        <a:p>
          <a:endParaRPr lang="en-US" sz="2800" b="1">
            <a:solidFill>
              <a:schemeClr val="tx1"/>
            </a:solidFill>
            <a:effectLst/>
          </a:endParaRPr>
        </a:p>
      </dgm:t>
    </dgm:pt>
    <dgm:pt modelId="{2F9A48B2-9416-4DB1-A07C-D019CCC5B356}" type="sibTrans" cxnId="{8B859120-9F8F-4B16-AA65-FEF9F26DF5C9}">
      <dgm:prSet/>
      <dgm:spPr/>
      <dgm:t>
        <a:bodyPr/>
        <a:lstStyle/>
        <a:p>
          <a:endParaRPr lang="en-US" sz="2800" b="1">
            <a:solidFill>
              <a:schemeClr val="tx1"/>
            </a:solidFill>
            <a:effectLst/>
          </a:endParaRPr>
        </a:p>
      </dgm:t>
    </dgm:pt>
    <dgm:pt modelId="{4B15F4E0-710E-4A69-8524-A10B42A4CE84}">
      <dgm:prSet phldrT="[Text]" custT="1"/>
      <dgm:spPr/>
      <dgm:t>
        <a:bodyPr/>
        <a:lstStyle/>
        <a:p>
          <a:r>
            <a:rPr lang="en-US" sz="2800" b="1" dirty="0" err="1">
              <a:solidFill>
                <a:schemeClr val="tx1"/>
              </a:solidFill>
              <a:effectLst/>
            </a:rPr>
            <a:t>Tài</a:t>
          </a:r>
          <a:r>
            <a:rPr lang="en-US" sz="2800" b="1" dirty="0">
              <a:solidFill>
                <a:schemeClr val="tx1"/>
              </a:solidFill>
              <a:effectLst/>
            </a:rPr>
            <a:t> </a:t>
          </a:r>
          <a:r>
            <a:rPr lang="en-US" sz="2800" b="1" dirty="0" err="1">
              <a:solidFill>
                <a:schemeClr val="tx1"/>
              </a:solidFill>
              <a:effectLst/>
            </a:rPr>
            <a:t>liệu</a:t>
          </a:r>
          <a:r>
            <a:rPr lang="en-US" sz="2800" b="1" dirty="0">
              <a:solidFill>
                <a:schemeClr val="tx1"/>
              </a:solidFill>
              <a:effectLst/>
            </a:rPr>
            <a:t> </a:t>
          </a:r>
        </a:p>
        <a:p>
          <a:r>
            <a:rPr lang="en-US" sz="2800" b="1" dirty="0" err="1">
              <a:solidFill>
                <a:schemeClr val="tx1"/>
              </a:solidFill>
              <a:effectLst/>
            </a:rPr>
            <a:t>tham</a:t>
          </a:r>
          <a:r>
            <a:rPr lang="en-US" sz="2800" b="1" dirty="0">
              <a:solidFill>
                <a:schemeClr val="tx1"/>
              </a:solidFill>
              <a:effectLst/>
            </a:rPr>
            <a:t> </a:t>
          </a:r>
          <a:r>
            <a:rPr lang="en-US" sz="2800" b="1" dirty="0" err="1">
              <a:solidFill>
                <a:schemeClr val="tx1"/>
              </a:solidFill>
              <a:effectLst/>
            </a:rPr>
            <a:t>khảo</a:t>
          </a:r>
          <a:endParaRPr lang="en-US" sz="2800" b="1" dirty="0">
            <a:solidFill>
              <a:schemeClr val="tx1"/>
            </a:solidFill>
            <a:effectLst/>
          </a:endParaRPr>
        </a:p>
      </dgm:t>
    </dgm:pt>
    <dgm:pt modelId="{9834D10C-41DC-43A6-A246-86F9529DDB7F}" type="sibTrans" cxnId="{91A88E15-E80E-43CB-BD04-5A60CC2279E8}">
      <dgm:prSet/>
      <dgm:spPr/>
      <dgm:t>
        <a:bodyPr/>
        <a:lstStyle/>
        <a:p>
          <a:endParaRPr lang="en-US" sz="2800" b="1">
            <a:solidFill>
              <a:schemeClr val="tx1"/>
            </a:solidFill>
            <a:effectLst/>
          </a:endParaRPr>
        </a:p>
      </dgm:t>
    </dgm:pt>
    <dgm:pt modelId="{D5A54C7F-2667-4D34-9558-1CAABA8890CC}" type="parTrans" cxnId="{91A88E15-E80E-43CB-BD04-5A60CC2279E8}">
      <dgm:prSet/>
      <dgm:spPr/>
      <dgm:t>
        <a:bodyPr/>
        <a:lstStyle/>
        <a:p>
          <a:endParaRPr lang="en-US" sz="2800" b="1">
            <a:solidFill>
              <a:schemeClr val="tx1"/>
            </a:solidFill>
            <a:effectLst/>
          </a:endParaRPr>
        </a:p>
      </dgm:t>
    </dgm:pt>
    <dgm:pt modelId="{695B46E8-661B-45C0-87DC-224E2C421B5C}" type="pres">
      <dgm:prSet presAssocID="{EA86A080-DD1A-449D-8673-8BFF3AA80D05}" presName="Name0" presStyleCnt="0">
        <dgm:presLayoutVars>
          <dgm:dir/>
          <dgm:resizeHandles val="exact"/>
        </dgm:presLayoutVars>
      </dgm:prSet>
      <dgm:spPr/>
      <dgm:t>
        <a:bodyPr/>
        <a:lstStyle/>
        <a:p>
          <a:endParaRPr lang="en-US"/>
        </a:p>
      </dgm:t>
    </dgm:pt>
    <dgm:pt modelId="{5F0A4F8A-FA2D-4DBF-9441-E263F4F01A15}" type="pres">
      <dgm:prSet presAssocID="{FE64ACD9-4B3E-4C05-9A35-83DF77E1A332}" presName="node" presStyleLbl="node1" presStyleIdx="0" presStyleCnt="5" custScaleX="55277">
        <dgm:presLayoutVars>
          <dgm:bulletEnabled val="1"/>
        </dgm:presLayoutVars>
      </dgm:prSet>
      <dgm:spPr/>
      <dgm:t>
        <a:bodyPr/>
        <a:lstStyle/>
        <a:p>
          <a:endParaRPr lang="en-US"/>
        </a:p>
      </dgm:t>
    </dgm:pt>
    <dgm:pt modelId="{3C72497A-7AA5-4228-8E19-CF46057B709C}" type="pres">
      <dgm:prSet presAssocID="{39162ED7-2D7F-4A32-A0E7-22986A965757}" presName="sibTrans" presStyleCnt="0"/>
      <dgm:spPr/>
    </dgm:pt>
    <dgm:pt modelId="{2E55B81C-11E5-4D36-A623-1133AA17CAFB}" type="pres">
      <dgm:prSet presAssocID="{61A49AE2-0FF5-42DF-AD7E-229ADA0727F1}" presName="node" presStyleLbl="node1" presStyleIdx="1" presStyleCnt="5" custScaleX="81356">
        <dgm:presLayoutVars>
          <dgm:bulletEnabled val="1"/>
        </dgm:presLayoutVars>
      </dgm:prSet>
      <dgm:spPr/>
      <dgm:t>
        <a:bodyPr/>
        <a:lstStyle/>
        <a:p>
          <a:endParaRPr lang="en-US"/>
        </a:p>
      </dgm:t>
    </dgm:pt>
    <dgm:pt modelId="{24DA6A9C-7E44-4E49-9648-1E8A0D797EEE}" type="pres">
      <dgm:prSet presAssocID="{705F9BDD-F974-4374-81EE-3F58C918E9C5}" presName="sibTrans" presStyleCnt="0"/>
      <dgm:spPr/>
    </dgm:pt>
    <dgm:pt modelId="{78924E6F-3650-4BD2-82A2-31653B6C2848}" type="pres">
      <dgm:prSet presAssocID="{E0254F7E-6005-4D18-883A-D5C12BBE1CFA}" presName="node" presStyleLbl="node1" presStyleIdx="2" presStyleCnt="5" custScaleX="67462">
        <dgm:presLayoutVars>
          <dgm:bulletEnabled val="1"/>
        </dgm:presLayoutVars>
      </dgm:prSet>
      <dgm:spPr/>
      <dgm:t>
        <a:bodyPr/>
        <a:lstStyle/>
        <a:p>
          <a:endParaRPr lang="en-US"/>
        </a:p>
      </dgm:t>
    </dgm:pt>
    <dgm:pt modelId="{CB1EAF8B-CE49-4D9B-AC74-9BC3BCA71FA0}" type="pres">
      <dgm:prSet presAssocID="{89FDE354-2B43-4AB8-840F-31F2D822E2C8}" presName="sibTrans" presStyleCnt="0"/>
      <dgm:spPr/>
    </dgm:pt>
    <dgm:pt modelId="{9B0365FC-845E-42D9-A356-6A714D09B74F}" type="pres">
      <dgm:prSet presAssocID="{A49E4A1A-591B-46F7-A7B7-F22F2127039D}" presName="node" presStyleLbl="node1" presStyleIdx="3" presStyleCnt="5" custScaleX="82921">
        <dgm:presLayoutVars>
          <dgm:bulletEnabled val="1"/>
        </dgm:presLayoutVars>
      </dgm:prSet>
      <dgm:spPr/>
      <dgm:t>
        <a:bodyPr/>
        <a:lstStyle/>
        <a:p>
          <a:endParaRPr lang="en-US"/>
        </a:p>
      </dgm:t>
    </dgm:pt>
    <dgm:pt modelId="{4064B008-888A-4C47-831B-3C2C2A8E4C2A}" type="pres">
      <dgm:prSet presAssocID="{2F9A48B2-9416-4DB1-A07C-D019CCC5B356}" presName="sibTrans" presStyleCnt="0"/>
      <dgm:spPr/>
    </dgm:pt>
    <dgm:pt modelId="{1DA91A07-9D2A-420E-AC3D-72E6124426DA}" type="pres">
      <dgm:prSet presAssocID="{4B15F4E0-710E-4A69-8524-A10B42A4CE84}" presName="node" presStyleLbl="node1" presStyleIdx="4" presStyleCnt="5" custScaleX="107635">
        <dgm:presLayoutVars>
          <dgm:bulletEnabled val="1"/>
        </dgm:presLayoutVars>
      </dgm:prSet>
      <dgm:spPr/>
      <dgm:t>
        <a:bodyPr/>
        <a:lstStyle/>
        <a:p>
          <a:endParaRPr lang="en-US"/>
        </a:p>
      </dgm:t>
    </dgm:pt>
  </dgm:ptLst>
  <dgm:cxnLst>
    <dgm:cxn modelId="{49EE0142-22BD-4AAD-817F-88F522B3A461}" type="presOf" srcId="{A49E4A1A-591B-46F7-A7B7-F22F2127039D}" destId="{9B0365FC-845E-42D9-A356-6A714D09B74F}" srcOrd="0" destOrd="0" presId="urn:microsoft.com/office/officeart/2005/8/layout/hList6"/>
    <dgm:cxn modelId="{FCA61924-EA6D-44F4-A318-379F169DE32E}" type="presOf" srcId="{4B15F4E0-710E-4A69-8524-A10B42A4CE84}" destId="{1DA91A07-9D2A-420E-AC3D-72E6124426DA}" srcOrd="0" destOrd="0" presId="urn:microsoft.com/office/officeart/2005/8/layout/hList6"/>
    <dgm:cxn modelId="{91719C59-7A8D-435E-BB6B-5764F5F6B14B}" type="presOf" srcId="{61A49AE2-0FF5-42DF-AD7E-229ADA0727F1}" destId="{2E55B81C-11E5-4D36-A623-1133AA17CAFB}" srcOrd="0" destOrd="0" presId="urn:microsoft.com/office/officeart/2005/8/layout/hList6"/>
    <dgm:cxn modelId="{D7405EA3-40FB-4C69-BBF8-6D6F4DA993D2}" srcId="{EA86A080-DD1A-449D-8673-8BFF3AA80D05}" destId="{61A49AE2-0FF5-42DF-AD7E-229ADA0727F1}" srcOrd="1" destOrd="0" parTransId="{A92D1578-B82E-4E43-BDD1-3AAEBE3BF36F}" sibTransId="{705F9BDD-F974-4374-81EE-3F58C918E9C5}"/>
    <dgm:cxn modelId="{8ABFC6EF-DFCE-4377-A078-A75662EE80A1}" type="presOf" srcId="{EA86A080-DD1A-449D-8673-8BFF3AA80D05}" destId="{695B46E8-661B-45C0-87DC-224E2C421B5C}" srcOrd="0" destOrd="0" presId="urn:microsoft.com/office/officeart/2005/8/layout/hList6"/>
    <dgm:cxn modelId="{8B859120-9F8F-4B16-AA65-FEF9F26DF5C9}" srcId="{EA86A080-DD1A-449D-8673-8BFF3AA80D05}" destId="{A49E4A1A-591B-46F7-A7B7-F22F2127039D}" srcOrd="3" destOrd="0" parTransId="{1D21749C-9775-4FFB-8E56-0DBF052A3AE5}" sibTransId="{2F9A48B2-9416-4DB1-A07C-D019CCC5B356}"/>
    <dgm:cxn modelId="{91A88E15-E80E-43CB-BD04-5A60CC2279E8}" srcId="{EA86A080-DD1A-449D-8673-8BFF3AA80D05}" destId="{4B15F4E0-710E-4A69-8524-A10B42A4CE84}" srcOrd="4" destOrd="0" parTransId="{D5A54C7F-2667-4D34-9558-1CAABA8890CC}" sibTransId="{9834D10C-41DC-43A6-A246-86F9529DDB7F}"/>
    <dgm:cxn modelId="{80393645-D7DB-4024-8F76-8E4D27E1AECA}" type="presOf" srcId="{FE64ACD9-4B3E-4C05-9A35-83DF77E1A332}" destId="{5F0A4F8A-FA2D-4DBF-9441-E263F4F01A15}" srcOrd="0" destOrd="0" presId="urn:microsoft.com/office/officeart/2005/8/layout/hList6"/>
    <dgm:cxn modelId="{4CFA02C7-F94D-4363-92F8-E2BBBD5C149B}" srcId="{EA86A080-DD1A-449D-8673-8BFF3AA80D05}" destId="{E0254F7E-6005-4D18-883A-D5C12BBE1CFA}" srcOrd="2" destOrd="0" parTransId="{F76AD2FF-5839-44AE-89E7-382104C4C053}" sibTransId="{89FDE354-2B43-4AB8-840F-31F2D822E2C8}"/>
    <dgm:cxn modelId="{0E34B82C-99BC-4193-B4A0-1C9ACCD893F9}" type="presOf" srcId="{E0254F7E-6005-4D18-883A-D5C12BBE1CFA}" destId="{78924E6F-3650-4BD2-82A2-31653B6C2848}" srcOrd="0" destOrd="0" presId="urn:microsoft.com/office/officeart/2005/8/layout/hList6"/>
    <dgm:cxn modelId="{2A5B9EC7-700C-468A-A821-3EC9981B25E2}" srcId="{EA86A080-DD1A-449D-8673-8BFF3AA80D05}" destId="{FE64ACD9-4B3E-4C05-9A35-83DF77E1A332}" srcOrd="0" destOrd="0" parTransId="{E4294B41-F60E-4717-8DF1-A96264BE38E4}" sibTransId="{39162ED7-2D7F-4A32-A0E7-22986A965757}"/>
    <dgm:cxn modelId="{59B98654-ECF8-4BB5-A6F6-A91D986B60E6}" type="presParOf" srcId="{695B46E8-661B-45C0-87DC-224E2C421B5C}" destId="{5F0A4F8A-FA2D-4DBF-9441-E263F4F01A15}" srcOrd="0" destOrd="0" presId="urn:microsoft.com/office/officeart/2005/8/layout/hList6"/>
    <dgm:cxn modelId="{C320238F-0F69-481A-ADD6-13D94542E699}" type="presParOf" srcId="{695B46E8-661B-45C0-87DC-224E2C421B5C}" destId="{3C72497A-7AA5-4228-8E19-CF46057B709C}" srcOrd="1" destOrd="0" presId="urn:microsoft.com/office/officeart/2005/8/layout/hList6"/>
    <dgm:cxn modelId="{A8EA8D7B-75A1-4941-8A12-FB401BAC99B8}" type="presParOf" srcId="{695B46E8-661B-45C0-87DC-224E2C421B5C}" destId="{2E55B81C-11E5-4D36-A623-1133AA17CAFB}" srcOrd="2" destOrd="0" presId="urn:microsoft.com/office/officeart/2005/8/layout/hList6"/>
    <dgm:cxn modelId="{134E1924-7B0C-4237-8536-CC91B8FA2D85}" type="presParOf" srcId="{695B46E8-661B-45C0-87DC-224E2C421B5C}" destId="{24DA6A9C-7E44-4E49-9648-1E8A0D797EEE}" srcOrd="3" destOrd="0" presId="urn:microsoft.com/office/officeart/2005/8/layout/hList6"/>
    <dgm:cxn modelId="{7C20ECF1-6B4D-4EBE-B394-39B5C9A94D99}" type="presParOf" srcId="{695B46E8-661B-45C0-87DC-224E2C421B5C}" destId="{78924E6F-3650-4BD2-82A2-31653B6C2848}" srcOrd="4" destOrd="0" presId="urn:microsoft.com/office/officeart/2005/8/layout/hList6"/>
    <dgm:cxn modelId="{F2A79F71-0BEC-40EB-9610-6920EE69BB76}" type="presParOf" srcId="{695B46E8-661B-45C0-87DC-224E2C421B5C}" destId="{CB1EAF8B-CE49-4D9B-AC74-9BC3BCA71FA0}" srcOrd="5" destOrd="0" presId="urn:microsoft.com/office/officeart/2005/8/layout/hList6"/>
    <dgm:cxn modelId="{DBAF4C08-FCEF-4705-9648-92D63FD664E5}" type="presParOf" srcId="{695B46E8-661B-45C0-87DC-224E2C421B5C}" destId="{9B0365FC-845E-42D9-A356-6A714D09B74F}" srcOrd="6" destOrd="0" presId="urn:microsoft.com/office/officeart/2005/8/layout/hList6"/>
    <dgm:cxn modelId="{E26D1638-8F57-4430-BAE9-97CD72341F46}" type="presParOf" srcId="{695B46E8-661B-45C0-87DC-224E2C421B5C}" destId="{4064B008-888A-4C47-831B-3C2C2A8E4C2A}" srcOrd="7" destOrd="0" presId="urn:microsoft.com/office/officeart/2005/8/layout/hList6"/>
    <dgm:cxn modelId="{E5017243-AF04-4F83-8E3A-0D3D69D32E24}" type="presParOf" srcId="{695B46E8-661B-45C0-87DC-224E2C421B5C}" destId="{1DA91A07-9D2A-420E-AC3D-72E6124426DA}" srcOrd="8"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A740513-A232-41C2-A2F6-FE0087086736}"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D0B69BDC-D9C1-446C-B8DA-24803F74D343}">
      <dgm:prSet phldrT="[Text]"/>
      <dgm:spPr/>
      <dgm:t>
        <a:bodyPr/>
        <a:lstStyle/>
        <a:p>
          <a:r>
            <a:rPr lang="en-US" b="1">
              <a:latin typeface="Myriad Pro" pitchFamily="34" charset="0"/>
              <a:cs typeface="Arial" panose="020B0604020202020204" pitchFamily="34" charset="0"/>
            </a:rPr>
            <a:t>Tên bài</a:t>
          </a:r>
          <a:endParaRPr lang="en-US" b="1" dirty="0">
            <a:latin typeface="Myriad Pro" pitchFamily="34" charset="0"/>
            <a:cs typeface="Arial" panose="020B0604020202020204" pitchFamily="34" charset="0"/>
          </a:endParaRPr>
        </a:p>
      </dgm:t>
    </dgm:pt>
    <dgm:pt modelId="{C72233EC-0B1D-4D27-959E-543D057855AE}" type="parTrans" cxnId="{ED1B87F5-F188-4A91-A4A2-11007F89260C}">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C42EE389-71E5-4967-83FE-A788ACB7686F}" type="sibTrans" cxnId="{ED1B87F5-F188-4A91-A4A2-11007F89260C}">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0A504E1B-5E0A-4E79-87FD-E4F9B5F808BE}">
      <dgm:prSet phldrT="[Text]"/>
      <dgm:spPr/>
      <dgm:t>
        <a:bodyPr/>
        <a:lstStyle/>
        <a:p>
          <a:r>
            <a:rPr lang="en-US" b="1" dirty="0" err="1">
              <a:latin typeface="Arial" panose="020B0604020202020204" pitchFamily="34" charset="0"/>
              <a:cs typeface="Arial" panose="020B0604020202020204" pitchFamily="34" charset="0"/>
            </a:rPr>
            <a:t>Hoạt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động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khám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phá</a:t>
          </a:r>
          <a:endParaRPr lang="en-US" b="1" dirty="0">
            <a:latin typeface="Arial" panose="020B0604020202020204" pitchFamily="34" charset="0"/>
            <a:cs typeface="Arial" panose="020B0604020202020204" pitchFamily="34" charset="0"/>
          </a:endParaRPr>
        </a:p>
      </dgm:t>
    </dgm:pt>
    <dgm:pt modelId="{1DC6505A-5E76-40C5-AB56-471A9439AFD8}" type="parTrans" cxnId="{C9CDAA96-8FDD-4ACC-AB11-8E02C2EE31CC}">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DF6D4D6B-E50B-444F-87E2-AAB24EB51591}" type="sibTrans" cxnId="{C9CDAA96-8FDD-4ACC-AB11-8E02C2EE31CC}">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FAAE4E8E-BD6E-4096-8CFC-CBA252B4273E}">
      <dgm:prSet phldrT="[Text]"/>
      <dgm:spPr/>
      <dgm:t>
        <a:bodyPr/>
        <a:lstStyle/>
        <a:p>
          <a:r>
            <a:rPr lang="en-US" b="1" dirty="0" err="1">
              <a:latin typeface="Arial" panose="020B0604020202020204" pitchFamily="34" charset="0"/>
              <a:cs typeface="Arial" panose="020B0604020202020204" pitchFamily="34" charset="0"/>
            </a:rPr>
            <a:t>Luyện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tập</a:t>
          </a:r>
          <a:endParaRPr lang="en-US" b="1" dirty="0">
            <a:latin typeface="Arial" panose="020B0604020202020204" pitchFamily="34" charset="0"/>
            <a:cs typeface="Arial" panose="020B0604020202020204" pitchFamily="34" charset="0"/>
          </a:endParaRPr>
        </a:p>
      </dgm:t>
    </dgm:pt>
    <dgm:pt modelId="{772F110E-DD7A-4CB2-B10F-C455EF75C48B}" type="parTrans" cxnId="{CB3081E8-0AAF-41E9-8BE9-DC6B00160DA0}">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F3794627-5D1E-4267-B691-4DF09D09025E}" type="sibTrans" cxnId="{CB3081E8-0AAF-41E9-8BE9-DC6B00160DA0}">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D164AE42-F411-480E-967E-74B967598827}">
      <dgm:prSet phldrT="[Text]"/>
      <dgm:spPr/>
      <dgm:t>
        <a:bodyPr/>
        <a:lstStyle/>
        <a:p>
          <a:r>
            <a:rPr lang="en-US" b="1">
              <a:latin typeface="Arial" panose="020B0604020202020204" pitchFamily="34" charset="0"/>
              <a:cs typeface="Arial" panose="020B0604020202020204" pitchFamily="34" charset="0"/>
            </a:rPr>
            <a:t>Yêu cầu cần đạt</a:t>
          </a:r>
          <a:endParaRPr lang="en-US" b="1" dirty="0">
            <a:latin typeface="Arial" panose="020B0604020202020204" pitchFamily="34" charset="0"/>
            <a:cs typeface="Arial" panose="020B0604020202020204" pitchFamily="34" charset="0"/>
          </a:endParaRPr>
        </a:p>
      </dgm:t>
    </dgm:pt>
    <dgm:pt modelId="{F3EF38E5-3EE8-4B50-A08F-FFBF3DC1A09A}" type="parTrans" cxnId="{F439FDC2-E6BB-4AE8-8A96-B0CD2E369836}">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7A480E96-3E6D-483E-AEB5-7D82768098CD}" type="sibTrans" cxnId="{F439FDC2-E6BB-4AE8-8A96-B0CD2E369836}">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4660A9A7-BAEE-4BA5-9779-BABD0DC37DDA}">
      <dgm:prSet phldrT="[Text]"/>
      <dgm:spPr/>
      <dgm:t>
        <a:bodyPr/>
        <a:lstStyle/>
        <a:p>
          <a:r>
            <a:rPr lang="en-US" b="1" dirty="0" err="1">
              <a:latin typeface="Arial" panose="020B0604020202020204" pitchFamily="34" charset="0"/>
              <a:cs typeface="Arial" panose="020B0604020202020204" pitchFamily="34" charset="0"/>
            </a:rPr>
            <a:t>Hoạt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động</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khởi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động</a:t>
          </a:r>
          <a:endParaRPr lang="en-US" b="1" dirty="0">
            <a:latin typeface="Arial" panose="020B0604020202020204" pitchFamily="34" charset="0"/>
            <a:cs typeface="Arial" panose="020B0604020202020204" pitchFamily="34" charset="0"/>
          </a:endParaRPr>
        </a:p>
      </dgm:t>
    </dgm:pt>
    <dgm:pt modelId="{7B53E327-51E2-4581-8121-BF5D332F0DFF}" type="parTrans" cxnId="{BC3D1F38-CEA4-4082-A8D0-3A310E7FAA0F}">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ABDB7B90-F2F8-4FC7-8F55-B0154D437EA5}" type="sibTrans" cxnId="{BC3D1F38-CEA4-4082-A8D0-3A310E7FAA0F}">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B7E0F479-2F34-41ED-9F26-EC4B64E98BBF}">
      <dgm:prSet phldrT="[Text]"/>
      <dgm:spPr/>
      <dgm:t>
        <a:bodyPr/>
        <a:lstStyle/>
        <a:p>
          <a:r>
            <a:rPr lang="en-US" b="1">
              <a:latin typeface="Arial" panose="020B0604020202020204" pitchFamily="34" charset="0"/>
              <a:cs typeface="Arial" panose="020B0604020202020204" pitchFamily="34" charset="0"/>
            </a:rPr>
            <a:t>Vận dụng</a:t>
          </a:r>
          <a:endParaRPr lang="en-US" b="1" dirty="0">
            <a:latin typeface="Arial" panose="020B0604020202020204" pitchFamily="34" charset="0"/>
            <a:cs typeface="Arial" panose="020B0604020202020204" pitchFamily="34" charset="0"/>
          </a:endParaRPr>
        </a:p>
      </dgm:t>
    </dgm:pt>
    <dgm:pt modelId="{3D8F9B39-8DFF-4FF9-8E8D-3AC40255C6BF}" type="parTrans" cxnId="{28CF0AF2-FE8D-4EF7-B4E5-6ED559B4C29C}">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EEF1EA49-36F9-49A8-89FE-EDD13F5A6F35}" type="sibTrans" cxnId="{28CF0AF2-FE8D-4EF7-B4E5-6ED559B4C29C}">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30D12395-7EA6-4EA4-90DD-A8905558F3C8}" type="pres">
      <dgm:prSet presAssocID="{DA740513-A232-41C2-A2F6-FE0087086736}" presName="Name0" presStyleCnt="0">
        <dgm:presLayoutVars>
          <dgm:dir/>
          <dgm:resizeHandles val="exact"/>
        </dgm:presLayoutVars>
      </dgm:prSet>
      <dgm:spPr/>
      <dgm:t>
        <a:bodyPr/>
        <a:lstStyle/>
        <a:p>
          <a:endParaRPr lang="en-US"/>
        </a:p>
      </dgm:t>
    </dgm:pt>
    <dgm:pt modelId="{024500C3-5B05-4926-B2AF-B308585170C0}" type="pres">
      <dgm:prSet presAssocID="{DA740513-A232-41C2-A2F6-FE0087086736}" presName="cycle" presStyleCnt="0"/>
      <dgm:spPr/>
    </dgm:pt>
    <dgm:pt modelId="{2EC869BB-93EF-44EE-BFF0-58E254CD36C3}" type="pres">
      <dgm:prSet presAssocID="{D0B69BDC-D9C1-446C-B8DA-24803F74D343}" presName="nodeFirstNode" presStyleLbl="node1" presStyleIdx="0" presStyleCnt="6">
        <dgm:presLayoutVars>
          <dgm:bulletEnabled val="1"/>
        </dgm:presLayoutVars>
      </dgm:prSet>
      <dgm:spPr/>
      <dgm:t>
        <a:bodyPr/>
        <a:lstStyle/>
        <a:p>
          <a:endParaRPr lang="en-US"/>
        </a:p>
      </dgm:t>
    </dgm:pt>
    <dgm:pt modelId="{06C9E827-D72B-4742-A3F3-682D8FA5BEE2}" type="pres">
      <dgm:prSet presAssocID="{C42EE389-71E5-4967-83FE-A788ACB7686F}" presName="sibTransFirstNode" presStyleLbl="bgShp" presStyleIdx="0" presStyleCnt="1" custLinFactNeighborX="293" custLinFactNeighborY="791"/>
      <dgm:spPr/>
      <dgm:t>
        <a:bodyPr/>
        <a:lstStyle/>
        <a:p>
          <a:endParaRPr lang="en-US"/>
        </a:p>
      </dgm:t>
    </dgm:pt>
    <dgm:pt modelId="{B510B496-B7D3-4AB0-B6ED-187F601D97BC}" type="pres">
      <dgm:prSet presAssocID="{D164AE42-F411-480E-967E-74B967598827}" presName="nodeFollowingNodes" presStyleLbl="node1" presStyleIdx="1" presStyleCnt="6">
        <dgm:presLayoutVars>
          <dgm:bulletEnabled val="1"/>
        </dgm:presLayoutVars>
      </dgm:prSet>
      <dgm:spPr/>
      <dgm:t>
        <a:bodyPr/>
        <a:lstStyle/>
        <a:p>
          <a:endParaRPr lang="en-US"/>
        </a:p>
      </dgm:t>
    </dgm:pt>
    <dgm:pt modelId="{04E97D54-0660-4A25-AEFB-601A469DBEA1}" type="pres">
      <dgm:prSet presAssocID="{4660A9A7-BAEE-4BA5-9779-BABD0DC37DDA}" presName="nodeFollowingNodes" presStyleLbl="node1" presStyleIdx="2" presStyleCnt="6" custScaleX="110588">
        <dgm:presLayoutVars>
          <dgm:bulletEnabled val="1"/>
        </dgm:presLayoutVars>
      </dgm:prSet>
      <dgm:spPr/>
      <dgm:t>
        <a:bodyPr/>
        <a:lstStyle/>
        <a:p>
          <a:endParaRPr lang="en-US"/>
        </a:p>
      </dgm:t>
    </dgm:pt>
    <dgm:pt modelId="{F659DB88-A03A-47A4-9C5C-EBB1CF1CD2E8}" type="pres">
      <dgm:prSet presAssocID="{0A504E1B-5E0A-4E79-87FD-E4F9B5F808BE}" presName="nodeFollowingNodes" presStyleLbl="node1" presStyleIdx="3" presStyleCnt="6" custScaleX="115831">
        <dgm:presLayoutVars>
          <dgm:bulletEnabled val="1"/>
        </dgm:presLayoutVars>
      </dgm:prSet>
      <dgm:spPr/>
      <dgm:t>
        <a:bodyPr/>
        <a:lstStyle/>
        <a:p>
          <a:endParaRPr lang="en-US"/>
        </a:p>
      </dgm:t>
    </dgm:pt>
    <dgm:pt modelId="{C2EE7979-49CC-436B-BD20-56FA162886B1}" type="pres">
      <dgm:prSet presAssocID="{FAAE4E8E-BD6E-4096-8CFC-CBA252B4273E}" presName="nodeFollowingNodes" presStyleLbl="node1" presStyleIdx="4" presStyleCnt="6" custRadScaleRad="107921" custRadScaleInc="6827">
        <dgm:presLayoutVars>
          <dgm:bulletEnabled val="1"/>
        </dgm:presLayoutVars>
      </dgm:prSet>
      <dgm:spPr/>
      <dgm:t>
        <a:bodyPr/>
        <a:lstStyle/>
        <a:p>
          <a:endParaRPr lang="en-US"/>
        </a:p>
      </dgm:t>
    </dgm:pt>
    <dgm:pt modelId="{1756EA56-22A4-4C38-99C1-AD44AF7EA232}" type="pres">
      <dgm:prSet presAssocID="{B7E0F479-2F34-41ED-9F26-EC4B64E98BBF}" presName="nodeFollowingNodes" presStyleLbl="node1" presStyleIdx="5" presStyleCnt="6">
        <dgm:presLayoutVars>
          <dgm:bulletEnabled val="1"/>
        </dgm:presLayoutVars>
      </dgm:prSet>
      <dgm:spPr/>
      <dgm:t>
        <a:bodyPr/>
        <a:lstStyle/>
        <a:p>
          <a:endParaRPr lang="en-US"/>
        </a:p>
      </dgm:t>
    </dgm:pt>
  </dgm:ptLst>
  <dgm:cxnLst>
    <dgm:cxn modelId="{CB3081E8-0AAF-41E9-8BE9-DC6B00160DA0}" srcId="{DA740513-A232-41C2-A2F6-FE0087086736}" destId="{FAAE4E8E-BD6E-4096-8CFC-CBA252B4273E}" srcOrd="4" destOrd="0" parTransId="{772F110E-DD7A-4CB2-B10F-C455EF75C48B}" sibTransId="{F3794627-5D1E-4267-B691-4DF09D09025E}"/>
    <dgm:cxn modelId="{A9ACC270-F0CA-4B4A-8F65-87F75E8E9322}" type="presOf" srcId="{B7E0F479-2F34-41ED-9F26-EC4B64E98BBF}" destId="{1756EA56-22A4-4C38-99C1-AD44AF7EA232}" srcOrd="0" destOrd="0" presId="urn:microsoft.com/office/officeart/2005/8/layout/cycle3"/>
    <dgm:cxn modelId="{5DE8E949-BC95-4FED-A74E-3935899B2CD1}" type="presOf" srcId="{FAAE4E8E-BD6E-4096-8CFC-CBA252B4273E}" destId="{C2EE7979-49CC-436B-BD20-56FA162886B1}" srcOrd="0" destOrd="0" presId="urn:microsoft.com/office/officeart/2005/8/layout/cycle3"/>
    <dgm:cxn modelId="{D20C4FA6-82F5-4B35-995E-36CE290C3E8D}" type="presOf" srcId="{DA740513-A232-41C2-A2F6-FE0087086736}" destId="{30D12395-7EA6-4EA4-90DD-A8905558F3C8}" srcOrd="0" destOrd="0" presId="urn:microsoft.com/office/officeart/2005/8/layout/cycle3"/>
    <dgm:cxn modelId="{C9CDAA96-8FDD-4ACC-AB11-8E02C2EE31CC}" srcId="{DA740513-A232-41C2-A2F6-FE0087086736}" destId="{0A504E1B-5E0A-4E79-87FD-E4F9B5F808BE}" srcOrd="3" destOrd="0" parTransId="{1DC6505A-5E76-40C5-AB56-471A9439AFD8}" sibTransId="{DF6D4D6B-E50B-444F-87E2-AAB24EB51591}"/>
    <dgm:cxn modelId="{79420CB5-D4A2-4D90-BD90-8F4BC0DFE3C1}" type="presOf" srcId="{D164AE42-F411-480E-967E-74B967598827}" destId="{B510B496-B7D3-4AB0-B6ED-187F601D97BC}" srcOrd="0" destOrd="0" presId="urn:microsoft.com/office/officeart/2005/8/layout/cycle3"/>
    <dgm:cxn modelId="{A116410A-DB4D-46A0-9F61-492B2471841E}" type="presOf" srcId="{4660A9A7-BAEE-4BA5-9779-BABD0DC37DDA}" destId="{04E97D54-0660-4A25-AEFB-601A469DBEA1}" srcOrd="0" destOrd="0" presId="urn:microsoft.com/office/officeart/2005/8/layout/cycle3"/>
    <dgm:cxn modelId="{7F526F18-0325-4DBA-9C85-329D5C0B1158}" type="presOf" srcId="{D0B69BDC-D9C1-446C-B8DA-24803F74D343}" destId="{2EC869BB-93EF-44EE-BFF0-58E254CD36C3}" srcOrd="0" destOrd="0" presId="urn:microsoft.com/office/officeart/2005/8/layout/cycle3"/>
    <dgm:cxn modelId="{BC3D1F38-CEA4-4082-A8D0-3A310E7FAA0F}" srcId="{DA740513-A232-41C2-A2F6-FE0087086736}" destId="{4660A9A7-BAEE-4BA5-9779-BABD0DC37DDA}" srcOrd="2" destOrd="0" parTransId="{7B53E327-51E2-4581-8121-BF5D332F0DFF}" sibTransId="{ABDB7B90-F2F8-4FC7-8F55-B0154D437EA5}"/>
    <dgm:cxn modelId="{77E5FA02-98B9-4CE8-A3CA-71CB20B72123}" type="presOf" srcId="{C42EE389-71E5-4967-83FE-A788ACB7686F}" destId="{06C9E827-D72B-4742-A3F3-682D8FA5BEE2}" srcOrd="0" destOrd="0" presId="urn:microsoft.com/office/officeart/2005/8/layout/cycle3"/>
    <dgm:cxn modelId="{F439FDC2-E6BB-4AE8-8A96-B0CD2E369836}" srcId="{DA740513-A232-41C2-A2F6-FE0087086736}" destId="{D164AE42-F411-480E-967E-74B967598827}" srcOrd="1" destOrd="0" parTransId="{F3EF38E5-3EE8-4B50-A08F-FFBF3DC1A09A}" sibTransId="{7A480E96-3E6D-483E-AEB5-7D82768098CD}"/>
    <dgm:cxn modelId="{ED1B87F5-F188-4A91-A4A2-11007F89260C}" srcId="{DA740513-A232-41C2-A2F6-FE0087086736}" destId="{D0B69BDC-D9C1-446C-B8DA-24803F74D343}" srcOrd="0" destOrd="0" parTransId="{C72233EC-0B1D-4D27-959E-543D057855AE}" sibTransId="{C42EE389-71E5-4967-83FE-A788ACB7686F}"/>
    <dgm:cxn modelId="{3304EE31-1BD8-491F-901B-0975DAA4CA2B}" type="presOf" srcId="{0A504E1B-5E0A-4E79-87FD-E4F9B5F808BE}" destId="{F659DB88-A03A-47A4-9C5C-EBB1CF1CD2E8}" srcOrd="0" destOrd="0" presId="urn:microsoft.com/office/officeart/2005/8/layout/cycle3"/>
    <dgm:cxn modelId="{28CF0AF2-FE8D-4EF7-B4E5-6ED559B4C29C}" srcId="{DA740513-A232-41C2-A2F6-FE0087086736}" destId="{B7E0F479-2F34-41ED-9F26-EC4B64E98BBF}" srcOrd="5" destOrd="0" parTransId="{3D8F9B39-8DFF-4FF9-8E8D-3AC40255C6BF}" sibTransId="{EEF1EA49-36F9-49A8-89FE-EDD13F5A6F35}"/>
    <dgm:cxn modelId="{5BCFB775-1D2F-4A12-AC14-85EAAD75B130}" type="presParOf" srcId="{30D12395-7EA6-4EA4-90DD-A8905558F3C8}" destId="{024500C3-5B05-4926-B2AF-B308585170C0}" srcOrd="0" destOrd="0" presId="urn:microsoft.com/office/officeart/2005/8/layout/cycle3"/>
    <dgm:cxn modelId="{8DAA29C7-AC7B-4C29-A6DC-5BB0CA49DF40}" type="presParOf" srcId="{024500C3-5B05-4926-B2AF-B308585170C0}" destId="{2EC869BB-93EF-44EE-BFF0-58E254CD36C3}" srcOrd="0" destOrd="0" presId="urn:microsoft.com/office/officeart/2005/8/layout/cycle3"/>
    <dgm:cxn modelId="{8259579C-8964-4CEE-BA69-7EF8843DCC21}" type="presParOf" srcId="{024500C3-5B05-4926-B2AF-B308585170C0}" destId="{06C9E827-D72B-4742-A3F3-682D8FA5BEE2}" srcOrd="1" destOrd="0" presId="urn:microsoft.com/office/officeart/2005/8/layout/cycle3"/>
    <dgm:cxn modelId="{213D073B-921F-44FD-A7B5-A76458A29B1C}" type="presParOf" srcId="{024500C3-5B05-4926-B2AF-B308585170C0}" destId="{B510B496-B7D3-4AB0-B6ED-187F601D97BC}" srcOrd="2" destOrd="0" presId="urn:microsoft.com/office/officeart/2005/8/layout/cycle3"/>
    <dgm:cxn modelId="{480838B2-893B-4D15-A817-BBA6336B28B3}" type="presParOf" srcId="{024500C3-5B05-4926-B2AF-B308585170C0}" destId="{04E97D54-0660-4A25-AEFB-601A469DBEA1}" srcOrd="3" destOrd="0" presId="urn:microsoft.com/office/officeart/2005/8/layout/cycle3"/>
    <dgm:cxn modelId="{8CFEF9ED-C883-4DD2-B11A-BC0446DC9195}" type="presParOf" srcId="{024500C3-5B05-4926-B2AF-B308585170C0}" destId="{F659DB88-A03A-47A4-9C5C-EBB1CF1CD2E8}" srcOrd="4" destOrd="0" presId="urn:microsoft.com/office/officeart/2005/8/layout/cycle3"/>
    <dgm:cxn modelId="{071DB4F0-27C7-457D-B624-6F1BAFDCD1F7}" type="presParOf" srcId="{024500C3-5B05-4926-B2AF-B308585170C0}" destId="{C2EE7979-49CC-436B-BD20-56FA162886B1}" srcOrd="5" destOrd="0" presId="urn:microsoft.com/office/officeart/2005/8/layout/cycle3"/>
    <dgm:cxn modelId="{2563E72C-01BD-4EDF-86B7-3959F4472555}" type="presParOf" srcId="{024500C3-5B05-4926-B2AF-B308585170C0}" destId="{1756EA56-22A4-4C38-99C1-AD44AF7EA232}" srcOrd="6"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6A1271-4C9B-4A06-B79E-3963335C6CA5}">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A2A55C-7865-47A4-892F-C85A0978B606}">
      <dsp:nvSpPr>
        <dsp:cNvPr id="0" name=""/>
        <dsp:cNvSpPr/>
      </dsp:nvSpPr>
      <dsp:spPr>
        <a:xfrm>
          <a:off x="610504" y="336756"/>
          <a:ext cx="10044413" cy="993268"/>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1676" tIns="66040" rIns="66040" bIns="66040" numCol="1" spcCol="1270" anchor="ctr" anchorCtr="0">
          <a:noAutofit/>
        </a:bodyPr>
        <a:lstStyle/>
        <a:p>
          <a:pPr lvl="0" algn="l" defTabSz="1155700">
            <a:lnSpc>
              <a:spcPct val="100000"/>
            </a:lnSpc>
            <a:spcBef>
              <a:spcPct val="0"/>
            </a:spcBef>
            <a:spcAft>
              <a:spcPct val="35000"/>
            </a:spcAft>
          </a:pPr>
          <a:r>
            <a:rPr lang="en-US" sz="2600" b="1" kern="1200" cap="all" dirty="0" err="1">
              <a:effectLst/>
              <a:latin typeface="Myriad Pro"/>
              <a:cs typeface="Arial" panose="020B0604020202020204" pitchFamily="34" charset="0"/>
            </a:rPr>
            <a:t>những</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điểm</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mới</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của</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sách</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lịch</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sử</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và</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địa</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lí</a:t>
          </a:r>
          <a:r>
            <a:rPr lang="en-US" sz="2600" b="1" kern="1200" cap="all" dirty="0">
              <a:effectLst/>
              <a:latin typeface="Myriad Pro"/>
              <a:cs typeface="Arial" panose="020B0604020202020204" pitchFamily="34" charset="0"/>
            </a:rPr>
            <a:t> 4</a:t>
          </a:r>
          <a:endParaRPr lang="en-US" sz="2600" b="1" kern="1200" dirty="0">
            <a:effectLst/>
            <a:latin typeface="Myriad Pro"/>
            <a:cs typeface="Arial" panose="020B0604020202020204" pitchFamily="34" charset="0"/>
          </a:endParaRPr>
        </a:p>
      </dsp:txBody>
      <dsp:txXfrm>
        <a:off x="610504" y="336756"/>
        <a:ext cx="10044413" cy="993268"/>
      </dsp:txXfrm>
    </dsp:sp>
    <dsp:sp modelId="{BAF5E451-6D77-4EF7-B9D5-8E59156F4D39}">
      <dsp:nvSpPr>
        <dsp:cNvPr id="0" name=""/>
        <dsp:cNvSpPr/>
      </dsp:nvSpPr>
      <dsp:spPr>
        <a:xfrm>
          <a:off x="89500" y="312386"/>
          <a:ext cx="1042009" cy="104200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1DD37993-8EBF-40F5-B636-F88FF17D329C}">
      <dsp:nvSpPr>
        <dsp:cNvPr id="0" name=""/>
        <dsp:cNvSpPr/>
      </dsp:nvSpPr>
      <dsp:spPr>
        <a:xfrm>
          <a:off x="1088431" y="1459588"/>
          <a:ext cx="9566486" cy="1248861"/>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1676" tIns="66040" rIns="66040" bIns="66040" numCol="1" spcCol="1270" anchor="ctr" anchorCtr="0">
          <a:noAutofit/>
        </a:bodyPr>
        <a:lstStyle/>
        <a:p>
          <a:pPr lvl="0" algn="just" defTabSz="1155700">
            <a:lnSpc>
              <a:spcPct val="100000"/>
            </a:lnSpc>
            <a:spcBef>
              <a:spcPct val="0"/>
            </a:spcBef>
            <a:spcAft>
              <a:spcPct val="35000"/>
            </a:spcAft>
          </a:pPr>
          <a:r>
            <a:rPr lang="en-US" sz="2600" b="1" kern="1200" cap="all" dirty="0" err="1">
              <a:effectLst/>
              <a:latin typeface="Myriad Pro"/>
              <a:cs typeface="Arial" panose="020B0604020202020204" pitchFamily="34" charset="0"/>
            </a:rPr>
            <a:t>Những</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vấn</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đề</a:t>
          </a:r>
          <a:r>
            <a:rPr lang="en-US" sz="2600" b="1" kern="1200" cap="all" dirty="0">
              <a:effectLst/>
              <a:latin typeface="Myriad Pro"/>
              <a:cs typeface="Arial" panose="020B0604020202020204" pitchFamily="34" charset="0"/>
            </a:rPr>
            <a:t> </a:t>
          </a:r>
          <a:r>
            <a:rPr lang="en-US" sz="2600" b="1" kern="1200" cap="all" err="1">
              <a:effectLst/>
              <a:latin typeface="Myriad Pro"/>
              <a:cs typeface="Arial" panose="020B0604020202020204" pitchFamily="34" charset="0"/>
            </a:rPr>
            <a:t>chung</a:t>
          </a:r>
          <a:r>
            <a:rPr lang="en-US" sz="2600" b="1" kern="1200" cap="all">
              <a:effectLst/>
              <a:latin typeface="Myriad Pro"/>
              <a:cs typeface="Arial" panose="020B0604020202020204" pitchFamily="34" charset="0"/>
            </a:rPr>
            <a:t> về PPDH</a:t>
          </a:r>
          <a:r>
            <a:rPr lang="en-US" sz="2600" b="1" kern="1200" cap="all" dirty="0">
              <a:effectLst/>
              <a:latin typeface="Myriad Pro"/>
              <a:cs typeface="Arial" panose="020B0604020202020204" pitchFamily="34" charset="0"/>
            </a:rPr>
            <a:t>, </a:t>
          </a:r>
        </a:p>
        <a:p>
          <a:pPr lvl="0" algn="just" defTabSz="1155700">
            <a:lnSpc>
              <a:spcPct val="100000"/>
            </a:lnSpc>
            <a:spcBef>
              <a:spcPct val="0"/>
            </a:spcBef>
            <a:spcAft>
              <a:spcPct val="35000"/>
            </a:spcAft>
          </a:pPr>
          <a:r>
            <a:rPr lang="en-US" sz="2600" b="1" kern="1200" cap="all" dirty="0" err="1">
              <a:effectLst/>
              <a:latin typeface="Myriad Pro"/>
              <a:cs typeface="Arial" panose="020B0604020202020204" pitchFamily="34" charset="0"/>
            </a:rPr>
            <a:t>kiểm</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tra</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đánh</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giá</a:t>
          </a:r>
          <a:endParaRPr lang="en-US" sz="2600" b="1" kern="1200" dirty="0">
            <a:effectLst/>
            <a:latin typeface="Myriad Pro"/>
            <a:cs typeface="Arial" panose="020B0604020202020204" pitchFamily="34" charset="0"/>
          </a:endParaRPr>
        </a:p>
      </dsp:txBody>
      <dsp:txXfrm>
        <a:off x="1088431" y="1459588"/>
        <a:ext cx="9566486" cy="1248861"/>
      </dsp:txXfrm>
    </dsp:sp>
    <dsp:sp modelId="{29CD94F9-4879-457F-BFA7-4FBF2882BFB8}">
      <dsp:nvSpPr>
        <dsp:cNvPr id="0" name=""/>
        <dsp:cNvSpPr/>
      </dsp:nvSpPr>
      <dsp:spPr>
        <a:xfrm>
          <a:off x="567426" y="1563014"/>
          <a:ext cx="1042009" cy="104200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8F5747A0-8F49-4EDD-90F8-D02903316826}">
      <dsp:nvSpPr>
        <dsp:cNvPr id="0" name=""/>
        <dsp:cNvSpPr/>
      </dsp:nvSpPr>
      <dsp:spPr>
        <a:xfrm>
          <a:off x="1088431" y="2917843"/>
          <a:ext cx="9566486" cy="833607"/>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1676" tIns="66040" rIns="66040" bIns="66040" numCol="1" spcCol="1270" anchor="ctr" anchorCtr="0">
          <a:noAutofit/>
        </a:bodyPr>
        <a:lstStyle/>
        <a:p>
          <a:pPr lvl="0" algn="l" defTabSz="1155700">
            <a:lnSpc>
              <a:spcPct val="100000"/>
            </a:lnSpc>
            <a:spcBef>
              <a:spcPct val="0"/>
            </a:spcBef>
            <a:spcAft>
              <a:spcPct val="35000"/>
            </a:spcAft>
          </a:pPr>
          <a:r>
            <a:rPr lang="en-US" sz="2600" b="1" kern="1200" cap="all" dirty="0" err="1">
              <a:effectLst/>
              <a:latin typeface="Myriad Pro"/>
              <a:cs typeface="Arial" panose="020B0604020202020204" pitchFamily="34" charset="0"/>
            </a:rPr>
            <a:t>Giới</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thiệu</a:t>
          </a:r>
          <a:r>
            <a:rPr lang="en-US" sz="2600" b="1" kern="1200" cap="all" dirty="0">
              <a:effectLst/>
              <a:latin typeface="Myriad Pro"/>
              <a:cs typeface="Arial" panose="020B0604020202020204" pitchFamily="34" charset="0"/>
            </a:rPr>
            <a:t> NỘI DUNG PHẦN ĐỊA LÍ</a:t>
          </a:r>
          <a:endParaRPr lang="en-US" sz="2600" b="1" kern="1200" dirty="0">
            <a:effectLst/>
            <a:latin typeface="Myriad Pro"/>
            <a:cs typeface="Arial" panose="020B0604020202020204" pitchFamily="34" charset="0"/>
          </a:endParaRPr>
        </a:p>
      </dsp:txBody>
      <dsp:txXfrm>
        <a:off x="1088431" y="2917843"/>
        <a:ext cx="9566486" cy="833607"/>
      </dsp:txXfrm>
    </dsp:sp>
    <dsp:sp modelId="{233A2065-8A11-414E-9399-834B5A911AE3}">
      <dsp:nvSpPr>
        <dsp:cNvPr id="0" name=""/>
        <dsp:cNvSpPr/>
      </dsp:nvSpPr>
      <dsp:spPr>
        <a:xfrm>
          <a:off x="567426" y="2813642"/>
          <a:ext cx="1042009" cy="104200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A9B22D0E-A25D-41D8-AB2E-098EA7BC0276}">
      <dsp:nvSpPr>
        <dsp:cNvPr id="0" name=""/>
        <dsp:cNvSpPr/>
      </dsp:nvSpPr>
      <dsp:spPr>
        <a:xfrm>
          <a:off x="610504" y="4168472"/>
          <a:ext cx="10044413" cy="833607"/>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1676" tIns="66040" rIns="66040" bIns="66040" numCol="1" spcCol="1270" anchor="ctr" anchorCtr="0">
          <a:noAutofit/>
        </a:bodyPr>
        <a:lstStyle/>
        <a:p>
          <a:pPr lvl="0" algn="l" defTabSz="1155700">
            <a:lnSpc>
              <a:spcPct val="100000"/>
            </a:lnSpc>
            <a:spcBef>
              <a:spcPct val="0"/>
            </a:spcBef>
            <a:spcAft>
              <a:spcPct val="35000"/>
            </a:spcAft>
          </a:pPr>
          <a:r>
            <a:rPr lang="vi-VN" sz="2600" b="1" kern="1200" cap="all" dirty="0">
              <a:effectLst/>
              <a:latin typeface="Arial" panose="020B0604020202020204" pitchFamily="34" charset="0"/>
              <a:cs typeface="Arial" panose="020B0604020202020204" pitchFamily="34" charset="0"/>
            </a:rPr>
            <a:t>Hướng dẫn</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cách</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thức</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tổ</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chức</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một</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bài</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học</a:t>
          </a:r>
          <a:endParaRPr lang="en-US" sz="2600" b="1" kern="1200" dirty="0">
            <a:effectLst/>
            <a:latin typeface="Myriad Pro"/>
            <a:cs typeface="Arial" panose="020B0604020202020204" pitchFamily="34" charset="0"/>
          </a:endParaRPr>
        </a:p>
      </dsp:txBody>
      <dsp:txXfrm>
        <a:off x="610504" y="4168472"/>
        <a:ext cx="10044413" cy="833607"/>
      </dsp:txXfrm>
    </dsp:sp>
    <dsp:sp modelId="{CC838BFB-AACB-478C-9B5C-32C72B355968}">
      <dsp:nvSpPr>
        <dsp:cNvPr id="0" name=""/>
        <dsp:cNvSpPr/>
      </dsp:nvSpPr>
      <dsp:spPr>
        <a:xfrm>
          <a:off x="89500" y="4064271"/>
          <a:ext cx="1042009" cy="104200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0998B-A74B-478B-A138-785B7BA9BC53}">
      <dsp:nvSpPr>
        <dsp:cNvPr id="0" name=""/>
        <dsp:cNvSpPr/>
      </dsp:nvSpPr>
      <dsp:spPr>
        <a:xfrm>
          <a:off x="-2316024" y="-390167"/>
          <a:ext cx="3017354" cy="3017354"/>
        </a:xfrm>
        <a:prstGeom prst="blockArc">
          <a:avLst>
            <a:gd name="adj1" fmla="val 18900000"/>
            <a:gd name="adj2" fmla="val 2700000"/>
            <a:gd name="adj3" fmla="val 716"/>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FFABE7-FE4B-406B-A1E4-6D84DA60B0EC}">
      <dsp:nvSpPr>
        <dsp:cNvPr id="0" name=""/>
        <dsp:cNvSpPr/>
      </dsp:nvSpPr>
      <dsp:spPr>
        <a:xfrm>
          <a:off x="684536" y="570880"/>
          <a:ext cx="8504068" cy="1095258"/>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7817" tIns="58420" rIns="58420" bIns="58420" numCol="1" spcCol="1270" anchor="ctr" anchorCtr="0">
          <a:noAutofit/>
        </a:bodyPr>
        <a:lstStyle/>
        <a:p>
          <a:pPr lvl="0" algn="l" defTabSz="1022350">
            <a:lnSpc>
              <a:spcPct val="90000"/>
            </a:lnSpc>
            <a:spcBef>
              <a:spcPct val="0"/>
            </a:spcBef>
            <a:spcAft>
              <a:spcPct val="35000"/>
            </a:spcAft>
          </a:pPr>
          <a:r>
            <a:rPr lang="vi-VN" sz="2300" kern="1200" dirty="0">
              <a:solidFill>
                <a:schemeClr val="tx1"/>
              </a:solidFill>
            </a:rPr>
            <a:t>Làm quen với phương tiện học tập</a:t>
          </a:r>
          <a:r>
            <a:rPr lang="en-US" sz="2300" kern="1200" dirty="0">
              <a:solidFill>
                <a:schemeClr val="tx1"/>
              </a:solidFill>
            </a:rPr>
            <a:t> </a:t>
          </a:r>
          <a:r>
            <a:rPr lang="vi-VN" sz="2300" kern="1200" dirty="0">
              <a:solidFill>
                <a:schemeClr val="tx1"/>
              </a:solidFill>
            </a:rPr>
            <a:t>môn Lịch sử và Địa lí</a:t>
          </a:r>
          <a:endParaRPr lang="en-US" sz="2300" kern="1200" dirty="0">
            <a:solidFill>
              <a:schemeClr val="tx1"/>
            </a:solidFill>
            <a:latin typeface="#9Slide03 Arima Madurai Bold" pitchFamily="2" charset="0"/>
            <a:cs typeface="#9Slide03 Arima Madurai Bold" pitchFamily="2" charset="0"/>
          </a:endParaRPr>
        </a:p>
      </dsp:txBody>
      <dsp:txXfrm>
        <a:off x="684536" y="570880"/>
        <a:ext cx="8504068" cy="1095258"/>
      </dsp:txXfrm>
    </dsp:sp>
    <dsp:sp modelId="{140D0CC7-0D4B-4562-ACB3-B36CA690B28C}">
      <dsp:nvSpPr>
        <dsp:cNvPr id="0" name=""/>
        <dsp:cNvSpPr/>
      </dsp:nvSpPr>
      <dsp:spPr>
        <a:xfrm>
          <a:off x="0" y="433973"/>
          <a:ext cx="1369072" cy="1369072"/>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0998B-A74B-478B-A138-785B7BA9BC53}">
      <dsp:nvSpPr>
        <dsp:cNvPr id="0" name=""/>
        <dsp:cNvSpPr/>
      </dsp:nvSpPr>
      <dsp:spPr>
        <a:xfrm>
          <a:off x="-3411113" y="-528017"/>
          <a:ext cx="4094510" cy="4094510"/>
        </a:xfrm>
        <a:prstGeom prst="blockArc">
          <a:avLst>
            <a:gd name="adj1" fmla="val 18900000"/>
            <a:gd name="adj2" fmla="val 2700000"/>
            <a:gd name="adj3" fmla="val 528"/>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FFABE7-FE4B-406B-A1E4-6D84DA60B0EC}">
      <dsp:nvSpPr>
        <dsp:cNvPr id="0" name=""/>
        <dsp:cNvSpPr/>
      </dsp:nvSpPr>
      <dsp:spPr>
        <a:xfrm>
          <a:off x="558547" y="434076"/>
          <a:ext cx="7510058" cy="868031"/>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000" tIns="58420" rIns="58420" bIns="58420" numCol="1" spcCol="1270" anchor="ctr" anchorCtr="0">
          <a:noAutofit/>
        </a:bodyPr>
        <a:lstStyle/>
        <a:p>
          <a:pPr lvl="0" algn="l" defTabSz="1022350">
            <a:lnSpc>
              <a:spcPct val="90000"/>
            </a:lnSpc>
            <a:spcBef>
              <a:spcPct val="0"/>
            </a:spcBef>
            <a:spcAft>
              <a:spcPct val="35000"/>
            </a:spcAft>
          </a:pPr>
          <a:r>
            <a:rPr lang="vi-VN" sz="2300" kern="1200" dirty="0">
              <a:solidFill>
                <a:schemeClr val="tx1"/>
              </a:solidFill>
            </a:rPr>
            <a:t> Thiên nhiên và con người ở địa phương em</a:t>
          </a:r>
          <a:endParaRPr lang="en-US" sz="2300" kern="1200" dirty="0">
            <a:solidFill>
              <a:schemeClr val="tx1"/>
            </a:solidFill>
            <a:latin typeface="#9Slide03 Arima Madurai Bold" pitchFamily="2" charset="0"/>
            <a:cs typeface="#9Slide03 Arima Madurai Bold" pitchFamily="2" charset="0"/>
          </a:endParaRPr>
        </a:p>
      </dsp:txBody>
      <dsp:txXfrm>
        <a:off x="558547" y="434076"/>
        <a:ext cx="7510058" cy="868031"/>
      </dsp:txXfrm>
    </dsp:sp>
    <dsp:sp modelId="{140D0CC7-0D4B-4562-ACB3-B36CA690B28C}">
      <dsp:nvSpPr>
        <dsp:cNvPr id="0" name=""/>
        <dsp:cNvSpPr/>
      </dsp:nvSpPr>
      <dsp:spPr>
        <a:xfrm>
          <a:off x="16027" y="325572"/>
          <a:ext cx="1085039" cy="108503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2E2B4C-A120-4A18-A78F-5273BA97A2D8}">
      <dsp:nvSpPr>
        <dsp:cNvPr id="0" name=""/>
        <dsp:cNvSpPr/>
      </dsp:nvSpPr>
      <dsp:spPr>
        <a:xfrm>
          <a:off x="558547" y="1736366"/>
          <a:ext cx="7510058" cy="868031"/>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000" tIns="58420" rIns="58420" bIns="58420" numCol="1" spcCol="1270" anchor="ctr" anchorCtr="0">
          <a:noAutofit/>
        </a:bodyPr>
        <a:lstStyle/>
        <a:p>
          <a:pPr lvl="0" algn="l" defTabSz="1022350">
            <a:lnSpc>
              <a:spcPct val="90000"/>
            </a:lnSpc>
            <a:spcBef>
              <a:spcPct val="0"/>
            </a:spcBef>
            <a:spcAft>
              <a:spcPct val="35000"/>
            </a:spcAft>
          </a:pPr>
          <a:r>
            <a:rPr lang="vi-VN" sz="2300" kern="1200" dirty="0">
              <a:solidFill>
                <a:schemeClr val="tx1"/>
              </a:solidFill>
            </a:rPr>
            <a:t> Lịch sử và văn hoá truyền thống địa</a:t>
          </a:r>
          <a:r>
            <a:rPr lang="en-US" sz="2300" kern="1200" dirty="0">
              <a:solidFill>
                <a:schemeClr val="tx1"/>
              </a:solidFill>
            </a:rPr>
            <a:t> </a:t>
          </a:r>
          <a:r>
            <a:rPr lang="vi-VN" sz="2300" kern="1200" dirty="0">
              <a:solidFill>
                <a:schemeClr val="tx1"/>
              </a:solidFill>
            </a:rPr>
            <a:t>phương em</a:t>
          </a:r>
          <a:endParaRPr lang="en-US" sz="2300" kern="1200" dirty="0">
            <a:solidFill>
              <a:schemeClr val="tx1"/>
            </a:solidFill>
            <a:latin typeface="#9Slide03 Arima Madurai Bold" pitchFamily="2" charset="0"/>
            <a:cs typeface="#9Slide03 Arima Madurai Bold" pitchFamily="2" charset="0"/>
          </a:endParaRPr>
        </a:p>
      </dsp:txBody>
      <dsp:txXfrm>
        <a:off x="558547" y="1736366"/>
        <a:ext cx="7510058" cy="868031"/>
      </dsp:txXfrm>
    </dsp:sp>
    <dsp:sp modelId="{57909D0C-86AC-4805-8DD7-69E43736B00B}">
      <dsp:nvSpPr>
        <dsp:cNvPr id="0" name=""/>
        <dsp:cNvSpPr/>
      </dsp:nvSpPr>
      <dsp:spPr>
        <a:xfrm>
          <a:off x="16027" y="1627862"/>
          <a:ext cx="1085039" cy="108503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0998B-A74B-478B-A138-785B7BA9BC53}">
      <dsp:nvSpPr>
        <dsp:cNvPr id="0" name=""/>
        <dsp:cNvSpPr/>
      </dsp:nvSpPr>
      <dsp:spPr>
        <a:xfrm>
          <a:off x="-5801293" y="-887897"/>
          <a:ext cx="6906595" cy="6906595"/>
        </a:xfrm>
        <a:prstGeom prst="blockArc">
          <a:avLst>
            <a:gd name="adj1" fmla="val 18900000"/>
            <a:gd name="adj2" fmla="val 2700000"/>
            <a:gd name="adj3" fmla="val 313"/>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FFABE7-FE4B-406B-A1E4-6D84DA60B0EC}">
      <dsp:nvSpPr>
        <dsp:cNvPr id="0" name=""/>
        <dsp:cNvSpPr/>
      </dsp:nvSpPr>
      <dsp:spPr>
        <a:xfrm>
          <a:off x="578549" y="394455"/>
          <a:ext cx="7837776" cy="789322"/>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6525" tIns="63500" rIns="63500" bIns="63500" numCol="1" spcCol="1270" anchor="ctr" anchorCtr="0">
          <a:noAutofit/>
        </a:bodyPr>
        <a:lstStyle/>
        <a:p>
          <a:pPr lvl="0" algn="l" defTabSz="1111250">
            <a:lnSpc>
              <a:spcPct val="90000"/>
            </a:lnSpc>
            <a:spcBef>
              <a:spcPct val="0"/>
            </a:spcBef>
            <a:spcAft>
              <a:spcPct val="35000"/>
            </a:spcAft>
          </a:pPr>
          <a:r>
            <a:rPr lang="en-US" sz="2500" kern="1200" dirty="0" err="1">
              <a:solidFill>
                <a:schemeClr val="tx1"/>
              </a:solidFill>
              <a:latin typeface="Arial" pitchFamily="34" charset="0"/>
              <a:cs typeface="Arial" pitchFamily="34" charset="0"/>
            </a:rPr>
            <a:t>Thiên</a:t>
          </a:r>
          <a:r>
            <a:rPr lang="en-US" sz="2500" kern="1200" dirty="0">
              <a:solidFill>
                <a:schemeClr val="tx1"/>
              </a:solidFill>
              <a:latin typeface="Arial" pitchFamily="34" charset="0"/>
              <a:cs typeface="Arial" pitchFamily="34" charset="0"/>
            </a:rPr>
            <a:t> </a:t>
          </a:r>
          <a:r>
            <a:rPr lang="en-US" sz="2500" kern="1200" dirty="0" err="1">
              <a:solidFill>
                <a:schemeClr val="tx1"/>
              </a:solidFill>
              <a:latin typeface="Arial" pitchFamily="34" charset="0"/>
              <a:cs typeface="Arial" pitchFamily="34" charset="0"/>
            </a:rPr>
            <a:t>nhiên</a:t>
          </a:r>
          <a:r>
            <a:rPr lang="en-US" sz="2500" kern="1200" dirty="0">
              <a:solidFill>
                <a:schemeClr val="tx1"/>
              </a:solidFill>
              <a:latin typeface="Arial" pitchFamily="34" charset="0"/>
              <a:cs typeface="Arial" pitchFamily="34" charset="0"/>
            </a:rPr>
            <a:t> </a:t>
          </a:r>
          <a:r>
            <a:rPr lang="en-US" sz="2500" kern="1200" dirty="0" err="1">
              <a:solidFill>
                <a:schemeClr val="tx1"/>
              </a:solidFill>
              <a:latin typeface="Arial" pitchFamily="34" charset="0"/>
              <a:cs typeface="Arial" pitchFamily="34" charset="0"/>
            </a:rPr>
            <a:t>vùng</a:t>
          </a:r>
          <a:r>
            <a:rPr lang="en-US" sz="2500" kern="1200" dirty="0">
              <a:solidFill>
                <a:schemeClr val="tx1"/>
              </a:solidFill>
              <a:latin typeface="Arial" pitchFamily="34" charset="0"/>
              <a:cs typeface="Arial" pitchFamily="34" charset="0"/>
            </a:rPr>
            <a:t> </a:t>
          </a:r>
          <a:r>
            <a:rPr lang="en-US" sz="2500" kern="1200" dirty="0" err="1">
              <a:solidFill>
                <a:schemeClr val="tx1"/>
              </a:solidFill>
              <a:latin typeface="Arial" pitchFamily="34" charset="0"/>
              <a:cs typeface="Arial" pitchFamily="34" charset="0"/>
            </a:rPr>
            <a:t>Trung</a:t>
          </a:r>
          <a:r>
            <a:rPr lang="en-US" sz="2500" kern="1200" dirty="0">
              <a:solidFill>
                <a:schemeClr val="tx1"/>
              </a:solidFill>
              <a:latin typeface="Arial" pitchFamily="34" charset="0"/>
              <a:cs typeface="Arial" pitchFamily="34" charset="0"/>
            </a:rPr>
            <a:t> du </a:t>
          </a:r>
          <a:r>
            <a:rPr lang="en-US" sz="2500" kern="1200" dirty="0" err="1">
              <a:solidFill>
                <a:schemeClr val="tx1"/>
              </a:solidFill>
              <a:latin typeface="Arial" pitchFamily="34" charset="0"/>
              <a:cs typeface="Arial" pitchFamily="34" charset="0"/>
            </a:rPr>
            <a:t>và</a:t>
          </a:r>
          <a:r>
            <a:rPr lang="en-US" sz="2500" kern="1200" dirty="0">
              <a:solidFill>
                <a:schemeClr val="tx1"/>
              </a:solidFill>
              <a:latin typeface="Arial" pitchFamily="34" charset="0"/>
              <a:cs typeface="Arial" pitchFamily="34" charset="0"/>
            </a:rPr>
            <a:t> </a:t>
          </a:r>
          <a:r>
            <a:rPr lang="en-US" sz="2500" kern="1200" dirty="0" err="1">
              <a:solidFill>
                <a:schemeClr val="tx1"/>
              </a:solidFill>
              <a:latin typeface="Arial" pitchFamily="34" charset="0"/>
              <a:cs typeface="Arial" pitchFamily="34" charset="0"/>
            </a:rPr>
            <a:t>miền</a:t>
          </a:r>
          <a:r>
            <a:rPr lang="en-US" sz="2500" kern="1200" dirty="0">
              <a:solidFill>
                <a:schemeClr val="tx1"/>
              </a:solidFill>
              <a:latin typeface="Arial" pitchFamily="34" charset="0"/>
              <a:cs typeface="Arial" pitchFamily="34" charset="0"/>
            </a:rPr>
            <a:t> </a:t>
          </a:r>
          <a:r>
            <a:rPr lang="en-US" sz="2500" kern="1200" dirty="0" err="1">
              <a:solidFill>
                <a:schemeClr val="tx1"/>
              </a:solidFill>
              <a:latin typeface="Arial" pitchFamily="34" charset="0"/>
              <a:cs typeface="Arial" pitchFamily="34" charset="0"/>
            </a:rPr>
            <a:t>núi</a:t>
          </a:r>
          <a:r>
            <a:rPr lang="en-US" sz="2500" kern="1200" dirty="0">
              <a:solidFill>
                <a:schemeClr val="tx1"/>
              </a:solidFill>
              <a:latin typeface="Arial" pitchFamily="34" charset="0"/>
              <a:cs typeface="Arial" pitchFamily="34" charset="0"/>
            </a:rPr>
            <a:t> </a:t>
          </a:r>
          <a:r>
            <a:rPr lang="en-US" sz="2500" kern="1200" dirty="0" err="1">
              <a:solidFill>
                <a:schemeClr val="tx1"/>
              </a:solidFill>
              <a:latin typeface="Arial" pitchFamily="34" charset="0"/>
              <a:cs typeface="Arial" pitchFamily="34" charset="0"/>
            </a:rPr>
            <a:t>Bắc</a:t>
          </a:r>
          <a:r>
            <a:rPr lang="en-US" sz="2500" kern="1200" dirty="0">
              <a:solidFill>
                <a:schemeClr val="tx1"/>
              </a:solidFill>
              <a:latin typeface="Arial" pitchFamily="34" charset="0"/>
              <a:cs typeface="Arial" pitchFamily="34" charset="0"/>
            </a:rPr>
            <a:t> </a:t>
          </a:r>
          <a:r>
            <a:rPr lang="en-US" sz="2500" kern="1200" dirty="0" err="1">
              <a:solidFill>
                <a:schemeClr val="tx1"/>
              </a:solidFill>
              <a:latin typeface="Arial" pitchFamily="34" charset="0"/>
              <a:cs typeface="Arial" pitchFamily="34" charset="0"/>
            </a:rPr>
            <a:t>Bộ</a:t>
          </a:r>
          <a:endParaRPr lang="en-US" sz="2500" kern="1200" dirty="0">
            <a:solidFill>
              <a:schemeClr val="tx1"/>
            </a:solidFill>
            <a:latin typeface="Arial" pitchFamily="34" charset="0"/>
            <a:cs typeface="Arial" pitchFamily="34" charset="0"/>
          </a:endParaRPr>
        </a:p>
      </dsp:txBody>
      <dsp:txXfrm>
        <a:off x="578549" y="394455"/>
        <a:ext cx="7837776" cy="789322"/>
      </dsp:txXfrm>
    </dsp:sp>
    <dsp:sp modelId="{140D0CC7-0D4B-4562-ACB3-B36CA690B28C}">
      <dsp:nvSpPr>
        <dsp:cNvPr id="0" name=""/>
        <dsp:cNvSpPr/>
      </dsp:nvSpPr>
      <dsp:spPr>
        <a:xfrm>
          <a:off x="85223" y="295790"/>
          <a:ext cx="986652" cy="986652"/>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2E2B4C-A120-4A18-A78F-5273BA97A2D8}">
      <dsp:nvSpPr>
        <dsp:cNvPr id="0" name=""/>
        <dsp:cNvSpPr/>
      </dsp:nvSpPr>
      <dsp:spPr>
        <a:xfrm>
          <a:off x="1031086" y="1578644"/>
          <a:ext cx="7385240" cy="789322"/>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6525" tIns="63500" rIns="63500" bIns="63500" numCol="1" spcCol="1270" anchor="ctr" anchorCtr="0">
          <a:noAutofit/>
        </a:bodyPr>
        <a:lstStyle/>
        <a:p>
          <a:pPr lvl="0" algn="l" defTabSz="1111250">
            <a:lnSpc>
              <a:spcPct val="90000"/>
            </a:lnSpc>
            <a:spcBef>
              <a:spcPct val="0"/>
            </a:spcBef>
            <a:spcAft>
              <a:spcPct val="35000"/>
            </a:spcAft>
          </a:pPr>
          <a:r>
            <a:rPr lang="vi-VN" sz="2500" kern="1200" dirty="0">
              <a:solidFill>
                <a:schemeClr val="tx1"/>
              </a:solidFill>
              <a:latin typeface="#9Slide03 AllRoundGothic"/>
            </a:rPr>
            <a:t>Dân cư và hoạt động sản xuất ở vùng Trung du và miền núi Bắc Bộ</a:t>
          </a:r>
          <a:endParaRPr lang="en-US" sz="2500" kern="1200" dirty="0">
            <a:solidFill>
              <a:schemeClr val="tx1"/>
            </a:solidFill>
            <a:latin typeface="#9Slide03 AllRoundGothic"/>
            <a:cs typeface="#9Slide03 Arima Madurai Bold" pitchFamily="2" charset="0"/>
          </a:endParaRPr>
        </a:p>
      </dsp:txBody>
      <dsp:txXfrm>
        <a:off x="1031086" y="1578644"/>
        <a:ext cx="7385240" cy="789322"/>
      </dsp:txXfrm>
    </dsp:sp>
    <dsp:sp modelId="{57909D0C-86AC-4805-8DD7-69E43736B00B}">
      <dsp:nvSpPr>
        <dsp:cNvPr id="0" name=""/>
        <dsp:cNvSpPr/>
      </dsp:nvSpPr>
      <dsp:spPr>
        <a:xfrm>
          <a:off x="537760" y="1479979"/>
          <a:ext cx="986652" cy="986652"/>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B7826D-DF01-4472-A86E-18941BD0F5DC}">
      <dsp:nvSpPr>
        <dsp:cNvPr id="0" name=""/>
        <dsp:cNvSpPr/>
      </dsp:nvSpPr>
      <dsp:spPr>
        <a:xfrm>
          <a:off x="1031086" y="2762833"/>
          <a:ext cx="7385240" cy="789322"/>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6525" tIns="63500" rIns="63500" bIns="63500" numCol="1" spcCol="1270" anchor="ctr" anchorCtr="0">
          <a:noAutofit/>
        </a:bodyPr>
        <a:lstStyle/>
        <a:p>
          <a:pPr lvl="0" algn="l" defTabSz="1111250">
            <a:lnSpc>
              <a:spcPct val="90000"/>
            </a:lnSpc>
            <a:spcBef>
              <a:spcPct val="0"/>
            </a:spcBef>
            <a:spcAft>
              <a:spcPct val="35000"/>
            </a:spcAft>
          </a:pPr>
          <a:r>
            <a:rPr lang="en-US" sz="2500" kern="1200" dirty="0" err="1">
              <a:solidFill>
                <a:schemeClr val="tx1"/>
              </a:solidFill>
              <a:latin typeface="Arial" pitchFamily="34" charset="0"/>
              <a:cs typeface="Arial" pitchFamily="34" charset="0"/>
            </a:rPr>
            <a:t>Một</a:t>
          </a:r>
          <a:r>
            <a:rPr lang="en-US" sz="2500" kern="1200" dirty="0">
              <a:solidFill>
                <a:schemeClr val="tx1"/>
              </a:solidFill>
              <a:latin typeface="Arial" pitchFamily="34" charset="0"/>
              <a:cs typeface="Arial" pitchFamily="34" charset="0"/>
            </a:rPr>
            <a:t> </a:t>
          </a:r>
          <a:r>
            <a:rPr lang="en-US" sz="2500" kern="1200" dirty="0" err="1">
              <a:solidFill>
                <a:schemeClr val="tx1"/>
              </a:solidFill>
              <a:latin typeface="Arial" pitchFamily="34" charset="0"/>
              <a:cs typeface="Arial" pitchFamily="34" charset="0"/>
            </a:rPr>
            <a:t>số</a:t>
          </a:r>
          <a:r>
            <a:rPr lang="en-US" sz="2500" kern="1200" dirty="0">
              <a:solidFill>
                <a:schemeClr val="tx1"/>
              </a:solidFill>
              <a:latin typeface="Arial" pitchFamily="34" charset="0"/>
              <a:cs typeface="Arial" pitchFamily="34" charset="0"/>
            </a:rPr>
            <a:t> </a:t>
          </a:r>
          <a:r>
            <a:rPr lang="en-US" sz="2500" kern="1200" dirty="0" err="1">
              <a:solidFill>
                <a:schemeClr val="tx1"/>
              </a:solidFill>
              <a:latin typeface="Arial" pitchFamily="34" charset="0"/>
              <a:cs typeface="Arial" pitchFamily="34" charset="0"/>
            </a:rPr>
            <a:t>nét</a:t>
          </a:r>
          <a:r>
            <a:rPr lang="en-US" sz="2500" kern="1200" dirty="0">
              <a:solidFill>
                <a:schemeClr val="tx1"/>
              </a:solidFill>
              <a:latin typeface="Arial" pitchFamily="34" charset="0"/>
              <a:cs typeface="Arial" pitchFamily="34" charset="0"/>
            </a:rPr>
            <a:t> </a:t>
          </a:r>
          <a:r>
            <a:rPr lang="en-US" sz="2500" kern="1200" dirty="0" err="1">
              <a:solidFill>
                <a:schemeClr val="tx1"/>
              </a:solidFill>
              <a:latin typeface="Arial" pitchFamily="34" charset="0"/>
              <a:cs typeface="Arial" pitchFamily="34" charset="0"/>
            </a:rPr>
            <a:t>văn</a:t>
          </a:r>
          <a:r>
            <a:rPr lang="en-US" sz="2500" kern="1200" dirty="0">
              <a:solidFill>
                <a:schemeClr val="tx1"/>
              </a:solidFill>
              <a:latin typeface="Arial" pitchFamily="34" charset="0"/>
              <a:cs typeface="Arial" pitchFamily="34" charset="0"/>
            </a:rPr>
            <a:t> </a:t>
          </a:r>
          <a:r>
            <a:rPr lang="en-US" sz="2500" kern="1200" dirty="0" err="1">
              <a:solidFill>
                <a:schemeClr val="tx1"/>
              </a:solidFill>
              <a:latin typeface="Arial" pitchFamily="34" charset="0"/>
              <a:cs typeface="Arial" pitchFamily="34" charset="0"/>
            </a:rPr>
            <a:t>hoá</a:t>
          </a:r>
          <a:r>
            <a:rPr lang="en-US" sz="2500" kern="1200" dirty="0">
              <a:solidFill>
                <a:schemeClr val="tx1"/>
              </a:solidFill>
              <a:latin typeface="Arial" pitchFamily="34" charset="0"/>
              <a:cs typeface="Arial" pitchFamily="34" charset="0"/>
            </a:rPr>
            <a:t> ở </a:t>
          </a:r>
          <a:r>
            <a:rPr lang="en-US" sz="2500" kern="1200" dirty="0" err="1">
              <a:solidFill>
                <a:schemeClr val="tx1"/>
              </a:solidFill>
              <a:latin typeface="Arial" pitchFamily="34" charset="0"/>
              <a:cs typeface="Arial" pitchFamily="34" charset="0"/>
            </a:rPr>
            <a:t>vùng</a:t>
          </a:r>
          <a:r>
            <a:rPr lang="en-US" sz="2500" kern="1200" dirty="0">
              <a:solidFill>
                <a:schemeClr val="tx1"/>
              </a:solidFill>
              <a:latin typeface="Arial" pitchFamily="34" charset="0"/>
              <a:cs typeface="Arial" pitchFamily="34" charset="0"/>
            </a:rPr>
            <a:t> </a:t>
          </a:r>
          <a:r>
            <a:rPr lang="en-US" sz="2500" kern="1200" dirty="0" err="1">
              <a:solidFill>
                <a:schemeClr val="tx1"/>
              </a:solidFill>
              <a:latin typeface="Arial" pitchFamily="34" charset="0"/>
              <a:cs typeface="Arial" pitchFamily="34" charset="0"/>
            </a:rPr>
            <a:t>Trung</a:t>
          </a:r>
          <a:r>
            <a:rPr lang="en-US" sz="2500" kern="1200" dirty="0">
              <a:solidFill>
                <a:schemeClr val="tx1"/>
              </a:solidFill>
              <a:latin typeface="Arial" pitchFamily="34" charset="0"/>
              <a:cs typeface="Arial" pitchFamily="34" charset="0"/>
            </a:rPr>
            <a:t> du </a:t>
          </a:r>
          <a:r>
            <a:rPr lang="en-US" sz="2500" kern="1200" dirty="0" err="1">
              <a:solidFill>
                <a:schemeClr val="tx1"/>
              </a:solidFill>
              <a:latin typeface="Arial" pitchFamily="34" charset="0"/>
              <a:cs typeface="Arial" pitchFamily="34" charset="0"/>
            </a:rPr>
            <a:t>và</a:t>
          </a:r>
          <a:r>
            <a:rPr lang="en-US" sz="2500" kern="1200" dirty="0">
              <a:solidFill>
                <a:schemeClr val="tx1"/>
              </a:solidFill>
              <a:latin typeface="Arial" pitchFamily="34" charset="0"/>
              <a:cs typeface="Arial" pitchFamily="34" charset="0"/>
            </a:rPr>
            <a:t> </a:t>
          </a:r>
          <a:r>
            <a:rPr lang="en-US" sz="2500" kern="1200" dirty="0" err="1">
              <a:solidFill>
                <a:schemeClr val="tx1"/>
              </a:solidFill>
              <a:latin typeface="Arial" pitchFamily="34" charset="0"/>
              <a:cs typeface="Arial" pitchFamily="34" charset="0"/>
            </a:rPr>
            <a:t>miền</a:t>
          </a:r>
          <a:r>
            <a:rPr lang="en-US" sz="2500" kern="1200" dirty="0">
              <a:solidFill>
                <a:schemeClr val="tx1"/>
              </a:solidFill>
              <a:latin typeface="Arial" pitchFamily="34" charset="0"/>
              <a:cs typeface="Arial" pitchFamily="34" charset="0"/>
            </a:rPr>
            <a:t> </a:t>
          </a:r>
          <a:r>
            <a:rPr lang="en-US" sz="2500" kern="1200" dirty="0" err="1">
              <a:solidFill>
                <a:schemeClr val="tx1"/>
              </a:solidFill>
              <a:latin typeface="Arial" pitchFamily="34" charset="0"/>
              <a:cs typeface="Arial" pitchFamily="34" charset="0"/>
            </a:rPr>
            <a:t>núi</a:t>
          </a:r>
          <a:r>
            <a:rPr lang="en-US" sz="2500" kern="1200" dirty="0">
              <a:solidFill>
                <a:schemeClr val="tx1"/>
              </a:solidFill>
              <a:latin typeface="Arial" pitchFamily="34" charset="0"/>
              <a:cs typeface="Arial" pitchFamily="34" charset="0"/>
            </a:rPr>
            <a:t> </a:t>
          </a:r>
          <a:r>
            <a:rPr lang="en-US" sz="2500" kern="1200" dirty="0" err="1">
              <a:solidFill>
                <a:schemeClr val="tx1"/>
              </a:solidFill>
              <a:latin typeface="Arial" pitchFamily="34" charset="0"/>
              <a:cs typeface="Arial" pitchFamily="34" charset="0"/>
            </a:rPr>
            <a:t>Bắc</a:t>
          </a:r>
          <a:r>
            <a:rPr lang="en-US" sz="2500" kern="1200" dirty="0">
              <a:solidFill>
                <a:schemeClr val="tx1"/>
              </a:solidFill>
              <a:latin typeface="Arial" pitchFamily="34" charset="0"/>
              <a:cs typeface="Arial" pitchFamily="34" charset="0"/>
            </a:rPr>
            <a:t> </a:t>
          </a:r>
          <a:r>
            <a:rPr lang="en-US" sz="2500" kern="1200" dirty="0" err="1">
              <a:solidFill>
                <a:schemeClr val="tx1"/>
              </a:solidFill>
              <a:latin typeface="Arial" pitchFamily="34" charset="0"/>
              <a:cs typeface="Arial" pitchFamily="34" charset="0"/>
            </a:rPr>
            <a:t>Bộ</a:t>
          </a:r>
          <a:endParaRPr lang="en-US" sz="2500" kern="1200" dirty="0">
            <a:solidFill>
              <a:schemeClr val="tx1"/>
            </a:solidFill>
            <a:latin typeface="Arial" pitchFamily="34" charset="0"/>
            <a:cs typeface="Arial" pitchFamily="34" charset="0"/>
          </a:endParaRPr>
        </a:p>
      </dsp:txBody>
      <dsp:txXfrm>
        <a:off x="1031086" y="2762833"/>
        <a:ext cx="7385240" cy="789322"/>
      </dsp:txXfrm>
    </dsp:sp>
    <dsp:sp modelId="{B7C3F029-A2DB-4D55-B43A-B5E77A654EF8}">
      <dsp:nvSpPr>
        <dsp:cNvPr id="0" name=""/>
        <dsp:cNvSpPr/>
      </dsp:nvSpPr>
      <dsp:spPr>
        <a:xfrm>
          <a:off x="537760" y="2664167"/>
          <a:ext cx="986652" cy="986652"/>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488736-DC24-4581-BE40-CAFC556FF991}">
      <dsp:nvSpPr>
        <dsp:cNvPr id="0" name=""/>
        <dsp:cNvSpPr/>
      </dsp:nvSpPr>
      <dsp:spPr>
        <a:xfrm>
          <a:off x="578549" y="3947021"/>
          <a:ext cx="7837776" cy="789322"/>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6525" tIns="63500" rIns="63500" bIns="63500" numCol="1" spcCol="1270" anchor="ctr" anchorCtr="0">
          <a:noAutofit/>
        </a:bodyPr>
        <a:lstStyle/>
        <a:p>
          <a:pPr lvl="0" algn="l" defTabSz="1111250">
            <a:lnSpc>
              <a:spcPct val="90000"/>
            </a:lnSpc>
            <a:spcBef>
              <a:spcPct val="0"/>
            </a:spcBef>
            <a:spcAft>
              <a:spcPct val="35000"/>
            </a:spcAft>
          </a:pPr>
          <a:r>
            <a:rPr lang="vi-VN" sz="2500" kern="1200" dirty="0">
              <a:solidFill>
                <a:schemeClr val="tx1"/>
              </a:solidFill>
              <a:latin typeface="#9Slide03 AllRoundGothic"/>
            </a:rPr>
            <a:t> Đền Hùng và lễ giỗ Tổ Hùng Vương </a:t>
          </a:r>
          <a:endParaRPr lang="en-US" sz="2500" kern="1200" dirty="0">
            <a:solidFill>
              <a:schemeClr val="tx1"/>
            </a:solidFill>
            <a:latin typeface="#9Slide03 AllRoundGothic"/>
            <a:cs typeface="#9Slide03 Arima Madurai Bold" pitchFamily="2" charset="0"/>
          </a:endParaRPr>
        </a:p>
      </dsp:txBody>
      <dsp:txXfrm>
        <a:off x="578549" y="3947021"/>
        <a:ext cx="7837776" cy="789322"/>
      </dsp:txXfrm>
    </dsp:sp>
    <dsp:sp modelId="{FBB7244E-14B8-4E55-A9E9-B94D0E35B3A6}">
      <dsp:nvSpPr>
        <dsp:cNvPr id="0" name=""/>
        <dsp:cNvSpPr/>
      </dsp:nvSpPr>
      <dsp:spPr>
        <a:xfrm>
          <a:off x="85223" y="3848356"/>
          <a:ext cx="986652" cy="986652"/>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0998B-A74B-478B-A138-785B7BA9BC53}">
      <dsp:nvSpPr>
        <dsp:cNvPr id="0" name=""/>
        <dsp:cNvSpPr/>
      </dsp:nvSpPr>
      <dsp:spPr>
        <a:xfrm>
          <a:off x="-6298804" y="-963532"/>
          <a:ext cx="7497601" cy="7497601"/>
        </a:xfrm>
        <a:prstGeom prst="blockArc">
          <a:avLst>
            <a:gd name="adj1" fmla="val 18900000"/>
            <a:gd name="adj2" fmla="val 2700000"/>
            <a:gd name="adj3" fmla="val 288"/>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FFABE7-FE4B-406B-A1E4-6D84DA60B0EC}">
      <dsp:nvSpPr>
        <dsp:cNvPr id="0" name=""/>
        <dsp:cNvSpPr/>
      </dsp:nvSpPr>
      <dsp:spPr>
        <a:xfrm>
          <a:off x="446320" y="236589"/>
          <a:ext cx="9416475" cy="699976"/>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507" tIns="58420" rIns="58420" bIns="58420" numCol="1" spcCol="1270" anchor="ctr" anchorCtr="0">
          <a:noAutofit/>
        </a:bodyPr>
        <a:lstStyle/>
        <a:p>
          <a:pPr lvl="0" algn="l" defTabSz="1022350">
            <a:lnSpc>
              <a:spcPct val="90000"/>
            </a:lnSpc>
            <a:spcBef>
              <a:spcPct val="0"/>
            </a:spcBef>
            <a:spcAft>
              <a:spcPct val="35000"/>
            </a:spcAft>
          </a:pPr>
          <a:r>
            <a:rPr lang="en-US" sz="2300" kern="1200">
              <a:solidFill>
                <a:schemeClr val="tx1"/>
              </a:solidFill>
              <a:latin typeface="Arial" pitchFamily="34" charset="0"/>
              <a:cs typeface="Arial" pitchFamily="34" charset="0"/>
            </a:rPr>
            <a:t>Thiên </a:t>
          </a:r>
          <a:r>
            <a:rPr lang="en-US" sz="2300" kern="1200" dirty="0" err="1">
              <a:solidFill>
                <a:schemeClr val="tx1"/>
              </a:solidFill>
              <a:latin typeface="Arial" pitchFamily="34" charset="0"/>
              <a:cs typeface="Arial" pitchFamily="34" charset="0"/>
            </a:rPr>
            <a:t>nhiên</a:t>
          </a:r>
          <a:r>
            <a:rPr lang="en-US" sz="2300" kern="1200" dirty="0">
              <a:solidFill>
                <a:schemeClr val="tx1"/>
              </a:solidFill>
              <a:latin typeface="Arial" pitchFamily="34" charset="0"/>
              <a:cs typeface="Arial" pitchFamily="34" charset="0"/>
            </a:rPr>
            <a:t> </a:t>
          </a:r>
          <a:r>
            <a:rPr lang="en-US" sz="2300" kern="1200" dirty="0" err="1">
              <a:solidFill>
                <a:schemeClr val="tx1"/>
              </a:solidFill>
              <a:latin typeface="Arial" pitchFamily="34" charset="0"/>
              <a:cs typeface="Arial" pitchFamily="34" charset="0"/>
            </a:rPr>
            <a:t>vùng</a:t>
          </a:r>
          <a:r>
            <a:rPr lang="en-US" sz="2300" kern="1200" dirty="0">
              <a:solidFill>
                <a:schemeClr val="tx1"/>
              </a:solidFill>
              <a:latin typeface="Arial" pitchFamily="34" charset="0"/>
              <a:cs typeface="Arial" pitchFamily="34" charset="0"/>
            </a:rPr>
            <a:t> </a:t>
          </a:r>
          <a:r>
            <a:rPr lang="en-US" sz="2300" kern="1200" dirty="0" err="1">
              <a:solidFill>
                <a:schemeClr val="tx1"/>
              </a:solidFill>
              <a:latin typeface="Arial" pitchFamily="34" charset="0"/>
              <a:cs typeface="Arial" pitchFamily="34" charset="0"/>
            </a:rPr>
            <a:t>Đồng</a:t>
          </a:r>
          <a:r>
            <a:rPr lang="en-US" sz="2300" kern="1200" dirty="0">
              <a:solidFill>
                <a:schemeClr val="tx1"/>
              </a:solidFill>
              <a:latin typeface="Arial" pitchFamily="34" charset="0"/>
              <a:cs typeface="Arial" pitchFamily="34" charset="0"/>
            </a:rPr>
            <a:t> </a:t>
          </a:r>
          <a:r>
            <a:rPr lang="en-US" sz="2300" kern="1200" dirty="0" err="1">
              <a:solidFill>
                <a:schemeClr val="tx1"/>
              </a:solidFill>
              <a:latin typeface="Arial" pitchFamily="34" charset="0"/>
              <a:cs typeface="Arial" pitchFamily="34" charset="0"/>
            </a:rPr>
            <a:t>bằng</a:t>
          </a:r>
          <a:r>
            <a:rPr lang="en-US" sz="2300" kern="1200" dirty="0">
              <a:solidFill>
                <a:schemeClr val="tx1"/>
              </a:solidFill>
              <a:latin typeface="Arial" pitchFamily="34" charset="0"/>
              <a:cs typeface="Arial" pitchFamily="34" charset="0"/>
            </a:rPr>
            <a:t> </a:t>
          </a:r>
          <a:r>
            <a:rPr lang="en-US" sz="2300" kern="1200" dirty="0" err="1">
              <a:solidFill>
                <a:schemeClr val="tx1"/>
              </a:solidFill>
              <a:latin typeface="Arial" pitchFamily="34" charset="0"/>
              <a:cs typeface="Arial" pitchFamily="34" charset="0"/>
            </a:rPr>
            <a:t>Bắc</a:t>
          </a:r>
          <a:r>
            <a:rPr lang="en-US" sz="2300" kern="1200" dirty="0">
              <a:solidFill>
                <a:schemeClr val="tx1"/>
              </a:solidFill>
              <a:latin typeface="Arial" pitchFamily="34" charset="0"/>
              <a:cs typeface="Arial" pitchFamily="34" charset="0"/>
            </a:rPr>
            <a:t> </a:t>
          </a:r>
          <a:r>
            <a:rPr lang="en-US" sz="2300" kern="1200" dirty="0" err="1">
              <a:solidFill>
                <a:schemeClr val="tx1"/>
              </a:solidFill>
              <a:latin typeface="Arial" pitchFamily="34" charset="0"/>
              <a:cs typeface="Arial" pitchFamily="34" charset="0"/>
            </a:rPr>
            <a:t>Bộ</a:t>
          </a:r>
          <a:endParaRPr lang="en-US" sz="2300" kern="1200" dirty="0">
            <a:solidFill>
              <a:schemeClr val="tx1"/>
            </a:solidFill>
            <a:latin typeface="Arial" pitchFamily="34" charset="0"/>
            <a:cs typeface="Arial" pitchFamily="34" charset="0"/>
          </a:endParaRPr>
        </a:p>
      </dsp:txBody>
      <dsp:txXfrm>
        <a:off x="446320" y="236589"/>
        <a:ext cx="9416475" cy="699976"/>
      </dsp:txXfrm>
    </dsp:sp>
    <dsp:sp modelId="{140D0CC7-0D4B-4562-ACB3-B36CA690B28C}">
      <dsp:nvSpPr>
        <dsp:cNvPr id="0" name=""/>
        <dsp:cNvSpPr/>
      </dsp:nvSpPr>
      <dsp:spPr>
        <a:xfrm>
          <a:off x="79779" y="220036"/>
          <a:ext cx="733082" cy="733082"/>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2E2B4C-A120-4A18-A78F-5273BA97A2D8}">
      <dsp:nvSpPr>
        <dsp:cNvPr id="0" name=""/>
        <dsp:cNvSpPr/>
      </dsp:nvSpPr>
      <dsp:spPr>
        <a:xfrm>
          <a:off x="928729" y="1151476"/>
          <a:ext cx="8934066" cy="629377"/>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507" tIns="58420" rIns="58420" bIns="58420" numCol="1" spcCol="1270" anchor="ctr" anchorCtr="0">
          <a:noAutofit/>
        </a:bodyPr>
        <a:lstStyle/>
        <a:p>
          <a:pPr lvl="0" algn="l" defTabSz="1022350">
            <a:lnSpc>
              <a:spcPct val="90000"/>
            </a:lnSpc>
            <a:spcBef>
              <a:spcPct val="0"/>
            </a:spcBef>
            <a:spcAft>
              <a:spcPct val="35000"/>
            </a:spcAft>
          </a:pPr>
          <a:r>
            <a:rPr lang="vi-VN" sz="2300" kern="1200" dirty="0">
              <a:solidFill>
                <a:schemeClr val="tx1"/>
              </a:solidFill>
            </a:rPr>
            <a:t>Dân cư và hoạt động sản xuất ở vùng Đồng bằng Bắc Bộ</a:t>
          </a:r>
          <a:endParaRPr lang="en-US" sz="2300" kern="1200" dirty="0">
            <a:solidFill>
              <a:schemeClr val="tx1"/>
            </a:solidFill>
            <a:latin typeface="#9Slide03 Arima Madurai Bold" pitchFamily="2" charset="0"/>
            <a:cs typeface="#9Slide03 Arima Madurai Bold" pitchFamily="2" charset="0"/>
          </a:endParaRPr>
        </a:p>
      </dsp:txBody>
      <dsp:txXfrm>
        <a:off x="928729" y="1151476"/>
        <a:ext cx="8934066" cy="629377"/>
      </dsp:txXfrm>
    </dsp:sp>
    <dsp:sp modelId="{57909D0C-86AC-4805-8DD7-69E43736B00B}">
      <dsp:nvSpPr>
        <dsp:cNvPr id="0" name=""/>
        <dsp:cNvSpPr/>
      </dsp:nvSpPr>
      <dsp:spPr>
        <a:xfrm>
          <a:off x="562188" y="1099624"/>
          <a:ext cx="733082" cy="733082"/>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B7826D-DF01-4472-A86E-18941BD0F5DC}">
      <dsp:nvSpPr>
        <dsp:cNvPr id="0" name=""/>
        <dsp:cNvSpPr/>
      </dsp:nvSpPr>
      <dsp:spPr>
        <a:xfrm>
          <a:off x="1149322" y="2031064"/>
          <a:ext cx="8713473" cy="629377"/>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507" tIns="58420" rIns="58420" bIns="58420" numCol="1" spcCol="1270" anchor="ctr" anchorCtr="0">
          <a:noAutofit/>
        </a:bodyPr>
        <a:lstStyle/>
        <a:p>
          <a:pPr lvl="0" algn="l" defTabSz="1022350">
            <a:lnSpc>
              <a:spcPct val="90000"/>
            </a:lnSpc>
            <a:spcBef>
              <a:spcPct val="0"/>
            </a:spcBef>
            <a:spcAft>
              <a:spcPct val="35000"/>
            </a:spcAft>
          </a:pPr>
          <a:r>
            <a:rPr lang="en-US" sz="2300" kern="1200" dirty="0" err="1">
              <a:solidFill>
                <a:schemeClr val="tx1"/>
              </a:solidFill>
              <a:latin typeface="Arial" pitchFamily="34" charset="0"/>
              <a:cs typeface="Arial" pitchFamily="34" charset="0"/>
            </a:rPr>
            <a:t>Một</a:t>
          </a:r>
          <a:r>
            <a:rPr lang="en-US" sz="2300" kern="1200" dirty="0">
              <a:solidFill>
                <a:schemeClr val="tx1"/>
              </a:solidFill>
              <a:latin typeface="Arial" pitchFamily="34" charset="0"/>
              <a:cs typeface="Arial" pitchFamily="34" charset="0"/>
            </a:rPr>
            <a:t> </a:t>
          </a:r>
          <a:r>
            <a:rPr lang="en-US" sz="2300" kern="1200" dirty="0" err="1">
              <a:solidFill>
                <a:schemeClr val="tx1"/>
              </a:solidFill>
              <a:latin typeface="Arial" pitchFamily="34" charset="0"/>
              <a:cs typeface="Arial" pitchFamily="34" charset="0"/>
            </a:rPr>
            <a:t>số</a:t>
          </a:r>
          <a:r>
            <a:rPr lang="en-US" sz="2300" kern="1200" dirty="0">
              <a:solidFill>
                <a:schemeClr val="tx1"/>
              </a:solidFill>
              <a:latin typeface="Arial" pitchFamily="34" charset="0"/>
              <a:cs typeface="Arial" pitchFamily="34" charset="0"/>
            </a:rPr>
            <a:t> </a:t>
          </a:r>
          <a:r>
            <a:rPr lang="en-US" sz="2300" kern="1200" dirty="0" err="1">
              <a:solidFill>
                <a:schemeClr val="tx1"/>
              </a:solidFill>
              <a:latin typeface="Arial" pitchFamily="34" charset="0"/>
              <a:cs typeface="Arial" pitchFamily="34" charset="0"/>
            </a:rPr>
            <a:t>nét</a:t>
          </a:r>
          <a:r>
            <a:rPr lang="en-US" sz="2300" kern="1200" dirty="0">
              <a:solidFill>
                <a:schemeClr val="tx1"/>
              </a:solidFill>
              <a:latin typeface="Arial" pitchFamily="34" charset="0"/>
              <a:cs typeface="Arial" pitchFamily="34" charset="0"/>
            </a:rPr>
            <a:t> </a:t>
          </a:r>
          <a:r>
            <a:rPr lang="en-US" sz="2300" kern="1200" dirty="0" err="1">
              <a:solidFill>
                <a:schemeClr val="tx1"/>
              </a:solidFill>
              <a:latin typeface="Arial" pitchFamily="34" charset="0"/>
              <a:cs typeface="Arial" pitchFamily="34" charset="0"/>
            </a:rPr>
            <a:t>văn</a:t>
          </a:r>
          <a:r>
            <a:rPr lang="en-US" sz="2300" kern="1200" dirty="0">
              <a:solidFill>
                <a:schemeClr val="tx1"/>
              </a:solidFill>
              <a:latin typeface="Arial" pitchFamily="34" charset="0"/>
              <a:cs typeface="Arial" pitchFamily="34" charset="0"/>
            </a:rPr>
            <a:t> </a:t>
          </a:r>
          <a:r>
            <a:rPr lang="en-US" sz="2300" kern="1200" dirty="0" err="1">
              <a:solidFill>
                <a:schemeClr val="tx1"/>
              </a:solidFill>
              <a:latin typeface="Arial" pitchFamily="34" charset="0"/>
              <a:cs typeface="Arial" pitchFamily="34" charset="0"/>
            </a:rPr>
            <a:t>hoá</a:t>
          </a:r>
          <a:r>
            <a:rPr lang="en-US" sz="2300" kern="1200" dirty="0">
              <a:solidFill>
                <a:schemeClr val="tx1"/>
              </a:solidFill>
              <a:latin typeface="Arial" pitchFamily="34" charset="0"/>
              <a:cs typeface="Arial" pitchFamily="34" charset="0"/>
            </a:rPr>
            <a:t> ở </a:t>
          </a:r>
          <a:r>
            <a:rPr lang="en-US" sz="2300" kern="1200" dirty="0" err="1">
              <a:solidFill>
                <a:schemeClr val="tx1"/>
              </a:solidFill>
              <a:latin typeface="Arial" pitchFamily="34" charset="0"/>
              <a:cs typeface="Arial" pitchFamily="34" charset="0"/>
            </a:rPr>
            <a:t>vùng</a:t>
          </a:r>
          <a:r>
            <a:rPr lang="en-US" sz="2300" kern="1200" dirty="0">
              <a:solidFill>
                <a:schemeClr val="tx1"/>
              </a:solidFill>
              <a:latin typeface="Arial" pitchFamily="34" charset="0"/>
              <a:cs typeface="Arial" pitchFamily="34" charset="0"/>
            </a:rPr>
            <a:t> </a:t>
          </a:r>
          <a:r>
            <a:rPr lang="en-US" sz="2300" kern="1200" dirty="0" err="1">
              <a:solidFill>
                <a:schemeClr val="tx1"/>
              </a:solidFill>
              <a:latin typeface="Arial" pitchFamily="34" charset="0"/>
              <a:cs typeface="Arial" pitchFamily="34" charset="0"/>
            </a:rPr>
            <a:t>Đồng</a:t>
          </a:r>
          <a:r>
            <a:rPr lang="en-US" sz="2300" kern="1200" dirty="0">
              <a:solidFill>
                <a:schemeClr val="tx1"/>
              </a:solidFill>
              <a:latin typeface="Arial" pitchFamily="34" charset="0"/>
              <a:cs typeface="Arial" pitchFamily="34" charset="0"/>
            </a:rPr>
            <a:t> </a:t>
          </a:r>
          <a:r>
            <a:rPr lang="en-US" sz="2300" kern="1200" dirty="0" err="1">
              <a:solidFill>
                <a:schemeClr val="tx1"/>
              </a:solidFill>
              <a:latin typeface="Arial" pitchFamily="34" charset="0"/>
              <a:cs typeface="Arial" pitchFamily="34" charset="0"/>
            </a:rPr>
            <a:t>bằng</a:t>
          </a:r>
          <a:r>
            <a:rPr lang="en-US" sz="2300" kern="1200" dirty="0">
              <a:solidFill>
                <a:schemeClr val="tx1"/>
              </a:solidFill>
              <a:latin typeface="Arial" pitchFamily="34" charset="0"/>
              <a:cs typeface="Arial" pitchFamily="34" charset="0"/>
            </a:rPr>
            <a:t> </a:t>
          </a:r>
          <a:r>
            <a:rPr lang="en-US" sz="2300" kern="1200" err="1">
              <a:solidFill>
                <a:schemeClr val="tx1"/>
              </a:solidFill>
              <a:latin typeface="Arial" pitchFamily="34" charset="0"/>
              <a:cs typeface="Arial" pitchFamily="34" charset="0"/>
            </a:rPr>
            <a:t>Bắc</a:t>
          </a:r>
          <a:r>
            <a:rPr lang="en-US" sz="2300" kern="1200">
              <a:solidFill>
                <a:schemeClr val="tx1"/>
              </a:solidFill>
              <a:latin typeface="Arial" pitchFamily="34" charset="0"/>
              <a:cs typeface="Arial" pitchFamily="34" charset="0"/>
            </a:rPr>
            <a:t> Bộ</a:t>
          </a:r>
          <a:endParaRPr lang="en-US" sz="2300" kern="1200" dirty="0">
            <a:solidFill>
              <a:schemeClr val="tx1"/>
            </a:solidFill>
            <a:latin typeface="Arial" pitchFamily="34" charset="0"/>
            <a:cs typeface="Arial" pitchFamily="34" charset="0"/>
          </a:endParaRPr>
        </a:p>
      </dsp:txBody>
      <dsp:txXfrm>
        <a:off x="1149322" y="2031064"/>
        <a:ext cx="8713473" cy="629377"/>
      </dsp:txXfrm>
    </dsp:sp>
    <dsp:sp modelId="{B7C3F029-A2DB-4D55-B43A-B5E77A654EF8}">
      <dsp:nvSpPr>
        <dsp:cNvPr id="0" name=""/>
        <dsp:cNvSpPr/>
      </dsp:nvSpPr>
      <dsp:spPr>
        <a:xfrm>
          <a:off x="782781" y="1979211"/>
          <a:ext cx="733082" cy="733082"/>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94F478-C2F7-4DCC-9EB1-3C5EF7F6E741}">
      <dsp:nvSpPr>
        <dsp:cNvPr id="0" name=""/>
        <dsp:cNvSpPr/>
      </dsp:nvSpPr>
      <dsp:spPr>
        <a:xfrm>
          <a:off x="1149322" y="2931550"/>
          <a:ext cx="8713473" cy="586466"/>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507" tIns="58420" rIns="58420" bIns="58420" numCol="1" spcCol="1270" anchor="ctr" anchorCtr="0">
          <a:noAutofit/>
        </a:bodyPr>
        <a:lstStyle/>
        <a:p>
          <a:pPr lvl="0" algn="l" defTabSz="1022350">
            <a:lnSpc>
              <a:spcPct val="90000"/>
            </a:lnSpc>
            <a:spcBef>
              <a:spcPct val="0"/>
            </a:spcBef>
            <a:spcAft>
              <a:spcPct val="35000"/>
            </a:spcAft>
          </a:pP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Sông</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Hồng</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và</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văn</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minh</a:t>
          </a:r>
          <a:r>
            <a:rPr lang="en-US" sz="2300" kern="1200" dirty="0">
              <a:solidFill>
                <a:schemeClr val="tx1"/>
              </a:solidFill>
              <a:latin typeface="#9Slide03 Arima Madurai ExtraBo"/>
            </a:rPr>
            <a:t> </a:t>
          </a:r>
          <a:r>
            <a:rPr lang="en-US" sz="2300" kern="1200" err="1">
              <a:solidFill>
                <a:schemeClr val="tx1"/>
              </a:solidFill>
              <a:latin typeface="#9Slide03 Arima Madurai ExtraBo"/>
            </a:rPr>
            <a:t>sông</a:t>
          </a:r>
          <a:r>
            <a:rPr lang="en-US" sz="2300" kern="1200">
              <a:solidFill>
                <a:schemeClr val="tx1"/>
              </a:solidFill>
              <a:latin typeface="#9Slide03 Arima Madurai ExtraBo"/>
            </a:rPr>
            <a:t> Hồng</a:t>
          </a:r>
          <a:endParaRPr lang="en-US" sz="2300" kern="1200" dirty="0">
            <a:solidFill>
              <a:schemeClr val="tx1"/>
            </a:solidFill>
            <a:latin typeface="#9Slide03 Arima Madurai ExtraBo"/>
          </a:endParaRPr>
        </a:p>
      </dsp:txBody>
      <dsp:txXfrm>
        <a:off x="1149322" y="2931550"/>
        <a:ext cx="8713473" cy="586466"/>
      </dsp:txXfrm>
    </dsp:sp>
    <dsp:sp modelId="{B8AD66F3-5299-42C3-91FE-B5856E87980A}">
      <dsp:nvSpPr>
        <dsp:cNvPr id="0" name=""/>
        <dsp:cNvSpPr/>
      </dsp:nvSpPr>
      <dsp:spPr>
        <a:xfrm>
          <a:off x="782781" y="2858242"/>
          <a:ext cx="733082" cy="733082"/>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FD1EA6-87AA-483F-99AA-DB28BC14B040}">
      <dsp:nvSpPr>
        <dsp:cNvPr id="0" name=""/>
        <dsp:cNvSpPr/>
      </dsp:nvSpPr>
      <dsp:spPr>
        <a:xfrm>
          <a:off x="928729" y="3811138"/>
          <a:ext cx="8934066" cy="586466"/>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507" tIns="58420" rIns="58420" bIns="58420" numCol="1" spcCol="1270" anchor="ctr" anchorCtr="0">
          <a:noAutofit/>
        </a:bodyPr>
        <a:lstStyle/>
        <a:p>
          <a:pPr lvl="0" algn="l" defTabSz="1022350">
            <a:lnSpc>
              <a:spcPct val="90000"/>
            </a:lnSpc>
            <a:spcBef>
              <a:spcPct val="0"/>
            </a:spcBef>
            <a:spcAft>
              <a:spcPct val="35000"/>
            </a:spcAft>
          </a:pPr>
          <a:r>
            <a:rPr lang="en-US" sz="2300" kern="1200" dirty="0" err="1">
              <a:solidFill>
                <a:schemeClr val="tx1"/>
              </a:solidFill>
              <a:latin typeface="#9Slide03 Arima Madurai ExtraBo"/>
            </a:rPr>
            <a:t>Thăng</a:t>
          </a:r>
          <a:r>
            <a:rPr lang="en-US" sz="2300" kern="1200" dirty="0">
              <a:solidFill>
                <a:schemeClr val="tx1"/>
              </a:solidFill>
              <a:latin typeface="#9Slide03 Arima Madurai ExtraBo"/>
            </a:rPr>
            <a:t> Long – </a:t>
          </a:r>
          <a:r>
            <a:rPr lang="en-US" sz="2300" kern="1200" dirty="0" err="1">
              <a:solidFill>
                <a:schemeClr val="tx1"/>
              </a:solidFill>
              <a:latin typeface="#9Slide03 Arima Madurai ExtraBo"/>
            </a:rPr>
            <a:t>Hà</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Nội</a:t>
          </a:r>
          <a:endParaRPr lang="en-US" sz="2300" kern="1200" dirty="0">
            <a:solidFill>
              <a:schemeClr val="tx1"/>
            </a:solidFill>
            <a:latin typeface="#9Slide03 Arima Madurai ExtraBo"/>
          </a:endParaRPr>
        </a:p>
      </dsp:txBody>
      <dsp:txXfrm>
        <a:off x="928729" y="3811138"/>
        <a:ext cx="8934066" cy="586466"/>
      </dsp:txXfrm>
    </dsp:sp>
    <dsp:sp modelId="{6DCA6F14-5A5D-44D3-99EF-4A7E5E13EDFE}">
      <dsp:nvSpPr>
        <dsp:cNvPr id="0" name=""/>
        <dsp:cNvSpPr/>
      </dsp:nvSpPr>
      <dsp:spPr>
        <a:xfrm>
          <a:off x="562188" y="3737830"/>
          <a:ext cx="733082" cy="733082"/>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B1EEAE-EA74-475D-9CC4-8F673C126B55}">
      <dsp:nvSpPr>
        <dsp:cNvPr id="0" name=""/>
        <dsp:cNvSpPr/>
      </dsp:nvSpPr>
      <dsp:spPr>
        <a:xfrm>
          <a:off x="446320" y="4690726"/>
          <a:ext cx="9416475" cy="586466"/>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507" tIns="58420" rIns="58420" bIns="58420" numCol="1" spcCol="1270" anchor="ctr" anchorCtr="0">
          <a:noAutofit/>
        </a:bodyPr>
        <a:lstStyle/>
        <a:p>
          <a:pPr lvl="0" algn="l" defTabSz="1022350">
            <a:lnSpc>
              <a:spcPct val="90000"/>
            </a:lnSpc>
            <a:spcBef>
              <a:spcPct val="0"/>
            </a:spcBef>
            <a:spcAft>
              <a:spcPct val="35000"/>
            </a:spcAft>
          </a:pPr>
          <a:r>
            <a:rPr lang="en-US" sz="2300" kern="1200" dirty="0" err="1">
              <a:solidFill>
                <a:schemeClr val="tx1"/>
              </a:solidFill>
              <a:latin typeface="#9Slide03 AllRoundGothic"/>
            </a:rPr>
            <a:t>Văn</a:t>
          </a:r>
          <a:r>
            <a:rPr lang="en-US" sz="2300" kern="1200" dirty="0">
              <a:solidFill>
                <a:schemeClr val="tx1"/>
              </a:solidFill>
              <a:latin typeface="#9Slide03 AllRoundGothic"/>
            </a:rPr>
            <a:t> </a:t>
          </a:r>
          <a:r>
            <a:rPr lang="en-US" sz="2300" kern="1200" dirty="0" err="1">
              <a:solidFill>
                <a:schemeClr val="tx1"/>
              </a:solidFill>
              <a:latin typeface="#9Slide03 AllRoundGothic"/>
            </a:rPr>
            <a:t>Miếu</a:t>
          </a:r>
          <a:r>
            <a:rPr lang="en-US" sz="2300" kern="1200" dirty="0">
              <a:solidFill>
                <a:schemeClr val="tx1"/>
              </a:solidFill>
              <a:latin typeface="#9Slide03 AllRoundGothic"/>
            </a:rPr>
            <a:t> – </a:t>
          </a:r>
          <a:r>
            <a:rPr lang="en-US" sz="2300" kern="1200" dirty="0" err="1">
              <a:solidFill>
                <a:schemeClr val="tx1"/>
              </a:solidFill>
              <a:latin typeface="#9Slide03 AllRoundGothic"/>
            </a:rPr>
            <a:t>Quốc</a:t>
          </a:r>
          <a:r>
            <a:rPr lang="en-US" sz="2300" kern="1200" dirty="0">
              <a:solidFill>
                <a:schemeClr val="tx1"/>
              </a:solidFill>
              <a:latin typeface="#9Slide03 AllRoundGothic"/>
            </a:rPr>
            <a:t> </a:t>
          </a:r>
          <a:r>
            <a:rPr lang="en-US" sz="2300" kern="1200" dirty="0" err="1">
              <a:solidFill>
                <a:schemeClr val="tx1"/>
              </a:solidFill>
              <a:latin typeface="#9Slide03 AllRoundGothic"/>
            </a:rPr>
            <a:t>Tử</a:t>
          </a:r>
          <a:r>
            <a:rPr lang="en-US" sz="2300" kern="1200" dirty="0">
              <a:solidFill>
                <a:schemeClr val="tx1"/>
              </a:solidFill>
              <a:latin typeface="#9Slide03 AllRoundGothic"/>
            </a:rPr>
            <a:t> </a:t>
          </a:r>
          <a:r>
            <a:rPr lang="en-US" sz="2300" kern="1200" dirty="0" err="1">
              <a:solidFill>
                <a:schemeClr val="tx1"/>
              </a:solidFill>
              <a:latin typeface="#9Slide03 AllRoundGothic"/>
            </a:rPr>
            <a:t>Giám</a:t>
          </a:r>
          <a:endParaRPr lang="en-US" sz="2300" kern="1200" dirty="0">
            <a:solidFill>
              <a:schemeClr val="tx1"/>
            </a:solidFill>
            <a:latin typeface="#9Slide03 AllRoundGothic"/>
          </a:endParaRPr>
        </a:p>
      </dsp:txBody>
      <dsp:txXfrm>
        <a:off x="446320" y="4690726"/>
        <a:ext cx="9416475" cy="586466"/>
      </dsp:txXfrm>
    </dsp:sp>
    <dsp:sp modelId="{84B66DBE-6C06-4761-B967-02D12FC95637}">
      <dsp:nvSpPr>
        <dsp:cNvPr id="0" name=""/>
        <dsp:cNvSpPr/>
      </dsp:nvSpPr>
      <dsp:spPr>
        <a:xfrm>
          <a:off x="79779" y="4617418"/>
          <a:ext cx="733082" cy="733082"/>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0998B-A74B-478B-A138-785B7BA9BC53}">
      <dsp:nvSpPr>
        <dsp:cNvPr id="0" name=""/>
        <dsp:cNvSpPr/>
      </dsp:nvSpPr>
      <dsp:spPr>
        <a:xfrm>
          <a:off x="-2322595" y="-390167"/>
          <a:ext cx="3017354" cy="3017354"/>
        </a:xfrm>
        <a:prstGeom prst="blockArc">
          <a:avLst>
            <a:gd name="adj1" fmla="val 18900000"/>
            <a:gd name="adj2" fmla="val 2700000"/>
            <a:gd name="adj3" fmla="val 716"/>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FFABE7-FE4B-406B-A1E4-6D84DA60B0EC}">
      <dsp:nvSpPr>
        <dsp:cNvPr id="0" name=""/>
        <dsp:cNvSpPr/>
      </dsp:nvSpPr>
      <dsp:spPr>
        <a:xfrm>
          <a:off x="675082" y="578443"/>
          <a:ext cx="4815035" cy="1080132"/>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7817" tIns="58420" rIns="58420" bIns="58420" numCol="1" spcCol="1270" anchor="ctr" anchorCtr="0">
          <a:noAutofit/>
        </a:bodyPr>
        <a:lstStyle/>
        <a:p>
          <a:pPr lvl="0" algn="l" defTabSz="1022350">
            <a:lnSpc>
              <a:spcPct val="90000"/>
            </a:lnSpc>
            <a:spcBef>
              <a:spcPct val="0"/>
            </a:spcBef>
            <a:spcAft>
              <a:spcPct val="35000"/>
            </a:spcAft>
          </a:pPr>
          <a:r>
            <a:rPr lang="en-US" sz="2300" kern="1200" dirty="0">
              <a:solidFill>
                <a:schemeClr val="tx1"/>
              </a:solidFill>
              <a:latin typeface="Arial" pitchFamily="34" charset="0"/>
              <a:cs typeface="Arial" pitchFamily="34" charset="0"/>
            </a:rPr>
            <a:t>ÔN TẬP</a:t>
          </a:r>
        </a:p>
      </dsp:txBody>
      <dsp:txXfrm>
        <a:off x="675082" y="578443"/>
        <a:ext cx="4815035" cy="1080132"/>
      </dsp:txXfrm>
    </dsp:sp>
    <dsp:sp modelId="{140D0CC7-0D4B-4562-ACB3-B36CA690B28C}">
      <dsp:nvSpPr>
        <dsp:cNvPr id="0" name=""/>
        <dsp:cNvSpPr/>
      </dsp:nvSpPr>
      <dsp:spPr>
        <a:xfrm>
          <a:off x="0" y="443427"/>
          <a:ext cx="1350165" cy="1350165"/>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0998B-A74B-478B-A138-785B7BA9BC53}">
      <dsp:nvSpPr>
        <dsp:cNvPr id="0" name=""/>
        <dsp:cNvSpPr/>
      </dsp:nvSpPr>
      <dsp:spPr>
        <a:xfrm>
          <a:off x="-6298804" y="-963532"/>
          <a:ext cx="7497601" cy="7497601"/>
        </a:xfrm>
        <a:prstGeom prst="blockArc">
          <a:avLst>
            <a:gd name="adj1" fmla="val 18900000"/>
            <a:gd name="adj2" fmla="val 2700000"/>
            <a:gd name="adj3" fmla="val 288"/>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FFABE7-FE4B-406B-A1E4-6D84DA60B0EC}">
      <dsp:nvSpPr>
        <dsp:cNvPr id="0" name=""/>
        <dsp:cNvSpPr/>
      </dsp:nvSpPr>
      <dsp:spPr>
        <a:xfrm>
          <a:off x="523751" y="280639"/>
          <a:ext cx="9103242" cy="831355"/>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879" tIns="58420" rIns="58420" bIns="58420" numCol="1" spcCol="1270" anchor="ctr" anchorCtr="0">
          <a:noAutofit/>
        </a:bodyPr>
        <a:lstStyle/>
        <a:p>
          <a:pPr lvl="0" algn="l" defTabSz="1022350">
            <a:lnSpc>
              <a:spcPct val="90000"/>
            </a:lnSpc>
            <a:spcBef>
              <a:spcPct val="0"/>
            </a:spcBef>
            <a:spcAft>
              <a:spcPct val="35000"/>
            </a:spcAft>
          </a:pPr>
          <a:r>
            <a:rPr lang="en-US" sz="2300" kern="1200" dirty="0" err="1">
              <a:solidFill>
                <a:schemeClr val="tx1"/>
              </a:solidFill>
              <a:latin typeface="#9Slide03 Arima Madurai Bold" pitchFamily="2" charset="0"/>
            </a:rPr>
            <a:t>Thiên</a:t>
          </a:r>
          <a:r>
            <a:rPr lang="en-US" sz="2300" kern="1200" dirty="0">
              <a:solidFill>
                <a:schemeClr val="tx1"/>
              </a:solidFill>
              <a:latin typeface="#9Slide03 Arima Madurai Bold" pitchFamily="2" charset="0"/>
            </a:rPr>
            <a:t> </a:t>
          </a:r>
          <a:r>
            <a:rPr lang="en-US" sz="2300" kern="1200" dirty="0" err="1">
              <a:solidFill>
                <a:schemeClr val="tx1"/>
              </a:solidFill>
              <a:latin typeface="#9Slide03 Arima Madurai Bold" pitchFamily="2" charset="0"/>
            </a:rPr>
            <a:t>nhiên</a:t>
          </a:r>
          <a:r>
            <a:rPr lang="en-US" sz="2300" kern="1200" dirty="0">
              <a:solidFill>
                <a:schemeClr val="tx1"/>
              </a:solidFill>
              <a:latin typeface="#9Slide03 Arima Madurai Bold" pitchFamily="2" charset="0"/>
            </a:rPr>
            <a:t> </a:t>
          </a:r>
          <a:r>
            <a:rPr lang="en-US" sz="2300" kern="1200" dirty="0" err="1">
              <a:solidFill>
                <a:schemeClr val="tx1"/>
              </a:solidFill>
              <a:latin typeface="#9Slide03 Arima Madurai Bold" pitchFamily="2" charset="0"/>
            </a:rPr>
            <a:t>vùng</a:t>
          </a:r>
          <a:r>
            <a:rPr lang="en-US" sz="2300" kern="1200" dirty="0">
              <a:solidFill>
                <a:schemeClr val="tx1"/>
              </a:solidFill>
              <a:latin typeface="#9Slide03 Arima Madurai Bold" pitchFamily="2" charset="0"/>
            </a:rPr>
            <a:t> </a:t>
          </a:r>
          <a:r>
            <a:rPr lang="en-US" sz="2300" kern="1200" dirty="0" err="1">
              <a:solidFill>
                <a:schemeClr val="tx1"/>
              </a:solidFill>
              <a:latin typeface="#9Slide03 Arima Madurai Bold" pitchFamily="2" charset="0"/>
            </a:rPr>
            <a:t>Duyên</a:t>
          </a:r>
          <a:r>
            <a:rPr lang="en-US" sz="2300" kern="1200" dirty="0">
              <a:solidFill>
                <a:schemeClr val="tx1"/>
              </a:solidFill>
              <a:latin typeface="#9Slide03 Arima Madurai Bold" pitchFamily="2" charset="0"/>
            </a:rPr>
            <a:t> </a:t>
          </a:r>
          <a:r>
            <a:rPr lang="en-US" sz="2300" kern="1200" dirty="0" err="1">
              <a:solidFill>
                <a:schemeClr val="tx1"/>
              </a:solidFill>
              <a:latin typeface="#9Slide03 Arima Madurai Bold" pitchFamily="2" charset="0"/>
            </a:rPr>
            <a:t>hải</a:t>
          </a:r>
          <a:r>
            <a:rPr lang="en-US" sz="2300" kern="1200" dirty="0">
              <a:solidFill>
                <a:schemeClr val="tx1"/>
              </a:solidFill>
              <a:latin typeface="#9Slide03 Arima Madurai Bold" pitchFamily="2" charset="0"/>
            </a:rPr>
            <a:t> </a:t>
          </a:r>
          <a:r>
            <a:rPr lang="en-US" sz="2300" kern="1200" dirty="0" err="1">
              <a:solidFill>
                <a:schemeClr val="tx1"/>
              </a:solidFill>
              <a:latin typeface="#9Slide03 Arima Madurai Bold" pitchFamily="2" charset="0"/>
            </a:rPr>
            <a:t>miền</a:t>
          </a:r>
          <a:r>
            <a:rPr lang="en-US" sz="2300" kern="1200" dirty="0">
              <a:solidFill>
                <a:schemeClr val="tx1"/>
              </a:solidFill>
              <a:latin typeface="#9Slide03 Arima Madurai Bold" pitchFamily="2" charset="0"/>
            </a:rPr>
            <a:t> </a:t>
          </a:r>
          <a:r>
            <a:rPr lang="en-US" sz="2300" kern="1200" dirty="0" err="1">
              <a:solidFill>
                <a:schemeClr val="tx1"/>
              </a:solidFill>
              <a:latin typeface="#9Slide03 Arima Madurai Bold" pitchFamily="2" charset="0"/>
            </a:rPr>
            <a:t>Trung</a:t>
          </a:r>
          <a:endParaRPr lang="en-US" sz="2300" kern="1200" dirty="0">
            <a:solidFill>
              <a:schemeClr val="tx1"/>
            </a:solidFill>
            <a:latin typeface="#9Slide03 Arima Madurai Bold" pitchFamily="2" charset="0"/>
            <a:cs typeface="#9Slide03 Arima Madurai Bold" pitchFamily="2" charset="0"/>
          </a:endParaRPr>
        </a:p>
      </dsp:txBody>
      <dsp:txXfrm>
        <a:off x="523751" y="280639"/>
        <a:ext cx="9103242" cy="831355"/>
      </dsp:txXfrm>
    </dsp:sp>
    <dsp:sp modelId="{140D0CC7-0D4B-4562-ACB3-B36CA690B28C}">
      <dsp:nvSpPr>
        <dsp:cNvPr id="0" name=""/>
        <dsp:cNvSpPr/>
      </dsp:nvSpPr>
      <dsp:spPr>
        <a:xfrm>
          <a:off x="88413" y="260979"/>
          <a:ext cx="870674" cy="870674"/>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2E2B4C-A120-4A18-A78F-5273BA97A2D8}">
      <dsp:nvSpPr>
        <dsp:cNvPr id="0" name=""/>
        <dsp:cNvSpPr/>
      </dsp:nvSpPr>
      <dsp:spPr>
        <a:xfrm>
          <a:off x="1022871" y="1367039"/>
          <a:ext cx="8604122" cy="747505"/>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879" tIns="58420" rIns="58420" bIns="58420" numCol="1" spcCol="1270" anchor="ctr" anchorCtr="0">
          <a:noAutofit/>
        </a:bodyPr>
        <a:lstStyle/>
        <a:p>
          <a:pPr lvl="0" algn="l" defTabSz="1022350">
            <a:lnSpc>
              <a:spcPct val="90000"/>
            </a:lnSpc>
            <a:spcBef>
              <a:spcPct val="0"/>
            </a:spcBef>
            <a:spcAft>
              <a:spcPct val="35000"/>
            </a:spcAft>
          </a:pPr>
          <a:r>
            <a:rPr lang="vi-VN" sz="2300" kern="1200" dirty="0">
              <a:solidFill>
                <a:schemeClr val="tx1"/>
              </a:solidFill>
            </a:rPr>
            <a:t> </a:t>
          </a:r>
          <a:r>
            <a:rPr lang="vi-VN" sz="2300" kern="1200" dirty="0">
              <a:solidFill>
                <a:schemeClr val="tx1"/>
              </a:solidFill>
              <a:latin typeface="#9Slide03 AllRoundGothic"/>
            </a:rPr>
            <a:t>Dân cư và hoạt động sản xuất ở vùng Duyên hải miền Trung </a:t>
          </a:r>
          <a:endParaRPr lang="en-US" sz="2300" kern="1200" dirty="0">
            <a:solidFill>
              <a:schemeClr val="tx1"/>
            </a:solidFill>
            <a:latin typeface="#9Slide03 AllRoundGothic"/>
            <a:cs typeface="#9Slide03 Arima Madurai Bold" pitchFamily="2" charset="0"/>
          </a:endParaRPr>
        </a:p>
      </dsp:txBody>
      <dsp:txXfrm>
        <a:off x="1022871" y="1367039"/>
        <a:ext cx="8604122" cy="747505"/>
      </dsp:txXfrm>
    </dsp:sp>
    <dsp:sp modelId="{57909D0C-86AC-4805-8DD7-69E43736B00B}">
      <dsp:nvSpPr>
        <dsp:cNvPr id="0" name=""/>
        <dsp:cNvSpPr/>
      </dsp:nvSpPr>
      <dsp:spPr>
        <a:xfrm>
          <a:off x="587534" y="1305455"/>
          <a:ext cx="870674" cy="870674"/>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B7826D-DF01-4472-A86E-18941BD0F5DC}">
      <dsp:nvSpPr>
        <dsp:cNvPr id="0" name=""/>
        <dsp:cNvSpPr/>
      </dsp:nvSpPr>
      <dsp:spPr>
        <a:xfrm>
          <a:off x="1176061" y="2411515"/>
          <a:ext cx="8450933" cy="747505"/>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879" tIns="58420" rIns="58420" bIns="58420" numCol="1" spcCol="1270" anchor="ctr" anchorCtr="0">
          <a:noAutofit/>
        </a:bodyPr>
        <a:lstStyle/>
        <a:p>
          <a:pPr lvl="0" algn="l" defTabSz="1022350">
            <a:lnSpc>
              <a:spcPct val="90000"/>
            </a:lnSpc>
            <a:spcBef>
              <a:spcPct val="0"/>
            </a:spcBef>
            <a:spcAft>
              <a:spcPct val="35000"/>
            </a:spcAft>
          </a:pPr>
          <a:r>
            <a:rPr lang="en-US" sz="2300" kern="1200" dirty="0" err="1">
              <a:solidFill>
                <a:schemeClr val="tx1"/>
              </a:solidFill>
              <a:latin typeface="#9Slide03 Arima Madurai Bold" pitchFamily="2" charset="0"/>
            </a:rPr>
            <a:t>Một</a:t>
          </a:r>
          <a:r>
            <a:rPr lang="en-US" sz="2300" kern="1200" dirty="0">
              <a:solidFill>
                <a:schemeClr val="tx1"/>
              </a:solidFill>
              <a:latin typeface="#9Slide03 Arima Madurai Bold" pitchFamily="2" charset="0"/>
            </a:rPr>
            <a:t> </a:t>
          </a:r>
          <a:r>
            <a:rPr lang="en-US" sz="2300" kern="1200" dirty="0" err="1">
              <a:solidFill>
                <a:schemeClr val="tx1"/>
              </a:solidFill>
              <a:latin typeface="#9Slide03 Arima Madurai Bold" pitchFamily="2" charset="0"/>
            </a:rPr>
            <a:t>số</a:t>
          </a:r>
          <a:r>
            <a:rPr lang="en-US" sz="2300" kern="1200" dirty="0">
              <a:solidFill>
                <a:schemeClr val="tx1"/>
              </a:solidFill>
              <a:latin typeface="#9Slide03 Arima Madurai Bold" pitchFamily="2" charset="0"/>
            </a:rPr>
            <a:t> </a:t>
          </a:r>
          <a:r>
            <a:rPr lang="en-US" sz="2300" kern="1200" dirty="0" err="1">
              <a:solidFill>
                <a:schemeClr val="tx1"/>
              </a:solidFill>
              <a:latin typeface="#9Slide03 Arima Madurai Bold" pitchFamily="2" charset="0"/>
            </a:rPr>
            <a:t>nét</a:t>
          </a:r>
          <a:r>
            <a:rPr lang="en-US" sz="2300" kern="1200" dirty="0">
              <a:solidFill>
                <a:schemeClr val="tx1"/>
              </a:solidFill>
              <a:latin typeface="#9Slide03 Arima Madurai Bold" pitchFamily="2" charset="0"/>
            </a:rPr>
            <a:t> </a:t>
          </a:r>
          <a:r>
            <a:rPr lang="en-US" sz="2300" kern="1200" dirty="0" err="1">
              <a:solidFill>
                <a:schemeClr val="tx1"/>
              </a:solidFill>
              <a:latin typeface="#9Slide03 Arima Madurai Bold" pitchFamily="2" charset="0"/>
            </a:rPr>
            <a:t>văn</a:t>
          </a:r>
          <a:r>
            <a:rPr lang="en-US" sz="2300" kern="1200" dirty="0">
              <a:solidFill>
                <a:schemeClr val="tx1"/>
              </a:solidFill>
              <a:latin typeface="#9Slide03 Arima Madurai Bold" pitchFamily="2" charset="0"/>
            </a:rPr>
            <a:t> </a:t>
          </a:r>
          <a:r>
            <a:rPr lang="en-US" sz="2300" kern="1200" dirty="0" err="1">
              <a:solidFill>
                <a:schemeClr val="tx1"/>
              </a:solidFill>
              <a:latin typeface="#9Slide03 Arima Madurai Bold" pitchFamily="2" charset="0"/>
            </a:rPr>
            <a:t>hoá</a:t>
          </a:r>
          <a:r>
            <a:rPr lang="en-US" sz="2300" kern="1200" dirty="0">
              <a:solidFill>
                <a:schemeClr val="tx1"/>
              </a:solidFill>
              <a:latin typeface="#9Slide03 Arima Madurai Bold" pitchFamily="2" charset="0"/>
            </a:rPr>
            <a:t> ở </a:t>
          </a:r>
          <a:r>
            <a:rPr lang="en-US" sz="2300" kern="1200" dirty="0" err="1">
              <a:solidFill>
                <a:schemeClr val="tx1"/>
              </a:solidFill>
              <a:latin typeface="#9Slide03 Arima Madurai Bold" pitchFamily="2" charset="0"/>
            </a:rPr>
            <a:t>vùng</a:t>
          </a:r>
          <a:r>
            <a:rPr lang="en-US" sz="2300" kern="1200" dirty="0">
              <a:solidFill>
                <a:schemeClr val="tx1"/>
              </a:solidFill>
              <a:latin typeface="#9Slide03 Arima Madurai Bold" pitchFamily="2" charset="0"/>
            </a:rPr>
            <a:t> </a:t>
          </a:r>
          <a:r>
            <a:rPr lang="en-US" sz="2300" kern="1200" dirty="0" err="1">
              <a:solidFill>
                <a:schemeClr val="tx1"/>
              </a:solidFill>
              <a:latin typeface="#9Slide03 Arima Madurai Bold" pitchFamily="2" charset="0"/>
            </a:rPr>
            <a:t>Duyên</a:t>
          </a:r>
          <a:r>
            <a:rPr lang="en-US" sz="2300" kern="1200" dirty="0">
              <a:solidFill>
                <a:schemeClr val="tx1"/>
              </a:solidFill>
              <a:latin typeface="#9Slide03 Arima Madurai Bold" pitchFamily="2" charset="0"/>
            </a:rPr>
            <a:t> </a:t>
          </a:r>
          <a:r>
            <a:rPr lang="en-US" sz="2300" kern="1200" dirty="0" err="1">
              <a:solidFill>
                <a:schemeClr val="tx1"/>
              </a:solidFill>
              <a:latin typeface="#9Slide03 Arima Madurai Bold" pitchFamily="2" charset="0"/>
            </a:rPr>
            <a:t>hải</a:t>
          </a:r>
          <a:r>
            <a:rPr lang="en-US" sz="2300" kern="1200" dirty="0">
              <a:solidFill>
                <a:schemeClr val="tx1"/>
              </a:solidFill>
              <a:latin typeface="#9Slide03 Arima Madurai Bold" pitchFamily="2" charset="0"/>
            </a:rPr>
            <a:t> </a:t>
          </a:r>
          <a:r>
            <a:rPr lang="en-US" sz="2300" kern="1200" dirty="0" err="1">
              <a:solidFill>
                <a:schemeClr val="tx1"/>
              </a:solidFill>
              <a:latin typeface="#9Slide03 Arima Madurai Bold" pitchFamily="2" charset="0"/>
            </a:rPr>
            <a:t>miền</a:t>
          </a:r>
          <a:r>
            <a:rPr lang="en-US" sz="2300" kern="1200" dirty="0">
              <a:solidFill>
                <a:schemeClr val="tx1"/>
              </a:solidFill>
              <a:latin typeface="#9Slide03 Arima Madurai Bold" pitchFamily="2" charset="0"/>
            </a:rPr>
            <a:t> </a:t>
          </a:r>
          <a:r>
            <a:rPr lang="en-US" sz="2300" kern="1200" dirty="0" err="1">
              <a:solidFill>
                <a:schemeClr val="tx1"/>
              </a:solidFill>
              <a:latin typeface="#9Slide03 Arima Madurai Bold" pitchFamily="2" charset="0"/>
            </a:rPr>
            <a:t>Trung</a:t>
          </a:r>
          <a:endParaRPr lang="en-US" sz="2300" kern="1200" dirty="0">
            <a:solidFill>
              <a:schemeClr val="tx1"/>
            </a:solidFill>
            <a:latin typeface="#9Slide03 Arima Madurai Bold" pitchFamily="2" charset="0"/>
            <a:cs typeface="#9Slide03 Arima Madurai Bold" pitchFamily="2" charset="0"/>
          </a:endParaRPr>
        </a:p>
      </dsp:txBody>
      <dsp:txXfrm>
        <a:off x="1176061" y="2411515"/>
        <a:ext cx="8450933" cy="747505"/>
      </dsp:txXfrm>
    </dsp:sp>
    <dsp:sp modelId="{B7C3F029-A2DB-4D55-B43A-B5E77A654EF8}">
      <dsp:nvSpPr>
        <dsp:cNvPr id="0" name=""/>
        <dsp:cNvSpPr/>
      </dsp:nvSpPr>
      <dsp:spPr>
        <a:xfrm>
          <a:off x="740723" y="2349931"/>
          <a:ext cx="870674" cy="870674"/>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94F478-C2F7-4DCC-9EB1-3C5EF7F6E741}">
      <dsp:nvSpPr>
        <dsp:cNvPr id="0" name=""/>
        <dsp:cNvSpPr/>
      </dsp:nvSpPr>
      <dsp:spPr>
        <a:xfrm>
          <a:off x="1022871" y="3481474"/>
          <a:ext cx="8604122" cy="696539"/>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879" tIns="58420" rIns="58420" bIns="58420" numCol="1" spcCol="1270" anchor="ctr" anchorCtr="0">
          <a:noAutofit/>
        </a:bodyPr>
        <a:lstStyle/>
        <a:p>
          <a:pPr lvl="0" algn="l" defTabSz="1022350">
            <a:lnSpc>
              <a:spcPct val="90000"/>
            </a:lnSpc>
            <a:spcBef>
              <a:spcPct val="0"/>
            </a:spcBef>
            <a:spcAft>
              <a:spcPct val="35000"/>
            </a:spcAft>
          </a:pPr>
          <a:r>
            <a:rPr lang="en-US" sz="2300" kern="1200" dirty="0" err="1">
              <a:solidFill>
                <a:schemeClr val="tx1"/>
              </a:solidFill>
              <a:latin typeface="#9Slide03 Arima Madurai ExtraBo"/>
            </a:rPr>
            <a:t>Cố</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đô</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Huế</a:t>
          </a:r>
          <a:endParaRPr lang="en-US" sz="2300" kern="1200" dirty="0">
            <a:solidFill>
              <a:schemeClr val="tx1"/>
            </a:solidFill>
            <a:latin typeface="#9Slide03 Arima Madurai ExtraBo"/>
          </a:endParaRPr>
        </a:p>
      </dsp:txBody>
      <dsp:txXfrm>
        <a:off x="1022871" y="3481474"/>
        <a:ext cx="8604122" cy="696539"/>
      </dsp:txXfrm>
    </dsp:sp>
    <dsp:sp modelId="{B8AD66F3-5299-42C3-91FE-B5856E87980A}">
      <dsp:nvSpPr>
        <dsp:cNvPr id="0" name=""/>
        <dsp:cNvSpPr/>
      </dsp:nvSpPr>
      <dsp:spPr>
        <a:xfrm>
          <a:off x="587534" y="3394406"/>
          <a:ext cx="870674" cy="870674"/>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FD1EA6-87AA-483F-99AA-DB28BC14B040}">
      <dsp:nvSpPr>
        <dsp:cNvPr id="0" name=""/>
        <dsp:cNvSpPr/>
      </dsp:nvSpPr>
      <dsp:spPr>
        <a:xfrm>
          <a:off x="523751" y="4525949"/>
          <a:ext cx="9103242" cy="696539"/>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879" tIns="58420" rIns="58420" bIns="58420" numCol="1" spcCol="1270" anchor="ctr" anchorCtr="0">
          <a:noAutofit/>
        </a:bodyPr>
        <a:lstStyle/>
        <a:p>
          <a:pPr lvl="0" algn="l" defTabSz="1022350">
            <a:lnSpc>
              <a:spcPct val="90000"/>
            </a:lnSpc>
            <a:spcBef>
              <a:spcPct val="0"/>
            </a:spcBef>
            <a:spcAft>
              <a:spcPct val="35000"/>
            </a:spcAft>
          </a:pPr>
          <a:r>
            <a:rPr lang="en-US" sz="2300" kern="1200" dirty="0" err="1">
              <a:solidFill>
                <a:schemeClr val="tx1"/>
              </a:solidFill>
              <a:latin typeface="#9Slide03 Arima Madurai ExtraBo"/>
            </a:rPr>
            <a:t>Phố</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cổ</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Hội</a:t>
          </a:r>
          <a:r>
            <a:rPr lang="en-US" sz="2300" kern="1200" dirty="0">
              <a:solidFill>
                <a:schemeClr val="tx1"/>
              </a:solidFill>
              <a:latin typeface="#9Slide03 Arima Madurai ExtraBo"/>
            </a:rPr>
            <a:t> An</a:t>
          </a:r>
        </a:p>
      </dsp:txBody>
      <dsp:txXfrm>
        <a:off x="523751" y="4525949"/>
        <a:ext cx="9103242" cy="696539"/>
      </dsp:txXfrm>
    </dsp:sp>
    <dsp:sp modelId="{6DCA6F14-5A5D-44D3-99EF-4A7E5E13EDFE}">
      <dsp:nvSpPr>
        <dsp:cNvPr id="0" name=""/>
        <dsp:cNvSpPr/>
      </dsp:nvSpPr>
      <dsp:spPr>
        <a:xfrm>
          <a:off x="88413" y="4438882"/>
          <a:ext cx="870674" cy="870674"/>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0998B-A74B-478B-A138-785B7BA9BC53}">
      <dsp:nvSpPr>
        <dsp:cNvPr id="0" name=""/>
        <dsp:cNvSpPr/>
      </dsp:nvSpPr>
      <dsp:spPr>
        <a:xfrm>
          <a:off x="-5801293" y="-887897"/>
          <a:ext cx="6906595" cy="6906595"/>
        </a:xfrm>
        <a:prstGeom prst="blockArc">
          <a:avLst>
            <a:gd name="adj1" fmla="val 18900000"/>
            <a:gd name="adj2" fmla="val 2700000"/>
            <a:gd name="adj3" fmla="val 313"/>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FFABE7-FE4B-406B-A1E4-6D84DA60B0EC}">
      <dsp:nvSpPr>
        <dsp:cNvPr id="0" name=""/>
        <dsp:cNvSpPr/>
      </dsp:nvSpPr>
      <dsp:spPr>
        <a:xfrm>
          <a:off x="578549" y="394455"/>
          <a:ext cx="8071967" cy="789322"/>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6525" tIns="58420" rIns="58420" bIns="58420" numCol="1" spcCol="1270" anchor="ctr" anchorCtr="0">
          <a:noAutofit/>
        </a:bodyPr>
        <a:lstStyle/>
        <a:p>
          <a:pPr lvl="0" algn="l" defTabSz="1022350">
            <a:lnSpc>
              <a:spcPct val="90000"/>
            </a:lnSpc>
            <a:spcBef>
              <a:spcPct val="0"/>
            </a:spcBef>
            <a:spcAft>
              <a:spcPct val="35000"/>
            </a:spcAft>
          </a:pPr>
          <a:r>
            <a:rPr lang="en-US" sz="2300" kern="1200" dirty="0" err="1">
              <a:solidFill>
                <a:schemeClr val="tx1"/>
              </a:solidFill>
              <a:latin typeface="Arial" pitchFamily="34" charset="0"/>
              <a:cs typeface="Arial" pitchFamily="34" charset="0"/>
            </a:rPr>
            <a:t>Thiên</a:t>
          </a:r>
          <a:r>
            <a:rPr lang="en-US" sz="2300" kern="1200" dirty="0">
              <a:solidFill>
                <a:schemeClr val="tx1"/>
              </a:solidFill>
              <a:latin typeface="Arial" pitchFamily="34" charset="0"/>
              <a:cs typeface="Arial" pitchFamily="34" charset="0"/>
            </a:rPr>
            <a:t> </a:t>
          </a:r>
          <a:r>
            <a:rPr lang="en-US" sz="2300" kern="1200" dirty="0" err="1">
              <a:solidFill>
                <a:schemeClr val="tx1"/>
              </a:solidFill>
              <a:latin typeface="Arial" pitchFamily="34" charset="0"/>
              <a:cs typeface="Arial" pitchFamily="34" charset="0"/>
            </a:rPr>
            <a:t>nhiên</a:t>
          </a:r>
          <a:r>
            <a:rPr lang="en-US" sz="2300" kern="1200" dirty="0">
              <a:solidFill>
                <a:schemeClr val="tx1"/>
              </a:solidFill>
              <a:latin typeface="Arial" pitchFamily="34" charset="0"/>
              <a:cs typeface="Arial" pitchFamily="34" charset="0"/>
            </a:rPr>
            <a:t> </a:t>
          </a:r>
          <a:r>
            <a:rPr lang="en-US" sz="2300" kern="1200" dirty="0" err="1">
              <a:solidFill>
                <a:schemeClr val="tx1"/>
              </a:solidFill>
              <a:latin typeface="Arial" pitchFamily="34" charset="0"/>
              <a:cs typeface="Arial" pitchFamily="34" charset="0"/>
            </a:rPr>
            <a:t>vùng</a:t>
          </a:r>
          <a:r>
            <a:rPr lang="en-US" sz="2300" kern="1200" dirty="0">
              <a:solidFill>
                <a:schemeClr val="tx1"/>
              </a:solidFill>
              <a:latin typeface="Arial" pitchFamily="34" charset="0"/>
              <a:cs typeface="Arial" pitchFamily="34" charset="0"/>
            </a:rPr>
            <a:t> </a:t>
          </a:r>
          <a:r>
            <a:rPr lang="en-US" sz="2300" kern="1200" dirty="0" err="1">
              <a:solidFill>
                <a:schemeClr val="tx1"/>
              </a:solidFill>
              <a:latin typeface="Arial" pitchFamily="34" charset="0"/>
              <a:cs typeface="Arial" pitchFamily="34" charset="0"/>
            </a:rPr>
            <a:t>Tây</a:t>
          </a:r>
          <a:r>
            <a:rPr lang="en-US" sz="2300" kern="1200" dirty="0">
              <a:solidFill>
                <a:schemeClr val="tx1"/>
              </a:solidFill>
              <a:latin typeface="Arial" pitchFamily="34" charset="0"/>
              <a:cs typeface="Arial" pitchFamily="34" charset="0"/>
            </a:rPr>
            <a:t> </a:t>
          </a:r>
          <a:r>
            <a:rPr lang="en-US" sz="2300" kern="1200" dirty="0" err="1">
              <a:solidFill>
                <a:schemeClr val="tx1"/>
              </a:solidFill>
              <a:latin typeface="Arial" pitchFamily="34" charset="0"/>
              <a:cs typeface="Arial" pitchFamily="34" charset="0"/>
            </a:rPr>
            <a:t>Nguyên</a:t>
          </a:r>
          <a:endParaRPr lang="en-US" sz="2300" kern="1200" dirty="0">
            <a:solidFill>
              <a:schemeClr val="tx1"/>
            </a:solidFill>
            <a:latin typeface="Arial" pitchFamily="34" charset="0"/>
            <a:cs typeface="Arial" pitchFamily="34" charset="0"/>
          </a:endParaRPr>
        </a:p>
      </dsp:txBody>
      <dsp:txXfrm>
        <a:off x="578549" y="394455"/>
        <a:ext cx="8071967" cy="789322"/>
      </dsp:txXfrm>
    </dsp:sp>
    <dsp:sp modelId="{140D0CC7-0D4B-4562-ACB3-B36CA690B28C}">
      <dsp:nvSpPr>
        <dsp:cNvPr id="0" name=""/>
        <dsp:cNvSpPr/>
      </dsp:nvSpPr>
      <dsp:spPr>
        <a:xfrm>
          <a:off x="85223" y="295790"/>
          <a:ext cx="986652" cy="986652"/>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2E2B4C-A120-4A18-A78F-5273BA97A2D8}">
      <dsp:nvSpPr>
        <dsp:cNvPr id="0" name=""/>
        <dsp:cNvSpPr/>
      </dsp:nvSpPr>
      <dsp:spPr>
        <a:xfrm>
          <a:off x="1031086" y="1578644"/>
          <a:ext cx="7619431" cy="789322"/>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6525" tIns="58420" rIns="58420" bIns="58420" numCol="1" spcCol="1270" anchor="ctr" anchorCtr="0">
          <a:noAutofit/>
        </a:bodyPr>
        <a:lstStyle/>
        <a:p>
          <a:pPr lvl="0" algn="l" defTabSz="1022350">
            <a:lnSpc>
              <a:spcPct val="90000"/>
            </a:lnSpc>
            <a:spcBef>
              <a:spcPct val="0"/>
            </a:spcBef>
            <a:spcAft>
              <a:spcPct val="35000"/>
            </a:spcAft>
          </a:pPr>
          <a:r>
            <a:rPr lang="vi-VN" sz="2300" kern="1200" dirty="0">
              <a:solidFill>
                <a:schemeClr val="tx1"/>
              </a:solidFill>
              <a:latin typeface="#9Slide03 AllRoundGothic"/>
            </a:rPr>
            <a:t>Dân cư và hoạt động sản xuất ở vùng T</a:t>
          </a:r>
          <a:r>
            <a:rPr lang="en-US" sz="2300" kern="1200" dirty="0" err="1">
              <a:solidFill>
                <a:schemeClr val="tx1"/>
              </a:solidFill>
              <a:latin typeface="#9Slide03 AllRoundGothic"/>
            </a:rPr>
            <a:t>ây</a:t>
          </a:r>
          <a:r>
            <a:rPr lang="en-US" sz="2300" kern="1200" dirty="0">
              <a:solidFill>
                <a:schemeClr val="tx1"/>
              </a:solidFill>
              <a:latin typeface="#9Slide03 AllRoundGothic"/>
            </a:rPr>
            <a:t> </a:t>
          </a:r>
          <a:r>
            <a:rPr lang="en-US" sz="2300" kern="1200" dirty="0" err="1">
              <a:solidFill>
                <a:schemeClr val="tx1"/>
              </a:solidFill>
              <a:latin typeface="#9Slide03 AllRoundGothic"/>
            </a:rPr>
            <a:t>Nguyên</a:t>
          </a:r>
          <a:endParaRPr lang="en-US" sz="2300" kern="1200" dirty="0">
            <a:solidFill>
              <a:schemeClr val="tx1"/>
            </a:solidFill>
            <a:latin typeface="#9Slide03 AllRoundGothic"/>
            <a:cs typeface="#9Slide03 Arima Madurai Bold" pitchFamily="2" charset="0"/>
          </a:endParaRPr>
        </a:p>
      </dsp:txBody>
      <dsp:txXfrm>
        <a:off x="1031086" y="1578644"/>
        <a:ext cx="7619431" cy="789322"/>
      </dsp:txXfrm>
    </dsp:sp>
    <dsp:sp modelId="{57909D0C-86AC-4805-8DD7-69E43736B00B}">
      <dsp:nvSpPr>
        <dsp:cNvPr id="0" name=""/>
        <dsp:cNvSpPr/>
      </dsp:nvSpPr>
      <dsp:spPr>
        <a:xfrm>
          <a:off x="537760" y="1479979"/>
          <a:ext cx="986652" cy="986652"/>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B7826D-DF01-4472-A86E-18941BD0F5DC}">
      <dsp:nvSpPr>
        <dsp:cNvPr id="0" name=""/>
        <dsp:cNvSpPr/>
      </dsp:nvSpPr>
      <dsp:spPr>
        <a:xfrm>
          <a:off x="1031086" y="2762833"/>
          <a:ext cx="7619431" cy="789322"/>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6525" tIns="58420" rIns="58420" bIns="58420" numCol="1" spcCol="1270" anchor="ctr" anchorCtr="0">
          <a:noAutofit/>
        </a:bodyPr>
        <a:lstStyle/>
        <a:p>
          <a:pPr lvl="0" algn="l" defTabSz="1022350">
            <a:lnSpc>
              <a:spcPct val="90000"/>
            </a:lnSpc>
            <a:spcBef>
              <a:spcPct val="0"/>
            </a:spcBef>
            <a:spcAft>
              <a:spcPct val="35000"/>
            </a:spcAft>
          </a:pPr>
          <a:r>
            <a:rPr lang="vi-VN" sz="2300" kern="1200" dirty="0">
              <a:solidFill>
                <a:schemeClr val="tx1"/>
              </a:solidFill>
              <a:latin typeface="#9Slide03 AllRoundGothic"/>
            </a:rPr>
            <a:t>Một số nét văn hoá và truyền thống yêu nước, cách</a:t>
          </a:r>
          <a:r>
            <a:rPr lang="en-US" sz="2300" kern="1200" dirty="0">
              <a:solidFill>
                <a:schemeClr val="tx1"/>
              </a:solidFill>
              <a:latin typeface="#9Slide03 AllRoundGothic"/>
            </a:rPr>
            <a:t/>
          </a:r>
          <a:br>
            <a:rPr lang="en-US" sz="2300" kern="1200" dirty="0">
              <a:solidFill>
                <a:schemeClr val="tx1"/>
              </a:solidFill>
              <a:latin typeface="#9Slide03 AllRoundGothic"/>
            </a:rPr>
          </a:br>
          <a:r>
            <a:rPr lang="vi-VN" sz="2300" kern="1200" dirty="0">
              <a:solidFill>
                <a:schemeClr val="tx1"/>
              </a:solidFill>
              <a:latin typeface="#9Slide03 AllRoundGothic"/>
            </a:rPr>
            <a:t>mạng </a:t>
          </a:r>
          <a:r>
            <a:rPr lang="en-US" sz="2300" kern="1200" dirty="0" err="1">
              <a:solidFill>
                <a:schemeClr val="tx1"/>
              </a:solidFill>
              <a:latin typeface="#9Slide03 AllRoundGothic"/>
            </a:rPr>
            <a:t>của</a:t>
          </a:r>
          <a:r>
            <a:rPr lang="en-US" sz="2300" kern="1200" dirty="0">
              <a:solidFill>
                <a:schemeClr val="tx1"/>
              </a:solidFill>
              <a:latin typeface="#9Slide03 AllRoundGothic"/>
            </a:rPr>
            <a:t> </a:t>
          </a:r>
          <a:r>
            <a:rPr lang="en-US" sz="2300" kern="1200" dirty="0" err="1">
              <a:solidFill>
                <a:schemeClr val="tx1"/>
              </a:solidFill>
              <a:latin typeface="#9Slide03 AllRoundGothic"/>
            </a:rPr>
            <a:t>đồng</a:t>
          </a:r>
          <a:r>
            <a:rPr lang="en-US" sz="2300" kern="1200" dirty="0">
              <a:solidFill>
                <a:schemeClr val="tx1"/>
              </a:solidFill>
              <a:latin typeface="#9Slide03 AllRoundGothic"/>
            </a:rPr>
            <a:t> </a:t>
          </a:r>
          <a:r>
            <a:rPr lang="en-US" sz="2300" kern="1200" dirty="0" err="1">
              <a:solidFill>
                <a:schemeClr val="tx1"/>
              </a:solidFill>
              <a:latin typeface="#9Slide03 AllRoundGothic"/>
            </a:rPr>
            <a:t>bào</a:t>
          </a:r>
          <a:r>
            <a:rPr lang="en-US" sz="2300" kern="1200" dirty="0">
              <a:solidFill>
                <a:schemeClr val="tx1"/>
              </a:solidFill>
              <a:latin typeface="#9Slide03 AllRoundGothic"/>
            </a:rPr>
            <a:t> </a:t>
          </a:r>
          <a:r>
            <a:rPr lang="en-US" sz="2300" kern="1200" dirty="0" err="1">
              <a:solidFill>
                <a:schemeClr val="tx1"/>
              </a:solidFill>
              <a:latin typeface="#9Slide03 AllRoundGothic"/>
            </a:rPr>
            <a:t>Tây</a:t>
          </a:r>
          <a:r>
            <a:rPr lang="en-US" sz="2300" kern="1200" dirty="0">
              <a:solidFill>
                <a:schemeClr val="tx1"/>
              </a:solidFill>
              <a:latin typeface="#9Slide03 AllRoundGothic"/>
            </a:rPr>
            <a:t> </a:t>
          </a:r>
          <a:r>
            <a:rPr lang="en-US" sz="2300" kern="1200" dirty="0" err="1">
              <a:solidFill>
                <a:schemeClr val="tx1"/>
              </a:solidFill>
              <a:latin typeface="#9Slide03 AllRoundGothic"/>
            </a:rPr>
            <a:t>Nguyên</a:t>
          </a:r>
          <a:endParaRPr lang="en-US" sz="2300" kern="1200" dirty="0">
            <a:solidFill>
              <a:schemeClr val="tx1"/>
            </a:solidFill>
            <a:latin typeface="#9Slide03 AllRoundGothic"/>
            <a:cs typeface="#9Slide03 Arima Madurai Bold" pitchFamily="2" charset="0"/>
          </a:endParaRPr>
        </a:p>
      </dsp:txBody>
      <dsp:txXfrm>
        <a:off x="1031086" y="2762833"/>
        <a:ext cx="7619431" cy="789322"/>
      </dsp:txXfrm>
    </dsp:sp>
    <dsp:sp modelId="{B7C3F029-A2DB-4D55-B43A-B5E77A654EF8}">
      <dsp:nvSpPr>
        <dsp:cNvPr id="0" name=""/>
        <dsp:cNvSpPr/>
      </dsp:nvSpPr>
      <dsp:spPr>
        <a:xfrm>
          <a:off x="537760" y="2664167"/>
          <a:ext cx="986652" cy="986652"/>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488736-DC24-4581-BE40-CAFC556FF991}">
      <dsp:nvSpPr>
        <dsp:cNvPr id="0" name=""/>
        <dsp:cNvSpPr/>
      </dsp:nvSpPr>
      <dsp:spPr>
        <a:xfrm>
          <a:off x="578549" y="3947021"/>
          <a:ext cx="8071967" cy="789322"/>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6525" tIns="58420" rIns="58420" bIns="58420" numCol="1" spcCol="1270" anchor="ctr" anchorCtr="0">
          <a:noAutofit/>
        </a:bodyPr>
        <a:lstStyle/>
        <a:p>
          <a:pPr lvl="0" algn="l" defTabSz="1022350">
            <a:lnSpc>
              <a:spcPct val="90000"/>
            </a:lnSpc>
            <a:spcBef>
              <a:spcPct val="0"/>
            </a:spcBef>
            <a:spcAft>
              <a:spcPct val="35000"/>
            </a:spcAft>
          </a:pPr>
          <a:r>
            <a:rPr lang="vi-VN" sz="2300" kern="1200" dirty="0">
              <a:solidFill>
                <a:schemeClr val="tx1"/>
              </a:solidFill>
              <a:latin typeface="#9Slide03 AllRoundGothic"/>
            </a:rPr>
            <a:t> </a:t>
          </a:r>
          <a:r>
            <a:rPr lang="en-US" sz="2300" kern="1200" dirty="0" err="1">
              <a:solidFill>
                <a:schemeClr val="tx1"/>
              </a:solidFill>
              <a:latin typeface="#9Slide03 AllRoundGothic"/>
            </a:rPr>
            <a:t>Lễ</a:t>
          </a:r>
          <a:r>
            <a:rPr lang="en-US" sz="2300" kern="1200" dirty="0">
              <a:solidFill>
                <a:schemeClr val="tx1"/>
              </a:solidFill>
              <a:latin typeface="#9Slide03 AllRoundGothic"/>
            </a:rPr>
            <a:t> </a:t>
          </a:r>
          <a:r>
            <a:rPr lang="en-US" sz="2300" kern="1200" dirty="0" err="1">
              <a:solidFill>
                <a:schemeClr val="tx1"/>
              </a:solidFill>
              <a:latin typeface="#9Slide03 AllRoundGothic"/>
            </a:rPr>
            <a:t>hội</a:t>
          </a:r>
          <a:r>
            <a:rPr lang="en-US" sz="2300" kern="1200" dirty="0">
              <a:solidFill>
                <a:schemeClr val="tx1"/>
              </a:solidFill>
              <a:latin typeface="#9Slide03 AllRoundGothic"/>
            </a:rPr>
            <a:t> </a:t>
          </a:r>
          <a:r>
            <a:rPr lang="en-US" sz="2300" kern="1200" dirty="0" err="1">
              <a:solidFill>
                <a:schemeClr val="tx1"/>
              </a:solidFill>
              <a:latin typeface="#9Slide03 AllRoundGothic"/>
            </a:rPr>
            <a:t>Cồng</a:t>
          </a:r>
          <a:r>
            <a:rPr lang="en-US" sz="2300" kern="1200" dirty="0">
              <a:solidFill>
                <a:schemeClr val="tx1"/>
              </a:solidFill>
              <a:latin typeface="#9Slide03 AllRoundGothic"/>
            </a:rPr>
            <a:t> </a:t>
          </a:r>
          <a:r>
            <a:rPr lang="en-US" sz="2300" kern="1200" dirty="0" err="1">
              <a:solidFill>
                <a:schemeClr val="tx1"/>
              </a:solidFill>
              <a:latin typeface="#9Slide03 AllRoundGothic"/>
            </a:rPr>
            <a:t>chiêng</a:t>
          </a:r>
          <a:r>
            <a:rPr lang="en-US" sz="2300" kern="1200" dirty="0">
              <a:solidFill>
                <a:schemeClr val="tx1"/>
              </a:solidFill>
              <a:latin typeface="#9Slide03 AllRoundGothic"/>
            </a:rPr>
            <a:t> </a:t>
          </a:r>
          <a:r>
            <a:rPr lang="en-US" sz="2300" kern="1200" dirty="0" err="1">
              <a:solidFill>
                <a:schemeClr val="tx1"/>
              </a:solidFill>
              <a:latin typeface="#9Slide03 AllRoundGothic"/>
            </a:rPr>
            <a:t>Tây</a:t>
          </a:r>
          <a:r>
            <a:rPr lang="en-US" sz="2300" kern="1200" dirty="0">
              <a:solidFill>
                <a:schemeClr val="tx1"/>
              </a:solidFill>
              <a:latin typeface="#9Slide03 AllRoundGothic"/>
            </a:rPr>
            <a:t> </a:t>
          </a:r>
          <a:r>
            <a:rPr lang="en-US" sz="2300" kern="1200" dirty="0" err="1">
              <a:solidFill>
                <a:schemeClr val="tx1"/>
              </a:solidFill>
              <a:latin typeface="#9Slide03 AllRoundGothic"/>
            </a:rPr>
            <a:t>Nguyên</a:t>
          </a:r>
          <a:endParaRPr lang="en-US" sz="2300" kern="1200" dirty="0">
            <a:solidFill>
              <a:schemeClr val="tx1"/>
            </a:solidFill>
            <a:latin typeface="#9Slide03 AllRoundGothic"/>
            <a:cs typeface="#9Slide03 Arima Madurai Bold" pitchFamily="2" charset="0"/>
          </a:endParaRPr>
        </a:p>
      </dsp:txBody>
      <dsp:txXfrm>
        <a:off x="578549" y="3947021"/>
        <a:ext cx="8071967" cy="789322"/>
      </dsp:txXfrm>
    </dsp:sp>
    <dsp:sp modelId="{FBB7244E-14B8-4E55-A9E9-B94D0E35B3A6}">
      <dsp:nvSpPr>
        <dsp:cNvPr id="0" name=""/>
        <dsp:cNvSpPr/>
      </dsp:nvSpPr>
      <dsp:spPr>
        <a:xfrm>
          <a:off x="85223" y="3848356"/>
          <a:ext cx="986652" cy="986652"/>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0998B-A74B-478B-A138-785B7BA9BC53}">
      <dsp:nvSpPr>
        <dsp:cNvPr id="0" name=""/>
        <dsp:cNvSpPr/>
      </dsp:nvSpPr>
      <dsp:spPr>
        <a:xfrm>
          <a:off x="-6298804" y="-963532"/>
          <a:ext cx="7497601" cy="7497601"/>
        </a:xfrm>
        <a:prstGeom prst="blockArc">
          <a:avLst>
            <a:gd name="adj1" fmla="val 18900000"/>
            <a:gd name="adj2" fmla="val 2700000"/>
            <a:gd name="adj3" fmla="val 288"/>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FFABE7-FE4B-406B-A1E4-6D84DA60B0EC}">
      <dsp:nvSpPr>
        <dsp:cNvPr id="0" name=""/>
        <dsp:cNvSpPr/>
      </dsp:nvSpPr>
      <dsp:spPr>
        <a:xfrm>
          <a:off x="523751" y="280639"/>
          <a:ext cx="9339044" cy="831355"/>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879" tIns="58420" rIns="58420" bIns="58420" numCol="1" spcCol="1270" anchor="ctr" anchorCtr="0">
          <a:noAutofit/>
        </a:bodyPr>
        <a:lstStyle/>
        <a:p>
          <a:pPr lvl="0" algn="l" defTabSz="1022350">
            <a:lnSpc>
              <a:spcPct val="90000"/>
            </a:lnSpc>
            <a:spcBef>
              <a:spcPct val="0"/>
            </a:spcBef>
            <a:spcAft>
              <a:spcPct val="35000"/>
            </a:spcAft>
          </a:pPr>
          <a:r>
            <a:rPr lang="en-US" sz="2300" kern="1200" dirty="0" err="1">
              <a:solidFill>
                <a:schemeClr val="tx1"/>
              </a:solidFill>
              <a:latin typeface="Arial" pitchFamily="34" charset="0"/>
              <a:cs typeface="Arial" pitchFamily="34" charset="0"/>
            </a:rPr>
            <a:t>Thiên</a:t>
          </a:r>
          <a:r>
            <a:rPr lang="en-US" sz="2300" kern="1200" dirty="0">
              <a:solidFill>
                <a:schemeClr val="tx1"/>
              </a:solidFill>
              <a:latin typeface="Arial" pitchFamily="34" charset="0"/>
              <a:cs typeface="Arial" pitchFamily="34" charset="0"/>
            </a:rPr>
            <a:t> </a:t>
          </a:r>
          <a:r>
            <a:rPr lang="en-US" sz="2300" kern="1200" dirty="0" err="1">
              <a:solidFill>
                <a:schemeClr val="tx1"/>
              </a:solidFill>
              <a:latin typeface="Arial" pitchFamily="34" charset="0"/>
              <a:cs typeface="Arial" pitchFamily="34" charset="0"/>
            </a:rPr>
            <a:t>nhiên</a:t>
          </a:r>
          <a:r>
            <a:rPr lang="en-US" sz="2300" kern="1200" dirty="0">
              <a:solidFill>
                <a:schemeClr val="tx1"/>
              </a:solidFill>
              <a:latin typeface="Arial" pitchFamily="34" charset="0"/>
              <a:cs typeface="Arial" pitchFamily="34" charset="0"/>
            </a:rPr>
            <a:t> </a:t>
          </a:r>
          <a:r>
            <a:rPr lang="en-US" sz="2300" kern="1200" dirty="0" err="1">
              <a:solidFill>
                <a:schemeClr val="tx1"/>
              </a:solidFill>
              <a:latin typeface="Arial" pitchFamily="34" charset="0"/>
              <a:cs typeface="Arial" pitchFamily="34" charset="0"/>
            </a:rPr>
            <a:t>vùng</a:t>
          </a:r>
          <a:r>
            <a:rPr lang="en-US" sz="2300" kern="1200" dirty="0">
              <a:solidFill>
                <a:schemeClr val="tx1"/>
              </a:solidFill>
              <a:latin typeface="Arial" pitchFamily="34" charset="0"/>
              <a:cs typeface="Arial" pitchFamily="34" charset="0"/>
            </a:rPr>
            <a:t> </a:t>
          </a:r>
          <a:r>
            <a:rPr lang="vi-VN" sz="2300" kern="1200" dirty="0">
              <a:solidFill>
                <a:schemeClr val="tx1"/>
              </a:solidFill>
              <a:latin typeface="Arial" pitchFamily="34" charset="0"/>
              <a:cs typeface="Arial" pitchFamily="34" charset="0"/>
            </a:rPr>
            <a:t>Nam Bộ</a:t>
          </a:r>
          <a:endParaRPr lang="en-US" sz="2300" kern="1200" dirty="0">
            <a:solidFill>
              <a:schemeClr val="tx1"/>
            </a:solidFill>
            <a:latin typeface="Arial" pitchFamily="34" charset="0"/>
            <a:cs typeface="Arial" pitchFamily="34" charset="0"/>
          </a:endParaRPr>
        </a:p>
      </dsp:txBody>
      <dsp:txXfrm>
        <a:off x="523751" y="280639"/>
        <a:ext cx="9339044" cy="831355"/>
      </dsp:txXfrm>
    </dsp:sp>
    <dsp:sp modelId="{140D0CC7-0D4B-4562-ACB3-B36CA690B28C}">
      <dsp:nvSpPr>
        <dsp:cNvPr id="0" name=""/>
        <dsp:cNvSpPr/>
      </dsp:nvSpPr>
      <dsp:spPr>
        <a:xfrm>
          <a:off x="88413" y="260979"/>
          <a:ext cx="870674" cy="870674"/>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2E2B4C-A120-4A18-A78F-5273BA97A2D8}">
      <dsp:nvSpPr>
        <dsp:cNvPr id="0" name=""/>
        <dsp:cNvSpPr/>
      </dsp:nvSpPr>
      <dsp:spPr>
        <a:xfrm>
          <a:off x="1022871" y="1367039"/>
          <a:ext cx="8839924" cy="747505"/>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879" tIns="58420" rIns="58420" bIns="58420" numCol="1" spcCol="1270" anchor="ctr" anchorCtr="0">
          <a:noAutofit/>
        </a:bodyPr>
        <a:lstStyle/>
        <a:p>
          <a:pPr lvl="0" algn="l" defTabSz="1022350">
            <a:lnSpc>
              <a:spcPct val="90000"/>
            </a:lnSpc>
            <a:spcBef>
              <a:spcPct val="0"/>
            </a:spcBef>
            <a:spcAft>
              <a:spcPct val="35000"/>
            </a:spcAft>
          </a:pPr>
          <a:r>
            <a:rPr lang="vi-VN" sz="2300" kern="1200" dirty="0">
              <a:solidFill>
                <a:schemeClr val="tx1"/>
              </a:solidFill>
            </a:rPr>
            <a:t>Dân cư và hoạt động sản xuất ở vùng Nam Bộ</a:t>
          </a:r>
          <a:endParaRPr lang="en-US" sz="2300" kern="1200" dirty="0">
            <a:solidFill>
              <a:schemeClr val="tx1"/>
            </a:solidFill>
            <a:latin typeface="#9Slide03 Arima Madurai Bold" pitchFamily="2" charset="0"/>
            <a:cs typeface="#9Slide03 Arima Madurai Bold" pitchFamily="2" charset="0"/>
          </a:endParaRPr>
        </a:p>
      </dsp:txBody>
      <dsp:txXfrm>
        <a:off x="1022871" y="1367039"/>
        <a:ext cx="8839924" cy="747505"/>
      </dsp:txXfrm>
    </dsp:sp>
    <dsp:sp modelId="{57909D0C-86AC-4805-8DD7-69E43736B00B}">
      <dsp:nvSpPr>
        <dsp:cNvPr id="0" name=""/>
        <dsp:cNvSpPr/>
      </dsp:nvSpPr>
      <dsp:spPr>
        <a:xfrm>
          <a:off x="587534" y="1305455"/>
          <a:ext cx="870674" cy="870674"/>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B7826D-DF01-4472-A86E-18941BD0F5DC}">
      <dsp:nvSpPr>
        <dsp:cNvPr id="0" name=""/>
        <dsp:cNvSpPr/>
      </dsp:nvSpPr>
      <dsp:spPr>
        <a:xfrm>
          <a:off x="1176061" y="2411515"/>
          <a:ext cx="8686735" cy="747505"/>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879" tIns="58420" rIns="58420" bIns="58420" numCol="1" spcCol="1270" anchor="ctr" anchorCtr="0">
          <a:noAutofit/>
        </a:bodyPr>
        <a:lstStyle/>
        <a:p>
          <a:pPr lvl="0" algn="l" defTabSz="1022350">
            <a:lnSpc>
              <a:spcPct val="90000"/>
            </a:lnSpc>
            <a:spcBef>
              <a:spcPct val="0"/>
            </a:spcBef>
            <a:spcAft>
              <a:spcPct val="35000"/>
            </a:spcAft>
          </a:pPr>
          <a:r>
            <a:rPr lang="en-US" sz="2300" kern="1200" dirty="0" err="1">
              <a:solidFill>
                <a:schemeClr val="tx1"/>
              </a:solidFill>
              <a:latin typeface="Arial" pitchFamily="34" charset="0"/>
              <a:cs typeface="Arial" pitchFamily="34" charset="0"/>
            </a:rPr>
            <a:t>Một</a:t>
          </a:r>
          <a:r>
            <a:rPr lang="en-US" sz="2300" kern="1200" dirty="0">
              <a:solidFill>
                <a:schemeClr val="tx1"/>
              </a:solidFill>
              <a:latin typeface="Arial" pitchFamily="34" charset="0"/>
              <a:cs typeface="Arial" pitchFamily="34" charset="0"/>
            </a:rPr>
            <a:t> </a:t>
          </a:r>
          <a:r>
            <a:rPr lang="en-US" sz="2300" kern="1200" dirty="0" err="1">
              <a:solidFill>
                <a:schemeClr val="tx1"/>
              </a:solidFill>
              <a:latin typeface="Arial" pitchFamily="34" charset="0"/>
              <a:cs typeface="Arial" pitchFamily="34" charset="0"/>
            </a:rPr>
            <a:t>số</a:t>
          </a:r>
          <a:r>
            <a:rPr lang="en-US" sz="2300" kern="1200" dirty="0">
              <a:solidFill>
                <a:schemeClr val="tx1"/>
              </a:solidFill>
              <a:latin typeface="Arial" pitchFamily="34" charset="0"/>
              <a:cs typeface="Arial" pitchFamily="34" charset="0"/>
            </a:rPr>
            <a:t> </a:t>
          </a:r>
          <a:r>
            <a:rPr lang="en-US" sz="2300" kern="1200" dirty="0" err="1">
              <a:solidFill>
                <a:schemeClr val="tx1"/>
              </a:solidFill>
              <a:latin typeface="Arial" pitchFamily="34" charset="0"/>
              <a:cs typeface="Arial" pitchFamily="34" charset="0"/>
            </a:rPr>
            <a:t>nét</a:t>
          </a:r>
          <a:r>
            <a:rPr lang="en-US" sz="2300" kern="1200" dirty="0">
              <a:solidFill>
                <a:schemeClr val="tx1"/>
              </a:solidFill>
              <a:latin typeface="Arial" pitchFamily="34" charset="0"/>
              <a:cs typeface="Arial" pitchFamily="34" charset="0"/>
            </a:rPr>
            <a:t> </a:t>
          </a:r>
          <a:r>
            <a:rPr lang="en-US" sz="2300" kern="1200" dirty="0" err="1">
              <a:solidFill>
                <a:schemeClr val="tx1"/>
              </a:solidFill>
              <a:latin typeface="Arial" pitchFamily="34" charset="0"/>
              <a:cs typeface="Arial" pitchFamily="34" charset="0"/>
            </a:rPr>
            <a:t>văn</a:t>
          </a:r>
          <a:r>
            <a:rPr lang="en-US" sz="2300" kern="1200" dirty="0">
              <a:solidFill>
                <a:schemeClr val="tx1"/>
              </a:solidFill>
              <a:latin typeface="Arial" pitchFamily="34" charset="0"/>
              <a:cs typeface="Arial" pitchFamily="34" charset="0"/>
            </a:rPr>
            <a:t> </a:t>
          </a:r>
          <a:r>
            <a:rPr lang="en-US" sz="2300" kern="1200" dirty="0" err="1">
              <a:solidFill>
                <a:schemeClr val="tx1"/>
              </a:solidFill>
              <a:latin typeface="Arial" pitchFamily="34" charset="0"/>
              <a:cs typeface="Arial" pitchFamily="34" charset="0"/>
            </a:rPr>
            <a:t>hoá</a:t>
          </a:r>
          <a:r>
            <a:rPr lang="en-US" sz="2300" kern="1200" dirty="0">
              <a:solidFill>
                <a:schemeClr val="tx1"/>
              </a:solidFill>
              <a:latin typeface="Arial" pitchFamily="34" charset="0"/>
              <a:cs typeface="Arial" pitchFamily="34" charset="0"/>
            </a:rPr>
            <a:t> </a:t>
          </a:r>
          <a:r>
            <a:rPr lang="vi-VN" sz="2300" kern="1200" dirty="0">
              <a:solidFill>
                <a:schemeClr val="tx1"/>
              </a:solidFill>
              <a:latin typeface="Arial" pitchFamily="34" charset="0"/>
              <a:cs typeface="Arial" pitchFamily="34" charset="0"/>
            </a:rPr>
            <a:t>và truyền thống yêu nước, cách mạng của đồng bào Nam </a:t>
          </a:r>
          <a:r>
            <a:rPr lang="en-US" sz="2300" kern="1200" dirty="0" err="1">
              <a:solidFill>
                <a:schemeClr val="tx1"/>
              </a:solidFill>
              <a:latin typeface="Arial" pitchFamily="34" charset="0"/>
              <a:cs typeface="Arial" pitchFamily="34" charset="0"/>
            </a:rPr>
            <a:t>Bộ</a:t>
          </a:r>
          <a:endParaRPr lang="en-US" sz="2300" kern="1200" dirty="0">
            <a:solidFill>
              <a:schemeClr val="tx1"/>
            </a:solidFill>
            <a:latin typeface="Arial" pitchFamily="34" charset="0"/>
            <a:cs typeface="Arial" pitchFamily="34" charset="0"/>
          </a:endParaRPr>
        </a:p>
      </dsp:txBody>
      <dsp:txXfrm>
        <a:off x="1176061" y="2411515"/>
        <a:ext cx="8686735" cy="747505"/>
      </dsp:txXfrm>
    </dsp:sp>
    <dsp:sp modelId="{B7C3F029-A2DB-4D55-B43A-B5E77A654EF8}">
      <dsp:nvSpPr>
        <dsp:cNvPr id="0" name=""/>
        <dsp:cNvSpPr/>
      </dsp:nvSpPr>
      <dsp:spPr>
        <a:xfrm>
          <a:off x="740723" y="2349931"/>
          <a:ext cx="870674" cy="870674"/>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94F478-C2F7-4DCC-9EB1-3C5EF7F6E741}">
      <dsp:nvSpPr>
        <dsp:cNvPr id="0" name=""/>
        <dsp:cNvSpPr/>
      </dsp:nvSpPr>
      <dsp:spPr>
        <a:xfrm>
          <a:off x="1022871" y="3481474"/>
          <a:ext cx="8839924" cy="696539"/>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879" tIns="58420" rIns="58420" bIns="58420" numCol="1" spcCol="1270" anchor="ctr" anchorCtr="0">
          <a:noAutofit/>
        </a:bodyPr>
        <a:lstStyle/>
        <a:p>
          <a:pPr lvl="0" algn="l" defTabSz="1022350">
            <a:lnSpc>
              <a:spcPct val="90000"/>
            </a:lnSpc>
            <a:spcBef>
              <a:spcPct val="0"/>
            </a:spcBef>
            <a:spcAft>
              <a:spcPct val="35000"/>
            </a:spcAft>
          </a:pPr>
          <a:r>
            <a:rPr lang="en-US" sz="2300" kern="1200" dirty="0">
              <a:solidFill>
                <a:schemeClr val="tx1"/>
              </a:solidFill>
              <a:latin typeface="#9Slide03 Arima Madurai ExtraBo"/>
            </a:rPr>
            <a:t> </a:t>
          </a:r>
          <a:r>
            <a:rPr lang="vi-VN" sz="2300" kern="1200" dirty="0">
              <a:solidFill>
                <a:schemeClr val="tx1"/>
              </a:solidFill>
              <a:latin typeface="#9Slide03 Arima Madurai ExtraBo"/>
            </a:rPr>
            <a:t>Thành phố Hồ Chí Minh</a:t>
          </a:r>
          <a:endParaRPr lang="en-US" sz="2300" kern="1200" dirty="0">
            <a:solidFill>
              <a:schemeClr val="tx1"/>
            </a:solidFill>
            <a:latin typeface="#9Slide03 Arima Madurai ExtraBo"/>
          </a:endParaRPr>
        </a:p>
      </dsp:txBody>
      <dsp:txXfrm>
        <a:off x="1022871" y="3481474"/>
        <a:ext cx="8839924" cy="696539"/>
      </dsp:txXfrm>
    </dsp:sp>
    <dsp:sp modelId="{B8AD66F3-5299-42C3-91FE-B5856E87980A}">
      <dsp:nvSpPr>
        <dsp:cNvPr id="0" name=""/>
        <dsp:cNvSpPr/>
      </dsp:nvSpPr>
      <dsp:spPr>
        <a:xfrm>
          <a:off x="587534" y="3394406"/>
          <a:ext cx="870674" cy="870674"/>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FD1EA6-87AA-483F-99AA-DB28BC14B040}">
      <dsp:nvSpPr>
        <dsp:cNvPr id="0" name=""/>
        <dsp:cNvSpPr/>
      </dsp:nvSpPr>
      <dsp:spPr>
        <a:xfrm>
          <a:off x="523751" y="4525949"/>
          <a:ext cx="9339044" cy="696539"/>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879" tIns="58420" rIns="58420" bIns="58420" numCol="1" spcCol="1270" anchor="ctr" anchorCtr="0">
          <a:noAutofit/>
        </a:bodyPr>
        <a:lstStyle/>
        <a:p>
          <a:pPr lvl="0" algn="l" defTabSz="1022350">
            <a:lnSpc>
              <a:spcPct val="90000"/>
            </a:lnSpc>
            <a:spcBef>
              <a:spcPct val="0"/>
            </a:spcBef>
            <a:spcAft>
              <a:spcPct val="35000"/>
            </a:spcAft>
          </a:pPr>
          <a:r>
            <a:rPr lang="vi-VN" sz="2300" kern="1200" dirty="0">
              <a:solidFill>
                <a:schemeClr val="tx1"/>
              </a:solidFill>
              <a:latin typeface="#9Slide03 Arima Madurai ExtraBo"/>
            </a:rPr>
            <a:t>Địa đạo Củ Chi</a:t>
          </a:r>
          <a:endParaRPr lang="en-US" sz="2300" kern="1200" dirty="0">
            <a:solidFill>
              <a:schemeClr val="tx1"/>
            </a:solidFill>
            <a:latin typeface="#9Slide03 Arima Madurai ExtraBo"/>
          </a:endParaRPr>
        </a:p>
      </dsp:txBody>
      <dsp:txXfrm>
        <a:off x="523751" y="4525949"/>
        <a:ext cx="9339044" cy="696539"/>
      </dsp:txXfrm>
    </dsp:sp>
    <dsp:sp modelId="{6DCA6F14-5A5D-44D3-99EF-4A7E5E13EDFE}">
      <dsp:nvSpPr>
        <dsp:cNvPr id="0" name=""/>
        <dsp:cNvSpPr/>
      </dsp:nvSpPr>
      <dsp:spPr>
        <a:xfrm>
          <a:off x="88413" y="4438882"/>
          <a:ext cx="870674" cy="870674"/>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0998B-A74B-478B-A138-785B7BA9BC53}">
      <dsp:nvSpPr>
        <dsp:cNvPr id="0" name=""/>
        <dsp:cNvSpPr/>
      </dsp:nvSpPr>
      <dsp:spPr>
        <a:xfrm>
          <a:off x="-2322595" y="-390167"/>
          <a:ext cx="3017354" cy="3017354"/>
        </a:xfrm>
        <a:prstGeom prst="blockArc">
          <a:avLst>
            <a:gd name="adj1" fmla="val 18900000"/>
            <a:gd name="adj2" fmla="val 2700000"/>
            <a:gd name="adj3" fmla="val 716"/>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FFABE7-FE4B-406B-A1E4-6D84DA60B0EC}">
      <dsp:nvSpPr>
        <dsp:cNvPr id="0" name=""/>
        <dsp:cNvSpPr/>
      </dsp:nvSpPr>
      <dsp:spPr>
        <a:xfrm>
          <a:off x="675082" y="578443"/>
          <a:ext cx="4815035" cy="1080132"/>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7817" tIns="58420" rIns="58420" bIns="58420" numCol="1" spcCol="1270" anchor="ctr" anchorCtr="0">
          <a:noAutofit/>
        </a:bodyPr>
        <a:lstStyle/>
        <a:p>
          <a:pPr lvl="0" algn="l" defTabSz="1022350">
            <a:lnSpc>
              <a:spcPct val="90000"/>
            </a:lnSpc>
            <a:spcBef>
              <a:spcPct val="0"/>
            </a:spcBef>
            <a:spcAft>
              <a:spcPct val="35000"/>
            </a:spcAft>
          </a:pPr>
          <a:r>
            <a:rPr lang="en-US" sz="2300" kern="1200" dirty="0">
              <a:solidFill>
                <a:schemeClr val="tx1"/>
              </a:solidFill>
              <a:latin typeface="Arial" pitchFamily="34" charset="0"/>
              <a:cs typeface="Arial" pitchFamily="34" charset="0"/>
            </a:rPr>
            <a:t>ÔN TẬP</a:t>
          </a:r>
        </a:p>
      </dsp:txBody>
      <dsp:txXfrm>
        <a:off x="675082" y="578443"/>
        <a:ext cx="4815035" cy="1080132"/>
      </dsp:txXfrm>
    </dsp:sp>
    <dsp:sp modelId="{140D0CC7-0D4B-4562-ACB3-B36CA690B28C}">
      <dsp:nvSpPr>
        <dsp:cNvPr id="0" name=""/>
        <dsp:cNvSpPr/>
      </dsp:nvSpPr>
      <dsp:spPr>
        <a:xfrm>
          <a:off x="0" y="443427"/>
          <a:ext cx="1350165" cy="1350165"/>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FCA75-5EF2-45F0-B6D5-2619548D71B3}">
      <dsp:nvSpPr>
        <dsp:cNvPr id="0" name=""/>
        <dsp:cNvSpPr/>
      </dsp:nvSpPr>
      <dsp:spPr>
        <a:xfrm rot="5400000">
          <a:off x="-171320" y="174817"/>
          <a:ext cx="1142137" cy="799496"/>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a:latin typeface="#9Slide03 Arima Madurai ExtraBo" pitchFamily="2" charset="0"/>
              <a:cs typeface="#9Slide03 Arima Madurai ExtraBo" pitchFamily="2" charset="0"/>
            </a:rPr>
            <a:t> </a:t>
          </a:r>
        </a:p>
      </dsp:txBody>
      <dsp:txXfrm rot="-5400000">
        <a:off x="1" y="403244"/>
        <a:ext cx="799496" cy="342641"/>
      </dsp:txXfrm>
    </dsp:sp>
    <dsp:sp modelId="{A7FFE7AC-841B-4E7E-905C-B3A5227C76DE}">
      <dsp:nvSpPr>
        <dsp:cNvPr id="0" name=""/>
        <dsp:cNvSpPr/>
      </dsp:nvSpPr>
      <dsp:spPr>
        <a:xfrm rot="5400000">
          <a:off x="1728659" y="-946426"/>
          <a:ext cx="742779" cy="2635633"/>
        </a:xfrm>
        <a:prstGeom prst="round2Same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a:latin typeface="Times New Roman" pitchFamily="18" charset="0"/>
              <a:cs typeface="Times New Roman" pitchFamily="18" charset="0"/>
            </a:rPr>
            <a:t>Tên</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bài</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học</a:t>
          </a:r>
          <a:endParaRPr lang="en-US" sz="2800" kern="1200" dirty="0">
            <a:latin typeface="Times New Roman" pitchFamily="18" charset="0"/>
            <a:cs typeface="Times New Roman" pitchFamily="18" charset="0"/>
          </a:endParaRPr>
        </a:p>
      </dsp:txBody>
      <dsp:txXfrm rot="-5400000">
        <a:off x="782233" y="36259"/>
        <a:ext cx="2599374" cy="670261"/>
      </dsp:txXfrm>
    </dsp:sp>
    <dsp:sp modelId="{6CE1D838-3D06-4E8B-9291-5E6000D69E54}">
      <dsp:nvSpPr>
        <dsp:cNvPr id="0" name=""/>
        <dsp:cNvSpPr/>
      </dsp:nvSpPr>
      <dsp:spPr>
        <a:xfrm rot="5400000">
          <a:off x="-171320" y="1168532"/>
          <a:ext cx="1142137" cy="799496"/>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a:latin typeface="#9Slide03 Arima Madurai ExtraBo" pitchFamily="2" charset="0"/>
              <a:cs typeface="#9Slide03 Arima Madurai ExtraBo" pitchFamily="2" charset="0"/>
            </a:rPr>
            <a:t> </a:t>
          </a:r>
        </a:p>
      </dsp:txBody>
      <dsp:txXfrm rot="-5400000">
        <a:off x="1" y="1396959"/>
        <a:ext cx="799496" cy="342641"/>
      </dsp:txXfrm>
    </dsp:sp>
    <dsp:sp modelId="{66E984B0-41C4-46C0-8A7E-1543D78339EF}">
      <dsp:nvSpPr>
        <dsp:cNvPr id="0" name=""/>
        <dsp:cNvSpPr/>
      </dsp:nvSpPr>
      <dsp:spPr>
        <a:xfrm rot="5400000">
          <a:off x="1746118" y="50590"/>
          <a:ext cx="742389" cy="2635633"/>
        </a:xfrm>
        <a:prstGeom prst="round2Same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a:latin typeface="Times New Roman" pitchFamily="18" charset="0"/>
              <a:cs typeface="Times New Roman" pitchFamily="18" charset="0"/>
            </a:rPr>
            <a:t>Mục</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tiêu</a:t>
          </a:r>
          <a:endParaRPr lang="en-US" sz="2800" kern="1200" dirty="0">
            <a:latin typeface="Times New Roman" pitchFamily="18" charset="0"/>
            <a:cs typeface="Times New Roman" pitchFamily="18" charset="0"/>
          </a:endParaRPr>
        </a:p>
      </dsp:txBody>
      <dsp:txXfrm rot="-5400000">
        <a:off x="799496" y="1033452"/>
        <a:ext cx="2599393" cy="669909"/>
      </dsp:txXfrm>
    </dsp:sp>
    <dsp:sp modelId="{6B735225-51C5-41F9-A4CB-EA6915CD743E}">
      <dsp:nvSpPr>
        <dsp:cNvPr id="0" name=""/>
        <dsp:cNvSpPr/>
      </dsp:nvSpPr>
      <dsp:spPr>
        <a:xfrm rot="5400000">
          <a:off x="-171320" y="2162248"/>
          <a:ext cx="1142137" cy="799496"/>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a:latin typeface="#9Slide03 Arima Madurai ExtraBo" pitchFamily="2" charset="0"/>
              <a:cs typeface="#9Slide03 Arima Madurai ExtraBo" pitchFamily="2" charset="0"/>
            </a:rPr>
            <a:t> </a:t>
          </a:r>
        </a:p>
      </dsp:txBody>
      <dsp:txXfrm rot="-5400000">
        <a:off x="1" y="2390675"/>
        <a:ext cx="799496" cy="342641"/>
      </dsp:txXfrm>
    </dsp:sp>
    <dsp:sp modelId="{80C373B4-67F1-4E3A-8274-340AAF836D1D}">
      <dsp:nvSpPr>
        <dsp:cNvPr id="0" name=""/>
        <dsp:cNvSpPr/>
      </dsp:nvSpPr>
      <dsp:spPr>
        <a:xfrm rot="5400000">
          <a:off x="1746118" y="1044305"/>
          <a:ext cx="742389" cy="2635633"/>
        </a:xfrm>
        <a:prstGeom prst="round2Same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a:latin typeface="Times New Roman" pitchFamily="18" charset="0"/>
              <a:cs typeface="Times New Roman" pitchFamily="18" charset="0"/>
            </a:rPr>
            <a:t>Khởi</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động</a:t>
          </a:r>
          <a:endParaRPr lang="en-US" sz="2800" kern="1200" dirty="0">
            <a:latin typeface="Times New Roman" pitchFamily="18" charset="0"/>
            <a:cs typeface="Times New Roman" pitchFamily="18" charset="0"/>
          </a:endParaRPr>
        </a:p>
      </dsp:txBody>
      <dsp:txXfrm rot="-5400000">
        <a:off x="799496" y="2027167"/>
        <a:ext cx="2599393" cy="669909"/>
      </dsp:txXfrm>
    </dsp:sp>
    <dsp:sp modelId="{26837670-F631-43F4-928E-0D5A71D32EDC}">
      <dsp:nvSpPr>
        <dsp:cNvPr id="0" name=""/>
        <dsp:cNvSpPr/>
      </dsp:nvSpPr>
      <dsp:spPr>
        <a:xfrm rot="5400000">
          <a:off x="-171320" y="3155963"/>
          <a:ext cx="1142137" cy="799496"/>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endParaRPr lang="en-US" sz="2800" kern="1200" dirty="0">
            <a:latin typeface="#9Slide03 Arima Madurai ExtraBo" pitchFamily="2" charset="0"/>
            <a:cs typeface="#9Slide03 Arima Madurai ExtraBo" pitchFamily="2" charset="0"/>
          </a:endParaRPr>
        </a:p>
      </dsp:txBody>
      <dsp:txXfrm rot="-5400000">
        <a:off x="1" y="3384390"/>
        <a:ext cx="799496" cy="342641"/>
      </dsp:txXfrm>
    </dsp:sp>
    <dsp:sp modelId="{E0093723-C28C-4A20-9D9F-B1BD2BC2D778}">
      <dsp:nvSpPr>
        <dsp:cNvPr id="0" name=""/>
        <dsp:cNvSpPr/>
      </dsp:nvSpPr>
      <dsp:spPr>
        <a:xfrm rot="5400000">
          <a:off x="1746118" y="2038020"/>
          <a:ext cx="742389" cy="2635633"/>
        </a:xfrm>
        <a:prstGeom prst="round2Same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a:latin typeface="Times New Roman" pitchFamily="18" charset="0"/>
              <a:cs typeface="Times New Roman" pitchFamily="18" charset="0"/>
            </a:rPr>
            <a:t>Khám</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phá</a:t>
          </a:r>
          <a:endParaRPr lang="en-US" sz="2800" kern="1200" dirty="0">
            <a:latin typeface="Times New Roman" pitchFamily="18" charset="0"/>
            <a:cs typeface="Times New Roman" pitchFamily="18" charset="0"/>
          </a:endParaRPr>
        </a:p>
      </dsp:txBody>
      <dsp:txXfrm rot="-5400000">
        <a:off x="799496" y="3020882"/>
        <a:ext cx="2599393" cy="669909"/>
      </dsp:txXfrm>
    </dsp:sp>
    <dsp:sp modelId="{C5897C57-51B8-4672-9DFC-2F29B37A0B88}">
      <dsp:nvSpPr>
        <dsp:cNvPr id="0" name=""/>
        <dsp:cNvSpPr/>
      </dsp:nvSpPr>
      <dsp:spPr>
        <a:xfrm rot="5400000">
          <a:off x="-171320" y="4149678"/>
          <a:ext cx="1142137" cy="799496"/>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endParaRPr lang="en-US" sz="2800" kern="1200" dirty="0">
            <a:latin typeface="#9Slide03 Arima Madurai ExtraBo" pitchFamily="2" charset="0"/>
            <a:cs typeface="#9Slide03 Arima Madurai ExtraBo" pitchFamily="2" charset="0"/>
          </a:endParaRPr>
        </a:p>
      </dsp:txBody>
      <dsp:txXfrm rot="-5400000">
        <a:off x="1" y="4378105"/>
        <a:ext cx="799496" cy="342641"/>
      </dsp:txXfrm>
    </dsp:sp>
    <dsp:sp modelId="{20809633-932C-4262-B120-B3AF76407001}">
      <dsp:nvSpPr>
        <dsp:cNvPr id="0" name=""/>
        <dsp:cNvSpPr/>
      </dsp:nvSpPr>
      <dsp:spPr>
        <a:xfrm rot="5400000">
          <a:off x="1746118" y="3031736"/>
          <a:ext cx="742389" cy="2635633"/>
        </a:xfrm>
        <a:prstGeom prst="round2Same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a:latin typeface="Times New Roman" pitchFamily="18" charset="0"/>
              <a:ea typeface="Tahoma" pitchFamily="34" charset="0"/>
              <a:cs typeface="Times New Roman" pitchFamily="18" charset="0"/>
            </a:rPr>
            <a:t>Luyện</a:t>
          </a:r>
          <a:r>
            <a:rPr lang="en-US" sz="2800" kern="1200" dirty="0">
              <a:latin typeface="Times New Roman" pitchFamily="18" charset="0"/>
              <a:ea typeface="Tahoma" pitchFamily="34" charset="0"/>
              <a:cs typeface="Times New Roman" pitchFamily="18" charset="0"/>
            </a:rPr>
            <a:t> </a:t>
          </a:r>
          <a:r>
            <a:rPr lang="en-US" sz="2800" kern="1200" dirty="0" err="1">
              <a:latin typeface="Times New Roman" pitchFamily="18" charset="0"/>
              <a:ea typeface="Tahoma" pitchFamily="34" charset="0"/>
              <a:cs typeface="Times New Roman" pitchFamily="18" charset="0"/>
            </a:rPr>
            <a:t>tập</a:t>
          </a:r>
          <a:r>
            <a:rPr lang="en-US" sz="2800" kern="1200" dirty="0">
              <a:latin typeface="Times New Roman" pitchFamily="18" charset="0"/>
              <a:ea typeface="Tahoma" pitchFamily="34" charset="0"/>
              <a:cs typeface="Times New Roman" pitchFamily="18" charset="0"/>
            </a:rPr>
            <a:t> − </a:t>
          </a:r>
          <a:r>
            <a:rPr lang="en-US" sz="2800" kern="1200" dirty="0" err="1">
              <a:latin typeface="Times New Roman" pitchFamily="18" charset="0"/>
              <a:ea typeface="Tahoma" pitchFamily="34" charset="0"/>
              <a:cs typeface="Times New Roman" pitchFamily="18" charset="0"/>
            </a:rPr>
            <a:t>Vận</a:t>
          </a:r>
          <a:r>
            <a:rPr lang="en-US" sz="2800" kern="1200" dirty="0">
              <a:latin typeface="Times New Roman" pitchFamily="18" charset="0"/>
              <a:ea typeface="Tahoma" pitchFamily="34" charset="0"/>
              <a:cs typeface="Times New Roman" pitchFamily="18" charset="0"/>
            </a:rPr>
            <a:t> </a:t>
          </a:r>
          <a:r>
            <a:rPr lang="en-US" sz="2800" kern="1200" dirty="0" err="1">
              <a:latin typeface="Times New Roman" pitchFamily="18" charset="0"/>
              <a:ea typeface="Tahoma" pitchFamily="34" charset="0"/>
              <a:cs typeface="Times New Roman" pitchFamily="18" charset="0"/>
            </a:rPr>
            <a:t>dụng</a:t>
          </a:r>
          <a:endParaRPr lang="en-US" sz="2800" kern="1200" dirty="0">
            <a:latin typeface="Times New Roman" pitchFamily="18" charset="0"/>
            <a:ea typeface="Tahoma" pitchFamily="34" charset="0"/>
            <a:cs typeface="Times New Roman" pitchFamily="18" charset="0"/>
          </a:endParaRPr>
        </a:p>
      </dsp:txBody>
      <dsp:txXfrm rot="-5400000">
        <a:off x="799496" y="4014598"/>
        <a:ext cx="2599393" cy="6699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FB7FCA-A135-4E02-BA5A-2E746756BF36}">
      <dsp:nvSpPr>
        <dsp:cNvPr id="0" name=""/>
        <dsp:cNvSpPr/>
      </dsp:nvSpPr>
      <dsp:spPr>
        <a:xfrm>
          <a:off x="5762" y="992176"/>
          <a:ext cx="2679655" cy="839208"/>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kern="1200" dirty="0" err="1">
              <a:solidFill>
                <a:schemeClr val="tx1">
                  <a:lumMod val="95000"/>
                  <a:lumOff val="5000"/>
                </a:schemeClr>
              </a:solidFill>
            </a:rPr>
            <a:t>Yêu</a:t>
          </a:r>
          <a:r>
            <a:rPr lang="en-US" sz="2500" b="1" kern="1200" dirty="0">
              <a:solidFill>
                <a:schemeClr val="tx1">
                  <a:lumMod val="95000"/>
                  <a:lumOff val="5000"/>
                </a:schemeClr>
              </a:solidFill>
            </a:rPr>
            <a:t> </a:t>
          </a:r>
          <a:r>
            <a:rPr lang="en-US" sz="2500" b="1" kern="1200" dirty="0" err="1">
              <a:solidFill>
                <a:schemeClr val="tx1">
                  <a:lumMod val="95000"/>
                  <a:lumOff val="5000"/>
                </a:schemeClr>
              </a:solidFill>
            </a:rPr>
            <a:t>cầu</a:t>
          </a:r>
          <a:r>
            <a:rPr lang="en-US" sz="2500" b="1" kern="1200" dirty="0">
              <a:solidFill>
                <a:schemeClr val="tx1">
                  <a:lumMod val="95000"/>
                  <a:lumOff val="5000"/>
                </a:schemeClr>
              </a:solidFill>
            </a:rPr>
            <a:t> </a:t>
          </a:r>
          <a:r>
            <a:rPr lang="en-US" sz="2500" b="1" kern="1200" dirty="0" err="1">
              <a:solidFill>
                <a:schemeClr val="tx1">
                  <a:lumMod val="95000"/>
                  <a:lumOff val="5000"/>
                </a:schemeClr>
              </a:solidFill>
            </a:rPr>
            <a:t>cần</a:t>
          </a:r>
          <a:r>
            <a:rPr lang="en-US" sz="2500" b="1" kern="1200" dirty="0">
              <a:solidFill>
                <a:schemeClr val="tx1">
                  <a:lumMod val="95000"/>
                  <a:lumOff val="5000"/>
                </a:schemeClr>
              </a:solidFill>
            </a:rPr>
            <a:t> </a:t>
          </a:r>
          <a:r>
            <a:rPr lang="en-US" sz="2500" b="1" kern="1200" dirty="0" err="1">
              <a:solidFill>
                <a:schemeClr val="tx1">
                  <a:lumMod val="95000"/>
                  <a:lumOff val="5000"/>
                </a:schemeClr>
              </a:solidFill>
            </a:rPr>
            <a:t>đạt</a:t>
          </a:r>
          <a:r>
            <a:rPr lang="en-US" sz="2500" b="1" kern="1200" dirty="0">
              <a:solidFill>
                <a:schemeClr val="tx1">
                  <a:lumMod val="95000"/>
                  <a:lumOff val="5000"/>
                </a:schemeClr>
              </a:solidFill>
            </a:rPr>
            <a:t> </a:t>
          </a:r>
          <a:r>
            <a:rPr lang="en-US" sz="2500" b="1" kern="1200" dirty="0" err="1">
              <a:solidFill>
                <a:schemeClr val="tx1">
                  <a:lumMod val="95000"/>
                  <a:lumOff val="5000"/>
                </a:schemeClr>
              </a:solidFill>
            </a:rPr>
            <a:t>về</a:t>
          </a:r>
          <a:r>
            <a:rPr lang="en-US" sz="2500" b="1" kern="1200" dirty="0">
              <a:solidFill>
                <a:schemeClr val="tx1">
                  <a:lumMod val="95000"/>
                  <a:lumOff val="5000"/>
                </a:schemeClr>
              </a:solidFill>
            </a:rPr>
            <a:t>                </a:t>
          </a:r>
          <a:r>
            <a:rPr lang="en-US" sz="2500" b="1" kern="1200" dirty="0" err="1">
              <a:solidFill>
                <a:schemeClr val="tx1">
                  <a:lumMod val="95000"/>
                  <a:lumOff val="5000"/>
                </a:schemeClr>
              </a:solidFill>
            </a:rPr>
            <a:t>năng</a:t>
          </a:r>
          <a:r>
            <a:rPr lang="en-US" sz="2500" b="1" kern="1200" dirty="0">
              <a:solidFill>
                <a:schemeClr val="tx1">
                  <a:lumMod val="95000"/>
                  <a:lumOff val="5000"/>
                </a:schemeClr>
              </a:solidFill>
            </a:rPr>
            <a:t> </a:t>
          </a:r>
          <a:r>
            <a:rPr lang="en-US" sz="2500" b="1" kern="1200" dirty="0" err="1">
              <a:solidFill>
                <a:schemeClr val="tx1">
                  <a:lumMod val="95000"/>
                  <a:lumOff val="5000"/>
                </a:schemeClr>
              </a:solidFill>
            </a:rPr>
            <a:t>lực</a:t>
          </a:r>
          <a:r>
            <a:rPr lang="en-US" sz="2500" b="1" kern="1200" dirty="0">
              <a:solidFill>
                <a:schemeClr val="tx1">
                  <a:lumMod val="95000"/>
                  <a:lumOff val="5000"/>
                </a:schemeClr>
              </a:solidFill>
            </a:rPr>
            <a:t> </a:t>
          </a:r>
          <a:r>
            <a:rPr lang="en-US" sz="2500" b="1" kern="1200" dirty="0" err="1">
              <a:solidFill>
                <a:schemeClr val="tx1">
                  <a:lumMod val="95000"/>
                  <a:lumOff val="5000"/>
                </a:schemeClr>
              </a:solidFill>
            </a:rPr>
            <a:t>chung</a:t>
          </a:r>
          <a:endParaRPr lang="en-US" sz="2500" b="1" kern="1200" dirty="0">
            <a:solidFill>
              <a:schemeClr val="tx1">
                <a:lumMod val="95000"/>
                <a:lumOff val="5000"/>
              </a:schemeClr>
            </a:solidFill>
          </a:endParaRPr>
        </a:p>
      </dsp:txBody>
      <dsp:txXfrm>
        <a:off x="30342" y="1016756"/>
        <a:ext cx="2630495" cy="790048"/>
      </dsp:txXfrm>
    </dsp:sp>
    <dsp:sp modelId="{0390D79A-537E-49A8-BE86-9988B64E3224}">
      <dsp:nvSpPr>
        <dsp:cNvPr id="0" name=""/>
        <dsp:cNvSpPr/>
      </dsp:nvSpPr>
      <dsp:spPr>
        <a:xfrm rot="18308524">
          <a:off x="2504320" y="1051731"/>
          <a:ext cx="853443" cy="22214"/>
        </a:xfrm>
        <a:custGeom>
          <a:avLst/>
          <a:gdLst/>
          <a:ahLst/>
          <a:cxnLst/>
          <a:rect l="0" t="0" r="0" b="0"/>
          <a:pathLst>
            <a:path>
              <a:moveTo>
                <a:pt x="0" y="11107"/>
              </a:moveTo>
              <a:lnTo>
                <a:pt x="853443" y="1110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solidFill>
              <a:schemeClr val="tx1">
                <a:lumMod val="95000"/>
                <a:lumOff val="5000"/>
              </a:schemeClr>
            </a:solidFill>
          </a:endParaRPr>
        </a:p>
      </dsp:txBody>
      <dsp:txXfrm>
        <a:off x="2909705" y="1041503"/>
        <a:ext cx="42672" cy="42672"/>
      </dsp:txXfrm>
    </dsp:sp>
    <dsp:sp modelId="{339C2290-B839-4212-8808-8703EC1A2850}">
      <dsp:nvSpPr>
        <dsp:cNvPr id="0" name=""/>
        <dsp:cNvSpPr/>
      </dsp:nvSpPr>
      <dsp:spPr>
        <a:xfrm>
          <a:off x="3176665" y="410469"/>
          <a:ext cx="4466080" cy="606855"/>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l" defTabSz="1066800">
            <a:lnSpc>
              <a:spcPct val="90000"/>
            </a:lnSpc>
            <a:spcBef>
              <a:spcPct val="0"/>
            </a:spcBef>
            <a:spcAft>
              <a:spcPct val="35000"/>
            </a:spcAft>
          </a:pPr>
          <a:r>
            <a:rPr lang="en-US" sz="2400" kern="1200" dirty="0" err="1">
              <a:solidFill>
                <a:schemeClr val="tx1">
                  <a:lumMod val="95000"/>
                  <a:lumOff val="5000"/>
                </a:schemeClr>
              </a:solidFill>
            </a:rPr>
            <a:t>Năng</a:t>
          </a:r>
          <a:r>
            <a:rPr lang="en-US" sz="2400" kern="1200" dirty="0">
              <a:solidFill>
                <a:schemeClr val="tx1">
                  <a:lumMod val="95000"/>
                  <a:lumOff val="5000"/>
                </a:schemeClr>
              </a:solidFill>
            </a:rPr>
            <a:t> </a:t>
          </a:r>
          <a:r>
            <a:rPr lang="en-US" sz="2400" kern="1200" dirty="0" err="1">
              <a:solidFill>
                <a:schemeClr val="tx1">
                  <a:lumMod val="95000"/>
                  <a:lumOff val="5000"/>
                </a:schemeClr>
              </a:solidFill>
            </a:rPr>
            <a:t>lực</a:t>
          </a:r>
          <a:r>
            <a:rPr lang="en-US" sz="2400" kern="1200" dirty="0">
              <a:solidFill>
                <a:schemeClr val="tx1">
                  <a:lumMod val="95000"/>
                  <a:lumOff val="5000"/>
                </a:schemeClr>
              </a:solidFill>
            </a:rPr>
            <a:t> </a:t>
          </a:r>
          <a:r>
            <a:rPr lang="en-US" sz="2400" kern="1200" dirty="0" err="1">
              <a:solidFill>
                <a:schemeClr val="tx1">
                  <a:lumMod val="95000"/>
                  <a:lumOff val="5000"/>
                </a:schemeClr>
              </a:solidFill>
            </a:rPr>
            <a:t>tự</a:t>
          </a:r>
          <a:r>
            <a:rPr lang="en-US" sz="2400" kern="1200" dirty="0">
              <a:solidFill>
                <a:schemeClr val="tx1">
                  <a:lumMod val="95000"/>
                  <a:lumOff val="5000"/>
                </a:schemeClr>
              </a:solidFill>
            </a:rPr>
            <a:t> </a:t>
          </a:r>
          <a:r>
            <a:rPr lang="en-US" sz="2400" kern="1200" dirty="0" err="1">
              <a:solidFill>
                <a:schemeClr val="tx1">
                  <a:lumMod val="95000"/>
                  <a:lumOff val="5000"/>
                </a:schemeClr>
              </a:solidFill>
            </a:rPr>
            <a:t>chủ</a:t>
          </a:r>
          <a:r>
            <a:rPr lang="en-US" sz="2400" kern="1200" dirty="0">
              <a:solidFill>
                <a:schemeClr val="tx1">
                  <a:lumMod val="95000"/>
                  <a:lumOff val="5000"/>
                </a:schemeClr>
              </a:solidFill>
            </a:rPr>
            <a:t> </a:t>
          </a:r>
          <a:r>
            <a:rPr lang="en-US" sz="2400" kern="1200" dirty="0" err="1">
              <a:solidFill>
                <a:schemeClr val="tx1">
                  <a:lumMod val="95000"/>
                  <a:lumOff val="5000"/>
                </a:schemeClr>
              </a:solidFill>
            </a:rPr>
            <a:t>và</a:t>
          </a:r>
          <a:r>
            <a:rPr lang="en-US" sz="2400" kern="1200" dirty="0">
              <a:solidFill>
                <a:schemeClr val="tx1">
                  <a:lumMod val="95000"/>
                  <a:lumOff val="5000"/>
                </a:schemeClr>
              </a:solidFill>
            </a:rPr>
            <a:t> </a:t>
          </a:r>
          <a:r>
            <a:rPr lang="en-US" sz="2400" kern="1200" dirty="0" err="1">
              <a:solidFill>
                <a:schemeClr val="tx1">
                  <a:lumMod val="95000"/>
                  <a:lumOff val="5000"/>
                </a:schemeClr>
              </a:solidFill>
            </a:rPr>
            <a:t>tự</a:t>
          </a:r>
          <a:r>
            <a:rPr lang="en-US" sz="2400" kern="1200" dirty="0">
              <a:solidFill>
                <a:schemeClr val="tx1">
                  <a:lumMod val="95000"/>
                  <a:lumOff val="5000"/>
                </a:schemeClr>
              </a:solidFill>
            </a:rPr>
            <a:t> </a:t>
          </a:r>
          <a:r>
            <a:rPr lang="en-US" sz="2400" kern="1200" dirty="0" err="1">
              <a:solidFill>
                <a:schemeClr val="tx1">
                  <a:lumMod val="95000"/>
                  <a:lumOff val="5000"/>
                </a:schemeClr>
              </a:solidFill>
            </a:rPr>
            <a:t>học</a:t>
          </a:r>
          <a:endParaRPr lang="en-US" sz="2400" kern="1200" dirty="0">
            <a:solidFill>
              <a:schemeClr val="tx1">
                <a:lumMod val="95000"/>
                <a:lumOff val="5000"/>
              </a:schemeClr>
            </a:solidFill>
          </a:endParaRPr>
        </a:p>
      </dsp:txBody>
      <dsp:txXfrm>
        <a:off x="3194439" y="428243"/>
        <a:ext cx="4430532" cy="571307"/>
      </dsp:txXfrm>
    </dsp:sp>
    <dsp:sp modelId="{10613368-639B-4119-AFC7-402FD6D366BF}">
      <dsp:nvSpPr>
        <dsp:cNvPr id="0" name=""/>
        <dsp:cNvSpPr/>
      </dsp:nvSpPr>
      <dsp:spPr>
        <a:xfrm>
          <a:off x="2685418" y="1400673"/>
          <a:ext cx="491246" cy="22214"/>
        </a:xfrm>
        <a:custGeom>
          <a:avLst/>
          <a:gdLst/>
          <a:ahLst/>
          <a:cxnLst/>
          <a:rect l="0" t="0" r="0" b="0"/>
          <a:pathLst>
            <a:path>
              <a:moveTo>
                <a:pt x="0" y="11107"/>
              </a:moveTo>
              <a:lnTo>
                <a:pt x="491246" y="1110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solidFill>
              <a:schemeClr val="tx1">
                <a:lumMod val="95000"/>
                <a:lumOff val="5000"/>
              </a:schemeClr>
            </a:solidFill>
          </a:endParaRPr>
        </a:p>
      </dsp:txBody>
      <dsp:txXfrm>
        <a:off x="2918760" y="1399499"/>
        <a:ext cx="24562" cy="24562"/>
      </dsp:txXfrm>
    </dsp:sp>
    <dsp:sp modelId="{9E7D1413-DADE-40C3-90B1-0C82E456A4EB}">
      <dsp:nvSpPr>
        <dsp:cNvPr id="0" name=""/>
        <dsp:cNvSpPr/>
      </dsp:nvSpPr>
      <dsp:spPr>
        <a:xfrm>
          <a:off x="3176665" y="1108353"/>
          <a:ext cx="4466080" cy="606855"/>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l" defTabSz="1066800">
            <a:lnSpc>
              <a:spcPct val="90000"/>
            </a:lnSpc>
            <a:spcBef>
              <a:spcPct val="0"/>
            </a:spcBef>
            <a:spcAft>
              <a:spcPct val="35000"/>
            </a:spcAft>
          </a:pPr>
          <a:r>
            <a:rPr lang="en-US" sz="2400" kern="1200" err="1">
              <a:solidFill>
                <a:schemeClr val="tx1">
                  <a:lumMod val="95000"/>
                  <a:lumOff val="5000"/>
                </a:schemeClr>
              </a:solidFill>
            </a:rPr>
            <a:t>Năng</a:t>
          </a:r>
          <a:r>
            <a:rPr lang="en-US" sz="2400" kern="1200">
              <a:solidFill>
                <a:schemeClr val="tx1">
                  <a:lumMod val="95000"/>
                  <a:lumOff val="5000"/>
                </a:schemeClr>
              </a:solidFill>
            </a:rPr>
            <a:t> </a:t>
          </a:r>
          <a:r>
            <a:rPr lang="en-US" sz="2400" kern="1200" err="1">
              <a:solidFill>
                <a:schemeClr val="tx1">
                  <a:lumMod val="95000"/>
                  <a:lumOff val="5000"/>
                </a:schemeClr>
              </a:solidFill>
            </a:rPr>
            <a:t>lực</a:t>
          </a:r>
          <a:r>
            <a:rPr lang="en-US" sz="2400" kern="1200">
              <a:solidFill>
                <a:schemeClr val="tx1">
                  <a:lumMod val="95000"/>
                  <a:lumOff val="5000"/>
                </a:schemeClr>
              </a:solidFill>
            </a:rPr>
            <a:t> </a:t>
          </a:r>
          <a:r>
            <a:rPr lang="en-US" sz="2400" kern="1200" err="1">
              <a:solidFill>
                <a:schemeClr val="tx1">
                  <a:lumMod val="95000"/>
                  <a:lumOff val="5000"/>
                </a:schemeClr>
              </a:solidFill>
            </a:rPr>
            <a:t>giao</a:t>
          </a:r>
          <a:r>
            <a:rPr lang="en-US" sz="2400" kern="1200">
              <a:solidFill>
                <a:schemeClr val="tx1">
                  <a:lumMod val="95000"/>
                  <a:lumOff val="5000"/>
                </a:schemeClr>
              </a:solidFill>
            </a:rPr>
            <a:t> </a:t>
          </a:r>
          <a:r>
            <a:rPr lang="en-US" sz="2400" kern="1200" err="1">
              <a:solidFill>
                <a:schemeClr val="tx1">
                  <a:lumMod val="95000"/>
                  <a:lumOff val="5000"/>
                </a:schemeClr>
              </a:solidFill>
            </a:rPr>
            <a:t>tiếp</a:t>
          </a:r>
          <a:r>
            <a:rPr lang="en-US" sz="2400" kern="1200">
              <a:solidFill>
                <a:schemeClr val="tx1">
                  <a:lumMod val="95000"/>
                  <a:lumOff val="5000"/>
                </a:schemeClr>
              </a:solidFill>
            </a:rPr>
            <a:t> </a:t>
          </a:r>
          <a:r>
            <a:rPr lang="en-US" sz="2400" kern="1200" err="1">
              <a:solidFill>
                <a:schemeClr val="tx1">
                  <a:lumMod val="95000"/>
                  <a:lumOff val="5000"/>
                </a:schemeClr>
              </a:solidFill>
            </a:rPr>
            <a:t>và</a:t>
          </a:r>
          <a:r>
            <a:rPr lang="en-US" sz="2400" kern="1200">
              <a:solidFill>
                <a:schemeClr val="tx1">
                  <a:lumMod val="95000"/>
                  <a:lumOff val="5000"/>
                </a:schemeClr>
              </a:solidFill>
            </a:rPr>
            <a:t> </a:t>
          </a:r>
          <a:r>
            <a:rPr lang="en-US" sz="2400" kern="1200" err="1">
              <a:solidFill>
                <a:schemeClr val="tx1">
                  <a:lumMod val="95000"/>
                  <a:lumOff val="5000"/>
                </a:schemeClr>
              </a:solidFill>
            </a:rPr>
            <a:t>hợp</a:t>
          </a:r>
          <a:r>
            <a:rPr lang="en-US" sz="2400" kern="1200">
              <a:solidFill>
                <a:schemeClr val="tx1">
                  <a:lumMod val="95000"/>
                  <a:lumOff val="5000"/>
                </a:schemeClr>
              </a:solidFill>
            </a:rPr>
            <a:t> </a:t>
          </a:r>
          <a:r>
            <a:rPr lang="en-US" sz="2400" kern="1200" err="1">
              <a:solidFill>
                <a:schemeClr val="tx1">
                  <a:lumMod val="95000"/>
                  <a:lumOff val="5000"/>
                </a:schemeClr>
              </a:solidFill>
            </a:rPr>
            <a:t>tác</a:t>
          </a:r>
          <a:endParaRPr lang="en-US" sz="2400" kern="1200">
            <a:solidFill>
              <a:schemeClr val="tx1">
                <a:lumMod val="95000"/>
                <a:lumOff val="5000"/>
              </a:schemeClr>
            </a:solidFill>
          </a:endParaRPr>
        </a:p>
      </dsp:txBody>
      <dsp:txXfrm>
        <a:off x="3194439" y="1126127"/>
        <a:ext cx="4430532" cy="571307"/>
      </dsp:txXfrm>
    </dsp:sp>
    <dsp:sp modelId="{5CE3784F-5036-4310-A7DD-A809D185EF30}">
      <dsp:nvSpPr>
        <dsp:cNvPr id="0" name=""/>
        <dsp:cNvSpPr/>
      </dsp:nvSpPr>
      <dsp:spPr>
        <a:xfrm rot="3291476">
          <a:off x="2504320" y="1749615"/>
          <a:ext cx="853443" cy="22214"/>
        </a:xfrm>
        <a:custGeom>
          <a:avLst/>
          <a:gdLst/>
          <a:ahLst/>
          <a:cxnLst/>
          <a:rect l="0" t="0" r="0" b="0"/>
          <a:pathLst>
            <a:path>
              <a:moveTo>
                <a:pt x="0" y="11107"/>
              </a:moveTo>
              <a:lnTo>
                <a:pt x="853443" y="1110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909705" y="1739386"/>
        <a:ext cx="42672" cy="42672"/>
      </dsp:txXfrm>
    </dsp:sp>
    <dsp:sp modelId="{07120872-D5ED-4ACC-BD40-8457F79EF4F1}">
      <dsp:nvSpPr>
        <dsp:cNvPr id="0" name=""/>
        <dsp:cNvSpPr/>
      </dsp:nvSpPr>
      <dsp:spPr>
        <a:xfrm>
          <a:off x="3176665" y="1806237"/>
          <a:ext cx="4466080" cy="606855"/>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l" defTabSz="1066800">
            <a:lnSpc>
              <a:spcPct val="90000"/>
            </a:lnSpc>
            <a:spcBef>
              <a:spcPct val="0"/>
            </a:spcBef>
            <a:spcAft>
              <a:spcPct val="35000"/>
            </a:spcAft>
          </a:pPr>
          <a:r>
            <a:rPr lang="en-US" sz="2400" kern="900" spc="-150" baseline="0" dirty="0" err="1">
              <a:solidFill>
                <a:schemeClr val="tx1">
                  <a:lumMod val="95000"/>
                  <a:lumOff val="5000"/>
                </a:schemeClr>
              </a:solidFill>
            </a:rPr>
            <a:t>Năng</a:t>
          </a:r>
          <a:r>
            <a:rPr lang="en-US" sz="2400" kern="900" spc="-150" baseline="0" dirty="0">
              <a:solidFill>
                <a:schemeClr val="tx1">
                  <a:lumMod val="95000"/>
                  <a:lumOff val="5000"/>
                </a:schemeClr>
              </a:solidFill>
            </a:rPr>
            <a:t> </a:t>
          </a:r>
          <a:r>
            <a:rPr lang="en-US" sz="2400" kern="900" spc="-150" baseline="0" dirty="0" err="1">
              <a:solidFill>
                <a:schemeClr val="tx1">
                  <a:lumMod val="95000"/>
                  <a:lumOff val="5000"/>
                </a:schemeClr>
              </a:solidFill>
            </a:rPr>
            <a:t>lực</a:t>
          </a:r>
          <a:r>
            <a:rPr lang="en-US" sz="2400" kern="900" spc="-150" baseline="0" dirty="0">
              <a:solidFill>
                <a:schemeClr val="tx1">
                  <a:lumMod val="95000"/>
                  <a:lumOff val="5000"/>
                </a:schemeClr>
              </a:solidFill>
            </a:rPr>
            <a:t> </a:t>
          </a:r>
          <a:r>
            <a:rPr lang="en-US" sz="2400" kern="900" spc="-150" baseline="0" dirty="0" err="1">
              <a:solidFill>
                <a:schemeClr val="tx1">
                  <a:lumMod val="95000"/>
                  <a:lumOff val="5000"/>
                </a:schemeClr>
              </a:solidFill>
            </a:rPr>
            <a:t>giải</a:t>
          </a:r>
          <a:r>
            <a:rPr lang="en-US" sz="2400" kern="900" spc="-150" baseline="0" dirty="0">
              <a:solidFill>
                <a:schemeClr val="tx1">
                  <a:lumMod val="95000"/>
                  <a:lumOff val="5000"/>
                </a:schemeClr>
              </a:solidFill>
            </a:rPr>
            <a:t> </a:t>
          </a:r>
          <a:r>
            <a:rPr lang="en-US" sz="2400" kern="900" spc="-150" baseline="0" dirty="0" err="1">
              <a:solidFill>
                <a:schemeClr val="tx1">
                  <a:lumMod val="95000"/>
                  <a:lumOff val="5000"/>
                </a:schemeClr>
              </a:solidFill>
            </a:rPr>
            <a:t>quyết</a:t>
          </a:r>
          <a:r>
            <a:rPr lang="en-US" sz="2400" kern="900" spc="-150" baseline="0" dirty="0">
              <a:solidFill>
                <a:schemeClr val="tx1">
                  <a:lumMod val="95000"/>
                  <a:lumOff val="5000"/>
                </a:schemeClr>
              </a:solidFill>
            </a:rPr>
            <a:t> </a:t>
          </a:r>
          <a:r>
            <a:rPr lang="en-US" sz="2400" kern="900" spc="-150" baseline="0" dirty="0" err="1">
              <a:solidFill>
                <a:schemeClr val="tx1">
                  <a:lumMod val="95000"/>
                  <a:lumOff val="5000"/>
                </a:schemeClr>
              </a:solidFill>
            </a:rPr>
            <a:t>vấn</a:t>
          </a:r>
          <a:r>
            <a:rPr lang="en-US" sz="2400" kern="900" spc="-150" baseline="0" dirty="0">
              <a:solidFill>
                <a:schemeClr val="tx1">
                  <a:lumMod val="95000"/>
                  <a:lumOff val="5000"/>
                </a:schemeClr>
              </a:solidFill>
            </a:rPr>
            <a:t> </a:t>
          </a:r>
          <a:r>
            <a:rPr lang="en-US" sz="2400" kern="900" spc="-150" baseline="0" dirty="0" err="1">
              <a:solidFill>
                <a:schemeClr val="tx1">
                  <a:lumMod val="95000"/>
                  <a:lumOff val="5000"/>
                </a:schemeClr>
              </a:solidFill>
            </a:rPr>
            <a:t>đề</a:t>
          </a:r>
          <a:r>
            <a:rPr lang="en-US" sz="2400" kern="900" spc="-150" baseline="0" dirty="0">
              <a:solidFill>
                <a:schemeClr val="tx1">
                  <a:lumMod val="95000"/>
                  <a:lumOff val="5000"/>
                </a:schemeClr>
              </a:solidFill>
            </a:rPr>
            <a:t> </a:t>
          </a:r>
          <a:r>
            <a:rPr lang="en-US" sz="2400" kern="900" spc="-150" baseline="0" dirty="0" err="1">
              <a:solidFill>
                <a:schemeClr val="tx1">
                  <a:lumMod val="95000"/>
                  <a:lumOff val="5000"/>
                </a:schemeClr>
              </a:solidFill>
            </a:rPr>
            <a:t>và</a:t>
          </a:r>
          <a:r>
            <a:rPr lang="en-US" sz="2400" kern="900" spc="-150" baseline="0" dirty="0">
              <a:solidFill>
                <a:schemeClr val="tx1">
                  <a:lumMod val="95000"/>
                  <a:lumOff val="5000"/>
                </a:schemeClr>
              </a:solidFill>
            </a:rPr>
            <a:t> </a:t>
          </a:r>
          <a:r>
            <a:rPr lang="en-US" sz="2400" kern="900" spc="-150" baseline="0" dirty="0" err="1">
              <a:solidFill>
                <a:schemeClr val="tx1">
                  <a:lumMod val="95000"/>
                  <a:lumOff val="5000"/>
                </a:schemeClr>
              </a:solidFill>
            </a:rPr>
            <a:t>sáng</a:t>
          </a:r>
          <a:r>
            <a:rPr lang="en-US" sz="2400" kern="900" spc="-150" baseline="0" dirty="0">
              <a:solidFill>
                <a:schemeClr val="tx1">
                  <a:lumMod val="95000"/>
                  <a:lumOff val="5000"/>
                </a:schemeClr>
              </a:solidFill>
            </a:rPr>
            <a:t> </a:t>
          </a:r>
          <a:r>
            <a:rPr lang="en-US" sz="2400" kern="900" spc="-150" baseline="0" dirty="0" err="1">
              <a:solidFill>
                <a:schemeClr val="tx1">
                  <a:lumMod val="95000"/>
                  <a:lumOff val="5000"/>
                </a:schemeClr>
              </a:solidFill>
            </a:rPr>
            <a:t>tạo</a:t>
          </a:r>
          <a:endParaRPr lang="en-US" sz="2400" kern="900" spc="-150" baseline="0" dirty="0">
            <a:solidFill>
              <a:schemeClr val="tx1">
                <a:lumMod val="95000"/>
                <a:lumOff val="5000"/>
              </a:schemeClr>
            </a:solidFill>
          </a:endParaRPr>
        </a:p>
      </dsp:txBody>
      <dsp:txXfrm>
        <a:off x="3194439" y="1824011"/>
        <a:ext cx="4430532" cy="571307"/>
      </dsp:txXfrm>
    </dsp:sp>
    <dsp:sp modelId="{C18EB0C8-6D6F-4F9B-B517-012CAB3608A1}">
      <dsp:nvSpPr>
        <dsp:cNvPr id="0" name=""/>
        <dsp:cNvSpPr/>
      </dsp:nvSpPr>
      <dsp:spPr>
        <a:xfrm>
          <a:off x="0" y="3092686"/>
          <a:ext cx="2679655" cy="825493"/>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kern="1200" err="1">
              <a:solidFill>
                <a:schemeClr val="tx1">
                  <a:lumMod val="95000"/>
                  <a:lumOff val="5000"/>
                </a:schemeClr>
              </a:solidFill>
            </a:rPr>
            <a:t>Yêu</a:t>
          </a:r>
          <a:r>
            <a:rPr lang="en-US" sz="2500" b="1" kern="1200">
              <a:solidFill>
                <a:schemeClr val="tx1">
                  <a:lumMod val="95000"/>
                  <a:lumOff val="5000"/>
                </a:schemeClr>
              </a:solidFill>
            </a:rPr>
            <a:t> </a:t>
          </a:r>
          <a:r>
            <a:rPr lang="en-US" sz="2500" b="1" kern="1200" err="1">
              <a:solidFill>
                <a:schemeClr val="tx1">
                  <a:lumMod val="95000"/>
                  <a:lumOff val="5000"/>
                </a:schemeClr>
              </a:solidFill>
            </a:rPr>
            <a:t>cầu</a:t>
          </a:r>
          <a:r>
            <a:rPr lang="en-US" sz="2500" b="1" kern="1200">
              <a:solidFill>
                <a:schemeClr val="tx1">
                  <a:lumMod val="95000"/>
                  <a:lumOff val="5000"/>
                </a:schemeClr>
              </a:solidFill>
            </a:rPr>
            <a:t> </a:t>
          </a:r>
          <a:r>
            <a:rPr lang="en-US" sz="2500" b="1" kern="1200" err="1">
              <a:solidFill>
                <a:schemeClr val="tx1">
                  <a:lumMod val="95000"/>
                  <a:lumOff val="5000"/>
                </a:schemeClr>
              </a:solidFill>
            </a:rPr>
            <a:t>cần</a:t>
          </a:r>
          <a:r>
            <a:rPr lang="en-US" sz="2500" b="1" kern="1200">
              <a:solidFill>
                <a:schemeClr val="tx1">
                  <a:lumMod val="95000"/>
                  <a:lumOff val="5000"/>
                </a:schemeClr>
              </a:solidFill>
            </a:rPr>
            <a:t> </a:t>
          </a:r>
          <a:r>
            <a:rPr lang="en-US" sz="2500" b="1" kern="1200" err="1">
              <a:solidFill>
                <a:schemeClr val="tx1">
                  <a:lumMod val="95000"/>
                  <a:lumOff val="5000"/>
                </a:schemeClr>
              </a:solidFill>
            </a:rPr>
            <a:t>đạt</a:t>
          </a:r>
          <a:r>
            <a:rPr lang="en-US" sz="2500" b="1" kern="1200">
              <a:solidFill>
                <a:schemeClr val="tx1">
                  <a:lumMod val="95000"/>
                  <a:lumOff val="5000"/>
                </a:schemeClr>
              </a:solidFill>
            </a:rPr>
            <a:t> </a:t>
          </a:r>
          <a:r>
            <a:rPr lang="en-US" sz="2500" b="1" kern="1200" err="1">
              <a:solidFill>
                <a:schemeClr val="tx1">
                  <a:lumMod val="95000"/>
                  <a:lumOff val="5000"/>
                </a:schemeClr>
              </a:solidFill>
            </a:rPr>
            <a:t>về</a:t>
          </a:r>
          <a:r>
            <a:rPr lang="en-US" sz="2500" b="1" kern="1200">
              <a:solidFill>
                <a:schemeClr val="tx1">
                  <a:lumMod val="95000"/>
                  <a:lumOff val="5000"/>
                </a:schemeClr>
              </a:solidFill>
            </a:rPr>
            <a:t>                 </a:t>
          </a:r>
          <a:r>
            <a:rPr lang="en-US" sz="2500" b="1" kern="1200" err="1">
              <a:solidFill>
                <a:schemeClr val="tx1">
                  <a:lumMod val="95000"/>
                  <a:lumOff val="5000"/>
                </a:schemeClr>
              </a:solidFill>
            </a:rPr>
            <a:t>năng</a:t>
          </a:r>
          <a:r>
            <a:rPr lang="en-US" sz="2500" b="1" kern="1200">
              <a:solidFill>
                <a:schemeClr val="tx1">
                  <a:lumMod val="95000"/>
                  <a:lumOff val="5000"/>
                </a:schemeClr>
              </a:solidFill>
            </a:rPr>
            <a:t> </a:t>
          </a:r>
          <a:r>
            <a:rPr lang="en-US" sz="2500" b="1" kern="1200" err="1">
              <a:solidFill>
                <a:schemeClr val="tx1">
                  <a:lumMod val="95000"/>
                  <a:lumOff val="5000"/>
                </a:schemeClr>
              </a:solidFill>
            </a:rPr>
            <a:t>lực</a:t>
          </a:r>
          <a:r>
            <a:rPr lang="en-US" sz="2500" b="1" kern="1200">
              <a:solidFill>
                <a:schemeClr val="tx1">
                  <a:lumMod val="95000"/>
                  <a:lumOff val="5000"/>
                </a:schemeClr>
              </a:solidFill>
            </a:rPr>
            <a:t> </a:t>
          </a:r>
          <a:r>
            <a:rPr lang="en-US" sz="2500" b="1" kern="1200" err="1">
              <a:solidFill>
                <a:schemeClr val="tx1">
                  <a:lumMod val="95000"/>
                  <a:lumOff val="5000"/>
                </a:schemeClr>
              </a:solidFill>
            </a:rPr>
            <a:t>đặc</a:t>
          </a:r>
          <a:r>
            <a:rPr lang="en-US" sz="2500" b="1" kern="1200">
              <a:solidFill>
                <a:schemeClr val="tx1">
                  <a:lumMod val="95000"/>
                  <a:lumOff val="5000"/>
                </a:schemeClr>
              </a:solidFill>
            </a:rPr>
            <a:t> </a:t>
          </a:r>
          <a:r>
            <a:rPr lang="en-US" sz="2500" b="1" kern="1200" err="1">
              <a:solidFill>
                <a:schemeClr val="tx1">
                  <a:lumMod val="95000"/>
                  <a:lumOff val="5000"/>
                </a:schemeClr>
              </a:solidFill>
            </a:rPr>
            <a:t>thù</a:t>
          </a:r>
          <a:endParaRPr lang="en-US" sz="2500" b="1" kern="1200">
            <a:solidFill>
              <a:schemeClr val="tx1">
                <a:lumMod val="95000"/>
                <a:lumOff val="5000"/>
              </a:schemeClr>
            </a:solidFill>
          </a:endParaRPr>
        </a:p>
      </dsp:txBody>
      <dsp:txXfrm>
        <a:off x="24178" y="3116864"/>
        <a:ext cx="2631299" cy="777137"/>
      </dsp:txXfrm>
    </dsp:sp>
    <dsp:sp modelId="{D50DFAB8-FD9E-4A24-885F-5A651ED6F5A5}">
      <dsp:nvSpPr>
        <dsp:cNvPr id="0" name=""/>
        <dsp:cNvSpPr/>
      </dsp:nvSpPr>
      <dsp:spPr>
        <a:xfrm rot="18327431">
          <a:off x="2499773" y="3145383"/>
          <a:ext cx="856773" cy="22214"/>
        </a:xfrm>
        <a:custGeom>
          <a:avLst/>
          <a:gdLst/>
          <a:ahLst/>
          <a:cxnLst/>
          <a:rect l="0" t="0" r="0" b="0"/>
          <a:pathLst>
            <a:path>
              <a:moveTo>
                <a:pt x="0" y="11107"/>
              </a:moveTo>
              <a:lnTo>
                <a:pt x="856773" y="1110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solidFill>
              <a:schemeClr val="tx1">
                <a:lumMod val="95000"/>
                <a:lumOff val="5000"/>
              </a:schemeClr>
            </a:solidFill>
          </a:endParaRPr>
        </a:p>
      </dsp:txBody>
      <dsp:txXfrm>
        <a:off x="2906741" y="3135071"/>
        <a:ext cx="42838" cy="42838"/>
      </dsp:txXfrm>
    </dsp:sp>
    <dsp:sp modelId="{C49EC735-F3B7-44A6-A593-DCD4B9AD3D8C}">
      <dsp:nvSpPr>
        <dsp:cNvPr id="0" name=""/>
        <dsp:cNvSpPr/>
      </dsp:nvSpPr>
      <dsp:spPr>
        <a:xfrm>
          <a:off x="3176665" y="2504121"/>
          <a:ext cx="4466080" cy="606855"/>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l" defTabSz="1066800">
            <a:lnSpc>
              <a:spcPct val="90000"/>
            </a:lnSpc>
            <a:spcBef>
              <a:spcPct val="0"/>
            </a:spcBef>
            <a:spcAft>
              <a:spcPct val="35000"/>
            </a:spcAft>
          </a:pPr>
          <a:r>
            <a:rPr lang="en-US" sz="2400" kern="1200" err="1">
              <a:solidFill>
                <a:schemeClr val="tx1">
                  <a:lumMod val="95000"/>
                  <a:lumOff val="5000"/>
                </a:schemeClr>
              </a:solidFill>
            </a:rPr>
            <a:t>Tìm</a:t>
          </a:r>
          <a:r>
            <a:rPr lang="en-US" sz="2400" kern="1200">
              <a:solidFill>
                <a:schemeClr val="tx1">
                  <a:lumMod val="95000"/>
                  <a:lumOff val="5000"/>
                </a:schemeClr>
              </a:solidFill>
            </a:rPr>
            <a:t> </a:t>
          </a:r>
          <a:r>
            <a:rPr lang="en-US" sz="2400" kern="1200" err="1">
              <a:solidFill>
                <a:schemeClr val="tx1">
                  <a:lumMod val="95000"/>
                  <a:lumOff val="5000"/>
                </a:schemeClr>
              </a:solidFill>
            </a:rPr>
            <a:t>hiểu</a:t>
          </a:r>
          <a:r>
            <a:rPr lang="en-US" sz="2400" kern="1200">
              <a:solidFill>
                <a:schemeClr val="tx1">
                  <a:lumMod val="95000"/>
                  <a:lumOff val="5000"/>
                </a:schemeClr>
              </a:solidFill>
            </a:rPr>
            <a:t> </a:t>
          </a:r>
          <a:r>
            <a:rPr lang="en-US" sz="2400" kern="1200" err="1">
              <a:solidFill>
                <a:schemeClr val="tx1">
                  <a:lumMod val="95000"/>
                  <a:lumOff val="5000"/>
                </a:schemeClr>
              </a:solidFill>
            </a:rPr>
            <a:t>địa</a:t>
          </a:r>
          <a:r>
            <a:rPr lang="en-US" sz="2400" kern="1200">
              <a:solidFill>
                <a:schemeClr val="tx1">
                  <a:lumMod val="95000"/>
                  <a:lumOff val="5000"/>
                </a:schemeClr>
              </a:solidFill>
            </a:rPr>
            <a:t> </a:t>
          </a:r>
          <a:r>
            <a:rPr lang="en-US" sz="2400" kern="1200" err="1">
              <a:solidFill>
                <a:schemeClr val="tx1">
                  <a:lumMod val="95000"/>
                  <a:lumOff val="5000"/>
                </a:schemeClr>
              </a:solidFill>
            </a:rPr>
            <a:t>lí</a:t>
          </a:r>
          <a:endParaRPr lang="en-US" sz="2400" kern="1200">
            <a:solidFill>
              <a:schemeClr val="tx1">
                <a:lumMod val="95000"/>
                <a:lumOff val="5000"/>
              </a:schemeClr>
            </a:solidFill>
          </a:endParaRPr>
        </a:p>
      </dsp:txBody>
      <dsp:txXfrm>
        <a:off x="3194439" y="2521895"/>
        <a:ext cx="4430532" cy="571307"/>
      </dsp:txXfrm>
    </dsp:sp>
    <dsp:sp modelId="{7FAD3A83-832E-486E-AD7A-37740CD18511}">
      <dsp:nvSpPr>
        <dsp:cNvPr id="0" name=""/>
        <dsp:cNvSpPr/>
      </dsp:nvSpPr>
      <dsp:spPr>
        <a:xfrm>
          <a:off x="2679655" y="3494325"/>
          <a:ext cx="491246" cy="22214"/>
        </a:xfrm>
        <a:custGeom>
          <a:avLst/>
          <a:gdLst/>
          <a:ahLst/>
          <a:cxnLst/>
          <a:rect l="0" t="0" r="0" b="0"/>
          <a:pathLst>
            <a:path>
              <a:moveTo>
                <a:pt x="0" y="11107"/>
              </a:moveTo>
              <a:lnTo>
                <a:pt x="491246" y="1110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solidFill>
              <a:schemeClr val="tx1">
                <a:lumMod val="95000"/>
                <a:lumOff val="5000"/>
              </a:schemeClr>
            </a:solidFill>
          </a:endParaRPr>
        </a:p>
      </dsp:txBody>
      <dsp:txXfrm>
        <a:off x="2912998" y="3493151"/>
        <a:ext cx="24562" cy="24562"/>
      </dsp:txXfrm>
    </dsp:sp>
    <dsp:sp modelId="{7E383DF2-FC63-4C30-AB2B-A0E53582D1BE}">
      <dsp:nvSpPr>
        <dsp:cNvPr id="0" name=""/>
        <dsp:cNvSpPr/>
      </dsp:nvSpPr>
      <dsp:spPr>
        <a:xfrm>
          <a:off x="3170902" y="3202005"/>
          <a:ext cx="4466080" cy="606855"/>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l" defTabSz="1066800">
            <a:lnSpc>
              <a:spcPct val="90000"/>
            </a:lnSpc>
            <a:spcBef>
              <a:spcPct val="0"/>
            </a:spcBef>
            <a:spcAft>
              <a:spcPct val="35000"/>
            </a:spcAft>
          </a:pPr>
          <a:r>
            <a:rPr lang="en-US" sz="2400" kern="1200" err="1">
              <a:solidFill>
                <a:schemeClr val="tx1">
                  <a:lumMod val="95000"/>
                  <a:lumOff val="5000"/>
                </a:schemeClr>
              </a:solidFill>
            </a:rPr>
            <a:t>Nhận</a:t>
          </a:r>
          <a:r>
            <a:rPr lang="en-US" sz="2400" kern="1200">
              <a:solidFill>
                <a:schemeClr val="tx1">
                  <a:lumMod val="95000"/>
                  <a:lumOff val="5000"/>
                </a:schemeClr>
              </a:solidFill>
            </a:rPr>
            <a:t> </a:t>
          </a:r>
          <a:r>
            <a:rPr lang="en-US" sz="2400" kern="1200" err="1">
              <a:solidFill>
                <a:schemeClr val="tx1">
                  <a:lumMod val="95000"/>
                  <a:lumOff val="5000"/>
                </a:schemeClr>
              </a:solidFill>
            </a:rPr>
            <a:t>thức</a:t>
          </a:r>
          <a:r>
            <a:rPr lang="en-US" sz="2400" kern="1200">
              <a:solidFill>
                <a:schemeClr val="tx1">
                  <a:lumMod val="95000"/>
                  <a:lumOff val="5000"/>
                </a:schemeClr>
              </a:solidFill>
            </a:rPr>
            <a:t> </a:t>
          </a:r>
          <a:r>
            <a:rPr lang="en-US" sz="2400" kern="1200" err="1">
              <a:solidFill>
                <a:schemeClr val="tx1">
                  <a:lumMod val="95000"/>
                  <a:lumOff val="5000"/>
                </a:schemeClr>
              </a:solidFill>
            </a:rPr>
            <a:t>khoa</a:t>
          </a:r>
          <a:r>
            <a:rPr lang="en-US" sz="2400" kern="1200">
              <a:solidFill>
                <a:schemeClr val="tx1">
                  <a:lumMod val="95000"/>
                  <a:lumOff val="5000"/>
                </a:schemeClr>
              </a:solidFill>
            </a:rPr>
            <a:t> </a:t>
          </a:r>
          <a:r>
            <a:rPr lang="en-US" sz="2400" kern="1200" err="1">
              <a:solidFill>
                <a:schemeClr val="tx1">
                  <a:lumMod val="95000"/>
                  <a:lumOff val="5000"/>
                </a:schemeClr>
              </a:solidFill>
            </a:rPr>
            <a:t>học</a:t>
          </a:r>
          <a:r>
            <a:rPr lang="en-US" sz="2400" kern="1200">
              <a:solidFill>
                <a:schemeClr val="tx1">
                  <a:lumMod val="95000"/>
                  <a:lumOff val="5000"/>
                </a:schemeClr>
              </a:solidFill>
            </a:rPr>
            <a:t> </a:t>
          </a:r>
          <a:r>
            <a:rPr lang="en-US" sz="2400" kern="1200" err="1">
              <a:solidFill>
                <a:schemeClr val="tx1">
                  <a:lumMod val="95000"/>
                  <a:lumOff val="5000"/>
                </a:schemeClr>
              </a:solidFill>
            </a:rPr>
            <a:t>địa</a:t>
          </a:r>
          <a:r>
            <a:rPr lang="en-US" sz="2400" kern="1200">
              <a:solidFill>
                <a:schemeClr val="tx1">
                  <a:lumMod val="95000"/>
                  <a:lumOff val="5000"/>
                </a:schemeClr>
              </a:solidFill>
            </a:rPr>
            <a:t> </a:t>
          </a:r>
          <a:r>
            <a:rPr lang="en-US" sz="2400" kern="1200" err="1">
              <a:solidFill>
                <a:schemeClr val="tx1">
                  <a:lumMod val="95000"/>
                  <a:lumOff val="5000"/>
                </a:schemeClr>
              </a:solidFill>
            </a:rPr>
            <a:t>lí</a:t>
          </a:r>
          <a:endParaRPr lang="en-US" sz="2400" kern="1200">
            <a:solidFill>
              <a:schemeClr val="tx1">
                <a:lumMod val="95000"/>
                <a:lumOff val="5000"/>
              </a:schemeClr>
            </a:solidFill>
          </a:endParaRPr>
        </a:p>
      </dsp:txBody>
      <dsp:txXfrm>
        <a:off x="3188676" y="3219779"/>
        <a:ext cx="4430532" cy="571307"/>
      </dsp:txXfrm>
    </dsp:sp>
    <dsp:sp modelId="{54B186E4-43C7-4274-919A-64178361E121}">
      <dsp:nvSpPr>
        <dsp:cNvPr id="0" name=""/>
        <dsp:cNvSpPr/>
      </dsp:nvSpPr>
      <dsp:spPr>
        <a:xfrm rot="3291476">
          <a:off x="2498557" y="3843267"/>
          <a:ext cx="853443" cy="22214"/>
        </a:xfrm>
        <a:custGeom>
          <a:avLst/>
          <a:gdLst/>
          <a:ahLst/>
          <a:cxnLst/>
          <a:rect l="0" t="0" r="0" b="0"/>
          <a:pathLst>
            <a:path>
              <a:moveTo>
                <a:pt x="0" y="11107"/>
              </a:moveTo>
              <a:lnTo>
                <a:pt x="853443" y="1110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903943" y="3833038"/>
        <a:ext cx="42672" cy="42672"/>
      </dsp:txXfrm>
    </dsp:sp>
    <dsp:sp modelId="{876E8A10-3D38-4C2A-9DA8-98FC2E66ACBA}">
      <dsp:nvSpPr>
        <dsp:cNvPr id="0" name=""/>
        <dsp:cNvSpPr/>
      </dsp:nvSpPr>
      <dsp:spPr>
        <a:xfrm>
          <a:off x="3170902" y="3899889"/>
          <a:ext cx="4466080" cy="606855"/>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l" defTabSz="1066800">
            <a:lnSpc>
              <a:spcPct val="90000"/>
            </a:lnSpc>
            <a:spcBef>
              <a:spcPct val="0"/>
            </a:spcBef>
            <a:spcAft>
              <a:spcPct val="35000"/>
            </a:spcAft>
          </a:pPr>
          <a:r>
            <a:rPr lang="en-US" sz="2400" kern="1200" err="1">
              <a:solidFill>
                <a:schemeClr val="tx1">
                  <a:lumMod val="95000"/>
                  <a:lumOff val="5000"/>
                </a:schemeClr>
              </a:solidFill>
            </a:rPr>
            <a:t>Vận</a:t>
          </a:r>
          <a:r>
            <a:rPr lang="en-US" sz="2400" kern="1200">
              <a:solidFill>
                <a:schemeClr val="tx1">
                  <a:lumMod val="95000"/>
                  <a:lumOff val="5000"/>
                </a:schemeClr>
              </a:solidFill>
            </a:rPr>
            <a:t> </a:t>
          </a:r>
          <a:r>
            <a:rPr lang="en-US" sz="2400" kern="1200" err="1">
              <a:solidFill>
                <a:schemeClr val="tx1">
                  <a:lumMod val="95000"/>
                  <a:lumOff val="5000"/>
                </a:schemeClr>
              </a:solidFill>
            </a:rPr>
            <a:t>dụng</a:t>
          </a:r>
          <a:r>
            <a:rPr lang="en-US" sz="2400" kern="1200">
              <a:solidFill>
                <a:schemeClr val="tx1">
                  <a:lumMod val="95000"/>
                  <a:lumOff val="5000"/>
                </a:schemeClr>
              </a:solidFill>
            </a:rPr>
            <a:t> </a:t>
          </a:r>
          <a:r>
            <a:rPr lang="en-US" sz="2400" kern="1200" err="1">
              <a:solidFill>
                <a:schemeClr val="tx1">
                  <a:lumMod val="95000"/>
                  <a:lumOff val="5000"/>
                </a:schemeClr>
              </a:solidFill>
            </a:rPr>
            <a:t>kiến</a:t>
          </a:r>
          <a:r>
            <a:rPr lang="en-US" sz="2400" kern="1200">
              <a:solidFill>
                <a:schemeClr val="tx1">
                  <a:lumMod val="95000"/>
                  <a:lumOff val="5000"/>
                </a:schemeClr>
              </a:solidFill>
            </a:rPr>
            <a:t> </a:t>
          </a:r>
          <a:r>
            <a:rPr lang="en-US" sz="2400" kern="1200" err="1">
              <a:solidFill>
                <a:schemeClr val="tx1">
                  <a:lumMod val="95000"/>
                  <a:lumOff val="5000"/>
                </a:schemeClr>
              </a:solidFill>
            </a:rPr>
            <a:t>thức</a:t>
          </a:r>
          <a:r>
            <a:rPr lang="en-US" sz="2400" kern="1200">
              <a:solidFill>
                <a:schemeClr val="tx1">
                  <a:lumMod val="95000"/>
                  <a:lumOff val="5000"/>
                </a:schemeClr>
              </a:solidFill>
            </a:rPr>
            <a:t>, </a:t>
          </a:r>
          <a:r>
            <a:rPr lang="en-US" sz="2400" kern="1200" err="1">
              <a:solidFill>
                <a:schemeClr val="tx1">
                  <a:lumMod val="95000"/>
                  <a:lumOff val="5000"/>
                </a:schemeClr>
              </a:solidFill>
            </a:rPr>
            <a:t>kĩ</a:t>
          </a:r>
          <a:r>
            <a:rPr lang="en-US" sz="2400" kern="1200">
              <a:solidFill>
                <a:schemeClr val="tx1">
                  <a:lumMod val="95000"/>
                  <a:lumOff val="5000"/>
                </a:schemeClr>
              </a:solidFill>
            </a:rPr>
            <a:t> </a:t>
          </a:r>
          <a:r>
            <a:rPr lang="en-US" sz="2400" kern="1200" err="1">
              <a:solidFill>
                <a:schemeClr val="tx1">
                  <a:lumMod val="95000"/>
                  <a:lumOff val="5000"/>
                </a:schemeClr>
              </a:solidFill>
            </a:rPr>
            <a:t>năng</a:t>
          </a:r>
          <a:r>
            <a:rPr lang="en-US" sz="2400" kern="1200">
              <a:solidFill>
                <a:schemeClr val="tx1">
                  <a:lumMod val="95000"/>
                  <a:lumOff val="5000"/>
                </a:schemeClr>
              </a:solidFill>
            </a:rPr>
            <a:t> </a:t>
          </a:r>
          <a:r>
            <a:rPr lang="en-US" sz="2400" kern="1200" err="1">
              <a:solidFill>
                <a:schemeClr val="tx1">
                  <a:lumMod val="95000"/>
                  <a:lumOff val="5000"/>
                </a:schemeClr>
              </a:solidFill>
            </a:rPr>
            <a:t>đã</a:t>
          </a:r>
          <a:r>
            <a:rPr lang="en-US" sz="2400" kern="1200">
              <a:solidFill>
                <a:schemeClr val="tx1">
                  <a:lumMod val="95000"/>
                  <a:lumOff val="5000"/>
                </a:schemeClr>
              </a:solidFill>
            </a:rPr>
            <a:t> </a:t>
          </a:r>
          <a:r>
            <a:rPr lang="en-US" sz="2400" kern="1200" err="1">
              <a:solidFill>
                <a:schemeClr val="tx1">
                  <a:lumMod val="95000"/>
                  <a:lumOff val="5000"/>
                </a:schemeClr>
              </a:solidFill>
            </a:rPr>
            <a:t>học</a:t>
          </a:r>
          <a:endParaRPr lang="en-US" sz="2400" kern="1200">
            <a:solidFill>
              <a:schemeClr val="tx1">
                <a:lumMod val="95000"/>
                <a:lumOff val="5000"/>
              </a:schemeClr>
            </a:solidFill>
          </a:endParaRPr>
        </a:p>
      </dsp:txBody>
      <dsp:txXfrm>
        <a:off x="3188676" y="3917663"/>
        <a:ext cx="4430532" cy="57130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CCCC2E-90FE-4FFA-9698-16FC2FF1192F}">
      <dsp:nvSpPr>
        <dsp:cNvPr id="0" name=""/>
        <dsp:cNvSpPr/>
      </dsp:nvSpPr>
      <dsp:spPr>
        <a:xfrm>
          <a:off x="0" y="506528"/>
          <a:ext cx="10515600"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BC1E6F-187D-49D9-8C62-6C46A070AA98}">
      <dsp:nvSpPr>
        <dsp:cNvPr id="0" name=""/>
        <dsp:cNvSpPr/>
      </dsp:nvSpPr>
      <dsp:spPr>
        <a:xfrm>
          <a:off x="525780" y="19448"/>
          <a:ext cx="7360920"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1466850">
            <a:lnSpc>
              <a:spcPct val="90000"/>
            </a:lnSpc>
            <a:spcBef>
              <a:spcPct val="0"/>
            </a:spcBef>
            <a:spcAft>
              <a:spcPct val="35000"/>
            </a:spcAft>
          </a:pPr>
          <a:endParaRPr lang="en-US" sz="3300" kern="1200"/>
        </a:p>
      </dsp:txBody>
      <dsp:txXfrm>
        <a:off x="573335" y="67003"/>
        <a:ext cx="7265810" cy="879050"/>
      </dsp:txXfrm>
    </dsp:sp>
    <dsp:sp modelId="{4A8822BE-1B73-4660-A665-40BDC77BC7C7}">
      <dsp:nvSpPr>
        <dsp:cNvPr id="0" name=""/>
        <dsp:cNvSpPr/>
      </dsp:nvSpPr>
      <dsp:spPr>
        <a:xfrm>
          <a:off x="0" y="2003409"/>
          <a:ext cx="10515600"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90A43F-0B38-483E-8D33-34E0A4F4BCB5}">
      <dsp:nvSpPr>
        <dsp:cNvPr id="0" name=""/>
        <dsp:cNvSpPr/>
      </dsp:nvSpPr>
      <dsp:spPr>
        <a:xfrm>
          <a:off x="525780" y="1516329"/>
          <a:ext cx="7360920"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1466850">
            <a:lnSpc>
              <a:spcPct val="90000"/>
            </a:lnSpc>
            <a:spcBef>
              <a:spcPct val="0"/>
            </a:spcBef>
            <a:spcAft>
              <a:spcPct val="35000"/>
            </a:spcAft>
          </a:pPr>
          <a:endParaRPr lang="en-US" sz="3300" kern="1200"/>
        </a:p>
      </dsp:txBody>
      <dsp:txXfrm>
        <a:off x="573335" y="1563884"/>
        <a:ext cx="7265810" cy="879050"/>
      </dsp:txXfrm>
    </dsp:sp>
    <dsp:sp modelId="{D3BD084B-11D8-4632-97FE-8C8F47089D51}">
      <dsp:nvSpPr>
        <dsp:cNvPr id="0" name=""/>
        <dsp:cNvSpPr/>
      </dsp:nvSpPr>
      <dsp:spPr>
        <a:xfrm>
          <a:off x="0" y="3500289"/>
          <a:ext cx="10515600"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ACC465-EAF8-40DD-A9C3-0AEE9C6F9D5E}">
      <dsp:nvSpPr>
        <dsp:cNvPr id="0" name=""/>
        <dsp:cNvSpPr/>
      </dsp:nvSpPr>
      <dsp:spPr>
        <a:xfrm>
          <a:off x="525780" y="3013209"/>
          <a:ext cx="7360920"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1466850">
            <a:lnSpc>
              <a:spcPct val="90000"/>
            </a:lnSpc>
            <a:spcBef>
              <a:spcPct val="0"/>
            </a:spcBef>
            <a:spcAft>
              <a:spcPct val="35000"/>
            </a:spcAft>
          </a:pPr>
          <a:endParaRPr lang="en-US" sz="3300" kern="1200"/>
        </a:p>
      </dsp:txBody>
      <dsp:txXfrm>
        <a:off x="573335" y="3060764"/>
        <a:ext cx="7265810" cy="87905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0470D-2E55-417A-9692-A4555326F5D7}">
      <dsp:nvSpPr>
        <dsp:cNvPr id="0" name=""/>
        <dsp:cNvSpPr/>
      </dsp:nvSpPr>
      <dsp:spPr>
        <a:xfrm rot="5400000">
          <a:off x="-191622" y="210494"/>
          <a:ext cx="1277483" cy="894238"/>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kern="1200" dirty="0">
              <a:solidFill>
                <a:schemeClr val="accent5">
                  <a:lumMod val="50000"/>
                </a:schemeClr>
              </a:solidFill>
            </a:rPr>
            <a:t>1</a:t>
          </a:r>
        </a:p>
      </dsp:txBody>
      <dsp:txXfrm rot="-5400000">
        <a:off x="1" y="465990"/>
        <a:ext cx="894238" cy="383245"/>
      </dsp:txXfrm>
    </dsp:sp>
    <dsp:sp modelId="{E8D42C4E-C058-4D72-9AEB-894DE5728DAF}">
      <dsp:nvSpPr>
        <dsp:cNvPr id="0" name=""/>
        <dsp:cNvSpPr/>
      </dsp:nvSpPr>
      <dsp:spPr>
        <a:xfrm rot="5400000">
          <a:off x="3356215" y="-2443105"/>
          <a:ext cx="830801" cy="5754755"/>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endParaRPr lang="en-US" sz="2000" kern="1200" dirty="0"/>
        </a:p>
        <a:p>
          <a:pPr marL="228600" lvl="1" indent="-228600" algn="l" defTabSz="889000" rtl="0">
            <a:lnSpc>
              <a:spcPct val="90000"/>
            </a:lnSpc>
            <a:spcBef>
              <a:spcPct val="0"/>
            </a:spcBef>
            <a:spcAft>
              <a:spcPct val="15000"/>
            </a:spcAft>
            <a:buChar char="••"/>
          </a:pPr>
          <a:r>
            <a:rPr lang="en-US" sz="2000" kern="1200" dirty="0" err="1">
              <a:latin typeface="Arial" panose="020B0604020202020204" pitchFamily="34" charset="0"/>
              <a:cs typeface="Arial" panose="020B0604020202020204" pitchFamily="34" charset="0"/>
            </a:rPr>
            <a:t>Sách</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được</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thiết</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kế</a:t>
          </a:r>
          <a:r>
            <a:rPr lang="en-US" sz="2000" kern="1200" dirty="0">
              <a:latin typeface="Arial" panose="020B0604020202020204" pitchFamily="34" charset="0"/>
              <a:cs typeface="Arial" panose="020B0604020202020204" pitchFamily="34" charset="0"/>
            </a:rPr>
            <a:t> 4 </a:t>
          </a:r>
          <a:r>
            <a:rPr lang="en-US" sz="2000" kern="1200" dirty="0" err="1">
              <a:latin typeface="Arial" panose="020B0604020202020204" pitchFamily="34" charset="0"/>
              <a:cs typeface="Arial" panose="020B0604020202020204" pitchFamily="34" charset="0"/>
            </a:rPr>
            <a:t>màu</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màu</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sắc</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phù</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hợp</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với</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tâm</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lí</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thị</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giác</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của</a:t>
          </a:r>
          <a:r>
            <a:rPr lang="en-US" sz="2000" kern="1200" dirty="0">
              <a:latin typeface="Arial" panose="020B0604020202020204" pitchFamily="34" charset="0"/>
              <a:cs typeface="Arial" panose="020B0604020202020204" pitchFamily="34" charset="0"/>
            </a:rPr>
            <a:t> HS, </a:t>
          </a:r>
          <a:r>
            <a:rPr lang="en-US" sz="2000" kern="1200" dirty="0" err="1">
              <a:latin typeface="Arial" panose="020B0604020202020204" pitchFamily="34" charset="0"/>
              <a:cs typeface="Arial" panose="020B0604020202020204" pitchFamily="34" charset="0"/>
            </a:rPr>
            <a:t>sinh</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động</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hấp</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dẫn</a:t>
          </a:r>
          <a:r>
            <a:rPr lang="en-US" sz="2000" kern="1200" dirty="0">
              <a:latin typeface="Arial" panose="020B0604020202020204" pitchFamily="34" charset="0"/>
              <a:cs typeface="Arial" panose="020B0604020202020204" pitchFamily="34" charset="0"/>
            </a:rPr>
            <a:t>.</a:t>
          </a:r>
          <a:endParaRPr lang="en-US" sz="2000" kern="1200" dirty="0"/>
        </a:p>
      </dsp:txBody>
      <dsp:txXfrm rot="-5400000">
        <a:off x="894238" y="59428"/>
        <a:ext cx="5714199" cy="749689"/>
      </dsp:txXfrm>
    </dsp:sp>
    <dsp:sp modelId="{8B6C5EB9-C703-4F5E-9BFF-163505F203CE}">
      <dsp:nvSpPr>
        <dsp:cNvPr id="0" name=""/>
        <dsp:cNvSpPr/>
      </dsp:nvSpPr>
      <dsp:spPr>
        <a:xfrm rot="5400000">
          <a:off x="-191622" y="1349746"/>
          <a:ext cx="1277483" cy="894238"/>
        </a:xfrm>
        <a:prstGeom prst="chevron">
          <a:avLst/>
        </a:prstGeom>
        <a:solidFill>
          <a:schemeClr val="accent3">
            <a:hueOff val="903533"/>
            <a:satOff val="33333"/>
            <a:lumOff val="-4902"/>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kern="1200" dirty="0">
              <a:solidFill>
                <a:schemeClr val="accent5">
                  <a:lumMod val="50000"/>
                </a:schemeClr>
              </a:solidFill>
            </a:rPr>
            <a:t>2</a:t>
          </a:r>
        </a:p>
      </dsp:txBody>
      <dsp:txXfrm rot="-5400000">
        <a:off x="1" y="1605242"/>
        <a:ext cx="894238" cy="383245"/>
      </dsp:txXfrm>
    </dsp:sp>
    <dsp:sp modelId="{D83B281B-0B6E-44EF-8E19-AD3153C0BFE9}">
      <dsp:nvSpPr>
        <dsp:cNvPr id="0" name=""/>
        <dsp:cNvSpPr/>
      </dsp:nvSpPr>
      <dsp:spPr>
        <a:xfrm rot="5400000">
          <a:off x="3356434" y="-1304071"/>
          <a:ext cx="830364" cy="5754755"/>
        </a:xfrm>
        <a:prstGeom prst="round2SameRect">
          <a:avLst/>
        </a:prstGeom>
        <a:solidFill>
          <a:schemeClr val="lt1">
            <a:alpha val="90000"/>
            <a:hueOff val="0"/>
            <a:satOff val="0"/>
            <a:lumOff val="0"/>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endParaRPr lang="en-US" sz="2000" kern="1200" dirty="0"/>
        </a:p>
        <a:p>
          <a:pPr marL="228600" lvl="1" indent="-228600" algn="l" defTabSz="889000" rtl="0">
            <a:lnSpc>
              <a:spcPct val="90000"/>
            </a:lnSpc>
            <a:spcBef>
              <a:spcPct val="0"/>
            </a:spcBef>
            <a:spcAft>
              <a:spcPct val="15000"/>
            </a:spcAft>
            <a:buChar char="••"/>
          </a:pPr>
          <a:r>
            <a:rPr lang="en-US" sz="2000" kern="1200">
              <a:latin typeface="Arial" panose="020B0604020202020204" pitchFamily="34" charset="0"/>
              <a:cs typeface="Arial" panose="020B0604020202020204" pitchFamily="34" charset="0"/>
            </a:rPr>
            <a:t>Cách thiết kế lôgic, thống nhất, nhưng vẫn thể hiện sự đa dạng giữa các bài học.</a:t>
          </a:r>
          <a:endParaRPr lang="en-US" sz="2000" kern="1200" dirty="0"/>
        </a:p>
      </dsp:txBody>
      <dsp:txXfrm rot="-5400000">
        <a:off x="894239" y="1198659"/>
        <a:ext cx="5714220" cy="749294"/>
      </dsp:txXfrm>
    </dsp:sp>
    <dsp:sp modelId="{837C1E71-DE62-4E36-8D2F-06146DEE95FB}">
      <dsp:nvSpPr>
        <dsp:cNvPr id="0" name=""/>
        <dsp:cNvSpPr/>
      </dsp:nvSpPr>
      <dsp:spPr>
        <a:xfrm rot="5400000">
          <a:off x="-191622" y="2488998"/>
          <a:ext cx="1277483" cy="894238"/>
        </a:xfrm>
        <a:prstGeom prst="chevron">
          <a:avLst/>
        </a:prstGeom>
        <a:solidFill>
          <a:schemeClr val="accent3">
            <a:hueOff val="1807066"/>
            <a:satOff val="66667"/>
            <a:lumOff val="-9804"/>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kern="1200" dirty="0">
              <a:solidFill>
                <a:schemeClr val="accent5">
                  <a:lumMod val="50000"/>
                </a:schemeClr>
              </a:solidFill>
            </a:rPr>
            <a:t>3</a:t>
          </a:r>
        </a:p>
      </dsp:txBody>
      <dsp:txXfrm rot="-5400000">
        <a:off x="1" y="2744494"/>
        <a:ext cx="894238" cy="383245"/>
      </dsp:txXfrm>
    </dsp:sp>
    <dsp:sp modelId="{6247F934-C3E1-4A41-91DF-27049531F863}">
      <dsp:nvSpPr>
        <dsp:cNvPr id="0" name=""/>
        <dsp:cNvSpPr/>
      </dsp:nvSpPr>
      <dsp:spPr>
        <a:xfrm rot="5400000">
          <a:off x="3356434" y="-164819"/>
          <a:ext cx="830364" cy="5754755"/>
        </a:xfrm>
        <a:prstGeom prst="round2SameRect">
          <a:avLst/>
        </a:prstGeom>
        <a:solidFill>
          <a:schemeClr val="lt1">
            <a:alpha val="90000"/>
            <a:hueOff val="0"/>
            <a:satOff val="0"/>
            <a:lumOff val="0"/>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endParaRPr lang="en-US" sz="2000" kern="1200" dirty="0"/>
        </a:p>
        <a:p>
          <a:pPr marL="228600" lvl="1" indent="-228600" algn="l" defTabSz="889000" rtl="0">
            <a:lnSpc>
              <a:spcPct val="90000"/>
            </a:lnSpc>
            <a:spcBef>
              <a:spcPct val="0"/>
            </a:spcBef>
            <a:spcAft>
              <a:spcPct val="15000"/>
            </a:spcAft>
            <a:buChar char="••"/>
          </a:pPr>
          <a:r>
            <a:rPr lang="en-US" sz="2000" kern="1200">
              <a:latin typeface="Arial" panose="020B0604020202020204" pitchFamily="34" charset="0"/>
              <a:cs typeface="Arial" panose="020B0604020202020204" pitchFamily="34" charset="0"/>
            </a:rPr>
            <a:t>Hình ảnh được lựa chọn kĩ lưỡng, phù hợp với nội dung bài học, đều có bản quyền.</a:t>
          </a:r>
          <a:endParaRPr lang="en-US" sz="2000" kern="1200" dirty="0"/>
        </a:p>
      </dsp:txBody>
      <dsp:txXfrm rot="-5400000">
        <a:off x="894239" y="2337911"/>
        <a:ext cx="5714220" cy="749294"/>
      </dsp:txXfrm>
    </dsp:sp>
    <dsp:sp modelId="{03375056-2D69-4F56-94D6-CCE235408942}">
      <dsp:nvSpPr>
        <dsp:cNvPr id="0" name=""/>
        <dsp:cNvSpPr/>
      </dsp:nvSpPr>
      <dsp:spPr>
        <a:xfrm rot="5400000">
          <a:off x="-191622" y="3845823"/>
          <a:ext cx="1277483" cy="894238"/>
        </a:xfrm>
        <a:prstGeom prst="chevron">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kern="1200" dirty="0">
              <a:solidFill>
                <a:schemeClr val="accent5">
                  <a:lumMod val="50000"/>
                </a:schemeClr>
              </a:solidFill>
            </a:rPr>
            <a:t>4</a:t>
          </a:r>
        </a:p>
      </dsp:txBody>
      <dsp:txXfrm rot="-5400000">
        <a:off x="1" y="4101319"/>
        <a:ext cx="894238" cy="383245"/>
      </dsp:txXfrm>
    </dsp:sp>
    <dsp:sp modelId="{75A9AC9C-8ED4-4726-8414-D4273707F279}">
      <dsp:nvSpPr>
        <dsp:cNvPr id="0" name=""/>
        <dsp:cNvSpPr/>
      </dsp:nvSpPr>
      <dsp:spPr>
        <a:xfrm rot="5400000">
          <a:off x="3138862" y="1192005"/>
          <a:ext cx="1265508" cy="5754755"/>
        </a:xfrm>
        <a:prstGeom prst="round2Same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endParaRPr lang="en-US" sz="2000" kern="1200" dirty="0"/>
        </a:p>
        <a:p>
          <a:pPr marL="228600" lvl="1" indent="-228600" algn="l" defTabSz="889000" rtl="0">
            <a:lnSpc>
              <a:spcPct val="90000"/>
            </a:lnSpc>
            <a:spcBef>
              <a:spcPct val="0"/>
            </a:spcBef>
            <a:spcAft>
              <a:spcPct val="15000"/>
            </a:spcAft>
            <a:buChar char="••"/>
          </a:pPr>
          <a:r>
            <a:rPr lang="en-US" sz="2000" kern="1200" dirty="0" err="1">
              <a:latin typeface="Arial" panose="020B0604020202020204" pitchFamily="34" charset="0"/>
              <a:cs typeface="Arial" panose="020B0604020202020204" pitchFamily="34" charset="0"/>
            </a:rPr>
            <a:t>Có</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hình</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ảnh</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được</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sử</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dụng</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nhằm</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rèn</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luyện</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kĩ</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năng</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hình</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thành</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kiến</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thức</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cho</a:t>
          </a:r>
          <a:r>
            <a:rPr lang="en-US" sz="2000" kern="1200" dirty="0">
              <a:latin typeface="Arial" panose="020B0604020202020204" pitchFamily="34" charset="0"/>
              <a:cs typeface="Arial" panose="020B0604020202020204" pitchFamily="34" charset="0"/>
            </a:rPr>
            <a:t> HS, </a:t>
          </a:r>
          <a:r>
            <a:rPr lang="en-US" sz="2000" kern="1200" dirty="0" err="1">
              <a:latin typeface="Arial" panose="020B0604020202020204" pitchFamily="34" charset="0"/>
              <a:cs typeface="Arial" panose="020B0604020202020204" pitchFamily="34" charset="0"/>
            </a:rPr>
            <a:t>có</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hình</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ảnh</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mang</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tính</a:t>
          </a:r>
          <a:r>
            <a:rPr lang="en-US" sz="2000" kern="1200" dirty="0">
              <a:latin typeface="Arial" panose="020B0604020202020204" pitchFamily="34" charset="0"/>
              <a:cs typeface="Arial" panose="020B0604020202020204" pitchFamily="34" charset="0"/>
            </a:rPr>
            <a:t> minh </a:t>
          </a:r>
          <a:r>
            <a:rPr lang="en-US" sz="2000" kern="1200" dirty="0" err="1">
              <a:latin typeface="Arial" panose="020B0604020202020204" pitchFamily="34" charset="0"/>
              <a:cs typeface="Arial" panose="020B0604020202020204" pitchFamily="34" charset="0"/>
            </a:rPr>
            <a:t>họa</a:t>
          </a:r>
          <a:r>
            <a:rPr lang="en-US" sz="2000" kern="1200" dirty="0">
              <a:latin typeface="Arial" panose="020B0604020202020204" pitchFamily="34" charset="0"/>
              <a:cs typeface="Arial" panose="020B0604020202020204" pitchFamily="34" charset="0"/>
            </a:rPr>
            <a:t>.</a:t>
          </a:r>
          <a:endParaRPr lang="en-US" sz="2000" kern="1200" dirty="0"/>
        </a:p>
      </dsp:txBody>
      <dsp:txXfrm rot="-5400000">
        <a:off x="894239" y="3498406"/>
        <a:ext cx="5692978" cy="114195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521EF0-43AA-4AAF-A29B-86C4555296A1}">
      <dsp:nvSpPr>
        <dsp:cNvPr id="0" name=""/>
        <dsp:cNvSpPr/>
      </dsp:nvSpPr>
      <dsp:spPr>
        <a:xfrm rot="16200000">
          <a:off x="1495563" y="-1495563"/>
          <a:ext cx="2266674" cy="5257800"/>
        </a:xfrm>
        <a:prstGeom prst="round1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lvl="0" algn="ctr" defTabSz="977900">
            <a:lnSpc>
              <a:spcPct val="100000"/>
            </a:lnSpc>
            <a:spcBef>
              <a:spcPct val="0"/>
            </a:spcBef>
            <a:spcAft>
              <a:spcPts val="0"/>
            </a:spcAft>
          </a:pPr>
          <a:r>
            <a:rPr lang="en-US" sz="2200" b="1" kern="1200" dirty="0" err="1"/>
            <a:t>Nội</a:t>
          </a:r>
          <a:r>
            <a:rPr lang="en-US" sz="2200" b="1" kern="1200" dirty="0"/>
            <a:t> dung </a:t>
          </a:r>
          <a:r>
            <a:rPr lang="en-US" sz="2200" b="1" kern="1200" dirty="0" err="1"/>
            <a:t>dạy</a:t>
          </a:r>
          <a:r>
            <a:rPr lang="en-US" sz="2200" b="1" kern="1200" dirty="0"/>
            <a:t> </a:t>
          </a:r>
          <a:r>
            <a:rPr lang="en-US" sz="2200" b="1" kern="1200" dirty="0" err="1"/>
            <a:t>học</a:t>
          </a:r>
          <a:endParaRPr lang="en-US" sz="2200" b="1" kern="1200" dirty="0"/>
        </a:p>
        <a:p>
          <a:pPr lvl="0" algn="ctr" defTabSz="977900">
            <a:lnSpc>
              <a:spcPct val="100000"/>
            </a:lnSpc>
            <a:spcBef>
              <a:spcPct val="0"/>
            </a:spcBef>
            <a:spcAft>
              <a:spcPts val="0"/>
            </a:spcAft>
          </a:pPr>
          <a:r>
            <a:rPr lang="en-US" sz="2200" kern="1200" dirty="0" err="1"/>
            <a:t>GV</a:t>
          </a:r>
          <a:r>
            <a:rPr lang="en-US" sz="2200" kern="1200" dirty="0"/>
            <a:t> </a:t>
          </a:r>
          <a:r>
            <a:rPr lang="en-US" sz="2200" kern="1200" dirty="0" err="1"/>
            <a:t>dễ</a:t>
          </a:r>
          <a:r>
            <a:rPr lang="en-US" sz="2200" kern="1200" dirty="0"/>
            <a:t> </a:t>
          </a:r>
          <a:r>
            <a:rPr lang="en-US" sz="2200" kern="1200" dirty="0" err="1"/>
            <a:t>dàng</a:t>
          </a:r>
          <a:r>
            <a:rPr lang="en-US" sz="2200" kern="1200" dirty="0"/>
            <a:t> </a:t>
          </a:r>
          <a:r>
            <a:rPr lang="en-US" sz="2200" kern="1200" dirty="0" err="1"/>
            <a:t>tổ</a:t>
          </a:r>
          <a:r>
            <a:rPr lang="en-US" sz="2200" kern="1200" dirty="0"/>
            <a:t> </a:t>
          </a:r>
          <a:r>
            <a:rPr lang="en-US" sz="2200" kern="1200" dirty="0" err="1"/>
            <a:t>chức</a:t>
          </a:r>
          <a:r>
            <a:rPr lang="en-US" sz="2200" kern="1200" dirty="0"/>
            <a:t> </a:t>
          </a:r>
          <a:r>
            <a:rPr lang="en-US" sz="2200" kern="1200" dirty="0" err="1"/>
            <a:t>dạy</a:t>
          </a:r>
          <a:r>
            <a:rPr lang="en-US" sz="2200" kern="1200" dirty="0"/>
            <a:t> </a:t>
          </a:r>
          <a:r>
            <a:rPr lang="en-US" sz="2200" kern="1200" dirty="0" err="1"/>
            <a:t>mỗi</a:t>
          </a:r>
          <a:r>
            <a:rPr lang="en-US" sz="2200" kern="1200" dirty="0"/>
            <a:t> </a:t>
          </a:r>
          <a:r>
            <a:rPr lang="en-US" sz="2200" kern="1200" dirty="0" err="1"/>
            <a:t>bài</a:t>
          </a:r>
          <a:r>
            <a:rPr lang="en-US" sz="2200" kern="1200" dirty="0"/>
            <a:t> </a:t>
          </a:r>
          <a:r>
            <a:rPr lang="en-US" sz="2200" kern="1200" dirty="0" err="1"/>
            <a:t>học</a:t>
          </a:r>
          <a:r>
            <a:rPr lang="en-US" sz="2200" kern="1200" dirty="0"/>
            <a:t> </a:t>
          </a:r>
          <a:r>
            <a:rPr lang="en-US" sz="2200" kern="1200" dirty="0" err="1"/>
            <a:t>thông</a:t>
          </a:r>
          <a:r>
            <a:rPr lang="en-US" sz="2200" kern="1200" dirty="0"/>
            <a:t> qua </a:t>
          </a:r>
          <a:r>
            <a:rPr lang="en-US" sz="2200" kern="1200" dirty="0" err="1"/>
            <a:t>chuỗi</a:t>
          </a:r>
          <a:r>
            <a:rPr lang="en-US" sz="2200" kern="1200" dirty="0"/>
            <a:t> </a:t>
          </a:r>
          <a:r>
            <a:rPr lang="en-US" sz="2200" kern="1200" dirty="0" err="1"/>
            <a:t>các</a:t>
          </a:r>
          <a:r>
            <a:rPr lang="en-US" sz="2200" kern="1200" dirty="0"/>
            <a:t> </a:t>
          </a:r>
          <a:r>
            <a:rPr lang="en-US" sz="2200" kern="1200" dirty="0" err="1"/>
            <a:t>hoạt</a:t>
          </a:r>
          <a:r>
            <a:rPr lang="en-US" sz="2200" kern="1200" dirty="0"/>
            <a:t> </a:t>
          </a:r>
          <a:r>
            <a:rPr lang="en-US" sz="2200" kern="1200" dirty="0" err="1"/>
            <a:t>động</a:t>
          </a:r>
          <a:r>
            <a:rPr lang="en-US" sz="2200" kern="1200" dirty="0"/>
            <a:t> </a:t>
          </a:r>
          <a:r>
            <a:rPr lang="en-US" sz="2200" kern="1200" dirty="0" err="1"/>
            <a:t>được</a:t>
          </a:r>
          <a:r>
            <a:rPr lang="en-US" sz="2200" kern="1200" dirty="0"/>
            <a:t> </a:t>
          </a:r>
          <a:r>
            <a:rPr lang="en-US" sz="2200" kern="1200" dirty="0" err="1"/>
            <a:t>thiết</a:t>
          </a:r>
          <a:r>
            <a:rPr lang="en-US" sz="2200" kern="1200" dirty="0"/>
            <a:t> </a:t>
          </a:r>
          <a:r>
            <a:rPr lang="en-US" sz="2200" kern="1200" dirty="0" err="1"/>
            <a:t>kế</a:t>
          </a:r>
          <a:r>
            <a:rPr lang="en-US" sz="2200" kern="1200" dirty="0"/>
            <a:t> </a:t>
          </a:r>
          <a:r>
            <a:rPr lang="en-US" sz="2200" kern="1200" dirty="0" err="1"/>
            <a:t>trong</a:t>
          </a:r>
          <a:r>
            <a:rPr lang="en-US" sz="2200" kern="1200" dirty="0"/>
            <a:t> </a:t>
          </a:r>
          <a:r>
            <a:rPr lang="en-US" sz="2200" kern="1200" dirty="0" err="1"/>
            <a:t>sách</a:t>
          </a:r>
          <a:r>
            <a:rPr lang="en-US" sz="2200" kern="1200" dirty="0"/>
            <a:t>.</a:t>
          </a:r>
        </a:p>
      </dsp:txBody>
      <dsp:txXfrm rot="5400000">
        <a:off x="0" y="0"/>
        <a:ext cx="5257800" cy="1700005"/>
      </dsp:txXfrm>
    </dsp:sp>
    <dsp:sp modelId="{DBB09891-189D-42DF-9F97-2A53BEA5E47C}">
      <dsp:nvSpPr>
        <dsp:cNvPr id="0" name=""/>
        <dsp:cNvSpPr/>
      </dsp:nvSpPr>
      <dsp:spPr>
        <a:xfrm>
          <a:off x="5257800" y="15730"/>
          <a:ext cx="5257800" cy="2266674"/>
        </a:xfrm>
        <a:prstGeom prst="round1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lvl="0" algn="ctr" defTabSz="977900">
            <a:lnSpc>
              <a:spcPct val="100000"/>
            </a:lnSpc>
            <a:spcBef>
              <a:spcPct val="0"/>
            </a:spcBef>
            <a:spcAft>
              <a:spcPts val="0"/>
            </a:spcAft>
          </a:pPr>
          <a:endParaRPr lang="en-US" sz="2200" b="1" kern="1200" dirty="0"/>
        </a:p>
        <a:p>
          <a:pPr lvl="0" algn="ctr" defTabSz="977900">
            <a:lnSpc>
              <a:spcPct val="100000"/>
            </a:lnSpc>
            <a:spcBef>
              <a:spcPct val="0"/>
            </a:spcBef>
            <a:spcAft>
              <a:spcPts val="0"/>
            </a:spcAft>
          </a:pPr>
          <a:r>
            <a:rPr lang="en-US" sz="2200" b="1" kern="1200" dirty="0" err="1"/>
            <a:t>Kế</a:t>
          </a:r>
          <a:r>
            <a:rPr lang="en-US" sz="2200" b="1" kern="1200" dirty="0"/>
            <a:t> </a:t>
          </a:r>
          <a:r>
            <a:rPr lang="en-US" sz="2200" b="1" kern="1200" dirty="0" err="1"/>
            <a:t>hoạch</a:t>
          </a:r>
          <a:r>
            <a:rPr lang="en-US" sz="2200" b="1" kern="1200" dirty="0"/>
            <a:t> </a:t>
          </a:r>
          <a:r>
            <a:rPr lang="en-US" sz="2200" b="1" kern="1200" dirty="0" err="1"/>
            <a:t>dạy</a:t>
          </a:r>
          <a:r>
            <a:rPr lang="en-US" sz="2200" b="1" kern="1200" dirty="0"/>
            <a:t> </a:t>
          </a:r>
          <a:r>
            <a:rPr lang="en-US" sz="2200" b="1" kern="1200" dirty="0" err="1"/>
            <a:t>học</a:t>
          </a:r>
          <a:endParaRPr lang="en-US" sz="2200" b="1" kern="1200" dirty="0"/>
        </a:p>
        <a:p>
          <a:pPr lvl="0" algn="ctr" defTabSz="977900">
            <a:lnSpc>
              <a:spcPct val="100000"/>
            </a:lnSpc>
            <a:spcBef>
              <a:spcPct val="0"/>
            </a:spcBef>
            <a:spcAft>
              <a:spcPts val="0"/>
            </a:spcAft>
          </a:pPr>
          <a:r>
            <a:rPr lang="en-US" sz="2200" kern="1200" dirty="0" err="1"/>
            <a:t>Dựa</a:t>
          </a:r>
          <a:r>
            <a:rPr lang="en-US" sz="2200" kern="1200" dirty="0"/>
            <a:t> </a:t>
          </a:r>
          <a:r>
            <a:rPr lang="en-US" sz="2200" kern="1200" dirty="0" err="1"/>
            <a:t>theo</a:t>
          </a:r>
          <a:r>
            <a:rPr lang="en-US" sz="2200" kern="1200" dirty="0"/>
            <a:t> </a:t>
          </a:r>
          <a:r>
            <a:rPr lang="en-US" sz="2200" kern="1200" dirty="0" err="1"/>
            <a:t>cấu</a:t>
          </a:r>
          <a:r>
            <a:rPr lang="en-US" sz="2200" kern="1200" dirty="0"/>
            <a:t> </a:t>
          </a:r>
          <a:r>
            <a:rPr lang="en-US" sz="2200" kern="1200" dirty="0" err="1"/>
            <a:t>trúc</a:t>
          </a:r>
          <a:r>
            <a:rPr lang="en-US" sz="2200" kern="1200" dirty="0"/>
            <a:t> </a:t>
          </a:r>
          <a:r>
            <a:rPr lang="en-US" sz="2200" kern="1200" dirty="0" err="1"/>
            <a:t>và</a:t>
          </a:r>
          <a:r>
            <a:rPr lang="en-US" sz="2200" kern="1200" dirty="0"/>
            <a:t> </a:t>
          </a:r>
          <a:r>
            <a:rPr lang="en-US" sz="2200" kern="1200" dirty="0" err="1"/>
            <a:t>nội</a:t>
          </a:r>
          <a:r>
            <a:rPr lang="en-US" sz="2200" kern="1200" dirty="0"/>
            <a:t> dung </a:t>
          </a:r>
          <a:r>
            <a:rPr lang="en-US" sz="2200" kern="1200" dirty="0" err="1"/>
            <a:t>từng</a:t>
          </a:r>
          <a:r>
            <a:rPr lang="en-US" sz="2200" kern="1200" dirty="0"/>
            <a:t> </a:t>
          </a:r>
          <a:r>
            <a:rPr lang="en-US" sz="2200" kern="1200" dirty="0" err="1"/>
            <a:t>bài</a:t>
          </a:r>
          <a:r>
            <a:rPr lang="en-US" sz="2200" kern="1200" dirty="0"/>
            <a:t> </a:t>
          </a:r>
          <a:r>
            <a:rPr lang="en-US" sz="2200" kern="1200" dirty="0" err="1"/>
            <a:t>học</a:t>
          </a:r>
          <a:r>
            <a:rPr lang="en-US" sz="2200" kern="1200" dirty="0"/>
            <a:t>, </a:t>
          </a:r>
          <a:r>
            <a:rPr lang="en-US" sz="2200" kern="1200" dirty="0" err="1"/>
            <a:t>GV</a:t>
          </a:r>
          <a:r>
            <a:rPr lang="en-US" sz="2200" kern="1200" dirty="0"/>
            <a:t> </a:t>
          </a:r>
          <a:r>
            <a:rPr lang="en-US" sz="2200" kern="1200" dirty="0" err="1"/>
            <a:t>có</a:t>
          </a:r>
          <a:r>
            <a:rPr lang="en-US" sz="2200" kern="1200" dirty="0"/>
            <a:t> </a:t>
          </a:r>
          <a:r>
            <a:rPr lang="en-US" sz="2200" kern="1200" dirty="0" err="1"/>
            <a:t>thể</a:t>
          </a:r>
          <a:r>
            <a:rPr lang="en-US" sz="2200" kern="1200" dirty="0"/>
            <a:t> </a:t>
          </a:r>
          <a:r>
            <a:rPr lang="en-US" sz="2200" kern="1200" dirty="0" err="1"/>
            <a:t>dễ</a:t>
          </a:r>
          <a:r>
            <a:rPr lang="en-US" sz="2200" kern="1200" dirty="0"/>
            <a:t> </a:t>
          </a:r>
          <a:r>
            <a:rPr lang="en-US" sz="2200" kern="1200" dirty="0" err="1"/>
            <a:t>dàng</a:t>
          </a:r>
          <a:r>
            <a:rPr lang="en-US" sz="2200" kern="1200" dirty="0"/>
            <a:t> </a:t>
          </a:r>
          <a:r>
            <a:rPr lang="en-US" sz="2200" kern="1200" dirty="0" err="1"/>
            <a:t>thiết</a:t>
          </a:r>
          <a:r>
            <a:rPr lang="en-US" sz="2200" kern="1200" dirty="0"/>
            <a:t> </a:t>
          </a:r>
          <a:r>
            <a:rPr lang="en-US" sz="2200" kern="1200" dirty="0" err="1"/>
            <a:t>kế</a:t>
          </a:r>
          <a:r>
            <a:rPr lang="en-US" sz="2200" kern="1200" dirty="0"/>
            <a:t>, </a:t>
          </a:r>
          <a:r>
            <a:rPr lang="en-US" sz="2200" kern="1200" dirty="0" err="1"/>
            <a:t>soạn</a:t>
          </a:r>
          <a:r>
            <a:rPr lang="en-US" sz="2200" kern="1200" dirty="0"/>
            <a:t> </a:t>
          </a:r>
          <a:r>
            <a:rPr lang="en-US" sz="2200" kern="1200" dirty="0" err="1"/>
            <a:t>giáo</a:t>
          </a:r>
          <a:r>
            <a:rPr lang="en-US" sz="2200" kern="1200" dirty="0"/>
            <a:t> </a:t>
          </a:r>
          <a:r>
            <a:rPr lang="en-US" sz="2200" kern="1200" dirty="0" err="1"/>
            <a:t>án</a:t>
          </a:r>
          <a:r>
            <a:rPr lang="en-US" sz="2200" kern="1200" dirty="0"/>
            <a:t>, </a:t>
          </a:r>
          <a:r>
            <a:rPr lang="en-US" sz="2200" kern="1200" dirty="0" err="1"/>
            <a:t>xây</a:t>
          </a:r>
          <a:r>
            <a:rPr lang="en-US" sz="2200" kern="1200" dirty="0"/>
            <a:t> </a:t>
          </a:r>
          <a:r>
            <a:rPr lang="en-US" sz="2200" kern="1200" dirty="0" err="1"/>
            <a:t>dựng</a:t>
          </a:r>
          <a:r>
            <a:rPr lang="en-US" sz="2200" kern="1200" dirty="0"/>
            <a:t> </a:t>
          </a:r>
          <a:r>
            <a:rPr lang="en-US" sz="2200" kern="1200" dirty="0" err="1"/>
            <a:t>và</a:t>
          </a:r>
          <a:r>
            <a:rPr lang="en-US" sz="2200" kern="1200" dirty="0"/>
            <a:t> </a:t>
          </a:r>
          <a:r>
            <a:rPr lang="en-US" sz="2200" kern="1200" dirty="0" err="1"/>
            <a:t>thực</a:t>
          </a:r>
          <a:r>
            <a:rPr lang="en-US" sz="2200" kern="1200" dirty="0"/>
            <a:t> </a:t>
          </a:r>
          <a:r>
            <a:rPr lang="en-US" sz="2200" kern="1200" dirty="0" err="1"/>
            <a:t>thi</a:t>
          </a:r>
          <a:r>
            <a:rPr lang="en-US" sz="2200" kern="1200" dirty="0"/>
            <a:t> </a:t>
          </a:r>
          <a:r>
            <a:rPr lang="en-US" sz="2200" kern="1200" dirty="0" err="1"/>
            <a:t>kế</a:t>
          </a:r>
          <a:r>
            <a:rPr lang="en-US" sz="2200" kern="1200" dirty="0"/>
            <a:t> </a:t>
          </a:r>
          <a:r>
            <a:rPr lang="en-US" sz="2200" kern="1200" dirty="0" err="1"/>
            <a:t>hoạch</a:t>
          </a:r>
          <a:r>
            <a:rPr lang="en-US" sz="2200" kern="1200" dirty="0"/>
            <a:t> </a:t>
          </a:r>
          <a:r>
            <a:rPr lang="en-US" sz="2200" kern="1200" dirty="0" err="1"/>
            <a:t>dạy</a:t>
          </a:r>
          <a:r>
            <a:rPr lang="en-US" sz="2200" kern="1200" dirty="0"/>
            <a:t> </a:t>
          </a:r>
          <a:r>
            <a:rPr lang="vi-VN" sz="2200" kern="1200" dirty="0"/>
            <a:t>học.</a:t>
          </a:r>
          <a:endParaRPr lang="en-US" sz="2200" kern="1200" dirty="0"/>
        </a:p>
        <a:p>
          <a:pPr lvl="0" algn="ctr" defTabSz="977900">
            <a:lnSpc>
              <a:spcPct val="100000"/>
            </a:lnSpc>
            <a:spcBef>
              <a:spcPct val="0"/>
            </a:spcBef>
            <a:spcAft>
              <a:spcPts val="0"/>
            </a:spcAft>
          </a:pPr>
          <a:endParaRPr lang="en-US" sz="2200" kern="1200" dirty="0"/>
        </a:p>
      </dsp:txBody>
      <dsp:txXfrm>
        <a:off x="5257800" y="15730"/>
        <a:ext cx="5257800" cy="1700005"/>
      </dsp:txXfrm>
    </dsp:sp>
    <dsp:sp modelId="{B3C92F8B-E73D-4041-8688-6A49B2C71992}">
      <dsp:nvSpPr>
        <dsp:cNvPr id="0" name=""/>
        <dsp:cNvSpPr/>
      </dsp:nvSpPr>
      <dsp:spPr>
        <a:xfrm rot="10800000">
          <a:off x="0" y="2266674"/>
          <a:ext cx="5257800" cy="2266674"/>
        </a:xfrm>
        <a:prstGeom prst="round1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lvl="0" algn="ctr" defTabSz="977900">
            <a:lnSpc>
              <a:spcPct val="100000"/>
            </a:lnSpc>
            <a:spcBef>
              <a:spcPct val="0"/>
            </a:spcBef>
            <a:spcAft>
              <a:spcPts val="0"/>
            </a:spcAft>
          </a:pPr>
          <a:r>
            <a:rPr lang="en-US" sz="2200" b="1" kern="1200" dirty="0" err="1"/>
            <a:t>Dễ</a:t>
          </a:r>
          <a:r>
            <a:rPr lang="en-US" sz="2200" b="1" kern="1200" dirty="0"/>
            <a:t> </a:t>
          </a:r>
          <a:r>
            <a:rPr lang="en-US" sz="2200" b="1" kern="1200" dirty="0" err="1"/>
            <a:t>sử</a:t>
          </a:r>
          <a:r>
            <a:rPr lang="en-US" sz="2200" b="1" kern="1200" dirty="0"/>
            <a:t> </a:t>
          </a:r>
          <a:r>
            <a:rPr lang="en-US" sz="2200" b="1" kern="1200" dirty="0" err="1"/>
            <a:t>dụng</a:t>
          </a:r>
          <a:endParaRPr lang="en-US" sz="2200" b="1" kern="1200" dirty="0"/>
        </a:p>
        <a:p>
          <a:pPr lvl="0" algn="ctr" defTabSz="977900">
            <a:lnSpc>
              <a:spcPct val="100000"/>
            </a:lnSpc>
            <a:spcBef>
              <a:spcPct val="0"/>
            </a:spcBef>
            <a:spcAft>
              <a:spcPts val="0"/>
            </a:spcAft>
          </a:pPr>
          <a:r>
            <a:rPr lang="en-US" sz="2200" kern="1200" dirty="0" err="1"/>
            <a:t>Với</a:t>
          </a:r>
          <a:r>
            <a:rPr lang="en-US" sz="2200" kern="1200" dirty="0"/>
            <a:t> </a:t>
          </a:r>
          <a:r>
            <a:rPr lang="en-US" sz="2200" kern="1200" dirty="0" err="1"/>
            <a:t>tính</a:t>
          </a:r>
          <a:r>
            <a:rPr lang="en-US" sz="2200" kern="1200" dirty="0"/>
            <a:t> </a:t>
          </a:r>
          <a:r>
            <a:rPr lang="en-US" sz="2200" kern="1200" dirty="0" err="1"/>
            <a:t>kế</a:t>
          </a:r>
          <a:r>
            <a:rPr lang="en-US" sz="2200" kern="1200" dirty="0"/>
            <a:t> </a:t>
          </a:r>
          <a:r>
            <a:rPr lang="en-US" sz="2200" kern="1200" dirty="0" err="1"/>
            <a:t>thừa</a:t>
          </a:r>
          <a:r>
            <a:rPr lang="en-US" sz="2200" kern="1200" dirty="0"/>
            <a:t>, </a:t>
          </a:r>
          <a:r>
            <a:rPr lang="en-US" sz="2200" kern="1200" dirty="0" err="1"/>
            <a:t>bám</a:t>
          </a:r>
          <a:r>
            <a:rPr lang="en-US" sz="2200" kern="1200" dirty="0"/>
            <a:t> </a:t>
          </a:r>
          <a:r>
            <a:rPr lang="en-US" sz="2200" kern="1200" dirty="0" err="1"/>
            <a:t>sát</a:t>
          </a:r>
          <a:r>
            <a:rPr lang="en-US" sz="2200" kern="1200" dirty="0"/>
            <a:t> </a:t>
          </a:r>
          <a:r>
            <a:rPr lang="en-US" sz="2200" kern="1200" dirty="0" err="1"/>
            <a:t>thực</a:t>
          </a:r>
          <a:r>
            <a:rPr lang="en-US" sz="2200" kern="1200" dirty="0"/>
            <a:t> </a:t>
          </a:r>
          <a:r>
            <a:rPr lang="en-US" sz="2200" kern="1200" dirty="0" err="1"/>
            <a:t>tiễn</a:t>
          </a:r>
          <a:r>
            <a:rPr lang="en-US" sz="2200" kern="1200" dirty="0"/>
            <a:t>, </a:t>
          </a:r>
          <a:r>
            <a:rPr lang="en-US" sz="2200" kern="1200" dirty="0" err="1"/>
            <a:t>đồng</a:t>
          </a:r>
          <a:r>
            <a:rPr lang="en-US" sz="2200" kern="1200" dirty="0"/>
            <a:t> </a:t>
          </a:r>
          <a:r>
            <a:rPr lang="en-US" sz="2200" kern="1200" dirty="0" err="1"/>
            <a:t>bộ</a:t>
          </a:r>
          <a:r>
            <a:rPr lang="en-US" sz="2200" kern="1200" dirty="0"/>
            <a:t> </a:t>
          </a:r>
          <a:r>
            <a:rPr lang="en-US" sz="2200" kern="1200" dirty="0" err="1"/>
            <a:t>SGK</a:t>
          </a:r>
          <a:r>
            <a:rPr lang="vi-VN" sz="2200" kern="1200" dirty="0"/>
            <a:t> </a:t>
          </a:r>
          <a:r>
            <a:rPr lang="en-US" sz="2200" kern="1200" dirty="0"/>
            <a:t>–</a:t>
          </a:r>
          <a:r>
            <a:rPr lang="vi-VN" sz="2200" kern="1200" dirty="0"/>
            <a:t> </a:t>
          </a:r>
          <a:r>
            <a:rPr lang="en-US" sz="2200" kern="1200" dirty="0" err="1"/>
            <a:t>SGV</a:t>
          </a:r>
          <a:r>
            <a:rPr lang="vi-VN" sz="2200" kern="1200" dirty="0"/>
            <a:t> </a:t>
          </a:r>
          <a:r>
            <a:rPr lang="en-US" sz="2200" kern="1200" dirty="0"/>
            <a:t>–</a:t>
          </a:r>
          <a:r>
            <a:rPr lang="vi-VN" sz="2200" kern="1200" dirty="0"/>
            <a:t> </a:t>
          </a:r>
          <a:r>
            <a:rPr lang="en-US" sz="2200" kern="1200" dirty="0" err="1"/>
            <a:t>SBT</a:t>
          </a:r>
          <a:r>
            <a:rPr lang="en-US" sz="2200" kern="1200" dirty="0"/>
            <a:t>, </a:t>
          </a:r>
          <a:r>
            <a:rPr lang="en-US" sz="2200" kern="1200" dirty="0" err="1"/>
            <a:t>GV</a:t>
          </a:r>
          <a:r>
            <a:rPr lang="en-US" sz="2200" kern="1200" dirty="0"/>
            <a:t> </a:t>
          </a:r>
          <a:r>
            <a:rPr lang="en-US" sz="2200" kern="1200" dirty="0" err="1"/>
            <a:t>có</a:t>
          </a:r>
          <a:r>
            <a:rPr lang="en-US" sz="2200" kern="1200" dirty="0"/>
            <a:t> </a:t>
          </a:r>
          <a:r>
            <a:rPr lang="en-US" sz="2200" kern="1200" dirty="0" err="1"/>
            <a:t>thể</a:t>
          </a:r>
          <a:r>
            <a:rPr lang="en-US" sz="2200" kern="1200" dirty="0"/>
            <a:t> </a:t>
          </a:r>
          <a:r>
            <a:rPr lang="en-US" sz="2200" kern="1200" dirty="0" err="1"/>
            <a:t>dễ</a:t>
          </a:r>
          <a:r>
            <a:rPr lang="en-US" sz="2200" kern="1200" dirty="0"/>
            <a:t> </a:t>
          </a:r>
          <a:r>
            <a:rPr lang="en-US" sz="2200" kern="1200" dirty="0" err="1"/>
            <a:t>dàng</a:t>
          </a:r>
          <a:r>
            <a:rPr lang="en-US" sz="2200" kern="1200" dirty="0"/>
            <a:t> </a:t>
          </a:r>
          <a:r>
            <a:rPr lang="en-US" sz="2200" kern="1200" dirty="0" err="1"/>
            <a:t>phát</a:t>
          </a:r>
          <a:r>
            <a:rPr lang="en-US" sz="2200" kern="1200" dirty="0"/>
            <a:t> </a:t>
          </a:r>
          <a:r>
            <a:rPr lang="en-US" sz="2200" kern="1200" dirty="0" err="1"/>
            <a:t>huy</a:t>
          </a:r>
          <a:r>
            <a:rPr lang="en-US" sz="2200" kern="1200" dirty="0"/>
            <a:t> </a:t>
          </a:r>
          <a:r>
            <a:rPr lang="en-US" sz="2200" kern="1200" dirty="0" err="1"/>
            <a:t>kinh</a:t>
          </a:r>
          <a:r>
            <a:rPr lang="en-US" sz="2200" kern="1200" dirty="0"/>
            <a:t> </a:t>
          </a:r>
          <a:r>
            <a:rPr lang="en-US" sz="2200" kern="1200" dirty="0" err="1"/>
            <a:t>nghiệm</a:t>
          </a:r>
          <a:r>
            <a:rPr lang="en-US" sz="2200" kern="1200" dirty="0"/>
            <a:t>, </a:t>
          </a:r>
          <a:r>
            <a:rPr lang="en-US" sz="2200" kern="1200" dirty="0" err="1"/>
            <a:t>năng</a:t>
          </a:r>
          <a:r>
            <a:rPr lang="en-US" sz="2200" kern="1200" dirty="0"/>
            <a:t> </a:t>
          </a:r>
          <a:r>
            <a:rPr lang="en-US" sz="2200" kern="1200" dirty="0" err="1"/>
            <a:t>lực</a:t>
          </a:r>
          <a:r>
            <a:rPr lang="en-US" sz="2200" kern="1200" dirty="0"/>
            <a:t> </a:t>
          </a:r>
          <a:r>
            <a:rPr lang="en-US" sz="2200" kern="1200" dirty="0" err="1"/>
            <a:t>chuyên</a:t>
          </a:r>
          <a:r>
            <a:rPr lang="en-US" sz="2200" kern="1200" dirty="0"/>
            <a:t> </a:t>
          </a:r>
          <a:r>
            <a:rPr lang="en-US" sz="2200" kern="1200" dirty="0" err="1"/>
            <a:t>môn</a:t>
          </a:r>
          <a:r>
            <a:rPr lang="en-US" sz="2200" kern="1200" dirty="0"/>
            <a:t> </a:t>
          </a:r>
          <a:r>
            <a:rPr lang="en-US" sz="2200" kern="1200" dirty="0" err="1"/>
            <a:t>trong</a:t>
          </a:r>
          <a:r>
            <a:rPr lang="en-US" sz="2200" kern="1200" dirty="0"/>
            <a:t> </a:t>
          </a:r>
          <a:r>
            <a:rPr lang="en-US" sz="2200" kern="1200" dirty="0" err="1"/>
            <a:t>quá</a:t>
          </a:r>
          <a:r>
            <a:rPr lang="en-US" sz="2200" kern="1200" dirty="0"/>
            <a:t> </a:t>
          </a:r>
          <a:r>
            <a:rPr lang="en-US" sz="2200" kern="1200" dirty="0" err="1"/>
            <a:t>trình</a:t>
          </a:r>
          <a:r>
            <a:rPr lang="en-US" sz="2200" kern="1200" dirty="0"/>
            <a:t> </a:t>
          </a:r>
          <a:r>
            <a:rPr lang="en-US" sz="2200" kern="1200" dirty="0" err="1"/>
            <a:t>dạy</a:t>
          </a:r>
          <a:r>
            <a:rPr lang="en-US" sz="2200" kern="1200" dirty="0"/>
            <a:t> </a:t>
          </a:r>
          <a:r>
            <a:rPr lang="en-US" sz="2200" kern="1200" dirty="0" err="1"/>
            <a:t>học</a:t>
          </a:r>
          <a:r>
            <a:rPr lang="en-US" sz="2200" kern="1200" dirty="0"/>
            <a:t>.</a:t>
          </a:r>
        </a:p>
      </dsp:txBody>
      <dsp:txXfrm rot="10800000">
        <a:off x="0" y="2833342"/>
        <a:ext cx="5257800" cy="1700005"/>
      </dsp:txXfrm>
    </dsp:sp>
    <dsp:sp modelId="{42E36D8F-43EA-4A3A-AE1E-FA5FF43FEF5C}">
      <dsp:nvSpPr>
        <dsp:cNvPr id="0" name=""/>
        <dsp:cNvSpPr/>
      </dsp:nvSpPr>
      <dsp:spPr>
        <a:xfrm rot="5400000">
          <a:off x="6753363" y="771110"/>
          <a:ext cx="2266674" cy="5257800"/>
        </a:xfrm>
        <a:prstGeom prst="round1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lvl="0" algn="ctr" defTabSz="977900">
            <a:lnSpc>
              <a:spcPct val="100000"/>
            </a:lnSpc>
            <a:spcBef>
              <a:spcPct val="0"/>
            </a:spcBef>
            <a:spcAft>
              <a:spcPts val="0"/>
            </a:spcAft>
          </a:pPr>
          <a:r>
            <a:rPr lang="en-US" sz="2200" b="1" kern="1200"/>
            <a:t>Phương pháp dạy học</a:t>
          </a:r>
        </a:p>
        <a:p>
          <a:pPr lvl="0" algn="ctr" defTabSz="977900">
            <a:lnSpc>
              <a:spcPct val="100000"/>
            </a:lnSpc>
            <a:spcBef>
              <a:spcPct val="0"/>
            </a:spcBef>
            <a:spcAft>
              <a:spcPts val="0"/>
            </a:spcAft>
          </a:pPr>
          <a:r>
            <a:rPr lang="en-US" sz="2200" kern="1200"/>
            <a:t>Tạo cơ hội thuận lợi cho GV sử dụng đa dạng, linh hoạt, sáng tạo các phương pháp dạy học tích cực.</a:t>
          </a:r>
        </a:p>
      </dsp:txBody>
      <dsp:txXfrm rot="-5400000">
        <a:off x="5257800" y="2833342"/>
        <a:ext cx="5257800" cy="1700005"/>
      </dsp:txXfrm>
    </dsp:sp>
    <dsp:sp modelId="{A83F30BB-7204-4990-B5D5-5CA643650014}">
      <dsp:nvSpPr>
        <dsp:cNvPr id="0" name=""/>
        <dsp:cNvSpPr/>
      </dsp:nvSpPr>
      <dsp:spPr>
        <a:xfrm>
          <a:off x="3680460" y="1700005"/>
          <a:ext cx="3154680" cy="1133337"/>
        </a:xfrm>
        <a:prstGeom prst="roundRect">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100000"/>
            </a:lnSpc>
            <a:spcBef>
              <a:spcPct val="0"/>
            </a:spcBef>
            <a:spcAft>
              <a:spcPts val="0"/>
            </a:spcAft>
          </a:pPr>
          <a:r>
            <a:rPr lang="en-US" sz="3000" b="1" kern="1200">
              <a:effectLst>
                <a:outerShdw blurRad="38100" dist="38100" dir="2700000" algn="tl">
                  <a:srgbClr val="000000">
                    <a:alpha val="43137"/>
                  </a:srgbClr>
                </a:outerShdw>
              </a:effectLst>
            </a:rPr>
            <a:t>Với GV</a:t>
          </a:r>
        </a:p>
      </dsp:txBody>
      <dsp:txXfrm>
        <a:off x="3735785" y="1755330"/>
        <a:ext cx="3044030" cy="102268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521EF0-43AA-4AAF-A29B-86C4555296A1}">
      <dsp:nvSpPr>
        <dsp:cNvPr id="0" name=""/>
        <dsp:cNvSpPr/>
      </dsp:nvSpPr>
      <dsp:spPr>
        <a:xfrm rot="16200000">
          <a:off x="1631444" y="-1602998"/>
          <a:ext cx="2393566" cy="5599563"/>
        </a:xfrm>
        <a:prstGeom prst="round1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lvl="0" algn="ctr" defTabSz="977900">
            <a:lnSpc>
              <a:spcPct val="100000"/>
            </a:lnSpc>
            <a:spcBef>
              <a:spcPct val="0"/>
            </a:spcBef>
            <a:spcAft>
              <a:spcPts val="0"/>
            </a:spcAft>
          </a:pPr>
          <a:r>
            <a:rPr lang="en-US" sz="2200" b="1" kern="1200"/>
            <a:t>Hấp dẫn</a:t>
          </a:r>
        </a:p>
        <a:p>
          <a:pPr lvl="0" algn="ctr" defTabSz="977900">
            <a:lnSpc>
              <a:spcPct val="100000"/>
            </a:lnSpc>
            <a:spcBef>
              <a:spcPct val="0"/>
            </a:spcBef>
            <a:spcAft>
              <a:spcPts val="0"/>
            </a:spcAft>
          </a:pPr>
          <a:r>
            <a:rPr lang="en-US" sz="2200" kern="1200"/>
            <a:t>Các kiến thức được truyền tải thông qua những tình huống hấp dẫn, gần gũi, tạo hứng thú học tập cho HS.</a:t>
          </a:r>
          <a:endParaRPr lang="en-US" sz="2200" kern="1200" dirty="0"/>
        </a:p>
      </dsp:txBody>
      <dsp:txXfrm rot="5400000">
        <a:off x="28445" y="0"/>
        <a:ext cx="5599563" cy="1795174"/>
      </dsp:txXfrm>
    </dsp:sp>
    <dsp:sp modelId="{DBB09891-189D-42DF-9F97-2A53BEA5E47C}">
      <dsp:nvSpPr>
        <dsp:cNvPr id="0" name=""/>
        <dsp:cNvSpPr/>
      </dsp:nvSpPr>
      <dsp:spPr>
        <a:xfrm>
          <a:off x="5599563" y="16611"/>
          <a:ext cx="5599563" cy="2393566"/>
        </a:xfrm>
        <a:prstGeom prst="round1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lvl="0" algn="ctr" defTabSz="977900">
            <a:lnSpc>
              <a:spcPct val="100000"/>
            </a:lnSpc>
            <a:spcBef>
              <a:spcPct val="0"/>
            </a:spcBef>
            <a:spcAft>
              <a:spcPts val="0"/>
            </a:spcAft>
          </a:pPr>
          <a:endParaRPr lang="en-US" sz="2200" b="1" kern="1200"/>
        </a:p>
        <a:p>
          <a:pPr lvl="0" algn="ctr" defTabSz="977900">
            <a:lnSpc>
              <a:spcPct val="100000"/>
            </a:lnSpc>
            <a:spcBef>
              <a:spcPct val="0"/>
            </a:spcBef>
            <a:spcAft>
              <a:spcPts val="0"/>
            </a:spcAft>
          </a:pPr>
          <a:r>
            <a:rPr lang="en-US" sz="2200" b="1" kern="1200"/>
            <a:t>Học tập tích cực</a:t>
          </a:r>
        </a:p>
        <a:p>
          <a:pPr lvl="0" algn="ctr" defTabSz="977900">
            <a:lnSpc>
              <a:spcPct val="100000"/>
            </a:lnSpc>
            <a:spcBef>
              <a:spcPct val="0"/>
            </a:spcBef>
            <a:spcAft>
              <a:spcPts val="0"/>
            </a:spcAft>
          </a:pPr>
          <a:r>
            <a:rPr lang="en-US" sz="2200" kern="1200"/>
            <a:t>HS được chủ động tham gia khám phá, hình thành, thực hành và vận dụng kiến thức thông qua những chuỗi các hoạt động.</a:t>
          </a:r>
          <a:endParaRPr lang="en-US" sz="2200" kern="1200" dirty="0"/>
        </a:p>
      </dsp:txBody>
      <dsp:txXfrm>
        <a:off x="5599563" y="16611"/>
        <a:ext cx="5599563" cy="1795174"/>
      </dsp:txXfrm>
    </dsp:sp>
    <dsp:sp modelId="{B3C92F8B-E73D-4041-8688-6A49B2C71992}">
      <dsp:nvSpPr>
        <dsp:cNvPr id="0" name=""/>
        <dsp:cNvSpPr/>
      </dsp:nvSpPr>
      <dsp:spPr>
        <a:xfrm rot="10800000">
          <a:off x="0" y="2393566"/>
          <a:ext cx="5599563" cy="2393566"/>
        </a:xfrm>
        <a:prstGeom prst="round1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lvl="0" algn="ctr" defTabSz="977900">
            <a:lnSpc>
              <a:spcPct val="100000"/>
            </a:lnSpc>
            <a:spcBef>
              <a:spcPct val="0"/>
            </a:spcBef>
            <a:spcAft>
              <a:spcPts val="0"/>
            </a:spcAft>
          </a:pPr>
          <a:r>
            <a:rPr lang="en-US" sz="2200" b="1" kern="1200" dirty="0" err="1"/>
            <a:t>Dễ</a:t>
          </a:r>
          <a:r>
            <a:rPr lang="en-US" sz="2200" b="1" kern="1200" dirty="0"/>
            <a:t> </a:t>
          </a:r>
          <a:r>
            <a:rPr lang="en-US" sz="2200" b="1" kern="1200" dirty="0" err="1"/>
            <a:t>sử</a:t>
          </a:r>
          <a:r>
            <a:rPr lang="en-US" sz="2200" b="1" kern="1200" dirty="0"/>
            <a:t> </a:t>
          </a:r>
          <a:r>
            <a:rPr lang="en-US" sz="2200" b="1" kern="1200" dirty="0" err="1"/>
            <a:t>dụng</a:t>
          </a:r>
          <a:endParaRPr lang="en-US" sz="2200" b="1" kern="1200" dirty="0"/>
        </a:p>
        <a:p>
          <a:pPr lvl="0" algn="ctr" defTabSz="977900">
            <a:lnSpc>
              <a:spcPct val="100000"/>
            </a:lnSpc>
            <a:spcBef>
              <a:spcPct val="0"/>
            </a:spcBef>
            <a:spcAft>
              <a:spcPts val="0"/>
            </a:spcAft>
          </a:pPr>
          <a:r>
            <a:rPr lang="en-US" sz="2200" kern="1200" dirty="0" err="1"/>
            <a:t>Sách</a:t>
          </a:r>
          <a:r>
            <a:rPr lang="en-US" sz="2200" kern="1200" dirty="0"/>
            <a:t> </a:t>
          </a:r>
          <a:r>
            <a:rPr lang="en-US" sz="2200" kern="1200" dirty="0" err="1"/>
            <a:t>chú</a:t>
          </a:r>
          <a:r>
            <a:rPr lang="en-US" sz="2200" kern="1200" dirty="0"/>
            <a:t> </a:t>
          </a:r>
          <a:r>
            <a:rPr lang="en-US" sz="2200" kern="1200" dirty="0" err="1"/>
            <a:t>trọng</a:t>
          </a:r>
          <a:r>
            <a:rPr lang="en-US" sz="2200" kern="1200" dirty="0"/>
            <a:t> </a:t>
          </a:r>
          <a:r>
            <a:rPr lang="en-US" sz="2200" kern="1200" dirty="0" err="1"/>
            <a:t>tạo</a:t>
          </a:r>
          <a:r>
            <a:rPr lang="en-US" sz="2200" kern="1200" dirty="0"/>
            <a:t> </a:t>
          </a:r>
          <a:r>
            <a:rPr lang="en-US" sz="2200" kern="1200" dirty="0" err="1"/>
            <a:t>cơ</a:t>
          </a:r>
          <a:r>
            <a:rPr lang="en-US" sz="2200" kern="1200" dirty="0"/>
            <a:t> </a:t>
          </a:r>
          <a:r>
            <a:rPr lang="en-US" sz="2200" kern="1200" dirty="0" err="1"/>
            <a:t>hội</a:t>
          </a:r>
          <a:r>
            <a:rPr lang="en-US" sz="2200" kern="1200" dirty="0"/>
            <a:t> </a:t>
          </a:r>
          <a:r>
            <a:rPr lang="en-US" sz="2200" kern="1200" dirty="0" err="1"/>
            <a:t>để</a:t>
          </a:r>
          <a:r>
            <a:rPr lang="en-US" sz="2200" kern="1200" dirty="0"/>
            <a:t> HS </a:t>
          </a:r>
          <a:r>
            <a:rPr lang="en-US" sz="2200" kern="1200" dirty="0" err="1"/>
            <a:t>được</a:t>
          </a:r>
          <a:r>
            <a:rPr lang="en-US" sz="2200" kern="1200" dirty="0"/>
            <a:t> </a:t>
          </a:r>
          <a:r>
            <a:rPr lang="en-US" sz="2200" kern="1200" dirty="0" err="1"/>
            <a:t>kết</a:t>
          </a:r>
          <a:r>
            <a:rPr lang="en-US" sz="2200" kern="1200" dirty="0"/>
            <a:t> </a:t>
          </a:r>
          <a:r>
            <a:rPr lang="en-US" sz="2200" kern="1200" dirty="0" err="1"/>
            <a:t>nối</a:t>
          </a:r>
          <a:r>
            <a:rPr lang="en-US" sz="2200" kern="1200" dirty="0"/>
            <a:t>, </a:t>
          </a:r>
          <a:r>
            <a:rPr lang="en-US" sz="2200" kern="1200" dirty="0" err="1"/>
            <a:t>vận</a:t>
          </a:r>
          <a:r>
            <a:rPr lang="en-US" sz="2200" kern="1200" dirty="0"/>
            <a:t> </a:t>
          </a:r>
          <a:r>
            <a:rPr lang="en-US" sz="2200" kern="1200" dirty="0" err="1"/>
            <a:t>dụng</a:t>
          </a:r>
          <a:r>
            <a:rPr lang="en-US" sz="2200" kern="1200" dirty="0"/>
            <a:t> </a:t>
          </a:r>
          <a:r>
            <a:rPr lang="en-US" sz="2200" kern="1200" dirty="0" err="1"/>
            <a:t>kiến</a:t>
          </a:r>
          <a:r>
            <a:rPr lang="en-US" sz="2200" kern="1200" dirty="0"/>
            <a:t> </a:t>
          </a:r>
          <a:r>
            <a:rPr lang="en-US" sz="2200" kern="1200" dirty="0" err="1"/>
            <a:t>thức</a:t>
          </a:r>
          <a:r>
            <a:rPr lang="en-US" sz="2200" kern="1200" dirty="0"/>
            <a:t> </a:t>
          </a:r>
          <a:r>
            <a:rPr lang="en-US" sz="2200" kern="1200" dirty="0" err="1"/>
            <a:t>được</a:t>
          </a:r>
          <a:r>
            <a:rPr lang="en-US" sz="2200" kern="1200" dirty="0"/>
            <a:t> </a:t>
          </a:r>
          <a:r>
            <a:rPr lang="en-US" sz="2200" kern="1200" dirty="0" err="1"/>
            <a:t>học</a:t>
          </a:r>
          <a:r>
            <a:rPr lang="en-US" sz="2200" kern="1200" dirty="0"/>
            <a:t> </a:t>
          </a:r>
          <a:r>
            <a:rPr lang="en-US" sz="2200" kern="1200" dirty="0" err="1"/>
            <a:t>vào</a:t>
          </a:r>
          <a:r>
            <a:rPr lang="en-US" sz="2200" kern="1200" dirty="0"/>
            <a:t> </a:t>
          </a:r>
          <a:r>
            <a:rPr lang="en-US" sz="2200" kern="1200" dirty="0" err="1"/>
            <a:t>cuộc</a:t>
          </a:r>
          <a:r>
            <a:rPr lang="en-US" sz="2200" kern="1200" dirty="0"/>
            <a:t> </a:t>
          </a:r>
          <a:r>
            <a:rPr lang="en-US" sz="2200" kern="1200" dirty="0" err="1"/>
            <a:t>sống</a:t>
          </a:r>
          <a:r>
            <a:rPr lang="en-US" sz="2200" kern="1200" dirty="0"/>
            <a:t>. </a:t>
          </a:r>
          <a:r>
            <a:rPr lang="en-US" sz="2200" kern="1200" dirty="0" err="1"/>
            <a:t>Gợi</a:t>
          </a:r>
          <a:r>
            <a:rPr lang="en-US" sz="2200" kern="1200" dirty="0"/>
            <a:t> </a:t>
          </a:r>
          <a:r>
            <a:rPr lang="en-US" sz="2200" kern="1200" dirty="0" err="1"/>
            <a:t>mở</a:t>
          </a:r>
          <a:r>
            <a:rPr lang="en-US" sz="2200" kern="1200" dirty="0"/>
            <a:t>, </a:t>
          </a:r>
          <a:r>
            <a:rPr lang="en-US" sz="2200" kern="1200" dirty="0" err="1"/>
            <a:t>truyền</a:t>
          </a:r>
          <a:r>
            <a:rPr lang="en-US" sz="2200" kern="1200" dirty="0"/>
            <a:t> </a:t>
          </a:r>
          <a:r>
            <a:rPr lang="en-US" sz="2200" kern="1200" dirty="0" err="1"/>
            <a:t>cảm</a:t>
          </a:r>
          <a:r>
            <a:rPr lang="en-US" sz="2200" kern="1200" dirty="0"/>
            <a:t> </a:t>
          </a:r>
          <a:r>
            <a:rPr lang="en-US" sz="2200" kern="1200" dirty="0" err="1"/>
            <a:t>hứng</a:t>
          </a:r>
          <a:r>
            <a:rPr lang="en-US" sz="2200" kern="1200" dirty="0"/>
            <a:t> </a:t>
          </a:r>
          <a:r>
            <a:rPr lang="en-US" sz="2200" kern="1200" dirty="0" err="1"/>
            <a:t>sáng</a:t>
          </a:r>
          <a:r>
            <a:rPr lang="en-US" sz="2200" kern="1200" dirty="0"/>
            <a:t> </a:t>
          </a:r>
          <a:r>
            <a:rPr lang="vi-VN" sz="2200" kern="1200" dirty="0">
              <a:latin typeface="Calibri" panose="020F0502020204030204" pitchFamily="34" charset="0"/>
              <a:ea typeface="Calibri" panose="020F0502020204030204" pitchFamily="34" charset="0"/>
              <a:cs typeface="Calibri" panose="020F0502020204030204" pitchFamily="34" charset="0"/>
            </a:rPr>
            <a:t>tạo.</a:t>
          </a:r>
          <a:endParaRPr lang="en-US" sz="2200" kern="1200" dirty="0">
            <a:latin typeface="Calibri" panose="020F0502020204030204" pitchFamily="34" charset="0"/>
            <a:ea typeface="Calibri" panose="020F0502020204030204" pitchFamily="34" charset="0"/>
            <a:cs typeface="Calibri" panose="020F0502020204030204" pitchFamily="34" charset="0"/>
          </a:endParaRPr>
        </a:p>
      </dsp:txBody>
      <dsp:txXfrm rot="10800000">
        <a:off x="0" y="2991958"/>
        <a:ext cx="5599563" cy="1795174"/>
      </dsp:txXfrm>
    </dsp:sp>
    <dsp:sp modelId="{42E36D8F-43EA-4A3A-AE1E-FA5FF43FEF5C}">
      <dsp:nvSpPr>
        <dsp:cNvPr id="0" name=""/>
        <dsp:cNvSpPr/>
      </dsp:nvSpPr>
      <dsp:spPr>
        <a:xfrm rot="5400000">
          <a:off x="7202561" y="790568"/>
          <a:ext cx="2393566" cy="5599563"/>
        </a:xfrm>
        <a:prstGeom prst="round1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lvl="0" algn="ctr" defTabSz="977900">
            <a:lnSpc>
              <a:spcPct val="100000"/>
            </a:lnSpc>
            <a:spcBef>
              <a:spcPct val="0"/>
            </a:spcBef>
            <a:spcAft>
              <a:spcPts val="0"/>
            </a:spcAft>
          </a:pPr>
          <a:r>
            <a:rPr lang="en-US" sz="2200" b="1" kern="1200" dirty="0" err="1"/>
            <a:t>Phương</a:t>
          </a:r>
          <a:r>
            <a:rPr lang="en-US" sz="2200" b="1" kern="1200" dirty="0"/>
            <a:t> </a:t>
          </a:r>
          <a:r>
            <a:rPr lang="en-US" sz="2200" b="1" kern="1200" dirty="0" err="1"/>
            <a:t>pháp</a:t>
          </a:r>
          <a:r>
            <a:rPr lang="en-US" sz="2200" b="1" kern="1200" dirty="0"/>
            <a:t> </a:t>
          </a:r>
          <a:r>
            <a:rPr lang="en-US" sz="2200" b="1" kern="1200" dirty="0" err="1"/>
            <a:t>học</a:t>
          </a:r>
          <a:r>
            <a:rPr lang="en-US" sz="2200" b="1" kern="1200" dirty="0"/>
            <a:t> </a:t>
          </a:r>
          <a:r>
            <a:rPr lang="en-US" sz="2200" b="1" kern="1200" dirty="0" err="1"/>
            <a:t>tập</a:t>
          </a:r>
          <a:endParaRPr lang="en-US" sz="2200" b="1" kern="1200" dirty="0"/>
        </a:p>
        <a:p>
          <a:pPr lvl="0" algn="ctr" defTabSz="977900">
            <a:lnSpc>
              <a:spcPct val="100000"/>
            </a:lnSpc>
            <a:spcBef>
              <a:spcPct val="0"/>
            </a:spcBef>
            <a:spcAft>
              <a:spcPts val="0"/>
            </a:spcAft>
          </a:pPr>
          <a:r>
            <a:rPr lang="en-US" sz="2200" kern="1200" dirty="0" err="1"/>
            <a:t>Các</a:t>
          </a:r>
          <a:r>
            <a:rPr lang="en-US" sz="2200" kern="1200" dirty="0"/>
            <a:t> </a:t>
          </a:r>
          <a:r>
            <a:rPr lang="en-US" sz="2200" kern="1200" dirty="0" err="1"/>
            <a:t>hoạt</a:t>
          </a:r>
          <a:r>
            <a:rPr lang="en-US" sz="2200" kern="1200" dirty="0"/>
            <a:t> </a:t>
          </a:r>
          <a:r>
            <a:rPr lang="en-US" sz="2200" kern="1200" dirty="0" err="1"/>
            <a:t>động</a:t>
          </a:r>
          <a:r>
            <a:rPr lang="en-US" sz="2200" kern="1200" dirty="0"/>
            <a:t> </a:t>
          </a:r>
          <a:r>
            <a:rPr lang="en-US" sz="2200" kern="1200" dirty="0" err="1"/>
            <a:t>được</a:t>
          </a:r>
          <a:r>
            <a:rPr lang="en-US" sz="2200" kern="1200" dirty="0"/>
            <a:t> </a:t>
          </a:r>
          <a:r>
            <a:rPr lang="en-US" sz="2200" kern="1200" dirty="0" err="1"/>
            <a:t>thiết</a:t>
          </a:r>
          <a:r>
            <a:rPr lang="en-US" sz="2200" kern="1200" dirty="0"/>
            <a:t> </a:t>
          </a:r>
          <a:r>
            <a:rPr lang="en-US" sz="2200" kern="1200" dirty="0" err="1"/>
            <a:t>kế</a:t>
          </a:r>
          <a:r>
            <a:rPr lang="en-US" sz="2200" kern="1200" dirty="0"/>
            <a:t> </a:t>
          </a:r>
          <a:r>
            <a:rPr lang="en-US" sz="2200" kern="1200" dirty="0" err="1"/>
            <a:t>khoa</a:t>
          </a:r>
          <a:r>
            <a:rPr lang="en-US" sz="2200" kern="1200" dirty="0"/>
            <a:t> </a:t>
          </a:r>
          <a:r>
            <a:rPr lang="en-US" sz="2200" kern="1200" dirty="0" err="1"/>
            <a:t>học</a:t>
          </a:r>
          <a:r>
            <a:rPr lang="en-US" sz="2200" kern="1200" dirty="0"/>
            <a:t>, </a:t>
          </a:r>
          <a:r>
            <a:rPr lang="en-US" sz="2200" kern="1200" dirty="0" err="1"/>
            <a:t>giúp</a:t>
          </a:r>
          <a:r>
            <a:rPr lang="en-US" sz="2200" kern="1200" dirty="0"/>
            <a:t> HS </a:t>
          </a:r>
          <a:r>
            <a:rPr lang="en-US" sz="2200" kern="1200" dirty="0" err="1"/>
            <a:t>đễ</a:t>
          </a:r>
          <a:r>
            <a:rPr lang="en-US" sz="2200" kern="1200" dirty="0"/>
            <a:t> </a:t>
          </a:r>
          <a:r>
            <a:rPr lang="en-US" sz="2200" kern="1200" dirty="0" err="1"/>
            <a:t>dàng</a:t>
          </a:r>
          <a:r>
            <a:rPr lang="en-US" sz="2200" kern="1200" dirty="0"/>
            <a:t> </a:t>
          </a:r>
          <a:r>
            <a:rPr lang="en-US" sz="2200" kern="1200" dirty="0" err="1"/>
            <a:t>tiếp</a:t>
          </a:r>
          <a:r>
            <a:rPr lang="en-US" sz="2200" kern="1200" dirty="0"/>
            <a:t> </a:t>
          </a:r>
          <a:r>
            <a:rPr lang="en-US" sz="2200" kern="1200" dirty="0" err="1"/>
            <a:t>cận</a:t>
          </a:r>
          <a:r>
            <a:rPr lang="en-US" sz="2200" kern="1200" dirty="0"/>
            <a:t> </a:t>
          </a:r>
          <a:r>
            <a:rPr lang="en-US" sz="2200" kern="1200" dirty="0" err="1"/>
            <a:t>kiến</a:t>
          </a:r>
          <a:r>
            <a:rPr lang="en-US" sz="2200" kern="1200" dirty="0"/>
            <a:t> </a:t>
          </a:r>
          <a:r>
            <a:rPr lang="en-US" sz="2200" kern="1200" dirty="0" err="1"/>
            <a:t>thức</a:t>
          </a:r>
          <a:r>
            <a:rPr lang="en-US" sz="2200" kern="1200" dirty="0"/>
            <a:t>, </a:t>
          </a:r>
          <a:r>
            <a:rPr lang="en-US" sz="2200" kern="1200" dirty="0" err="1"/>
            <a:t>có</a:t>
          </a:r>
          <a:r>
            <a:rPr lang="en-US" sz="2200" kern="1200" dirty="0"/>
            <a:t> </a:t>
          </a:r>
          <a:r>
            <a:rPr lang="en-US" sz="2200" kern="1200" dirty="0" err="1"/>
            <a:t>cơ</a:t>
          </a:r>
          <a:r>
            <a:rPr lang="en-US" sz="2200" kern="1200" dirty="0"/>
            <a:t> </a:t>
          </a:r>
          <a:r>
            <a:rPr lang="en-US" sz="2200" kern="1200" dirty="0" err="1"/>
            <a:t>hội</a:t>
          </a:r>
          <a:r>
            <a:rPr lang="en-US" sz="2200" kern="1200" dirty="0"/>
            <a:t> </a:t>
          </a:r>
          <a:r>
            <a:rPr lang="en-US" sz="2200" kern="1200" dirty="0" err="1"/>
            <a:t>rèn</a:t>
          </a:r>
          <a:r>
            <a:rPr lang="en-US" sz="2200" kern="1200" dirty="0"/>
            <a:t> </a:t>
          </a:r>
          <a:r>
            <a:rPr lang="en-US" sz="2200" kern="1200" dirty="0" err="1"/>
            <a:t>luyện</a:t>
          </a:r>
          <a:r>
            <a:rPr lang="en-US" sz="2200" kern="1200" dirty="0"/>
            <a:t> </a:t>
          </a:r>
          <a:r>
            <a:rPr lang="en-US" sz="2200" kern="1200" dirty="0" err="1"/>
            <a:t>kĩ</a:t>
          </a:r>
          <a:r>
            <a:rPr lang="en-US" sz="2200" kern="1200" dirty="0"/>
            <a:t> </a:t>
          </a:r>
          <a:r>
            <a:rPr lang="en-US" sz="2200" kern="1200" dirty="0" err="1"/>
            <a:t>năng</a:t>
          </a:r>
          <a:r>
            <a:rPr lang="en-US" sz="2200" kern="1200" dirty="0"/>
            <a:t>, </a:t>
          </a:r>
          <a:r>
            <a:rPr lang="en-US" sz="2200" kern="1200" dirty="0" err="1"/>
            <a:t>để</a:t>
          </a:r>
          <a:r>
            <a:rPr lang="en-US" sz="2200" kern="1200" dirty="0"/>
            <a:t> </a:t>
          </a:r>
          <a:r>
            <a:rPr lang="en-US" sz="2200" kern="1200" dirty="0" err="1"/>
            <a:t>hình</a:t>
          </a:r>
          <a:r>
            <a:rPr lang="en-US" sz="2200" kern="1200" dirty="0"/>
            <a:t> </a:t>
          </a:r>
          <a:r>
            <a:rPr lang="en-US" sz="2200" kern="1200" dirty="0" err="1"/>
            <a:t>thành</a:t>
          </a:r>
          <a:r>
            <a:rPr lang="en-US" sz="2200" kern="1200" dirty="0"/>
            <a:t> </a:t>
          </a:r>
          <a:r>
            <a:rPr lang="en-US" sz="2200" kern="1200" dirty="0" err="1"/>
            <a:t>và</a:t>
          </a:r>
          <a:r>
            <a:rPr lang="en-US" sz="2200" kern="1200" dirty="0"/>
            <a:t> </a:t>
          </a:r>
          <a:r>
            <a:rPr lang="en-US" sz="2200" kern="1200" dirty="0" err="1"/>
            <a:t>phát</a:t>
          </a:r>
          <a:r>
            <a:rPr lang="en-US" sz="2200" kern="1200" dirty="0"/>
            <a:t> </a:t>
          </a:r>
          <a:r>
            <a:rPr lang="en-US" sz="2200" kern="1200" dirty="0" err="1"/>
            <a:t>triển</a:t>
          </a:r>
          <a:r>
            <a:rPr lang="en-US" sz="2200" kern="1200" dirty="0"/>
            <a:t> </a:t>
          </a:r>
          <a:r>
            <a:rPr lang="en-US" sz="2200" kern="1200" dirty="0" err="1"/>
            <a:t>năng</a:t>
          </a:r>
          <a:r>
            <a:rPr lang="en-US" sz="2200" kern="1200" dirty="0"/>
            <a:t> </a:t>
          </a:r>
          <a:r>
            <a:rPr lang="vi-VN" sz="2200" kern="1200" dirty="0">
              <a:latin typeface="Calibri" panose="020F0502020204030204" pitchFamily="34" charset="0"/>
              <a:ea typeface="Calibri" panose="020F0502020204030204" pitchFamily="34" charset="0"/>
              <a:cs typeface="Calibri" panose="020F0502020204030204" pitchFamily="34" charset="0"/>
            </a:rPr>
            <a:t>lực.</a:t>
          </a:r>
          <a:endParaRPr lang="en-US" sz="2200" kern="1200" dirty="0">
            <a:latin typeface="Calibri" panose="020F0502020204030204" pitchFamily="34" charset="0"/>
            <a:ea typeface="Calibri" panose="020F0502020204030204" pitchFamily="34" charset="0"/>
            <a:cs typeface="Calibri" panose="020F0502020204030204" pitchFamily="34" charset="0"/>
          </a:endParaRPr>
        </a:p>
      </dsp:txBody>
      <dsp:txXfrm rot="-5400000">
        <a:off x="5599563" y="2991958"/>
        <a:ext cx="5599563" cy="1795174"/>
      </dsp:txXfrm>
    </dsp:sp>
    <dsp:sp modelId="{A83F30BB-7204-4990-B5D5-5CA643650014}">
      <dsp:nvSpPr>
        <dsp:cNvPr id="0" name=""/>
        <dsp:cNvSpPr/>
      </dsp:nvSpPr>
      <dsp:spPr>
        <a:xfrm>
          <a:off x="3919694" y="1795174"/>
          <a:ext cx="3359737" cy="1196783"/>
        </a:xfrm>
        <a:prstGeom prst="roundRect">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100000"/>
            </a:lnSpc>
            <a:spcBef>
              <a:spcPct val="0"/>
            </a:spcBef>
            <a:spcAft>
              <a:spcPts val="0"/>
            </a:spcAft>
          </a:pPr>
          <a:r>
            <a:rPr lang="en-US" sz="3000" b="1" kern="1200"/>
            <a:t>Với HS</a:t>
          </a:r>
        </a:p>
      </dsp:txBody>
      <dsp:txXfrm>
        <a:off x="3978116" y="1853596"/>
        <a:ext cx="3242893" cy="1079939"/>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0753AB-9D07-401F-BBEC-CA6ABAF3BA56}">
      <dsp:nvSpPr>
        <dsp:cNvPr id="0" name=""/>
        <dsp:cNvSpPr/>
      </dsp:nvSpPr>
      <dsp:spPr>
        <a:xfrm>
          <a:off x="8967453" y="1367619"/>
          <a:ext cx="2683760" cy="268389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0B4C70-26CB-4037-985C-3BE7E7B51095}">
      <dsp:nvSpPr>
        <dsp:cNvPr id="0" name=""/>
        <dsp:cNvSpPr/>
      </dsp:nvSpPr>
      <dsp:spPr>
        <a:xfrm>
          <a:off x="9057219" y="1457098"/>
          <a:ext cx="2505380" cy="2504940"/>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err="1"/>
            <a:t>Vận</a:t>
          </a:r>
          <a:r>
            <a:rPr lang="en-US" sz="3200" kern="1200" dirty="0"/>
            <a:t> </a:t>
          </a:r>
          <a:r>
            <a:rPr lang="en-US" sz="3200" kern="1200" dirty="0" err="1"/>
            <a:t>dụng</a:t>
          </a:r>
          <a:endParaRPr lang="en-US" sz="3200" kern="1200" dirty="0"/>
        </a:p>
      </dsp:txBody>
      <dsp:txXfrm>
        <a:off x="9415131" y="1815014"/>
        <a:ext cx="1789557" cy="1789108"/>
      </dsp:txXfrm>
    </dsp:sp>
    <dsp:sp modelId="{8EC657FC-522A-4EF3-BC72-6D82CCE8C7C4}">
      <dsp:nvSpPr>
        <dsp:cNvPr id="0" name=""/>
        <dsp:cNvSpPr/>
      </dsp:nvSpPr>
      <dsp:spPr>
        <a:xfrm rot="2700000">
          <a:off x="6182396" y="1367431"/>
          <a:ext cx="2683804" cy="2683804"/>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868C74-3955-4CAF-9F5B-5B9B94F2CED7}">
      <dsp:nvSpPr>
        <dsp:cNvPr id="0" name=""/>
        <dsp:cNvSpPr/>
      </dsp:nvSpPr>
      <dsp:spPr>
        <a:xfrm>
          <a:off x="6283692" y="1457098"/>
          <a:ext cx="2505380" cy="2504940"/>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err="1"/>
            <a:t>Luyện</a:t>
          </a:r>
          <a:r>
            <a:rPr lang="en-US" sz="3200" kern="1200" dirty="0"/>
            <a:t> </a:t>
          </a:r>
          <a:r>
            <a:rPr lang="en-US" sz="3200" kern="1200" dirty="0" err="1"/>
            <a:t>tập</a:t>
          </a:r>
          <a:endParaRPr lang="en-US" sz="3200" kern="1200" dirty="0"/>
        </a:p>
      </dsp:txBody>
      <dsp:txXfrm>
        <a:off x="6641604" y="1815014"/>
        <a:ext cx="1789557" cy="1789108"/>
      </dsp:txXfrm>
    </dsp:sp>
    <dsp:sp modelId="{3199E42B-39A7-469F-B367-8371284A85B7}">
      <dsp:nvSpPr>
        <dsp:cNvPr id="0" name=""/>
        <dsp:cNvSpPr/>
      </dsp:nvSpPr>
      <dsp:spPr>
        <a:xfrm rot="2700000">
          <a:off x="3420378" y="1367431"/>
          <a:ext cx="2683804" cy="2683804"/>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98D32F-458D-4D62-878C-8CCE14A6909B}">
      <dsp:nvSpPr>
        <dsp:cNvPr id="0" name=""/>
        <dsp:cNvSpPr/>
      </dsp:nvSpPr>
      <dsp:spPr>
        <a:xfrm>
          <a:off x="3510166" y="1457098"/>
          <a:ext cx="2505380" cy="2504940"/>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err="1"/>
            <a:t>Hoạt</a:t>
          </a:r>
          <a:r>
            <a:rPr lang="en-US" sz="3200" kern="1200" dirty="0"/>
            <a:t> </a:t>
          </a:r>
          <a:r>
            <a:rPr lang="en-US" sz="3200" kern="1200" dirty="0" err="1"/>
            <a:t>động</a:t>
          </a:r>
          <a:r>
            <a:rPr lang="en-US" sz="3200" kern="1200" dirty="0"/>
            <a:t> </a:t>
          </a:r>
          <a:r>
            <a:rPr lang="en-US" sz="3200" kern="1200" dirty="0" err="1"/>
            <a:t>khám</a:t>
          </a:r>
          <a:r>
            <a:rPr lang="en-US" sz="3200" kern="1200" dirty="0"/>
            <a:t> </a:t>
          </a:r>
          <a:r>
            <a:rPr lang="en-US" sz="3200" kern="1200" dirty="0" err="1"/>
            <a:t>phá</a:t>
          </a:r>
          <a:endParaRPr lang="en-US" sz="3200" kern="1200" dirty="0"/>
        </a:p>
      </dsp:txBody>
      <dsp:txXfrm>
        <a:off x="3868077" y="1815014"/>
        <a:ext cx="1789557" cy="1789108"/>
      </dsp:txXfrm>
    </dsp:sp>
    <dsp:sp modelId="{E1B5FACF-3089-4868-A1F7-D225AF4EE7F6}">
      <dsp:nvSpPr>
        <dsp:cNvPr id="0" name=""/>
        <dsp:cNvSpPr/>
      </dsp:nvSpPr>
      <dsp:spPr>
        <a:xfrm rot="2700000">
          <a:off x="646852" y="1367431"/>
          <a:ext cx="2683804" cy="2683804"/>
        </a:xfrm>
        <a:prstGeom prst="teardrop">
          <a:avLst>
            <a:gd name="adj" fmla="val 1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C10F57-A000-4CEE-930C-2EE23F454C72}">
      <dsp:nvSpPr>
        <dsp:cNvPr id="0" name=""/>
        <dsp:cNvSpPr/>
      </dsp:nvSpPr>
      <dsp:spPr>
        <a:xfrm>
          <a:off x="736639" y="1457098"/>
          <a:ext cx="2505380" cy="2504940"/>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err="1"/>
            <a:t>Hoạt</a:t>
          </a:r>
          <a:r>
            <a:rPr lang="en-US" sz="3200" kern="1200" dirty="0"/>
            <a:t> </a:t>
          </a:r>
          <a:r>
            <a:rPr lang="en-US" sz="3200" kern="1200" dirty="0" err="1"/>
            <a:t>động</a:t>
          </a:r>
          <a:r>
            <a:rPr lang="en-US" sz="3200" kern="1200" dirty="0"/>
            <a:t/>
          </a:r>
          <a:br>
            <a:rPr lang="en-US" sz="3200" kern="1200" dirty="0"/>
          </a:br>
          <a:r>
            <a:rPr lang="en-US" sz="3200" kern="1200" dirty="0" err="1"/>
            <a:t>khởi</a:t>
          </a:r>
          <a:r>
            <a:rPr lang="en-US" sz="3200" kern="1200" dirty="0"/>
            <a:t> </a:t>
          </a:r>
          <a:r>
            <a:rPr lang="en-US" sz="3200" kern="1200" dirty="0" err="1"/>
            <a:t>động</a:t>
          </a:r>
          <a:endParaRPr lang="en-US" sz="3200" kern="1200" dirty="0"/>
        </a:p>
      </dsp:txBody>
      <dsp:txXfrm>
        <a:off x="1094551" y="1815014"/>
        <a:ext cx="1789557" cy="178910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27C209-B681-429F-B295-E097A4791C72}">
      <dsp:nvSpPr>
        <dsp:cNvPr id="0" name=""/>
        <dsp:cNvSpPr/>
      </dsp:nvSpPr>
      <dsp:spPr>
        <a:xfrm rot="9742313">
          <a:off x="2219787" y="621459"/>
          <a:ext cx="4143459" cy="4143459"/>
        </a:xfrm>
        <a:prstGeom prst="blockArc">
          <a:avLst>
            <a:gd name="adj1" fmla="val 10800000"/>
            <a:gd name="adj2" fmla="val 16200000"/>
            <a:gd name="adj3" fmla="val 4636"/>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EC3EC30-1E3B-4912-B933-E9E5B60218CC}">
      <dsp:nvSpPr>
        <dsp:cNvPr id="0" name=""/>
        <dsp:cNvSpPr/>
      </dsp:nvSpPr>
      <dsp:spPr>
        <a:xfrm rot="19405795">
          <a:off x="2217094" y="621335"/>
          <a:ext cx="4143459" cy="4143459"/>
        </a:xfrm>
        <a:prstGeom prst="blockArc">
          <a:avLst>
            <a:gd name="adj1" fmla="val 5400000"/>
            <a:gd name="adj2" fmla="val 10800000"/>
            <a:gd name="adj3" fmla="val 4636"/>
          </a:avLst>
        </a:prstGeom>
        <a:gradFill rotWithShape="0">
          <a:gsLst>
            <a:gs pos="0">
              <a:schemeClr val="accent4">
                <a:hueOff val="6930461"/>
                <a:satOff val="-31979"/>
                <a:lumOff val="1177"/>
                <a:alphaOff val="0"/>
                <a:satMod val="103000"/>
                <a:lumMod val="102000"/>
                <a:tint val="94000"/>
              </a:schemeClr>
            </a:gs>
            <a:gs pos="50000">
              <a:schemeClr val="accent4">
                <a:hueOff val="6930461"/>
                <a:satOff val="-31979"/>
                <a:lumOff val="1177"/>
                <a:alphaOff val="0"/>
                <a:satMod val="110000"/>
                <a:lumMod val="100000"/>
                <a:shade val="100000"/>
              </a:schemeClr>
            </a:gs>
            <a:gs pos="100000">
              <a:schemeClr val="accent4">
                <a:hueOff val="6930461"/>
                <a:satOff val="-31979"/>
                <a:lumOff val="117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45FF993-902F-40A9-9CD4-5C37B68EA457}">
      <dsp:nvSpPr>
        <dsp:cNvPr id="0" name=""/>
        <dsp:cNvSpPr/>
      </dsp:nvSpPr>
      <dsp:spPr>
        <a:xfrm>
          <a:off x="2217094" y="621335"/>
          <a:ext cx="4143459" cy="4143459"/>
        </a:xfrm>
        <a:prstGeom prst="blockArc">
          <a:avLst>
            <a:gd name="adj1" fmla="val 0"/>
            <a:gd name="adj2" fmla="val 5400000"/>
            <a:gd name="adj3" fmla="val 4636"/>
          </a:avLst>
        </a:prstGeom>
        <a:gradFill rotWithShape="0">
          <a:gsLst>
            <a:gs pos="0">
              <a:schemeClr val="accent4">
                <a:hueOff val="3465231"/>
                <a:satOff val="-15989"/>
                <a:lumOff val="588"/>
                <a:alphaOff val="0"/>
                <a:satMod val="103000"/>
                <a:lumMod val="102000"/>
                <a:tint val="94000"/>
              </a:schemeClr>
            </a:gs>
            <a:gs pos="50000">
              <a:schemeClr val="accent4">
                <a:hueOff val="3465231"/>
                <a:satOff val="-15989"/>
                <a:lumOff val="588"/>
                <a:alphaOff val="0"/>
                <a:satMod val="110000"/>
                <a:lumMod val="100000"/>
                <a:shade val="100000"/>
              </a:schemeClr>
            </a:gs>
            <a:gs pos="100000">
              <a:schemeClr val="accent4">
                <a:hueOff val="3465231"/>
                <a:satOff val="-15989"/>
                <a:lumOff val="58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5B334B5-F0CA-4191-86F6-8E71A2C63635}">
      <dsp:nvSpPr>
        <dsp:cNvPr id="0" name=""/>
        <dsp:cNvSpPr/>
      </dsp:nvSpPr>
      <dsp:spPr>
        <a:xfrm>
          <a:off x="2217094" y="621335"/>
          <a:ext cx="4143459" cy="4143459"/>
        </a:xfrm>
        <a:prstGeom prst="blockArc">
          <a:avLst>
            <a:gd name="adj1" fmla="val 16200000"/>
            <a:gd name="adj2" fmla="val 0"/>
            <a:gd name="adj3" fmla="val 4636"/>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B0EEAB2-0532-40A2-980B-C49DC94609A4}">
      <dsp:nvSpPr>
        <dsp:cNvPr id="0" name=""/>
        <dsp:cNvSpPr/>
      </dsp:nvSpPr>
      <dsp:spPr>
        <a:xfrm>
          <a:off x="3335985" y="1740225"/>
          <a:ext cx="1905678" cy="1905678"/>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US" sz="4400" kern="1200" err="1">
              <a:solidFill>
                <a:schemeClr val="tx1"/>
              </a:solidFill>
            </a:rPr>
            <a:t>Hoạt</a:t>
          </a:r>
          <a:r>
            <a:rPr lang="en-US" sz="4400" kern="1200">
              <a:solidFill>
                <a:schemeClr val="tx1"/>
              </a:solidFill>
            </a:rPr>
            <a:t> </a:t>
          </a:r>
          <a:r>
            <a:rPr lang="en-US" sz="4400" kern="1200" err="1">
              <a:solidFill>
                <a:schemeClr val="tx1"/>
              </a:solidFill>
            </a:rPr>
            <a:t>động</a:t>
          </a:r>
          <a:endParaRPr lang="en-US" sz="4400" kern="1200">
            <a:solidFill>
              <a:schemeClr val="tx1"/>
            </a:solidFill>
          </a:endParaRPr>
        </a:p>
      </dsp:txBody>
      <dsp:txXfrm>
        <a:off x="3615065" y="2019305"/>
        <a:ext cx="1347518" cy="1347518"/>
      </dsp:txXfrm>
    </dsp:sp>
    <dsp:sp modelId="{7D9F029B-7CAD-42E4-99C3-4BDA57DEBCA0}">
      <dsp:nvSpPr>
        <dsp:cNvPr id="0" name=""/>
        <dsp:cNvSpPr/>
      </dsp:nvSpPr>
      <dsp:spPr>
        <a:xfrm>
          <a:off x="3621836" y="2370"/>
          <a:ext cx="1333975" cy="1333975"/>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err="1">
              <a:solidFill>
                <a:schemeClr val="tx1"/>
              </a:solidFill>
              <a:latin typeface="Arial" panose="020B0604020202020204" pitchFamily="34" charset="0"/>
              <a:cs typeface="Arial" panose="020B0604020202020204" pitchFamily="34" charset="0"/>
            </a:rPr>
            <a:t>Mục</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tiêu</a:t>
          </a:r>
          <a:endParaRPr lang="en-US" sz="2400" kern="1200" dirty="0">
            <a:solidFill>
              <a:schemeClr val="tx1"/>
            </a:solidFill>
            <a:latin typeface="Arial" panose="020B0604020202020204" pitchFamily="34" charset="0"/>
            <a:cs typeface="Arial" panose="020B0604020202020204" pitchFamily="34" charset="0"/>
          </a:endParaRPr>
        </a:p>
      </dsp:txBody>
      <dsp:txXfrm>
        <a:off x="3817192" y="197726"/>
        <a:ext cx="943263" cy="943263"/>
      </dsp:txXfrm>
    </dsp:sp>
    <dsp:sp modelId="{7347800B-97B2-40CB-A172-7600EFAE5E6C}">
      <dsp:nvSpPr>
        <dsp:cNvPr id="0" name=""/>
        <dsp:cNvSpPr/>
      </dsp:nvSpPr>
      <dsp:spPr>
        <a:xfrm>
          <a:off x="5645543" y="2026077"/>
          <a:ext cx="1333975" cy="1333975"/>
        </a:xfrm>
        <a:prstGeom prst="ellipse">
          <a:avLst/>
        </a:prstGeom>
        <a:solidFill>
          <a:schemeClr val="accent4">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err="1">
              <a:solidFill>
                <a:schemeClr val="tx1"/>
              </a:solidFill>
              <a:latin typeface="Arial" panose="020B0604020202020204" pitchFamily="34" charset="0"/>
              <a:cs typeface="Arial" panose="020B0604020202020204" pitchFamily="34" charset="0"/>
            </a:rPr>
            <a:t>Nội</a:t>
          </a:r>
          <a:r>
            <a:rPr lang="en-US" sz="2400" kern="1200" dirty="0">
              <a:solidFill>
                <a:schemeClr val="tx1"/>
              </a:solidFill>
              <a:latin typeface="Arial" panose="020B0604020202020204" pitchFamily="34" charset="0"/>
              <a:cs typeface="Arial" panose="020B0604020202020204" pitchFamily="34" charset="0"/>
            </a:rPr>
            <a:t> dung </a:t>
          </a:r>
          <a:r>
            <a:rPr lang="en-US" sz="2400" kern="1200" dirty="0" err="1">
              <a:solidFill>
                <a:schemeClr val="tx1"/>
              </a:solidFill>
              <a:latin typeface="Arial" panose="020B0604020202020204" pitchFamily="34" charset="0"/>
              <a:cs typeface="Arial" panose="020B0604020202020204" pitchFamily="34" charset="0"/>
            </a:rPr>
            <a:t>hoạt</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động</a:t>
          </a:r>
          <a:endParaRPr lang="en-US" sz="2400" kern="1200" dirty="0">
            <a:solidFill>
              <a:schemeClr val="tx1"/>
            </a:solidFill>
            <a:latin typeface="Arial" panose="020B0604020202020204" pitchFamily="34" charset="0"/>
            <a:cs typeface="Arial" panose="020B0604020202020204" pitchFamily="34" charset="0"/>
          </a:endParaRPr>
        </a:p>
      </dsp:txBody>
      <dsp:txXfrm>
        <a:off x="5840899" y="2221433"/>
        <a:ext cx="943263" cy="943263"/>
      </dsp:txXfrm>
    </dsp:sp>
    <dsp:sp modelId="{58DDFE0D-2D30-49C8-8A40-4CBEBBC796B7}">
      <dsp:nvSpPr>
        <dsp:cNvPr id="0" name=""/>
        <dsp:cNvSpPr/>
      </dsp:nvSpPr>
      <dsp:spPr>
        <a:xfrm>
          <a:off x="3621836" y="4049784"/>
          <a:ext cx="1333975" cy="1333975"/>
        </a:xfrm>
        <a:prstGeom prst="ellipse">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err="1">
              <a:solidFill>
                <a:schemeClr val="tx1"/>
              </a:solidFill>
              <a:latin typeface="Arial" panose="020B0604020202020204" pitchFamily="34" charset="0"/>
              <a:cs typeface="Arial" panose="020B0604020202020204" pitchFamily="34" charset="0"/>
            </a:rPr>
            <a:t>Sản</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phẩm</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học</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tập</a:t>
          </a:r>
          <a:endParaRPr lang="en-US" sz="2400" kern="1200" dirty="0">
            <a:solidFill>
              <a:schemeClr val="tx1"/>
            </a:solidFill>
            <a:latin typeface="Arial" panose="020B0604020202020204" pitchFamily="34" charset="0"/>
            <a:cs typeface="Arial" panose="020B0604020202020204" pitchFamily="34" charset="0"/>
          </a:endParaRPr>
        </a:p>
      </dsp:txBody>
      <dsp:txXfrm>
        <a:off x="3817192" y="4245140"/>
        <a:ext cx="943263" cy="943263"/>
      </dsp:txXfrm>
    </dsp:sp>
    <dsp:sp modelId="{CFA69E49-DB58-4BA6-92D6-4C3FEC1714F2}">
      <dsp:nvSpPr>
        <dsp:cNvPr id="0" name=""/>
        <dsp:cNvSpPr/>
      </dsp:nvSpPr>
      <dsp:spPr>
        <a:xfrm>
          <a:off x="1598130" y="2026077"/>
          <a:ext cx="1333975" cy="1333975"/>
        </a:xfrm>
        <a:prstGeom prst="ellipse">
          <a:avLst/>
        </a:prstGeom>
        <a:solidFill>
          <a:schemeClr val="accent6">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err="1">
              <a:solidFill>
                <a:schemeClr val="tx1"/>
              </a:solidFill>
              <a:latin typeface="Arial" panose="020B0604020202020204" pitchFamily="34" charset="0"/>
              <a:cs typeface="Arial" panose="020B0604020202020204" pitchFamily="34" charset="0"/>
            </a:rPr>
            <a:t>Tổ</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chức</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hoạt</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động</a:t>
          </a:r>
          <a:endParaRPr lang="en-US" sz="2400" kern="1200" dirty="0">
            <a:solidFill>
              <a:schemeClr val="tx1"/>
            </a:solidFill>
            <a:latin typeface="Arial" panose="020B0604020202020204" pitchFamily="34" charset="0"/>
            <a:cs typeface="Arial" panose="020B0604020202020204" pitchFamily="34" charset="0"/>
          </a:endParaRPr>
        </a:p>
      </dsp:txBody>
      <dsp:txXfrm>
        <a:off x="1793486" y="2221433"/>
        <a:ext cx="943263" cy="9432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8D29A6-43C7-42CB-8116-572BEEF2ABEC}">
      <dsp:nvSpPr>
        <dsp:cNvPr id="0" name=""/>
        <dsp:cNvSpPr/>
      </dsp:nvSpPr>
      <dsp:spPr>
        <a:xfrm>
          <a:off x="2282423" y="1469236"/>
          <a:ext cx="1371597" cy="137159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err="1">
              <a:solidFill>
                <a:schemeClr val="tx1">
                  <a:lumMod val="95000"/>
                  <a:lumOff val="5000"/>
                </a:schemeClr>
              </a:solidFill>
            </a:rPr>
            <a:t>Yêu</a:t>
          </a:r>
          <a:r>
            <a:rPr lang="en-US" sz="2000" b="1" kern="1200">
              <a:solidFill>
                <a:schemeClr val="tx1">
                  <a:lumMod val="95000"/>
                  <a:lumOff val="5000"/>
                </a:schemeClr>
              </a:solidFill>
            </a:rPr>
            <a:t> </a:t>
          </a:r>
          <a:r>
            <a:rPr lang="en-US" sz="2000" b="1" kern="1200" err="1">
              <a:solidFill>
                <a:schemeClr val="tx1">
                  <a:lumMod val="95000"/>
                  <a:lumOff val="5000"/>
                </a:schemeClr>
              </a:solidFill>
            </a:rPr>
            <a:t>cầu</a:t>
          </a:r>
          <a:r>
            <a:rPr lang="en-US" sz="2000" b="1" kern="1200">
              <a:solidFill>
                <a:schemeClr val="tx1">
                  <a:lumMod val="95000"/>
                  <a:lumOff val="5000"/>
                </a:schemeClr>
              </a:solidFill>
            </a:rPr>
            <a:t> </a:t>
          </a:r>
          <a:r>
            <a:rPr lang="en-US" sz="2000" b="1" kern="1200" err="1">
              <a:solidFill>
                <a:schemeClr val="tx1">
                  <a:lumMod val="95000"/>
                  <a:lumOff val="5000"/>
                </a:schemeClr>
              </a:solidFill>
            </a:rPr>
            <a:t>cần</a:t>
          </a:r>
          <a:r>
            <a:rPr lang="en-US" sz="2000" b="1" kern="1200">
              <a:solidFill>
                <a:schemeClr val="tx1">
                  <a:lumMod val="95000"/>
                  <a:lumOff val="5000"/>
                </a:schemeClr>
              </a:solidFill>
            </a:rPr>
            <a:t> </a:t>
          </a:r>
          <a:r>
            <a:rPr lang="en-US" sz="2000" b="1" kern="1200" err="1">
              <a:solidFill>
                <a:schemeClr val="tx1">
                  <a:lumMod val="95000"/>
                  <a:lumOff val="5000"/>
                </a:schemeClr>
              </a:solidFill>
            </a:rPr>
            <a:t>đạt</a:t>
          </a:r>
          <a:r>
            <a:rPr lang="en-US" sz="2000" b="1" kern="1200">
              <a:solidFill>
                <a:schemeClr val="tx1">
                  <a:lumMod val="95000"/>
                  <a:lumOff val="5000"/>
                </a:schemeClr>
              </a:solidFill>
            </a:rPr>
            <a:t> </a:t>
          </a:r>
          <a:r>
            <a:rPr lang="en-US" sz="2000" b="1" kern="1200" err="1">
              <a:solidFill>
                <a:schemeClr val="tx1">
                  <a:lumMod val="95000"/>
                  <a:lumOff val="5000"/>
                </a:schemeClr>
              </a:solidFill>
            </a:rPr>
            <a:t>về</a:t>
          </a:r>
          <a:r>
            <a:rPr lang="en-US" sz="2000" b="1" kern="1200">
              <a:solidFill>
                <a:schemeClr val="tx1">
                  <a:lumMod val="95000"/>
                  <a:lumOff val="5000"/>
                </a:schemeClr>
              </a:solidFill>
            </a:rPr>
            <a:t> </a:t>
          </a:r>
          <a:r>
            <a:rPr lang="en-US" sz="2000" b="1" kern="1200" err="1">
              <a:solidFill>
                <a:schemeClr val="tx1">
                  <a:lumMod val="95000"/>
                  <a:lumOff val="5000"/>
                </a:schemeClr>
              </a:solidFill>
            </a:rPr>
            <a:t>phẩm</a:t>
          </a:r>
          <a:r>
            <a:rPr lang="en-US" sz="2000" b="1" kern="1200">
              <a:solidFill>
                <a:schemeClr val="tx1">
                  <a:lumMod val="95000"/>
                  <a:lumOff val="5000"/>
                </a:schemeClr>
              </a:solidFill>
            </a:rPr>
            <a:t> </a:t>
          </a:r>
          <a:r>
            <a:rPr lang="en-US" sz="2000" b="1" kern="1200" err="1">
              <a:solidFill>
                <a:schemeClr val="tx1">
                  <a:lumMod val="95000"/>
                  <a:lumOff val="5000"/>
                </a:schemeClr>
              </a:solidFill>
            </a:rPr>
            <a:t>chất</a:t>
          </a:r>
          <a:endParaRPr lang="en-US" sz="2000" kern="1200"/>
        </a:p>
      </dsp:txBody>
      <dsp:txXfrm>
        <a:off x="2483289" y="1670102"/>
        <a:ext cx="969865" cy="969865"/>
      </dsp:txXfrm>
    </dsp:sp>
    <dsp:sp modelId="{E21A24C4-8270-403D-AA94-9A9DA5BE884C}">
      <dsp:nvSpPr>
        <dsp:cNvPr id="0" name=""/>
        <dsp:cNvSpPr/>
      </dsp:nvSpPr>
      <dsp:spPr>
        <a:xfrm rot="16200000">
          <a:off x="2879931" y="1114975"/>
          <a:ext cx="176580" cy="38534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2906418" y="1218531"/>
        <a:ext cx="123606" cy="231209"/>
      </dsp:txXfrm>
    </dsp:sp>
    <dsp:sp modelId="{6A8BC004-6C53-4A9E-8ECF-E017106A4CE4}">
      <dsp:nvSpPr>
        <dsp:cNvPr id="0" name=""/>
        <dsp:cNvSpPr/>
      </dsp:nvSpPr>
      <dsp:spPr>
        <a:xfrm>
          <a:off x="2401535" y="2691"/>
          <a:ext cx="1133373" cy="113337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a:solidFill>
                <a:schemeClr val="tx1"/>
              </a:solidFill>
            </a:rPr>
            <a:t>Y</a:t>
          </a:r>
          <a:r>
            <a:rPr lang="vi-VN" sz="2000" kern="1200">
              <a:solidFill>
                <a:schemeClr val="tx1"/>
              </a:solidFill>
            </a:rPr>
            <a:t>êu nước</a:t>
          </a:r>
          <a:endParaRPr lang="en-US" sz="2000" kern="1200">
            <a:solidFill>
              <a:schemeClr val="tx1"/>
            </a:solidFill>
          </a:endParaRPr>
        </a:p>
      </dsp:txBody>
      <dsp:txXfrm>
        <a:off x="2567514" y="168670"/>
        <a:ext cx="801415" cy="801415"/>
      </dsp:txXfrm>
    </dsp:sp>
    <dsp:sp modelId="{E320495F-671F-434B-A72A-C24524EF8215}">
      <dsp:nvSpPr>
        <dsp:cNvPr id="0" name=""/>
        <dsp:cNvSpPr/>
      </dsp:nvSpPr>
      <dsp:spPr>
        <a:xfrm rot="20520000">
          <a:off x="3685844" y="1700505"/>
          <a:ext cx="176580" cy="385347"/>
        </a:xfrm>
        <a:prstGeom prst="rightArrow">
          <a:avLst>
            <a:gd name="adj1" fmla="val 60000"/>
            <a:gd name="adj2" fmla="val 50000"/>
          </a:avLst>
        </a:prstGeom>
        <a:solidFill>
          <a:schemeClr val="accent4">
            <a:hueOff val="2598923"/>
            <a:satOff val="-11992"/>
            <a:lumOff val="4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3687140" y="1785759"/>
        <a:ext cx="123606" cy="231209"/>
      </dsp:txXfrm>
    </dsp:sp>
    <dsp:sp modelId="{0C5FCBB8-BA8B-4415-A6AA-8FBE9ECF512C}">
      <dsp:nvSpPr>
        <dsp:cNvPr id="0" name=""/>
        <dsp:cNvSpPr/>
      </dsp:nvSpPr>
      <dsp:spPr>
        <a:xfrm>
          <a:off x="3909584" y="1098353"/>
          <a:ext cx="1133373" cy="1133373"/>
        </a:xfrm>
        <a:prstGeom prst="ellipse">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a:solidFill>
                <a:schemeClr val="tx1"/>
              </a:solidFill>
            </a:rPr>
            <a:t>N</a:t>
          </a:r>
          <a:r>
            <a:rPr lang="vi-VN" sz="2000" kern="1200">
              <a:solidFill>
                <a:schemeClr val="tx1"/>
              </a:solidFill>
            </a:rPr>
            <a:t>hân</a:t>
          </a:r>
          <a:r>
            <a:rPr lang="en-US" sz="2000" kern="1200">
              <a:solidFill>
                <a:schemeClr val="tx1"/>
              </a:solidFill>
            </a:rPr>
            <a:t> </a:t>
          </a:r>
          <a:r>
            <a:rPr lang="en-US" sz="2000" kern="1200" err="1">
              <a:solidFill>
                <a:schemeClr val="tx1"/>
              </a:solidFill>
            </a:rPr>
            <a:t>ái</a:t>
          </a:r>
          <a:endParaRPr lang="en-US" sz="2000" kern="1200">
            <a:solidFill>
              <a:schemeClr val="tx1"/>
            </a:solidFill>
          </a:endParaRPr>
        </a:p>
      </dsp:txBody>
      <dsp:txXfrm>
        <a:off x="4075563" y="1264332"/>
        <a:ext cx="801415" cy="801415"/>
      </dsp:txXfrm>
    </dsp:sp>
    <dsp:sp modelId="{C0BE30FE-AB68-46BE-82E3-5C2A16635CEE}">
      <dsp:nvSpPr>
        <dsp:cNvPr id="0" name=""/>
        <dsp:cNvSpPr/>
      </dsp:nvSpPr>
      <dsp:spPr>
        <a:xfrm rot="3240000">
          <a:off x="3378013" y="2647912"/>
          <a:ext cx="176580" cy="385347"/>
        </a:xfrm>
        <a:prstGeom prst="rightArrow">
          <a:avLst>
            <a:gd name="adj1" fmla="val 60000"/>
            <a:gd name="adj2" fmla="val 50000"/>
          </a:avLst>
        </a:prstGeom>
        <a:solidFill>
          <a:schemeClr val="accent4">
            <a:hueOff val="5197846"/>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3388931" y="2703553"/>
        <a:ext cx="123606" cy="231209"/>
      </dsp:txXfrm>
    </dsp:sp>
    <dsp:sp modelId="{C55E32AD-3F41-47DC-A76C-9C396B45E71D}">
      <dsp:nvSpPr>
        <dsp:cNvPr id="0" name=""/>
        <dsp:cNvSpPr/>
      </dsp:nvSpPr>
      <dsp:spPr>
        <a:xfrm>
          <a:off x="3333561" y="2871172"/>
          <a:ext cx="1133373" cy="1133373"/>
        </a:xfrm>
        <a:prstGeom prst="ellipse">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err="1">
              <a:solidFill>
                <a:schemeClr val="tx1"/>
              </a:solidFill>
            </a:rPr>
            <a:t>Chăm</a:t>
          </a:r>
          <a:r>
            <a:rPr lang="en-US" sz="2000" kern="1200">
              <a:solidFill>
                <a:schemeClr val="tx1"/>
              </a:solidFill>
            </a:rPr>
            <a:t> </a:t>
          </a:r>
          <a:r>
            <a:rPr lang="en-US" sz="2000" kern="1200" err="1">
              <a:solidFill>
                <a:schemeClr val="tx1"/>
              </a:solidFill>
            </a:rPr>
            <a:t>chỉ</a:t>
          </a:r>
          <a:r>
            <a:rPr lang="en-US" sz="2000" kern="1200">
              <a:solidFill>
                <a:schemeClr val="tx1"/>
              </a:solidFill>
            </a:rPr>
            <a:t> </a:t>
          </a:r>
        </a:p>
      </dsp:txBody>
      <dsp:txXfrm>
        <a:off x="3499540" y="3037151"/>
        <a:ext cx="801415" cy="801415"/>
      </dsp:txXfrm>
    </dsp:sp>
    <dsp:sp modelId="{318923AA-5166-4770-84EC-F0E8D9ED622E}">
      <dsp:nvSpPr>
        <dsp:cNvPr id="0" name=""/>
        <dsp:cNvSpPr/>
      </dsp:nvSpPr>
      <dsp:spPr>
        <a:xfrm rot="7560000">
          <a:off x="2381849" y="2647912"/>
          <a:ext cx="176580" cy="385347"/>
        </a:xfrm>
        <a:prstGeom prst="rightArrow">
          <a:avLst>
            <a:gd name="adj1" fmla="val 60000"/>
            <a:gd name="adj2" fmla="val 50000"/>
          </a:avLst>
        </a:prstGeom>
        <a:solidFill>
          <a:schemeClr val="accent4">
            <a:hueOff val="7796769"/>
            <a:satOff val="-35976"/>
            <a:lumOff val="132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rot="10800000">
        <a:off x="2423905" y="2703553"/>
        <a:ext cx="123606" cy="231209"/>
      </dsp:txXfrm>
    </dsp:sp>
    <dsp:sp modelId="{6C3B48D0-9454-4FD4-B5C5-86AF3162BBF8}">
      <dsp:nvSpPr>
        <dsp:cNvPr id="0" name=""/>
        <dsp:cNvSpPr/>
      </dsp:nvSpPr>
      <dsp:spPr>
        <a:xfrm>
          <a:off x="1469509" y="2871172"/>
          <a:ext cx="1133373" cy="1133373"/>
        </a:xfrm>
        <a:prstGeom prst="ellipse">
          <a:avLst/>
        </a:prstGeom>
        <a:solidFill>
          <a:schemeClr val="accent4">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err="1">
              <a:solidFill>
                <a:schemeClr val="tx1"/>
              </a:solidFill>
            </a:rPr>
            <a:t>Trung</a:t>
          </a:r>
          <a:r>
            <a:rPr lang="en-US" sz="2000" kern="1200" dirty="0">
              <a:solidFill>
                <a:schemeClr val="tx1"/>
              </a:solidFill>
            </a:rPr>
            <a:t> </a:t>
          </a:r>
          <a:r>
            <a:rPr lang="en-US" sz="2000" kern="1200" dirty="0" err="1">
              <a:solidFill>
                <a:schemeClr val="tx1"/>
              </a:solidFill>
            </a:rPr>
            <a:t>thực</a:t>
          </a:r>
          <a:endParaRPr lang="en-US" sz="2000" kern="1200" dirty="0">
            <a:solidFill>
              <a:schemeClr val="tx1"/>
            </a:solidFill>
          </a:endParaRPr>
        </a:p>
      </dsp:txBody>
      <dsp:txXfrm>
        <a:off x="1635488" y="3037151"/>
        <a:ext cx="801415" cy="801415"/>
      </dsp:txXfrm>
    </dsp:sp>
    <dsp:sp modelId="{D888C4FC-24B8-4A12-B201-2E1B378E87AD}">
      <dsp:nvSpPr>
        <dsp:cNvPr id="0" name=""/>
        <dsp:cNvSpPr/>
      </dsp:nvSpPr>
      <dsp:spPr>
        <a:xfrm rot="11880000">
          <a:off x="2074018" y="1700505"/>
          <a:ext cx="176580" cy="385347"/>
        </a:xfrm>
        <a:prstGeom prst="rightArrow">
          <a:avLst>
            <a:gd name="adj1" fmla="val 60000"/>
            <a:gd name="adj2" fmla="val 50000"/>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rot="10800000">
        <a:off x="2125696" y="1785759"/>
        <a:ext cx="123606" cy="231209"/>
      </dsp:txXfrm>
    </dsp:sp>
    <dsp:sp modelId="{C74AA24D-03F4-4849-BD68-E4371C8DFB6F}">
      <dsp:nvSpPr>
        <dsp:cNvPr id="0" name=""/>
        <dsp:cNvSpPr/>
      </dsp:nvSpPr>
      <dsp:spPr>
        <a:xfrm>
          <a:off x="893485" y="1098353"/>
          <a:ext cx="1133373" cy="1133373"/>
        </a:xfrm>
        <a:prstGeom prst="ellipse">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err="1">
              <a:solidFill>
                <a:schemeClr val="tx1"/>
              </a:solidFill>
            </a:rPr>
            <a:t>Trách</a:t>
          </a:r>
          <a:r>
            <a:rPr lang="en-US" sz="2000" kern="1200" dirty="0">
              <a:solidFill>
                <a:schemeClr val="tx1"/>
              </a:solidFill>
            </a:rPr>
            <a:t> </a:t>
          </a:r>
          <a:r>
            <a:rPr lang="en-US" sz="2000" kern="1200" dirty="0" err="1">
              <a:solidFill>
                <a:schemeClr val="tx1"/>
              </a:solidFill>
            </a:rPr>
            <a:t>nhiệm</a:t>
          </a:r>
          <a:r>
            <a:rPr lang="en-US" sz="2000" kern="1200" dirty="0">
              <a:solidFill>
                <a:schemeClr val="tx1"/>
              </a:solidFill>
            </a:rPr>
            <a:t> </a:t>
          </a:r>
        </a:p>
      </dsp:txBody>
      <dsp:txXfrm>
        <a:off x="1059464" y="1264332"/>
        <a:ext cx="801415" cy="8014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F6F08-0E4A-274F-A3D0-AC1673293740}">
      <dsp:nvSpPr>
        <dsp:cNvPr id="0" name=""/>
        <dsp:cNvSpPr/>
      </dsp:nvSpPr>
      <dsp:spPr>
        <a:xfrm>
          <a:off x="2655837" y="750290"/>
          <a:ext cx="5015416" cy="5015416"/>
        </a:xfrm>
        <a:prstGeom prst="blockArc">
          <a:avLst>
            <a:gd name="adj1" fmla="val 11880000"/>
            <a:gd name="adj2" fmla="val 16200000"/>
            <a:gd name="adj3" fmla="val 4637"/>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208A20-14D9-2B4F-A543-EACFB4F7FB00}">
      <dsp:nvSpPr>
        <dsp:cNvPr id="0" name=""/>
        <dsp:cNvSpPr/>
      </dsp:nvSpPr>
      <dsp:spPr>
        <a:xfrm>
          <a:off x="2655837" y="750290"/>
          <a:ext cx="5015416" cy="5015416"/>
        </a:xfrm>
        <a:prstGeom prst="blockArc">
          <a:avLst>
            <a:gd name="adj1" fmla="val 7560000"/>
            <a:gd name="adj2" fmla="val 11880000"/>
            <a:gd name="adj3" fmla="val 4637"/>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008375D-76B8-F84D-B58A-F66310E6C47C}">
      <dsp:nvSpPr>
        <dsp:cNvPr id="0" name=""/>
        <dsp:cNvSpPr/>
      </dsp:nvSpPr>
      <dsp:spPr>
        <a:xfrm>
          <a:off x="2655837" y="750290"/>
          <a:ext cx="5015416" cy="5015416"/>
        </a:xfrm>
        <a:prstGeom prst="blockArc">
          <a:avLst>
            <a:gd name="adj1" fmla="val 3240000"/>
            <a:gd name="adj2" fmla="val 7560000"/>
            <a:gd name="adj3" fmla="val 4637"/>
          </a:avLst>
        </a:prstGeom>
        <a:solidFill>
          <a:schemeClr val="accent1">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15C1E892-5C63-434C-B049-27E160C1D7F6}">
      <dsp:nvSpPr>
        <dsp:cNvPr id="0" name=""/>
        <dsp:cNvSpPr/>
      </dsp:nvSpPr>
      <dsp:spPr>
        <a:xfrm>
          <a:off x="2655837" y="750290"/>
          <a:ext cx="5015416" cy="5015416"/>
        </a:xfrm>
        <a:prstGeom prst="blockArc">
          <a:avLst>
            <a:gd name="adj1" fmla="val 20520000"/>
            <a:gd name="adj2" fmla="val 3240000"/>
            <a:gd name="adj3" fmla="val 463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194535-8B0F-004D-ADED-310B6899B165}">
      <dsp:nvSpPr>
        <dsp:cNvPr id="0" name=""/>
        <dsp:cNvSpPr/>
      </dsp:nvSpPr>
      <dsp:spPr>
        <a:xfrm>
          <a:off x="2655837" y="750290"/>
          <a:ext cx="5015416" cy="5015416"/>
        </a:xfrm>
        <a:prstGeom prst="blockArc">
          <a:avLst>
            <a:gd name="adj1" fmla="val 16200000"/>
            <a:gd name="adj2" fmla="val 20520000"/>
            <a:gd name="adj3" fmla="val 4637"/>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90304CF3-E310-E742-AB4E-681808A28E87}">
      <dsp:nvSpPr>
        <dsp:cNvPr id="0" name=""/>
        <dsp:cNvSpPr/>
      </dsp:nvSpPr>
      <dsp:spPr>
        <a:xfrm>
          <a:off x="4009934" y="2104387"/>
          <a:ext cx="2307222" cy="23072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sz="4000" b="1" kern="1200" dirty="0">
              <a:latin typeface="Myriad Pro" charset="0"/>
              <a:ea typeface="Myriad Pro" charset="0"/>
              <a:cs typeface="Myriad Pro" charset="0"/>
            </a:rPr>
            <a:t>ĐIỂM MỚI</a:t>
          </a:r>
        </a:p>
      </dsp:txBody>
      <dsp:txXfrm>
        <a:off x="4347819" y="2442272"/>
        <a:ext cx="1631452" cy="1631452"/>
      </dsp:txXfrm>
    </dsp:sp>
    <dsp:sp modelId="{95D6A54E-5760-974F-AAA0-769334AD8AE2}">
      <dsp:nvSpPr>
        <dsp:cNvPr id="0" name=""/>
        <dsp:cNvSpPr/>
      </dsp:nvSpPr>
      <dsp:spPr>
        <a:xfrm>
          <a:off x="4166160" y="904"/>
          <a:ext cx="1994771" cy="1615055"/>
        </a:xfrm>
        <a:prstGeom prst="ellipse">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a:latin typeface="Myriad Pro" charset="0"/>
              <a:ea typeface="Myriad Pro" charset="0"/>
              <a:cs typeface="Myriad Pro" charset="0"/>
            </a:rPr>
            <a:t>Quan </a:t>
          </a:r>
          <a:r>
            <a:rPr lang="en-US" sz="2500" kern="1200" dirty="0" err="1">
              <a:latin typeface="Myriad Pro" charset="0"/>
              <a:ea typeface="Myriad Pro" charset="0"/>
              <a:cs typeface="Myriad Pro" charset="0"/>
            </a:rPr>
            <a:t>điểm</a:t>
          </a:r>
          <a:r>
            <a:rPr lang="en-US" sz="2500" kern="1200" dirty="0">
              <a:latin typeface="Myriad Pro" charset="0"/>
              <a:ea typeface="Myriad Pro" charset="0"/>
              <a:cs typeface="Myriad Pro" charset="0"/>
            </a:rPr>
            <a:t> </a:t>
          </a:r>
          <a:r>
            <a:rPr lang="en-US" sz="2500" kern="1200" dirty="0" err="1">
              <a:latin typeface="Myriad Pro" charset="0"/>
              <a:ea typeface="Myriad Pro" charset="0"/>
              <a:cs typeface="Myriad Pro" charset="0"/>
            </a:rPr>
            <a:t>biên</a:t>
          </a:r>
          <a:r>
            <a:rPr lang="en-US" sz="2500" kern="1200" dirty="0">
              <a:latin typeface="Myriad Pro" charset="0"/>
              <a:ea typeface="Myriad Pro" charset="0"/>
              <a:cs typeface="Myriad Pro" charset="0"/>
            </a:rPr>
            <a:t> </a:t>
          </a:r>
          <a:r>
            <a:rPr lang="en-US" sz="2500" kern="1200" dirty="0" err="1">
              <a:latin typeface="Myriad Pro" charset="0"/>
              <a:ea typeface="Myriad Pro" charset="0"/>
              <a:cs typeface="Myriad Pro" charset="0"/>
            </a:rPr>
            <a:t>soạn</a:t>
          </a:r>
          <a:endParaRPr lang="de-DE" sz="2500" kern="1200" dirty="0">
            <a:latin typeface="Myriad Pro" charset="0"/>
            <a:ea typeface="Myriad Pro" charset="0"/>
            <a:cs typeface="Myriad Pro" charset="0"/>
          </a:endParaRPr>
        </a:p>
      </dsp:txBody>
      <dsp:txXfrm>
        <a:off x="4458287" y="237423"/>
        <a:ext cx="1410517" cy="1142017"/>
      </dsp:txXfrm>
    </dsp:sp>
    <dsp:sp modelId="{FF24DDF5-1705-4440-AFA4-29F62FF8FA52}">
      <dsp:nvSpPr>
        <dsp:cNvPr id="0" name=""/>
        <dsp:cNvSpPr/>
      </dsp:nvSpPr>
      <dsp:spPr>
        <a:xfrm>
          <a:off x="6396954" y="1693513"/>
          <a:ext cx="2192535" cy="161505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b="0" kern="1200" dirty="0" err="1">
              <a:solidFill>
                <a:schemeClr val="accent5">
                  <a:lumMod val="50000"/>
                </a:schemeClr>
              </a:solidFill>
              <a:latin typeface="Myriad Pro" charset="0"/>
              <a:ea typeface="Myriad Pro" charset="0"/>
              <a:cs typeface="Myriad Pro" charset="0"/>
            </a:rPr>
            <a:t>Cách</a:t>
          </a:r>
          <a:r>
            <a:rPr lang="en-US" sz="2500" b="0" kern="1200" dirty="0">
              <a:solidFill>
                <a:schemeClr val="accent5">
                  <a:lumMod val="50000"/>
                </a:schemeClr>
              </a:solidFill>
              <a:latin typeface="Myriad Pro" charset="0"/>
              <a:ea typeface="Myriad Pro" charset="0"/>
              <a:cs typeface="Myriad Pro" charset="0"/>
            </a:rPr>
            <a:t> </a:t>
          </a:r>
          <a:r>
            <a:rPr lang="en-US" sz="2500" b="0" kern="1200" dirty="0" err="1">
              <a:solidFill>
                <a:schemeClr val="accent5">
                  <a:lumMod val="50000"/>
                </a:schemeClr>
              </a:solidFill>
              <a:latin typeface="Myriad Pro" charset="0"/>
              <a:ea typeface="Myriad Pro" charset="0"/>
              <a:cs typeface="Myriad Pro" charset="0"/>
            </a:rPr>
            <a:t>tiếp</a:t>
          </a:r>
          <a:r>
            <a:rPr lang="en-US" sz="2500" b="0" kern="1200" dirty="0">
              <a:solidFill>
                <a:schemeClr val="accent5">
                  <a:lumMod val="50000"/>
                </a:schemeClr>
              </a:solidFill>
              <a:latin typeface="Myriad Pro" charset="0"/>
              <a:ea typeface="Myriad Pro" charset="0"/>
              <a:cs typeface="Myriad Pro" charset="0"/>
            </a:rPr>
            <a:t> </a:t>
          </a:r>
          <a:r>
            <a:rPr lang="en-US" sz="2500" b="0" kern="1200" dirty="0" err="1">
              <a:solidFill>
                <a:schemeClr val="accent5">
                  <a:lumMod val="50000"/>
                </a:schemeClr>
              </a:solidFill>
              <a:latin typeface="Myriad Pro" charset="0"/>
              <a:ea typeface="Myriad Pro" charset="0"/>
              <a:cs typeface="Myriad Pro" charset="0"/>
            </a:rPr>
            <a:t>cận</a:t>
          </a:r>
          <a:endParaRPr lang="de-DE" sz="2500" b="0" kern="1200" dirty="0">
            <a:solidFill>
              <a:schemeClr val="accent5">
                <a:lumMod val="50000"/>
              </a:schemeClr>
            </a:solidFill>
            <a:latin typeface="Myriad Pro" charset="0"/>
            <a:ea typeface="Myriad Pro" charset="0"/>
            <a:cs typeface="Myriad Pro" charset="0"/>
          </a:endParaRPr>
        </a:p>
      </dsp:txBody>
      <dsp:txXfrm>
        <a:off x="6718043" y="1930032"/>
        <a:ext cx="1550357" cy="1142017"/>
      </dsp:txXfrm>
    </dsp:sp>
    <dsp:sp modelId="{BC9E4845-40AF-5245-A781-3EF174C66963}">
      <dsp:nvSpPr>
        <dsp:cNvPr id="0" name=""/>
        <dsp:cNvSpPr/>
      </dsp:nvSpPr>
      <dsp:spPr>
        <a:xfrm>
          <a:off x="5577651" y="4432212"/>
          <a:ext cx="2051427" cy="1615055"/>
        </a:xfrm>
        <a:prstGeom prst="ellipse">
          <a:avLst/>
        </a:prstGeom>
        <a:solidFill>
          <a:schemeClr val="accent5">
            <a:lumMod val="75000"/>
          </a:scheme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de-DE" sz="2500" kern="1200" dirty="0">
              <a:latin typeface="Myriad Pro" charset="0"/>
              <a:ea typeface="Myriad Pro" charset="0"/>
              <a:cs typeface="Myriad Pro" charset="0"/>
            </a:rPr>
            <a:t>Phương pháp biên soạn</a:t>
          </a:r>
        </a:p>
      </dsp:txBody>
      <dsp:txXfrm>
        <a:off x="5878076" y="4668731"/>
        <a:ext cx="1450577" cy="1142017"/>
      </dsp:txXfrm>
    </dsp:sp>
    <dsp:sp modelId="{96F216C2-3F31-0843-B302-D51BA00E02D9}">
      <dsp:nvSpPr>
        <dsp:cNvPr id="0" name=""/>
        <dsp:cNvSpPr/>
      </dsp:nvSpPr>
      <dsp:spPr>
        <a:xfrm>
          <a:off x="2576948" y="4432212"/>
          <a:ext cx="2293556" cy="1615055"/>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err="1">
              <a:latin typeface="Myriad Pro" charset="0"/>
              <a:ea typeface="Myriad Pro" charset="0"/>
              <a:cs typeface="Myriad Pro" charset="0"/>
            </a:rPr>
            <a:t>Cấu</a:t>
          </a:r>
          <a:r>
            <a:rPr lang="en-US" sz="2500" kern="1200" dirty="0">
              <a:latin typeface="Myriad Pro" charset="0"/>
              <a:ea typeface="Myriad Pro" charset="0"/>
              <a:cs typeface="Myriad Pro" charset="0"/>
            </a:rPr>
            <a:t> </a:t>
          </a:r>
          <a:r>
            <a:rPr lang="en-US" sz="2500" kern="1200" dirty="0" err="1">
              <a:latin typeface="Myriad Pro" charset="0"/>
              <a:ea typeface="Myriad Pro" charset="0"/>
              <a:cs typeface="Myriad Pro" charset="0"/>
            </a:rPr>
            <a:t>trúc</a:t>
          </a:r>
          <a:r>
            <a:rPr lang="en-US" sz="2500" kern="1200" dirty="0">
              <a:latin typeface="Myriad Pro" charset="0"/>
              <a:ea typeface="Myriad Pro" charset="0"/>
              <a:cs typeface="Myriad Pro" charset="0"/>
            </a:rPr>
            <a:t> </a:t>
          </a:r>
          <a:r>
            <a:rPr lang="en-US" sz="2500" kern="1200" dirty="0" err="1">
              <a:latin typeface="Myriad Pro" charset="0"/>
              <a:ea typeface="Myriad Pro" charset="0"/>
              <a:cs typeface="Myriad Pro" charset="0"/>
            </a:rPr>
            <a:t>và</a:t>
          </a:r>
          <a:r>
            <a:rPr lang="en-US" sz="2500" kern="1200" dirty="0">
              <a:latin typeface="Myriad Pro" charset="0"/>
              <a:ea typeface="Myriad Pro" charset="0"/>
              <a:cs typeface="Myriad Pro" charset="0"/>
            </a:rPr>
            <a:t> </a:t>
          </a:r>
          <a:r>
            <a:rPr lang="en-US" sz="2500" kern="1200" dirty="0" err="1">
              <a:latin typeface="Myriad Pro" charset="0"/>
              <a:ea typeface="Myriad Pro" charset="0"/>
              <a:cs typeface="Myriad Pro" charset="0"/>
            </a:rPr>
            <a:t>nội</a:t>
          </a:r>
          <a:r>
            <a:rPr lang="en-US" sz="2500" kern="1200" dirty="0">
              <a:latin typeface="Myriad Pro" charset="0"/>
              <a:ea typeface="Myriad Pro" charset="0"/>
              <a:cs typeface="Myriad Pro" charset="0"/>
            </a:rPr>
            <a:t> dung</a:t>
          </a:r>
        </a:p>
      </dsp:txBody>
      <dsp:txXfrm>
        <a:off x="2912831" y="4668731"/>
        <a:ext cx="1621790" cy="1142017"/>
      </dsp:txXfrm>
    </dsp:sp>
    <dsp:sp modelId="{9A92D619-CC5A-8D40-813F-3ABC8624D642}">
      <dsp:nvSpPr>
        <dsp:cNvPr id="0" name=""/>
        <dsp:cNvSpPr/>
      </dsp:nvSpPr>
      <dsp:spPr>
        <a:xfrm>
          <a:off x="1682666" y="1693513"/>
          <a:ext cx="2302407" cy="1615055"/>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vi-VN" sz="2500" kern="1200" dirty="0">
              <a:latin typeface="Myriad Pro" charset="0"/>
              <a:ea typeface="Myriad Pro" charset="0"/>
              <a:cs typeface="Myriad Pro" charset="0"/>
            </a:rPr>
            <a:t>Hình thức</a:t>
          </a:r>
          <a:endParaRPr lang="de-DE" sz="2500" kern="1200" dirty="0">
            <a:latin typeface="Myriad Pro" charset="0"/>
            <a:ea typeface="Myriad Pro" charset="0"/>
            <a:cs typeface="Myriad Pro" charset="0"/>
          </a:endParaRPr>
        </a:p>
      </dsp:txBody>
      <dsp:txXfrm>
        <a:off x="2019846" y="1930032"/>
        <a:ext cx="1628047" cy="11420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447CC-7033-4475-AD21-1E7ED9233822}">
      <dsp:nvSpPr>
        <dsp:cNvPr id="0" name=""/>
        <dsp:cNvSpPr/>
      </dsp:nvSpPr>
      <dsp:spPr>
        <a:xfrm>
          <a:off x="5269086" y="781104"/>
          <a:ext cx="3907821" cy="1002433"/>
        </a:xfrm>
        <a:custGeom>
          <a:avLst/>
          <a:gdLst/>
          <a:ahLst/>
          <a:cxnLst/>
          <a:rect l="0" t="0" r="0" b="0"/>
          <a:pathLst>
            <a:path>
              <a:moveTo>
                <a:pt x="0" y="0"/>
              </a:moveTo>
              <a:lnTo>
                <a:pt x="0" y="839803"/>
              </a:lnTo>
              <a:lnTo>
                <a:pt x="3907821" y="839803"/>
              </a:lnTo>
              <a:lnTo>
                <a:pt x="3907821" y="100243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71DEEA-C564-4471-AC2B-E1F34BF90179}">
      <dsp:nvSpPr>
        <dsp:cNvPr id="0" name=""/>
        <dsp:cNvSpPr/>
      </dsp:nvSpPr>
      <dsp:spPr>
        <a:xfrm>
          <a:off x="5269086" y="781104"/>
          <a:ext cx="1149269" cy="977853"/>
        </a:xfrm>
        <a:custGeom>
          <a:avLst/>
          <a:gdLst/>
          <a:ahLst/>
          <a:cxnLst/>
          <a:rect l="0" t="0" r="0" b="0"/>
          <a:pathLst>
            <a:path>
              <a:moveTo>
                <a:pt x="0" y="0"/>
              </a:moveTo>
              <a:lnTo>
                <a:pt x="0" y="815222"/>
              </a:lnTo>
              <a:lnTo>
                <a:pt x="1149269" y="815222"/>
              </a:lnTo>
              <a:lnTo>
                <a:pt x="1149269" y="97785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9721E8-40FA-4404-8E58-3304001217A3}">
      <dsp:nvSpPr>
        <dsp:cNvPr id="0" name=""/>
        <dsp:cNvSpPr/>
      </dsp:nvSpPr>
      <dsp:spPr>
        <a:xfrm>
          <a:off x="3621896" y="781104"/>
          <a:ext cx="1647190" cy="977853"/>
        </a:xfrm>
        <a:custGeom>
          <a:avLst/>
          <a:gdLst/>
          <a:ahLst/>
          <a:cxnLst/>
          <a:rect l="0" t="0" r="0" b="0"/>
          <a:pathLst>
            <a:path>
              <a:moveTo>
                <a:pt x="1647190" y="0"/>
              </a:moveTo>
              <a:lnTo>
                <a:pt x="1647190" y="815222"/>
              </a:lnTo>
              <a:lnTo>
                <a:pt x="0" y="815222"/>
              </a:lnTo>
              <a:lnTo>
                <a:pt x="0" y="97785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763CB1-D568-41AA-BA35-D64777C903AB}">
      <dsp:nvSpPr>
        <dsp:cNvPr id="0" name=""/>
        <dsp:cNvSpPr/>
      </dsp:nvSpPr>
      <dsp:spPr>
        <a:xfrm>
          <a:off x="1054112" y="781104"/>
          <a:ext cx="4214974" cy="977853"/>
        </a:xfrm>
        <a:custGeom>
          <a:avLst/>
          <a:gdLst/>
          <a:ahLst/>
          <a:cxnLst/>
          <a:rect l="0" t="0" r="0" b="0"/>
          <a:pathLst>
            <a:path>
              <a:moveTo>
                <a:pt x="4214974" y="0"/>
              </a:moveTo>
              <a:lnTo>
                <a:pt x="4214974" y="815222"/>
              </a:lnTo>
              <a:lnTo>
                <a:pt x="0" y="815222"/>
              </a:lnTo>
              <a:lnTo>
                <a:pt x="0" y="97785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EF365A-D4FD-4D95-8DFC-AE02EF9CA8C6}">
      <dsp:nvSpPr>
        <dsp:cNvPr id="0" name=""/>
        <dsp:cNvSpPr/>
      </dsp:nvSpPr>
      <dsp:spPr>
        <a:xfrm>
          <a:off x="2788740" y="-149677"/>
          <a:ext cx="4960692" cy="930781"/>
        </a:xfrm>
        <a:prstGeom prst="roundRect">
          <a:avLst>
            <a:gd name="adj" fmla="val 10000"/>
          </a:avLst>
        </a:prstGeom>
        <a:solidFill>
          <a:schemeClr val="accent1">
            <a:lumMod val="50000"/>
          </a:schemeClr>
        </a:solidFill>
        <a:ln w="12700" cap="flat" cmpd="sng" algn="ctr">
          <a:solidFill>
            <a:schemeClr val="accent3">
              <a:shade val="50000"/>
            </a:schemeClr>
          </a:solidFill>
          <a:prstDash val="solid"/>
          <a:miter lim="800000"/>
        </a:ln>
        <a:effectLst/>
        <a:scene3d>
          <a:camera prst="orthographicFront"/>
          <a:lightRig rig="flat" dir="t"/>
        </a:scene3d>
        <a:sp3d/>
      </dsp:spPr>
      <dsp:style>
        <a:lnRef idx="2">
          <a:schemeClr val="accent3">
            <a:shade val="50000"/>
          </a:schemeClr>
        </a:lnRef>
        <a:fillRef idx="1">
          <a:schemeClr val="accent3"/>
        </a:fillRef>
        <a:effectRef idx="0">
          <a:schemeClr val="accent3"/>
        </a:effectRef>
        <a:fontRef idx="minor">
          <a:schemeClr val="lt1"/>
        </a:fontRef>
      </dsp:style>
    </dsp:sp>
    <dsp:sp modelId="{ABC96E2B-932A-42AE-A521-00BDE6C09DE6}">
      <dsp:nvSpPr>
        <dsp:cNvPr id="0" name=""/>
        <dsp:cNvSpPr/>
      </dsp:nvSpPr>
      <dsp:spPr>
        <a:xfrm>
          <a:off x="2983799" y="35628"/>
          <a:ext cx="4960692" cy="93078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zh-CN" sz="2800" b="1" kern="1200" dirty="0">
              <a:solidFill>
                <a:srgbClr val="7030A0"/>
              </a:solidFill>
              <a:effectLst/>
              <a:latin typeface="Myriad Pro" pitchFamily="34" charset="0"/>
              <a:ea typeface="SimSun" pitchFamily="2" charset="-122"/>
            </a:rPr>
            <a:t> QUAN </a:t>
          </a:r>
          <a:r>
            <a:rPr lang="en-US" altLang="zh-CN" sz="2800" b="1" kern="1200">
              <a:solidFill>
                <a:srgbClr val="7030A0"/>
              </a:solidFill>
              <a:effectLst/>
              <a:latin typeface="Myriad Pro" pitchFamily="34" charset="0"/>
              <a:ea typeface="SimSun" pitchFamily="2" charset="-122"/>
            </a:rPr>
            <a:t>ĐIỂM  BIÊN SOẠN</a:t>
          </a:r>
          <a:endParaRPr lang="en-US" sz="2800" kern="1200" dirty="0">
            <a:solidFill>
              <a:srgbClr val="7030A0"/>
            </a:solidFill>
            <a:effectLst/>
            <a:latin typeface="Myriad Pro" pitchFamily="34" charset="0"/>
          </a:endParaRPr>
        </a:p>
      </dsp:txBody>
      <dsp:txXfrm>
        <a:off x="3011061" y="62890"/>
        <a:ext cx="4906168" cy="876257"/>
      </dsp:txXfrm>
    </dsp:sp>
    <dsp:sp modelId="{287CD520-8AA9-49E4-8394-FD803DB3D0F4}">
      <dsp:nvSpPr>
        <dsp:cNvPr id="0" name=""/>
        <dsp:cNvSpPr/>
      </dsp:nvSpPr>
      <dsp:spPr>
        <a:xfrm>
          <a:off x="1697" y="1758957"/>
          <a:ext cx="2104829" cy="2550219"/>
        </a:xfrm>
        <a:prstGeom prst="roundRect">
          <a:avLst>
            <a:gd name="adj" fmla="val 10000"/>
          </a:avLst>
        </a:prstGeom>
        <a:solidFill>
          <a:schemeClr val="accent1">
            <a:lumMod val="50000"/>
          </a:schemeClr>
        </a:solidFill>
        <a:ln>
          <a:solidFill>
            <a:schemeClr val="accent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EF34625-39A7-4CE8-A860-44BDA194F723}">
      <dsp:nvSpPr>
        <dsp:cNvPr id="0" name=""/>
        <dsp:cNvSpPr/>
      </dsp:nvSpPr>
      <dsp:spPr>
        <a:xfrm>
          <a:off x="196756" y="1944263"/>
          <a:ext cx="2104829" cy="2550219"/>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just" defTabSz="933450">
            <a:lnSpc>
              <a:spcPct val="90000"/>
            </a:lnSpc>
            <a:spcBef>
              <a:spcPct val="0"/>
            </a:spcBef>
            <a:spcAft>
              <a:spcPct val="35000"/>
            </a:spcAft>
          </a:pPr>
          <a:r>
            <a:rPr lang="en-US" altLang="zh-CN" sz="2100" b="1" kern="1200" dirty="0">
              <a:latin typeface="Myriad Pro" pitchFamily="34" charset="0"/>
              <a:ea typeface="SimSun" pitchFamily="2" charset="-122"/>
              <a:cs typeface="Myriad Arabic" pitchFamily="50" charset="-78"/>
            </a:rPr>
            <a:t>1. </a:t>
          </a:r>
          <a:r>
            <a:rPr lang="en-US" altLang="zh-CN" sz="2100" kern="1200" dirty="0" err="1">
              <a:latin typeface="Myriad Pro" pitchFamily="34" charset="0"/>
              <a:cs typeface="Myriad Arabic" pitchFamily="50" charset="-78"/>
            </a:rPr>
            <a:t>Tuân</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thủ</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định</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hướng</a:t>
          </a:r>
          <a:r>
            <a:rPr lang="en-US" altLang="zh-CN" sz="2100" kern="1200" dirty="0">
              <a:latin typeface="Myriad Pro" pitchFamily="34" charset="0"/>
              <a:cs typeface="Myriad Arabic" pitchFamily="50" charset="-78"/>
            </a:rPr>
            <a:t> GDPT </a:t>
          </a:r>
          <a:r>
            <a:rPr lang="en-US" altLang="zh-CN" sz="2100" kern="1200" dirty="0" err="1">
              <a:latin typeface="Myriad Pro" pitchFamily="34" charset="0"/>
              <a:cs typeface="Myriad Arabic" pitchFamily="50" charset="-78"/>
            </a:rPr>
            <a:t>và</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tiêu</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chuẩn</a:t>
          </a:r>
          <a:r>
            <a:rPr lang="en-US" altLang="zh-CN" sz="2100" kern="1200" dirty="0">
              <a:latin typeface="Myriad Pro" pitchFamily="34" charset="0"/>
              <a:cs typeface="Myriad Arabic" pitchFamily="50" charset="-78"/>
            </a:rPr>
            <a:t> SGK </a:t>
          </a:r>
          <a:r>
            <a:rPr lang="en-US" altLang="zh-CN" sz="2100" kern="1200" dirty="0" err="1">
              <a:latin typeface="Myriad Pro" pitchFamily="34" charset="0"/>
              <a:cs typeface="Myriad Arabic" pitchFamily="50" charset="-78"/>
            </a:rPr>
            <a:t>mới</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Biên</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soạn</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theo</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hướng</a:t>
          </a:r>
          <a:r>
            <a:rPr lang="en-US" altLang="zh-CN" sz="2100" kern="1200" dirty="0">
              <a:latin typeface="Myriad Pro" pitchFamily="34" charset="0"/>
              <a:cs typeface="Myriad Arabic" pitchFamily="50" charset="-78"/>
            </a:rPr>
            <a:t> PT </a:t>
          </a:r>
          <a:r>
            <a:rPr lang="en-US" altLang="zh-CN" sz="2100" kern="1200" dirty="0" err="1">
              <a:latin typeface="Myriad Pro" pitchFamily="34" charset="0"/>
              <a:cs typeface="Myriad Arabic" pitchFamily="50" charset="-78"/>
            </a:rPr>
            <a:t>năng</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lực</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và</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phẩm</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chất</a:t>
          </a:r>
          <a:endParaRPr lang="en-US" sz="2100" kern="1200" dirty="0">
            <a:latin typeface="Myriad Pro" pitchFamily="34" charset="0"/>
            <a:cs typeface="Myriad Arabic" pitchFamily="50" charset="-78"/>
          </a:endParaRPr>
        </a:p>
      </dsp:txBody>
      <dsp:txXfrm>
        <a:off x="258404" y="2005911"/>
        <a:ext cx="1981533" cy="2426923"/>
      </dsp:txXfrm>
    </dsp:sp>
    <dsp:sp modelId="{F624F987-8685-4B02-B2CA-D32F017EBBFE}">
      <dsp:nvSpPr>
        <dsp:cNvPr id="0" name=""/>
        <dsp:cNvSpPr/>
      </dsp:nvSpPr>
      <dsp:spPr>
        <a:xfrm>
          <a:off x="2496644" y="1758957"/>
          <a:ext cx="2250503" cy="2678227"/>
        </a:xfrm>
        <a:prstGeom prst="roundRect">
          <a:avLst>
            <a:gd name="adj" fmla="val 10000"/>
          </a:avLst>
        </a:prstGeom>
        <a:solidFill>
          <a:schemeClr val="accent1">
            <a:lumMod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DECC8EB-90F3-44B6-B70C-C9C14F7C3CDE}">
      <dsp:nvSpPr>
        <dsp:cNvPr id="0" name=""/>
        <dsp:cNvSpPr/>
      </dsp:nvSpPr>
      <dsp:spPr>
        <a:xfrm>
          <a:off x="2691703" y="1944263"/>
          <a:ext cx="2250503" cy="267822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just" defTabSz="933450">
            <a:lnSpc>
              <a:spcPct val="90000"/>
            </a:lnSpc>
            <a:spcBef>
              <a:spcPct val="0"/>
            </a:spcBef>
            <a:spcAft>
              <a:spcPct val="35000"/>
            </a:spcAft>
          </a:pPr>
          <a:r>
            <a:rPr lang="en-US" altLang="zh-CN" sz="2100" b="1" kern="1200" dirty="0">
              <a:latin typeface="Myriad Pro" pitchFamily="34" charset="0"/>
              <a:ea typeface="SimSun" pitchFamily="2" charset="-122"/>
            </a:rPr>
            <a:t>2. </a:t>
          </a:r>
          <a:r>
            <a:rPr lang="en-US" altLang="zh-CN" sz="2100" kern="1200" dirty="0" err="1">
              <a:latin typeface="Myriad Pro" pitchFamily="34" charset="0"/>
              <a:ea typeface="SimSun" pitchFamily="2" charset="-122"/>
              <a:cs typeface="Arial" pitchFamily="34" charset="0"/>
            </a:rPr>
            <a:t>Kế</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thừa</a:t>
          </a:r>
          <a:r>
            <a:rPr lang="en-US" altLang="zh-CN" sz="2100" kern="1200" dirty="0">
              <a:latin typeface="Myriad Pro" pitchFamily="34" charset="0"/>
              <a:ea typeface="SimSun" pitchFamily="2" charset="-122"/>
              <a:cs typeface="Arial" pitchFamily="34" charset="0"/>
            </a:rPr>
            <a:t> SGK </a:t>
          </a:r>
          <a:r>
            <a:rPr lang="en-US" altLang="zh-CN" sz="2100" kern="1200" dirty="0" err="1">
              <a:latin typeface="Myriad Pro" pitchFamily="34" charset="0"/>
              <a:ea typeface="SimSun" pitchFamily="2" charset="-122"/>
              <a:cs typeface="Arial" pitchFamily="34" charset="0"/>
            </a:rPr>
            <a:t>hiện</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hành</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và</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tiếp</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thu</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điểm</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mới</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từ</a:t>
          </a:r>
          <a:r>
            <a:rPr lang="en-US" altLang="zh-CN" sz="2100" kern="1200" dirty="0">
              <a:latin typeface="Myriad Pro" pitchFamily="34" charset="0"/>
              <a:ea typeface="SimSun" pitchFamily="2" charset="-122"/>
              <a:cs typeface="Arial" pitchFamily="34" charset="0"/>
            </a:rPr>
            <a:t> SGK </a:t>
          </a:r>
          <a:r>
            <a:rPr lang="en-US" altLang="zh-CN" sz="2100" kern="1200" dirty="0" err="1">
              <a:latin typeface="Myriad Pro" pitchFamily="34" charset="0"/>
              <a:ea typeface="SimSun" pitchFamily="2" charset="-122"/>
              <a:cs typeface="Arial" pitchFamily="34" charset="0"/>
            </a:rPr>
            <a:t>của</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các</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nước</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tiên</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tiến</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trên</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thế</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giới</a:t>
          </a:r>
          <a:r>
            <a:rPr lang="en-US" altLang="zh-CN" sz="2100" kern="1200" dirty="0">
              <a:latin typeface="Myriad Pro" pitchFamily="34" charset="0"/>
              <a:ea typeface="SimSun" pitchFamily="2" charset="-122"/>
              <a:cs typeface="Arial" pitchFamily="34" charset="0"/>
            </a:rPr>
            <a:t>.</a:t>
          </a:r>
          <a:endParaRPr lang="en-US" sz="2100" kern="1200" dirty="0">
            <a:latin typeface="Myriad Pro" pitchFamily="34" charset="0"/>
          </a:endParaRPr>
        </a:p>
      </dsp:txBody>
      <dsp:txXfrm>
        <a:off x="2757618" y="2010178"/>
        <a:ext cx="2118673" cy="2546397"/>
      </dsp:txXfrm>
    </dsp:sp>
    <dsp:sp modelId="{7C915EE3-7B88-4852-B7F4-B48942E854D7}">
      <dsp:nvSpPr>
        <dsp:cNvPr id="0" name=""/>
        <dsp:cNvSpPr/>
      </dsp:nvSpPr>
      <dsp:spPr>
        <a:xfrm>
          <a:off x="5137265" y="1758957"/>
          <a:ext cx="2562180" cy="2693187"/>
        </a:xfrm>
        <a:prstGeom prst="roundRect">
          <a:avLst>
            <a:gd name="adj" fmla="val 10000"/>
          </a:avLst>
        </a:prstGeom>
        <a:solidFill>
          <a:schemeClr val="accent1">
            <a:lumMod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E7D0D3E-36FD-4659-ADB4-B2EE7A0C0568}">
      <dsp:nvSpPr>
        <dsp:cNvPr id="0" name=""/>
        <dsp:cNvSpPr/>
      </dsp:nvSpPr>
      <dsp:spPr>
        <a:xfrm>
          <a:off x="5332324" y="1944263"/>
          <a:ext cx="2562180" cy="269318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just" defTabSz="933450">
            <a:lnSpc>
              <a:spcPct val="90000"/>
            </a:lnSpc>
            <a:spcBef>
              <a:spcPct val="0"/>
            </a:spcBef>
            <a:spcAft>
              <a:spcPct val="35000"/>
            </a:spcAft>
          </a:pPr>
          <a:r>
            <a:rPr lang="en-US" altLang="zh-CN" sz="2100" b="1" kern="1200" dirty="0">
              <a:latin typeface="Myriad Pro" pitchFamily="34" charset="0"/>
              <a:ea typeface="SimSun" pitchFamily="2" charset="-122"/>
            </a:rPr>
            <a:t>3. </a:t>
          </a:r>
          <a:r>
            <a:rPr lang="en-US" altLang="zh-CN" sz="2100" kern="1200" dirty="0" err="1">
              <a:latin typeface="Myriad Pro" pitchFamily="34" charset="0"/>
              <a:ea typeface="SimSun" pitchFamily="2" charset="-122"/>
              <a:cs typeface="Arial" pitchFamily="34" charset="0"/>
            </a:rPr>
            <a:t>Được</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biên</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soạn</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theo</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hướng</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hỗ</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trợ</a:t>
          </a:r>
          <a:r>
            <a:rPr lang="en-US" altLang="zh-CN" sz="2100" kern="1200" dirty="0">
              <a:latin typeface="Myriad Pro" pitchFamily="34" charset="0"/>
              <a:ea typeface="SimSun" pitchFamily="2" charset="-122"/>
              <a:cs typeface="Arial" pitchFamily="34" charset="0"/>
            </a:rPr>
            <a:t> GV </a:t>
          </a:r>
          <a:r>
            <a:rPr lang="en-US" altLang="zh-CN" sz="2100" kern="1200" dirty="0" err="1">
              <a:latin typeface="Myriad Pro" pitchFamily="34" charset="0"/>
              <a:ea typeface="SimSun" pitchFamily="2" charset="-122"/>
              <a:cs typeface="Arial" pitchFamily="34" charset="0"/>
            </a:rPr>
            <a:t>đổi</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mới</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hiệu</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quả</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phương</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pháp</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tổ</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chức</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các</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hoạt</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động</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dạy</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học</a:t>
          </a:r>
          <a:r>
            <a:rPr lang="en-US" altLang="zh-CN" sz="2100" kern="1200" dirty="0">
              <a:latin typeface="Myriad Pro" pitchFamily="34" charset="0"/>
              <a:ea typeface="SimSun" pitchFamily="2" charset="-122"/>
              <a:cs typeface="Arial" pitchFamily="34" charset="0"/>
            </a:rPr>
            <a:t> </a:t>
          </a:r>
          <a:r>
            <a:rPr lang="en-US" altLang="zh-CN" sz="2100" kern="1200" dirty="0" err="1">
              <a:solidFill>
                <a:schemeClr val="tx1"/>
              </a:solidFill>
              <a:latin typeface="Myriad Pro" pitchFamily="34" charset="0"/>
              <a:ea typeface="SimSun" pitchFamily="2" charset="-122"/>
              <a:cs typeface="Arial" pitchFamily="34" charset="0"/>
            </a:rPr>
            <a:t>và</a:t>
          </a:r>
          <a:r>
            <a:rPr lang="en-US" altLang="zh-CN" sz="2100" kern="1200" dirty="0">
              <a:solidFill>
                <a:schemeClr val="tx1"/>
              </a:solidFill>
              <a:latin typeface="Myriad Pro" pitchFamily="34" charset="0"/>
              <a:ea typeface="SimSun" pitchFamily="2" charset="-122"/>
              <a:cs typeface="Arial" pitchFamily="34" charset="0"/>
            </a:rPr>
            <a:t> </a:t>
          </a:r>
          <a:r>
            <a:rPr lang="en-US" altLang="zh-CN" sz="2100" kern="1200" dirty="0" err="1">
              <a:solidFill>
                <a:schemeClr val="tx1"/>
              </a:solidFill>
              <a:latin typeface="Myriad Pro" pitchFamily="34" charset="0"/>
              <a:ea typeface="SimSun" pitchFamily="2" charset="-122"/>
              <a:cs typeface="Arial" pitchFamily="34" charset="0"/>
            </a:rPr>
            <a:t>hoạt</a:t>
          </a:r>
          <a:r>
            <a:rPr lang="en-US" altLang="zh-CN" sz="2100" kern="1200" dirty="0">
              <a:solidFill>
                <a:schemeClr val="tx1"/>
              </a:solidFill>
              <a:latin typeface="Myriad Pro" pitchFamily="34" charset="0"/>
              <a:ea typeface="SimSun" pitchFamily="2" charset="-122"/>
              <a:cs typeface="Arial" pitchFamily="34" charset="0"/>
            </a:rPr>
            <a:t> </a:t>
          </a:r>
          <a:r>
            <a:rPr lang="en-US" altLang="zh-CN" sz="2100" kern="1200" dirty="0" err="1">
              <a:solidFill>
                <a:schemeClr val="tx1"/>
              </a:solidFill>
              <a:latin typeface="Myriad Pro" pitchFamily="34" charset="0"/>
              <a:ea typeface="SimSun" pitchFamily="2" charset="-122"/>
              <a:cs typeface="Arial" pitchFamily="34" charset="0"/>
            </a:rPr>
            <a:t>động</a:t>
          </a:r>
          <a:r>
            <a:rPr lang="en-US" altLang="zh-CN" sz="2100" kern="1200" dirty="0">
              <a:solidFill>
                <a:schemeClr val="tx1"/>
              </a:solidFill>
              <a:latin typeface="Myriad Pro" pitchFamily="34" charset="0"/>
              <a:ea typeface="SimSun" pitchFamily="2" charset="-122"/>
              <a:cs typeface="Arial" pitchFamily="34" charset="0"/>
            </a:rPr>
            <a:t> </a:t>
          </a:r>
          <a:r>
            <a:rPr lang="en-US" altLang="zh-CN" sz="2100" kern="1200" dirty="0" err="1">
              <a:solidFill>
                <a:schemeClr val="tx1"/>
              </a:solidFill>
              <a:latin typeface="Myriad Pro" pitchFamily="34" charset="0"/>
              <a:ea typeface="SimSun" pitchFamily="2" charset="-122"/>
              <a:cs typeface="Arial" pitchFamily="34" charset="0"/>
            </a:rPr>
            <a:t>giáo</a:t>
          </a:r>
          <a:r>
            <a:rPr lang="en-US" altLang="zh-CN" sz="2100" kern="1200" dirty="0">
              <a:solidFill>
                <a:schemeClr val="tx1"/>
              </a:solidFill>
              <a:latin typeface="Myriad Pro" pitchFamily="34" charset="0"/>
              <a:ea typeface="SimSun" pitchFamily="2" charset="-122"/>
              <a:cs typeface="Arial" pitchFamily="34" charset="0"/>
            </a:rPr>
            <a:t> </a:t>
          </a:r>
          <a:r>
            <a:rPr lang="en-US" altLang="zh-CN" sz="2100" kern="1200" dirty="0" err="1">
              <a:solidFill>
                <a:schemeClr val="tx1"/>
              </a:solidFill>
              <a:latin typeface="Myriad Pro" pitchFamily="34" charset="0"/>
              <a:ea typeface="SimSun" pitchFamily="2" charset="-122"/>
              <a:cs typeface="Arial" pitchFamily="34" charset="0"/>
            </a:rPr>
            <a:t>dục</a:t>
          </a:r>
          <a:r>
            <a:rPr lang="en-US" altLang="zh-CN" sz="2100" kern="1200" dirty="0">
              <a:solidFill>
                <a:srgbClr val="FF0000"/>
              </a:solidFill>
              <a:latin typeface="Myriad Pro" pitchFamily="34" charset="0"/>
              <a:ea typeface="SimSun" pitchFamily="2" charset="-122"/>
              <a:cs typeface="Arial" pitchFamily="34" charset="0"/>
            </a:rPr>
            <a:t>.</a:t>
          </a:r>
          <a:endParaRPr lang="en-US" sz="2100" kern="1200" dirty="0">
            <a:solidFill>
              <a:srgbClr val="FF0000"/>
            </a:solidFill>
            <a:latin typeface="Myriad Pro" pitchFamily="34" charset="0"/>
          </a:endParaRPr>
        </a:p>
      </dsp:txBody>
      <dsp:txXfrm>
        <a:off x="5407368" y="2019307"/>
        <a:ext cx="2412092" cy="2543099"/>
      </dsp:txXfrm>
    </dsp:sp>
    <dsp:sp modelId="{0D456CCF-AC9C-4F33-A00A-ABA997004E7D}">
      <dsp:nvSpPr>
        <dsp:cNvPr id="0" name=""/>
        <dsp:cNvSpPr/>
      </dsp:nvSpPr>
      <dsp:spPr>
        <a:xfrm>
          <a:off x="8091261" y="1783537"/>
          <a:ext cx="2171293" cy="2523665"/>
        </a:xfrm>
        <a:prstGeom prst="roundRect">
          <a:avLst>
            <a:gd name="adj" fmla="val 10000"/>
          </a:avLst>
        </a:prstGeom>
        <a:solidFill>
          <a:schemeClr val="accent1">
            <a:lumMod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CB240C1-E480-4526-97A2-1FD66A794920}">
      <dsp:nvSpPr>
        <dsp:cNvPr id="0" name=""/>
        <dsp:cNvSpPr/>
      </dsp:nvSpPr>
      <dsp:spPr>
        <a:xfrm>
          <a:off x="8286320" y="1968843"/>
          <a:ext cx="2171293" cy="2523665"/>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just" defTabSz="933450">
            <a:lnSpc>
              <a:spcPct val="90000"/>
            </a:lnSpc>
            <a:spcBef>
              <a:spcPct val="0"/>
            </a:spcBef>
            <a:spcAft>
              <a:spcPct val="35000"/>
            </a:spcAft>
          </a:pPr>
          <a:r>
            <a:rPr lang="en-US" altLang="zh-CN" sz="2100" b="1" kern="1200" dirty="0">
              <a:latin typeface="Myriad Pro" pitchFamily="34" charset="0"/>
              <a:ea typeface="SimSun" pitchFamily="2" charset="-122"/>
            </a:rPr>
            <a:t>4. </a:t>
          </a:r>
          <a:r>
            <a:rPr lang="en-US" altLang="zh-CN" sz="2100" kern="1200" dirty="0" err="1">
              <a:latin typeface="Myriad Pro" pitchFamily="34" charset="0"/>
              <a:ea typeface="SimSun" pitchFamily="2" charset="-122"/>
              <a:cs typeface="Arial" pitchFamily="34" charset="0"/>
            </a:rPr>
            <a:t>Phù</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hợp</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với</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phương</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châm</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biên</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soạn</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của</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cả</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bộ</a:t>
          </a:r>
          <a:r>
            <a:rPr lang="en-US" altLang="zh-CN" sz="2100" kern="1200" dirty="0">
              <a:latin typeface="Myriad Pro" pitchFamily="34" charset="0"/>
              <a:ea typeface="SimSun" pitchFamily="2" charset="-122"/>
              <a:cs typeface="Arial" pitchFamily="34" charset="0"/>
            </a:rPr>
            <a:t> SGK </a:t>
          </a:r>
          <a:r>
            <a:rPr lang="en-US" altLang="zh-CN" sz="2100" kern="1200" dirty="0" err="1">
              <a:latin typeface="Myriad Pro" pitchFamily="34" charset="0"/>
              <a:ea typeface="SimSun" pitchFamily="2" charset="-122"/>
              <a:cs typeface="Arial" pitchFamily="34" charset="0"/>
            </a:rPr>
            <a:t>là</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Kết</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nối</a:t>
          </a:r>
          <a:r>
            <a:rPr lang="en-US" altLang="zh-CN" sz="2100" kern="1200" dirty="0">
              <a:latin typeface="Myriad Pro" pitchFamily="34" charset="0"/>
              <a:ea typeface="SimSun" pitchFamily="2" charset="-122"/>
              <a:cs typeface="Arial" pitchFamily="34" charset="0"/>
            </a:rPr>
            <a:t> tri </a:t>
          </a:r>
          <a:r>
            <a:rPr lang="en-US" altLang="zh-CN" sz="2100" kern="1200" dirty="0" err="1">
              <a:latin typeface="Myriad Pro" pitchFamily="34" charset="0"/>
              <a:ea typeface="SimSun" pitchFamily="2" charset="-122"/>
              <a:cs typeface="Arial" pitchFamily="34" charset="0"/>
            </a:rPr>
            <a:t>thức</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với</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cuộc</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sống</a:t>
          </a:r>
          <a:r>
            <a:rPr lang="en-US" altLang="zh-CN" sz="2100" kern="1200" dirty="0">
              <a:latin typeface="Myriad Pro" pitchFamily="34" charset="0"/>
              <a:ea typeface="SimSun" pitchFamily="2" charset="-122"/>
              <a:cs typeface="Arial" pitchFamily="34" charset="0"/>
            </a:rPr>
            <a:t>”.</a:t>
          </a:r>
          <a:endParaRPr lang="en-US" sz="2100" kern="1200" dirty="0">
            <a:latin typeface="Myriad Pro" pitchFamily="34" charset="0"/>
          </a:endParaRPr>
        </a:p>
      </dsp:txBody>
      <dsp:txXfrm>
        <a:off x="8349915" y="2032438"/>
        <a:ext cx="2044103" cy="23964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511B03-388B-4A8E-BA15-A5E98943C03D}">
      <dsp:nvSpPr>
        <dsp:cNvPr id="0" name=""/>
        <dsp:cNvSpPr/>
      </dsp:nvSpPr>
      <dsp:spPr>
        <a:xfrm>
          <a:off x="-6070103" y="-928763"/>
          <a:ext cx="7225921" cy="7225921"/>
        </a:xfrm>
        <a:prstGeom prst="blockArc">
          <a:avLst>
            <a:gd name="adj1" fmla="val 18900000"/>
            <a:gd name="adj2" fmla="val 2700000"/>
            <a:gd name="adj3" fmla="val 299"/>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3EEC78-E785-4F66-B0A9-FAB6195103BF}">
      <dsp:nvSpPr>
        <dsp:cNvPr id="0" name=""/>
        <dsp:cNvSpPr/>
      </dsp:nvSpPr>
      <dsp:spPr>
        <a:xfrm>
          <a:off x="430451" y="282699"/>
          <a:ext cx="8946211" cy="56518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8615" tIns="50800" rIns="50800" bIns="50800" numCol="1" spcCol="1270" anchor="ctr" anchorCtr="0">
          <a:noAutofit/>
        </a:bodyPr>
        <a:lstStyle/>
        <a:p>
          <a:pPr lvl="0" algn="l" defTabSz="889000" rtl="0">
            <a:lnSpc>
              <a:spcPct val="90000"/>
            </a:lnSpc>
            <a:spcBef>
              <a:spcPct val="0"/>
            </a:spcBef>
            <a:spcAft>
              <a:spcPct val="35000"/>
            </a:spcAft>
          </a:pPr>
          <a:r>
            <a:rPr lang="de-DE" sz="2000" kern="1200" dirty="0">
              <a:latin typeface="Myriad Pro" pitchFamily="34" charset="0"/>
              <a:cs typeface="Arial" panose="020B0604020202020204" pitchFamily="34" charset="0"/>
            </a:rPr>
            <a:t>SGK là công cụ giúp HS phát triển năng lực và khả năng tự học.</a:t>
          </a:r>
          <a:endParaRPr lang="en-US" sz="2000" kern="1200" dirty="0">
            <a:latin typeface="Myriad Pro" pitchFamily="34" charset="0"/>
            <a:cs typeface="Arial" panose="020B0604020202020204" pitchFamily="34" charset="0"/>
          </a:endParaRPr>
        </a:p>
      </dsp:txBody>
      <dsp:txXfrm>
        <a:off x="430451" y="282699"/>
        <a:ext cx="8946211" cy="565184"/>
      </dsp:txXfrm>
    </dsp:sp>
    <dsp:sp modelId="{C53AD2F5-6736-4899-A23A-ED89B643B2BC}">
      <dsp:nvSpPr>
        <dsp:cNvPr id="0" name=""/>
        <dsp:cNvSpPr/>
      </dsp:nvSpPr>
      <dsp:spPr>
        <a:xfrm>
          <a:off x="77211" y="212051"/>
          <a:ext cx="706480" cy="706480"/>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F39B30-6537-40FA-ACF3-613216EE6B8E}">
      <dsp:nvSpPr>
        <dsp:cNvPr id="0" name=""/>
        <dsp:cNvSpPr/>
      </dsp:nvSpPr>
      <dsp:spPr>
        <a:xfrm>
          <a:off x="895354" y="1130369"/>
          <a:ext cx="8481308" cy="565184"/>
        </a:xfrm>
        <a:prstGeom prst="rect">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8615" tIns="50800" rIns="50800" bIns="50800" numCol="1" spcCol="1270" anchor="ctr" anchorCtr="0">
          <a:noAutofit/>
        </a:bodyPr>
        <a:lstStyle/>
        <a:p>
          <a:pPr lvl="0" algn="l" defTabSz="889000" rtl="0">
            <a:lnSpc>
              <a:spcPct val="90000"/>
            </a:lnSpc>
            <a:spcBef>
              <a:spcPct val="0"/>
            </a:spcBef>
            <a:spcAft>
              <a:spcPct val="35000"/>
            </a:spcAft>
          </a:pPr>
          <a:r>
            <a:rPr lang="de-DE" sz="2000" kern="1200">
              <a:latin typeface="Myriad Pro" pitchFamily="34" charset="0"/>
              <a:cs typeface="Arial" panose="020B0604020202020204" pitchFamily="34" charset="0"/>
            </a:rPr>
            <a:t>SGK là công cụ giúp giáo viên đổi mới phương pháp dạy học.</a:t>
          </a:r>
          <a:endParaRPr lang="en-US" sz="2000" kern="1200" dirty="0">
            <a:latin typeface="Myriad Pro" pitchFamily="34" charset="0"/>
            <a:cs typeface="Arial" panose="020B0604020202020204" pitchFamily="34" charset="0"/>
          </a:endParaRPr>
        </a:p>
      </dsp:txBody>
      <dsp:txXfrm>
        <a:off x="895354" y="1130369"/>
        <a:ext cx="8481308" cy="565184"/>
      </dsp:txXfrm>
    </dsp:sp>
    <dsp:sp modelId="{FFF1EF55-19C0-4723-8D95-DD255218FCA6}">
      <dsp:nvSpPr>
        <dsp:cNvPr id="0" name=""/>
        <dsp:cNvSpPr/>
      </dsp:nvSpPr>
      <dsp:spPr>
        <a:xfrm>
          <a:off x="542114" y="1059720"/>
          <a:ext cx="706480" cy="706480"/>
        </a:xfrm>
        <a:prstGeom prst="ellipse">
          <a:avLst/>
        </a:prstGeom>
        <a:solidFill>
          <a:schemeClr val="lt1">
            <a:hueOff val="0"/>
            <a:satOff val="0"/>
            <a:lumOff val="0"/>
            <a:alphaOff val="0"/>
          </a:schemeClr>
        </a:solidFill>
        <a:ln w="12700" cap="flat" cmpd="sng" algn="ctr">
          <a:solidFill>
            <a:schemeClr val="accent5">
              <a:hueOff val="-1470669"/>
              <a:satOff val="-2046"/>
              <a:lumOff val="-784"/>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B51D88-7C6B-4AB0-A215-FB38AAD6A070}">
      <dsp:nvSpPr>
        <dsp:cNvPr id="0" name=""/>
        <dsp:cNvSpPr/>
      </dsp:nvSpPr>
      <dsp:spPr>
        <a:xfrm>
          <a:off x="1107942" y="1978038"/>
          <a:ext cx="8268720" cy="565184"/>
        </a:xfrm>
        <a:prstGeom prst="rect">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8615" tIns="50800" rIns="50800" bIns="50800" numCol="1" spcCol="1270" anchor="ctr" anchorCtr="0">
          <a:noAutofit/>
        </a:bodyPr>
        <a:lstStyle/>
        <a:p>
          <a:pPr lvl="0" algn="l" defTabSz="889000" rtl="0">
            <a:lnSpc>
              <a:spcPct val="90000"/>
            </a:lnSpc>
            <a:spcBef>
              <a:spcPct val="0"/>
            </a:spcBef>
            <a:spcAft>
              <a:spcPct val="35000"/>
            </a:spcAft>
          </a:pPr>
          <a:r>
            <a:rPr lang="de-DE" sz="2000" kern="1200">
              <a:latin typeface="Myriad Pro" pitchFamily="34" charset="0"/>
              <a:cs typeface="Arial" panose="020B0604020202020204" pitchFamily="34" charset="0"/>
            </a:rPr>
            <a:t>Tích hợp nội môn và liên môn.</a:t>
          </a:r>
          <a:endParaRPr lang="en-US" sz="2000" kern="1200">
            <a:latin typeface="Myriad Pro" pitchFamily="34" charset="0"/>
            <a:cs typeface="Arial" panose="020B0604020202020204" pitchFamily="34" charset="0"/>
          </a:endParaRPr>
        </a:p>
      </dsp:txBody>
      <dsp:txXfrm>
        <a:off x="1107942" y="1978038"/>
        <a:ext cx="8268720" cy="565184"/>
      </dsp:txXfrm>
    </dsp:sp>
    <dsp:sp modelId="{7941C771-AB67-4287-8E90-E35CBBD06515}">
      <dsp:nvSpPr>
        <dsp:cNvPr id="0" name=""/>
        <dsp:cNvSpPr/>
      </dsp:nvSpPr>
      <dsp:spPr>
        <a:xfrm>
          <a:off x="754702" y="1907390"/>
          <a:ext cx="706480" cy="706480"/>
        </a:xfrm>
        <a:prstGeom prst="ellipse">
          <a:avLst/>
        </a:prstGeom>
        <a:solidFill>
          <a:schemeClr val="lt1">
            <a:hueOff val="0"/>
            <a:satOff val="0"/>
            <a:lumOff val="0"/>
            <a:alphaOff val="0"/>
          </a:schemeClr>
        </a:solidFill>
        <a:ln w="12700" cap="flat" cmpd="sng" algn="ctr">
          <a:solidFill>
            <a:schemeClr val="accent5">
              <a:hueOff val="-2941338"/>
              <a:satOff val="-4091"/>
              <a:lumOff val="-1569"/>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DB1D6B-F681-4B75-83F7-A9977B92A4F2}">
      <dsp:nvSpPr>
        <dsp:cNvPr id="0" name=""/>
        <dsp:cNvSpPr/>
      </dsp:nvSpPr>
      <dsp:spPr>
        <a:xfrm>
          <a:off x="1107942" y="2643865"/>
          <a:ext cx="8268720" cy="927795"/>
        </a:xfrm>
        <a:prstGeom prst="rect">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8615" tIns="50800" rIns="50800" bIns="50800" numCol="1" spcCol="1270" anchor="ctr" anchorCtr="0">
          <a:noAutofit/>
        </a:bodyPr>
        <a:lstStyle/>
        <a:p>
          <a:pPr lvl="0" algn="l" defTabSz="889000" rtl="0">
            <a:lnSpc>
              <a:spcPct val="90000"/>
            </a:lnSpc>
            <a:spcBef>
              <a:spcPct val="0"/>
            </a:spcBef>
            <a:spcAft>
              <a:spcPct val="35000"/>
            </a:spcAft>
          </a:pPr>
          <a:r>
            <a:rPr lang="de-DE" sz="2000" kern="1200" dirty="0">
              <a:latin typeface="Myriad Pro" pitchFamily="34" charset="0"/>
              <a:cs typeface="Arial" panose="020B0604020202020204" pitchFamily="34" charset="0"/>
            </a:rPr>
            <a:t>Học lịch sử - địa lí thế giới và khu vực để hiểu rõ lịch sử - địa lí </a:t>
          </a:r>
        </a:p>
        <a:p>
          <a:pPr lvl="0" algn="l" defTabSz="889000" rtl="0">
            <a:lnSpc>
              <a:spcPct val="90000"/>
            </a:lnSpc>
            <a:spcBef>
              <a:spcPct val="0"/>
            </a:spcBef>
            <a:spcAft>
              <a:spcPct val="35000"/>
            </a:spcAft>
          </a:pPr>
          <a:r>
            <a:rPr lang="de-DE" sz="2000" kern="1200" dirty="0">
              <a:latin typeface="Myriad Pro" pitchFamily="34" charset="0"/>
              <a:cs typeface="Arial" panose="020B0604020202020204" pitchFamily="34" charset="0"/>
            </a:rPr>
            <a:t>Việt Nam và địa phương.</a:t>
          </a:r>
          <a:endParaRPr lang="en-US" sz="2000" kern="1200" dirty="0">
            <a:latin typeface="Myriad Pro" pitchFamily="34" charset="0"/>
            <a:cs typeface="Arial" panose="020B0604020202020204" pitchFamily="34" charset="0"/>
          </a:endParaRPr>
        </a:p>
      </dsp:txBody>
      <dsp:txXfrm>
        <a:off x="1107942" y="2643865"/>
        <a:ext cx="8268720" cy="927795"/>
      </dsp:txXfrm>
    </dsp:sp>
    <dsp:sp modelId="{4844863B-4931-42CA-A7A0-C03DD84A198B}">
      <dsp:nvSpPr>
        <dsp:cNvPr id="0" name=""/>
        <dsp:cNvSpPr/>
      </dsp:nvSpPr>
      <dsp:spPr>
        <a:xfrm>
          <a:off x="754702" y="2754522"/>
          <a:ext cx="706480" cy="706480"/>
        </a:xfrm>
        <a:prstGeom prst="ellipse">
          <a:avLst/>
        </a:prstGeom>
        <a:solidFill>
          <a:schemeClr val="lt1">
            <a:hueOff val="0"/>
            <a:satOff val="0"/>
            <a:lumOff val="0"/>
            <a:alphaOff val="0"/>
          </a:schemeClr>
        </a:solidFill>
        <a:ln w="12700" cap="flat" cmpd="sng" algn="ctr">
          <a:solidFill>
            <a:schemeClr val="accent5">
              <a:hueOff val="-4412007"/>
              <a:satOff val="-6137"/>
              <a:lumOff val="-2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C62E5E-04DA-44DD-B3FC-A5EB9AC39EF7}">
      <dsp:nvSpPr>
        <dsp:cNvPr id="0" name=""/>
        <dsp:cNvSpPr/>
      </dsp:nvSpPr>
      <dsp:spPr>
        <a:xfrm>
          <a:off x="895354" y="3672840"/>
          <a:ext cx="8481308" cy="565184"/>
        </a:xfrm>
        <a:prstGeom prst="rect">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8615" tIns="50800" rIns="50800" bIns="50800" numCol="1" spcCol="1270" anchor="ctr" anchorCtr="0">
          <a:noAutofit/>
        </a:bodyPr>
        <a:lstStyle/>
        <a:p>
          <a:pPr lvl="0" algn="l" defTabSz="889000" rtl="0">
            <a:lnSpc>
              <a:spcPct val="90000"/>
            </a:lnSpc>
            <a:spcBef>
              <a:spcPct val="0"/>
            </a:spcBef>
            <a:spcAft>
              <a:spcPct val="35000"/>
            </a:spcAft>
          </a:pPr>
          <a:r>
            <a:rPr lang="en-US" sz="2000" kern="1200">
              <a:latin typeface="Myriad Pro" pitchFamily="34" charset="0"/>
              <a:cs typeface="Arial" panose="020B0604020202020204" pitchFamily="34" charset="0"/>
            </a:rPr>
            <a:t>Phẩm chất yêu nước, nhân ái và tinh thần trách nhiệm.</a:t>
          </a:r>
        </a:p>
      </dsp:txBody>
      <dsp:txXfrm>
        <a:off x="895354" y="3672840"/>
        <a:ext cx="8481308" cy="565184"/>
      </dsp:txXfrm>
    </dsp:sp>
    <dsp:sp modelId="{058A4B2F-56A8-4956-A2C7-6DD141897857}">
      <dsp:nvSpPr>
        <dsp:cNvPr id="0" name=""/>
        <dsp:cNvSpPr/>
      </dsp:nvSpPr>
      <dsp:spPr>
        <a:xfrm>
          <a:off x="542114" y="3602192"/>
          <a:ext cx="706480" cy="706480"/>
        </a:xfrm>
        <a:prstGeom prst="ellipse">
          <a:avLst/>
        </a:prstGeom>
        <a:solidFill>
          <a:schemeClr val="lt1">
            <a:hueOff val="0"/>
            <a:satOff val="0"/>
            <a:lumOff val="0"/>
            <a:alphaOff val="0"/>
          </a:schemeClr>
        </a:solidFill>
        <a:ln w="12700" cap="flat" cmpd="sng" algn="ctr">
          <a:solidFill>
            <a:schemeClr val="accent5">
              <a:hueOff val="-5882676"/>
              <a:satOff val="-8182"/>
              <a:lumOff val="-3138"/>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F10462-FBBA-45BE-9048-64E2BBC94215}">
      <dsp:nvSpPr>
        <dsp:cNvPr id="0" name=""/>
        <dsp:cNvSpPr/>
      </dsp:nvSpPr>
      <dsp:spPr>
        <a:xfrm>
          <a:off x="430451" y="4520509"/>
          <a:ext cx="8946211" cy="565184"/>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8615" tIns="50800" rIns="50800" bIns="50800" numCol="1" spcCol="1270" anchor="ctr" anchorCtr="0">
          <a:noAutofit/>
        </a:bodyPr>
        <a:lstStyle/>
        <a:p>
          <a:pPr lvl="0" algn="l" defTabSz="889000" rtl="0">
            <a:lnSpc>
              <a:spcPct val="90000"/>
            </a:lnSpc>
            <a:spcBef>
              <a:spcPct val="0"/>
            </a:spcBef>
            <a:spcAft>
              <a:spcPct val="35000"/>
            </a:spcAft>
          </a:pPr>
          <a:r>
            <a:rPr lang="en-US" sz="2000" kern="1200">
              <a:latin typeface="Myriad Pro" pitchFamily="34" charset="0"/>
              <a:cs typeface="Arial" panose="020B0604020202020204" pitchFamily="34" charset="0"/>
            </a:rPr>
            <a:t>Giải quyết các vấn đề trong thực tế cuộc sống.</a:t>
          </a:r>
        </a:p>
      </dsp:txBody>
      <dsp:txXfrm>
        <a:off x="430451" y="4520509"/>
        <a:ext cx="8946211" cy="565184"/>
      </dsp:txXfrm>
    </dsp:sp>
    <dsp:sp modelId="{C0FC4435-FF6F-4E4C-B55D-D77A2A813A7D}">
      <dsp:nvSpPr>
        <dsp:cNvPr id="0" name=""/>
        <dsp:cNvSpPr/>
      </dsp:nvSpPr>
      <dsp:spPr>
        <a:xfrm>
          <a:off x="77211" y="4449861"/>
          <a:ext cx="706480" cy="706480"/>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62745-67BD-4D1A-BEA0-8543E2F5AE99}">
      <dsp:nvSpPr>
        <dsp:cNvPr id="0" name=""/>
        <dsp:cNvSpPr/>
      </dsp:nvSpPr>
      <dsp:spPr>
        <a:xfrm rot="16200000">
          <a:off x="1542565" y="-1542565"/>
          <a:ext cx="2404423" cy="5489553"/>
        </a:xfrm>
        <a:prstGeom prst="round1Rect">
          <a:avLst/>
        </a:prstGeom>
        <a:solidFill>
          <a:schemeClr val="accent1">
            <a:lumMod val="20000"/>
            <a:lumOff val="80000"/>
          </a:schemeClr>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err="1">
              <a:solidFill>
                <a:schemeClr val="tx1"/>
              </a:solidFill>
              <a:latin typeface="Arial" panose="020B0604020202020204" pitchFamily="34" charset="0"/>
              <a:cs typeface="Arial" panose="020B0604020202020204" pitchFamily="34" charset="0"/>
            </a:rPr>
            <a:t>Tinh</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giản</a:t>
          </a:r>
          <a:r>
            <a:rPr lang="en-US" sz="2400" kern="1200" dirty="0">
              <a:solidFill>
                <a:schemeClr val="tx1"/>
              </a:solidFill>
              <a:latin typeface="Arial" panose="020B0604020202020204" pitchFamily="34" charset="0"/>
              <a:cs typeface="Arial" panose="020B0604020202020204" pitchFamily="34" charset="0"/>
            </a:rPr>
            <a:t> ở </a:t>
          </a:r>
          <a:r>
            <a:rPr lang="en-US" sz="2400" kern="1200" dirty="0" err="1">
              <a:solidFill>
                <a:schemeClr val="tx1"/>
              </a:solidFill>
              <a:latin typeface="Arial" panose="020B0604020202020204" pitchFamily="34" charset="0"/>
              <a:cs typeface="Arial" panose="020B0604020202020204" pitchFamily="34" charset="0"/>
            </a:rPr>
            <a:t>mức</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độ</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hợp</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lí</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phổ</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thông</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hóa</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kiến</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thức</a:t>
          </a:r>
          <a:r>
            <a:rPr lang="en-US" sz="2400" kern="1200" dirty="0">
              <a:solidFill>
                <a:schemeClr val="tx1"/>
              </a:solidFill>
              <a:latin typeface="Arial" panose="020B0604020202020204" pitchFamily="34" charset="0"/>
              <a:cs typeface="Arial" panose="020B0604020202020204" pitchFamily="34" charset="0"/>
            </a:rPr>
            <a:t>, c</a:t>
          </a:r>
          <a:r>
            <a:rPr lang="vi-VN" sz="2400" kern="1200" dirty="0">
              <a:solidFill>
                <a:schemeClr val="tx1"/>
              </a:solidFill>
              <a:latin typeface="Arial" panose="020B0604020202020204" pitchFamily="34" charset="0"/>
              <a:cs typeface="Arial" panose="020B0604020202020204" pitchFamily="34" charset="0"/>
            </a:rPr>
            <a:t>ác đơn vị kiến thức đưa ra vừa phải</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dễ</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hiểu</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dễ</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nhớ</a:t>
          </a:r>
          <a:r>
            <a:rPr lang="en-US" sz="2400" kern="1200" dirty="0">
              <a:solidFill>
                <a:schemeClr val="tx1"/>
              </a:solidFill>
              <a:latin typeface="Arial" panose="020B0604020202020204" pitchFamily="34" charset="0"/>
              <a:cs typeface="Arial" panose="020B0604020202020204" pitchFamily="34" charset="0"/>
            </a:rPr>
            <a:t>.</a:t>
          </a:r>
        </a:p>
      </dsp:txBody>
      <dsp:txXfrm rot="5400000">
        <a:off x="-1" y="1"/>
        <a:ext cx="5489553" cy="1803317"/>
      </dsp:txXfrm>
    </dsp:sp>
    <dsp:sp modelId="{4B99E67B-5BD9-430E-B16A-C327A0CEF407}">
      <dsp:nvSpPr>
        <dsp:cNvPr id="0" name=""/>
        <dsp:cNvSpPr/>
      </dsp:nvSpPr>
      <dsp:spPr>
        <a:xfrm>
          <a:off x="5489553" y="0"/>
          <a:ext cx="5489553" cy="2404423"/>
        </a:xfrm>
        <a:prstGeom prst="round1Rect">
          <a:avLst/>
        </a:prstGeom>
        <a:solidFill>
          <a:schemeClr val="accent1">
            <a:lumMod val="20000"/>
            <a:lumOff val="80000"/>
          </a:schemeClr>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a:solidFill>
                <a:schemeClr val="tx1"/>
              </a:solidFill>
              <a:latin typeface="Arial" panose="020B0604020202020204" pitchFamily="34" charset="0"/>
              <a:cs typeface="Arial" panose="020B0604020202020204" pitchFamily="34" charset="0"/>
            </a:rPr>
            <a:t>S</a:t>
          </a:r>
          <a:r>
            <a:rPr lang="vi-VN" sz="2400" kern="1200" dirty="0">
              <a:solidFill>
                <a:schemeClr val="tx1"/>
              </a:solidFill>
              <a:latin typeface="Arial" panose="020B0604020202020204" pitchFamily="34" charset="0"/>
              <a:cs typeface="Arial" panose="020B0604020202020204" pitchFamily="34" charset="0"/>
            </a:rPr>
            <a:t>ử dụng nhiều </a:t>
          </a:r>
          <a:r>
            <a:rPr lang="en-US" sz="2400" kern="1200" dirty="0" err="1">
              <a:solidFill>
                <a:schemeClr val="tx1"/>
              </a:solidFill>
              <a:latin typeface="Arial" panose="020B0604020202020204" pitchFamily="34" charset="0"/>
              <a:cs typeface="Arial" panose="020B0604020202020204" pitchFamily="34" charset="0"/>
            </a:rPr>
            <a:t>bản</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đồ</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bảng</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số</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liệu</a:t>
          </a:r>
          <a:r>
            <a:rPr lang="en-US" sz="2400" kern="1200" dirty="0">
              <a:solidFill>
                <a:schemeClr val="tx1"/>
              </a:solidFill>
              <a:latin typeface="Arial" panose="020B0604020202020204" pitchFamily="34" charset="0"/>
              <a:cs typeface="Arial" panose="020B0604020202020204" pitchFamily="34" charset="0"/>
            </a:rPr>
            <a:t>, </a:t>
          </a:r>
          <a:r>
            <a:rPr lang="vi-VN" sz="2400" kern="1200" dirty="0">
              <a:solidFill>
                <a:schemeClr val="tx1"/>
              </a:solidFill>
              <a:latin typeface="Arial" panose="020B0604020202020204" pitchFamily="34" charset="0"/>
              <a:cs typeface="Arial" panose="020B0604020202020204" pitchFamily="34" charset="0"/>
            </a:rPr>
            <a:t>hình ảnh</a:t>
          </a:r>
          <a:r>
            <a:rPr lang="en-US" sz="2400" kern="1200" dirty="0">
              <a:solidFill>
                <a:schemeClr val="tx1"/>
              </a:solidFill>
              <a:latin typeface="Arial" panose="020B0604020202020204" pitchFamily="34" charset="0"/>
              <a:cs typeface="Arial" panose="020B0604020202020204" pitchFamily="34" charset="0"/>
            </a:rPr>
            <a:t>.  </a:t>
          </a:r>
        </a:p>
      </dsp:txBody>
      <dsp:txXfrm>
        <a:off x="5489553" y="0"/>
        <a:ext cx="5489553" cy="1803317"/>
      </dsp:txXfrm>
    </dsp:sp>
    <dsp:sp modelId="{9D8FE5AA-4776-473E-86B1-FB851F860971}">
      <dsp:nvSpPr>
        <dsp:cNvPr id="0" name=""/>
        <dsp:cNvSpPr/>
      </dsp:nvSpPr>
      <dsp:spPr>
        <a:xfrm rot="10800000">
          <a:off x="0" y="2404423"/>
          <a:ext cx="5489553" cy="2404423"/>
        </a:xfrm>
        <a:prstGeom prst="round1Rect">
          <a:avLst/>
        </a:prstGeom>
        <a:solidFill>
          <a:schemeClr val="accent1">
            <a:lumMod val="20000"/>
            <a:lumOff val="80000"/>
          </a:schemeClr>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a:solidFill>
                <a:schemeClr val="tx1"/>
              </a:solidFill>
              <a:latin typeface="Arial" panose="020B0604020202020204" pitchFamily="34" charset="0"/>
              <a:cs typeface="Arial" panose="020B0604020202020204" pitchFamily="34" charset="0"/>
            </a:rPr>
            <a:t>G</a:t>
          </a:r>
          <a:r>
            <a:rPr lang="vi-VN" sz="2400" kern="1200" dirty="0">
              <a:solidFill>
                <a:schemeClr val="tx1"/>
              </a:solidFill>
              <a:latin typeface="Arial" panose="020B0604020202020204" pitchFamily="34" charset="0"/>
              <a:cs typeface="Arial" panose="020B0604020202020204" pitchFamily="34" charset="0"/>
            </a:rPr>
            <a:t>iúp người học vận dụng để giải quyết những</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vấn</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đề</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của</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cuộc</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sống</a:t>
          </a:r>
          <a:r>
            <a:rPr lang="en-US" sz="2400" kern="1200" dirty="0">
              <a:solidFill>
                <a:schemeClr val="tx1"/>
              </a:solidFill>
              <a:latin typeface="Arial" panose="020B0604020202020204" pitchFamily="34" charset="0"/>
              <a:cs typeface="Arial" panose="020B0604020202020204" pitchFamily="34" charset="0"/>
            </a:rPr>
            <a:t>.</a:t>
          </a:r>
        </a:p>
      </dsp:txBody>
      <dsp:txXfrm rot="10800000">
        <a:off x="0" y="3005529"/>
        <a:ext cx="5489553" cy="1803317"/>
      </dsp:txXfrm>
    </dsp:sp>
    <dsp:sp modelId="{E9A715A9-765C-4E94-91DE-5928ACCD0BCC}">
      <dsp:nvSpPr>
        <dsp:cNvPr id="0" name=""/>
        <dsp:cNvSpPr/>
      </dsp:nvSpPr>
      <dsp:spPr>
        <a:xfrm rot="5400000">
          <a:off x="7032118" y="861858"/>
          <a:ext cx="2404423" cy="5489553"/>
        </a:xfrm>
        <a:prstGeom prst="round1Rect">
          <a:avLst/>
        </a:prstGeom>
        <a:solidFill>
          <a:schemeClr val="accent1">
            <a:lumMod val="20000"/>
            <a:lumOff val="80000"/>
          </a:schemeClr>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err="1">
              <a:solidFill>
                <a:schemeClr val="tx1"/>
              </a:solidFill>
              <a:latin typeface="Arial" panose="020B0604020202020204" pitchFamily="34" charset="0"/>
              <a:cs typeface="Arial" panose="020B0604020202020204" pitchFamily="34" charset="0"/>
            </a:rPr>
            <a:t>Viết</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theo</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hướng</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mở</a:t>
          </a:r>
          <a:r>
            <a:rPr lang="en-US" sz="2400" kern="1200" dirty="0">
              <a:solidFill>
                <a:schemeClr val="tx1"/>
              </a:solidFill>
              <a:latin typeface="Arial" panose="020B0604020202020204" pitchFamily="34" charset="0"/>
              <a:cs typeface="Arial" panose="020B0604020202020204" pitchFamily="34" charset="0"/>
            </a:rPr>
            <a:t>.</a:t>
          </a:r>
        </a:p>
      </dsp:txBody>
      <dsp:txXfrm rot="-5400000">
        <a:off x="5489553" y="3005529"/>
        <a:ext cx="5489553" cy="1803317"/>
      </dsp:txXfrm>
    </dsp:sp>
    <dsp:sp modelId="{3D11BDC0-5DE8-40B8-B172-61933AD0C816}">
      <dsp:nvSpPr>
        <dsp:cNvPr id="0" name=""/>
        <dsp:cNvSpPr/>
      </dsp:nvSpPr>
      <dsp:spPr>
        <a:xfrm>
          <a:off x="3274386" y="1803317"/>
          <a:ext cx="4430333" cy="1202211"/>
        </a:xfrm>
        <a:prstGeom prst="roundRect">
          <a:avLst/>
        </a:prstGeom>
        <a:solidFill>
          <a:schemeClr val="accent1">
            <a:lumMod val="50000"/>
          </a:schemeClr>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a:solidFill>
                <a:schemeClr val="bg1"/>
              </a:solidFill>
              <a:latin typeface="Arial" panose="020B0604020202020204" pitchFamily="34" charset="0"/>
              <a:cs typeface="Arial" panose="020B0604020202020204" pitchFamily="34" charset="0"/>
            </a:rPr>
            <a:t> DỄ DẠY – DỄ HỌC</a:t>
          </a:r>
        </a:p>
      </dsp:txBody>
      <dsp:txXfrm>
        <a:off x="3333073" y="1862004"/>
        <a:ext cx="4312959" cy="108483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A4F8A-FA2D-4DBF-9441-E263F4F01A15}">
      <dsp:nvSpPr>
        <dsp:cNvPr id="0" name=""/>
        <dsp:cNvSpPr/>
      </dsp:nvSpPr>
      <dsp:spPr>
        <a:xfrm rot="16200000">
          <a:off x="-1497926" y="1501045"/>
          <a:ext cx="4408264" cy="1406172"/>
        </a:xfrm>
        <a:prstGeom prst="flowChartManualOperati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0" tIns="0" rIns="177800" bIns="0" numCol="1" spcCol="1270" anchor="ctr" anchorCtr="0">
          <a:noAutofit/>
        </a:bodyPr>
        <a:lstStyle/>
        <a:p>
          <a:pPr lvl="0" algn="ctr" defTabSz="1244600">
            <a:lnSpc>
              <a:spcPct val="90000"/>
            </a:lnSpc>
            <a:spcBef>
              <a:spcPct val="0"/>
            </a:spcBef>
            <a:spcAft>
              <a:spcPct val="35000"/>
            </a:spcAft>
          </a:pPr>
          <a:r>
            <a:rPr lang="en-US" sz="2800" b="1" kern="1200" dirty="0" err="1">
              <a:solidFill>
                <a:schemeClr val="tx1"/>
              </a:solidFill>
              <a:effectLst/>
            </a:rPr>
            <a:t>Mục</a:t>
          </a:r>
          <a:r>
            <a:rPr lang="en-US" sz="2800" b="1" kern="1200" dirty="0">
              <a:solidFill>
                <a:schemeClr val="tx1"/>
              </a:solidFill>
              <a:effectLst/>
            </a:rPr>
            <a:t> </a:t>
          </a:r>
          <a:r>
            <a:rPr lang="en-US" sz="2800" b="1" kern="1200" dirty="0" err="1">
              <a:solidFill>
                <a:schemeClr val="tx1"/>
              </a:solidFill>
              <a:effectLst/>
            </a:rPr>
            <a:t>lục</a:t>
          </a:r>
          <a:endParaRPr lang="en-US" sz="2800" b="1" kern="1200" dirty="0">
            <a:solidFill>
              <a:schemeClr val="tx1"/>
            </a:solidFill>
            <a:effectLst/>
          </a:endParaRPr>
        </a:p>
      </dsp:txBody>
      <dsp:txXfrm rot="5400000">
        <a:off x="3120" y="881652"/>
        <a:ext cx="1406172" cy="2644958"/>
      </dsp:txXfrm>
    </dsp:sp>
    <dsp:sp modelId="{2E55B81C-11E5-4D36-A623-1133AA17CAFB}">
      <dsp:nvSpPr>
        <dsp:cNvPr id="0" name=""/>
        <dsp:cNvSpPr/>
      </dsp:nvSpPr>
      <dsp:spPr>
        <a:xfrm rot="16200000">
          <a:off x="430743" y="1169338"/>
          <a:ext cx="4408264" cy="2069587"/>
        </a:xfrm>
        <a:prstGeom prst="flowChartManualOperati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0" tIns="0" rIns="177800" bIns="0" numCol="1" spcCol="1270" anchor="ctr" anchorCtr="0">
          <a:noAutofit/>
        </a:bodyPr>
        <a:lstStyle/>
        <a:p>
          <a:pPr lvl="0" algn="ctr" defTabSz="1244600">
            <a:lnSpc>
              <a:spcPct val="90000"/>
            </a:lnSpc>
            <a:spcBef>
              <a:spcPct val="0"/>
            </a:spcBef>
            <a:spcAft>
              <a:spcPct val="35000"/>
            </a:spcAft>
          </a:pPr>
          <a:r>
            <a:rPr lang="en-US" sz="2800" b="1" kern="1200" dirty="0" err="1">
              <a:solidFill>
                <a:schemeClr val="tx1"/>
              </a:solidFill>
              <a:effectLst/>
            </a:rPr>
            <a:t>Hướng</a:t>
          </a:r>
          <a:r>
            <a:rPr lang="en-US" sz="2800" b="1" kern="1200" dirty="0">
              <a:solidFill>
                <a:schemeClr val="tx1"/>
              </a:solidFill>
              <a:effectLst/>
            </a:rPr>
            <a:t> </a:t>
          </a:r>
          <a:r>
            <a:rPr lang="en-US" sz="2800" b="1" kern="1200" dirty="0" err="1">
              <a:solidFill>
                <a:schemeClr val="tx1"/>
              </a:solidFill>
              <a:effectLst/>
            </a:rPr>
            <a:t>dẫn</a:t>
          </a:r>
          <a:r>
            <a:rPr lang="en-US" sz="2800" b="1" kern="1200" dirty="0">
              <a:solidFill>
                <a:schemeClr val="tx1"/>
              </a:solidFill>
              <a:effectLst/>
            </a:rPr>
            <a:t> </a:t>
          </a:r>
          <a:r>
            <a:rPr lang="en-US" sz="2800" b="1" kern="1200" dirty="0" err="1">
              <a:solidFill>
                <a:schemeClr val="tx1"/>
              </a:solidFill>
              <a:effectLst/>
            </a:rPr>
            <a:t>sử</a:t>
          </a:r>
          <a:r>
            <a:rPr lang="en-US" sz="2800" b="1" kern="1200" dirty="0">
              <a:solidFill>
                <a:schemeClr val="tx1"/>
              </a:solidFill>
              <a:effectLst/>
            </a:rPr>
            <a:t> </a:t>
          </a:r>
          <a:r>
            <a:rPr lang="en-US" sz="2800" b="1" kern="1200" dirty="0" err="1">
              <a:solidFill>
                <a:schemeClr val="tx1"/>
              </a:solidFill>
              <a:effectLst/>
            </a:rPr>
            <a:t>dụng</a:t>
          </a:r>
          <a:r>
            <a:rPr lang="en-US" sz="2800" b="1" kern="1200" dirty="0">
              <a:solidFill>
                <a:schemeClr val="tx1"/>
              </a:solidFill>
              <a:effectLst/>
            </a:rPr>
            <a:t> </a:t>
          </a:r>
          <a:r>
            <a:rPr lang="en-US" sz="2800" b="1" kern="1200" dirty="0" err="1">
              <a:solidFill>
                <a:schemeClr val="tx1"/>
              </a:solidFill>
              <a:effectLst/>
            </a:rPr>
            <a:t>sách</a:t>
          </a:r>
          <a:endParaRPr lang="en-US" sz="2800" b="1" kern="1200" dirty="0">
            <a:solidFill>
              <a:schemeClr val="tx1"/>
            </a:solidFill>
            <a:effectLst/>
          </a:endParaRPr>
        </a:p>
      </dsp:txBody>
      <dsp:txXfrm rot="5400000">
        <a:off x="1600081" y="881653"/>
        <a:ext cx="2069587" cy="2644958"/>
      </dsp:txXfrm>
    </dsp:sp>
    <dsp:sp modelId="{78924E6F-3650-4BD2-82A2-31653B6C2848}">
      <dsp:nvSpPr>
        <dsp:cNvPr id="0" name=""/>
        <dsp:cNvSpPr/>
      </dsp:nvSpPr>
      <dsp:spPr>
        <a:xfrm rot="16200000">
          <a:off x="2514398" y="1346060"/>
          <a:ext cx="4408264" cy="1716142"/>
        </a:xfrm>
        <a:prstGeom prst="flowChartManualOperati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0" tIns="0" rIns="177800" bIns="0" numCol="1" spcCol="1270" anchor="ctr" anchorCtr="0">
          <a:noAutofit/>
        </a:bodyPr>
        <a:lstStyle/>
        <a:p>
          <a:pPr lvl="0" algn="ctr" defTabSz="1244600">
            <a:lnSpc>
              <a:spcPct val="90000"/>
            </a:lnSpc>
            <a:spcBef>
              <a:spcPct val="0"/>
            </a:spcBef>
            <a:spcAft>
              <a:spcPct val="35000"/>
            </a:spcAft>
          </a:pPr>
          <a:r>
            <a:rPr lang="en-US" sz="2800" b="1" kern="1200" dirty="0" err="1">
              <a:solidFill>
                <a:schemeClr val="tx1"/>
              </a:solidFill>
              <a:effectLst/>
            </a:rPr>
            <a:t>Phần</a:t>
          </a:r>
          <a:r>
            <a:rPr lang="en-US" sz="2800" b="1" kern="1200" dirty="0">
              <a:solidFill>
                <a:schemeClr val="tx1"/>
              </a:solidFill>
              <a:effectLst/>
            </a:rPr>
            <a:t> </a:t>
          </a:r>
          <a:r>
            <a:rPr lang="en-US" sz="2800" b="1" kern="1200" dirty="0" err="1">
              <a:solidFill>
                <a:schemeClr val="tx1"/>
              </a:solidFill>
              <a:effectLst/>
            </a:rPr>
            <a:t>mở</a:t>
          </a:r>
          <a:r>
            <a:rPr lang="en-US" sz="2800" b="1" kern="1200" dirty="0">
              <a:solidFill>
                <a:schemeClr val="tx1"/>
              </a:solidFill>
              <a:effectLst/>
            </a:rPr>
            <a:t> </a:t>
          </a:r>
          <a:r>
            <a:rPr lang="en-US" sz="2800" b="1" kern="1200" dirty="0" err="1">
              <a:solidFill>
                <a:schemeClr val="tx1"/>
              </a:solidFill>
              <a:effectLst/>
            </a:rPr>
            <a:t>đầu</a:t>
          </a:r>
          <a:r>
            <a:rPr lang="en-US" sz="2800" b="1" kern="1200" dirty="0">
              <a:solidFill>
                <a:schemeClr val="tx1"/>
              </a:solidFill>
              <a:effectLst/>
            </a:rPr>
            <a:t> </a:t>
          </a:r>
          <a:r>
            <a:rPr lang="en-US" sz="2800" b="1" kern="1200" dirty="0" err="1">
              <a:solidFill>
                <a:schemeClr val="tx1"/>
              </a:solidFill>
              <a:effectLst/>
            </a:rPr>
            <a:t>và</a:t>
          </a:r>
          <a:r>
            <a:rPr lang="en-US" sz="2800" b="1" kern="1200" dirty="0">
              <a:solidFill>
                <a:schemeClr val="tx1"/>
              </a:solidFill>
              <a:effectLst/>
            </a:rPr>
            <a:t> 6 </a:t>
          </a:r>
          <a:r>
            <a:rPr lang="en-US" sz="2800" b="1" kern="1200" dirty="0" err="1">
              <a:solidFill>
                <a:schemeClr val="tx1"/>
              </a:solidFill>
              <a:effectLst/>
            </a:rPr>
            <a:t>chủ</a:t>
          </a:r>
          <a:r>
            <a:rPr lang="en-US" sz="2800" b="1" kern="1200" dirty="0">
              <a:solidFill>
                <a:schemeClr val="tx1"/>
              </a:solidFill>
              <a:effectLst/>
            </a:rPr>
            <a:t> </a:t>
          </a:r>
          <a:r>
            <a:rPr lang="en-US" sz="2800" b="1" kern="1200" dirty="0" err="1">
              <a:solidFill>
                <a:schemeClr val="tx1"/>
              </a:solidFill>
              <a:effectLst/>
            </a:rPr>
            <a:t>đề</a:t>
          </a:r>
          <a:r>
            <a:rPr lang="en-US" sz="2800" b="1" kern="1200" dirty="0">
              <a:solidFill>
                <a:schemeClr val="tx1"/>
              </a:solidFill>
              <a:effectLst/>
            </a:rPr>
            <a:t> </a:t>
          </a:r>
        </a:p>
      </dsp:txBody>
      <dsp:txXfrm rot="5400000">
        <a:off x="3860459" y="881652"/>
        <a:ext cx="1716142" cy="2644958"/>
      </dsp:txXfrm>
    </dsp:sp>
    <dsp:sp modelId="{9B0365FC-845E-42D9-A356-6A714D09B74F}">
      <dsp:nvSpPr>
        <dsp:cNvPr id="0" name=""/>
        <dsp:cNvSpPr/>
      </dsp:nvSpPr>
      <dsp:spPr>
        <a:xfrm rot="16200000">
          <a:off x="4617958" y="1149432"/>
          <a:ext cx="4408264" cy="2109398"/>
        </a:xfrm>
        <a:prstGeom prst="flowChartManualOperati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0" tIns="0" rIns="177800" bIns="0" numCol="1" spcCol="1270" anchor="ctr" anchorCtr="0">
          <a:noAutofit/>
        </a:bodyPr>
        <a:lstStyle/>
        <a:p>
          <a:pPr lvl="0" algn="ctr" defTabSz="1244600">
            <a:lnSpc>
              <a:spcPct val="90000"/>
            </a:lnSpc>
            <a:spcBef>
              <a:spcPct val="0"/>
            </a:spcBef>
            <a:spcAft>
              <a:spcPct val="35000"/>
            </a:spcAft>
          </a:pPr>
          <a:r>
            <a:rPr lang="en-US" sz="2800" b="1" kern="1200" dirty="0" err="1">
              <a:solidFill>
                <a:schemeClr val="tx1"/>
              </a:solidFill>
              <a:effectLst/>
            </a:rPr>
            <a:t>Giải</a:t>
          </a:r>
          <a:r>
            <a:rPr lang="en-US" sz="2800" b="1" kern="1200" dirty="0">
              <a:solidFill>
                <a:schemeClr val="tx1"/>
              </a:solidFill>
              <a:effectLst/>
            </a:rPr>
            <a:t> </a:t>
          </a:r>
          <a:r>
            <a:rPr lang="en-US" sz="2800" b="1" kern="1200" dirty="0" err="1">
              <a:solidFill>
                <a:schemeClr val="tx1"/>
              </a:solidFill>
              <a:effectLst/>
            </a:rPr>
            <a:t>thích</a:t>
          </a:r>
          <a:r>
            <a:rPr lang="en-US" sz="2800" b="1" kern="1200" dirty="0">
              <a:solidFill>
                <a:schemeClr val="tx1"/>
              </a:solidFill>
              <a:effectLst/>
            </a:rPr>
            <a:t> </a:t>
          </a:r>
          <a:r>
            <a:rPr lang="en-US" sz="2800" b="1" kern="1200" dirty="0" err="1">
              <a:solidFill>
                <a:schemeClr val="tx1"/>
              </a:solidFill>
              <a:effectLst/>
            </a:rPr>
            <a:t>khái</a:t>
          </a:r>
          <a:r>
            <a:rPr lang="en-US" sz="2800" b="1" kern="1200" dirty="0">
              <a:solidFill>
                <a:schemeClr val="tx1"/>
              </a:solidFill>
              <a:effectLst/>
            </a:rPr>
            <a:t> </a:t>
          </a:r>
          <a:r>
            <a:rPr lang="en-US" sz="2800" b="1" kern="1200" dirty="0" err="1">
              <a:solidFill>
                <a:schemeClr val="tx1"/>
              </a:solidFill>
              <a:effectLst/>
            </a:rPr>
            <a:t>niệm</a:t>
          </a:r>
          <a:r>
            <a:rPr lang="en-US" sz="2800" b="1" kern="1200" dirty="0">
              <a:solidFill>
                <a:schemeClr val="tx1"/>
              </a:solidFill>
              <a:effectLst/>
            </a:rPr>
            <a:t>, </a:t>
          </a:r>
          <a:r>
            <a:rPr lang="en-US" sz="2800" b="1" kern="1200" dirty="0" err="1">
              <a:solidFill>
                <a:schemeClr val="tx1"/>
              </a:solidFill>
              <a:effectLst/>
            </a:rPr>
            <a:t>thuật</a:t>
          </a:r>
          <a:r>
            <a:rPr lang="en-US" sz="2800" b="1" kern="1200" dirty="0">
              <a:solidFill>
                <a:schemeClr val="tx1"/>
              </a:solidFill>
              <a:effectLst/>
            </a:rPr>
            <a:t> </a:t>
          </a:r>
          <a:r>
            <a:rPr lang="en-US" sz="2800" b="1" kern="1200" dirty="0" err="1">
              <a:solidFill>
                <a:schemeClr val="tx1"/>
              </a:solidFill>
              <a:effectLst/>
            </a:rPr>
            <a:t>ngữ</a:t>
          </a:r>
          <a:endParaRPr lang="en-US" sz="2800" b="1" kern="1200" dirty="0">
            <a:solidFill>
              <a:schemeClr val="tx1"/>
            </a:solidFill>
            <a:effectLst/>
          </a:endParaRPr>
        </a:p>
      </dsp:txBody>
      <dsp:txXfrm rot="5400000">
        <a:off x="5767391" y="881652"/>
        <a:ext cx="2109398" cy="2644958"/>
      </dsp:txXfrm>
    </dsp:sp>
    <dsp:sp modelId="{1DA91A07-9D2A-420E-AC3D-72E6124426DA}">
      <dsp:nvSpPr>
        <dsp:cNvPr id="0" name=""/>
        <dsp:cNvSpPr/>
      </dsp:nvSpPr>
      <dsp:spPr>
        <a:xfrm rot="16200000">
          <a:off x="7232492" y="835087"/>
          <a:ext cx="4408264" cy="2738089"/>
        </a:xfrm>
        <a:prstGeom prst="flowChartManualOperati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0" tIns="0" rIns="177800" bIns="0" numCol="1" spcCol="1270" anchor="ctr" anchorCtr="0">
          <a:noAutofit/>
        </a:bodyPr>
        <a:lstStyle/>
        <a:p>
          <a:pPr lvl="0" algn="ctr" defTabSz="1244600">
            <a:lnSpc>
              <a:spcPct val="90000"/>
            </a:lnSpc>
            <a:spcBef>
              <a:spcPct val="0"/>
            </a:spcBef>
            <a:spcAft>
              <a:spcPct val="35000"/>
            </a:spcAft>
          </a:pPr>
          <a:r>
            <a:rPr lang="en-US" sz="2800" b="1" kern="1200" dirty="0" err="1">
              <a:solidFill>
                <a:schemeClr val="tx1"/>
              </a:solidFill>
              <a:effectLst/>
            </a:rPr>
            <a:t>Tài</a:t>
          </a:r>
          <a:r>
            <a:rPr lang="en-US" sz="2800" b="1" kern="1200" dirty="0">
              <a:solidFill>
                <a:schemeClr val="tx1"/>
              </a:solidFill>
              <a:effectLst/>
            </a:rPr>
            <a:t> </a:t>
          </a:r>
          <a:r>
            <a:rPr lang="en-US" sz="2800" b="1" kern="1200" dirty="0" err="1">
              <a:solidFill>
                <a:schemeClr val="tx1"/>
              </a:solidFill>
              <a:effectLst/>
            </a:rPr>
            <a:t>liệu</a:t>
          </a:r>
          <a:r>
            <a:rPr lang="en-US" sz="2800" b="1" kern="1200" dirty="0">
              <a:solidFill>
                <a:schemeClr val="tx1"/>
              </a:solidFill>
              <a:effectLst/>
            </a:rPr>
            <a:t> </a:t>
          </a:r>
        </a:p>
        <a:p>
          <a:pPr lvl="0" algn="ctr" defTabSz="1244600">
            <a:lnSpc>
              <a:spcPct val="90000"/>
            </a:lnSpc>
            <a:spcBef>
              <a:spcPct val="0"/>
            </a:spcBef>
            <a:spcAft>
              <a:spcPct val="35000"/>
            </a:spcAft>
          </a:pPr>
          <a:r>
            <a:rPr lang="en-US" sz="2800" b="1" kern="1200" dirty="0" err="1">
              <a:solidFill>
                <a:schemeClr val="tx1"/>
              </a:solidFill>
              <a:effectLst/>
            </a:rPr>
            <a:t>tham</a:t>
          </a:r>
          <a:r>
            <a:rPr lang="en-US" sz="2800" b="1" kern="1200" dirty="0">
              <a:solidFill>
                <a:schemeClr val="tx1"/>
              </a:solidFill>
              <a:effectLst/>
            </a:rPr>
            <a:t> </a:t>
          </a:r>
          <a:r>
            <a:rPr lang="en-US" sz="2800" b="1" kern="1200" dirty="0" err="1">
              <a:solidFill>
                <a:schemeClr val="tx1"/>
              </a:solidFill>
              <a:effectLst/>
            </a:rPr>
            <a:t>khảo</a:t>
          </a:r>
          <a:endParaRPr lang="en-US" sz="2800" b="1" kern="1200" dirty="0">
            <a:solidFill>
              <a:schemeClr val="tx1"/>
            </a:solidFill>
            <a:effectLst/>
          </a:endParaRPr>
        </a:p>
      </dsp:txBody>
      <dsp:txXfrm rot="5400000">
        <a:off x="8067580" y="881652"/>
        <a:ext cx="2738089" cy="264495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C9E827-D72B-4742-A3F3-682D8FA5BEE2}">
      <dsp:nvSpPr>
        <dsp:cNvPr id="0" name=""/>
        <dsp:cNvSpPr/>
      </dsp:nvSpPr>
      <dsp:spPr>
        <a:xfrm>
          <a:off x="861629" y="35386"/>
          <a:ext cx="4980220" cy="4980220"/>
        </a:xfrm>
        <a:prstGeom prst="circularArrow">
          <a:avLst>
            <a:gd name="adj1" fmla="val 5274"/>
            <a:gd name="adj2" fmla="val 312630"/>
            <a:gd name="adj3" fmla="val 14251270"/>
            <a:gd name="adj4" fmla="val 17113491"/>
            <a:gd name="adj5" fmla="val 547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C869BB-93EF-44EE-BFF0-58E254CD36C3}">
      <dsp:nvSpPr>
        <dsp:cNvPr id="0" name=""/>
        <dsp:cNvSpPr/>
      </dsp:nvSpPr>
      <dsp:spPr>
        <a:xfrm>
          <a:off x="2402853" y="2473"/>
          <a:ext cx="1868588" cy="93429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a:latin typeface="Myriad Pro" pitchFamily="34" charset="0"/>
              <a:cs typeface="Arial" panose="020B0604020202020204" pitchFamily="34" charset="0"/>
            </a:rPr>
            <a:t>Tên bài</a:t>
          </a:r>
          <a:endParaRPr lang="en-US" sz="2100" b="1" kern="1200" dirty="0">
            <a:latin typeface="Myriad Pro" pitchFamily="34" charset="0"/>
            <a:cs typeface="Arial" panose="020B0604020202020204" pitchFamily="34" charset="0"/>
          </a:endParaRPr>
        </a:p>
      </dsp:txBody>
      <dsp:txXfrm>
        <a:off x="2448461" y="48081"/>
        <a:ext cx="1777372" cy="843078"/>
      </dsp:txXfrm>
    </dsp:sp>
    <dsp:sp modelId="{B510B496-B7D3-4AB0-B6ED-187F601D97BC}">
      <dsp:nvSpPr>
        <dsp:cNvPr id="0" name=""/>
        <dsp:cNvSpPr/>
      </dsp:nvSpPr>
      <dsp:spPr>
        <a:xfrm>
          <a:off x="4152548" y="1012660"/>
          <a:ext cx="1868588" cy="934294"/>
        </a:xfrm>
        <a:prstGeom prst="roundRect">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a:latin typeface="Arial" panose="020B0604020202020204" pitchFamily="34" charset="0"/>
              <a:cs typeface="Arial" panose="020B0604020202020204" pitchFamily="34" charset="0"/>
            </a:rPr>
            <a:t>Yêu cầu cần đạt</a:t>
          </a:r>
          <a:endParaRPr lang="en-US" sz="2100" b="1" kern="1200" dirty="0">
            <a:latin typeface="Arial" panose="020B0604020202020204" pitchFamily="34" charset="0"/>
            <a:cs typeface="Arial" panose="020B0604020202020204" pitchFamily="34" charset="0"/>
          </a:endParaRPr>
        </a:p>
      </dsp:txBody>
      <dsp:txXfrm>
        <a:off x="4198156" y="1058268"/>
        <a:ext cx="1777372" cy="843078"/>
      </dsp:txXfrm>
    </dsp:sp>
    <dsp:sp modelId="{04E97D54-0660-4A25-AEFB-601A469DBEA1}">
      <dsp:nvSpPr>
        <dsp:cNvPr id="0" name=""/>
        <dsp:cNvSpPr/>
      </dsp:nvSpPr>
      <dsp:spPr>
        <a:xfrm>
          <a:off x="4053625" y="3033033"/>
          <a:ext cx="2066434" cy="934294"/>
        </a:xfrm>
        <a:prstGeom prst="roundRect">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err="1">
              <a:latin typeface="Arial" panose="020B0604020202020204" pitchFamily="34" charset="0"/>
              <a:cs typeface="Arial" panose="020B0604020202020204" pitchFamily="34" charset="0"/>
            </a:rPr>
            <a:t>Hoạt</a:t>
          </a:r>
          <a:r>
            <a:rPr lang="en-US" sz="2100" b="1" kern="1200" dirty="0">
              <a:latin typeface="Arial" panose="020B0604020202020204" pitchFamily="34" charset="0"/>
              <a:cs typeface="Arial" panose="020B0604020202020204" pitchFamily="34" charset="0"/>
            </a:rPr>
            <a:t> </a:t>
          </a:r>
          <a:r>
            <a:rPr lang="en-US" sz="2100" b="1" kern="1200" dirty="0" err="1">
              <a:latin typeface="Arial" panose="020B0604020202020204" pitchFamily="34" charset="0"/>
              <a:cs typeface="Arial" panose="020B0604020202020204" pitchFamily="34" charset="0"/>
            </a:rPr>
            <a:t>động</a:t>
          </a:r>
          <a:endParaRPr lang="en-US" sz="2100" b="1" kern="1200" dirty="0">
            <a:latin typeface="Arial" panose="020B0604020202020204" pitchFamily="34" charset="0"/>
            <a:cs typeface="Arial" panose="020B0604020202020204" pitchFamily="34" charset="0"/>
          </a:endParaRPr>
        </a:p>
        <a:p>
          <a:pPr lvl="0" algn="ctr" defTabSz="933450">
            <a:lnSpc>
              <a:spcPct val="90000"/>
            </a:lnSpc>
            <a:spcBef>
              <a:spcPct val="0"/>
            </a:spcBef>
            <a:spcAft>
              <a:spcPct val="35000"/>
            </a:spcAft>
          </a:pPr>
          <a:r>
            <a:rPr lang="en-US" sz="2100" b="1" kern="1200" dirty="0">
              <a:latin typeface="Arial" panose="020B0604020202020204" pitchFamily="34" charset="0"/>
              <a:cs typeface="Arial" panose="020B0604020202020204" pitchFamily="34" charset="0"/>
            </a:rPr>
            <a:t> </a:t>
          </a:r>
          <a:r>
            <a:rPr lang="en-US" sz="2100" b="1" kern="1200" dirty="0" err="1">
              <a:latin typeface="Arial" panose="020B0604020202020204" pitchFamily="34" charset="0"/>
              <a:cs typeface="Arial" panose="020B0604020202020204" pitchFamily="34" charset="0"/>
            </a:rPr>
            <a:t>khởi</a:t>
          </a:r>
          <a:r>
            <a:rPr lang="en-US" sz="2100" b="1" kern="1200" dirty="0">
              <a:latin typeface="Arial" panose="020B0604020202020204" pitchFamily="34" charset="0"/>
              <a:cs typeface="Arial" panose="020B0604020202020204" pitchFamily="34" charset="0"/>
            </a:rPr>
            <a:t> </a:t>
          </a:r>
          <a:r>
            <a:rPr lang="en-US" sz="2100" b="1" kern="1200" dirty="0" err="1">
              <a:latin typeface="Arial" panose="020B0604020202020204" pitchFamily="34" charset="0"/>
              <a:cs typeface="Arial" panose="020B0604020202020204" pitchFamily="34" charset="0"/>
            </a:rPr>
            <a:t>động</a:t>
          </a:r>
          <a:endParaRPr lang="en-US" sz="2100" b="1" kern="1200" dirty="0">
            <a:latin typeface="Arial" panose="020B0604020202020204" pitchFamily="34" charset="0"/>
            <a:cs typeface="Arial" panose="020B0604020202020204" pitchFamily="34" charset="0"/>
          </a:endParaRPr>
        </a:p>
      </dsp:txBody>
      <dsp:txXfrm>
        <a:off x="4099233" y="3078641"/>
        <a:ext cx="1975218" cy="843078"/>
      </dsp:txXfrm>
    </dsp:sp>
    <dsp:sp modelId="{F659DB88-A03A-47A4-9C5C-EBB1CF1CD2E8}">
      <dsp:nvSpPr>
        <dsp:cNvPr id="0" name=""/>
        <dsp:cNvSpPr/>
      </dsp:nvSpPr>
      <dsp:spPr>
        <a:xfrm>
          <a:off x="2254945" y="4043220"/>
          <a:ext cx="2164404" cy="934294"/>
        </a:xfrm>
        <a:prstGeom prst="roundRect">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err="1">
              <a:latin typeface="Arial" panose="020B0604020202020204" pitchFamily="34" charset="0"/>
              <a:cs typeface="Arial" panose="020B0604020202020204" pitchFamily="34" charset="0"/>
            </a:rPr>
            <a:t>Hoạt</a:t>
          </a:r>
          <a:r>
            <a:rPr lang="en-US" sz="2100" b="1" kern="1200" dirty="0">
              <a:latin typeface="Arial" panose="020B0604020202020204" pitchFamily="34" charset="0"/>
              <a:cs typeface="Arial" panose="020B0604020202020204" pitchFamily="34" charset="0"/>
            </a:rPr>
            <a:t> </a:t>
          </a:r>
          <a:r>
            <a:rPr lang="en-US" sz="2100" b="1" kern="1200" dirty="0" err="1">
              <a:latin typeface="Arial" panose="020B0604020202020204" pitchFamily="34" charset="0"/>
              <a:cs typeface="Arial" panose="020B0604020202020204" pitchFamily="34" charset="0"/>
            </a:rPr>
            <a:t>động</a:t>
          </a:r>
          <a:r>
            <a:rPr lang="en-US" sz="2100" b="1" kern="1200" dirty="0">
              <a:latin typeface="Arial" panose="020B0604020202020204" pitchFamily="34" charset="0"/>
              <a:cs typeface="Arial" panose="020B0604020202020204" pitchFamily="34" charset="0"/>
            </a:rPr>
            <a:t> </a:t>
          </a:r>
          <a:r>
            <a:rPr lang="en-US" sz="2100" b="1" kern="1200" dirty="0" err="1">
              <a:latin typeface="Arial" panose="020B0604020202020204" pitchFamily="34" charset="0"/>
              <a:cs typeface="Arial" panose="020B0604020202020204" pitchFamily="34" charset="0"/>
            </a:rPr>
            <a:t>khám</a:t>
          </a:r>
          <a:r>
            <a:rPr lang="en-US" sz="2100" b="1" kern="1200" dirty="0">
              <a:latin typeface="Arial" panose="020B0604020202020204" pitchFamily="34" charset="0"/>
              <a:cs typeface="Arial" panose="020B0604020202020204" pitchFamily="34" charset="0"/>
            </a:rPr>
            <a:t> </a:t>
          </a:r>
          <a:r>
            <a:rPr lang="en-US" sz="2100" b="1" kern="1200" dirty="0" err="1">
              <a:latin typeface="Arial" panose="020B0604020202020204" pitchFamily="34" charset="0"/>
              <a:cs typeface="Arial" panose="020B0604020202020204" pitchFamily="34" charset="0"/>
            </a:rPr>
            <a:t>phá</a:t>
          </a:r>
          <a:endParaRPr lang="en-US" sz="2100" b="1" kern="1200" dirty="0">
            <a:latin typeface="Arial" panose="020B0604020202020204" pitchFamily="34" charset="0"/>
            <a:cs typeface="Arial" panose="020B0604020202020204" pitchFamily="34" charset="0"/>
          </a:endParaRPr>
        </a:p>
      </dsp:txBody>
      <dsp:txXfrm>
        <a:off x="2300553" y="4088828"/>
        <a:ext cx="2073188" cy="843078"/>
      </dsp:txXfrm>
    </dsp:sp>
    <dsp:sp modelId="{C2EE7979-49CC-436B-BD20-56FA162886B1}">
      <dsp:nvSpPr>
        <dsp:cNvPr id="0" name=""/>
        <dsp:cNvSpPr/>
      </dsp:nvSpPr>
      <dsp:spPr>
        <a:xfrm>
          <a:off x="451345" y="2995364"/>
          <a:ext cx="1868588" cy="934294"/>
        </a:xfrm>
        <a:prstGeom prst="roundRect">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err="1">
              <a:latin typeface="Arial" panose="020B0604020202020204" pitchFamily="34" charset="0"/>
              <a:cs typeface="Arial" panose="020B0604020202020204" pitchFamily="34" charset="0"/>
            </a:rPr>
            <a:t>Luyện</a:t>
          </a:r>
          <a:r>
            <a:rPr lang="en-US" sz="2100" b="1" kern="1200" dirty="0">
              <a:latin typeface="Arial" panose="020B0604020202020204" pitchFamily="34" charset="0"/>
              <a:cs typeface="Arial" panose="020B0604020202020204" pitchFamily="34" charset="0"/>
            </a:rPr>
            <a:t> </a:t>
          </a:r>
          <a:r>
            <a:rPr lang="en-US" sz="2100" b="1" kern="1200" dirty="0" err="1">
              <a:latin typeface="Arial" panose="020B0604020202020204" pitchFamily="34" charset="0"/>
              <a:cs typeface="Arial" panose="020B0604020202020204" pitchFamily="34" charset="0"/>
            </a:rPr>
            <a:t>tập</a:t>
          </a:r>
          <a:endParaRPr lang="en-US" sz="2100" b="1" kern="1200" dirty="0">
            <a:latin typeface="Arial" panose="020B0604020202020204" pitchFamily="34" charset="0"/>
            <a:cs typeface="Arial" panose="020B0604020202020204" pitchFamily="34" charset="0"/>
          </a:endParaRPr>
        </a:p>
      </dsp:txBody>
      <dsp:txXfrm>
        <a:off x="496953" y="3040972"/>
        <a:ext cx="1777372" cy="843078"/>
      </dsp:txXfrm>
    </dsp:sp>
    <dsp:sp modelId="{1756EA56-22A4-4C38-99C1-AD44AF7EA232}">
      <dsp:nvSpPr>
        <dsp:cNvPr id="0" name=""/>
        <dsp:cNvSpPr/>
      </dsp:nvSpPr>
      <dsp:spPr>
        <a:xfrm>
          <a:off x="653159" y="1012660"/>
          <a:ext cx="1868588" cy="934294"/>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a:latin typeface="Arial" panose="020B0604020202020204" pitchFamily="34" charset="0"/>
              <a:cs typeface="Arial" panose="020B0604020202020204" pitchFamily="34" charset="0"/>
            </a:rPr>
            <a:t>Vận dụng</a:t>
          </a:r>
          <a:endParaRPr lang="en-US" sz="2100" b="1" kern="1200" dirty="0">
            <a:latin typeface="Arial" panose="020B0604020202020204" pitchFamily="34" charset="0"/>
            <a:cs typeface="Arial" panose="020B0604020202020204" pitchFamily="34" charset="0"/>
          </a:endParaRPr>
        </a:p>
      </dsp:txBody>
      <dsp:txXfrm>
        <a:off x="698767" y="1058268"/>
        <a:ext cx="1777372" cy="84307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7FDEA4DA-E28E-4AB6-BF66-7B65BF9CDF08}"/>
              </a:ext>
            </a:extLst>
          </p:cNvPr>
          <p:cNvSpPr>
            <a:spLocks noGrp="1"/>
          </p:cNvSpPr>
          <p:nvPr>
            <p:ph type="hdr" sz="quarter"/>
          </p:nvPr>
        </p:nvSpPr>
        <p:spPr>
          <a:xfrm>
            <a:off x="0" y="0"/>
            <a:ext cx="2919413" cy="493713"/>
          </a:xfrm>
          <a:prstGeom prst="rect">
            <a:avLst/>
          </a:prstGeom>
        </p:spPr>
        <p:txBody>
          <a:bodyPr vert="horz" lIns="90754" tIns="45377" rIns="90754" bIns="45377"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xmlns="" id="{05BA56E0-C80D-4D4E-96F5-48B7D6BA8616}"/>
              </a:ext>
            </a:extLst>
          </p:cNvPr>
          <p:cNvSpPr>
            <a:spLocks noGrp="1"/>
          </p:cNvSpPr>
          <p:nvPr>
            <p:ph type="dt" sz="quarter" idx="1"/>
          </p:nvPr>
        </p:nvSpPr>
        <p:spPr>
          <a:xfrm>
            <a:off x="3814763" y="0"/>
            <a:ext cx="2919412" cy="493713"/>
          </a:xfrm>
          <a:prstGeom prst="rect">
            <a:avLst/>
          </a:prstGeom>
        </p:spPr>
        <p:txBody>
          <a:bodyPr vert="horz" lIns="90754" tIns="45377" rIns="90754" bIns="45377" rtlCol="0"/>
          <a:lstStyle>
            <a:lvl1pPr algn="r">
              <a:defRPr sz="1200"/>
            </a:lvl1pPr>
          </a:lstStyle>
          <a:p>
            <a:pPr>
              <a:defRPr/>
            </a:pPr>
            <a:fld id="{14358C3B-52E6-4D2A-A74A-5CB7ECE341C1}" type="datetimeFigureOut">
              <a:rPr lang="en-US"/>
              <a:pPr>
                <a:defRPr/>
              </a:pPr>
              <a:t>4/7/2023</a:t>
            </a:fld>
            <a:endParaRPr lang="en-US"/>
          </a:p>
        </p:txBody>
      </p:sp>
      <p:sp>
        <p:nvSpPr>
          <p:cNvPr id="4" name="Footer Placeholder 3">
            <a:extLst>
              <a:ext uri="{FF2B5EF4-FFF2-40B4-BE49-F238E27FC236}">
                <a16:creationId xmlns:a16="http://schemas.microsoft.com/office/drawing/2014/main" xmlns="" id="{DC03ECA9-B0D8-4080-B177-6F61DDBAE93E}"/>
              </a:ext>
            </a:extLst>
          </p:cNvPr>
          <p:cNvSpPr>
            <a:spLocks noGrp="1"/>
          </p:cNvSpPr>
          <p:nvPr>
            <p:ph type="ftr" sz="quarter" idx="2"/>
          </p:nvPr>
        </p:nvSpPr>
        <p:spPr>
          <a:xfrm>
            <a:off x="0" y="9371013"/>
            <a:ext cx="2919413" cy="493712"/>
          </a:xfrm>
          <a:prstGeom prst="rect">
            <a:avLst/>
          </a:prstGeom>
        </p:spPr>
        <p:txBody>
          <a:bodyPr vert="horz" lIns="90754" tIns="45377" rIns="90754" bIns="45377" rtlCol="0" anchor="b"/>
          <a:lstStyle>
            <a:lvl1pPr algn="l">
              <a:defRPr sz="1200"/>
            </a:lvl1pPr>
          </a:lstStyle>
          <a:p>
            <a:pPr>
              <a:defRPr/>
            </a:pPr>
            <a:endParaRPr lang="en-US"/>
          </a:p>
        </p:txBody>
      </p:sp>
      <p:sp>
        <p:nvSpPr>
          <p:cNvPr id="5" name="Slide Number Placeholder 4">
            <a:extLst>
              <a:ext uri="{FF2B5EF4-FFF2-40B4-BE49-F238E27FC236}">
                <a16:creationId xmlns:a16="http://schemas.microsoft.com/office/drawing/2014/main" xmlns="" id="{27A15CD1-7C51-4EFA-8CF7-7A7362699609}"/>
              </a:ext>
            </a:extLst>
          </p:cNvPr>
          <p:cNvSpPr>
            <a:spLocks noGrp="1"/>
          </p:cNvSpPr>
          <p:nvPr>
            <p:ph type="sldNum" sz="quarter" idx="3"/>
          </p:nvPr>
        </p:nvSpPr>
        <p:spPr>
          <a:xfrm>
            <a:off x="3814763" y="9371013"/>
            <a:ext cx="2919412" cy="493712"/>
          </a:xfrm>
          <a:prstGeom prst="rect">
            <a:avLst/>
          </a:prstGeom>
        </p:spPr>
        <p:txBody>
          <a:bodyPr vert="horz" wrap="square" lIns="90754" tIns="45377" rIns="90754" bIns="45377" numCol="1" anchor="b" anchorCtr="0" compatLnSpc="1">
            <a:prstTxWarp prst="textNoShape">
              <a:avLst/>
            </a:prstTxWarp>
          </a:bodyPr>
          <a:lstStyle>
            <a:lvl1pPr algn="r">
              <a:defRPr sz="1200"/>
            </a:lvl1pPr>
          </a:lstStyle>
          <a:p>
            <a:pPr>
              <a:defRPr/>
            </a:pPr>
            <a:fld id="{B4C90ACC-7035-4447-9135-493B4D1B2EDF}" type="slidenum">
              <a:rPr lang="en-US" altLang="en-US"/>
              <a:pPr>
                <a:defRPr/>
              </a:pPr>
              <a:t>‹#›</a:t>
            </a:fld>
            <a:endParaRPr lang="en-US" altLang="en-US"/>
          </a:p>
        </p:txBody>
      </p:sp>
    </p:spTree>
    <p:extLst>
      <p:ext uri="{BB962C8B-B14F-4D97-AF65-F5344CB8AC3E}">
        <p14:creationId xmlns:p14="http://schemas.microsoft.com/office/powerpoint/2010/main" val="11616086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C0CC6362-69F5-4ADB-A7A1-954DF3BF2206}"/>
              </a:ext>
            </a:extLst>
          </p:cNvPr>
          <p:cNvSpPr>
            <a:spLocks noGrp="1"/>
          </p:cNvSpPr>
          <p:nvPr>
            <p:ph type="hdr" sz="quarter"/>
          </p:nvPr>
        </p:nvSpPr>
        <p:spPr>
          <a:xfrm>
            <a:off x="0" y="0"/>
            <a:ext cx="2919413" cy="493713"/>
          </a:xfrm>
          <a:prstGeom prst="rect">
            <a:avLst/>
          </a:prstGeom>
        </p:spPr>
        <p:txBody>
          <a:bodyPr vert="horz" lIns="79682" tIns="39841" rIns="79682" bIns="39841" rtlCol="0"/>
          <a:lstStyle>
            <a:lvl1pPr algn="l" eaLnBrk="1" fontAlgn="auto" hangingPunct="1">
              <a:spcBef>
                <a:spcPts val="0"/>
              </a:spcBef>
              <a:spcAft>
                <a:spcPts val="0"/>
              </a:spcAft>
              <a:defRPr sz="11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xmlns="" id="{C9B42D96-9D4A-46BB-852B-B0029B229369}"/>
              </a:ext>
            </a:extLst>
          </p:cNvPr>
          <p:cNvSpPr>
            <a:spLocks noGrp="1"/>
          </p:cNvSpPr>
          <p:nvPr>
            <p:ph type="dt" idx="1"/>
          </p:nvPr>
        </p:nvSpPr>
        <p:spPr>
          <a:xfrm>
            <a:off x="3814763" y="0"/>
            <a:ext cx="2919412" cy="493713"/>
          </a:xfrm>
          <a:prstGeom prst="rect">
            <a:avLst/>
          </a:prstGeom>
        </p:spPr>
        <p:txBody>
          <a:bodyPr vert="horz" lIns="79682" tIns="39841" rIns="79682" bIns="39841" rtlCol="0"/>
          <a:lstStyle>
            <a:lvl1pPr algn="r" eaLnBrk="1" fontAlgn="auto" hangingPunct="1">
              <a:spcBef>
                <a:spcPts val="0"/>
              </a:spcBef>
              <a:spcAft>
                <a:spcPts val="0"/>
              </a:spcAft>
              <a:defRPr sz="1100">
                <a:latin typeface="+mn-lt"/>
                <a:cs typeface="+mn-cs"/>
              </a:defRPr>
            </a:lvl1pPr>
          </a:lstStyle>
          <a:p>
            <a:pPr>
              <a:defRPr/>
            </a:pPr>
            <a:fld id="{6E905CDB-8547-4B11-A85A-F624041F92CA}" type="datetimeFigureOut">
              <a:rPr lang="en-US"/>
              <a:pPr>
                <a:defRPr/>
              </a:pPr>
              <a:t>4/7/2023</a:t>
            </a:fld>
            <a:endParaRPr lang="en-US"/>
          </a:p>
        </p:txBody>
      </p:sp>
      <p:sp>
        <p:nvSpPr>
          <p:cNvPr id="4" name="Slide Image Placeholder 3">
            <a:extLst>
              <a:ext uri="{FF2B5EF4-FFF2-40B4-BE49-F238E27FC236}">
                <a16:creationId xmlns:a16="http://schemas.microsoft.com/office/drawing/2014/main" xmlns="" id="{E234ACF2-2991-4336-87A2-DA588F5A1CD0}"/>
              </a:ext>
            </a:extLst>
          </p:cNvPr>
          <p:cNvSpPr>
            <a:spLocks noGrp="1" noRot="1" noChangeAspect="1"/>
          </p:cNvSpPr>
          <p:nvPr>
            <p:ph type="sldImg" idx="2"/>
          </p:nvPr>
        </p:nvSpPr>
        <p:spPr>
          <a:xfrm>
            <a:off x="79375" y="738188"/>
            <a:ext cx="6577013" cy="3700462"/>
          </a:xfrm>
          <a:prstGeom prst="rect">
            <a:avLst/>
          </a:prstGeom>
          <a:noFill/>
          <a:ln w="12700">
            <a:solidFill>
              <a:prstClr val="black"/>
            </a:solidFill>
          </a:ln>
        </p:spPr>
        <p:txBody>
          <a:bodyPr vert="horz" lIns="79682" tIns="39841" rIns="79682" bIns="39841" rtlCol="0" anchor="ctr"/>
          <a:lstStyle/>
          <a:p>
            <a:pPr lvl="0"/>
            <a:endParaRPr lang="en-US" noProof="0"/>
          </a:p>
        </p:txBody>
      </p:sp>
      <p:sp>
        <p:nvSpPr>
          <p:cNvPr id="5" name="Notes Placeholder 4">
            <a:extLst>
              <a:ext uri="{FF2B5EF4-FFF2-40B4-BE49-F238E27FC236}">
                <a16:creationId xmlns:a16="http://schemas.microsoft.com/office/drawing/2014/main" xmlns="" id="{88CDB140-E3C8-4BE5-9409-F88A2A726D23}"/>
              </a:ext>
            </a:extLst>
          </p:cNvPr>
          <p:cNvSpPr>
            <a:spLocks noGrp="1"/>
          </p:cNvSpPr>
          <p:nvPr>
            <p:ph type="body" sz="quarter" idx="3"/>
          </p:nvPr>
        </p:nvSpPr>
        <p:spPr>
          <a:xfrm>
            <a:off x="673100" y="4686300"/>
            <a:ext cx="5389563" cy="4440238"/>
          </a:xfrm>
          <a:prstGeom prst="rect">
            <a:avLst/>
          </a:prstGeom>
        </p:spPr>
        <p:txBody>
          <a:bodyPr vert="horz" lIns="79682" tIns="39841" rIns="79682" bIns="3984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xmlns="" id="{7555D790-2105-4D92-8BEC-C158F2C817E0}"/>
              </a:ext>
            </a:extLst>
          </p:cNvPr>
          <p:cNvSpPr>
            <a:spLocks noGrp="1"/>
          </p:cNvSpPr>
          <p:nvPr>
            <p:ph type="ftr" sz="quarter" idx="4"/>
          </p:nvPr>
        </p:nvSpPr>
        <p:spPr>
          <a:xfrm>
            <a:off x="0" y="9371013"/>
            <a:ext cx="2919413" cy="493712"/>
          </a:xfrm>
          <a:prstGeom prst="rect">
            <a:avLst/>
          </a:prstGeom>
        </p:spPr>
        <p:txBody>
          <a:bodyPr vert="horz" lIns="79682" tIns="39841" rIns="79682" bIns="39841" rtlCol="0" anchor="b"/>
          <a:lstStyle>
            <a:lvl1pPr algn="l" eaLnBrk="1" fontAlgn="auto" hangingPunct="1">
              <a:spcBef>
                <a:spcPts val="0"/>
              </a:spcBef>
              <a:spcAft>
                <a:spcPts val="0"/>
              </a:spcAft>
              <a:defRPr sz="11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xmlns="" id="{EA402EC5-CA0B-4C6F-A4BC-989F42B47FA3}"/>
              </a:ext>
            </a:extLst>
          </p:cNvPr>
          <p:cNvSpPr>
            <a:spLocks noGrp="1"/>
          </p:cNvSpPr>
          <p:nvPr>
            <p:ph type="sldNum" sz="quarter" idx="5"/>
          </p:nvPr>
        </p:nvSpPr>
        <p:spPr>
          <a:xfrm>
            <a:off x="3814763" y="9371013"/>
            <a:ext cx="2919412" cy="493712"/>
          </a:xfrm>
          <a:prstGeom prst="rect">
            <a:avLst/>
          </a:prstGeom>
        </p:spPr>
        <p:txBody>
          <a:bodyPr vert="horz" wrap="square" lIns="79682" tIns="39841" rIns="79682" bIns="39841" numCol="1" anchor="b" anchorCtr="0" compatLnSpc="1">
            <a:prstTxWarp prst="textNoShape">
              <a:avLst/>
            </a:prstTxWarp>
          </a:bodyPr>
          <a:lstStyle>
            <a:lvl1pPr algn="r" eaLnBrk="1" hangingPunct="1">
              <a:defRPr sz="1100">
                <a:latin typeface="Calibri" panose="020F0502020204030204" pitchFamily="34" charset="0"/>
              </a:defRPr>
            </a:lvl1pPr>
          </a:lstStyle>
          <a:p>
            <a:pPr>
              <a:defRPr/>
            </a:pPr>
            <a:fld id="{FD1A68C5-11BD-4718-901E-67DCDB0BABBF}" type="slidenum">
              <a:rPr lang="en-US" altLang="en-US"/>
              <a:pPr>
                <a:defRPr/>
              </a:pPr>
              <a:t>‹#›</a:t>
            </a:fld>
            <a:endParaRPr lang="en-US" altLang="en-US"/>
          </a:p>
        </p:txBody>
      </p:sp>
    </p:spTree>
    <p:extLst>
      <p:ext uri="{BB962C8B-B14F-4D97-AF65-F5344CB8AC3E}">
        <p14:creationId xmlns:p14="http://schemas.microsoft.com/office/powerpoint/2010/main" val="17779334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EC991C42-AC77-4A96-9FB7-3CA04C87ACDA}" type="slidenum">
              <a:rPr lang="en-US" altLang="en-US" smtClean="0">
                <a:latin typeface="Calibri" pitchFamily="34" charset="0"/>
              </a:rPr>
              <a:pPr/>
              <a:t>2</a:t>
            </a:fld>
            <a:endParaRPr lang="en-US" altLang="en-US">
              <a:latin typeface="Calibri" pitchFamily="34" charset="0"/>
            </a:endParaRPr>
          </a:p>
        </p:txBody>
      </p:sp>
    </p:spTree>
    <p:extLst>
      <p:ext uri="{BB962C8B-B14F-4D97-AF65-F5344CB8AC3E}">
        <p14:creationId xmlns:p14="http://schemas.microsoft.com/office/powerpoint/2010/main" val="1424294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xmlns="" id="{5525FCAC-F136-469D-B307-26979C8939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xmlns="" id="{3F392B81-BD3D-489F-AEDB-F7E7DCE247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Giải quyết một vấn đề của chương</a:t>
            </a:r>
          </a:p>
          <a:p>
            <a:r>
              <a:rPr lang="en-US" altLang="en-US"/>
              <a:t>Cấu trúc 4 bước dễ soạn giáo án</a:t>
            </a:r>
          </a:p>
        </p:txBody>
      </p:sp>
      <p:sp>
        <p:nvSpPr>
          <p:cNvPr id="36868" name="Slide Number Placeholder 3">
            <a:extLst>
              <a:ext uri="{FF2B5EF4-FFF2-40B4-BE49-F238E27FC236}">
                <a16:creationId xmlns:a16="http://schemas.microsoft.com/office/drawing/2014/main" xmlns="" id="{6E1AD247-C186-49F5-9B53-F513AC04DC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D476737-413F-435F-ABEB-4B3580786E93}" type="slidenum">
              <a:rPr lang="en-US" altLang="en-US" smtClean="0">
                <a:latin typeface="Calibri" panose="020F0502020204030204" pitchFamily="34" charset="0"/>
              </a:rPr>
              <a:pPr/>
              <a:t>24</a:t>
            </a:fld>
            <a:endParaRPr lang="en-US" altLang="en-US">
              <a:latin typeface="Calibri" panose="020F0502020204030204" pitchFamily="34" charset="0"/>
            </a:endParaRPr>
          </a:p>
        </p:txBody>
      </p:sp>
    </p:spTree>
    <p:extLst>
      <p:ext uri="{BB962C8B-B14F-4D97-AF65-F5344CB8AC3E}">
        <p14:creationId xmlns:p14="http://schemas.microsoft.com/office/powerpoint/2010/main" val="4030354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85DC82CB-DC65-4131-B1AB-78EDC026CA03}" type="slidenum">
              <a:rPr lang="en-US" altLang="en-US" smtClean="0">
                <a:latin typeface="Calibri" pitchFamily="34" charset="0"/>
              </a:rPr>
              <a:pPr/>
              <a:t>26</a:t>
            </a:fld>
            <a:endParaRPr lang="en-US" altLang="en-US">
              <a:latin typeface="Calibri" pitchFamily="34" charset="0"/>
            </a:endParaRPr>
          </a:p>
        </p:txBody>
      </p:sp>
    </p:spTree>
    <p:extLst>
      <p:ext uri="{BB962C8B-B14F-4D97-AF65-F5344CB8AC3E}">
        <p14:creationId xmlns:p14="http://schemas.microsoft.com/office/powerpoint/2010/main" val="2656251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xmlns="" id="{49C446D8-C2A4-4ADB-9274-B080890805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xmlns="" id="{F8561E34-2741-49D6-9786-606EE612AA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endParaRPr lang="en-US" altLang="en-US"/>
          </a:p>
        </p:txBody>
      </p:sp>
      <p:sp>
        <p:nvSpPr>
          <p:cNvPr id="46084" name="Slide Number Placeholder 3">
            <a:extLst>
              <a:ext uri="{FF2B5EF4-FFF2-40B4-BE49-F238E27FC236}">
                <a16:creationId xmlns:a16="http://schemas.microsoft.com/office/drawing/2014/main" xmlns="" id="{D33A9F60-2A27-4BCD-8869-5664C1A2EC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96471B7-7C26-4343-AC14-4B5FCA79CF3A}" type="slidenum">
              <a:rPr lang="en-US" altLang="en-US" smtClean="0">
                <a:latin typeface="Calibri" panose="020F0502020204030204" pitchFamily="34" charset="0"/>
              </a:rPr>
              <a:pPr/>
              <a:t>29</a:t>
            </a:fld>
            <a:endParaRPr lang="en-US" altLang="en-US">
              <a:latin typeface="Calibri" panose="020F0502020204030204" pitchFamily="34" charset="0"/>
            </a:endParaRPr>
          </a:p>
        </p:txBody>
      </p:sp>
    </p:spTree>
    <p:extLst>
      <p:ext uri="{BB962C8B-B14F-4D97-AF65-F5344CB8AC3E}">
        <p14:creationId xmlns:p14="http://schemas.microsoft.com/office/powerpoint/2010/main" val="767700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E11245BC-98A9-4626-B062-D9AF2C1DC893}" type="slidenum">
              <a:rPr lang="en-US" altLang="en-US" smtClean="0">
                <a:latin typeface="Calibri" pitchFamily="34" charset="0"/>
              </a:rPr>
              <a:pPr/>
              <a:t>35</a:t>
            </a:fld>
            <a:endParaRPr lang="en-US" altLang="en-US">
              <a:latin typeface="Calibri" pitchFamily="34" charset="0"/>
            </a:endParaRPr>
          </a:p>
        </p:txBody>
      </p:sp>
    </p:spTree>
    <p:extLst>
      <p:ext uri="{BB962C8B-B14F-4D97-AF65-F5344CB8AC3E}">
        <p14:creationId xmlns:p14="http://schemas.microsoft.com/office/powerpoint/2010/main" val="4043935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D5B960CF-0727-47F9-9C45-E5B27C390D07}" type="slidenum">
              <a:rPr lang="en-US" altLang="en-US" smtClean="0">
                <a:latin typeface="Calibri" pitchFamily="34" charset="0"/>
              </a:rPr>
              <a:pPr/>
              <a:t>36</a:t>
            </a:fld>
            <a:endParaRPr lang="en-US" altLang="en-US">
              <a:latin typeface="Calibri" pitchFamily="34" charset="0"/>
            </a:endParaRPr>
          </a:p>
        </p:txBody>
      </p:sp>
    </p:spTree>
    <p:extLst>
      <p:ext uri="{BB962C8B-B14F-4D97-AF65-F5344CB8AC3E}">
        <p14:creationId xmlns:p14="http://schemas.microsoft.com/office/powerpoint/2010/main" val="2076153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5D3EA776-DCF5-4076-ADAF-209EF7F4547A}" type="slidenum">
              <a:rPr lang="en-US" altLang="en-US" smtClean="0">
                <a:latin typeface="Calibri" pitchFamily="34" charset="0"/>
              </a:rPr>
              <a:pPr/>
              <a:t>38</a:t>
            </a:fld>
            <a:endParaRPr lang="en-US" altLang="en-US">
              <a:latin typeface="Calibri" pitchFamily="34" charset="0"/>
            </a:endParaRPr>
          </a:p>
        </p:txBody>
      </p:sp>
    </p:spTree>
    <p:extLst>
      <p:ext uri="{BB962C8B-B14F-4D97-AF65-F5344CB8AC3E}">
        <p14:creationId xmlns:p14="http://schemas.microsoft.com/office/powerpoint/2010/main" val="106604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06D89F78-5778-4B97-8231-F0E1846F4C1E}" type="slidenum">
              <a:rPr lang="en-US" altLang="en-US" smtClean="0">
                <a:latin typeface="Calibri" pitchFamily="34" charset="0"/>
              </a:rPr>
              <a:pPr/>
              <a:t>39</a:t>
            </a:fld>
            <a:endParaRPr lang="en-US" altLang="en-US">
              <a:latin typeface="Calibri" pitchFamily="34" charset="0"/>
            </a:endParaRPr>
          </a:p>
        </p:txBody>
      </p:sp>
    </p:spTree>
    <p:extLst>
      <p:ext uri="{BB962C8B-B14F-4D97-AF65-F5344CB8AC3E}">
        <p14:creationId xmlns:p14="http://schemas.microsoft.com/office/powerpoint/2010/main" val="1580485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5D3EA776-DCF5-4076-ADAF-209EF7F4547A}" type="slidenum">
              <a:rPr lang="en-US" altLang="en-US" smtClean="0">
                <a:latin typeface="Calibri" pitchFamily="34" charset="0"/>
              </a:rPr>
              <a:pPr/>
              <a:t>40</a:t>
            </a:fld>
            <a:endParaRPr lang="en-US" altLang="en-US">
              <a:latin typeface="Calibri" pitchFamily="34" charset="0"/>
            </a:endParaRPr>
          </a:p>
        </p:txBody>
      </p:sp>
    </p:spTree>
    <p:extLst>
      <p:ext uri="{BB962C8B-B14F-4D97-AF65-F5344CB8AC3E}">
        <p14:creationId xmlns:p14="http://schemas.microsoft.com/office/powerpoint/2010/main" val="2976433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5D3EA776-DCF5-4076-ADAF-209EF7F4547A}" type="slidenum">
              <a:rPr lang="en-US" altLang="en-US" smtClean="0">
                <a:latin typeface="Calibri" pitchFamily="34" charset="0"/>
              </a:rPr>
              <a:pPr/>
              <a:t>41</a:t>
            </a:fld>
            <a:endParaRPr lang="en-US" altLang="en-US">
              <a:latin typeface="Calibri" pitchFamily="34" charset="0"/>
            </a:endParaRPr>
          </a:p>
        </p:txBody>
      </p:sp>
    </p:spTree>
    <p:extLst>
      <p:ext uri="{BB962C8B-B14F-4D97-AF65-F5344CB8AC3E}">
        <p14:creationId xmlns:p14="http://schemas.microsoft.com/office/powerpoint/2010/main" val="1577148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53A14A4A-FA6F-44CD-9451-D963C24B4A07}" type="slidenum">
              <a:rPr lang="en-US" altLang="en-US" smtClean="0">
                <a:solidFill>
                  <a:prstClr val="black"/>
                </a:solidFill>
                <a:latin typeface="Calibri" pitchFamily="34" charset="0"/>
              </a:rPr>
              <a:pPr/>
              <a:t>43</a:t>
            </a:fld>
            <a:endParaRPr lang="en-US" altLang="en-US">
              <a:solidFill>
                <a:prstClr val="black"/>
              </a:solidFill>
              <a:latin typeface="Calibri" pitchFamily="34" charset="0"/>
            </a:endParaRPr>
          </a:p>
        </p:txBody>
      </p:sp>
    </p:spTree>
    <p:extLst>
      <p:ext uri="{BB962C8B-B14F-4D97-AF65-F5344CB8AC3E}">
        <p14:creationId xmlns:p14="http://schemas.microsoft.com/office/powerpoint/2010/main" val="1135171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xmlns="" id="{DF67D031-3A82-4752-AA3E-BF422E9840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xmlns="" id="{2797F756-3E5D-4094-BF15-7E4B7BFC22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20" name="Slide Number Placeholder 3">
            <a:extLst>
              <a:ext uri="{FF2B5EF4-FFF2-40B4-BE49-F238E27FC236}">
                <a16:creationId xmlns:a16="http://schemas.microsoft.com/office/drawing/2014/main" xmlns="" id="{E13F6048-B8E2-4654-84F4-0E767B5CBF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754AE5C-F456-4DF5-A311-36B037AEB0EA}" type="slidenum">
              <a:rPr lang="en-US" altLang="en-US" smtClean="0">
                <a:latin typeface="Calibri" panose="020F0502020204030204" pitchFamily="34" charset="0"/>
              </a:rPr>
              <a:pPr/>
              <a:t>3</a:t>
            </a:fld>
            <a:endParaRPr lang="en-US" altLang="en-US">
              <a:latin typeface="Calibri" panose="020F0502020204030204" pitchFamily="34" charset="0"/>
            </a:endParaRPr>
          </a:p>
        </p:txBody>
      </p:sp>
    </p:spTree>
    <p:extLst>
      <p:ext uri="{BB962C8B-B14F-4D97-AF65-F5344CB8AC3E}">
        <p14:creationId xmlns:p14="http://schemas.microsoft.com/office/powerpoint/2010/main" val="1623990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53A14A4A-FA6F-44CD-9451-D963C24B4A07}" type="slidenum">
              <a:rPr lang="en-US" altLang="en-US" smtClean="0">
                <a:solidFill>
                  <a:prstClr val="black"/>
                </a:solidFill>
                <a:latin typeface="Calibri" pitchFamily="34" charset="0"/>
              </a:rPr>
              <a:pPr/>
              <a:t>44</a:t>
            </a:fld>
            <a:endParaRPr lang="en-US" altLang="en-US">
              <a:solidFill>
                <a:prstClr val="black"/>
              </a:solidFill>
              <a:latin typeface="Calibri" pitchFamily="34" charset="0"/>
            </a:endParaRPr>
          </a:p>
        </p:txBody>
      </p:sp>
    </p:spTree>
    <p:extLst>
      <p:ext uri="{BB962C8B-B14F-4D97-AF65-F5344CB8AC3E}">
        <p14:creationId xmlns:p14="http://schemas.microsoft.com/office/powerpoint/2010/main" val="2389824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53A14A4A-FA6F-44CD-9451-D963C24B4A07}" type="slidenum">
              <a:rPr lang="en-US" altLang="en-US" smtClean="0">
                <a:solidFill>
                  <a:prstClr val="black"/>
                </a:solidFill>
                <a:latin typeface="Calibri" pitchFamily="34" charset="0"/>
              </a:rPr>
              <a:pPr/>
              <a:t>45</a:t>
            </a:fld>
            <a:endParaRPr lang="en-US" altLang="en-US">
              <a:solidFill>
                <a:prstClr val="black"/>
              </a:solidFill>
              <a:latin typeface="Calibri" pitchFamily="34" charset="0"/>
            </a:endParaRPr>
          </a:p>
        </p:txBody>
      </p:sp>
    </p:spTree>
    <p:extLst>
      <p:ext uri="{BB962C8B-B14F-4D97-AF65-F5344CB8AC3E}">
        <p14:creationId xmlns:p14="http://schemas.microsoft.com/office/powerpoint/2010/main" val="781495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53A14A4A-FA6F-44CD-9451-D963C24B4A07}" type="slidenum">
              <a:rPr lang="en-US" altLang="en-US" smtClean="0">
                <a:solidFill>
                  <a:prstClr val="black"/>
                </a:solidFill>
                <a:latin typeface="Calibri" pitchFamily="34" charset="0"/>
              </a:rPr>
              <a:pPr/>
              <a:t>48</a:t>
            </a:fld>
            <a:endParaRPr lang="en-US" altLang="en-US">
              <a:solidFill>
                <a:prstClr val="black"/>
              </a:solidFill>
              <a:latin typeface="Calibri" pitchFamily="34" charset="0"/>
            </a:endParaRPr>
          </a:p>
        </p:txBody>
      </p:sp>
    </p:spTree>
    <p:extLst>
      <p:ext uri="{BB962C8B-B14F-4D97-AF65-F5344CB8AC3E}">
        <p14:creationId xmlns:p14="http://schemas.microsoft.com/office/powerpoint/2010/main" val="1803546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xmlns="" id="{892F2E86-E242-4A78-B1C1-5434A2C5CA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xmlns="" id="{CF8B7379-033F-4066-862E-0CF2537DD7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9332" name="Slide Number Placeholder 3">
            <a:extLst>
              <a:ext uri="{FF2B5EF4-FFF2-40B4-BE49-F238E27FC236}">
                <a16:creationId xmlns:a16="http://schemas.microsoft.com/office/drawing/2014/main" xmlns="" id="{063EB983-E15C-4FBD-8125-82FDF855DE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4194F39-9EA1-41A1-8258-1ECFA7C5C6E6}" type="slidenum">
              <a:rPr lang="en-US" altLang="en-US" smtClean="0">
                <a:latin typeface="Calibri" panose="020F0502020204030204" pitchFamily="34" charset="0"/>
              </a:rPr>
              <a:pPr/>
              <a:t>52</a:t>
            </a:fld>
            <a:endParaRPr lang="en-US" altLang="en-US">
              <a:latin typeface="Calibri" panose="020F0502020204030204" pitchFamily="34" charset="0"/>
            </a:endParaRPr>
          </a:p>
        </p:txBody>
      </p:sp>
    </p:spTree>
    <p:extLst>
      <p:ext uri="{BB962C8B-B14F-4D97-AF65-F5344CB8AC3E}">
        <p14:creationId xmlns:p14="http://schemas.microsoft.com/office/powerpoint/2010/main" val="27587015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xmlns="" id="{15622481-BC9A-4AEF-AC11-EA2E77D107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xmlns="" id="{89EE8E27-3498-48FA-935C-96522BB53C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1) N</a:t>
            </a:r>
            <a:r>
              <a:rPr lang="vi-VN" altLang="en-US" i="1"/>
              <a:t>êu mục tiêu giúp học sinh xác định được vấn đề/nhiệm vụ cụ thể cần giải quyết trong bài học hoặc xác định rõ cách thức giải quyết vấn đề/thực hiện nhiệm vụ trong các hoạt động </a:t>
            </a:r>
            <a:endParaRPr lang="en-US" altLang="en-US" i="1"/>
          </a:p>
          <a:p>
            <a:r>
              <a:rPr lang="vi-VN" altLang="en-US" i="1"/>
              <a:t>tiếp theo của bài học</a:t>
            </a:r>
            <a:endParaRPr lang="en-US" altLang="en-US" i="1"/>
          </a:p>
          <a:p>
            <a:r>
              <a:rPr lang="en-US" altLang="en-US" i="1"/>
              <a:t>2) </a:t>
            </a:r>
            <a:r>
              <a:rPr lang="en-US" altLang="en-US"/>
              <a:t>Nội dung hoạt động: </a:t>
            </a:r>
            <a:r>
              <a:rPr lang="en-US" altLang="en-US" i="1"/>
              <a:t>(Mô tả nội dung hoạt động của học sinh để xác định vấn đề cần giải quyết/nhiệm vụ học tập cần thực hiện và đề xuất giải pháp giải quyết vấn đề/cách thức thực hiện nhiệm vụ)</a:t>
            </a:r>
          </a:p>
          <a:p>
            <a:r>
              <a:rPr lang="en-US" altLang="en-US" i="1"/>
              <a:t>3)</a:t>
            </a:r>
            <a:r>
              <a:rPr lang="vi-VN" altLang="en-US" i="1"/>
              <a:t> Nêu yêu cầu về nội dung và hình thức của sản phẩm học tập mà học sinh phải hoàn thành: viết, trình bày được vấn đề cần giải quyết hoặc nhiệm vụ học tập phải thực hiện tiếp theo và đề xuất giải pháp thực hiện</a:t>
            </a:r>
            <a:endParaRPr lang="en-US" altLang="en-US" i="1"/>
          </a:p>
          <a:p>
            <a:r>
              <a:rPr lang="en-US" altLang="en-US" i="1"/>
              <a:t>4) </a:t>
            </a:r>
            <a:r>
              <a:rPr lang="vi-VN" altLang="en-US" i="1"/>
              <a:t>Trình bày cụ thể các bước tổ chức hoạt động học cho học sinh từ chuyển giao nhiệm vụ, theo dõi, hướng dẫn, kiểm tra, đánh giá quá trình và kết quả thực hiện nhiệm vụ thông qua sản phẩm học tập</a:t>
            </a:r>
            <a:endParaRPr lang="en-US" altLang="en-US"/>
          </a:p>
        </p:txBody>
      </p:sp>
      <p:sp>
        <p:nvSpPr>
          <p:cNvPr id="101380" name="Slide Number Placeholder 3">
            <a:extLst>
              <a:ext uri="{FF2B5EF4-FFF2-40B4-BE49-F238E27FC236}">
                <a16:creationId xmlns:a16="http://schemas.microsoft.com/office/drawing/2014/main" xmlns="" id="{68A66041-EEFC-40CE-B572-C418385384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4FBC140-C1C6-4619-A2CD-7CFEF4EF5F8E}" type="slidenum">
              <a:rPr lang="en-US" altLang="en-US" smtClean="0">
                <a:latin typeface="Calibri" panose="020F0502020204030204" pitchFamily="34" charset="0"/>
              </a:rPr>
              <a:pPr/>
              <a:t>53</a:t>
            </a:fld>
            <a:endParaRPr lang="en-US" altLang="en-US">
              <a:latin typeface="Calibri" panose="020F0502020204030204" pitchFamily="34" charset="0"/>
            </a:endParaRPr>
          </a:p>
        </p:txBody>
      </p:sp>
    </p:spTree>
    <p:extLst>
      <p:ext uri="{BB962C8B-B14F-4D97-AF65-F5344CB8AC3E}">
        <p14:creationId xmlns:p14="http://schemas.microsoft.com/office/powerpoint/2010/main" val="1678661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xmlns="" id="{364697B2-54FD-4C48-B0AA-E410095F0D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xmlns="" id="{5772EBFD-3153-48FD-995E-B6C958AC29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vi-VN" altLang="en-US"/>
              <a:t>Mở đầu bài học được gợi ý trong SGK là một tình huống trong thực tế, GV có thể vận dụng tình huống này cũng có thể dựa vào đó lấy những tình huống khác phù hợp với tình hình thực tế ở địa phương cũng như đặc điểm của lớp học để kích thích HS có hứng thú bước vào bài học</a:t>
            </a:r>
            <a:r>
              <a:rPr lang="en-US" altLang="en-US"/>
              <a:t>.</a:t>
            </a:r>
          </a:p>
          <a:p>
            <a:r>
              <a:rPr lang="vi-VN" altLang="en-US"/>
              <a:t>Phương pháp tranh luận được xem là một trong những phương pháp ưu thế trong phát triển năng lực HS, nhất là phát triển tư duy phản biện. Với mục tiêu phát triển tư duy phản biện cho HS, đổi mới cách học lịch sử, khiến HS thích thú và gần gũi hơn với môn học này thì GV cần sử dụng một cách hiệu quả phương pháp thảo luận, tranh luận </a:t>
            </a:r>
            <a:endParaRPr lang="en-US" altLang="en-US"/>
          </a:p>
        </p:txBody>
      </p:sp>
      <p:sp>
        <p:nvSpPr>
          <p:cNvPr id="103428" name="Slide Number Placeholder 3">
            <a:extLst>
              <a:ext uri="{FF2B5EF4-FFF2-40B4-BE49-F238E27FC236}">
                <a16:creationId xmlns:a16="http://schemas.microsoft.com/office/drawing/2014/main" xmlns="" id="{A4A26B09-4EA1-4B25-9033-CA89CE245E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46EA4F4-FAA9-49F6-A7E4-EEF463E9451C}" type="slidenum">
              <a:rPr lang="en-US" altLang="en-US" smtClean="0">
                <a:latin typeface="Calibri" panose="020F0502020204030204" pitchFamily="34" charset="0"/>
              </a:rPr>
              <a:pPr/>
              <a:t>54</a:t>
            </a:fld>
            <a:endParaRPr lang="en-US" altLang="en-US">
              <a:latin typeface="Calibri" panose="020F0502020204030204" pitchFamily="34" charset="0"/>
            </a:endParaRPr>
          </a:p>
        </p:txBody>
      </p:sp>
    </p:spTree>
    <p:extLst>
      <p:ext uri="{BB962C8B-B14F-4D97-AF65-F5344CB8AC3E}">
        <p14:creationId xmlns:p14="http://schemas.microsoft.com/office/powerpoint/2010/main" val="1056777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xmlns="" id="{821903CD-EC93-4E1B-8695-A55F459B32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xmlns="" id="{F6C87C33-7397-4C0F-B618-2C9E63E30C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4756" name="Slide Number Placeholder 3">
            <a:extLst>
              <a:ext uri="{FF2B5EF4-FFF2-40B4-BE49-F238E27FC236}">
                <a16:creationId xmlns:a16="http://schemas.microsoft.com/office/drawing/2014/main" xmlns="" id="{B029A643-CD15-411E-BC37-8639D3B2E1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B242A11-C0DE-415A-BE6E-20571D7A8094}" type="slidenum">
              <a:rPr lang="en-US" altLang="en-US" smtClean="0">
                <a:latin typeface="Calibri" panose="020F0502020204030204" pitchFamily="34" charset="0"/>
              </a:rPr>
              <a:pPr/>
              <a:t>56</a:t>
            </a:fld>
            <a:endParaRPr lang="en-US" altLang="en-US">
              <a:latin typeface="Calibri" panose="020F0502020204030204" pitchFamily="34" charset="0"/>
            </a:endParaRPr>
          </a:p>
        </p:txBody>
      </p:sp>
    </p:spTree>
    <p:extLst>
      <p:ext uri="{BB962C8B-B14F-4D97-AF65-F5344CB8AC3E}">
        <p14:creationId xmlns:p14="http://schemas.microsoft.com/office/powerpoint/2010/main" val="954187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xmlns="" id="{7F1E5AF6-BB7F-4CE7-8D20-7B4223B837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xmlns="" id="{1C94B299-C25F-4A33-AF50-756E60C61F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6500" name="Slide Number Placeholder 3">
            <a:extLst>
              <a:ext uri="{FF2B5EF4-FFF2-40B4-BE49-F238E27FC236}">
                <a16:creationId xmlns:a16="http://schemas.microsoft.com/office/drawing/2014/main" xmlns="" id="{343D3476-809F-44A8-A28D-5F80B86B98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CC82C3-A2B5-46F3-9231-21E70E52751C}" type="slidenum">
              <a:rPr lang="en-US" altLang="en-US" smtClean="0">
                <a:latin typeface="Calibri" panose="020F0502020204030204" pitchFamily="34" charset="0"/>
              </a:rPr>
              <a:pPr/>
              <a:t>57</a:t>
            </a:fld>
            <a:endParaRPr lang="en-US" altLang="en-US">
              <a:latin typeface="Calibri" panose="020F0502020204030204" pitchFamily="34" charset="0"/>
            </a:endParaRPr>
          </a:p>
        </p:txBody>
      </p:sp>
    </p:spTree>
    <p:extLst>
      <p:ext uri="{BB962C8B-B14F-4D97-AF65-F5344CB8AC3E}">
        <p14:creationId xmlns:p14="http://schemas.microsoft.com/office/powerpoint/2010/main" val="3580773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xmlns="" id="{CE648C16-226A-4B98-9A7F-61F11DFC5B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xmlns="" id="{440B6EDE-93C7-485F-BE32-3ADFED1A3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8548" name="Slide Number Placeholder 3">
            <a:extLst>
              <a:ext uri="{FF2B5EF4-FFF2-40B4-BE49-F238E27FC236}">
                <a16:creationId xmlns:a16="http://schemas.microsoft.com/office/drawing/2014/main" xmlns="" id="{9F9CB561-AA69-4E64-95D5-C84EC6A97E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803375-2EC2-40FD-B835-CF4464F6BB98}" type="slidenum">
              <a:rPr lang="en-US" altLang="en-US" smtClean="0">
                <a:latin typeface="Calibri" panose="020F0502020204030204" pitchFamily="34" charset="0"/>
              </a:rPr>
              <a:pPr/>
              <a:t>58</a:t>
            </a:fld>
            <a:endParaRPr lang="en-US" altLang="en-US">
              <a:latin typeface="Calibri" panose="020F0502020204030204" pitchFamily="34" charset="0"/>
            </a:endParaRPr>
          </a:p>
        </p:txBody>
      </p:sp>
    </p:spTree>
    <p:extLst>
      <p:ext uri="{BB962C8B-B14F-4D97-AF65-F5344CB8AC3E}">
        <p14:creationId xmlns:p14="http://schemas.microsoft.com/office/powerpoint/2010/main" val="1899360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xmlns="" id="{B2C5DB47-C850-4D33-ABE0-8799572482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xmlns="" id="{FE6D4638-2B9E-417B-842D-1B00870A58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Các thuật ngữ, khái niệm, định nghĩa, số liệu, sự kiện, hình ảnh bảo đảm chính xác, khách quan, nhất quán và phù hợp với trình độ học sinh</a:t>
            </a:r>
          </a:p>
          <a:p>
            <a:r>
              <a:rPr lang="vi-VN" altLang="en-US"/>
              <a:t>Các thành tựu khoa học mới liên quan đến chương trình môn học, hoạt động giáo dục được cập nhật, đáp ứng yêu cầu hội nhập quốc tế và phù hợp với mục tiêu của chương trình môn học, hoạt động giáo dục</a:t>
            </a:r>
            <a:endParaRPr lang="en-US" altLang="en-US"/>
          </a:p>
          <a:p>
            <a:r>
              <a:rPr lang="vi-VN" altLang="en-US"/>
              <a:t>Những nội dung giáo dục về chủ quyền quốc gia, quyền con người, quyền trẻ em, bình đẳng giới, phát triển bền vững, bảo vệ môi trường, thích ứng với biến đổi khí hậu được thể hiện hợp lý.</a:t>
            </a:r>
            <a:endParaRPr lang="en-US" altLang="en-US"/>
          </a:p>
          <a:p>
            <a:r>
              <a:rPr lang="en-US" altLang="en-US"/>
              <a:t>C</a:t>
            </a:r>
            <a:r>
              <a:rPr lang="vi-VN" altLang="en-US"/>
              <a:t>ân đối, hài hòa giữa kênh chữ và kênh hình, hệ thống ký hiệu, biểu tượng, kiểu chữ, cỡ chữ.</a:t>
            </a:r>
            <a:endParaRPr lang="en-US" altLang="en-US"/>
          </a:p>
          <a:p>
            <a:r>
              <a:rPr lang="en-US" altLang="en-US"/>
              <a:t>Tranh, ảnh, bảng biểu, đồ thị, bản đồ, hình vẽ trong sách giáo khoa rõ ràng, chính xác, cập nhật, có tính thẩm mỹ, phù hợp với nội dung bài học, lứa tuổi học sinh và chỉ rõ nguồn trích dẫ</a:t>
            </a:r>
          </a:p>
        </p:txBody>
      </p:sp>
      <p:sp>
        <p:nvSpPr>
          <p:cNvPr id="84996" name="Slide Number Placeholder 3">
            <a:extLst>
              <a:ext uri="{FF2B5EF4-FFF2-40B4-BE49-F238E27FC236}">
                <a16:creationId xmlns:a16="http://schemas.microsoft.com/office/drawing/2014/main" xmlns="" id="{8F45C176-54FE-438B-A17D-AF946A7CBC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052170F-3091-4191-92C7-CF6013156CA2}" type="slidenum">
              <a:rPr lang="en-US" altLang="en-US" smtClean="0">
                <a:latin typeface="Calibri" panose="020F0502020204030204" pitchFamily="34" charset="0"/>
              </a:rPr>
              <a:pPr/>
              <a:t>59</a:t>
            </a:fld>
            <a:endParaRPr lang="en-US" altLang="en-US">
              <a:latin typeface="Calibri" panose="020F0502020204030204" pitchFamily="34" charset="0"/>
            </a:endParaRPr>
          </a:p>
        </p:txBody>
      </p:sp>
    </p:spTree>
    <p:extLst>
      <p:ext uri="{BB962C8B-B14F-4D97-AF65-F5344CB8AC3E}">
        <p14:creationId xmlns:p14="http://schemas.microsoft.com/office/powerpoint/2010/main" val="388333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xmlns="" id="{6538A630-C5DE-4818-A10F-CC49AAE648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xmlns="" id="{CB1B64E5-BF3C-4A5D-A1C2-4C2CC50EFE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xmlns="" id="{E8D60DB4-6FDF-434A-8F2B-EE0E198F79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9298598-E005-48BD-89CB-9A29F9636D3E}" type="slidenum">
              <a:rPr lang="en-US" altLang="en-US" smtClean="0">
                <a:latin typeface="Calibri" panose="020F0502020204030204" pitchFamily="34" charset="0"/>
              </a:rPr>
              <a:pPr/>
              <a:t>4</a:t>
            </a:fld>
            <a:endParaRPr lang="en-US" altLang="en-US">
              <a:latin typeface="Calibri" panose="020F0502020204030204" pitchFamily="34" charset="0"/>
            </a:endParaRPr>
          </a:p>
        </p:txBody>
      </p:sp>
    </p:spTree>
    <p:extLst>
      <p:ext uri="{BB962C8B-B14F-4D97-AF65-F5344CB8AC3E}">
        <p14:creationId xmlns:p14="http://schemas.microsoft.com/office/powerpoint/2010/main" val="4014295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xmlns="" id="{78BF12BF-49FB-49F5-9532-952CCD987B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xmlns="" id="{98763FA3-6EA7-4722-8B3B-0006E1C7AE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0596" name="Slide Number Placeholder 3">
            <a:extLst>
              <a:ext uri="{FF2B5EF4-FFF2-40B4-BE49-F238E27FC236}">
                <a16:creationId xmlns:a16="http://schemas.microsoft.com/office/drawing/2014/main" xmlns="" id="{3CD64548-B0D9-4443-BE8F-A6B00BADFFB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8E19037-383A-414B-8CCD-8F96EDFE8BD5}" type="slidenum">
              <a:rPr lang="en-US" altLang="en-US" smtClean="0">
                <a:latin typeface="Calibri" panose="020F0502020204030204" pitchFamily="34" charset="0"/>
              </a:rPr>
              <a:pPr/>
              <a:t>60</a:t>
            </a:fld>
            <a:endParaRPr lang="en-US" altLang="en-US">
              <a:latin typeface="Calibri" panose="020F0502020204030204" pitchFamily="34" charset="0"/>
            </a:endParaRPr>
          </a:p>
        </p:txBody>
      </p:sp>
    </p:spTree>
    <p:extLst>
      <p:ext uri="{BB962C8B-B14F-4D97-AF65-F5344CB8AC3E}">
        <p14:creationId xmlns:p14="http://schemas.microsoft.com/office/powerpoint/2010/main" val="13279724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xmlns="" id="{7F1E5AF6-BB7F-4CE7-8D20-7B4223B837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xmlns="" id="{1C94B299-C25F-4A33-AF50-756E60C61F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6500" name="Slide Number Placeholder 3">
            <a:extLst>
              <a:ext uri="{FF2B5EF4-FFF2-40B4-BE49-F238E27FC236}">
                <a16:creationId xmlns:a16="http://schemas.microsoft.com/office/drawing/2014/main" xmlns="" id="{343D3476-809F-44A8-A28D-5F80B86B98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CC82C3-A2B5-46F3-9231-21E70E52751C}" type="slidenum">
              <a:rPr lang="en-US" altLang="en-US" smtClean="0">
                <a:latin typeface="Calibri" panose="020F0502020204030204" pitchFamily="34" charset="0"/>
              </a:rPr>
              <a:pPr/>
              <a:t>61</a:t>
            </a:fld>
            <a:endParaRPr lang="en-US" altLang="en-US">
              <a:latin typeface="Calibri" panose="020F0502020204030204" pitchFamily="34" charset="0"/>
            </a:endParaRPr>
          </a:p>
        </p:txBody>
      </p:sp>
    </p:spTree>
    <p:extLst>
      <p:ext uri="{BB962C8B-B14F-4D97-AF65-F5344CB8AC3E}">
        <p14:creationId xmlns:p14="http://schemas.microsoft.com/office/powerpoint/2010/main" val="27434385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xmlns="" id="{CE648C16-226A-4B98-9A7F-61F11DFC5B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xmlns="" id="{440B6EDE-93C7-485F-BE32-3ADFED1A3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8548" name="Slide Number Placeholder 3">
            <a:extLst>
              <a:ext uri="{FF2B5EF4-FFF2-40B4-BE49-F238E27FC236}">
                <a16:creationId xmlns:a16="http://schemas.microsoft.com/office/drawing/2014/main" xmlns="" id="{9F9CB561-AA69-4E64-95D5-C84EC6A97E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803375-2EC2-40FD-B835-CF4464F6BB98}" type="slidenum">
              <a:rPr lang="en-US" altLang="en-US" smtClean="0">
                <a:latin typeface="Calibri" panose="020F0502020204030204" pitchFamily="34" charset="0"/>
              </a:rPr>
              <a:pPr/>
              <a:t>62</a:t>
            </a:fld>
            <a:endParaRPr lang="en-US" altLang="en-US">
              <a:latin typeface="Calibri" panose="020F0502020204030204" pitchFamily="34" charset="0"/>
            </a:endParaRPr>
          </a:p>
        </p:txBody>
      </p:sp>
    </p:spTree>
    <p:extLst>
      <p:ext uri="{BB962C8B-B14F-4D97-AF65-F5344CB8AC3E}">
        <p14:creationId xmlns:p14="http://schemas.microsoft.com/office/powerpoint/2010/main" val="1344874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xmlns="" id="{78BF12BF-49FB-49F5-9532-952CCD987B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xmlns="" id="{98763FA3-6EA7-4722-8B3B-0006E1C7AE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0596" name="Slide Number Placeholder 3">
            <a:extLst>
              <a:ext uri="{FF2B5EF4-FFF2-40B4-BE49-F238E27FC236}">
                <a16:creationId xmlns:a16="http://schemas.microsoft.com/office/drawing/2014/main" xmlns="" id="{3CD64548-B0D9-4443-BE8F-A6B00BADFFB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8E19037-383A-414B-8CCD-8F96EDFE8BD5}" type="slidenum">
              <a:rPr lang="en-US" altLang="en-US" smtClean="0">
                <a:latin typeface="Calibri" panose="020F0502020204030204" pitchFamily="34" charset="0"/>
              </a:rPr>
              <a:pPr/>
              <a:t>63</a:t>
            </a:fld>
            <a:endParaRPr lang="en-US" altLang="en-US">
              <a:latin typeface="Calibri" panose="020F0502020204030204" pitchFamily="34" charset="0"/>
            </a:endParaRPr>
          </a:p>
        </p:txBody>
      </p:sp>
    </p:spTree>
    <p:extLst>
      <p:ext uri="{BB962C8B-B14F-4D97-AF65-F5344CB8AC3E}">
        <p14:creationId xmlns:p14="http://schemas.microsoft.com/office/powerpoint/2010/main" val="37898197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xmlns="" id="{78BF12BF-49FB-49F5-9532-952CCD987B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xmlns="" id="{98763FA3-6EA7-4722-8B3B-0006E1C7AE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0596" name="Slide Number Placeholder 3">
            <a:extLst>
              <a:ext uri="{FF2B5EF4-FFF2-40B4-BE49-F238E27FC236}">
                <a16:creationId xmlns:a16="http://schemas.microsoft.com/office/drawing/2014/main" xmlns="" id="{3CD64548-B0D9-4443-BE8F-A6B00BADFFB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8E19037-383A-414B-8CCD-8F96EDFE8BD5}" type="slidenum">
              <a:rPr lang="en-US" altLang="en-US" smtClean="0">
                <a:latin typeface="Calibri" panose="020F0502020204030204" pitchFamily="34" charset="0"/>
              </a:rPr>
              <a:pPr/>
              <a:t>64</a:t>
            </a:fld>
            <a:endParaRPr lang="en-US" altLang="en-US">
              <a:latin typeface="Calibri" panose="020F0502020204030204" pitchFamily="34" charset="0"/>
            </a:endParaRPr>
          </a:p>
        </p:txBody>
      </p:sp>
    </p:spTree>
    <p:extLst>
      <p:ext uri="{BB962C8B-B14F-4D97-AF65-F5344CB8AC3E}">
        <p14:creationId xmlns:p14="http://schemas.microsoft.com/office/powerpoint/2010/main" val="18070735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xmlns="" id="{7F1E5AF6-BB7F-4CE7-8D20-7B4223B837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xmlns="" id="{1C94B299-C25F-4A33-AF50-756E60C61F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6500" name="Slide Number Placeholder 3">
            <a:extLst>
              <a:ext uri="{FF2B5EF4-FFF2-40B4-BE49-F238E27FC236}">
                <a16:creationId xmlns:a16="http://schemas.microsoft.com/office/drawing/2014/main" xmlns="" id="{343D3476-809F-44A8-A28D-5F80B86B98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CC82C3-A2B5-46F3-9231-21E70E52751C}" type="slidenum">
              <a:rPr lang="en-US" altLang="en-US" smtClean="0">
                <a:latin typeface="Calibri" panose="020F0502020204030204" pitchFamily="34" charset="0"/>
              </a:rPr>
              <a:pPr/>
              <a:t>65</a:t>
            </a:fld>
            <a:endParaRPr lang="en-US" altLang="en-US">
              <a:latin typeface="Calibri" panose="020F0502020204030204" pitchFamily="34" charset="0"/>
            </a:endParaRPr>
          </a:p>
        </p:txBody>
      </p:sp>
    </p:spTree>
    <p:extLst>
      <p:ext uri="{BB962C8B-B14F-4D97-AF65-F5344CB8AC3E}">
        <p14:creationId xmlns:p14="http://schemas.microsoft.com/office/powerpoint/2010/main" val="3312776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xmlns="" id="{CE648C16-226A-4B98-9A7F-61F11DFC5B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xmlns="" id="{440B6EDE-93C7-485F-BE32-3ADFED1A3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8548" name="Slide Number Placeholder 3">
            <a:extLst>
              <a:ext uri="{FF2B5EF4-FFF2-40B4-BE49-F238E27FC236}">
                <a16:creationId xmlns:a16="http://schemas.microsoft.com/office/drawing/2014/main" xmlns="" id="{9F9CB561-AA69-4E64-95D5-C84EC6A97E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803375-2EC2-40FD-B835-CF4464F6BB98}" type="slidenum">
              <a:rPr lang="en-US" altLang="en-US" smtClean="0">
                <a:latin typeface="Calibri" panose="020F0502020204030204" pitchFamily="34" charset="0"/>
              </a:rPr>
              <a:pPr/>
              <a:t>66</a:t>
            </a:fld>
            <a:endParaRPr lang="en-US" altLang="en-US">
              <a:latin typeface="Calibri" panose="020F0502020204030204" pitchFamily="34" charset="0"/>
            </a:endParaRPr>
          </a:p>
        </p:txBody>
      </p:sp>
    </p:spTree>
    <p:extLst>
      <p:ext uri="{BB962C8B-B14F-4D97-AF65-F5344CB8AC3E}">
        <p14:creationId xmlns:p14="http://schemas.microsoft.com/office/powerpoint/2010/main" val="33256385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xmlns="" id="{78BF12BF-49FB-49F5-9532-952CCD987B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xmlns="" id="{98763FA3-6EA7-4722-8B3B-0006E1C7AE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0596" name="Slide Number Placeholder 3">
            <a:extLst>
              <a:ext uri="{FF2B5EF4-FFF2-40B4-BE49-F238E27FC236}">
                <a16:creationId xmlns:a16="http://schemas.microsoft.com/office/drawing/2014/main" xmlns="" id="{3CD64548-B0D9-4443-BE8F-A6B00BADFFB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8E19037-383A-414B-8CCD-8F96EDFE8BD5}" type="slidenum">
              <a:rPr lang="en-US" altLang="en-US" smtClean="0">
                <a:latin typeface="Calibri" panose="020F0502020204030204" pitchFamily="34" charset="0"/>
              </a:rPr>
              <a:pPr/>
              <a:t>67</a:t>
            </a:fld>
            <a:endParaRPr lang="en-US" altLang="en-US">
              <a:latin typeface="Calibri" panose="020F0502020204030204" pitchFamily="34" charset="0"/>
            </a:endParaRPr>
          </a:p>
        </p:txBody>
      </p:sp>
    </p:spTree>
    <p:extLst>
      <p:ext uri="{BB962C8B-B14F-4D97-AF65-F5344CB8AC3E}">
        <p14:creationId xmlns:p14="http://schemas.microsoft.com/office/powerpoint/2010/main" val="18499331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xmlns="" id="{78BF12BF-49FB-49F5-9532-952CCD987B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xmlns="" id="{98763FA3-6EA7-4722-8B3B-0006E1C7AE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0596" name="Slide Number Placeholder 3">
            <a:extLst>
              <a:ext uri="{FF2B5EF4-FFF2-40B4-BE49-F238E27FC236}">
                <a16:creationId xmlns:a16="http://schemas.microsoft.com/office/drawing/2014/main" xmlns="" id="{3CD64548-B0D9-4443-BE8F-A6B00BADFFB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8E19037-383A-414B-8CCD-8F96EDFE8BD5}" type="slidenum">
              <a:rPr lang="en-US" altLang="en-US" smtClean="0">
                <a:latin typeface="Calibri" panose="020F0502020204030204" pitchFamily="34" charset="0"/>
              </a:rPr>
              <a:pPr/>
              <a:t>68</a:t>
            </a:fld>
            <a:endParaRPr lang="en-US" altLang="en-US">
              <a:latin typeface="Calibri" panose="020F0502020204030204" pitchFamily="34" charset="0"/>
            </a:endParaRPr>
          </a:p>
        </p:txBody>
      </p:sp>
    </p:spTree>
    <p:extLst>
      <p:ext uri="{BB962C8B-B14F-4D97-AF65-F5344CB8AC3E}">
        <p14:creationId xmlns:p14="http://schemas.microsoft.com/office/powerpoint/2010/main" val="11399720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xmlns="" id="{7F1E5AF6-BB7F-4CE7-8D20-7B4223B837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xmlns="" id="{1C94B299-C25F-4A33-AF50-756E60C61F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6500" name="Slide Number Placeholder 3">
            <a:extLst>
              <a:ext uri="{FF2B5EF4-FFF2-40B4-BE49-F238E27FC236}">
                <a16:creationId xmlns:a16="http://schemas.microsoft.com/office/drawing/2014/main" xmlns="" id="{343D3476-809F-44A8-A28D-5F80B86B98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CC82C3-A2B5-46F3-9231-21E70E52751C}" type="slidenum">
              <a:rPr lang="en-US" altLang="en-US" smtClean="0">
                <a:latin typeface="Calibri" panose="020F0502020204030204" pitchFamily="34" charset="0"/>
              </a:rPr>
              <a:pPr/>
              <a:t>69</a:t>
            </a:fld>
            <a:endParaRPr lang="en-US" altLang="en-US">
              <a:latin typeface="Calibri" panose="020F0502020204030204" pitchFamily="34" charset="0"/>
            </a:endParaRPr>
          </a:p>
        </p:txBody>
      </p:sp>
    </p:spTree>
    <p:extLst>
      <p:ext uri="{BB962C8B-B14F-4D97-AF65-F5344CB8AC3E}">
        <p14:creationId xmlns:p14="http://schemas.microsoft.com/office/powerpoint/2010/main" val="2064963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xmlns="" id="{61FE3449-A144-4C82-B291-09BCC01302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xmlns="" id="{11903A13-C0BD-49DB-9CC0-E4E0441805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340" name="Slide Number Placeholder 3">
            <a:extLst>
              <a:ext uri="{FF2B5EF4-FFF2-40B4-BE49-F238E27FC236}">
                <a16:creationId xmlns:a16="http://schemas.microsoft.com/office/drawing/2014/main" xmlns="" id="{C6DA255B-14D7-41F3-BB90-0A16DFA81C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16BE93C-CF53-4E71-9731-B28F757B5C2D}" type="slidenum">
              <a:rPr lang="en-US" altLang="en-US" smtClean="0">
                <a:latin typeface="Calibri" panose="020F0502020204030204" pitchFamily="34" charset="0"/>
              </a:rPr>
              <a:pPr/>
              <a:t>6</a:t>
            </a:fld>
            <a:endParaRPr lang="en-US" altLang="en-US">
              <a:latin typeface="Calibri" panose="020F0502020204030204" pitchFamily="34" charset="0"/>
            </a:endParaRPr>
          </a:p>
        </p:txBody>
      </p:sp>
    </p:spTree>
    <p:extLst>
      <p:ext uri="{BB962C8B-B14F-4D97-AF65-F5344CB8AC3E}">
        <p14:creationId xmlns:p14="http://schemas.microsoft.com/office/powerpoint/2010/main" val="9351655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xmlns="" id="{2719E9AF-7BED-4053-91BA-52C64FF5EC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a:extLst>
              <a:ext uri="{FF2B5EF4-FFF2-40B4-BE49-F238E27FC236}">
                <a16:creationId xmlns:a16="http://schemas.microsoft.com/office/drawing/2014/main" xmlns="" id="{A29D6AB5-C789-45A8-B8E3-A22E53AC5C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vi-VN" altLang="en-US"/>
              <a:t>Mục tiêu: </a:t>
            </a:r>
            <a:r>
              <a:rPr lang="vi-VN" altLang="en-US" i="1"/>
              <a:t>(Nêu rõ mục tiêu vận dụng kiến thức đã học và yêu cầu phát triển các kĩ năng vận dụng kiến thức cho học sinh).</a:t>
            </a:r>
            <a:endParaRPr lang="vi-VN" altLang="en-US"/>
          </a:p>
          <a:p>
            <a:r>
              <a:rPr lang="vi-VN" altLang="en-US"/>
              <a:t>Nội dung hoạt động: </a:t>
            </a:r>
            <a:r>
              <a:rPr lang="vi-VN" altLang="en-US" i="1"/>
              <a:t>(Trình bày cụ thể hệ thống câu hỏi, bài tập; các bài thực hành, thí nghiệm giao cho học sinh thực hiện).</a:t>
            </a:r>
            <a:endParaRPr lang="vi-VN" altLang="en-US"/>
          </a:p>
          <a:p>
            <a:r>
              <a:rPr lang="vi-VN" altLang="en-US"/>
              <a:t>Sản phẩm học tập: </a:t>
            </a:r>
            <a:r>
              <a:rPr lang="vi-VN" altLang="en-US" i="1"/>
              <a:t>(Đáp án, lời giải của các câu hỏi, bài tập; các bài thực hành, thí nghiệm do học sinh thực hiện, viết báo cáo, thuyết trình).</a:t>
            </a:r>
            <a:endParaRPr lang="vi-VN" altLang="en-US"/>
          </a:p>
          <a:p>
            <a:r>
              <a:rPr lang="vi-VN" altLang="en-US"/>
              <a:t>Tổ chức thực hiện: </a:t>
            </a:r>
            <a:r>
              <a:rPr lang="vi-VN" altLang="en-US" i="1"/>
              <a:t>(Nêu rõ cách thức giao nhiệm vụ cho học sinh; hướng dẫn hỗ trợ học sinh thực hiện; kiểm tra, đánh giá kết quả thực hiện).</a:t>
            </a:r>
            <a:endParaRPr lang="vi-VN" altLang="en-US"/>
          </a:p>
          <a:p>
            <a:endParaRPr lang="en-US" altLang="en-US"/>
          </a:p>
        </p:txBody>
      </p:sp>
      <p:sp>
        <p:nvSpPr>
          <p:cNvPr id="118788" name="Slide Number Placeholder 3">
            <a:extLst>
              <a:ext uri="{FF2B5EF4-FFF2-40B4-BE49-F238E27FC236}">
                <a16:creationId xmlns:a16="http://schemas.microsoft.com/office/drawing/2014/main" xmlns="" id="{5E50B00F-BF52-4AB5-9529-6C6072C02E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140DD52-05C6-4796-ACF8-AF6336D9EA26}" type="slidenum">
              <a:rPr lang="en-US" altLang="en-US" smtClean="0">
                <a:latin typeface="Calibri" panose="020F0502020204030204" pitchFamily="34" charset="0"/>
              </a:rPr>
              <a:pPr/>
              <a:t>70</a:t>
            </a:fld>
            <a:endParaRPr lang="en-US" altLang="en-US">
              <a:latin typeface="Calibri" panose="020F0502020204030204" pitchFamily="34" charset="0"/>
            </a:endParaRPr>
          </a:p>
        </p:txBody>
      </p:sp>
    </p:spTree>
    <p:extLst>
      <p:ext uri="{BB962C8B-B14F-4D97-AF65-F5344CB8AC3E}">
        <p14:creationId xmlns:p14="http://schemas.microsoft.com/office/powerpoint/2010/main" val="38102086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xmlns="" id="{C1E23005-BB21-490B-93E6-641BAF5617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xmlns="" id="{019C47A7-A9A0-4EB3-A8A4-26586B2CFA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0836" name="Slide Number Placeholder 3">
            <a:extLst>
              <a:ext uri="{FF2B5EF4-FFF2-40B4-BE49-F238E27FC236}">
                <a16:creationId xmlns:a16="http://schemas.microsoft.com/office/drawing/2014/main" xmlns="" id="{34806C40-1032-4F0A-AF18-558AD03877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5033DBC-A84A-40D0-BD5B-FFC5B4CEC040}" type="slidenum">
              <a:rPr lang="en-US" altLang="en-US" smtClean="0">
                <a:latin typeface="Calibri" panose="020F0502020204030204" pitchFamily="34" charset="0"/>
              </a:rPr>
              <a:pPr/>
              <a:t>71</a:t>
            </a:fld>
            <a:endParaRPr lang="en-US" altLang="en-US">
              <a:latin typeface="Calibri" panose="020F0502020204030204" pitchFamily="34" charset="0"/>
            </a:endParaRPr>
          </a:p>
        </p:txBody>
      </p:sp>
    </p:spTree>
    <p:extLst>
      <p:ext uri="{BB962C8B-B14F-4D97-AF65-F5344CB8AC3E}">
        <p14:creationId xmlns:p14="http://schemas.microsoft.com/office/powerpoint/2010/main" val="30118225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xmlns="" id="{D7C6BCAB-62EE-4A39-AF5F-99FEB910EB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xmlns="" id="{EAA210F2-A1AD-40C8-BB61-79C9AA929D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2884" name="Slide Number Placeholder 3">
            <a:extLst>
              <a:ext uri="{FF2B5EF4-FFF2-40B4-BE49-F238E27FC236}">
                <a16:creationId xmlns:a16="http://schemas.microsoft.com/office/drawing/2014/main" xmlns="" id="{70FDF0E0-707B-43D5-8154-32A8A128B0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A114454-D681-4724-BAF5-95D5E133D0D0}" type="slidenum">
              <a:rPr lang="en-US" altLang="en-US" smtClean="0">
                <a:latin typeface="Calibri" panose="020F0502020204030204" pitchFamily="34" charset="0"/>
              </a:rPr>
              <a:pPr/>
              <a:t>72</a:t>
            </a:fld>
            <a:endParaRPr lang="en-US" altLang="en-US">
              <a:latin typeface="Calibri" panose="020F0502020204030204" pitchFamily="34" charset="0"/>
            </a:endParaRPr>
          </a:p>
        </p:txBody>
      </p:sp>
    </p:spTree>
    <p:extLst>
      <p:ext uri="{BB962C8B-B14F-4D97-AF65-F5344CB8AC3E}">
        <p14:creationId xmlns:p14="http://schemas.microsoft.com/office/powerpoint/2010/main" val="12556986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xmlns="" id="{E4CA1CC0-222B-43A2-96C8-B98F27A397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a:extLst>
              <a:ext uri="{FF2B5EF4-FFF2-40B4-BE49-F238E27FC236}">
                <a16:creationId xmlns:a16="http://schemas.microsoft.com/office/drawing/2014/main" xmlns="" id="{1F16A103-B39D-43B0-8B2F-44BE3FADDC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4932" name="Slide Number Placeholder 3">
            <a:extLst>
              <a:ext uri="{FF2B5EF4-FFF2-40B4-BE49-F238E27FC236}">
                <a16:creationId xmlns:a16="http://schemas.microsoft.com/office/drawing/2014/main" xmlns="" id="{EF4E9257-ACB3-4042-809D-BA5D000E71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58A9C6B-F450-4CDD-8C30-EAF85B8F5A28}" type="slidenum">
              <a:rPr lang="en-US" altLang="en-US" smtClean="0">
                <a:latin typeface="Calibri" panose="020F0502020204030204" pitchFamily="34" charset="0"/>
              </a:rPr>
              <a:pPr/>
              <a:t>73</a:t>
            </a:fld>
            <a:endParaRPr lang="en-US" altLang="en-US">
              <a:latin typeface="Calibri" panose="020F0502020204030204" pitchFamily="34" charset="0"/>
            </a:endParaRPr>
          </a:p>
        </p:txBody>
      </p:sp>
    </p:spTree>
    <p:extLst>
      <p:ext uri="{BB962C8B-B14F-4D97-AF65-F5344CB8AC3E}">
        <p14:creationId xmlns:p14="http://schemas.microsoft.com/office/powerpoint/2010/main" val="1718360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xmlns="" id="{1F9DC1F9-E8D6-41FA-BE8C-3285EA7F2C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xmlns="" id="{7E06423A-F978-4B98-B0B1-83AD7AEF72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6388" name="Slide Number Placeholder 3">
            <a:extLst>
              <a:ext uri="{FF2B5EF4-FFF2-40B4-BE49-F238E27FC236}">
                <a16:creationId xmlns:a16="http://schemas.microsoft.com/office/drawing/2014/main" xmlns="" id="{F06DCDD7-B20B-47F2-B78E-6AB8CB10DF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FBEEFC1-D65E-49DA-9136-8D388BAD267A}" type="slidenum">
              <a:rPr lang="en-US" altLang="en-US" smtClean="0">
                <a:latin typeface="Calibri" panose="020F0502020204030204" pitchFamily="34" charset="0"/>
              </a:rPr>
              <a:pPr/>
              <a:t>7</a:t>
            </a:fld>
            <a:endParaRPr lang="en-US" altLang="en-US">
              <a:latin typeface="Calibri" panose="020F0502020204030204" pitchFamily="34" charset="0"/>
            </a:endParaRPr>
          </a:p>
        </p:txBody>
      </p:sp>
    </p:spTree>
    <p:extLst>
      <p:ext uri="{BB962C8B-B14F-4D97-AF65-F5344CB8AC3E}">
        <p14:creationId xmlns:p14="http://schemas.microsoft.com/office/powerpoint/2010/main" val="576278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xmlns="" id="{1EAAB586-DD48-408F-87D6-35658A329A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xmlns="" id="{13073FFC-2EEC-4865-8CCC-BC5F4A2F0E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a:extLst>
              <a:ext uri="{FF2B5EF4-FFF2-40B4-BE49-F238E27FC236}">
                <a16:creationId xmlns:a16="http://schemas.microsoft.com/office/drawing/2014/main" xmlns="" id="{F3F48D17-6140-4857-8FBA-075B61834F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D132257-31CA-45D6-BAD9-AE08DC292EF7}" type="slidenum">
              <a:rPr lang="en-US" altLang="en-US" smtClean="0">
                <a:latin typeface="Calibri" panose="020F0502020204030204" pitchFamily="34" charset="0"/>
              </a:rPr>
              <a:pPr/>
              <a:t>9</a:t>
            </a:fld>
            <a:endParaRPr lang="en-US" altLang="en-US">
              <a:latin typeface="Calibri" panose="020F0502020204030204" pitchFamily="34" charset="0"/>
            </a:endParaRPr>
          </a:p>
        </p:txBody>
      </p:sp>
    </p:spTree>
    <p:extLst>
      <p:ext uri="{BB962C8B-B14F-4D97-AF65-F5344CB8AC3E}">
        <p14:creationId xmlns:p14="http://schemas.microsoft.com/office/powerpoint/2010/main" val="3000631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xmlns="" id="{D4D2AE19-7AEA-4205-98BA-6B9162260E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xmlns="" id="{E18F65E7-8BA9-4DD6-AFDD-547E98F3B5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532" name="Slide Number Placeholder 3">
            <a:extLst>
              <a:ext uri="{FF2B5EF4-FFF2-40B4-BE49-F238E27FC236}">
                <a16:creationId xmlns:a16="http://schemas.microsoft.com/office/drawing/2014/main" xmlns="" id="{223705DF-4902-44F8-AD8C-E0C0247A53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F4A04A2-21D2-4B1D-9492-BB592257CBAD}" type="slidenum">
              <a:rPr lang="en-US" altLang="en-US" smtClean="0">
                <a:latin typeface="Calibri" panose="020F0502020204030204" pitchFamily="34" charset="0"/>
              </a:rPr>
              <a:pPr/>
              <a:t>11</a:t>
            </a:fld>
            <a:endParaRPr lang="en-US" altLang="en-US">
              <a:latin typeface="Calibri" panose="020F0502020204030204" pitchFamily="34" charset="0"/>
            </a:endParaRPr>
          </a:p>
        </p:txBody>
      </p:sp>
    </p:spTree>
    <p:extLst>
      <p:ext uri="{BB962C8B-B14F-4D97-AF65-F5344CB8AC3E}">
        <p14:creationId xmlns:p14="http://schemas.microsoft.com/office/powerpoint/2010/main" val="2367772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xmlns="" id="{0B0F1F62-37C1-4ABC-BA5C-05EF1F4434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xmlns="" id="{3B907F63-E8FB-4383-93B2-0E92694AC3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5604" name="Slide Number Placeholder 3">
            <a:extLst>
              <a:ext uri="{FF2B5EF4-FFF2-40B4-BE49-F238E27FC236}">
                <a16:creationId xmlns:a16="http://schemas.microsoft.com/office/drawing/2014/main" xmlns="" id="{131887F0-2E90-4CDF-9390-B30C41C4AA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476EE05-CDAC-46EE-823B-DE87B006A294}" type="slidenum">
              <a:rPr lang="en-US" altLang="en-US" smtClean="0">
                <a:latin typeface="Calibri" panose="020F0502020204030204" pitchFamily="34" charset="0"/>
              </a:rPr>
              <a:pPr/>
              <a:t>13</a:t>
            </a:fld>
            <a:endParaRPr lang="en-US" altLang="en-US">
              <a:latin typeface="Calibri" panose="020F0502020204030204" pitchFamily="34" charset="0"/>
            </a:endParaRPr>
          </a:p>
        </p:txBody>
      </p:sp>
    </p:spTree>
    <p:extLst>
      <p:ext uri="{BB962C8B-B14F-4D97-AF65-F5344CB8AC3E}">
        <p14:creationId xmlns:p14="http://schemas.microsoft.com/office/powerpoint/2010/main" val="393877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xmlns="" id="{2E91C8C0-1A88-49D6-9C40-7DEF60A5D4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xmlns="" id="{91634EC7-4E72-42D2-B90B-CD40961250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2772" name="Slide Number Placeholder 3">
            <a:extLst>
              <a:ext uri="{FF2B5EF4-FFF2-40B4-BE49-F238E27FC236}">
                <a16:creationId xmlns:a16="http://schemas.microsoft.com/office/drawing/2014/main" xmlns="" id="{AB14E538-0488-4492-9FEA-3F3B4B4046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4055074-18CE-4217-B060-9A582A68BC23}" type="slidenum">
              <a:rPr lang="en-US" altLang="en-US" smtClean="0">
                <a:latin typeface="Calibri" panose="020F0502020204030204" pitchFamily="34" charset="0"/>
              </a:rPr>
              <a:pPr/>
              <a:t>23</a:t>
            </a:fld>
            <a:endParaRPr lang="en-US" altLang="en-US">
              <a:latin typeface="Calibri" panose="020F0502020204030204" pitchFamily="34" charset="0"/>
            </a:endParaRPr>
          </a:p>
        </p:txBody>
      </p:sp>
    </p:spTree>
    <p:extLst>
      <p:ext uri="{BB962C8B-B14F-4D97-AF65-F5344CB8AC3E}">
        <p14:creationId xmlns:p14="http://schemas.microsoft.com/office/powerpoint/2010/main" val="442878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6787463-5CA9-438F-9499-096540A3AD8C}"/>
              </a:ext>
            </a:extLst>
          </p:cNvPr>
          <p:cNvSpPr>
            <a:spLocks noGrp="1"/>
          </p:cNvSpPr>
          <p:nvPr>
            <p:ph type="dt" sz="half" idx="10"/>
          </p:nvPr>
        </p:nvSpPr>
        <p:spPr/>
        <p:txBody>
          <a:bodyPr/>
          <a:lstStyle>
            <a:lvl1pPr>
              <a:defRPr/>
            </a:lvl1pPr>
          </a:lstStyle>
          <a:p>
            <a:pPr>
              <a:defRPr/>
            </a:pPr>
            <a:fld id="{09BC3F18-FA1B-4016-AF3D-8CF64BB57024}" type="datetimeFigureOut">
              <a:rPr lang="en-US"/>
              <a:pPr>
                <a:defRPr/>
              </a:pPr>
              <a:t>4/7/2023</a:t>
            </a:fld>
            <a:endParaRPr lang="en-US"/>
          </a:p>
        </p:txBody>
      </p:sp>
      <p:sp>
        <p:nvSpPr>
          <p:cNvPr id="5" name="Footer Placeholder 4">
            <a:extLst>
              <a:ext uri="{FF2B5EF4-FFF2-40B4-BE49-F238E27FC236}">
                <a16:creationId xmlns:a16="http://schemas.microsoft.com/office/drawing/2014/main" xmlns="" id="{20147078-1131-47E9-B146-95772A1EB6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ED19207C-B467-49C4-897D-7F79D152028C}"/>
              </a:ext>
            </a:extLst>
          </p:cNvPr>
          <p:cNvSpPr>
            <a:spLocks noGrp="1"/>
          </p:cNvSpPr>
          <p:nvPr>
            <p:ph type="sldNum" sz="quarter" idx="12"/>
          </p:nvPr>
        </p:nvSpPr>
        <p:spPr/>
        <p:txBody>
          <a:bodyPr/>
          <a:lstStyle>
            <a:lvl1pPr>
              <a:defRPr/>
            </a:lvl1pPr>
          </a:lstStyle>
          <a:p>
            <a:pPr>
              <a:defRPr/>
            </a:pPr>
            <a:fld id="{157A5F4A-1B0E-42A4-B405-C6448BD4F053}" type="slidenum">
              <a:rPr lang="en-US" altLang="en-US"/>
              <a:pPr>
                <a:defRPr/>
              </a:pPr>
              <a:t>‹#›</a:t>
            </a:fld>
            <a:endParaRPr lang="en-US" altLang="en-US"/>
          </a:p>
        </p:txBody>
      </p:sp>
    </p:spTree>
    <p:extLst>
      <p:ext uri="{BB962C8B-B14F-4D97-AF65-F5344CB8AC3E}">
        <p14:creationId xmlns:p14="http://schemas.microsoft.com/office/powerpoint/2010/main" val="267938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EBD288B-8FD5-4544-8B4B-CE547B29C7D6}"/>
              </a:ext>
            </a:extLst>
          </p:cNvPr>
          <p:cNvSpPr>
            <a:spLocks noGrp="1"/>
          </p:cNvSpPr>
          <p:nvPr>
            <p:ph type="dt" sz="half" idx="10"/>
          </p:nvPr>
        </p:nvSpPr>
        <p:spPr/>
        <p:txBody>
          <a:bodyPr/>
          <a:lstStyle>
            <a:lvl1pPr>
              <a:defRPr/>
            </a:lvl1pPr>
          </a:lstStyle>
          <a:p>
            <a:pPr>
              <a:defRPr/>
            </a:pPr>
            <a:fld id="{AE0BC506-77C4-4D18-B0F3-101077D8B014}" type="datetimeFigureOut">
              <a:rPr lang="en-US"/>
              <a:pPr>
                <a:defRPr/>
              </a:pPr>
              <a:t>4/7/2023</a:t>
            </a:fld>
            <a:endParaRPr lang="en-US"/>
          </a:p>
        </p:txBody>
      </p:sp>
      <p:sp>
        <p:nvSpPr>
          <p:cNvPr id="5" name="Footer Placeholder 4">
            <a:extLst>
              <a:ext uri="{FF2B5EF4-FFF2-40B4-BE49-F238E27FC236}">
                <a16:creationId xmlns:a16="http://schemas.microsoft.com/office/drawing/2014/main" xmlns="" id="{75C62110-1809-41A7-8FDE-DD01E88EA99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02741AE8-AE29-4452-B3A6-9DF053DB9383}"/>
              </a:ext>
            </a:extLst>
          </p:cNvPr>
          <p:cNvSpPr>
            <a:spLocks noGrp="1"/>
          </p:cNvSpPr>
          <p:nvPr>
            <p:ph type="sldNum" sz="quarter" idx="12"/>
          </p:nvPr>
        </p:nvSpPr>
        <p:spPr/>
        <p:txBody>
          <a:bodyPr/>
          <a:lstStyle>
            <a:lvl1pPr>
              <a:defRPr/>
            </a:lvl1pPr>
          </a:lstStyle>
          <a:p>
            <a:pPr>
              <a:defRPr/>
            </a:pPr>
            <a:fld id="{B807FBD6-A231-4E31-A851-6C172FBF62E8}" type="slidenum">
              <a:rPr lang="en-US" altLang="en-US"/>
              <a:pPr>
                <a:defRPr/>
              </a:pPr>
              <a:t>‹#›</a:t>
            </a:fld>
            <a:endParaRPr lang="en-US" altLang="en-US"/>
          </a:p>
        </p:txBody>
      </p:sp>
    </p:spTree>
    <p:extLst>
      <p:ext uri="{BB962C8B-B14F-4D97-AF65-F5344CB8AC3E}">
        <p14:creationId xmlns:p14="http://schemas.microsoft.com/office/powerpoint/2010/main" val="4072777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D4DAA3-43B5-49D7-9CE0-578F32C8B18D}"/>
              </a:ext>
            </a:extLst>
          </p:cNvPr>
          <p:cNvSpPr>
            <a:spLocks noGrp="1"/>
          </p:cNvSpPr>
          <p:nvPr>
            <p:ph type="dt" sz="half" idx="10"/>
          </p:nvPr>
        </p:nvSpPr>
        <p:spPr/>
        <p:txBody>
          <a:bodyPr/>
          <a:lstStyle>
            <a:lvl1pPr>
              <a:defRPr/>
            </a:lvl1pPr>
          </a:lstStyle>
          <a:p>
            <a:pPr>
              <a:defRPr/>
            </a:pPr>
            <a:fld id="{E904193F-A9A2-445D-9298-E4929DD77AF9}" type="datetimeFigureOut">
              <a:rPr lang="en-US"/>
              <a:pPr>
                <a:defRPr/>
              </a:pPr>
              <a:t>4/7/2023</a:t>
            </a:fld>
            <a:endParaRPr lang="en-US"/>
          </a:p>
        </p:txBody>
      </p:sp>
      <p:sp>
        <p:nvSpPr>
          <p:cNvPr id="5" name="Footer Placeholder 4">
            <a:extLst>
              <a:ext uri="{FF2B5EF4-FFF2-40B4-BE49-F238E27FC236}">
                <a16:creationId xmlns:a16="http://schemas.microsoft.com/office/drawing/2014/main" xmlns="" id="{38C79D12-F0BF-439A-BB8B-8D8CC6D6DC2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A25AA050-4160-47AA-B597-1A6BF4EBDED9}"/>
              </a:ext>
            </a:extLst>
          </p:cNvPr>
          <p:cNvSpPr>
            <a:spLocks noGrp="1"/>
          </p:cNvSpPr>
          <p:nvPr>
            <p:ph type="sldNum" sz="quarter" idx="12"/>
          </p:nvPr>
        </p:nvSpPr>
        <p:spPr/>
        <p:txBody>
          <a:bodyPr/>
          <a:lstStyle>
            <a:lvl1pPr>
              <a:defRPr/>
            </a:lvl1pPr>
          </a:lstStyle>
          <a:p>
            <a:pPr>
              <a:defRPr/>
            </a:pPr>
            <a:fld id="{5F4B5F37-2A12-4026-B025-AB2D239AD064}" type="slidenum">
              <a:rPr lang="en-US" altLang="en-US"/>
              <a:pPr>
                <a:defRPr/>
              </a:pPr>
              <a:t>‹#›</a:t>
            </a:fld>
            <a:endParaRPr lang="en-US" altLang="en-US"/>
          </a:p>
        </p:txBody>
      </p:sp>
    </p:spTree>
    <p:extLst>
      <p:ext uri="{BB962C8B-B14F-4D97-AF65-F5344CB8AC3E}">
        <p14:creationId xmlns:p14="http://schemas.microsoft.com/office/powerpoint/2010/main" val="1416737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B3E4AA7-89B1-4002-AED0-7F2A6D284038}"/>
              </a:ext>
            </a:extLst>
          </p:cNvPr>
          <p:cNvSpPr>
            <a:spLocks noGrp="1"/>
          </p:cNvSpPr>
          <p:nvPr>
            <p:ph type="dt" sz="half" idx="10"/>
          </p:nvPr>
        </p:nvSpPr>
        <p:spPr/>
        <p:txBody>
          <a:bodyPr/>
          <a:lstStyle>
            <a:lvl1pPr>
              <a:defRPr/>
            </a:lvl1pPr>
          </a:lstStyle>
          <a:p>
            <a:pPr>
              <a:defRPr/>
            </a:pPr>
            <a:fld id="{D5DEA918-9C74-4ABA-80A1-567913B7C46D}" type="datetimeFigureOut">
              <a:rPr lang="en-US"/>
              <a:pPr>
                <a:defRPr/>
              </a:pPr>
              <a:t>4/7/2023</a:t>
            </a:fld>
            <a:endParaRPr lang="en-US"/>
          </a:p>
        </p:txBody>
      </p:sp>
      <p:sp>
        <p:nvSpPr>
          <p:cNvPr id="5" name="Footer Placeholder 4">
            <a:extLst>
              <a:ext uri="{FF2B5EF4-FFF2-40B4-BE49-F238E27FC236}">
                <a16:creationId xmlns:a16="http://schemas.microsoft.com/office/drawing/2014/main" xmlns="" id="{ADED8373-3EBC-47B5-9C9B-6D2508BDA7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8D3572E4-2742-4EF8-BFA7-820CBB209DCB}"/>
              </a:ext>
            </a:extLst>
          </p:cNvPr>
          <p:cNvSpPr>
            <a:spLocks noGrp="1"/>
          </p:cNvSpPr>
          <p:nvPr>
            <p:ph type="sldNum" sz="quarter" idx="12"/>
          </p:nvPr>
        </p:nvSpPr>
        <p:spPr/>
        <p:txBody>
          <a:bodyPr/>
          <a:lstStyle>
            <a:lvl1pPr>
              <a:defRPr/>
            </a:lvl1pPr>
          </a:lstStyle>
          <a:p>
            <a:pPr>
              <a:defRPr/>
            </a:pPr>
            <a:fld id="{F40D9D8D-97D3-4AC3-BF31-E6CC018B098E}" type="slidenum">
              <a:rPr lang="en-US" altLang="en-US"/>
              <a:pPr>
                <a:defRPr/>
              </a:pPr>
              <a:t>‹#›</a:t>
            </a:fld>
            <a:endParaRPr lang="en-US" altLang="en-US"/>
          </a:p>
        </p:txBody>
      </p:sp>
    </p:spTree>
    <p:extLst>
      <p:ext uri="{BB962C8B-B14F-4D97-AF65-F5344CB8AC3E}">
        <p14:creationId xmlns:p14="http://schemas.microsoft.com/office/powerpoint/2010/main" val="3574206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8B3DF4-68E7-48B9-918A-A812FD1A6E70}"/>
              </a:ext>
            </a:extLst>
          </p:cNvPr>
          <p:cNvSpPr>
            <a:spLocks noGrp="1"/>
          </p:cNvSpPr>
          <p:nvPr>
            <p:ph type="dt" sz="half" idx="10"/>
          </p:nvPr>
        </p:nvSpPr>
        <p:spPr/>
        <p:txBody>
          <a:bodyPr/>
          <a:lstStyle>
            <a:lvl1pPr>
              <a:defRPr/>
            </a:lvl1pPr>
          </a:lstStyle>
          <a:p>
            <a:pPr>
              <a:defRPr/>
            </a:pPr>
            <a:fld id="{4E268806-B5BB-4B19-93DC-8C84069B7F5F}" type="datetimeFigureOut">
              <a:rPr lang="en-US"/>
              <a:pPr>
                <a:defRPr/>
              </a:pPr>
              <a:t>4/7/2023</a:t>
            </a:fld>
            <a:endParaRPr lang="en-US"/>
          </a:p>
        </p:txBody>
      </p:sp>
      <p:sp>
        <p:nvSpPr>
          <p:cNvPr id="5" name="Footer Placeholder 4">
            <a:extLst>
              <a:ext uri="{FF2B5EF4-FFF2-40B4-BE49-F238E27FC236}">
                <a16:creationId xmlns:a16="http://schemas.microsoft.com/office/drawing/2014/main" xmlns="" id="{77E0EE19-961F-4380-8DC6-F0BD50A77EA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5917880-963F-436B-B466-1BF985CCF3E1}"/>
              </a:ext>
            </a:extLst>
          </p:cNvPr>
          <p:cNvSpPr>
            <a:spLocks noGrp="1"/>
          </p:cNvSpPr>
          <p:nvPr>
            <p:ph type="sldNum" sz="quarter" idx="12"/>
          </p:nvPr>
        </p:nvSpPr>
        <p:spPr/>
        <p:txBody>
          <a:bodyPr/>
          <a:lstStyle>
            <a:lvl1pPr>
              <a:defRPr/>
            </a:lvl1pPr>
          </a:lstStyle>
          <a:p>
            <a:pPr>
              <a:defRPr/>
            </a:pPr>
            <a:fld id="{F036A468-58D4-4154-9F23-904177AA62C6}" type="slidenum">
              <a:rPr lang="en-US" altLang="en-US"/>
              <a:pPr>
                <a:defRPr/>
              </a:pPr>
              <a:t>‹#›</a:t>
            </a:fld>
            <a:endParaRPr lang="en-US" altLang="en-US"/>
          </a:p>
        </p:txBody>
      </p:sp>
    </p:spTree>
    <p:extLst>
      <p:ext uri="{BB962C8B-B14F-4D97-AF65-F5344CB8AC3E}">
        <p14:creationId xmlns:p14="http://schemas.microsoft.com/office/powerpoint/2010/main" val="2724988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810FF2ED-89E9-4F2A-90A0-8FC8C76DFEDC}"/>
              </a:ext>
            </a:extLst>
          </p:cNvPr>
          <p:cNvSpPr>
            <a:spLocks noGrp="1"/>
          </p:cNvSpPr>
          <p:nvPr>
            <p:ph type="dt" sz="half" idx="10"/>
          </p:nvPr>
        </p:nvSpPr>
        <p:spPr/>
        <p:txBody>
          <a:bodyPr/>
          <a:lstStyle>
            <a:lvl1pPr>
              <a:defRPr/>
            </a:lvl1pPr>
          </a:lstStyle>
          <a:p>
            <a:pPr>
              <a:defRPr/>
            </a:pPr>
            <a:fld id="{DEC6B654-584D-4AF1-96FB-96FB5A41D7FD}" type="datetimeFigureOut">
              <a:rPr lang="en-US"/>
              <a:pPr>
                <a:defRPr/>
              </a:pPr>
              <a:t>4/7/2023</a:t>
            </a:fld>
            <a:endParaRPr lang="en-US"/>
          </a:p>
        </p:txBody>
      </p:sp>
      <p:sp>
        <p:nvSpPr>
          <p:cNvPr id="5" name="Footer Placeholder 4">
            <a:extLst>
              <a:ext uri="{FF2B5EF4-FFF2-40B4-BE49-F238E27FC236}">
                <a16:creationId xmlns:a16="http://schemas.microsoft.com/office/drawing/2014/main" xmlns="" id="{5806FEE0-EBB5-429D-8346-EFFB890793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51259F43-9994-43AF-9392-4C2029B3F406}"/>
              </a:ext>
            </a:extLst>
          </p:cNvPr>
          <p:cNvSpPr>
            <a:spLocks noGrp="1"/>
          </p:cNvSpPr>
          <p:nvPr>
            <p:ph type="sldNum" sz="quarter" idx="12"/>
          </p:nvPr>
        </p:nvSpPr>
        <p:spPr/>
        <p:txBody>
          <a:bodyPr/>
          <a:lstStyle>
            <a:lvl1pPr>
              <a:defRPr/>
            </a:lvl1pPr>
          </a:lstStyle>
          <a:p>
            <a:pPr>
              <a:defRPr/>
            </a:pPr>
            <a:fld id="{92E05FA9-B367-4E36-9ACE-263779C80492}" type="slidenum">
              <a:rPr lang="en-US" altLang="en-US"/>
              <a:pPr>
                <a:defRPr/>
              </a:pPr>
              <a:t>‹#›</a:t>
            </a:fld>
            <a:endParaRPr lang="en-US" altLang="en-US"/>
          </a:p>
        </p:txBody>
      </p:sp>
    </p:spTree>
    <p:extLst>
      <p:ext uri="{BB962C8B-B14F-4D97-AF65-F5344CB8AC3E}">
        <p14:creationId xmlns:p14="http://schemas.microsoft.com/office/powerpoint/2010/main" val="2314843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A74DC2CC-79A3-4B62-9044-694CEC5B8D4C}"/>
              </a:ext>
            </a:extLst>
          </p:cNvPr>
          <p:cNvSpPr>
            <a:spLocks noGrp="1"/>
          </p:cNvSpPr>
          <p:nvPr>
            <p:ph type="dt" sz="half" idx="10"/>
          </p:nvPr>
        </p:nvSpPr>
        <p:spPr/>
        <p:txBody>
          <a:bodyPr/>
          <a:lstStyle>
            <a:lvl1pPr>
              <a:defRPr/>
            </a:lvl1pPr>
          </a:lstStyle>
          <a:p>
            <a:pPr>
              <a:defRPr/>
            </a:pPr>
            <a:fld id="{16F8F3D9-34BF-47BA-8F12-859C0B3C42EA}" type="datetimeFigureOut">
              <a:rPr lang="en-US"/>
              <a:pPr>
                <a:defRPr/>
              </a:pPr>
              <a:t>4/7/2023</a:t>
            </a:fld>
            <a:endParaRPr lang="en-US"/>
          </a:p>
        </p:txBody>
      </p:sp>
      <p:sp>
        <p:nvSpPr>
          <p:cNvPr id="6" name="Footer Placeholder 4">
            <a:extLst>
              <a:ext uri="{FF2B5EF4-FFF2-40B4-BE49-F238E27FC236}">
                <a16:creationId xmlns:a16="http://schemas.microsoft.com/office/drawing/2014/main" xmlns="" id="{BF1E8EEE-4F17-4CF0-B120-02C4792BE49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EBDC67F5-BECC-46B3-80A0-BB6F832AF061}"/>
              </a:ext>
            </a:extLst>
          </p:cNvPr>
          <p:cNvSpPr>
            <a:spLocks noGrp="1"/>
          </p:cNvSpPr>
          <p:nvPr>
            <p:ph type="sldNum" sz="quarter" idx="12"/>
          </p:nvPr>
        </p:nvSpPr>
        <p:spPr/>
        <p:txBody>
          <a:bodyPr/>
          <a:lstStyle>
            <a:lvl1pPr>
              <a:defRPr/>
            </a:lvl1pPr>
          </a:lstStyle>
          <a:p>
            <a:pPr>
              <a:defRPr/>
            </a:pPr>
            <a:fld id="{471E0709-763B-406E-874F-927C91A42EF6}" type="slidenum">
              <a:rPr lang="en-US" altLang="en-US"/>
              <a:pPr>
                <a:defRPr/>
              </a:pPr>
              <a:t>‹#›</a:t>
            </a:fld>
            <a:endParaRPr lang="en-US" altLang="en-US"/>
          </a:p>
        </p:txBody>
      </p:sp>
    </p:spTree>
    <p:extLst>
      <p:ext uri="{BB962C8B-B14F-4D97-AF65-F5344CB8AC3E}">
        <p14:creationId xmlns:p14="http://schemas.microsoft.com/office/powerpoint/2010/main" val="826653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1C4273B7-BE71-4D50-A1F8-1D00EBD6A240}"/>
              </a:ext>
            </a:extLst>
          </p:cNvPr>
          <p:cNvSpPr>
            <a:spLocks noGrp="1"/>
          </p:cNvSpPr>
          <p:nvPr>
            <p:ph type="dt" sz="half" idx="10"/>
          </p:nvPr>
        </p:nvSpPr>
        <p:spPr/>
        <p:txBody>
          <a:bodyPr/>
          <a:lstStyle>
            <a:lvl1pPr>
              <a:defRPr/>
            </a:lvl1pPr>
          </a:lstStyle>
          <a:p>
            <a:pPr>
              <a:defRPr/>
            </a:pPr>
            <a:fld id="{9041A96F-7F44-4E74-A57F-E30F5D3F16AD}" type="datetimeFigureOut">
              <a:rPr lang="en-US"/>
              <a:pPr>
                <a:defRPr/>
              </a:pPr>
              <a:t>4/7/2023</a:t>
            </a:fld>
            <a:endParaRPr lang="en-US"/>
          </a:p>
        </p:txBody>
      </p:sp>
      <p:sp>
        <p:nvSpPr>
          <p:cNvPr id="8" name="Footer Placeholder 4">
            <a:extLst>
              <a:ext uri="{FF2B5EF4-FFF2-40B4-BE49-F238E27FC236}">
                <a16:creationId xmlns:a16="http://schemas.microsoft.com/office/drawing/2014/main" xmlns="" id="{A954864E-D114-454E-BF77-4ABD4753CA9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1B87445F-6DAE-4264-AF25-4B21EEA37106}"/>
              </a:ext>
            </a:extLst>
          </p:cNvPr>
          <p:cNvSpPr>
            <a:spLocks noGrp="1"/>
          </p:cNvSpPr>
          <p:nvPr>
            <p:ph type="sldNum" sz="quarter" idx="12"/>
          </p:nvPr>
        </p:nvSpPr>
        <p:spPr/>
        <p:txBody>
          <a:bodyPr/>
          <a:lstStyle>
            <a:lvl1pPr>
              <a:defRPr/>
            </a:lvl1pPr>
          </a:lstStyle>
          <a:p>
            <a:pPr>
              <a:defRPr/>
            </a:pPr>
            <a:fld id="{3552576A-CC12-4FFD-A0A3-B81B41137180}" type="slidenum">
              <a:rPr lang="en-US" altLang="en-US"/>
              <a:pPr>
                <a:defRPr/>
              </a:pPr>
              <a:t>‹#›</a:t>
            </a:fld>
            <a:endParaRPr lang="en-US" altLang="en-US"/>
          </a:p>
        </p:txBody>
      </p:sp>
    </p:spTree>
    <p:extLst>
      <p:ext uri="{BB962C8B-B14F-4D97-AF65-F5344CB8AC3E}">
        <p14:creationId xmlns:p14="http://schemas.microsoft.com/office/powerpoint/2010/main" val="4245692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CDBF03AB-7A41-4D15-A3FD-53EFA3F3E560}"/>
              </a:ext>
            </a:extLst>
          </p:cNvPr>
          <p:cNvSpPr>
            <a:spLocks noGrp="1"/>
          </p:cNvSpPr>
          <p:nvPr>
            <p:ph type="dt" sz="half" idx="10"/>
          </p:nvPr>
        </p:nvSpPr>
        <p:spPr/>
        <p:txBody>
          <a:bodyPr/>
          <a:lstStyle>
            <a:lvl1pPr>
              <a:defRPr/>
            </a:lvl1pPr>
          </a:lstStyle>
          <a:p>
            <a:pPr>
              <a:defRPr/>
            </a:pPr>
            <a:fld id="{B64D14A1-3C35-4223-AAA3-26CDBB8852DD}" type="datetimeFigureOut">
              <a:rPr lang="en-US"/>
              <a:pPr>
                <a:defRPr/>
              </a:pPr>
              <a:t>4/7/2023</a:t>
            </a:fld>
            <a:endParaRPr lang="en-US"/>
          </a:p>
        </p:txBody>
      </p:sp>
      <p:sp>
        <p:nvSpPr>
          <p:cNvPr id="4" name="Footer Placeholder 4">
            <a:extLst>
              <a:ext uri="{FF2B5EF4-FFF2-40B4-BE49-F238E27FC236}">
                <a16:creationId xmlns:a16="http://schemas.microsoft.com/office/drawing/2014/main" xmlns="" id="{FD83AD45-2DF1-4C8E-AF43-7187D1D9CBD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53D55935-65F0-4545-BD1B-03E026B85DCA}"/>
              </a:ext>
            </a:extLst>
          </p:cNvPr>
          <p:cNvSpPr>
            <a:spLocks noGrp="1"/>
          </p:cNvSpPr>
          <p:nvPr>
            <p:ph type="sldNum" sz="quarter" idx="12"/>
          </p:nvPr>
        </p:nvSpPr>
        <p:spPr/>
        <p:txBody>
          <a:bodyPr/>
          <a:lstStyle>
            <a:lvl1pPr>
              <a:defRPr/>
            </a:lvl1pPr>
          </a:lstStyle>
          <a:p>
            <a:pPr>
              <a:defRPr/>
            </a:pPr>
            <a:fld id="{8B0B4171-B031-4593-9E3E-BE4206BBC3E6}" type="slidenum">
              <a:rPr lang="en-US" altLang="en-US"/>
              <a:pPr>
                <a:defRPr/>
              </a:pPr>
              <a:t>‹#›</a:t>
            </a:fld>
            <a:endParaRPr lang="en-US" altLang="en-US"/>
          </a:p>
        </p:txBody>
      </p:sp>
    </p:spTree>
    <p:extLst>
      <p:ext uri="{BB962C8B-B14F-4D97-AF65-F5344CB8AC3E}">
        <p14:creationId xmlns:p14="http://schemas.microsoft.com/office/powerpoint/2010/main" val="23373015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2CD97719-B6E6-4B75-81AC-9FC892B188FC}"/>
              </a:ext>
            </a:extLst>
          </p:cNvPr>
          <p:cNvSpPr>
            <a:spLocks noGrp="1"/>
          </p:cNvSpPr>
          <p:nvPr>
            <p:ph type="dt" sz="half" idx="10"/>
          </p:nvPr>
        </p:nvSpPr>
        <p:spPr/>
        <p:txBody>
          <a:bodyPr/>
          <a:lstStyle>
            <a:lvl1pPr>
              <a:defRPr/>
            </a:lvl1pPr>
          </a:lstStyle>
          <a:p>
            <a:pPr>
              <a:defRPr/>
            </a:pPr>
            <a:fld id="{2DFE15C8-3E93-41FF-B3DA-39B630E1691C}" type="datetimeFigureOut">
              <a:rPr lang="en-US"/>
              <a:pPr>
                <a:defRPr/>
              </a:pPr>
              <a:t>4/7/2023</a:t>
            </a:fld>
            <a:endParaRPr lang="en-US"/>
          </a:p>
        </p:txBody>
      </p:sp>
      <p:sp>
        <p:nvSpPr>
          <p:cNvPr id="3" name="Footer Placeholder 4">
            <a:extLst>
              <a:ext uri="{FF2B5EF4-FFF2-40B4-BE49-F238E27FC236}">
                <a16:creationId xmlns:a16="http://schemas.microsoft.com/office/drawing/2014/main" xmlns="" id="{5591396A-7B9E-41C0-A1AF-D5CC34E4EE3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DC2F63A2-A765-4C0E-A88D-336A6FD03334}"/>
              </a:ext>
            </a:extLst>
          </p:cNvPr>
          <p:cNvSpPr>
            <a:spLocks noGrp="1"/>
          </p:cNvSpPr>
          <p:nvPr>
            <p:ph type="sldNum" sz="quarter" idx="12"/>
          </p:nvPr>
        </p:nvSpPr>
        <p:spPr/>
        <p:txBody>
          <a:bodyPr/>
          <a:lstStyle>
            <a:lvl1pPr>
              <a:defRPr/>
            </a:lvl1pPr>
          </a:lstStyle>
          <a:p>
            <a:pPr>
              <a:defRPr/>
            </a:pPr>
            <a:fld id="{5BADC3C0-5D32-4D4C-8657-F56282E9100B}" type="slidenum">
              <a:rPr lang="en-US" altLang="en-US"/>
              <a:pPr>
                <a:defRPr/>
              </a:pPr>
              <a:t>‹#›</a:t>
            </a:fld>
            <a:endParaRPr lang="en-US" altLang="en-US"/>
          </a:p>
        </p:txBody>
      </p:sp>
    </p:spTree>
    <p:extLst>
      <p:ext uri="{BB962C8B-B14F-4D97-AF65-F5344CB8AC3E}">
        <p14:creationId xmlns:p14="http://schemas.microsoft.com/office/powerpoint/2010/main" val="2907069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xmlns="" id="{9E53B6D7-7DDB-41A9-8156-6E06211A1F5F}"/>
              </a:ext>
            </a:extLst>
          </p:cNvPr>
          <p:cNvSpPr>
            <a:spLocks noGrp="1"/>
          </p:cNvSpPr>
          <p:nvPr>
            <p:ph type="dt" sz="half" idx="10"/>
          </p:nvPr>
        </p:nvSpPr>
        <p:spPr/>
        <p:txBody>
          <a:bodyPr/>
          <a:lstStyle>
            <a:lvl1pPr>
              <a:defRPr/>
            </a:lvl1pPr>
          </a:lstStyle>
          <a:p>
            <a:pPr>
              <a:defRPr/>
            </a:pPr>
            <a:fld id="{A9829417-7247-4A95-AA42-D16F0037991A}" type="datetimeFigureOut">
              <a:rPr lang="en-US"/>
              <a:pPr>
                <a:defRPr/>
              </a:pPr>
              <a:t>4/7/2023</a:t>
            </a:fld>
            <a:endParaRPr lang="en-US"/>
          </a:p>
        </p:txBody>
      </p:sp>
      <p:sp>
        <p:nvSpPr>
          <p:cNvPr id="6" name="Footer Placeholder 4">
            <a:extLst>
              <a:ext uri="{FF2B5EF4-FFF2-40B4-BE49-F238E27FC236}">
                <a16:creationId xmlns:a16="http://schemas.microsoft.com/office/drawing/2014/main" xmlns="" id="{252F4BB8-9009-4534-B498-CB101F6F70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C862CE1F-4A20-43F7-BBAE-480186DAF236}"/>
              </a:ext>
            </a:extLst>
          </p:cNvPr>
          <p:cNvSpPr>
            <a:spLocks noGrp="1"/>
          </p:cNvSpPr>
          <p:nvPr>
            <p:ph type="sldNum" sz="quarter" idx="12"/>
          </p:nvPr>
        </p:nvSpPr>
        <p:spPr/>
        <p:txBody>
          <a:bodyPr/>
          <a:lstStyle>
            <a:lvl1pPr>
              <a:defRPr/>
            </a:lvl1pPr>
          </a:lstStyle>
          <a:p>
            <a:pPr>
              <a:defRPr/>
            </a:pPr>
            <a:fld id="{1AA4E571-890D-4FC4-A8C1-31A7114FBDF8}" type="slidenum">
              <a:rPr lang="en-US" altLang="en-US"/>
              <a:pPr>
                <a:defRPr/>
              </a:pPr>
              <a:t>‹#›</a:t>
            </a:fld>
            <a:endParaRPr lang="en-US" altLang="en-US"/>
          </a:p>
        </p:txBody>
      </p:sp>
    </p:spTree>
    <p:extLst>
      <p:ext uri="{BB962C8B-B14F-4D97-AF65-F5344CB8AC3E}">
        <p14:creationId xmlns:p14="http://schemas.microsoft.com/office/powerpoint/2010/main" val="4241723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701675"/>
            <a:ext cx="9680575" cy="1025525"/>
          </a:xfrm>
        </p:spPr>
        <p:txBody>
          <a:bodyPr/>
          <a:lstStyle>
            <a:lvl1pPr>
              <a:defRPr b="1">
                <a:solidFill>
                  <a:srgbClr val="C00000"/>
                </a:solidFill>
                <a:latin typeface="+mn-lt"/>
              </a:defRPr>
            </a:lvl1pPr>
          </a:lstStyle>
          <a:p>
            <a:r>
              <a:rPr lang="en-US" dirty="0"/>
              <a:t>Click to edit Master title style</a:t>
            </a:r>
          </a:p>
        </p:txBody>
      </p:sp>
      <p:sp>
        <p:nvSpPr>
          <p:cNvPr id="3" name="Content Placeholder 2"/>
          <p:cNvSpPr>
            <a:spLocks noGrp="1"/>
          </p:cNvSpPr>
          <p:nvPr>
            <p:ph idx="1"/>
          </p:nvPr>
        </p:nvSpPr>
        <p:spPr>
          <a:xfrm>
            <a:off x="838200" y="1854200"/>
            <a:ext cx="10515600" cy="4322763"/>
          </a:xfrm>
        </p:spPr>
        <p:txBody>
          <a:bodyPr/>
          <a:lstStyle>
            <a:lvl1pPr>
              <a:buClr>
                <a:schemeClr val="accent5">
                  <a:lumMod val="75000"/>
                </a:schemeClr>
              </a:buClr>
              <a:defRPr/>
            </a:lvl1pPr>
            <a:lvl2pPr>
              <a:buClr>
                <a:schemeClr val="accent5">
                  <a:lumMod val="75000"/>
                </a:schemeClr>
              </a:buClr>
              <a:defRPr/>
            </a:lvl2pPr>
            <a:lvl3pPr>
              <a:buClr>
                <a:schemeClr val="accent5">
                  <a:lumMod val="75000"/>
                </a:schemeClr>
              </a:buClr>
              <a:defRPr/>
            </a:lvl3pPr>
            <a:lvl4pPr>
              <a:buClr>
                <a:schemeClr val="accent5">
                  <a:lumMod val="75000"/>
                </a:schemeClr>
              </a:buClr>
              <a:defRPr/>
            </a:lvl4pPr>
            <a:lvl5pPr>
              <a:buClr>
                <a:schemeClr val="accent5">
                  <a:lumMod val="75000"/>
                </a:schemeClr>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B30D3A3C-A227-4160-9B50-02B3F2B0C827}"/>
              </a:ext>
            </a:extLst>
          </p:cNvPr>
          <p:cNvSpPr>
            <a:spLocks noGrp="1"/>
          </p:cNvSpPr>
          <p:nvPr>
            <p:ph type="dt" sz="half" idx="10"/>
          </p:nvPr>
        </p:nvSpPr>
        <p:spPr/>
        <p:txBody>
          <a:bodyPr/>
          <a:lstStyle>
            <a:lvl1pPr>
              <a:defRPr/>
            </a:lvl1pPr>
          </a:lstStyle>
          <a:p>
            <a:pPr>
              <a:defRPr/>
            </a:pPr>
            <a:fld id="{29623591-487C-48AE-B04C-9C6E1BA0FE6D}" type="datetimeFigureOut">
              <a:rPr lang="en-US"/>
              <a:pPr>
                <a:defRPr/>
              </a:pPr>
              <a:t>4/7/2023</a:t>
            </a:fld>
            <a:endParaRPr lang="en-US"/>
          </a:p>
        </p:txBody>
      </p:sp>
      <p:sp>
        <p:nvSpPr>
          <p:cNvPr id="5" name="Footer Placeholder 4">
            <a:extLst>
              <a:ext uri="{FF2B5EF4-FFF2-40B4-BE49-F238E27FC236}">
                <a16:creationId xmlns:a16="http://schemas.microsoft.com/office/drawing/2014/main" xmlns="" id="{0F10CA30-D8E6-4F7F-9CAE-4812E1F4F5B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33ADE56C-F7C0-4A98-B8C7-030365A327F3}"/>
              </a:ext>
            </a:extLst>
          </p:cNvPr>
          <p:cNvSpPr>
            <a:spLocks noGrp="1"/>
          </p:cNvSpPr>
          <p:nvPr>
            <p:ph type="sldNum" sz="quarter" idx="12"/>
          </p:nvPr>
        </p:nvSpPr>
        <p:spPr/>
        <p:txBody>
          <a:bodyPr/>
          <a:lstStyle>
            <a:lvl1pPr>
              <a:defRPr/>
            </a:lvl1pPr>
          </a:lstStyle>
          <a:p>
            <a:pPr>
              <a:defRPr/>
            </a:pPr>
            <a:fld id="{55B83D04-BA4D-4504-8248-A3221CE16CEC}" type="slidenum">
              <a:rPr lang="en-US" altLang="en-US"/>
              <a:pPr>
                <a:defRPr/>
              </a:pPr>
              <a:t>‹#›</a:t>
            </a:fld>
            <a:endParaRPr lang="en-US" altLang="en-US"/>
          </a:p>
        </p:txBody>
      </p:sp>
    </p:spTree>
    <p:extLst>
      <p:ext uri="{BB962C8B-B14F-4D97-AF65-F5344CB8AC3E}">
        <p14:creationId xmlns:p14="http://schemas.microsoft.com/office/powerpoint/2010/main" val="2930444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1"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xmlns="" id="{BBEDBE94-1BCE-4939-B433-66A44BB234A6}"/>
              </a:ext>
            </a:extLst>
          </p:cNvPr>
          <p:cNvSpPr>
            <a:spLocks noGrp="1"/>
          </p:cNvSpPr>
          <p:nvPr>
            <p:ph type="dt" sz="half" idx="10"/>
          </p:nvPr>
        </p:nvSpPr>
        <p:spPr/>
        <p:txBody>
          <a:bodyPr/>
          <a:lstStyle>
            <a:lvl1pPr>
              <a:defRPr/>
            </a:lvl1pPr>
          </a:lstStyle>
          <a:p>
            <a:pPr>
              <a:defRPr/>
            </a:pPr>
            <a:fld id="{23B2A6CB-799F-49E1-8857-68B8730B0C89}" type="datetimeFigureOut">
              <a:rPr lang="en-US"/>
              <a:pPr>
                <a:defRPr/>
              </a:pPr>
              <a:t>4/7/2023</a:t>
            </a:fld>
            <a:endParaRPr lang="en-US"/>
          </a:p>
        </p:txBody>
      </p:sp>
      <p:sp>
        <p:nvSpPr>
          <p:cNvPr id="6" name="Footer Placeholder 4">
            <a:extLst>
              <a:ext uri="{FF2B5EF4-FFF2-40B4-BE49-F238E27FC236}">
                <a16:creationId xmlns:a16="http://schemas.microsoft.com/office/drawing/2014/main" xmlns="" id="{F96E6A17-3A18-44BC-84C6-B0C001378E0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3DB29BC3-1950-432D-9100-BFACA857E853}"/>
              </a:ext>
            </a:extLst>
          </p:cNvPr>
          <p:cNvSpPr>
            <a:spLocks noGrp="1"/>
          </p:cNvSpPr>
          <p:nvPr>
            <p:ph type="sldNum" sz="quarter" idx="12"/>
          </p:nvPr>
        </p:nvSpPr>
        <p:spPr/>
        <p:txBody>
          <a:bodyPr/>
          <a:lstStyle>
            <a:lvl1pPr>
              <a:defRPr/>
            </a:lvl1pPr>
          </a:lstStyle>
          <a:p>
            <a:pPr>
              <a:defRPr/>
            </a:pPr>
            <a:fld id="{A76D19B5-4E59-4BC3-86FA-F4942DE7E5E4}" type="slidenum">
              <a:rPr lang="en-US" altLang="en-US"/>
              <a:pPr>
                <a:defRPr/>
              </a:pPr>
              <a:t>‹#›</a:t>
            </a:fld>
            <a:endParaRPr lang="en-US" altLang="en-US"/>
          </a:p>
        </p:txBody>
      </p:sp>
    </p:spTree>
    <p:extLst>
      <p:ext uri="{BB962C8B-B14F-4D97-AF65-F5344CB8AC3E}">
        <p14:creationId xmlns:p14="http://schemas.microsoft.com/office/powerpoint/2010/main" val="36743665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C59AFAF-CC01-4587-9299-0A60D68A8190}"/>
              </a:ext>
            </a:extLst>
          </p:cNvPr>
          <p:cNvSpPr>
            <a:spLocks noGrp="1"/>
          </p:cNvSpPr>
          <p:nvPr>
            <p:ph type="dt" sz="half" idx="10"/>
          </p:nvPr>
        </p:nvSpPr>
        <p:spPr/>
        <p:txBody>
          <a:bodyPr/>
          <a:lstStyle>
            <a:lvl1pPr>
              <a:defRPr/>
            </a:lvl1pPr>
          </a:lstStyle>
          <a:p>
            <a:pPr>
              <a:defRPr/>
            </a:pPr>
            <a:fld id="{9A2CFDBB-0E7A-4314-BBF1-74526A6D434E}" type="datetimeFigureOut">
              <a:rPr lang="en-US"/>
              <a:pPr>
                <a:defRPr/>
              </a:pPr>
              <a:t>4/7/2023</a:t>
            </a:fld>
            <a:endParaRPr lang="en-US"/>
          </a:p>
        </p:txBody>
      </p:sp>
      <p:sp>
        <p:nvSpPr>
          <p:cNvPr id="5" name="Footer Placeholder 4">
            <a:extLst>
              <a:ext uri="{FF2B5EF4-FFF2-40B4-BE49-F238E27FC236}">
                <a16:creationId xmlns:a16="http://schemas.microsoft.com/office/drawing/2014/main" xmlns="" id="{04E9CA04-BFDA-4E46-B9C5-DE57C67A7D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5F90E014-5EE3-4EE5-8428-E57D345C3338}"/>
              </a:ext>
            </a:extLst>
          </p:cNvPr>
          <p:cNvSpPr>
            <a:spLocks noGrp="1"/>
          </p:cNvSpPr>
          <p:nvPr>
            <p:ph type="sldNum" sz="quarter" idx="12"/>
          </p:nvPr>
        </p:nvSpPr>
        <p:spPr/>
        <p:txBody>
          <a:bodyPr/>
          <a:lstStyle>
            <a:lvl1pPr>
              <a:defRPr/>
            </a:lvl1pPr>
          </a:lstStyle>
          <a:p>
            <a:pPr>
              <a:defRPr/>
            </a:pPr>
            <a:fld id="{90C4973E-BADC-4073-ABDB-FF691D7B21FA}" type="slidenum">
              <a:rPr lang="en-US" altLang="en-US"/>
              <a:pPr>
                <a:defRPr/>
              </a:pPr>
              <a:t>‹#›</a:t>
            </a:fld>
            <a:endParaRPr lang="en-US" altLang="en-US"/>
          </a:p>
        </p:txBody>
      </p:sp>
    </p:spTree>
    <p:extLst>
      <p:ext uri="{BB962C8B-B14F-4D97-AF65-F5344CB8AC3E}">
        <p14:creationId xmlns:p14="http://schemas.microsoft.com/office/powerpoint/2010/main" val="2628674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A0AF3D-61B3-4DC9-ADCA-B21830841973}"/>
              </a:ext>
            </a:extLst>
          </p:cNvPr>
          <p:cNvSpPr>
            <a:spLocks noGrp="1"/>
          </p:cNvSpPr>
          <p:nvPr>
            <p:ph type="dt" sz="half" idx="10"/>
          </p:nvPr>
        </p:nvSpPr>
        <p:spPr/>
        <p:txBody>
          <a:bodyPr/>
          <a:lstStyle>
            <a:lvl1pPr>
              <a:defRPr/>
            </a:lvl1pPr>
          </a:lstStyle>
          <a:p>
            <a:pPr>
              <a:defRPr/>
            </a:pPr>
            <a:fld id="{F39272DF-37DE-4E90-8B83-5131862696CA}" type="datetimeFigureOut">
              <a:rPr lang="en-US"/>
              <a:pPr>
                <a:defRPr/>
              </a:pPr>
              <a:t>4/7/2023</a:t>
            </a:fld>
            <a:endParaRPr lang="en-US"/>
          </a:p>
        </p:txBody>
      </p:sp>
      <p:sp>
        <p:nvSpPr>
          <p:cNvPr id="5" name="Footer Placeholder 4">
            <a:extLst>
              <a:ext uri="{FF2B5EF4-FFF2-40B4-BE49-F238E27FC236}">
                <a16:creationId xmlns:a16="http://schemas.microsoft.com/office/drawing/2014/main" xmlns="" id="{6CD89EA2-EF1F-4CB7-B76C-DE8D27FDD63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2AC0613B-3A06-4D09-8182-4E42A1B866FC}"/>
              </a:ext>
            </a:extLst>
          </p:cNvPr>
          <p:cNvSpPr>
            <a:spLocks noGrp="1"/>
          </p:cNvSpPr>
          <p:nvPr>
            <p:ph type="sldNum" sz="quarter" idx="12"/>
          </p:nvPr>
        </p:nvSpPr>
        <p:spPr/>
        <p:txBody>
          <a:bodyPr/>
          <a:lstStyle>
            <a:lvl1pPr>
              <a:defRPr/>
            </a:lvl1pPr>
          </a:lstStyle>
          <a:p>
            <a:pPr>
              <a:defRPr/>
            </a:pPr>
            <a:fld id="{18614FB5-1534-4AC2-8BDF-908001B9C3FF}" type="slidenum">
              <a:rPr lang="en-US" altLang="en-US"/>
              <a:pPr>
                <a:defRPr/>
              </a:pPr>
              <a:t>‹#›</a:t>
            </a:fld>
            <a:endParaRPr lang="en-US" altLang="en-US"/>
          </a:p>
        </p:txBody>
      </p:sp>
    </p:spTree>
    <p:extLst>
      <p:ext uri="{BB962C8B-B14F-4D97-AF65-F5344CB8AC3E}">
        <p14:creationId xmlns:p14="http://schemas.microsoft.com/office/powerpoint/2010/main" val="313506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C8DDEAF-861E-495D-A780-4142CD65AC50}"/>
              </a:ext>
            </a:extLst>
          </p:cNvPr>
          <p:cNvSpPr>
            <a:spLocks noGrp="1"/>
          </p:cNvSpPr>
          <p:nvPr>
            <p:ph type="dt" sz="half" idx="10"/>
          </p:nvPr>
        </p:nvSpPr>
        <p:spPr/>
        <p:txBody>
          <a:bodyPr/>
          <a:lstStyle>
            <a:lvl1pPr>
              <a:defRPr/>
            </a:lvl1pPr>
          </a:lstStyle>
          <a:p>
            <a:pPr>
              <a:defRPr/>
            </a:pPr>
            <a:fld id="{D6BA66C9-1AA6-4D89-9681-E43837069F2E}" type="datetimeFigureOut">
              <a:rPr lang="en-US"/>
              <a:pPr>
                <a:defRPr/>
              </a:pPr>
              <a:t>4/7/2023</a:t>
            </a:fld>
            <a:endParaRPr lang="en-US"/>
          </a:p>
        </p:txBody>
      </p:sp>
      <p:sp>
        <p:nvSpPr>
          <p:cNvPr id="5" name="Footer Placeholder 4">
            <a:extLst>
              <a:ext uri="{FF2B5EF4-FFF2-40B4-BE49-F238E27FC236}">
                <a16:creationId xmlns:a16="http://schemas.microsoft.com/office/drawing/2014/main" xmlns="" id="{945E364A-55CE-4012-ADBB-21BE7A81626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32300F51-38D5-497F-ADB0-20EE1F1656AB}"/>
              </a:ext>
            </a:extLst>
          </p:cNvPr>
          <p:cNvSpPr>
            <a:spLocks noGrp="1"/>
          </p:cNvSpPr>
          <p:nvPr>
            <p:ph type="sldNum" sz="quarter" idx="12"/>
          </p:nvPr>
        </p:nvSpPr>
        <p:spPr/>
        <p:txBody>
          <a:bodyPr/>
          <a:lstStyle>
            <a:lvl1pPr>
              <a:defRPr/>
            </a:lvl1pPr>
          </a:lstStyle>
          <a:p>
            <a:pPr>
              <a:defRPr/>
            </a:pPr>
            <a:fld id="{BD3DD40A-F22F-45CE-BAF6-F908D1B49513}" type="slidenum">
              <a:rPr lang="en-US" altLang="en-US"/>
              <a:pPr>
                <a:defRPr/>
              </a:pPr>
              <a:t>‹#›</a:t>
            </a:fld>
            <a:endParaRPr lang="en-US" altLang="en-US"/>
          </a:p>
        </p:txBody>
      </p:sp>
    </p:spTree>
    <p:extLst>
      <p:ext uri="{BB962C8B-B14F-4D97-AF65-F5344CB8AC3E}">
        <p14:creationId xmlns:p14="http://schemas.microsoft.com/office/powerpoint/2010/main" val="2204366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372E69BC-FDCB-4E09-8C69-5A5075C7479A}"/>
              </a:ext>
            </a:extLst>
          </p:cNvPr>
          <p:cNvSpPr>
            <a:spLocks noGrp="1"/>
          </p:cNvSpPr>
          <p:nvPr>
            <p:ph type="dt" sz="half" idx="10"/>
          </p:nvPr>
        </p:nvSpPr>
        <p:spPr/>
        <p:txBody>
          <a:bodyPr/>
          <a:lstStyle>
            <a:lvl1pPr>
              <a:defRPr/>
            </a:lvl1pPr>
          </a:lstStyle>
          <a:p>
            <a:pPr>
              <a:defRPr/>
            </a:pPr>
            <a:fld id="{19DBDF2C-EBAF-4F8C-B643-5F65EE38E6E6}" type="datetimeFigureOut">
              <a:rPr lang="en-US"/>
              <a:pPr>
                <a:defRPr/>
              </a:pPr>
              <a:t>4/7/2023</a:t>
            </a:fld>
            <a:endParaRPr lang="en-US"/>
          </a:p>
        </p:txBody>
      </p:sp>
      <p:sp>
        <p:nvSpPr>
          <p:cNvPr id="6" name="Footer Placeholder 4">
            <a:extLst>
              <a:ext uri="{FF2B5EF4-FFF2-40B4-BE49-F238E27FC236}">
                <a16:creationId xmlns:a16="http://schemas.microsoft.com/office/drawing/2014/main" xmlns="" id="{CAF2D9F6-68D1-4AEC-9946-766C96A08B6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6932162D-B52E-4386-924E-E1653067E55B}"/>
              </a:ext>
            </a:extLst>
          </p:cNvPr>
          <p:cNvSpPr>
            <a:spLocks noGrp="1"/>
          </p:cNvSpPr>
          <p:nvPr>
            <p:ph type="sldNum" sz="quarter" idx="12"/>
          </p:nvPr>
        </p:nvSpPr>
        <p:spPr/>
        <p:txBody>
          <a:bodyPr/>
          <a:lstStyle>
            <a:lvl1pPr>
              <a:defRPr/>
            </a:lvl1pPr>
          </a:lstStyle>
          <a:p>
            <a:pPr>
              <a:defRPr/>
            </a:pPr>
            <a:fld id="{C25A2AA6-19E4-415B-9280-85ECD784A661}" type="slidenum">
              <a:rPr lang="en-US" altLang="en-US"/>
              <a:pPr>
                <a:defRPr/>
              </a:pPr>
              <a:t>‹#›</a:t>
            </a:fld>
            <a:endParaRPr lang="en-US" altLang="en-US"/>
          </a:p>
        </p:txBody>
      </p:sp>
    </p:spTree>
    <p:extLst>
      <p:ext uri="{BB962C8B-B14F-4D97-AF65-F5344CB8AC3E}">
        <p14:creationId xmlns:p14="http://schemas.microsoft.com/office/powerpoint/2010/main" val="736522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970AC524-FA99-4FCF-B3F9-237B5E7FAC48}"/>
              </a:ext>
            </a:extLst>
          </p:cNvPr>
          <p:cNvSpPr>
            <a:spLocks noGrp="1"/>
          </p:cNvSpPr>
          <p:nvPr>
            <p:ph type="dt" sz="half" idx="10"/>
          </p:nvPr>
        </p:nvSpPr>
        <p:spPr/>
        <p:txBody>
          <a:bodyPr/>
          <a:lstStyle>
            <a:lvl1pPr>
              <a:defRPr/>
            </a:lvl1pPr>
          </a:lstStyle>
          <a:p>
            <a:pPr>
              <a:defRPr/>
            </a:pPr>
            <a:fld id="{807611D9-9D65-4DE1-91E8-DB7D4DBC9EFC}" type="datetimeFigureOut">
              <a:rPr lang="en-US"/>
              <a:pPr>
                <a:defRPr/>
              </a:pPr>
              <a:t>4/7/2023</a:t>
            </a:fld>
            <a:endParaRPr lang="en-US"/>
          </a:p>
        </p:txBody>
      </p:sp>
      <p:sp>
        <p:nvSpPr>
          <p:cNvPr id="8" name="Footer Placeholder 4">
            <a:extLst>
              <a:ext uri="{FF2B5EF4-FFF2-40B4-BE49-F238E27FC236}">
                <a16:creationId xmlns:a16="http://schemas.microsoft.com/office/drawing/2014/main" xmlns="" id="{6405518C-7D56-4488-BDD7-79C0475B012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905BF773-ABC7-44F4-979D-87EA11A4793B}"/>
              </a:ext>
            </a:extLst>
          </p:cNvPr>
          <p:cNvSpPr>
            <a:spLocks noGrp="1"/>
          </p:cNvSpPr>
          <p:nvPr>
            <p:ph type="sldNum" sz="quarter" idx="12"/>
          </p:nvPr>
        </p:nvSpPr>
        <p:spPr/>
        <p:txBody>
          <a:bodyPr/>
          <a:lstStyle>
            <a:lvl1pPr>
              <a:defRPr/>
            </a:lvl1pPr>
          </a:lstStyle>
          <a:p>
            <a:pPr>
              <a:defRPr/>
            </a:pPr>
            <a:fld id="{DF96EB24-A5E4-4314-A9DF-692649EF799D}" type="slidenum">
              <a:rPr lang="en-US" altLang="en-US"/>
              <a:pPr>
                <a:defRPr/>
              </a:pPr>
              <a:t>‹#›</a:t>
            </a:fld>
            <a:endParaRPr lang="en-US" altLang="en-US"/>
          </a:p>
        </p:txBody>
      </p:sp>
    </p:spTree>
    <p:extLst>
      <p:ext uri="{BB962C8B-B14F-4D97-AF65-F5344CB8AC3E}">
        <p14:creationId xmlns:p14="http://schemas.microsoft.com/office/powerpoint/2010/main" val="2310861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5A8A3CB6-CF22-46F2-8507-83398EEDA174}"/>
              </a:ext>
            </a:extLst>
          </p:cNvPr>
          <p:cNvSpPr>
            <a:spLocks noGrp="1"/>
          </p:cNvSpPr>
          <p:nvPr>
            <p:ph type="dt" sz="half" idx="10"/>
          </p:nvPr>
        </p:nvSpPr>
        <p:spPr/>
        <p:txBody>
          <a:bodyPr/>
          <a:lstStyle>
            <a:lvl1pPr>
              <a:defRPr/>
            </a:lvl1pPr>
          </a:lstStyle>
          <a:p>
            <a:pPr>
              <a:defRPr/>
            </a:pPr>
            <a:fld id="{1A6E283F-14D3-4E79-85F5-6CBB72BCB044}" type="datetimeFigureOut">
              <a:rPr lang="en-US"/>
              <a:pPr>
                <a:defRPr/>
              </a:pPr>
              <a:t>4/7/2023</a:t>
            </a:fld>
            <a:endParaRPr lang="en-US"/>
          </a:p>
        </p:txBody>
      </p:sp>
      <p:sp>
        <p:nvSpPr>
          <p:cNvPr id="4" name="Footer Placeholder 4">
            <a:extLst>
              <a:ext uri="{FF2B5EF4-FFF2-40B4-BE49-F238E27FC236}">
                <a16:creationId xmlns:a16="http://schemas.microsoft.com/office/drawing/2014/main" xmlns="" id="{B28B5C31-A626-49E9-B6E9-B60ACF51776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98710D10-3814-4F5A-8BE3-FCAF68DCA456}"/>
              </a:ext>
            </a:extLst>
          </p:cNvPr>
          <p:cNvSpPr>
            <a:spLocks noGrp="1"/>
          </p:cNvSpPr>
          <p:nvPr>
            <p:ph type="sldNum" sz="quarter" idx="12"/>
          </p:nvPr>
        </p:nvSpPr>
        <p:spPr/>
        <p:txBody>
          <a:bodyPr/>
          <a:lstStyle>
            <a:lvl1pPr>
              <a:defRPr/>
            </a:lvl1pPr>
          </a:lstStyle>
          <a:p>
            <a:pPr>
              <a:defRPr/>
            </a:pPr>
            <a:fld id="{971B3C5E-B7C0-4098-B34E-885B69A33644}" type="slidenum">
              <a:rPr lang="en-US" altLang="en-US"/>
              <a:pPr>
                <a:defRPr/>
              </a:pPr>
              <a:t>‹#›</a:t>
            </a:fld>
            <a:endParaRPr lang="en-US" altLang="en-US"/>
          </a:p>
        </p:txBody>
      </p:sp>
    </p:spTree>
    <p:extLst>
      <p:ext uri="{BB962C8B-B14F-4D97-AF65-F5344CB8AC3E}">
        <p14:creationId xmlns:p14="http://schemas.microsoft.com/office/powerpoint/2010/main" val="771811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3483501E-747E-4D32-B9F4-CA06E3DE01A7}"/>
              </a:ext>
            </a:extLst>
          </p:cNvPr>
          <p:cNvSpPr>
            <a:spLocks noGrp="1"/>
          </p:cNvSpPr>
          <p:nvPr>
            <p:ph type="dt" sz="half" idx="10"/>
          </p:nvPr>
        </p:nvSpPr>
        <p:spPr/>
        <p:txBody>
          <a:bodyPr/>
          <a:lstStyle>
            <a:lvl1pPr>
              <a:defRPr/>
            </a:lvl1pPr>
          </a:lstStyle>
          <a:p>
            <a:pPr>
              <a:defRPr/>
            </a:pPr>
            <a:fld id="{AEDC1876-DE1B-485D-B432-5E7692DC195C}" type="datetimeFigureOut">
              <a:rPr lang="en-US"/>
              <a:pPr>
                <a:defRPr/>
              </a:pPr>
              <a:t>4/7/2023</a:t>
            </a:fld>
            <a:endParaRPr lang="en-US"/>
          </a:p>
        </p:txBody>
      </p:sp>
      <p:sp>
        <p:nvSpPr>
          <p:cNvPr id="3" name="Footer Placeholder 4">
            <a:extLst>
              <a:ext uri="{FF2B5EF4-FFF2-40B4-BE49-F238E27FC236}">
                <a16:creationId xmlns:a16="http://schemas.microsoft.com/office/drawing/2014/main" xmlns="" id="{10E5C856-F941-414E-937B-F02FD73159E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1FD0FFA0-E379-439B-83CD-19BDDB646B3D}"/>
              </a:ext>
            </a:extLst>
          </p:cNvPr>
          <p:cNvSpPr>
            <a:spLocks noGrp="1"/>
          </p:cNvSpPr>
          <p:nvPr>
            <p:ph type="sldNum" sz="quarter" idx="12"/>
          </p:nvPr>
        </p:nvSpPr>
        <p:spPr/>
        <p:txBody>
          <a:bodyPr/>
          <a:lstStyle>
            <a:lvl1pPr>
              <a:defRPr/>
            </a:lvl1pPr>
          </a:lstStyle>
          <a:p>
            <a:pPr>
              <a:defRPr/>
            </a:pPr>
            <a:fld id="{D9BDBBD4-B781-4B3D-9BF5-49A321276F3E}" type="slidenum">
              <a:rPr lang="en-US" altLang="en-US"/>
              <a:pPr>
                <a:defRPr/>
              </a:pPr>
              <a:t>‹#›</a:t>
            </a:fld>
            <a:endParaRPr lang="en-US" altLang="en-US"/>
          </a:p>
        </p:txBody>
      </p:sp>
    </p:spTree>
    <p:extLst>
      <p:ext uri="{BB962C8B-B14F-4D97-AF65-F5344CB8AC3E}">
        <p14:creationId xmlns:p14="http://schemas.microsoft.com/office/powerpoint/2010/main" val="2269255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xmlns="" id="{CD572F34-A768-4574-B4D7-41549BC83278}"/>
              </a:ext>
            </a:extLst>
          </p:cNvPr>
          <p:cNvSpPr>
            <a:spLocks noGrp="1"/>
          </p:cNvSpPr>
          <p:nvPr>
            <p:ph type="dt" sz="half" idx="10"/>
          </p:nvPr>
        </p:nvSpPr>
        <p:spPr/>
        <p:txBody>
          <a:bodyPr/>
          <a:lstStyle>
            <a:lvl1pPr>
              <a:defRPr/>
            </a:lvl1pPr>
          </a:lstStyle>
          <a:p>
            <a:pPr>
              <a:defRPr/>
            </a:pPr>
            <a:fld id="{2D384FFC-FC34-4DE4-9280-2B9738BF206F}" type="datetimeFigureOut">
              <a:rPr lang="en-US"/>
              <a:pPr>
                <a:defRPr/>
              </a:pPr>
              <a:t>4/7/2023</a:t>
            </a:fld>
            <a:endParaRPr lang="en-US"/>
          </a:p>
        </p:txBody>
      </p:sp>
      <p:sp>
        <p:nvSpPr>
          <p:cNvPr id="6" name="Footer Placeholder 4">
            <a:extLst>
              <a:ext uri="{FF2B5EF4-FFF2-40B4-BE49-F238E27FC236}">
                <a16:creationId xmlns:a16="http://schemas.microsoft.com/office/drawing/2014/main" xmlns="" id="{46643334-F3D5-43A5-BF22-0236A04E70D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3F242A44-B1E3-4A6B-8C36-BF82781C6518}"/>
              </a:ext>
            </a:extLst>
          </p:cNvPr>
          <p:cNvSpPr>
            <a:spLocks noGrp="1"/>
          </p:cNvSpPr>
          <p:nvPr>
            <p:ph type="sldNum" sz="quarter" idx="12"/>
          </p:nvPr>
        </p:nvSpPr>
        <p:spPr/>
        <p:txBody>
          <a:bodyPr/>
          <a:lstStyle>
            <a:lvl1pPr>
              <a:defRPr/>
            </a:lvl1pPr>
          </a:lstStyle>
          <a:p>
            <a:pPr>
              <a:defRPr/>
            </a:pPr>
            <a:fld id="{A88283FD-180E-4611-BBEA-01C1FFA65821}" type="slidenum">
              <a:rPr lang="en-US" altLang="en-US"/>
              <a:pPr>
                <a:defRPr/>
              </a:pPr>
              <a:t>‹#›</a:t>
            </a:fld>
            <a:endParaRPr lang="en-US" altLang="en-US"/>
          </a:p>
        </p:txBody>
      </p:sp>
    </p:spTree>
    <p:extLst>
      <p:ext uri="{BB962C8B-B14F-4D97-AF65-F5344CB8AC3E}">
        <p14:creationId xmlns:p14="http://schemas.microsoft.com/office/powerpoint/2010/main" val="4198362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1"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xmlns="" id="{08723B64-1BD0-45DC-A9B9-85F3C9C5EB7A}"/>
              </a:ext>
            </a:extLst>
          </p:cNvPr>
          <p:cNvSpPr>
            <a:spLocks noGrp="1"/>
          </p:cNvSpPr>
          <p:nvPr>
            <p:ph type="dt" sz="half" idx="10"/>
          </p:nvPr>
        </p:nvSpPr>
        <p:spPr/>
        <p:txBody>
          <a:bodyPr/>
          <a:lstStyle>
            <a:lvl1pPr>
              <a:defRPr/>
            </a:lvl1pPr>
          </a:lstStyle>
          <a:p>
            <a:pPr>
              <a:defRPr/>
            </a:pPr>
            <a:fld id="{930D6261-B55E-4902-AA1A-5E3F778E7B1B}" type="datetimeFigureOut">
              <a:rPr lang="en-US"/>
              <a:pPr>
                <a:defRPr/>
              </a:pPr>
              <a:t>4/7/2023</a:t>
            </a:fld>
            <a:endParaRPr lang="en-US"/>
          </a:p>
        </p:txBody>
      </p:sp>
      <p:sp>
        <p:nvSpPr>
          <p:cNvPr id="6" name="Footer Placeholder 4">
            <a:extLst>
              <a:ext uri="{FF2B5EF4-FFF2-40B4-BE49-F238E27FC236}">
                <a16:creationId xmlns:a16="http://schemas.microsoft.com/office/drawing/2014/main" xmlns="" id="{CA7A57AE-3C34-4143-B64F-155F8A34327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461D22DE-259F-4C26-95F1-3BBA50A0B7E3}"/>
              </a:ext>
            </a:extLst>
          </p:cNvPr>
          <p:cNvSpPr>
            <a:spLocks noGrp="1"/>
          </p:cNvSpPr>
          <p:nvPr>
            <p:ph type="sldNum" sz="quarter" idx="12"/>
          </p:nvPr>
        </p:nvSpPr>
        <p:spPr/>
        <p:txBody>
          <a:bodyPr/>
          <a:lstStyle>
            <a:lvl1pPr>
              <a:defRPr/>
            </a:lvl1pPr>
          </a:lstStyle>
          <a:p>
            <a:pPr>
              <a:defRPr/>
            </a:pPr>
            <a:fld id="{FC69E35A-D86A-4B3F-801C-167D08401E0D}" type="slidenum">
              <a:rPr lang="en-US" altLang="en-US"/>
              <a:pPr>
                <a:defRPr/>
              </a:pPr>
              <a:t>‹#›</a:t>
            </a:fld>
            <a:endParaRPr lang="en-US" altLang="en-US"/>
          </a:p>
        </p:txBody>
      </p:sp>
    </p:spTree>
    <p:extLst>
      <p:ext uri="{BB962C8B-B14F-4D97-AF65-F5344CB8AC3E}">
        <p14:creationId xmlns:p14="http://schemas.microsoft.com/office/powerpoint/2010/main" val="36097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73671071-A90D-4D88-9DA6-EC87B7A78820}"/>
              </a:ext>
            </a:extLst>
          </p:cNvPr>
          <p:cNvSpPr>
            <a:spLocks noGrp="1"/>
          </p:cNvSpPr>
          <p:nvPr>
            <p:ph type="title"/>
          </p:nvPr>
        </p:nvSpPr>
        <p:spPr bwMode="auto">
          <a:xfrm>
            <a:off x="1371600" y="701675"/>
            <a:ext cx="968057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CCD215E5-5CF1-4084-A398-D1B3F7A029E6}"/>
              </a:ext>
            </a:extLst>
          </p:cNvPr>
          <p:cNvSpPr>
            <a:spLocks noGrp="1"/>
          </p:cNvSpPr>
          <p:nvPr>
            <p:ph type="body" idx="1"/>
          </p:nvPr>
        </p:nvSpPr>
        <p:spPr bwMode="auto">
          <a:xfrm>
            <a:off x="838200" y="2206625"/>
            <a:ext cx="105156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F45FA225-FD9B-4443-8BB1-82D6EB6D16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C810093-2A90-40A2-B258-CAFE5C4B44F6}" type="datetimeFigureOut">
              <a:rPr lang="en-US"/>
              <a:pPr>
                <a:defRPr/>
              </a:pPr>
              <a:t>4/7/2023</a:t>
            </a:fld>
            <a:endParaRPr lang="en-US"/>
          </a:p>
        </p:txBody>
      </p:sp>
      <p:sp>
        <p:nvSpPr>
          <p:cNvPr id="5" name="Footer Placeholder 4">
            <a:extLst>
              <a:ext uri="{FF2B5EF4-FFF2-40B4-BE49-F238E27FC236}">
                <a16:creationId xmlns:a16="http://schemas.microsoft.com/office/drawing/2014/main" xmlns="" id="{B86BCB0C-3325-4E30-8A01-D23F2DE476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xmlns="" id="{7E26C4C2-7DD7-496B-8497-470CA7ADA6B4}"/>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01A7983B-167B-45B7-AA6D-689DB6BD70B4}" type="slidenum">
              <a:rPr lang="en-US" altLang="en-US"/>
              <a:pPr>
                <a:defRPr/>
              </a:pPr>
              <a:t>‹#›</a:t>
            </a:fld>
            <a:endParaRPr lang="en-US" altLang="en-US"/>
          </a:p>
        </p:txBody>
      </p:sp>
      <p:pic>
        <p:nvPicPr>
          <p:cNvPr id="1031" name="Picture 6">
            <a:extLst>
              <a:ext uri="{FF2B5EF4-FFF2-40B4-BE49-F238E27FC236}">
                <a16:creationId xmlns:a16="http://schemas.microsoft.com/office/drawing/2014/main" xmlns="" id="{F8186F20-B584-427B-B2AF-C8AD9F3BBACF}"/>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175"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b="1">
          <a:solidFill>
            <a:schemeClr val="tx1"/>
          </a:solidFill>
          <a:latin typeface="Calibri Light"/>
        </a:defRPr>
      </a:lvl2pPr>
      <a:lvl3pPr algn="l" rtl="0" eaLnBrk="0" fontAlgn="base" hangingPunct="0">
        <a:lnSpc>
          <a:spcPct val="90000"/>
        </a:lnSpc>
        <a:spcBef>
          <a:spcPct val="0"/>
        </a:spcBef>
        <a:spcAft>
          <a:spcPct val="0"/>
        </a:spcAft>
        <a:defRPr sz="4400" b="1">
          <a:solidFill>
            <a:schemeClr val="tx1"/>
          </a:solidFill>
          <a:latin typeface="Calibri Light"/>
        </a:defRPr>
      </a:lvl3pPr>
      <a:lvl4pPr algn="l" rtl="0" eaLnBrk="0" fontAlgn="base" hangingPunct="0">
        <a:lnSpc>
          <a:spcPct val="90000"/>
        </a:lnSpc>
        <a:spcBef>
          <a:spcPct val="0"/>
        </a:spcBef>
        <a:spcAft>
          <a:spcPct val="0"/>
        </a:spcAft>
        <a:defRPr sz="4400" b="1">
          <a:solidFill>
            <a:schemeClr val="tx1"/>
          </a:solidFill>
          <a:latin typeface="Calibri Light"/>
        </a:defRPr>
      </a:lvl4pPr>
      <a:lvl5pPr algn="l" rtl="0" eaLnBrk="0" fontAlgn="base" hangingPunct="0">
        <a:lnSpc>
          <a:spcPct val="90000"/>
        </a:lnSpc>
        <a:spcBef>
          <a:spcPct val="0"/>
        </a:spcBef>
        <a:spcAft>
          <a:spcPct val="0"/>
        </a:spcAft>
        <a:defRPr sz="4400" b="1">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xmlns="" id="{036D61E1-3F27-47CF-890D-E874650A173C}"/>
              </a:ext>
            </a:extLst>
          </p:cNvPr>
          <p:cNvSpPr>
            <a:spLocks noGrp="1"/>
          </p:cNvSpPr>
          <p:nvPr>
            <p:ph type="title"/>
          </p:nvPr>
        </p:nvSpPr>
        <p:spPr bwMode="auto">
          <a:xfrm>
            <a:off x="1371600" y="701675"/>
            <a:ext cx="968057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xmlns="" id="{474AF89F-15DD-461A-A1D7-4D1309262BB3}"/>
              </a:ext>
            </a:extLst>
          </p:cNvPr>
          <p:cNvSpPr>
            <a:spLocks noGrp="1"/>
          </p:cNvSpPr>
          <p:nvPr>
            <p:ph type="body" idx="1"/>
          </p:nvPr>
        </p:nvSpPr>
        <p:spPr bwMode="auto">
          <a:xfrm>
            <a:off x="838200" y="2206625"/>
            <a:ext cx="105156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29C0FCA0-1DB7-486B-B6E0-4F9DE8EC22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91BC2183-8182-46E3-BA7C-AA13084D8CDE}" type="datetimeFigureOut">
              <a:rPr lang="en-US"/>
              <a:pPr>
                <a:defRPr/>
              </a:pPr>
              <a:t>4/7/2023</a:t>
            </a:fld>
            <a:endParaRPr lang="en-US"/>
          </a:p>
        </p:txBody>
      </p:sp>
      <p:sp>
        <p:nvSpPr>
          <p:cNvPr id="5" name="Footer Placeholder 4">
            <a:extLst>
              <a:ext uri="{FF2B5EF4-FFF2-40B4-BE49-F238E27FC236}">
                <a16:creationId xmlns:a16="http://schemas.microsoft.com/office/drawing/2014/main" xmlns="" id="{283BBAC6-AAC8-42CC-99E4-90BF28FF3C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xmlns="" id="{A5E3765D-0430-4ADE-8196-1DB18A4D16D9}"/>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F2CB775A-9B03-48F6-B54E-364BBB65A02B}" type="slidenum">
              <a:rPr lang="en-US" altLang="en-US"/>
              <a:pPr>
                <a:defRPr/>
              </a:pPr>
              <a:t>‹#›</a:t>
            </a:fld>
            <a:endParaRPr lang="en-US" altLang="en-US"/>
          </a:p>
        </p:txBody>
      </p:sp>
      <p:pic>
        <p:nvPicPr>
          <p:cNvPr id="2055" name="Picture 9">
            <a:extLst>
              <a:ext uri="{FF2B5EF4-FFF2-40B4-BE49-F238E27FC236}">
                <a16:creationId xmlns:a16="http://schemas.microsoft.com/office/drawing/2014/main" xmlns="" id="{315FFEB9-8C5E-4513-A033-7034D457E9A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rtl="0" eaLnBrk="0" fontAlgn="base" hangingPunct="0">
        <a:lnSpc>
          <a:spcPct val="90000"/>
        </a:lnSpc>
        <a:spcBef>
          <a:spcPct val="0"/>
        </a:spcBef>
        <a:spcAft>
          <a:spcPct val="0"/>
        </a:spcAft>
        <a:defRPr sz="44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b="1">
          <a:solidFill>
            <a:schemeClr val="tx1"/>
          </a:solidFill>
          <a:latin typeface="Calibri Light"/>
        </a:defRPr>
      </a:lvl2pPr>
      <a:lvl3pPr algn="l" rtl="0" eaLnBrk="0" fontAlgn="base" hangingPunct="0">
        <a:lnSpc>
          <a:spcPct val="90000"/>
        </a:lnSpc>
        <a:spcBef>
          <a:spcPct val="0"/>
        </a:spcBef>
        <a:spcAft>
          <a:spcPct val="0"/>
        </a:spcAft>
        <a:defRPr sz="4400" b="1">
          <a:solidFill>
            <a:schemeClr val="tx1"/>
          </a:solidFill>
          <a:latin typeface="Calibri Light"/>
        </a:defRPr>
      </a:lvl3pPr>
      <a:lvl4pPr algn="l" rtl="0" eaLnBrk="0" fontAlgn="base" hangingPunct="0">
        <a:lnSpc>
          <a:spcPct val="90000"/>
        </a:lnSpc>
        <a:spcBef>
          <a:spcPct val="0"/>
        </a:spcBef>
        <a:spcAft>
          <a:spcPct val="0"/>
        </a:spcAft>
        <a:defRPr sz="4400" b="1">
          <a:solidFill>
            <a:schemeClr val="tx1"/>
          </a:solidFill>
          <a:latin typeface="Calibri Light"/>
        </a:defRPr>
      </a:lvl4pPr>
      <a:lvl5pPr algn="l" rtl="0" eaLnBrk="0" fontAlgn="base" hangingPunct="0">
        <a:lnSpc>
          <a:spcPct val="90000"/>
        </a:lnSpc>
        <a:spcBef>
          <a:spcPct val="0"/>
        </a:spcBef>
        <a:spcAft>
          <a:spcPct val="0"/>
        </a:spcAft>
        <a:defRPr sz="4400" b="1">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png"/><Relationship Id="rId7" Type="http://schemas.openxmlformats.org/officeDocument/2006/relationships/diagramColors" Target="../diagrams/colors9.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1.png"/><Relationship Id="rId7" Type="http://schemas.openxmlformats.org/officeDocument/2006/relationships/diagramColors" Target="../diagrams/colors19.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19.xml"/><Relationship Id="rId5" Type="http://schemas.openxmlformats.org/officeDocument/2006/relationships/diagramLayout" Target="../diagrams/layout19.xml"/><Relationship Id="rId10" Type="http://schemas.openxmlformats.org/officeDocument/2006/relationships/image" Target="../media/image13.png"/><Relationship Id="rId4" Type="http://schemas.openxmlformats.org/officeDocument/2006/relationships/diagramData" Target="../diagrams/data19.xml"/><Relationship Id="rId9"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21.xml"/><Relationship Id="rId13" Type="http://schemas.openxmlformats.org/officeDocument/2006/relationships/image" Target="../media/image14.png"/><Relationship Id="rId3" Type="http://schemas.openxmlformats.org/officeDocument/2006/relationships/diagramLayout" Target="../diagrams/layout20.xml"/><Relationship Id="rId7" Type="http://schemas.openxmlformats.org/officeDocument/2006/relationships/image" Target="../media/image1.png"/><Relationship Id="rId12" Type="http://schemas.microsoft.com/office/2007/relationships/diagramDrawing" Target="../diagrams/drawing21.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11" Type="http://schemas.openxmlformats.org/officeDocument/2006/relationships/diagramColors" Target="../diagrams/colors21.xml"/><Relationship Id="rId5" Type="http://schemas.openxmlformats.org/officeDocument/2006/relationships/diagramColors" Target="../diagrams/colors20.xml"/><Relationship Id="rId10" Type="http://schemas.openxmlformats.org/officeDocument/2006/relationships/diagramQuickStyle" Target="../diagrams/quickStyle21.xml"/><Relationship Id="rId4" Type="http://schemas.openxmlformats.org/officeDocument/2006/relationships/diagramQuickStyle" Target="../diagrams/quickStyle20.xml"/><Relationship Id="rId9" Type="http://schemas.openxmlformats.org/officeDocument/2006/relationships/diagramLayout" Target="../diagrams/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1.pn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png"/><Relationship Id="rId7" Type="http://schemas.openxmlformats.org/officeDocument/2006/relationships/diagramColors" Target="../diagrams/colors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png"/><Relationship Id="rId7" Type="http://schemas.openxmlformats.org/officeDocument/2006/relationships/diagramColors" Target="../diagrams/colors7.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8284" cy="6857999"/>
          </a:xfrm>
          <a:prstGeom prst="rect">
            <a:avLst/>
          </a:prstGeom>
        </p:spPr>
      </p:pic>
      <p:sp>
        <p:nvSpPr>
          <p:cNvPr id="5" name="TextBox 4">
            <a:extLst>
              <a:ext uri="{FF2B5EF4-FFF2-40B4-BE49-F238E27FC236}">
                <a16:creationId xmlns:a16="http://schemas.microsoft.com/office/drawing/2014/main" xmlns="" id="{D3CBFF0F-280B-43A7-8C33-B7CBB41B455A}"/>
              </a:ext>
            </a:extLst>
          </p:cNvPr>
          <p:cNvSpPr txBox="1"/>
          <p:nvPr/>
        </p:nvSpPr>
        <p:spPr>
          <a:xfrm>
            <a:off x="2508674" y="1037667"/>
            <a:ext cx="6765722" cy="830997"/>
          </a:xfrm>
          <a:prstGeom prst="rect">
            <a:avLst/>
          </a:prstGeom>
          <a:noFill/>
        </p:spPr>
        <p:txBody>
          <a:bodyPr wrap="square" rtlCol="0">
            <a:spAutoFit/>
          </a:bodyPr>
          <a:lstStyle/>
          <a:p>
            <a:pPr algn="ctr"/>
            <a:r>
              <a:rPr lang="en-US" sz="2400" dirty="0">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BỘ SÁCH GIÁO KHOA</a:t>
            </a:r>
          </a:p>
          <a:p>
            <a:pPr algn="ctr"/>
            <a:r>
              <a:rPr lang="en-US" sz="2400" dirty="0">
                <a:solidFill>
                  <a:srgbClr val="72BE43"/>
                </a:solidFill>
                <a:latin typeface="Open Sans Extrabold" panose="020B0906030804020204" pitchFamily="34" charset="0"/>
                <a:ea typeface="Open Sans Extrabold" panose="020B0906030804020204" pitchFamily="34" charset="0"/>
                <a:cs typeface="Open Sans Extrabold" panose="020B0906030804020204" pitchFamily="34" charset="0"/>
              </a:rPr>
              <a:t>KẾT NỐI TRI THỨC VỚI CUỘC SỐNG</a:t>
            </a:r>
          </a:p>
        </p:txBody>
      </p:sp>
      <p:pic>
        <p:nvPicPr>
          <p:cNvPr id="6" name="Picture 5">
            <a:extLst>
              <a:ext uri="{FF2B5EF4-FFF2-40B4-BE49-F238E27FC236}">
                <a16:creationId xmlns:a16="http://schemas.microsoft.com/office/drawing/2014/main" xmlns="" id="{6A5C0F38-3988-40ED-A9FC-498110CEE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5907" y="1951007"/>
            <a:ext cx="1371256" cy="495112"/>
          </a:xfrm>
          <a:prstGeom prst="rect">
            <a:avLst/>
          </a:prstGeom>
        </p:spPr>
      </p:pic>
      <p:sp>
        <p:nvSpPr>
          <p:cNvPr id="7" name="TextBox 6">
            <a:extLst>
              <a:ext uri="{FF2B5EF4-FFF2-40B4-BE49-F238E27FC236}">
                <a16:creationId xmlns:a16="http://schemas.microsoft.com/office/drawing/2014/main" xmlns="" id="{18F602BB-E207-4B94-9870-1007948A2EA5}"/>
              </a:ext>
            </a:extLst>
          </p:cNvPr>
          <p:cNvSpPr txBox="1"/>
          <p:nvPr/>
        </p:nvSpPr>
        <p:spPr>
          <a:xfrm>
            <a:off x="5342056" y="1983119"/>
            <a:ext cx="1098958" cy="430887"/>
          </a:xfrm>
          <a:prstGeom prst="rect">
            <a:avLst/>
          </a:prstGeom>
          <a:noFill/>
        </p:spPr>
        <p:txBody>
          <a:bodyPr wrap="square" rtlCol="0">
            <a:spAutoFit/>
          </a:bodyPr>
          <a:lstStyle/>
          <a:p>
            <a:pPr algn="ctr"/>
            <a:r>
              <a:rPr lang="en-US" sz="22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LỚP 4</a:t>
            </a:r>
          </a:p>
        </p:txBody>
      </p:sp>
      <p:pic>
        <p:nvPicPr>
          <p:cNvPr id="3" name="Picture 2">
            <a:extLst>
              <a:ext uri="{FF2B5EF4-FFF2-40B4-BE49-F238E27FC236}">
                <a16:creationId xmlns:a16="http://schemas.microsoft.com/office/drawing/2014/main" xmlns="" id="{0B6BFF46-EDE0-4F27-AF39-5150467301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780" y="631066"/>
            <a:ext cx="9600795" cy="6871516"/>
          </a:xfrm>
          <a:prstGeom prst="rect">
            <a:avLst/>
          </a:prstGeom>
        </p:spPr>
      </p:pic>
    </p:spTree>
    <p:extLst>
      <p:ext uri="{BB962C8B-B14F-4D97-AF65-F5344CB8AC3E}">
        <p14:creationId xmlns:p14="http://schemas.microsoft.com/office/powerpoint/2010/main" val="2884474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a:extLst>
              <a:ext uri="{FF2B5EF4-FFF2-40B4-BE49-F238E27FC236}">
                <a16:creationId xmlns:a16="http://schemas.microsoft.com/office/drawing/2014/main" xmlns="" id="{9DD53471-90A7-4D6F-8A18-B861C5C158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itle 1">
            <a:extLst>
              <a:ext uri="{FF2B5EF4-FFF2-40B4-BE49-F238E27FC236}">
                <a16:creationId xmlns:a16="http://schemas.microsoft.com/office/drawing/2014/main" xmlns="" id="{3C2A0CD2-8591-41DC-9646-97A35AAE0CDF}"/>
              </a:ext>
            </a:extLst>
          </p:cNvPr>
          <p:cNvSpPr>
            <a:spLocks noGrp="1"/>
          </p:cNvSpPr>
          <p:nvPr>
            <p:ph type="title"/>
          </p:nvPr>
        </p:nvSpPr>
        <p:spPr>
          <a:xfrm>
            <a:off x="3892550" y="0"/>
            <a:ext cx="4624388" cy="1120775"/>
          </a:xfrm>
        </p:spPr>
        <p:txBody>
          <a:bodyPr/>
          <a:lstStyle/>
          <a:p>
            <a:r>
              <a:rPr lang="en-US" altLang="en-US" sz="3600" b="1" dirty="0">
                <a:solidFill>
                  <a:srgbClr val="0070C0"/>
                </a:solidFill>
                <a:latin typeface="Myriad Pro" panose="020B0503030403020204" pitchFamily="34" charset="0"/>
                <a:cs typeface="Times New Roman" panose="02020603050405020304" pitchFamily="18" charset="0"/>
              </a:rPr>
              <a:t>CẤU TRÚC SÁCH</a:t>
            </a:r>
            <a:endParaRPr lang="en-US" altLang="en-US" sz="3600" b="1" dirty="0">
              <a:solidFill>
                <a:srgbClr val="0070C0"/>
              </a:solidFill>
              <a:latin typeface="Myriad Pro" panose="020B0503030403020204" pitchFamily="34" charset="0"/>
            </a:endParaRPr>
          </a:p>
        </p:txBody>
      </p:sp>
      <p:graphicFrame>
        <p:nvGraphicFramePr>
          <p:cNvPr id="7" name="Diagram 6">
            <a:extLst>
              <a:ext uri="{FF2B5EF4-FFF2-40B4-BE49-F238E27FC236}">
                <a16:creationId xmlns:a16="http://schemas.microsoft.com/office/drawing/2014/main" xmlns="" id="{3C482C38-ED76-4AEC-984C-C7D31BA08CAC}"/>
              </a:ext>
            </a:extLst>
          </p:cNvPr>
          <p:cNvGraphicFramePr/>
          <p:nvPr/>
        </p:nvGraphicFramePr>
        <p:xfrm>
          <a:off x="568959" y="1457960"/>
          <a:ext cx="10808789" cy="4408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a:extLst>
              <a:ext uri="{FF2B5EF4-FFF2-40B4-BE49-F238E27FC236}">
                <a16:creationId xmlns:a16="http://schemas.microsoft.com/office/drawing/2014/main" xmlns="" id="{B56B4059-0093-4274-8015-864BB07CFB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588"/>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Slide Number Placeholder 1">
            <a:extLst>
              <a:ext uri="{FF2B5EF4-FFF2-40B4-BE49-F238E27FC236}">
                <a16:creationId xmlns:a16="http://schemas.microsoft.com/office/drawing/2014/main" xmlns="" id="{7380C39E-F928-45B2-A54C-1D7BEBE3F33E}"/>
              </a:ext>
            </a:extLst>
          </p:cNvPr>
          <p:cNvSpPr>
            <a:spLocks noGrp="1"/>
          </p:cNvSpPr>
          <p:nvPr>
            <p:ph type="sldNum" sz="quarter" idx="12"/>
          </p:nvPr>
        </p:nvSpPr>
        <p:spPr bwMode="auto">
          <a:xfrm>
            <a:off x="10106025" y="6650038"/>
            <a:ext cx="609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15647FB5-8439-4A3F-AF43-AA64338CBFC5}" type="slidenum">
              <a:rPr lang="en-US" altLang="zh-CN" sz="1200" smtClean="0">
                <a:solidFill>
                  <a:srgbClr val="898989"/>
                </a:solidFill>
                <a:latin typeface="Calibri" panose="020F0502020204030204" pitchFamily="34" charset="0"/>
                <a:cs typeface="等线" panose="02010600030101010101" pitchFamily="2" charset="-122"/>
              </a:rPr>
              <a:pPr>
                <a:spcBef>
                  <a:spcPct val="0"/>
                </a:spcBef>
                <a:buFontTx/>
                <a:buNone/>
              </a:pPr>
              <a:t>11</a:t>
            </a:fld>
            <a:endParaRPr lang="en-US" altLang="zh-CN" sz="1200">
              <a:solidFill>
                <a:srgbClr val="898989"/>
              </a:solidFill>
              <a:latin typeface="Calibri" panose="020F0502020204030204" pitchFamily="34" charset="0"/>
              <a:cs typeface="等线" panose="02010600030101010101" pitchFamily="2" charset="-122"/>
            </a:endParaRPr>
          </a:p>
        </p:txBody>
      </p:sp>
      <p:sp>
        <p:nvSpPr>
          <p:cNvPr id="21508" name="Slide Number Placeholder 1">
            <a:extLst>
              <a:ext uri="{FF2B5EF4-FFF2-40B4-BE49-F238E27FC236}">
                <a16:creationId xmlns:a16="http://schemas.microsoft.com/office/drawing/2014/main" xmlns="" id="{E9563F4C-D915-48D5-8BC1-4FF8D2144BFD}"/>
              </a:ext>
            </a:extLst>
          </p:cNvPr>
          <p:cNvSpPr txBox="1">
            <a:spLocks/>
          </p:cNvSpPr>
          <p:nvPr/>
        </p:nvSpPr>
        <p:spPr bwMode="auto">
          <a:xfrm>
            <a:off x="11131550" y="6111875"/>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0"/>
              </a:spcBef>
              <a:buFontTx/>
              <a:buNone/>
            </a:pPr>
            <a:fld id="{58A1BFF5-B7A5-4E5C-8D5F-AED2EE689A9D}" type="slidenum">
              <a:rPr lang="en-US" altLang="zh-CN" sz="1200">
                <a:solidFill>
                  <a:srgbClr val="898989"/>
                </a:solidFill>
                <a:latin typeface="Calibri" panose="020F0502020204030204" pitchFamily="34" charset="0"/>
                <a:cs typeface="等线" panose="02010600030101010101" pitchFamily="2" charset="-122"/>
              </a:rPr>
              <a:pPr algn="r" eaLnBrk="1" hangingPunct="1">
                <a:spcBef>
                  <a:spcPct val="0"/>
                </a:spcBef>
                <a:buFontTx/>
                <a:buNone/>
              </a:pPr>
              <a:t>11</a:t>
            </a:fld>
            <a:endParaRPr lang="en-US" altLang="zh-CN" sz="1200">
              <a:solidFill>
                <a:srgbClr val="898989"/>
              </a:solidFill>
              <a:latin typeface="Calibri" panose="020F0502020204030204" pitchFamily="34" charset="0"/>
              <a:cs typeface="等线" panose="02010600030101010101" pitchFamily="2" charset="-122"/>
            </a:endParaRPr>
          </a:p>
        </p:txBody>
      </p:sp>
      <p:sp>
        <p:nvSpPr>
          <p:cNvPr id="21509" name="Rectangle 8">
            <a:extLst>
              <a:ext uri="{FF2B5EF4-FFF2-40B4-BE49-F238E27FC236}">
                <a16:creationId xmlns:a16="http://schemas.microsoft.com/office/drawing/2014/main" xmlns="" id="{CA650D2B-7FE6-47A5-9BD5-9EDFA2A02DC2}"/>
              </a:ext>
            </a:extLst>
          </p:cNvPr>
          <p:cNvSpPr>
            <a:spLocks noChangeArrowheads="1"/>
          </p:cNvSpPr>
          <p:nvPr/>
        </p:nvSpPr>
        <p:spPr bwMode="auto">
          <a:xfrm>
            <a:off x="4933950" y="32448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zh-CN" altLang="en-US" sz="1800">
              <a:latin typeface="Garamond" panose="02020404030301010803" pitchFamily="18" charset="0"/>
              <a:ea typeface="SimSun" panose="02010600030101010101" pitchFamily="2" charset="-122"/>
            </a:endParaRPr>
          </a:p>
        </p:txBody>
      </p:sp>
      <p:sp>
        <p:nvSpPr>
          <p:cNvPr id="21511" name="Title 1">
            <a:extLst>
              <a:ext uri="{FF2B5EF4-FFF2-40B4-BE49-F238E27FC236}">
                <a16:creationId xmlns:a16="http://schemas.microsoft.com/office/drawing/2014/main" xmlns="" id="{4676C22F-CA5C-49CB-8533-BEF22EAF6089}"/>
              </a:ext>
            </a:extLst>
          </p:cNvPr>
          <p:cNvSpPr>
            <a:spLocks noGrp="1"/>
          </p:cNvSpPr>
          <p:nvPr>
            <p:ph type="title"/>
          </p:nvPr>
        </p:nvSpPr>
        <p:spPr>
          <a:xfrm>
            <a:off x="4629943" y="63500"/>
            <a:ext cx="2932113" cy="801688"/>
          </a:xfrm>
        </p:spPr>
        <p:txBody>
          <a:bodyPr/>
          <a:lstStyle/>
          <a:p>
            <a:pPr algn="ctr"/>
            <a:r>
              <a:rPr lang="en-US" altLang="en-US" sz="4000" dirty="0">
                <a:solidFill>
                  <a:srgbClr val="0070C0"/>
                </a:solidFill>
                <a:latin typeface="Myriad Pro" panose="020B0503030403020204" pitchFamily="34" charset="0"/>
                <a:cs typeface="Times New Roman" panose="02020603050405020304" pitchFamily="18" charset="0"/>
              </a:rPr>
              <a:t>MỤC LỤC</a:t>
            </a:r>
            <a:endParaRPr lang="en-US" altLang="en-US" sz="4000" dirty="0">
              <a:solidFill>
                <a:srgbClr val="0070C0"/>
              </a:solidFill>
              <a:latin typeface="Myriad Pro" panose="020B0503030403020204" pitchFamily="34" charset="0"/>
            </a:endParaRPr>
          </a:p>
        </p:txBody>
      </p:sp>
      <p:pic>
        <p:nvPicPr>
          <p:cNvPr id="3" name="Picture 2">
            <a:extLst>
              <a:ext uri="{FF2B5EF4-FFF2-40B4-BE49-F238E27FC236}">
                <a16:creationId xmlns:a16="http://schemas.microsoft.com/office/drawing/2014/main" xmlns="" id="{1DCAECE7-B17C-473F-A49C-25B0AB0369A5}"/>
              </a:ext>
            </a:extLst>
          </p:cNvPr>
          <p:cNvPicPr>
            <a:picLocks noChangeAspect="1"/>
          </p:cNvPicPr>
          <p:nvPr/>
        </p:nvPicPr>
        <p:blipFill rotWithShape="1">
          <a:blip r:embed="rId4"/>
          <a:srcRect t="12251"/>
          <a:stretch/>
        </p:blipFill>
        <p:spPr>
          <a:xfrm>
            <a:off x="709191" y="865187"/>
            <a:ext cx="5022872" cy="5903589"/>
          </a:xfrm>
          <a:prstGeom prst="rect">
            <a:avLst/>
          </a:prstGeom>
        </p:spPr>
      </p:pic>
      <p:pic>
        <p:nvPicPr>
          <p:cNvPr id="4" name="Picture 3">
            <a:extLst>
              <a:ext uri="{FF2B5EF4-FFF2-40B4-BE49-F238E27FC236}">
                <a16:creationId xmlns:a16="http://schemas.microsoft.com/office/drawing/2014/main" xmlns="" id="{949168D6-3A96-4B3E-8E23-F38ACC8F58A2}"/>
              </a:ext>
            </a:extLst>
          </p:cNvPr>
          <p:cNvPicPr>
            <a:picLocks noChangeAspect="1"/>
          </p:cNvPicPr>
          <p:nvPr/>
        </p:nvPicPr>
        <p:blipFill>
          <a:blip r:embed="rId5"/>
          <a:stretch>
            <a:fillRect/>
          </a:stretch>
        </p:blipFill>
        <p:spPr>
          <a:xfrm>
            <a:off x="6096000" y="839953"/>
            <a:ext cx="5022872" cy="592882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B4E62028-4F9B-42D0-9D8C-3BE702D12B07}"/>
              </a:ext>
            </a:extLst>
          </p:cNvPr>
          <p:cNvSpPr txBox="1">
            <a:spLocks/>
          </p:cNvSpPr>
          <p:nvPr/>
        </p:nvSpPr>
        <p:spPr bwMode="auto">
          <a:xfrm>
            <a:off x="2588557" y="230188"/>
            <a:ext cx="7014886" cy="57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a:lstStyle>
          <a:p>
            <a:pPr algn="ctr"/>
            <a:r>
              <a:rPr lang="en-US" altLang="en-US" sz="3400" b="1" dirty="0">
                <a:solidFill>
                  <a:srgbClr val="0070C0"/>
                </a:solidFill>
                <a:latin typeface="Myriad Pro" panose="020B0503030403020204" pitchFamily="34" charset="0"/>
                <a:cs typeface="Times New Roman" panose="02020603050405020304" pitchFamily="18" charset="0"/>
              </a:rPr>
              <a:t>H</a:t>
            </a:r>
            <a:r>
              <a:rPr lang="vi-VN" altLang="en-US" sz="3400" b="1" dirty="0">
                <a:solidFill>
                  <a:srgbClr val="0070C0"/>
                </a:solidFill>
                <a:latin typeface="Myriad Pro" panose="020B0503030403020204" pitchFamily="34" charset="0"/>
                <a:cs typeface="Times New Roman" panose="02020603050405020304" pitchFamily="18" charset="0"/>
              </a:rPr>
              <a:t>Ư</a:t>
            </a:r>
            <a:r>
              <a:rPr lang="en-US" altLang="en-US" sz="3400" b="1" dirty="0">
                <a:solidFill>
                  <a:srgbClr val="0070C0"/>
                </a:solidFill>
                <a:latin typeface="Myriad Pro" panose="020B0503030403020204" pitchFamily="34" charset="0"/>
                <a:cs typeface="Times New Roman" panose="02020603050405020304" pitchFamily="18" charset="0"/>
              </a:rPr>
              <a:t>ỚNG DẪN SỬ DỤNG SÁCH</a:t>
            </a:r>
            <a:endParaRPr lang="en-US" altLang="en-US" sz="3400" b="1" dirty="0">
              <a:solidFill>
                <a:srgbClr val="0070C0"/>
              </a:solidFill>
              <a:latin typeface="Myriad Pro" panose="020B0503030403020204" pitchFamily="34" charset="0"/>
            </a:endParaRPr>
          </a:p>
        </p:txBody>
      </p:sp>
      <p:pic>
        <p:nvPicPr>
          <p:cNvPr id="2" name="Picture 1">
            <a:extLst>
              <a:ext uri="{FF2B5EF4-FFF2-40B4-BE49-F238E27FC236}">
                <a16:creationId xmlns:a16="http://schemas.microsoft.com/office/drawing/2014/main" xmlns="" id="{351F6534-478B-4D51-91BC-024045132390}"/>
              </a:ext>
            </a:extLst>
          </p:cNvPr>
          <p:cNvPicPr>
            <a:picLocks noChangeAspect="1"/>
          </p:cNvPicPr>
          <p:nvPr/>
        </p:nvPicPr>
        <p:blipFill>
          <a:blip r:embed="rId2"/>
          <a:stretch>
            <a:fillRect/>
          </a:stretch>
        </p:blipFill>
        <p:spPr>
          <a:xfrm>
            <a:off x="3519592" y="809759"/>
            <a:ext cx="4812352" cy="5965902"/>
          </a:xfrm>
          <a:prstGeom prst="rect">
            <a:avLst/>
          </a:prstGeom>
        </p:spPr>
      </p:pic>
    </p:spTree>
    <p:extLst>
      <p:ext uri="{BB962C8B-B14F-4D97-AF65-F5344CB8AC3E}">
        <p14:creationId xmlns:p14="http://schemas.microsoft.com/office/powerpoint/2010/main" val="3088116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a:extLst>
              <a:ext uri="{FF2B5EF4-FFF2-40B4-BE49-F238E27FC236}">
                <a16:creationId xmlns:a16="http://schemas.microsoft.com/office/drawing/2014/main" xmlns="" id="{7DD41F0A-53CE-447F-ADEF-C6359239B8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Slide Number Placeholder 6">
            <a:extLst>
              <a:ext uri="{FF2B5EF4-FFF2-40B4-BE49-F238E27FC236}">
                <a16:creationId xmlns:a16="http://schemas.microsoft.com/office/drawing/2014/main" xmlns="" id="{634B01DB-D6DF-4997-9B34-BB2AA0905925}"/>
              </a:ext>
            </a:extLst>
          </p:cNvPr>
          <p:cNvSpPr>
            <a:spLocks noGrp="1"/>
          </p:cNvSpPr>
          <p:nvPr>
            <p:ph type="sldNum" sz="quarter" idx="12"/>
          </p:nvPr>
        </p:nvSpPr>
        <p:spPr bwMode="auto">
          <a:xfrm>
            <a:off x="11131550" y="6111875"/>
            <a:ext cx="609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6F1FAA22-8606-4C6D-9467-5E0B5EFF1014}" type="slidenum">
              <a:rPr lang="en-US" altLang="zh-CN" sz="1200" smtClean="0">
                <a:solidFill>
                  <a:srgbClr val="898989"/>
                </a:solidFill>
                <a:latin typeface="Calibri" panose="020F0502020204030204" pitchFamily="34" charset="0"/>
                <a:cs typeface="等线" panose="02010600030101010101" pitchFamily="2" charset="-122"/>
              </a:rPr>
              <a:pPr>
                <a:spcBef>
                  <a:spcPct val="0"/>
                </a:spcBef>
                <a:buFontTx/>
                <a:buNone/>
              </a:pPr>
              <a:t>13</a:t>
            </a:fld>
            <a:endParaRPr lang="en-US" altLang="zh-CN" sz="1200">
              <a:solidFill>
                <a:srgbClr val="898989"/>
              </a:solidFill>
              <a:latin typeface="Calibri" panose="020F0502020204030204" pitchFamily="34" charset="0"/>
              <a:cs typeface="等线" panose="02010600030101010101" pitchFamily="2" charset="-122"/>
            </a:endParaRPr>
          </a:p>
        </p:txBody>
      </p:sp>
      <p:sp>
        <p:nvSpPr>
          <p:cNvPr id="8" name="Title 1">
            <a:extLst>
              <a:ext uri="{FF2B5EF4-FFF2-40B4-BE49-F238E27FC236}">
                <a16:creationId xmlns:a16="http://schemas.microsoft.com/office/drawing/2014/main" xmlns="" id="{D1F633E5-F7AB-45BF-9DB6-704CCA25C338}"/>
              </a:ext>
            </a:extLst>
          </p:cNvPr>
          <p:cNvSpPr>
            <a:spLocks noGrp="1"/>
          </p:cNvSpPr>
          <p:nvPr>
            <p:ph type="title"/>
          </p:nvPr>
        </p:nvSpPr>
        <p:spPr>
          <a:xfrm>
            <a:off x="482600" y="839788"/>
            <a:ext cx="6057900" cy="862012"/>
          </a:xfrm>
        </p:spPr>
        <p:txBody>
          <a:bodyPr/>
          <a:lstStyle/>
          <a:p>
            <a:pPr eaLnBrk="1" hangingPunct="1">
              <a:defRPr/>
            </a:pPr>
            <a:r>
              <a:rPr lang="en-US" altLang="en-US" sz="2800" dirty="0">
                <a:effectLst>
                  <a:outerShdw blurRad="38100" dist="38100" dir="2700000" algn="tl">
                    <a:srgbClr val="000000">
                      <a:alpha val="43137"/>
                    </a:srgbClr>
                  </a:outerShdw>
                </a:effectLst>
                <a:latin typeface="Myriad Pro"/>
              </a:rPr>
              <a:t> </a:t>
            </a:r>
            <a:r>
              <a:rPr lang="en-US" altLang="en-US" sz="2800" dirty="0">
                <a:solidFill>
                  <a:srgbClr val="7030A0"/>
                </a:solidFill>
                <a:latin typeface="Myriad Pro"/>
                <a:cs typeface="Times New Roman" panose="02020603050405020304" pitchFamily="18" charset="0"/>
              </a:rPr>
              <a:t>ĐỔI MỚI VỀ CẤU TRÚC BÀI HỌC</a:t>
            </a:r>
            <a:r>
              <a:rPr lang="en-US" altLang="en-US" sz="2800" dirty="0">
                <a:solidFill>
                  <a:srgbClr val="7030A0"/>
                </a:solidFill>
                <a:latin typeface="Myriad Pro"/>
              </a:rPr>
              <a:t>           </a:t>
            </a:r>
          </a:p>
        </p:txBody>
      </p:sp>
      <p:sp>
        <p:nvSpPr>
          <p:cNvPr id="14341" name="Content Placeholder 2">
            <a:extLst>
              <a:ext uri="{FF2B5EF4-FFF2-40B4-BE49-F238E27FC236}">
                <a16:creationId xmlns:a16="http://schemas.microsoft.com/office/drawing/2014/main" xmlns="" id="{F337E4BF-FAAA-4CA6-98E9-478227FDD34C}"/>
              </a:ext>
            </a:extLst>
          </p:cNvPr>
          <p:cNvSpPr txBox="1">
            <a:spLocks/>
          </p:cNvSpPr>
          <p:nvPr/>
        </p:nvSpPr>
        <p:spPr bwMode="auto">
          <a:xfrm>
            <a:off x="592138" y="2297113"/>
            <a:ext cx="4006850" cy="2606675"/>
          </a:xfrm>
          <a:prstGeom prst="rect">
            <a:avLst/>
          </a:prstGeom>
          <a:ln>
            <a:solidFill>
              <a:srgbClr val="7030A0"/>
            </a:solidFill>
          </a:ln>
        </p:spPr>
        <p:style>
          <a:lnRef idx="2">
            <a:schemeClr val="accent5"/>
          </a:lnRef>
          <a:fillRef idx="1">
            <a:schemeClr val="lt1"/>
          </a:fillRef>
          <a:effectRef idx="0">
            <a:schemeClr val="accent5"/>
          </a:effectRef>
          <a:fontRef idx="minor">
            <a:schemeClr val="dk1"/>
          </a:fontRef>
        </p:style>
        <p:txBody>
          <a:bodyPr/>
          <a:lstStyle>
            <a:lvl1pPr marL="228600" indent="-2286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120000"/>
              </a:lnSpc>
              <a:spcBef>
                <a:spcPts val="1000"/>
              </a:spcBef>
              <a:buClr>
                <a:srgbClr val="C00000"/>
              </a:buClr>
              <a:buFont typeface="Arial" pitchFamily="34" charset="0"/>
              <a:buChar char="•"/>
              <a:defRPr/>
            </a:pPr>
            <a:r>
              <a:rPr lang="en-US" sz="2000" dirty="0" err="1">
                <a:latin typeface="Myriad Pro" panose="020B0503030403020204" pitchFamily="34" charset="0"/>
              </a:rPr>
              <a:t>Cấu</a:t>
            </a:r>
            <a:r>
              <a:rPr lang="en-US" sz="2000" dirty="0">
                <a:latin typeface="Myriad Pro" panose="020B0503030403020204" pitchFamily="34" charset="0"/>
              </a:rPr>
              <a:t> </a:t>
            </a:r>
            <a:r>
              <a:rPr lang="en-US" sz="2000" dirty="0" err="1">
                <a:latin typeface="Myriad Pro" panose="020B0503030403020204" pitchFamily="34" charset="0"/>
              </a:rPr>
              <a:t>trúc</a:t>
            </a:r>
            <a:r>
              <a:rPr lang="en-US" sz="2000" dirty="0">
                <a:latin typeface="Myriad Pro" panose="020B0503030403020204" pitchFamily="34" charset="0"/>
              </a:rPr>
              <a:t> logic</a:t>
            </a:r>
          </a:p>
          <a:p>
            <a:pPr algn="just" eaLnBrk="1" hangingPunct="1">
              <a:lnSpc>
                <a:spcPct val="120000"/>
              </a:lnSpc>
              <a:spcBef>
                <a:spcPts val="1000"/>
              </a:spcBef>
              <a:buClr>
                <a:srgbClr val="C00000"/>
              </a:buClr>
              <a:buFont typeface="Arial" pitchFamily="34" charset="0"/>
              <a:buChar char="•"/>
              <a:defRPr/>
            </a:pPr>
            <a:r>
              <a:rPr lang="en-US" sz="2000" dirty="0" err="1">
                <a:latin typeface="Myriad Pro" panose="020B0503030403020204" pitchFamily="34" charset="0"/>
              </a:rPr>
              <a:t>Nội</a:t>
            </a:r>
            <a:r>
              <a:rPr lang="en-US" sz="2000" dirty="0">
                <a:latin typeface="Myriad Pro" panose="020B0503030403020204" pitchFamily="34" charset="0"/>
              </a:rPr>
              <a:t> dung </a:t>
            </a:r>
            <a:r>
              <a:rPr lang="en-US" sz="2000" dirty="0" err="1">
                <a:latin typeface="Myriad Pro" panose="020B0503030403020204" pitchFamily="34" charset="0"/>
              </a:rPr>
              <a:t>vừa</a:t>
            </a:r>
            <a:r>
              <a:rPr lang="en-US" sz="2000" dirty="0">
                <a:latin typeface="Myriad Pro" panose="020B0503030403020204" pitchFamily="34" charset="0"/>
              </a:rPr>
              <a:t> </a:t>
            </a:r>
            <a:r>
              <a:rPr lang="en-US" sz="2000" dirty="0" err="1">
                <a:latin typeface="Myriad Pro" panose="020B0503030403020204" pitchFamily="34" charset="0"/>
              </a:rPr>
              <a:t>phải</a:t>
            </a:r>
            <a:r>
              <a:rPr lang="en-US" sz="2000" dirty="0">
                <a:latin typeface="Myriad Pro" panose="020B0503030403020204" pitchFamily="34" charset="0"/>
              </a:rPr>
              <a:t> </a:t>
            </a:r>
            <a:r>
              <a:rPr lang="en-US" sz="2000" dirty="0" err="1">
                <a:latin typeface="Myriad Pro" panose="020B0503030403020204" pitchFamily="34" charset="0"/>
              </a:rPr>
              <a:t>phù</a:t>
            </a:r>
            <a:r>
              <a:rPr lang="en-US" sz="2000" dirty="0">
                <a:latin typeface="Myriad Pro" panose="020B0503030403020204" pitchFamily="34" charset="0"/>
              </a:rPr>
              <a:t> </a:t>
            </a:r>
            <a:r>
              <a:rPr lang="en-US" sz="2000" dirty="0" err="1">
                <a:latin typeface="Myriad Pro" panose="020B0503030403020204" pitchFamily="34" charset="0"/>
              </a:rPr>
              <a:t>hợp</a:t>
            </a:r>
            <a:r>
              <a:rPr lang="en-US" sz="2000" dirty="0">
                <a:latin typeface="Myriad Pro" panose="020B0503030403020204" pitchFamily="34" charset="0"/>
              </a:rPr>
              <a:t> </a:t>
            </a:r>
            <a:r>
              <a:rPr lang="en-US" sz="2000" dirty="0" err="1">
                <a:latin typeface="Myriad Pro" panose="020B0503030403020204" pitchFamily="34" charset="0"/>
              </a:rPr>
              <a:t>với</a:t>
            </a:r>
            <a:r>
              <a:rPr lang="en-US" sz="2000" dirty="0">
                <a:latin typeface="Myriad Pro" panose="020B0503030403020204" pitchFamily="34" charset="0"/>
              </a:rPr>
              <a:t> </a:t>
            </a:r>
            <a:r>
              <a:rPr lang="en-US" sz="2000" dirty="0" err="1">
                <a:latin typeface="Myriad Pro" panose="020B0503030403020204" pitchFamily="34" charset="0"/>
              </a:rPr>
              <a:t>nhận</a:t>
            </a:r>
            <a:r>
              <a:rPr lang="en-US" sz="2000" dirty="0">
                <a:latin typeface="Myriad Pro" panose="020B0503030403020204" pitchFamily="34" charset="0"/>
              </a:rPr>
              <a:t> </a:t>
            </a:r>
            <a:r>
              <a:rPr lang="en-US" sz="2000" dirty="0" err="1">
                <a:latin typeface="Myriad Pro" panose="020B0503030403020204" pitchFamily="34" charset="0"/>
              </a:rPr>
              <a:t>thức</a:t>
            </a:r>
            <a:r>
              <a:rPr lang="en-US" sz="2000" dirty="0">
                <a:latin typeface="Myriad Pro" panose="020B0503030403020204" pitchFamily="34" charset="0"/>
              </a:rPr>
              <a:t> </a:t>
            </a:r>
            <a:r>
              <a:rPr lang="en-US" sz="2000" dirty="0" err="1">
                <a:latin typeface="Myriad Pro" panose="020B0503030403020204" pitchFamily="34" charset="0"/>
              </a:rPr>
              <a:t>và</a:t>
            </a:r>
            <a:r>
              <a:rPr lang="en-US" sz="2000" dirty="0">
                <a:latin typeface="Myriad Pro" panose="020B0503030403020204" pitchFamily="34" charset="0"/>
              </a:rPr>
              <a:t> </a:t>
            </a:r>
            <a:r>
              <a:rPr lang="en-US" sz="2000" dirty="0" err="1">
                <a:latin typeface="Myriad Pro" panose="020B0503030403020204" pitchFamily="34" charset="0"/>
              </a:rPr>
              <a:t>tâm</a:t>
            </a:r>
            <a:r>
              <a:rPr lang="en-US" sz="2000" dirty="0">
                <a:latin typeface="Myriad Pro" panose="020B0503030403020204" pitchFamily="34" charset="0"/>
              </a:rPr>
              <a:t> </a:t>
            </a:r>
            <a:r>
              <a:rPr lang="en-US" sz="2000" dirty="0" err="1">
                <a:latin typeface="Myriad Pro" panose="020B0503030403020204" pitchFamily="34" charset="0"/>
              </a:rPr>
              <a:t>lí</a:t>
            </a:r>
            <a:r>
              <a:rPr lang="en-US" sz="2000" dirty="0">
                <a:latin typeface="Myriad Pro" panose="020B0503030403020204" pitchFamily="34" charset="0"/>
              </a:rPr>
              <a:t> HS</a:t>
            </a:r>
            <a:r>
              <a:rPr lang="vi-VN" sz="2000" dirty="0">
                <a:latin typeface="Myriad Pro" panose="020B0503030403020204" pitchFamily="34" charset="0"/>
              </a:rPr>
              <a:t> lớp 4</a:t>
            </a:r>
            <a:endParaRPr lang="en-US" sz="2000" dirty="0">
              <a:latin typeface="Myriad Pro" panose="020B0503030403020204" pitchFamily="34" charset="0"/>
            </a:endParaRPr>
          </a:p>
          <a:p>
            <a:pPr algn="just" eaLnBrk="1" hangingPunct="1">
              <a:lnSpc>
                <a:spcPct val="120000"/>
              </a:lnSpc>
              <a:spcBef>
                <a:spcPts val="1000"/>
              </a:spcBef>
              <a:buClr>
                <a:srgbClr val="C00000"/>
              </a:buClr>
              <a:buFont typeface="Arial" pitchFamily="34" charset="0"/>
              <a:buChar char="•"/>
              <a:defRPr/>
            </a:pPr>
            <a:r>
              <a:rPr lang="en-US" sz="2000" dirty="0" err="1">
                <a:latin typeface="Myriad Pro" panose="020B0503030403020204" pitchFamily="34" charset="0"/>
              </a:rPr>
              <a:t>Giải</a:t>
            </a:r>
            <a:r>
              <a:rPr lang="en-US" sz="2000" dirty="0">
                <a:latin typeface="Myriad Pro" panose="020B0503030403020204" pitchFamily="34" charset="0"/>
              </a:rPr>
              <a:t> </a:t>
            </a:r>
            <a:r>
              <a:rPr lang="en-US" sz="2000" dirty="0" err="1">
                <a:latin typeface="Myriad Pro" panose="020B0503030403020204" pitchFamily="34" charset="0"/>
              </a:rPr>
              <a:t>quyết</a:t>
            </a:r>
            <a:r>
              <a:rPr lang="en-US" sz="2000" dirty="0">
                <a:latin typeface="Myriad Pro" panose="020B0503030403020204" pitchFamily="34" charset="0"/>
              </a:rPr>
              <a:t> </a:t>
            </a:r>
            <a:r>
              <a:rPr lang="en-US" sz="2000" dirty="0" err="1">
                <a:latin typeface="Myriad Pro" panose="020B0503030403020204" pitchFamily="34" charset="0"/>
              </a:rPr>
              <a:t>một</a:t>
            </a:r>
            <a:r>
              <a:rPr lang="en-US" sz="2000" dirty="0">
                <a:latin typeface="Myriad Pro" panose="020B0503030403020204" pitchFamily="34" charset="0"/>
              </a:rPr>
              <a:t> </a:t>
            </a:r>
            <a:r>
              <a:rPr lang="en-US" sz="2000" dirty="0" err="1">
                <a:latin typeface="Myriad Pro" panose="020B0503030403020204" pitchFamily="34" charset="0"/>
              </a:rPr>
              <a:t>vấn</a:t>
            </a:r>
            <a:r>
              <a:rPr lang="en-US" sz="2000" dirty="0">
                <a:latin typeface="Myriad Pro" panose="020B0503030403020204" pitchFamily="34" charset="0"/>
              </a:rPr>
              <a:t> </a:t>
            </a:r>
            <a:r>
              <a:rPr lang="en-US" sz="2000" dirty="0" err="1">
                <a:latin typeface="Myriad Pro" panose="020B0503030403020204" pitchFamily="34" charset="0"/>
              </a:rPr>
              <a:t>đề</a:t>
            </a:r>
            <a:r>
              <a:rPr lang="en-US" sz="2000" dirty="0">
                <a:latin typeface="Myriad Pro" panose="020B0503030403020204" pitchFamily="34" charset="0"/>
              </a:rPr>
              <a:t> </a:t>
            </a:r>
            <a:r>
              <a:rPr lang="en-US" sz="2000" dirty="0" err="1">
                <a:latin typeface="Myriad Pro" panose="020B0503030403020204" pitchFamily="34" charset="0"/>
              </a:rPr>
              <a:t>của</a:t>
            </a:r>
            <a:r>
              <a:rPr lang="en-US" sz="2000" dirty="0">
                <a:latin typeface="Myriad Pro" panose="020B0503030403020204" pitchFamily="34" charset="0"/>
              </a:rPr>
              <a:t> </a:t>
            </a:r>
            <a:r>
              <a:rPr lang="en-US" sz="2000" dirty="0" err="1">
                <a:latin typeface="Myriad Pro" panose="020B0503030403020204" pitchFamily="34" charset="0"/>
              </a:rPr>
              <a:t>chương</a:t>
            </a:r>
            <a:r>
              <a:rPr lang="en-US" sz="2000" dirty="0">
                <a:latin typeface="Myriad Pro" panose="020B0503030403020204" pitchFamily="34" charset="0"/>
              </a:rPr>
              <a:t>.</a:t>
            </a:r>
            <a:r>
              <a:rPr lang="vi-VN" sz="2000" dirty="0">
                <a:latin typeface="Myriad Pro" panose="020B0503030403020204" pitchFamily="34" charset="0"/>
              </a:rPr>
              <a:t> </a:t>
            </a:r>
            <a:endParaRPr lang="en-US" sz="2000" dirty="0">
              <a:latin typeface="Myriad Pro" panose="020B0503030403020204" pitchFamily="34" charset="0"/>
            </a:endParaRPr>
          </a:p>
          <a:p>
            <a:pPr marL="0" indent="0" eaLnBrk="1" hangingPunct="1">
              <a:lnSpc>
                <a:spcPct val="120000"/>
              </a:lnSpc>
              <a:spcBef>
                <a:spcPts val="1000"/>
              </a:spcBef>
              <a:buClr>
                <a:srgbClr val="C00000"/>
              </a:buClr>
              <a:defRPr/>
            </a:pPr>
            <a:endParaRPr lang="en-US" sz="2400" dirty="0">
              <a:latin typeface="Myriad Pro" panose="020B0503030403020204" pitchFamily="34" charset="0"/>
            </a:endParaRPr>
          </a:p>
          <a:p>
            <a:pPr eaLnBrk="1" hangingPunct="1">
              <a:lnSpc>
                <a:spcPct val="120000"/>
              </a:lnSpc>
              <a:spcBef>
                <a:spcPts val="1000"/>
              </a:spcBef>
              <a:buClr>
                <a:srgbClr val="C00000"/>
              </a:buClr>
              <a:buFont typeface="Arial" pitchFamily="34" charset="0"/>
              <a:buNone/>
              <a:defRPr/>
            </a:pPr>
            <a:endParaRPr lang="en-US" sz="2400" dirty="0">
              <a:latin typeface="Myriad Pro" panose="020B0503030403020204" pitchFamily="34" charset="0"/>
            </a:endParaRPr>
          </a:p>
          <a:p>
            <a:pPr eaLnBrk="1" hangingPunct="1">
              <a:lnSpc>
                <a:spcPct val="90000"/>
              </a:lnSpc>
              <a:spcBef>
                <a:spcPts val="1000"/>
              </a:spcBef>
              <a:buClr>
                <a:srgbClr val="C00000"/>
              </a:buClr>
              <a:buFont typeface="Arial" pitchFamily="34" charset="0"/>
              <a:buChar char="•"/>
              <a:defRPr/>
            </a:pPr>
            <a:endParaRPr lang="en-US" sz="2400" dirty="0">
              <a:latin typeface="Myriad Pro" panose="020B0503030403020204" pitchFamily="34" charset="0"/>
            </a:endParaRPr>
          </a:p>
          <a:p>
            <a:pPr eaLnBrk="1" hangingPunct="1">
              <a:lnSpc>
                <a:spcPct val="90000"/>
              </a:lnSpc>
              <a:spcBef>
                <a:spcPts val="1000"/>
              </a:spcBef>
              <a:buClr>
                <a:srgbClr val="C00000"/>
              </a:buClr>
              <a:buFont typeface="Arial" pitchFamily="34" charset="0"/>
              <a:buChar char="•"/>
              <a:defRPr/>
            </a:pPr>
            <a:endParaRPr lang="en-US" sz="2400" dirty="0">
              <a:latin typeface="Myriad Pro" panose="020B0503030403020204" pitchFamily="34" charset="0"/>
            </a:endParaRPr>
          </a:p>
        </p:txBody>
      </p:sp>
      <p:graphicFrame>
        <p:nvGraphicFramePr>
          <p:cNvPr id="13" name="Content Placeholder 3">
            <a:extLst>
              <a:ext uri="{FF2B5EF4-FFF2-40B4-BE49-F238E27FC236}">
                <a16:creationId xmlns:a16="http://schemas.microsoft.com/office/drawing/2014/main" xmlns="" id="{255ACD59-E4AE-4BF7-841A-8EC3459D9AB7}"/>
              </a:ext>
            </a:extLst>
          </p:cNvPr>
          <p:cNvGraphicFramePr>
            <a:graphicFrameLocks noGrp="1"/>
          </p:cNvGraphicFramePr>
          <p:nvPr>
            <p:ph idx="4294967295"/>
            <p:extLst>
              <p:ext uri="{D42A27DB-BD31-4B8C-83A1-F6EECF244321}">
                <p14:modId xmlns:p14="http://schemas.microsoft.com/office/powerpoint/2010/main" val="2689538043"/>
              </p:ext>
            </p:extLst>
          </p:nvPr>
        </p:nvGraphicFramePr>
        <p:xfrm>
          <a:off x="4775286" y="1514860"/>
          <a:ext cx="6773219" cy="49799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graphicEl>
                                              <a:dgm id="{2EC869BB-93EF-44EE-BFF0-58E254CD36C3}"/>
                                            </p:graphicEl>
                                          </p:spTgt>
                                        </p:tgtEl>
                                        <p:attrNameLst>
                                          <p:attrName>style.visibility</p:attrName>
                                        </p:attrNameLst>
                                      </p:cBhvr>
                                      <p:to>
                                        <p:strVal val="visible"/>
                                      </p:to>
                                    </p:set>
                                    <p:animEffect transition="in" filter="barn(inVertical)">
                                      <p:cBhvr>
                                        <p:cTn id="7" dur="500"/>
                                        <p:tgtEl>
                                          <p:spTgt spid="13">
                                            <p:graphicEl>
                                              <a:dgm id="{2EC869BB-93EF-44EE-BFF0-58E254CD36C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graphicEl>
                                              <a:dgm id="{06C9E827-D72B-4742-A3F3-682D8FA5BEE2}"/>
                                            </p:graphicEl>
                                          </p:spTgt>
                                        </p:tgtEl>
                                        <p:attrNameLst>
                                          <p:attrName>style.visibility</p:attrName>
                                        </p:attrNameLst>
                                      </p:cBhvr>
                                      <p:to>
                                        <p:strVal val="visible"/>
                                      </p:to>
                                    </p:set>
                                    <p:animEffect transition="in" filter="barn(inVertical)">
                                      <p:cBhvr>
                                        <p:cTn id="12" dur="500"/>
                                        <p:tgtEl>
                                          <p:spTgt spid="13">
                                            <p:graphicEl>
                                              <a:dgm id="{06C9E827-D72B-4742-A3F3-682D8FA5BEE2}"/>
                                            </p:graphic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graphicEl>
                                              <a:dgm id="{B510B496-B7D3-4AB0-B6ED-187F601D97BC}"/>
                                            </p:graphicEl>
                                          </p:spTgt>
                                        </p:tgtEl>
                                        <p:attrNameLst>
                                          <p:attrName>style.visibility</p:attrName>
                                        </p:attrNameLst>
                                      </p:cBhvr>
                                      <p:to>
                                        <p:strVal val="visible"/>
                                      </p:to>
                                    </p:set>
                                    <p:animEffect transition="in" filter="barn(inVertical)">
                                      <p:cBhvr>
                                        <p:cTn id="15" dur="500"/>
                                        <p:tgtEl>
                                          <p:spTgt spid="13">
                                            <p:graphicEl>
                                              <a:dgm id="{B510B496-B7D3-4AB0-B6ED-187F601D97BC}"/>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graphicEl>
                                              <a:dgm id="{04E97D54-0660-4A25-AEFB-601A469DBEA1}"/>
                                            </p:graphicEl>
                                          </p:spTgt>
                                        </p:tgtEl>
                                        <p:attrNameLst>
                                          <p:attrName>style.visibility</p:attrName>
                                        </p:attrNameLst>
                                      </p:cBhvr>
                                      <p:to>
                                        <p:strVal val="visible"/>
                                      </p:to>
                                    </p:set>
                                    <p:animEffect transition="in" filter="barn(inVertical)">
                                      <p:cBhvr>
                                        <p:cTn id="20" dur="500"/>
                                        <p:tgtEl>
                                          <p:spTgt spid="13">
                                            <p:graphicEl>
                                              <a:dgm id="{04E97D54-0660-4A25-AEFB-601A469DBEA1}"/>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graphicEl>
                                              <a:dgm id="{F659DB88-A03A-47A4-9C5C-EBB1CF1CD2E8}"/>
                                            </p:graphicEl>
                                          </p:spTgt>
                                        </p:tgtEl>
                                        <p:attrNameLst>
                                          <p:attrName>style.visibility</p:attrName>
                                        </p:attrNameLst>
                                      </p:cBhvr>
                                      <p:to>
                                        <p:strVal val="visible"/>
                                      </p:to>
                                    </p:set>
                                    <p:animEffect transition="in" filter="barn(inVertical)">
                                      <p:cBhvr>
                                        <p:cTn id="25" dur="500"/>
                                        <p:tgtEl>
                                          <p:spTgt spid="13">
                                            <p:graphicEl>
                                              <a:dgm id="{F659DB88-A03A-47A4-9C5C-EBB1CF1CD2E8}"/>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graphicEl>
                                              <a:dgm id="{C2EE7979-49CC-436B-BD20-56FA162886B1}"/>
                                            </p:graphicEl>
                                          </p:spTgt>
                                        </p:tgtEl>
                                        <p:attrNameLst>
                                          <p:attrName>style.visibility</p:attrName>
                                        </p:attrNameLst>
                                      </p:cBhvr>
                                      <p:to>
                                        <p:strVal val="visible"/>
                                      </p:to>
                                    </p:set>
                                    <p:animEffect transition="in" filter="barn(inVertical)">
                                      <p:cBhvr>
                                        <p:cTn id="30" dur="500"/>
                                        <p:tgtEl>
                                          <p:spTgt spid="13">
                                            <p:graphicEl>
                                              <a:dgm id="{C2EE7979-49CC-436B-BD20-56FA162886B1}"/>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graphicEl>
                                              <a:dgm id="{1756EA56-22A4-4C38-99C1-AD44AF7EA232}"/>
                                            </p:graphicEl>
                                          </p:spTgt>
                                        </p:tgtEl>
                                        <p:attrNameLst>
                                          <p:attrName>style.visibility</p:attrName>
                                        </p:attrNameLst>
                                      </p:cBhvr>
                                      <p:to>
                                        <p:strVal val="visible"/>
                                      </p:to>
                                    </p:set>
                                    <p:animEffect transition="in" filter="barn(inVertical)">
                                      <p:cBhvr>
                                        <p:cTn id="35" dur="500"/>
                                        <p:tgtEl>
                                          <p:spTgt spid="13">
                                            <p:graphicEl>
                                              <a:dgm id="{1756EA56-22A4-4C38-99C1-AD44AF7EA23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a:extLst>
              <a:ext uri="{FF2B5EF4-FFF2-40B4-BE49-F238E27FC236}">
                <a16:creationId xmlns:a16="http://schemas.microsoft.com/office/drawing/2014/main" xmlns="" id="{55817681-C48E-493B-826B-2C8A2FF919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itle 1">
            <a:extLst>
              <a:ext uri="{FF2B5EF4-FFF2-40B4-BE49-F238E27FC236}">
                <a16:creationId xmlns:a16="http://schemas.microsoft.com/office/drawing/2014/main" xmlns="" id="{A72E1F43-EB8D-4E93-8973-7CEEE247E592}"/>
              </a:ext>
            </a:extLst>
          </p:cNvPr>
          <p:cNvSpPr txBox="1">
            <a:spLocks noChangeArrowheads="1"/>
          </p:cNvSpPr>
          <p:nvPr/>
        </p:nvSpPr>
        <p:spPr bwMode="auto">
          <a:xfrm>
            <a:off x="2155825" y="360363"/>
            <a:ext cx="78867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000" b="1" dirty="0">
                <a:solidFill>
                  <a:srgbClr val="0070C0"/>
                </a:solidFill>
                <a:latin typeface="#9Slide04 Faustina Bold"/>
              </a:rPr>
              <a:t>CÁC CHỦ ĐỀ, BÀI TRONG SÁCH</a:t>
            </a:r>
          </a:p>
        </p:txBody>
      </p:sp>
      <p:grpSp>
        <p:nvGrpSpPr>
          <p:cNvPr id="30724" name="Group 11">
            <a:extLst>
              <a:ext uri="{FF2B5EF4-FFF2-40B4-BE49-F238E27FC236}">
                <a16:creationId xmlns:a16="http://schemas.microsoft.com/office/drawing/2014/main" xmlns="" id="{B3CBA207-1948-452E-B7BF-A8A5693FB709}"/>
              </a:ext>
            </a:extLst>
          </p:cNvPr>
          <p:cNvGrpSpPr>
            <a:grpSpLocks/>
          </p:cNvGrpSpPr>
          <p:nvPr/>
        </p:nvGrpSpPr>
        <p:grpSpPr bwMode="auto">
          <a:xfrm>
            <a:off x="2865863" y="2832852"/>
            <a:ext cx="9188605" cy="2237020"/>
            <a:chOff x="2032000" y="1008185"/>
            <a:chExt cx="10137339" cy="5130148"/>
          </a:xfrm>
        </p:grpSpPr>
        <p:graphicFrame>
          <p:nvGraphicFramePr>
            <p:cNvPr id="7" name="Diagram 6">
              <a:extLst>
                <a:ext uri="{FF2B5EF4-FFF2-40B4-BE49-F238E27FC236}">
                  <a16:creationId xmlns:a16="http://schemas.microsoft.com/office/drawing/2014/main" xmlns="" id="{C4E5CD00-127B-4149-A955-DC5EDADF6A8B}"/>
                </a:ext>
              </a:extLst>
            </p:cNvPr>
            <p:cNvGraphicFramePr/>
            <p:nvPr>
              <p:extLst>
                <p:ext uri="{D42A27DB-BD31-4B8C-83A1-F6EECF244321}">
                  <p14:modId xmlns:p14="http://schemas.microsoft.com/office/powerpoint/2010/main" val="174296197"/>
                </p:ext>
              </p:extLst>
            </p:nvPr>
          </p:nvGraphicFramePr>
          <p:xfrm>
            <a:off x="2032000" y="1008185"/>
            <a:ext cx="10137339" cy="5130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727" name="TextBox 7">
              <a:extLst>
                <a:ext uri="{FF2B5EF4-FFF2-40B4-BE49-F238E27FC236}">
                  <a16:creationId xmlns:a16="http://schemas.microsoft.com/office/drawing/2014/main" xmlns="" id="{1CF5171C-1F2E-47CB-91F1-444FEDEC5BFE}"/>
                </a:ext>
              </a:extLst>
            </p:cNvPr>
            <p:cNvSpPr txBox="1">
              <a:spLocks noChangeArrowheads="1"/>
            </p:cNvSpPr>
            <p:nvPr/>
          </p:nvSpPr>
          <p:spPr bwMode="auto">
            <a:xfrm>
              <a:off x="2401525" y="3043888"/>
              <a:ext cx="893454" cy="1058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dirty="0" err="1">
                  <a:latin typeface="#9Slide03 AllRoundGothic"/>
                </a:rPr>
                <a:t>Bài</a:t>
              </a:r>
              <a:r>
                <a:rPr lang="en-US" altLang="en-US" sz="2400" b="1" dirty="0">
                  <a:latin typeface="#9Slide03 AllRoundGothic"/>
                </a:rPr>
                <a:t> 1</a:t>
              </a:r>
            </a:p>
          </p:txBody>
        </p:sp>
      </p:grpSp>
      <p:sp>
        <p:nvSpPr>
          <p:cNvPr id="13" name="Rounded Rectangle 12">
            <a:extLst>
              <a:ext uri="{FF2B5EF4-FFF2-40B4-BE49-F238E27FC236}">
                <a16:creationId xmlns:a16="http://schemas.microsoft.com/office/drawing/2014/main" xmlns="" id="{36C5634C-B168-4E22-8E4D-7E30F6609F1C}"/>
              </a:ext>
            </a:extLst>
          </p:cNvPr>
          <p:cNvSpPr/>
          <p:nvPr/>
        </p:nvSpPr>
        <p:spPr>
          <a:xfrm>
            <a:off x="452863" y="3247946"/>
            <a:ext cx="2089615" cy="1406831"/>
          </a:xfrm>
          <a:prstGeom prst="roundRect">
            <a:avLst/>
          </a:prstGeom>
          <a:solidFill>
            <a:schemeClr val="accent2">
              <a:lumMod val="40000"/>
              <a:lumOff val="60000"/>
            </a:schemeClr>
          </a:solidFill>
          <a:ln w="158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2400" b="1" dirty="0">
                <a:solidFill>
                  <a:srgbClr val="548235"/>
                </a:solidFill>
                <a:latin typeface="#9Slide03 Arima Madurai Black"/>
                <a:ea typeface="#9Slide03 Arima Madurai Black"/>
                <a:cs typeface="#9Slide03 Arima Madurai Black"/>
              </a:rPr>
              <a:t>MỞ ĐẦU</a:t>
            </a:r>
          </a:p>
        </p:txBody>
      </p:sp>
    </p:spTree>
    <p:extLst>
      <p:ext uri="{BB962C8B-B14F-4D97-AF65-F5344CB8AC3E}">
        <p14:creationId xmlns:p14="http://schemas.microsoft.com/office/powerpoint/2010/main" val="3619159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a:extLst>
              <a:ext uri="{FF2B5EF4-FFF2-40B4-BE49-F238E27FC236}">
                <a16:creationId xmlns:a16="http://schemas.microsoft.com/office/drawing/2014/main" xmlns="" id="{55817681-C48E-493B-826B-2C8A2FF919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4" name="Group 11">
            <a:extLst>
              <a:ext uri="{FF2B5EF4-FFF2-40B4-BE49-F238E27FC236}">
                <a16:creationId xmlns:a16="http://schemas.microsoft.com/office/drawing/2014/main" xmlns="" id="{B3CBA207-1948-452E-B7BF-A8A5693FB709}"/>
              </a:ext>
            </a:extLst>
          </p:cNvPr>
          <p:cNvGrpSpPr>
            <a:grpSpLocks/>
          </p:cNvGrpSpPr>
          <p:nvPr/>
        </p:nvGrpSpPr>
        <p:grpSpPr bwMode="auto">
          <a:xfrm>
            <a:off x="3836020" y="2332038"/>
            <a:ext cx="8084634" cy="3038475"/>
            <a:chOff x="2032000" y="1008185"/>
            <a:chExt cx="8128000" cy="5130148"/>
          </a:xfrm>
        </p:grpSpPr>
        <p:graphicFrame>
          <p:nvGraphicFramePr>
            <p:cNvPr id="7" name="Diagram 6">
              <a:extLst>
                <a:ext uri="{FF2B5EF4-FFF2-40B4-BE49-F238E27FC236}">
                  <a16:creationId xmlns:a16="http://schemas.microsoft.com/office/drawing/2014/main" xmlns="" id="{C4E5CD00-127B-4149-A955-DC5EDADF6A8B}"/>
                </a:ext>
              </a:extLst>
            </p:cNvPr>
            <p:cNvGraphicFramePr/>
            <p:nvPr>
              <p:extLst>
                <p:ext uri="{D42A27DB-BD31-4B8C-83A1-F6EECF244321}">
                  <p14:modId xmlns:p14="http://schemas.microsoft.com/office/powerpoint/2010/main" val="4287628725"/>
                </p:ext>
              </p:extLst>
            </p:nvPr>
          </p:nvGraphicFramePr>
          <p:xfrm>
            <a:off x="2032000" y="1008185"/>
            <a:ext cx="8128000" cy="5130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727" name="TextBox 7">
              <a:extLst>
                <a:ext uri="{FF2B5EF4-FFF2-40B4-BE49-F238E27FC236}">
                  <a16:creationId xmlns:a16="http://schemas.microsoft.com/office/drawing/2014/main" xmlns="" id="{1CF5171C-1F2E-47CB-91F1-444FEDEC5BFE}"/>
                </a:ext>
              </a:extLst>
            </p:cNvPr>
            <p:cNvSpPr txBox="1">
              <a:spLocks noChangeArrowheads="1"/>
            </p:cNvSpPr>
            <p:nvPr/>
          </p:nvSpPr>
          <p:spPr bwMode="auto">
            <a:xfrm>
              <a:off x="2197388" y="2077915"/>
              <a:ext cx="919983" cy="779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err="1"/>
                <a:t>Bài</a:t>
              </a:r>
              <a:r>
                <a:rPr lang="en-US" altLang="en-US" sz="2400" b="1" dirty="0"/>
                <a:t> 2</a:t>
              </a:r>
            </a:p>
          </p:txBody>
        </p:sp>
        <p:sp>
          <p:nvSpPr>
            <p:cNvPr id="30728" name="TextBox 9">
              <a:extLst>
                <a:ext uri="{FF2B5EF4-FFF2-40B4-BE49-F238E27FC236}">
                  <a16:creationId xmlns:a16="http://schemas.microsoft.com/office/drawing/2014/main" xmlns="" id="{B8244EC2-5A5E-4B6A-963F-D27F0A660F97}"/>
                </a:ext>
              </a:extLst>
            </p:cNvPr>
            <p:cNvSpPr txBox="1">
              <a:spLocks noChangeArrowheads="1"/>
            </p:cNvSpPr>
            <p:nvPr/>
          </p:nvSpPr>
          <p:spPr bwMode="auto">
            <a:xfrm>
              <a:off x="2129081" y="4216306"/>
              <a:ext cx="919983" cy="779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err="1"/>
                <a:t>Bài</a:t>
              </a:r>
              <a:r>
                <a:rPr lang="en-US" altLang="en-US" sz="2400" b="1" dirty="0"/>
                <a:t> 3</a:t>
              </a:r>
            </a:p>
          </p:txBody>
        </p:sp>
      </p:grpSp>
      <p:sp>
        <p:nvSpPr>
          <p:cNvPr id="13" name="Rounded Rectangle 12">
            <a:extLst>
              <a:ext uri="{FF2B5EF4-FFF2-40B4-BE49-F238E27FC236}">
                <a16:creationId xmlns:a16="http://schemas.microsoft.com/office/drawing/2014/main" xmlns="" id="{36C5634C-B168-4E22-8E4D-7E30F6609F1C}"/>
              </a:ext>
            </a:extLst>
          </p:cNvPr>
          <p:cNvSpPr/>
          <p:nvPr/>
        </p:nvSpPr>
        <p:spPr>
          <a:xfrm>
            <a:off x="397107" y="2832851"/>
            <a:ext cx="3161217" cy="2183285"/>
          </a:xfrm>
          <a:prstGeom prst="roundRect">
            <a:avLst/>
          </a:prstGeom>
          <a:solidFill>
            <a:schemeClr val="accent2">
              <a:lumMod val="40000"/>
              <a:lumOff val="60000"/>
            </a:schemeClr>
          </a:solidFill>
          <a:ln w="158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400" b="1" dirty="0">
                <a:solidFill>
                  <a:schemeClr val="accent6">
                    <a:lumMod val="75000"/>
                  </a:schemeClr>
                </a:solidFill>
              </a:rPr>
              <a:t>CHỦ ĐỀ 1.</a:t>
            </a:r>
          </a:p>
          <a:p>
            <a:pPr algn="ctr">
              <a:defRPr/>
            </a:pPr>
            <a:r>
              <a:rPr lang="vi-VN" sz="2400" b="1" dirty="0">
                <a:solidFill>
                  <a:schemeClr val="accent6">
                    <a:lumMod val="75000"/>
                  </a:schemeClr>
                </a:solidFill>
              </a:rPr>
              <a:t>ĐỊA PHƯƠNG EM </a:t>
            </a:r>
          </a:p>
          <a:p>
            <a:pPr algn="ctr">
              <a:defRPr/>
            </a:pPr>
            <a:r>
              <a:rPr lang="vi-VN" sz="2400" b="1" dirty="0">
                <a:solidFill>
                  <a:schemeClr val="accent6">
                    <a:lumMod val="75000"/>
                  </a:schemeClr>
                </a:solidFill>
              </a:rPr>
              <a:t>(TỈNH, THÀNH PHỐ</a:t>
            </a:r>
            <a:r>
              <a:rPr lang="en-US" sz="2400" b="1" dirty="0">
                <a:solidFill>
                  <a:schemeClr val="accent6">
                    <a:lumMod val="75000"/>
                  </a:schemeClr>
                </a:solidFill>
              </a:rPr>
              <a:t> </a:t>
            </a:r>
            <a:r>
              <a:rPr lang="vi-VN" sz="2400" b="1" dirty="0">
                <a:solidFill>
                  <a:schemeClr val="accent6">
                    <a:lumMod val="75000"/>
                  </a:schemeClr>
                </a:solidFill>
              </a:rPr>
              <a:t>TRỰC THUỘC</a:t>
            </a:r>
            <a:endParaRPr lang="en-US" sz="2400" b="1" dirty="0">
              <a:solidFill>
                <a:schemeClr val="accent6">
                  <a:lumMod val="75000"/>
                </a:schemeClr>
              </a:solidFill>
            </a:endParaRPr>
          </a:p>
          <a:p>
            <a:pPr algn="ctr">
              <a:defRPr/>
            </a:pPr>
            <a:r>
              <a:rPr lang="vi-VN" sz="2400" b="1" dirty="0">
                <a:solidFill>
                  <a:schemeClr val="accent6">
                    <a:lumMod val="75000"/>
                  </a:schemeClr>
                </a:solidFill>
              </a:rPr>
              <a:t>TRUNG ƯƠNG)</a:t>
            </a:r>
            <a:endParaRPr lang="en-US" sz="2400" b="1" dirty="0">
              <a:solidFill>
                <a:schemeClr val="accent6">
                  <a:lumMod val="75000"/>
                </a:schemeClr>
              </a:solidFill>
            </a:endParaRPr>
          </a:p>
        </p:txBody>
      </p:sp>
      <p:sp>
        <p:nvSpPr>
          <p:cNvPr id="9" name="Title 1">
            <a:extLst>
              <a:ext uri="{FF2B5EF4-FFF2-40B4-BE49-F238E27FC236}">
                <a16:creationId xmlns:a16="http://schemas.microsoft.com/office/drawing/2014/main" xmlns="" id="{31051EF7-D517-4300-B510-6D95B8F3686C}"/>
              </a:ext>
            </a:extLst>
          </p:cNvPr>
          <p:cNvSpPr txBox="1">
            <a:spLocks noChangeArrowheads="1"/>
          </p:cNvSpPr>
          <p:nvPr/>
        </p:nvSpPr>
        <p:spPr bwMode="auto">
          <a:xfrm>
            <a:off x="2155825" y="360363"/>
            <a:ext cx="78867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000" b="1" dirty="0">
                <a:solidFill>
                  <a:srgbClr val="0070C0"/>
                </a:solidFill>
                <a:latin typeface="#9Slide04 Faustina Bold"/>
              </a:rPr>
              <a:t>CÁC CHỦ ĐỀ, BÀI TRONG SÁCH</a:t>
            </a:r>
          </a:p>
        </p:txBody>
      </p:sp>
    </p:spTree>
    <p:extLst>
      <p:ext uri="{BB962C8B-B14F-4D97-AF65-F5344CB8AC3E}">
        <p14:creationId xmlns:p14="http://schemas.microsoft.com/office/powerpoint/2010/main" val="1438399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a:extLst>
              <a:ext uri="{FF2B5EF4-FFF2-40B4-BE49-F238E27FC236}">
                <a16:creationId xmlns:a16="http://schemas.microsoft.com/office/drawing/2014/main" xmlns="" id="{1A6CADB1-74C5-4476-972E-402B2C3356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28" name="Group 11">
            <a:extLst>
              <a:ext uri="{FF2B5EF4-FFF2-40B4-BE49-F238E27FC236}">
                <a16:creationId xmlns:a16="http://schemas.microsoft.com/office/drawing/2014/main" xmlns="" id="{E5367ABE-B052-4DD6-8D20-25E4A99C5087}"/>
              </a:ext>
            </a:extLst>
          </p:cNvPr>
          <p:cNvGrpSpPr>
            <a:grpSpLocks/>
          </p:cNvGrpSpPr>
          <p:nvPr/>
        </p:nvGrpSpPr>
        <p:grpSpPr bwMode="auto">
          <a:xfrm>
            <a:off x="2805113" y="1103313"/>
            <a:ext cx="8488362" cy="5130800"/>
            <a:chOff x="2032000" y="1008185"/>
            <a:chExt cx="8128000" cy="5130148"/>
          </a:xfrm>
        </p:grpSpPr>
        <p:graphicFrame>
          <p:nvGraphicFramePr>
            <p:cNvPr id="7" name="Diagram 6">
              <a:extLst>
                <a:ext uri="{FF2B5EF4-FFF2-40B4-BE49-F238E27FC236}">
                  <a16:creationId xmlns:a16="http://schemas.microsoft.com/office/drawing/2014/main" xmlns="" id="{BAD515FB-5DD7-4A9E-B5F9-DF344B3BADA7}"/>
                </a:ext>
              </a:extLst>
            </p:cNvPr>
            <p:cNvGraphicFramePr/>
            <p:nvPr>
              <p:extLst>
                <p:ext uri="{D42A27DB-BD31-4B8C-83A1-F6EECF244321}">
                  <p14:modId xmlns:p14="http://schemas.microsoft.com/office/powerpoint/2010/main" val="2121915559"/>
                </p:ext>
              </p:extLst>
            </p:nvPr>
          </p:nvGraphicFramePr>
          <p:xfrm>
            <a:off x="2032000" y="1008185"/>
            <a:ext cx="8128000" cy="5130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631" name="TextBox 7">
              <a:extLst>
                <a:ext uri="{FF2B5EF4-FFF2-40B4-BE49-F238E27FC236}">
                  <a16:creationId xmlns:a16="http://schemas.microsoft.com/office/drawing/2014/main" xmlns="" id="{EB632F71-38C3-4D23-A85C-20CB0826B313}"/>
                </a:ext>
              </a:extLst>
            </p:cNvPr>
            <p:cNvSpPr txBox="1">
              <a:spLocks noChangeArrowheads="1"/>
            </p:cNvSpPr>
            <p:nvPr/>
          </p:nvSpPr>
          <p:spPr bwMode="auto">
            <a:xfrm>
              <a:off x="2155792" y="1535612"/>
              <a:ext cx="775456" cy="4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err="1">
                  <a:latin typeface="#9Slide03 AllRoundGothic"/>
                </a:rPr>
                <a:t>Bài</a:t>
              </a:r>
              <a:r>
                <a:rPr lang="en-US" altLang="en-US" sz="2400" b="1" dirty="0">
                  <a:latin typeface="#9Slide03 AllRoundGothic"/>
                </a:rPr>
                <a:t> 4</a:t>
              </a:r>
            </a:p>
          </p:txBody>
        </p:sp>
        <p:sp>
          <p:nvSpPr>
            <p:cNvPr id="26632" name="TextBox 8">
              <a:extLst>
                <a:ext uri="{FF2B5EF4-FFF2-40B4-BE49-F238E27FC236}">
                  <a16:creationId xmlns:a16="http://schemas.microsoft.com/office/drawing/2014/main" xmlns="" id="{A2D51A69-D394-4DD0-9E16-5B9DF561A6CA}"/>
                </a:ext>
              </a:extLst>
            </p:cNvPr>
            <p:cNvSpPr txBox="1">
              <a:spLocks noChangeArrowheads="1"/>
            </p:cNvSpPr>
            <p:nvPr/>
          </p:nvSpPr>
          <p:spPr bwMode="auto">
            <a:xfrm>
              <a:off x="2597579" y="2731366"/>
              <a:ext cx="775456" cy="4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err="1">
                  <a:latin typeface="#9Slide03 AllRoundGothic"/>
                </a:rPr>
                <a:t>Bài</a:t>
              </a:r>
              <a:r>
                <a:rPr lang="en-US" altLang="en-US" sz="2400" b="1" dirty="0">
                  <a:latin typeface="#9Slide03 AllRoundGothic"/>
                </a:rPr>
                <a:t> 5</a:t>
              </a:r>
            </a:p>
          </p:txBody>
        </p:sp>
        <p:sp>
          <p:nvSpPr>
            <p:cNvPr id="26633" name="TextBox 9">
              <a:extLst>
                <a:ext uri="{FF2B5EF4-FFF2-40B4-BE49-F238E27FC236}">
                  <a16:creationId xmlns:a16="http://schemas.microsoft.com/office/drawing/2014/main" xmlns="" id="{F329E84A-6C44-48A7-B156-7E6583DF8D41}"/>
                </a:ext>
              </a:extLst>
            </p:cNvPr>
            <p:cNvSpPr txBox="1">
              <a:spLocks noChangeArrowheads="1"/>
            </p:cNvSpPr>
            <p:nvPr/>
          </p:nvSpPr>
          <p:spPr bwMode="auto">
            <a:xfrm>
              <a:off x="2597579" y="3927120"/>
              <a:ext cx="775456" cy="4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err="1">
                  <a:latin typeface="#9Slide03 AllRoundGothic"/>
                </a:rPr>
                <a:t>Bài</a:t>
              </a:r>
              <a:r>
                <a:rPr lang="en-US" altLang="en-US" sz="2400" b="1" dirty="0">
                  <a:latin typeface="#9Slide03 AllRoundGothic"/>
                </a:rPr>
                <a:t> 6</a:t>
              </a:r>
            </a:p>
          </p:txBody>
        </p:sp>
        <p:sp>
          <p:nvSpPr>
            <p:cNvPr id="26634" name="TextBox 10">
              <a:extLst>
                <a:ext uri="{FF2B5EF4-FFF2-40B4-BE49-F238E27FC236}">
                  <a16:creationId xmlns:a16="http://schemas.microsoft.com/office/drawing/2014/main" xmlns="" id="{B4507119-347F-4EFD-A613-153D139067C7}"/>
                </a:ext>
              </a:extLst>
            </p:cNvPr>
            <p:cNvSpPr txBox="1">
              <a:spLocks noChangeArrowheads="1"/>
            </p:cNvSpPr>
            <p:nvPr/>
          </p:nvSpPr>
          <p:spPr bwMode="auto">
            <a:xfrm>
              <a:off x="2155791" y="5134597"/>
              <a:ext cx="775456" cy="4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err="1">
                  <a:latin typeface="#9Slide03 AllRoundGothic"/>
                </a:rPr>
                <a:t>Bài</a:t>
              </a:r>
              <a:r>
                <a:rPr lang="en-US" altLang="en-US" sz="2400" b="1" dirty="0">
                  <a:latin typeface="#9Slide03 AllRoundGothic"/>
                </a:rPr>
                <a:t> 7</a:t>
              </a:r>
            </a:p>
          </p:txBody>
        </p:sp>
      </p:grpSp>
      <p:sp>
        <p:nvSpPr>
          <p:cNvPr id="11" name="Rounded Rectangle 12">
            <a:extLst>
              <a:ext uri="{FF2B5EF4-FFF2-40B4-BE49-F238E27FC236}">
                <a16:creationId xmlns:a16="http://schemas.microsoft.com/office/drawing/2014/main" xmlns="" id="{09FBC575-3E5E-4D5E-AF79-5FCCBD9AADBE}"/>
              </a:ext>
            </a:extLst>
          </p:cNvPr>
          <p:cNvSpPr/>
          <p:nvPr/>
        </p:nvSpPr>
        <p:spPr>
          <a:xfrm>
            <a:off x="174715" y="2600628"/>
            <a:ext cx="3088888" cy="1656743"/>
          </a:xfrm>
          <a:prstGeom prst="roundRect">
            <a:avLst/>
          </a:prstGeom>
          <a:solidFill>
            <a:schemeClr val="accent2">
              <a:lumMod val="40000"/>
              <a:lumOff val="60000"/>
            </a:schemeClr>
          </a:solidFill>
          <a:ln w="158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400" b="1" dirty="0">
                <a:solidFill>
                  <a:schemeClr val="accent6">
                    <a:lumMod val="75000"/>
                  </a:schemeClr>
                </a:solidFill>
              </a:rPr>
              <a:t>CHỦ ĐỀ 2.</a:t>
            </a:r>
          </a:p>
          <a:p>
            <a:pPr algn="ctr">
              <a:defRPr/>
            </a:pPr>
            <a:r>
              <a:rPr lang="vi-VN" sz="2400" b="1" dirty="0">
                <a:solidFill>
                  <a:schemeClr val="accent6">
                    <a:lumMod val="75000"/>
                  </a:schemeClr>
                </a:solidFill>
              </a:rPr>
              <a:t>TRUNG DU</a:t>
            </a:r>
            <a:endParaRPr lang="en-US" sz="2400" b="1" dirty="0">
              <a:solidFill>
                <a:schemeClr val="accent6">
                  <a:lumMod val="75000"/>
                </a:schemeClr>
              </a:solidFill>
            </a:endParaRPr>
          </a:p>
          <a:p>
            <a:pPr algn="ctr">
              <a:defRPr/>
            </a:pPr>
            <a:r>
              <a:rPr lang="vi-VN" sz="2400" b="1" dirty="0">
                <a:solidFill>
                  <a:schemeClr val="accent6">
                    <a:lumMod val="75000"/>
                  </a:schemeClr>
                </a:solidFill>
              </a:rPr>
              <a:t>VÀ MIỀN </a:t>
            </a:r>
            <a:r>
              <a:rPr lang="vi-VN" sz="2400" b="1">
                <a:solidFill>
                  <a:schemeClr val="accent6">
                    <a:lumMod val="75000"/>
                  </a:schemeClr>
                </a:solidFill>
              </a:rPr>
              <a:t>NÚI </a:t>
            </a:r>
            <a:endParaRPr lang="en-US" sz="2400" b="1">
              <a:solidFill>
                <a:schemeClr val="accent6">
                  <a:lumMod val="75000"/>
                </a:schemeClr>
              </a:solidFill>
            </a:endParaRPr>
          </a:p>
          <a:p>
            <a:pPr algn="ctr">
              <a:defRPr/>
            </a:pPr>
            <a:r>
              <a:rPr lang="vi-VN" sz="2400" b="1">
                <a:solidFill>
                  <a:schemeClr val="accent6">
                    <a:lumMod val="75000"/>
                  </a:schemeClr>
                </a:solidFill>
              </a:rPr>
              <a:t>BẮC</a:t>
            </a:r>
            <a:r>
              <a:rPr lang="en-US" sz="2400" b="1">
                <a:solidFill>
                  <a:schemeClr val="accent6">
                    <a:lumMod val="75000"/>
                  </a:schemeClr>
                </a:solidFill>
              </a:rPr>
              <a:t> </a:t>
            </a:r>
            <a:r>
              <a:rPr lang="vi-VN" sz="2400" b="1" dirty="0">
                <a:solidFill>
                  <a:schemeClr val="accent6">
                    <a:lumMod val="75000"/>
                  </a:schemeClr>
                </a:solidFill>
              </a:rPr>
              <a:t>BỘ</a:t>
            </a:r>
            <a:endParaRPr lang="en-US" sz="2400" b="1" dirty="0">
              <a:solidFill>
                <a:schemeClr val="accent6">
                  <a:lumMod val="75000"/>
                </a:schemeClr>
              </a:solidFill>
            </a:endParaRPr>
          </a:p>
        </p:txBody>
      </p:sp>
      <p:sp>
        <p:nvSpPr>
          <p:cNvPr id="12" name="Title 1">
            <a:extLst>
              <a:ext uri="{FF2B5EF4-FFF2-40B4-BE49-F238E27FC236}">
                <a16:creationId xmlns:a16="http://schemas.microsoft.com/office/drawing/2014/main" xmlns="" id="{F9A067E0-A685-4125-A50A-7D8BC4991A25}"/>
              </a:ext>
            </a:extLst>
          </p:cNvPr>
          <p:cNvSpPr txBox="1">
            <a:spLocks noChangeArrowheads="1"/>
          </p:cNvSpPr>
          <p:nvPr/>
        </p:nvSpPr>
        <p:spPr bwMode="auto">
          <a:xfrm>
            <a:off x="2155825" y="360363"/>
            <a:ext cx="78867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000" b="1" dirty="0">
                <a:solidFill>
                  <a:srgbClr val="0070C0"/>
                </a:solidFill>
                <a:latin typeface="#9Slide04 Faustina Bold"/>
              </a:rPr>
              <a:t>CÁC CHỦ ĐỀ, BÀI TRONG SÁCH</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a:extLst>
              <a:ext uri="{FF2B5EF4-FFF2-40B4-BE49-F238E27FC236}">
                <a16:creationId xmlns:a16="http://schemas.microsoft.com/office/drawing/2014/main" xmlns="" id="{7DFFEFC2-FCE7-4091-861F-3976AC5A5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0" name="Group 11">
            <a:extLst>
              <a:ext uri="{FF2B5EF4-FFF2-40B4-BE49-F238E27FC236}">
                <a16:creationId xmlns:a16="http://schemas.microsoft.com/office/drawing/2014/main" xmlns="" id="{F442FD14-51F6-4D77-9034-1661FBE1A98E}"/>
              </a:ext>
            </a:extLst>
          </p:cNvPr>
          <p:cNvGrpSpPr>
            <a:grpSpLocks/>
          </p:cNvGrpSpPr>
          <p:nvPr/>
        </p:nvGrpSpPr>
        <p:grpSpPr bwMode="auto">
          <a:xfrm>
            <a:off x="2040673" y="1039813"/>
            <a:ext cx="9941777" cy="5570537"/>
            <a:chOff x="2032000" y="1008185"/>
            <a:chExt cx="8128000" cy="5130148"/>
          </a:xfrm>
        </p:grpSpPr>
        <p:graphicFrame>
          <p:nvGraphicFramePr>
            <p:cNvPr id="7" name="Diagram 6">
              <a:extLst>
                <a:ext uri="{FF2B5EF4-FFF2-40B4-BE49-F238E27FC236}">
                  <a16:creationId xmlns:a16="http://schemas.microsoft.com/office/drawing/2014/main" xmlns="" id="{392A855D-7153-4E05-AE8A-6FF086B44DE0}"/>
                </a:ext>
              </a:extLst>
            </p:cNvPr>
            <p:cNvGraphicFramePr/>
            <p:nvPr>
              <p:extLst>
                <p:ext uri="{D42A27DB-BD31-4B8C-83A1-F6EECF244321}">
                  <p14:modId xmlns:p14="http://schemas.microsoft.com/office/powerpoint/2010/main" val="4293686239"/>
                </p:ext>
              </p:extLst>
            </p:nvPr>
          </p:nvGraphicFramePr>
          <p:xfrm>
            <a:off x="2032000" y="1008185"/>
            <a:ext cx="8128000" cy="5130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705" name="TextBox 7">
              <a:extLst>
                <a:ext uri="{FF2B5EF4-FFF2-40B4-BE49-F238E27FC236}">
                  <a16:creationId xmlns:a16="http://schemas.microsoft.com/office/drawing/2014/main" xmlns="" id="{0D0089E3-F5F2-4093-8292-935501E07F9E}"/>
                </a:ext>
              </a:extLst>
            </p:cNvPr>
            <p:cNvSpPr txBox="1">
              <a:spLocks noChangeArrowheads="1"/>
            </p:cNvSpPr>
            <p:nvPr/>
          </p:nvSpPr>
          <p:spPr bwMode="auto">
            <a:xfrm>
              <a:off x="2054218" y="1254852"/>
              <a:ext cx="693140" cy="76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dirty="0" err="1">
                  <a:latin typeface="#9Slide03 AllRoundGothic"/>
                </a:rPr>
                <a:t>Bài</a:t>
              </a:r>
              <a:r>
                <a:rPr lang="en-US" altLang="en-US" sz="2400" b="1" dirty="0">
                  <a:latin typeface="#9Slide03 AllRoundGothic"/>
                </a:rPr>
                <a:t> 8</a:t>
              </a:r>
            </a:p>
          </p:txBody>
        </p:sp>
        <p:sp>
          <p:nvSpPr>
            <p:cNvPr id="29706" name="TextBox 8">
              <a:extLst>
                <a:ext uri="{FF2B5EF4-FFF2-40B4-BE49-F238E27FC236}">
                  <a16:creationId xmlns:a16="http://schemas.microsoft.com/office/drawing/2014/main" xmlns="" id="{09F107AD-3213-453A-951E-97D8DF86D3C8}"/>
                </a:ext>
              </a:extLst>
            </p:cNvPr>
            <p:cNvSpPr txBox="1">
              <a:spLocks noChangeArrowheads="1"/>
            </p:cNvSpPr>
            <p:nvPr/>
          </p:nvSpPr>
          <p:spPr bwMode="auto">
            <a:xfrm>
              <a:off x="2451909" y="1962371"/>
              <a:ext cx="693140" cy="76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dirty="0" err="1">
                  <a:latin typeface="#9Slide03 AllRoundGothic"/>
                </a:rPr>
                <a:t>Bài</a:t>
              </a:r>
              <a:r>
                <a:rPr lang="en-US" altLang="en-US" sz="2400" b="1" dirty="0">
                  <a:latin typeface="#9Slide03 AllRoundGothic"/>
                </a:rPr>
                <a:t> 9</a:t>
              </a:r>
            </a:p>
          </p:txBody>
        </p:sp>
        <p:sp>
          <p:nvSpPr>
            <p:cNvPr id="29707" name="TextBox 9">
              <a:extLst>
                <a:ext uri="{FF2B5EF4-FFF2-40B4-BE49-F238E27FC236}">
                  <a16:creationId xmlns:a16="http://schemas.microsoft.com/office/drawing/2014/main" xmlns="" id="{06029088-D431-481A-AE48-F40930C855AC}"/>
                </a:ext>
              </a:extLst>
            </p:cNvPr>
            <p:cNvSpPr txBox="1">
              <a:spLocks noChangeArrowheads="1"/>
            </p:cNvSpPr>
            <p:nvPr/>
          </p:nvSpPr>
          <p:spPr bwMode="auto">
            <a:xfrm>
              <a:off x="2747359" y="2803234"/>
              <a:ext cx="478614" cy="76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dirty="0" err="1">
                  <a:latin typeface="#9Slide03 AllRoundGothic"/>
                </a:rPr>
                <a:t>Bài</a:t>
              </a:r>
              <a:endParaRPr lang="en-US" altLang="en-US" sz="2400" b="1" dirty="0">
                <a:latin typeface="#9Slide03 AllRoundGothic"/>
              </a:endParaRPr>
            </a:p>
            <a:p>
              <a:pPr algn="ctr">
                <a:spcBef>
                  <a:spcPct val="0"/>
                </a:spcBef>
                <a:buFontTx/>
                <a:buNone/>
              </a:pPr>
              <a:r>
                <a:rPr lang="en-US" altLang="en-US" sz="2400" b="1" dirty="0">
                  <a:latin typeface="#9Slide03 AllRoundGothic"/>
                </a:rPr>
                <a:t>10</a:t>
              </a:r>
            </a:p>
          </p:txBody>
        </p:sp>
      </p:grpSp>
      <p:sp>
        <p:nvSpPr>
          <p:cNvPr id="29702" name="TextBox 10">
            <a:extLst>
              <a:ext uri="{FF2B5EF4-FFF2-40B4-BE49-F238E27FC236}">
                <a16:creationId xmlns:a16="http://schemas.microsoft.com/office/drawing/2014/main" xmlns="" id="{8CEE3872-5D7E-4D82-8430-1C5F0B82B183}"/>
              </a:ext>
            </a:extLst>
          </p:cNvPr>
          <p:cNvSpPr txBox="1">
            <a:spLocks noChangeArrowheads="1"/>
          </p:cNvSpPr>
          <p:nvPr/>
        </p:nvSpPr>
        <p:spPr bwMode="auto">
          <a:xfrm>
            <a:off x="2915666" y="3896057"/>
            <a:ext cx="5854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dirty="0" err="1">
                <a:latin typeface="#9Slide03 AllRoundGothic"/>
              </a:rPr>
              <a:t>Bài</a:t>
            </a:r>
            <a:endParaRPr lang="en-US" altLang="en-US" sz="2400" b="1" dirty="0">
              <a:latin typeface="#9Slide03 AllRoundGothic"/>
            </a:endParaRPr>
          </a:p>
          <a:p>
            <a:pPr algn="ctr">
              <a:spcBef>
                <a:spcPct val="0"/>
              </a:spcBef>
              <a:buFontTx/>
              <a:buNone/>
            </a:pPr>
            <a:r>
              <a:rPr lang="en-US" altLang="en-US" sz="2400" b="1" dirty="0">
                <a:latin typeface="#9Slide03 AllRoundGothic"/>
              </a:rPr>
              <a:t>11</a:t>
            </a:r>
          </a:p>
        </p:txBody>
      </p:sp>
      <p:sp>
        <p:nvSpPr>
          <p:cNvPr id="29703" name="TextBox 13">
            <a:extLst>
              <a:ext uri="{FF2B5EF4-FFF2-40B4-BE49-F238E27FC236}">
                <a16:creationId xmlns:a16="http://schemas.microsoft.com/office/drawing/2014/main" xmlns="" id="{D5037F94-B846-4996-8E42-221277235BAC}"/>
              </a:ext>
            </a:extLst>
          </p:cNvPr>
          <p:cNvSpPr txBox="1">
            <a:spLocks noChangeArrowheads="1"/>
          </p:cNvSpPr>
          <p:nvPr/>
        </p:nvSpPr>
        <p:spPr bwMode="auto">
          <a:xfrm>
            <a:off x="2685486" y="4727054"/>
            <a:ext cx="5854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dirty="0" err="1">
                <a:latin typeface="#9Slide03 AllRoundGothic"/>
              </a:rPr>
              <a:t>Bài</a:t>
            </a:r>
            <a:endParaRPr lang="en-US" altLang="en-US" sz="2400" b="1" dirty="0">
              <a:latin typeface="#9Slide03 AllRoundGothic"/>
            </a:endParaRPr>
          </a:p>
          <a:p>
            <a:pPr algn="ctr">
              <a:spcBef>
                <a:spcPct val="0"/>
              </a:spcBef>
              <a:buFontTx/>
              <a:buNone/>
            </a:pPr>
            <a:r>
              <a:rPr lang="en-US" altLang="en-US" sz="2400" b="1" dirty="0">
                <a:latin typeface="#9Slide03 AllRoundGothic"/>
              </a:rPr>
              <a:t>12</a:t>
            </a:r>
          </a:p>
        </p:txBody>
      </p:sp>
      <p:sp>
        <p:nvSpPr>
          <p:cNvPr id="12" name="Rounded Rectangle 12">
            <a:extLst>
              <a:ext uri="{FF2B5EF4-FFF2-40B4-BE49-F238E27FC236}">
                <a16:creationId xmlns:a16="http://schemas.microsoft.com/office/drawing/2014/main" xmlns="" id="{F80ACA81-C5B1-4861-BE79-D1DB0352107B}"/>
              </a:ext>
            </a:extLst>
          </p:cNvPr>
          <p:cNvSpPr/>
          <p:nvPr/>
        </p:nvSpPr>
        <p:spPr>
          <a:xfrm>
            <a:off x="174715" y="2600628"/>
            <a:ext cx="2189344" cy="1656743"/>
          </a:xfrm>
          <a:prstGeom prst="roundRect">
            <a:avLst/>
          </a:prstGeom>
          <a:solidFill>
            <a:schemeClr val="accent2">
              <a:lumMod val="40000"/>
              <a:lumOff val="60000"/>
            </a:schemeClr>
          </a:solidFill>
          <a:ln w="158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400" b="1" dirty="0">
                <a:solidFill>
                  <a:schemeClr val="accent6">
                    <a:lumMod val="75000"/>
                  </a:schemeClr>
                </a:solidFill>
                <a:latin typeface="#9Slide03 Arima Madurai Black" pitchFamily="2" charset="0"/>
                <a:cs typeface="#9Slide03 Arima Madurai Black" pitchFamily="2" charset="0"/>
              </a:rPr>
              <a:t>CHỦ ĐỀ 3.</a:t>
            </a:r>
          </a:p>
          <a:p>
            <a:pPr algn="ctr">
              <a:defRPr/>
            </a:pPr>
            <a:r>
              <a:rPr lang="vi-VN" sz="2400" b="1" dirty="0">
                <a:solidFill>
                  <a:schemeClr val="accent6">
                    <a:lumMod val="75000"/>
                  </a:schemeClr>
                </a:solidFill>
                <a:latin typeface="#9Slide03 Arima Madurai Black" pitchFamily="2" charset="0"/>
                <a:cs typeface="#9Slide03 Arima Madurai Black" pitchFamily="2" charset="0"/>
              </a:rPr>
              <a:t>ĐỒNG BẰNG</a:t>
            </a:r>
            <a:endParaRPr lang="en-US" sz="2400" b="1" dirty="0">
              <a:solidFill>
                <a:schemeClr val="accent6">
                  <a:lumMod val="75000"/>
                </a:schemeClr>
              </a:solidFill>
              <a:latin typeface="#9Slide03 Arima Madurai Black" pitchFamily="2" charset="0"/>
              <a:cs typeface="#9Slide03 Arima Madurai Black" pitchFamily="2" charset="0"/>
            </a:endParaRPr>
          </a:p>
          <a:p>
            <a:pPr algn="ctr">
              <a:defRPr/>
            </a:pPr>
            <a:r>
              <a:rPr lang="vi-VN" sz="2400" b="1" dirty="0">
                <a:solidFill>
                  <a:schemeClr val="accent6">
                    <a:lumMod val="75000"/>
                  </a:schemeClr>
                </a:solidFill>
                <a:latin typeface="#9Slide03 Arima Madurai Black" pitchFamily="2" charset="0"/>
                <a:cs typeface="#9Slide03 Arima Madurai Black" pitchFamily="2" charset="0"/>
              </a:rPr>
              <a:t>BẮC BỘ</a:t>
            </a:r>
            <a:endParaRPr lang="en-US" sz="2400" b="1" dirty="0">
              <a:solidFill>
                <a:schemeClr val="accent6">
                  <a:lumMod val="75000"/>
                </a:schemeClr>
              </a:solidFill>
              <a:latin typeface="#9Slide03 Arima Madurai Black" pitchFamily="2" charset="0"/>
              <a:cs typeface="#9Slide03 Arima Madurai Black" pitchFamily="2" charset="0"/>
            </a:endParaRPr>
          </a:p>
        </p:txBody>
      </p:sp>
      <p:sp>
        <p:nvSpPr>
          <p:cNvPr id="14" name="TextBox 13">
            <a:extLst>
              <a:ext uri="{FF2B5EF4-FFF2-40B4-BE49-F238E27FC236}">
                <a16:creationId xmlns:a16="http://schemas.microsoft.com/office/drawing/2014/main" xmlns="" id="{C1C0995C-3CED-4C84-A3B7-A78ED669251D}"/>
              </a:ext>
            </a:extLst>
          </p:cNvPr>
          <p:cNvSpPr txBox="1">
            <a:spLocks noChangeArrowheads="1"/>
          </p:cNvSpPr>
          <p:nvPr/>
        </p:nvSpPr>
        <p:spPr bwMode="auto">
          <a:xfrm>
            <a:off x="2199049" y="5634156"/>
            <a:ext cx="5854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dirty="0" err="1">
                <a:latin typeface="#9Slide03 AllRoundGothic"/>
              </a:rPr>
              <a:t>Bài</a:t>
            </a:r>
            <a:endParaRPr lang="en-US" altLang="en-US" sz="2400" b="1" dirty="0">
              <a:latin typeface="#9Slide03 AllRoundGothic"/>
            </a:endParaRPr>
          </a:p>
          <a:p>
            <a:pPr algn="ctr">
              <a:spcBef>
                <a:spcPct val="0"/>
              </a:spcBef>
              <a:buFontTx/>
              <a:buNone/>
            </a:pPr>
            <a:r>
              <a:rPr lang="en-US" altLang="en-US" sz="2400" b="1" dirty="0">
                <a:latin typeface="#9Slide03 AllRoundGothic"/>
              </a:rPr>
              <a:t>13</a:t>
            </a:r>
          </a:p>
        </p:txBody>
      </p:sp>
      <p:sp>
        <p:nvSpPr>
          <p:cNvPr id="15" name="Title 1">
            <a:extLst>
              <a:ext uri="{FF2B5EF4-FFF2-40B4-BE49-F238E27FC236}">
                <a16:creationId xmlns:a16="http://schemas.microsoft.com/office/drawing/2014/main" xmlns="" id="{812EB1F6-90E3-4C69-BB6F-C61F43779CF5}"/>
              </a:ext>
            </a:extLst>
          </p:cNvPr>
          <p:cNvSpPr txBox="1">
            <a:spLocks noChangeArrowheads="1"/>
          </p:cNvSpPr>
          <p:nvPr/>
        </p:nvSpPr>
        <p:spPr bwMode="auto">
          <a:xfrm>
            <a:off x="2155825" y="360363"/>
            <a:ext cx="78867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000" b="1" dirty="0">
                <a:solidFill>
                  <a:srgbClr val="0070C0"/>
                </a:solidFill>
                <a:latin typeface="#9Slide04 Faustina Bold"/>
              </a:rPr>
              <a:t>CÁC CHỦ ĐỀ, BÀI TRONG SÁCH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a:extLst>
              <a:ext uri="{FF2B5EF4-FFF2-40B4-BE49-F238E27FC236}">
                <a16:creationId xmlns:a16="http://schemas.microsoft.com/office/drawing/2014/main" xmlns="" id="{55817681-C48E-493B-826B-2C8A2FF919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4" name="Group 11">
            <a:extLst>
              <a:ext uri="{FF2B5EF4-FFF2-40B4-BE49-F238E27FC236}">
                <a16:creationId xmlns:a16="http://schemas.microsoft.com/office/drawing/2014/main" xmlns="" id="{B3CBA207-1948-452E-B7BF-A8A5693FB709}"/>
              </a:ext>
            </a:extLst>
          </p:cNvPr>
          <p:cNvGrpSpPr>
            <a:grpSpLocks/>
          </p:cNvGrpSpPr>
          <p:nvPr/>
        </p:nvGrpSpPr>
        <p:grpSpPr bwMode="auto">
          <a:xfrm>
            <a:off x="3018263" y="2598676"/>
            <a:ext cx="5490118" cy="2237020"/>
            <a:chOff x="2032000" y="1008185"/>
            <a:chExt cx="10137339" cy="5130148"/>
          </a:xfrm>
        </p:grpSpPr>
        <p:graphicFrame>
          <p:nvGraphicFramePr>
            <p:cNvPr id="7" name="Diagram 6">
              <a:extLst>
                <a:ext uri="{FF2B5EF4-FFF2-40B4-BE49-F238E27FC236}">
                  <a16:creationId xmlns:a16="http://schemas.microsoft.com/office/drawing/2014/main" xmlns="" id="{C4E5CD00-127B-4149-A955-DC5EDADF6A8B}"/>
                </a:ext>
              </a:extLst>
            </p:cNvPr>
            <p:cNvGraphicFramePr/>
            <p:nvPr>
              <p:extLst>
                <p:ext uri="{D42A27DB-BD31-4B8C-83A1-F6EECF244321}">
                  <p14:modId xmlns:p14="http://schemas.microsoft.com/office/powerpoint/2010/main" val="1610606948"/>
                </p:ext>
              </p:extLst>
            </p:nvPr>
          </p:nvGraphicFramePr>
          <p:xfrm>
            <a:off x="2032000" y="1008185"/>
            <a:ext cx="10137339" cy="5130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727" name="TextBox 7">
              <a:extLst>
                <a:ext uri="{FF2B5EF4-FFF2-40B4-BE49-F238E27FC236}">
                  <a16:creationId xmlns:a16="http://schemas.microsoft.com/office/drawing/2014/main" xmlns="" id="{1CF5171C-1F2E-47CB-91F1-444FEDEC5BFE}"/>
                </a:ext>
              </a:extLst>
            </p:cNvPr>
            <p:cNvSpPr txBox="1">
              <a:spLocks noChangeArrowheads="1"/>
            </p:cNvSpPr>
            <p:nvPr/>
          </p:nvSpPr>
          <p:spPr bwMode="auto">
            <a:xfrm>
              <a:off x="2707328" y="3043891"/>
              <a:ext cx="1065000" cy="1058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dirty="0" err="1">
                  <a:latin typeface="#9Slide03 AllRoundGothic"/>
                </a:rPr>
                <a:t>Bài</a:t>
              </a:r>
              <a:r>
                <a:rPr lang="en-US" altLang="en-US" sz="2400" b="1" dirty="0">
                  <a:latin typeface="#9Slide03 AllRoundGothic"/>
                </a:rPr>
                <a:t> 14</a:t>
              </a:r>
            </a:p>
          </p:txBody>
        </p:sp>
      </p:grpSp>
      <p:sp>
        <p:nvSpPr>
          <p:cNvPr id="8" name="Title 1">
            <a:extLst>
              <a:ext uri="{FF2B5EF4-FFF2-40B4-BE49-F238E27FC236}">
                <a16:creationId xmlns:a16="http://schemas.microsoft.com/office/drawing/2014/main" xmlns="" id="{428CC2C7-994B-4E80-A45F-DAB41A6D19FD}"/>
              </a:ext>
            </a:extLst>
          </p:cNvPr>
          <p:cNvSpPr txBox="1">
            <a:spLocks noChangeArrowheads="1"/>
          </p:cNvSpPr>
          <p:nvPr/>
        </p:nvSpPr>
        <p:spPr bwMode="auto">
          <a:xfrm>
            <a:off x="2155825" y="360363"/>
            <a:ext cx="78867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000" b="1" dirty="0">
                <a:solidFill>
                  <a:srgbClr val="0070C0"/>
                </a:solidFill>
                <a:latin typeface="#9Slide04 Faustina Bold"/>
              </a:rPr>
              <a:t>CÁC CHỦ ĐỀ, BÀI TRONG SÁCH</a:t>
            </a:r>
          </a:p>
        </p:txBody>
      </p:sp>
    </p:spTree>
    <p:extLst>
      <p:ext uri="{BB962C8B-B14F-4D97-AF65-F5344CB8AC3E}">
        <p14:creationId xmlns:p14="http://schemas.microsoft.com/office/powerpoint/2010/main" val="2901574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a:extLst>
              <a:ext uri="{FF2B5EF4-FFF2-40B4-BE49-F238E27FC236}">
                <a16:creationId xmlns:a16="http://schemas.microsoft.com/office/drawing/2014/main" xmlns="" id="{A2591139-0AC5-4154-B2F2-9FA0FE124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0" name="Group 11">
            <a:extLst>
              <a:ext uri="{FF2B5EF4-FFF2-40B4-BE49-F238E27FC236}">
                <a16:creationId xmlns:a16="http://schemas.microsoft.com/office/drawing/2014/main" xmlns="" id="{8C7C0D64-E644-4A22-BC0B-537F82A756A9}"/>
              </a:ext>
            </a:extLst>
          </p:cNvPr>
          <p:cNvGrpSpPr>
            <a:grpSpLocks/>
          </p:cNvGrpSpPr>
          <p:nvPr/>
        </p:nvGrpSpPr>
        <p:grpSpPr bwMode="auto">
          <a:xfrm>
            <a:off x="2486025" y="1039813"/>
            <a:ext cx="9705975" cy="5570537"/>
            <a:chOff x="2032000" y="1008185"/>
            <a:chExt cx="8128000" cy="5130148"/>
          </a:xfrm>
        </p:grpSpPr>
        <p:graphicFrame>
          <p:nvGraphicFramePr>
            <p:cNvPr id="7" name="Diagram 6">
              <a:extLst>
                <a:ext uri="{FF2B5EF4-FFF2-40B4-BE49-F238E27FC236}">
                  <a16:creationId xmlns:a16="http://schemas.microsoft.com/office/drawing/2014/main" xmlns="" id="{DEBC6126-4EF7-4FD5-9B1C-2134EC4F06B9}"/>
                </a:ext>
              </a:extLst>
            </p:cNvPr>
            <p:cNvGraphicFramePr/>
            <p:nvPr>
              <p:extLst>
                <p:ext uri="{D42A27DB-BD31-4B8C-83A1-F6EECF244321}">
                  <p14:modId xmlns:p14="http://schemas.microsoft.com/office/powerpoint/2010/main" val="414568971"/>
                </p:ext>
              </p:extLst>
            </p:nvPr>
          </p:nvGraphicFramePr>
          <p:xfrm>
            <a:off x="2032000" y="1008185"/>
            <a:ext cx="8128000" cy="5130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705" name="TextBox 7">
              <a:extLst>
                <a:ext uri="{FF2B5EF4-FFF2-40B4-BE49-F238E27FC236}">
                  <a16:creationId xmlns:a16="http://schemas.microsoft.com/office/drawing/2014/main" xmlns="" id="{755F74DD-077B-4F03-9355-EB90B856A964}"/>
                </a:ext>
              </a:extLst>
            </p:cNvPr>
            <p:cNvSpPr txBox="1">
              <a:spLocks noChangeArrowheads="1"/>
            </p:cNvSpPr>
            <p:nvPr/>
          </p:nvSpPr>
          <p:spPr bwMode="auto">
            <a:xfrm>
              <a:off x="2187650" y="1355180"/>
              <a:ext cx="660824" cy="76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dirty="0" err="1">
                  <a:latin typeface="#9Slide03 AllRoundGothic"/>
                </a:rPr>
                <a:t>Bài</a:t>
              </a:r>
              <a:r>
                <a:rPr lang="en-US" altLang="en-US" sz="2400" b="1" dirty="0">
                  <a:latin typeface="#9Slide03 AllRoundGothic"/>
                </a:rPr>
                <a:t> </a:t>
              </a:r>
              <a:endParaRPr lang="vi-VN" altLang="en-US" sz="2400" b="1" dirty="0">
                <a:latin typeface="#9Slide03 AllRoundGothic"/>
              </a:endParaRPr>
            </a:p>
            <a:p>
              <a:pPr algn="ctr">
                <a:spcBef>
                  <a:spcPct val="0"/>
                </a:spcBef>
                <a:buFontTx/>
                <a:buNone/>
              </a:pPr>
              <a:r>
                <a:rPr lang="en-US" altLang="en-US" sz="2400" b="1" dirty="0">
                  <a:latin typeface="#9Slide03 AllRoundGothic"/>
                </a:rPr>
                <a:t>15</a:t>
              </a:r>
            </a:p>
          </p:txBody>
        </p:sp>
        <p:sp>
          <p:nvSpPr>
            <p:cNvPr id="29706" name="TextBox 8">
              <a:extLst>
                <a:ext uri="{FF2B5EF4-FFF2-40B4-BE49-F238E27FC236}">
                  <a16:creationId xmlns:a16="http://schemas.microsoft.com/office/drawing/2014/main" xmlns="" id="{5890DCD4-E1F7-421A-A617-2BD5AD189C70}"/>
                </a:ext>
              </a:extLst>
            </p:cNvPr>
            <p:cNvSpPr txBox="1">
              <a:spLocks noChangeArrowheads="1"/>
            </p:cNvSpPr>
            <p:nvPr/>
          </p:nvSpPr>
          <p:spPr bwMode="auto">
            <a:xfrm>
              <a:off x="2583230" y="2244982"/>
              <a:ext cx="703415" cy="76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dirty="0" err="1">
                  <a:latin typeface="#9Slide03 AllRoundGothic"/>
                </a:rPr>
                <a:t>Bài</a:t>
              </a:r>
              <a:r>
                <a:rPr lang="en-US" altLang="en-US" sz="2400" b="1" dirty="0">
                  <a:latin typeface="#9Slide03 AllRoundGothic"/>
                </a:rPr>
                <a:t> </a:t>
              </a:r>
              <a:endParaRPr lang="vi-VN" altLang="en-US" sz="2400" b="1" dirty="0">
                <a:latin typeface="#9Slide03 AllRoundGothic"/>
              </a:endParaRPr>
            </a:p>
            <a:p>
              <a:pPr algn="ctr">
                <a:spcBef>
                  <a:spcPct val="0"/>
                </a:spcBef>
                <a:buFontTx/>
                <a:buNone/>
              </a:pPr>
              <a:r>
                <a:rPr lang="en-US" altLang="en-US" sz="2400" b="1" dirty="0">
                  <a:latin typeface="#9Slide03 AllRoundGothic"/>
                </a:rPr>
                <a:t>16</a:t>
              </a:r>
            </a:p>
          </p:txBody>
        </p:sp>
        <p:sp>
          <p:nvSpPr>
            <p:cNvPr id="29707" name="TextBox 9">
              <a:extLst>
                <a:ext uri="{FF2B5EF4-FFF2-40B4-BE49-F238E27FC236}">
                  <a16:creationId xmlns:a16="http://schemas.microsoft.com/office/drawing/2014/main" xmlns="" id="{2373725F-8E6C-43D3-8F68-15E80B48203F}"/>
                </a:ext>
              </a:extLst>
            </p:cNvPr>
            <p:cNvSpPr txBox="1">
              <a:spLocks noChangeArrowheads="1"/>
            </p:cNvSpPr>
            <p:nvPr/>
          </p:nvSpPr>
          <p:spPr bwMode="auto">
            <a:xfrm>
              <a:off x="2709174" y="3237202"/>
              <a:ext cx="744390" cy="76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dirty="0" err="1">
                  <a:latin typeface="#9Slide03 AllRoundGothic"/>
                </a:rPr>
                <a:t>Bài</a:t>
              </a:r>
              <a:r>
                <a:rPr lang="en-US" altLang="en-US" sz="2400" b="1" dirty="0">
                  <a:latin typeface="#9Slide03 AllRoundGothic"/>
                </a:rPr>
                <a:t> </a:t>
              </a:r>
              <a:endParaRPr lang="vi-VN" altLang="en-US" sz="2400" b="1" dirty="0">
                <a:latin typeface="#9Slide03 AllRoundGothic"/>
              </a:endParaRPr>
            </a:p>
            <a:p>
              <a:pPr algn="ctr">
                <a:spcBef>
                  <a:spcPct val="0"/>
                </a:spcBef>
                <a:buFontTx/>
                <a:buNone/>
              </a:pPr>
              <a:r>
                <a:rPr lang="en-US" altLang="en-US" sz="2400" b="1" dirty="0">
                  <a:latin typeface="#9Slide03 AllRoundGothic"/>
                </a:rPr>
                <a:t>17</a:t>
              </a:r>
            </a:p>
          </p:txBody>
        </p:sp>
      </p:grpSp>
      <p:sp>
        <p:nvSpPr>
          <p:cNvPr id="29702" name="TextBox 10">
            <a:extLst>
              <a:ext uri="{FF2B5EF4-FFF2-40B4-BE49-F238E27FC236}">
                <a16:creationId xmlns:a16="http://schemas.microsoft.com/office/drawing/2014/main" xmlns="" id="{58FF149D-D846-4CC0-A39F-A2FD92CA37A7}"/>
              </a:ext>
            </a:extLst>
          </p:cNvPr>
          <p:cNvSpPr txBox="1">
            <a:spLocks noChangeArrowheads="1"/>
          </p:cNvSpPr>
          <p:nvPr/>
        </p:nvSpPr>
        <p:spPr bwMode="auto">
          <a:xfrm>
            <a:off x="3159013" y="4505043"/>
            <a:ext cx="7489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dirty="0" err="1">
                <a:latin typeface="#9Slide03 AllRoundGothic"/>
              </a:rPr>
              <a:t>Bài</a:t>
            </a:r>
            <a:r>
              <a:rPr lang="en-US" altLang="en-US" sz="2400" b="1" dirty="0">
                <a:latin typeface="#9Slide03 AllRoundGothic"/>
              </a:rPr>
              <a:t> </a:t>
            </a:r>
            <a:endParaRPr lang="vi-VN" altLang="en-US" sz="2400" b="1" dirty="0">
              <a:latin typeface="#9Slide03 AllRoundGothic"/>
            </a:endParaRPr>
          </a:p>
          <a:p>
            <a:pPr algn="ctr">
              <a:spcBef>
                <a:spcPct val="0"/>
              </a:spcBef>
              <a:buFontTx/>
              <a:buNone/>
            </a:pPr>
            <a:r>
              <a:rPr lang="en-US" altLang="en-US" sz="2400" b="1" dirty="0">
                <a:latin typeface="#9Slide03 AllRoundGothic"/>
              </a:rPr>
              <a:t>18</a:t>
            </a:r>
          </a:p>
        </p:txBody>
      </p:sp>
      <p:sp>
        <p:nvSpPr>
          <p:cNvPr id="29703" name="TextBox 13">
            <a:extLst>
              <a:ext uri="{FF2B5EF4-FFF2-40B4-BE49-F238E27FC236}">
                <a16:creationId xmlns:a16="http://schemas.microsoft.com/office/drawing/2014/main" xmlns="" id="{659B73B8-B04F-4EEB-8A1A-593263400120}"/>
              </a:ext>
            </a:extLst>
          </p:cNvPr>
          <p:cNvSpPr txBox="1">
            <a:spLocks noChangeArrowheads="1"/>
          </p:cNvSpPr>
          <p:nvPr/>
        </p:nvSpPr>
        <p:spPr bwMode="auto">
          <a:xfrm>
            <a:off x="2662425" y="5485053"/>
            <a:ext cx="7489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dirty="0" err="1">
                <a:latin typeface="#9Slide03 AllRoundGothic"/>
              </a:rPr>
              <a:t>Bài</a:t>
            </a:r>
            <a:r>
              <a:rPr lang="en-US" altLang="en-US" sz="2400" b="1" dirty="0">
                <a:latin typeface="#9Slide03 AllRoundGothic"/>
              </a:rPr>
              <a:t> </a:t>
            </a:r>
            <a:endParaRPr lang="vi-VN" altLang="en-US" sz="2400" b="1" dirty="0">
              <a:latin typeface="#9Slide03 AllRoundGothic"/>
            </a:endParaRPr>
          </a:p>
          <a:p>
            <a:pPr algn="ctr">
              <a:spcBef>
                <a:spcPct val="0"/>
              </a:spcBef>
              <a:buFontTx/>
              <a:buNone/>
            </a:pPr>
            <a:r>
              <a:rPr lang="en-US" altLang="en-US" sz="2400" b="1" dirty="0">
                <a:latin typeface="#9Slide03 AllRoundGothic"/>
              </a:rPr>
              <a:t>19</a:t>
            </a:r>
          </a:p>
        </p:txBody>
      </p:sp>
      <p:sp>
        <p:nvSpPr>
          <p:cNvPr id="12" name="Rounded Rectangle 12">
            <a:extLst>
              <a:ext uri="{FF2B5EF4-FFF2-40B4-BE49-F238E27FC236}">
                <a16:creationId xmlns:a16="http://schemas.microsoft.com/office/drawing/2014/main" xmlns="" id="{C1E3A9EF-0530-46D9-A221-BA9038C25D3B}"/>
              </a:ext>
            </a:extLst>
          </p:cNvPr>
          <p:cNvSpPr/>
          <p:nvPr/>
        </p:nvSpPr>
        <p:spPr>
          <a:xfrm>
            <a:off x="1" y="2530914"/>
            <a:ext cx="3036888" cy="1858524"/>
          </a:xfrm>
          <a:prstGeom prst="roundRect">
            <a:avLst/>
          </a:prstGeom>
          <a:solidFill>
            <a:schemeClr val="accent2">
              <a:lumMod val="40000"/>
              <a:lumOff val="60000"/>
            </a:schemeClr>
          </a:solidFill>
          <a:ln w="158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accent6">
                    <a:lumMod val="75000"/>
                  </a:schemeClr>
                </a:solidFill>
                <a:latin typeface="#9Slide03 Arima Madurai Black" pitchFamily="2" charset="0"/>
                <a:cs typeface="#9Slide03 Arima Madurai Black" pitchFamily="2" charset="0"/>
              </a:rPr>
              <a:t>CHỦ ĐỀ 4.</a:t>
            </a:r>
          </a:p>
          <a:p>
            <a:pPr algn="ctr">
              <a:defRPr/>
            </a:pPr>
            <a:r>
              <a:rPr lang="en-US" sz="2400" b="1" dirty="0">
                <a:solidFill>
                  <a:schemeClr val="accent6">
                    <a:lumMod val="75000"/>
                  </a:schemeClr>
                </a:solidFill>
                <a:latin typeface="#9Slide03 Arima Madurai Black" pitchFamily="2" charset="0"/>
                <a:cs typeface="#9Slide03 Arima Madurai Black" pitchFamily="2" charset="0"/>
              </a:rPr>
              <a:t>DUYÊN HẢI</a:t>
            </a:r>
          </a:p>
          <a:p>
            <a:pPr algn="ctr">
              <a:defRPr/>
            </a:pPr>
            <a:r>
              <a:rPr lang="en-US" sz="2400" b="1" dirty="0">
                <a:solidFill>
                  <a:schemeClr val="accent6">
                    <a:lumMod val="75000"/>
                  </a:schemeClr>
                </a:solidFill>
                <a:latin typeface="#9Slide03 Arima Madurai Black" pitchFamily="2" charset="0"/>
                <a:cs typeface="#9Slide03 Arima Madurai Black" pitchFamily="2" charset="0"/>
              </a:rPr>
              <a:t>MIỀN TRUNG</a:t>
            </a:r>
          </a:p>
        </p:txBody>
      </p:sp>
      <p:sp>
        <p:nvSpPr>
          <p:cNvPr id="13" name="Title 1">
            <a:extLst>
              <a:ext uri="{FF2B5EF4-FFF2-40B4-BE49-F238E27FC236}">
                <a16:creationId xmlns:a16="http://schemas.microsoft.com/office/drawing/2014/main" xmlns="" id="{84A56102-1A48-4BC3-87EE-28BE8E8B7063}"/>
              </a:ext>
            </a:extLst>
          </p:cNvPr>
          <p:cNvSpPr txBox="1">
            <a:spLocks noChangeArrowheads="1"/>
          </p:cNvSpPr>
          <p:nvPr/>
        </p:nvSpPr>
        <p:spPr bwMode="auto">
          <a:xfrm>
            <a:off x="2155825" y="360363"/>
            <a:ext cx="78867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000" b="1" dirty="0">
                <a:solidFill>
                  <a:srgbClr val="0070C0"/>
                </a:solidFill>
                <a:latin typeface="#9Slide04 Faustina Bold"/>
              </a:rPr>
              <a:t>CÁC CHỦ ĐỀ, BÀI TRONG SÁCH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512888" y="1404938"/>
            <a:ext cx="3962400" cy="461962"/>
          </a:xfrm>
          <a:prstGeom prst="rect">
            <a:avLst/>
          </a:prstGeom>
          <a:noFill/>
        </p:spPr>
        <p:txBody>
          <a:bodyPr>
            <a:spAutoFit/>
          </a:bodyPr>
          <a:lstStyle/>
          <a:p>
            <a:pPr algn="ctr" eaLnBrk="1" fontAlgn="auto" hangingPunct="1">
              <a:spcBef>
                <a:spcPts val="0"/>
              </a:spcBef>
              <a:spcAft>
                <a:spcPts val="0"/>
              </a:spcAft>
              <a:defRPr/>
            </a:pPr>
            <a:endParaRPr lang="en-US" sz="2400" b="1">
              <a:solidFill>
                <a:schemeClr val="accent1">
                  <a:lumMod val="50000"/>
                </a:schemeClr>
              </a:solidFill>
              <a:latin typeface="+mn-lt"/>
              <a:cs typeface="+mn-cs"/>
            </a:endParaRPr>
          </a:p>
        </p:txBody>
      </p:sp>
      <p:sp>
        <p:nvSpPr>
          <p:cNvPr id="2" name="Title 1"/>
          <p:cNvSpPr>
            <a:spLocks noGrp="1"/>
          </p:cNvSpPr>
          <p:nvPr>
            <p:ph type="title"/>
          </p:nvPr>
        </p:nvSpPr>
        <p:spPr>
          <a:xfrm>
            <a:off x="1023938" y="682625"/>
            <a:ext cx="8326437" cy="795338"/>
          </a:xfrm>
        </p:spPr>
        <p:txBody>
          <a:bodyPr>
            <a:normAutofit fontScale="90000"/>
          </a:bodyPr>
          <a:lstStyle/>
          <a:p>
            <a:pPr eaLnBrk="1" hangingPunct="1">
              <a:defRPr/>
            </a:pPr>
            <a:r>
              <a:rPr lang="en-US" sz="3600" dirty="0"/>
              <a:t>               </a:t>
            </a:r>
            <a:br>
              <a:rPr lang="en-US" sz="3600" dirty="0"/>
            </a:br>
            <a:r>
              <a:rPr lang="en-US" sz="3600" dirty="0"/>
              <a:t>                      </a:t>
            </a:r>
            <a:r>
              <a:rPr lang="en-US" sz="3600" b="1" dirty="0">
                <a:solidFill>
                  <a:srgbClr val="453DED"/>
                </a:solidFill>
                <a:effectLst>
                  <a:outerShdw blurRad="38100" dist="38100" dir="2700000" algn="tl">
                    <a:srgbClr val="C0C0C0"/>
                  </a:outerShdw>
                </a:effectLst>
                <a:latin typeface="Myriad Pro" pitchFamily="34" charset="0"/>
                <a:cs typeface="Myriad Arabic" pitchFamily="50" charset="-78"/>
              </a:rPr>
              <a:t>LỊCH SỬ VÀ ĐỊA LÍ 4</a:t>
            </a:r>
            <a:r>
              <a:rPr lang="en-US" sz="3600" b="1" dirty="0">
                <a:solidFill>
                  <a:srgbClr val="3EB8EB"/>
                </a:solidFill>
                <a:latin typeface="Myriad Pro" pitchFamily="34" charset="0"/>
                <a:cs typeface="Myriad Arabic" pitchFamily="50" charset="-78"/>
              </a:rPr>
              <a:t/>
            </a:r>
            <a:br>
              <a:rPr lang="en-US" sz="3600" b="1" dirty="0">
                <a:solidFill>
                  <a:srgbClr val="3EB8EB"/>
                </a:solidFill>
                <a:latin typeface="Myriad Pro" pitchFamily="34" charset="0"/>
                <a:cs typeface="Myriad Arabic" pitchFamily="50" charset="-78"/>
              </a:rPr>
            </a:br>
            <a:r>
              <a:rPr lang="en-US" sz="3600" b="1" dirty="0">
                <a:solidFill>
                  <a:srgbClr val="1F4E79"/>
                </a:solidFill>
              </a:rPr>
              <a:t/>
            </a:r>
            <a:br>
              <a:rPr lang="en-US" sz="3600" b="1" dirty="0">
                <a:solidFill>
                  <a:srgbClr val="1F4E79"/>
                </a:solidFill>
              </a:rPr>
            </a:br>
            <a:endParaRPr lang="en-US" sz="3600" dirty="0"/>
          </a:p>
        </p:txBody>
      </p:sp>
      <p:sp>
        <p:nvSpPr>
          <p:cNvPr id="9" name="Text Placeholder 6"/>
          <p:cNvSpPr txBox="1">
            <a:spLocks/>
          </p:cNvSpPr>
          <p:nvPr/>
        </p:nvSpPr>
        <p:spPr>
          <a:xfrm>
            <a:off x="1023938" y="1062038"/>
            <a:ext cx="7281862" cy="43380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70000"/>
              </a:lnSpc>
              <a:spcBef>
                <a:spcPts val="0"/>
              </a:spcBef>
              <a:spcAft>
                <a:spcPts val="0"/>
              </a:spcAft>
              <a:buFont typeface="Arial" panose="020B0604020202020204" pitchFamily="34" charset="0"/>
              <a:buNone/>
              <a:defRPr/>
            </a:pPr>
            <a:r>
              <a:rPr lang="en-US" sz="1600" b="1" dirty="0">
                <a:solidFill>
                  <a:srgbClr val="0070C0"/>
                </a:solidFill>
                <a:latin typeface="Myriad Pro"/>
              </a:rPr>
              <a:t>NHÓM TÁC GIẢ</a:t>
            </a:r>
          </a:p>
          <a:p>
            <a:pPr marL="0" indent="0" fontAlgn="auto">
              <a:lnSpc>
                <a:spcPct val="170000"/>
              </a:lnSpc>
              <a:spcBef>
                <a:spcPts val="0"/>
              </a:spcBef>
              <a:spcAft>
                <a:spcPts val="0"/>
              </a:spcAft>
              <a:buFont typeface="Arial" panose="020B0604020202020204" pitchFamily="34" charset="0"/>
              <a:buNone/>
              <a:defRPr/>
            </a:pPr>
            <a:r>
              <a:rPr lang="en-US" sz="1600" b="1" dirty="0">
                <a:solidFill>
                  <a:srgbClr val="FF0000"/>
                </a:solidFill>
                <a:effectLst>
                  <a:outerShdw blurRad="38100" dist="38100" dir="2700000" algn="tl">
                    <a:srgbClr val="000000">
                      <a:alpha val="43137"/>
                    </a:srgbClr>
                  </a:outerShdw>
                </a:effectLst>
                <a:latin typeface="Myriad Pro"/>
              </a:rPr>
              <a:t>PHẦN LỊCH SỬ</a:t>
            </a:r>
          </a:p>
          <a:p>
            <a:pPr marL="0" indent="0" fontAlgn="auto">
              <a:lnSpc>
                <a:spcPct val="170000"/>
              </a:lnSpc>
              <a:spcBef>
                <a:spcPts val="0"/>
              </a:spcBef>
              <a:spcAft>
                <a:spcPts val="0"/>
              </a:spcAft>
              <a:buFont typeface="Arial" panose="020B0604020202020204" pitchFamily="34" charset="0"/>
              <a:buNone/>
              <a:defRPr/>
            </a:pPr>
            <a:r>
              <a:rPr lang="en-US" sz="1600" b="1" dirty="0">
                <a:latin typeface="Myriad Pro"/>
              </a:rPr>
              <a:t>VŨ MINH GIANG</a:t>
            </a:r>
            <a:r>
              <a:rPr lang="vi-VN" sz="1600" b="1" dirty="0"/>
              <a:t> </a:t>
            </a:r>
            <a:r>
              <a:rPr lang="vi-VN" sz="1600" dirty="0"/>
              <a:t>(</a:t>
            </a:r>
            <a:r>
              <a:rPr lang="en-US" sz="1600" dirty="0">
                <a:latin typeface="Myriad Pro"/>
              </a:rPr>
              <a:t>TỔNG </a:t>
            </a:r>
            <a:r>
              <a:rPr lang="vi-VN" sz="1600" dirty="0"/>
              <a:t>CHỦ BIÊN</a:t>
            </a:r>
            <a:r>
              <a:rPr lang="en-US" sz="1600" dirty="0">
                <a:latin typeface="Myriad Pro"/>
              </a:rPr>
              <a:t> XUYÊN SUỐT PHẦN</a:t>
            </a:r>
            <a:r>
              <a:rPr lang="vi-VN" sz="1600" dirty="0"/>
              <a:t> LỊCH SỬ)</a:t>
            </a:r>
            <a:endParaRPr lang="en-US" sz="1600" dirty="0">
              <a:latin typeface="Myriad Pro"/>
            </a:endParaRPr>
          </a:p>
          <a:p>
            <a:pPr marL="0" indent="0" fontAlgn="auto">
              <a:lnSpc>
                <a:spcPct val="170000"/>
              </a:lnSpc>
              <a:spcBef>
                <a:spcPts val="0"/>
              </a:spcBef>
              <a:spcAft>
                <a:spcPts val="0"/>
              </a:spcAft>
              <a:buFont typeface="Arial" panose="020B0604020202020204" pitchFamily="34" charset="0"/>
              <a:buNone/>
              <a:defRPr/>
            </a:pPr>
            <a:r>
              <a:rPr lang="en-US" sz="1600" b="1" dirty="0">
                <a:latin typeface="Myriad Pro"/>
              </a:rPr>
              <a:t>NGHIÊM ĐÌNH VỲ </a:t>
            </a:r>
            <a:r>
              <a:rPr lang="en-US" sz="1600" dirty="0">
                <a:latin typeface="Myriad Pro"/>
              </a:rPr>
              <a:t>(TỔNG CHỦ BIÊN CẤP TIỂU HỌC PHẦN LỊCH SỬ)</a:t>
            </a:r>
            <a:r>
              <a:rPr lang="vi-VN" sz="1600" b="1" dirty="0"/>
              <a:t/>
            </a:r>
            <a:br>
              <a:rPr lang="vi-VN" sz="1600" b="1" dirty="0"/>
            </a:br>
            <a:r>
              <a:rPr lang="en-US" sz="1600" b="1" dirty="0">
                <a:latin typeface="Myriad Pro"/>
              </a:rPr>
              <a:t>NGUYỄN THỊ THU THUỶ </a:t>
            </a:r>
            <a:r>
              <a:rPr lang="en-US" sz="1600" dirty="0">
                <a:latin typeface="Myriad Pro"/>
              </a:rPr>
              <a:t>(CHỦ BIÊN PHẦN LỊCH SỬ)</a:t>
            </a:r>
          </a:p>
          <a:p>
            <a:pPr marL="0" indent="0" fontAlgn="auto">
              <a:lnSpc>
                <a:spcPct val="170000"/>
              </a:lnSpc>
              <a:spcBef>
                <a:spcPts val="0"/>
              </a:spcBef>
              <a:spcAft>
                <a:spcPts val="0"/>
              </a:spcAft>
              <a:buFont typeface="Arial" panose="020B0604020202020204" pitchFamily="34" charset="0"/>
              <a:buNone/>
              <a:defRPr/>
            </a:pPr>
            <a:r>
              <a:rPr lang="en-US" sz="1600" b="1" dirty="0">
                <a:latin typeface="Myriad Pro"/>
              </a:rPr>
              <a:t>ĐÀO THỊ HỒNG, LÊ  THỊ THU HƯƠNG</a:t>
            </a:r>
          </a:p>
          <a:p>
            <a:pPr marL="0" indent="0" fontAlgn="auto">
              <a:lnSpc>
                <a:spcPct val="170000"/>
              </a:lnSpc>
              <a:spcBef>
                <a:spcPts val="0"/>
              </a:spcBef>
              <a:spcAft>
                <a:spcPts val="0"/>
              </a:spcAft>
              <a:buFont typeface="Arial" panose="020B0604020202020204" pitchFamily="34" charset="0"/>
              <a:buNone/>
              <a:defRPr/>
            </a:pPr>
            <a:r>
              <a:rPr lang="en-US" sz="1600" b="1" dirty="0">
                <a:solidFill>
                  <a:srgbClr val="FF0000"/>
                </a:solidFill>
                <a:effectLst>
                  <a:outerShdw blurRad="38100" dist="38100" dir="2700000" algn="tl">
                    <a:srgbClr val="000000">
                      <a:alpha val="43137"/>
                    </a:srgbClr>
                  </a:outerShdw>
                </a:effectLst>
                <a:latin typeface="Myriad Pro"/>
              </a:rPr>
              <a:t>PHẦN ĐỊA LÍ</a:t>
            </a:r>
          </a:p>
          <a:p>
            <a:pPr marL="0" indent="0" fontAlgn="auto">
              <a:lnSpc>
                <a:spcPct val="170000"/>
              </a:lnSpc>
              <a:spcBef>
                <a:spcPts val="0"/>
              </a:spcBef>
              <a:spcAft>
                <a:spcPts val="0"/>
              </a:spcAft>
              <a:buFont typeface="Arial" panose="020B0604020202020204" pitchFamily="34" charset="0"/>
              <a:buNone/>
              <a:defRPr/>
            </a:pPr>
            <a:r>
              <a:rPr lang="en-US" sz="1600" b="1" dirty="0">
                <a:latin typeface="Myriad Pro"/>
              </a:rPr>
              <a:t>ĐÀO NGỌC HÙNG </a:t>
            </a:r>
            <a:r>
              <a:rPr lang="vi-VN" sz="1600" dirty="0">
                <a:latin typeface="Myriad Pro" panose="020B0503030403020204" pitchFamily="34" charset="0"/>
              </a:rPr>
              <a:t>(TỔNG CHỦ BIÊN </a:t>
            </a:r>
            <a:r>
              <a:rPr lang="en-US" sz="1600" dirty="0">
                <a:latin typeface="Myriad Pro" panose="020B0503030403020204" pitchFamily="34" charset="0"/>
              </a:rPr>
              <a:t>PHẦN </a:t>
            </a:r>
            <a:r>
              <a:rPr lang="vi-VN" sz="1600" dirty="0">
                <a:latin typeface="Myriad Pro" panose="020B0503030403020204" pitchFamily="34" charset="0"/>
              </a:rPr>
              <a:t>ĐỊA LÍ)</a:t>
            </a:r>
            <a:endParaRPr lang="en-US" sz="1600" dirty="0">
              <a:latin typeface="Myriad Pro" panose="020B0503030403020204" pitchFamily="34" charset="0"/>
            </a:endParaRPr>
          </a:p>
          <a:p>
            <a:pPr marL="0" indent="0" fontAlgn="auto">
              <a:lnSpc>
                <a:spcPct val="170000"/>
              </a:lnSpc>
              <a:spcBef>
                <a:spcPts val="0"/>
              </a:spcBef>
              <a:spcAft>
                <a:spcPts val="0"/>
              </a:spcAft>
              <a:buFont typeface="Arial" panose="020B0604020202020204" pitchFamily="34" charset="0"/>
              <a:buNone/>
              <a:defRPr/>
            </a:pPr>
            <a:r>
              <a:rPr lang="en-US" sz="1600" b="1" dirty="0">
                <a:latin typeface="Myriad Pro" panose="020B0503030403020204" pitchFamily="34" charset="0"/>
              </a:rPr>
              <a:t>TRẦN THỊ HÀ GIANG </a:t>
            </a:r>
            <a:r>
              <a:rPr lang="en-US" sz="1600" dirty="0">
                <a:latin typeface="Myriad Pro"/>
              </a:rPr>
              <a:t>(CHỦ BIÊN PHẦN ĐỊA LÍ</a:t>
            </a:r>
            <a:r>
              <a:rPr lang="en-US" sz="1600" b="1" dirty="0">
                <a:latin typeface="Myriad Pro"/>
              </a:rPr>
              <a:t>)</a:t>
            </a:r>
            <a:r>
              <a:rPr lang="vi-VN" sz="1600" b="1" dirty="0"/>
              <a:t/>
            </a:r>
            <a:br>
              <a:rPr lang="vi-VN" sz="1600" b="1" dirty="0"/>
            </a:br>
            <a:r>
              <a:rPr lang="en-US" sz="1600" b="1" dirty="0">
                <a:latin typeface="Myriad Pro"/>
              </a:rPr>
              <a:t>ĐẶNG TIÊN DUNG, ĐOÀN THỊ THANH PHƯƠNG</a:t>
            </a:r>
            <a:endParaRPr lang="vi-VN" sz="1600" b="1" dirty="0"/>
          </a:p>
        </p:txBody>
      </p:sp>
      <p:pic>
        <p:nvPicPr>
          <p:cNvPr id="7" name="Picture 6">
            <a:extLst>
              <a:ext uri="{FF2B5EF4-FFF2-40B4-BE49-F238E27FC236}">
                <a16:creationId xmlns:a16="http://schemas.microsoft.com/office/drawing/2014/main" xmlns="" id="{C64BFDE0-039B-4AC6-BBE0-5D83DE9C6A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3228"/>
          <a:stretch/>
        </p:blipFill>
        <p:spPr>
          <a:xfrm>
            <a:off x="7364110" y="1714281"/>
            <a:ext cx="3454454" cy="384090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a:extLst>
              <a:ext uri="{FF2B5EF4-FFF2-40B4-BE49-F238E27FC236}">
                <a16:creationId xmlns:a16="http://schemas.microsoft.com/office/drawing/2014/main" xmlns="" id="{1A6CADB1-74C5-4476-972E-402B2C3356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28" name="Group 11">
            <a:extLst>
              <a:ext uri="{FF2B5EF4-FFF2-40B4-BE49-F238E27FC236}">
                <a16:creationId xmlns:a16="http://schemas.microsoft.com/office/drawing/2014/main" xmlns="" id="{E5367ABE-B052-4DD6-8D20-25E4A99C5087}"/>
              </a:ext>
            </a:extLst>
          </p:cNvPr>
          <p:cNvGrpSpPr>
            <a:grpSpLocks/>
          </p:cNvGrpSpPr>
          <p:nvPr/>
        </p:nvGrpSpPr>
        <p:grpSpPr bwMode="auto">
          <a:xfrm>
            <a:off x="2570922" y="1103313"/>
            <a:ext cx="8722553" cy="5130800"/>
            <a:chOff x="2032000" y="1008185"/>
            <a:chExt cx="8128000" cy="5130148"/>
          </a:xfrm>
        </p:grpSpPr>
        <p:graphicFrame>
          <p:nvGraphicFramePr>
            <p:cNvPr id="7" name="Diagram 6">
              <a:extLst>
                <a:ext uri="{FF2B5EF4-FFF2-40B4-BE49-F238E27FC236}">
                  <a16:creationId xmlns:a16="http://schemas.microsoft.com/office/drawing/2014/main" xmlns="" id="{BAD515FB-5DD7-4A9E-B5F9-DF344B3BADA7}"/>
                </a:ext>
              </a:extLst>
            </p:cNvPr>
            <p:cNvGraphicFramePr/>
            <p:nvPr>
              <p:extLst>
                <p:ext uri="{D42A27DB-BD31-4B8C-83A1-F6EECF244321}">
                  <p14:modId xmlns:p14="http://schemas.microsoft.com/office/powerpoint/2010/main" val="2879139575"/>
                </p:ext>
              </p:extLst>
            </p:nvPr>
          </p:nvGraphicFramePr>
          <p:xfrm>
            <a:off x="2032000" y="1008185"/>
            <a:ext cx="8128000" cy="5130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631" name="TextBox 7">
              <a:extLst>
                <a:ext uri="{FF2B5EF4-FFF2-40B4-BE49-F238E27FC236}">
                  <a16:creationId xmlns:a16="http://schemas.microsoft.com/office/drawing/2014/main" xmlns="" id="{EB632F71-38C3-4D23-A85C-20CB0826B313}"/>
                </a:ext>
              </a:extLst>
            </p:cNvPr>
            <p:cNvSpPr txBox="1">
              <a:spLocks noChangeArrowheads="1"/>
            </p:cNvSpPr>
            <p:nvPr/>
          </p:nvSpPr>
          <p:spPr bwMode="auto">
            <a:xfrm>
              <a:off x="2259400" y="1438126"/>
              <a:ext cx="717128" cy="830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dirty="0" err="1">
                  <a:latin typeface="#9Slide03 AllRoundGothic"/>
                </a:rPr>
                <a:t>Bài</a:t>
              </a:r>
              <a:r>
                <a:rPr lang="en-US" altLang="en-US" sz="2400" b="1" dirty="0">
                  <a:latin typeface="#9Slide03 AllRoundGothic"/>
                </a:rPr>
                <a:t> </a:t>
              </a:r>
              <a:endParaRPr lang="vi-VN" altLang="en-US" sz="2400" b="1" dirty="0">
                <a:latin typeface="#9Slide03 AllRoundGothic"/>
              </a:endParaRPr>
            </a:p>
            <a:p>
              <a:pPr algn="ctr">
                <a:spcBef>
                  <a:spcPct val="0"/>
                </a:spcBef>
                <a:buFontTx/>
                <a:buNone/>
              </a:pPr>
              <a:r>
                <a:rPr lang="en-US" altLang="en-US" sz="2400" b="1" dirty="0">
                  <a:latin typeface="#9Slide03 AllRoundGothic"/>
                </a:rPr>
                <a:t>20</a:t>
              </a:r>
            </a:p>
          </p:txBody>
        </p:sp>
        <p:sp>
          <p:nvSpPr>
            <p:cNvPr id="26632" name="TextBox 8">
              <a:extLst>
                <a:ext uri="{FF2B5EF4-FFF2-40B4-BE49-F238E27FC236}">
                  <a16:creationId xmlns:a16="http://schemas.microsoft.com/office/drawing/2014/main" xmlns="" id="{A2D51A69-D394-4DD0-9E16-5B9DF561A6CA}"/>
                </a:ext>
              </a:extLst>
            </p:cNvPr>
            <p:cNvSpPr txBox="1">
              <a:spLocks noChangeArrowheads="1"/>
            </p:cNvSpPr>
            <p:nvPr/>
          </p:nvSpPr>
          <p:spPr bwMode="auto">
            <a:xfrm>
              <a:off x="2638323" y="2599442"/>
              <a:ext cx="717128" cy="830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dirty="0" err="1">
                  <a:latin typeface="#9Slide03 AllRoundGothic"/>
                </a:rPr>
                <a:t>Bài</a:t>
              </a:r>
              <a:r>
                <a:rPr lang="en-US" altLang="en-US" sz="2400" b="1" dirty="0">
                  <a:latin typeface="#9Slide03 AllRoundGothic"/>
                </a:rPr>
                <a:t> </a:t>
              </a:r>
              <a:endParaRPr lang="vi-VN" altLang="en-US" sz="2400" b="1" dirty="0">
                <a:latin typeface="#9Slide03 AllRoundGothic"/>
              </a:endParaRPr>
            </a:p>
            <a:p>
              <a:pPr algn="ctr">
                <a:spcBef>
                  <a:spcPct val="0"/>
                </a:spcBef>
                <a:buFontTx/>
                <a:buNone/>
              </a:pPr>
              <a:r>
                <a:rPr lang="en-US" altLang="en-US" sz="2400" b="1" dirty="0">
                  <a:latin typeface="#9Slide03 AllRoundGothic"/>
                </a:rPr>
                <a:t>21</a:t>
              </a:r>
            </a:p>
          </p:txBody>
        </p:sp>
        <p:sp>
          <p:nvSpPr>
            <p:cNvPr id="26633" name="TextBox 9">
              <a:extLst>
                <a:ext uri="{FF2B5EF4-FFF2-40B4-BE49-F238E27FC236}">
                  <a16:creationId xmlns:a16="http://schemas.microsoft.com/office/drawing/2014/main" xmlns="" id="{F329E84A-6C44-48A7-B156-7E6583DF8D41}"/>
                </a:ext>
              </a:extLst>
            </p:cNvPr>
            <p:cNvSpPr txBox="1">
              <a:spLocks noChangeArrowheads="1"/>
            </p:cNvSpPr>
            <p:nvPr/>
          </p:nvSpPr>
          <p:spPr bwMode="auto">
            <a:xfrm>
              <a:off x="2638323" y="3746396"/>
              <a:ext cx="717128" cy="830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dirty="0" err="1">
                  <a:latin typeface="#9Slide03 AllRoundGothic"/>
                </a:rPr>
                <a:t>Bài</a:t>
              </a:r>
              <a:r>
                <a:rPr lang="en-US" altLang="en-US" sz="2400" b="1" dirty="0">
                  <a:latin typeface="#9Slide03 AllRoundGothic"/>
                </a:rPr>
                <a:t> </a:t>
              </a:r>
              <a:endParaRPr lang="vi-VN" altLang="en-US" sz="2400" b="1" dirty="0">
                <a:latin typeface="#9Slide03 AllRoundGothic"/>
              </a:endParaRPr>
            </a:p>
            <a:p>
              <a:pPr algn="ctr">
                <a:spcBef>
                  <a:spcPct val="0"/>
                </a:spcBef>
                <a:buFontTx/>
                <a:buNone/>
              </a:pPr>
              <a:r>
                <a:rPr lang="en-US" altLang="en-US" sz="2400" b="1" dirty="0">
                  <a:latin typeface="#9Slide03 AllRoundGothic"/>
                </a:rPr>
                <a:t>22</a:t>
              </a:r>
            </a:p>
          </p:txBody>
        </p:sp>
        <p:sp>
          <p:nvSpPr>
            <p:cNvPr id="26634" name="TextBox 10">
              <a:extLst>
                <a:ext uri="{FF2B5EF4-FFF2-40B4-BE49-F238E27FC236}">
                  <a16:creationId xmlns:a16="http://schemas.microsoft.com/office/drawing/2014/main" xmlns="" id="{B4507119-347F-4EFD-A613-153D139067C7}"/>
                </a:ext>
              </a:extLst>
            </p:cNvPr>
            <p:cNvSpPr txBox="1">
              <a:spLocks noChangeArrowheads="1"/>
            </p:cNvSpPr>
            <p:nvPr/>
          </p:nvSpPr>
          <p:spPr bwMode="auto">
            <a:xfrm>
              <a:off x="2264193" y="4986168"/>
              <a:ext cx="717128" cy="830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dirty="0" err="1">
                  <a:latin typeface="#9Slide03 AllRoundGothic"/>
                </a:rPr>
                <a:t>Bài</a:t>
              </a:r>
              <a:r>
                <a:rPr lang="en-US" altLang="en-US" sz="2400" b="1" dirty="0">
                  <a:latin typeface="#9Slide03 AllRoundGothic"/>
                </a:rPr>
                <a:t> </a:t>
              </a:r>
              <a:endParaRPr lang="vi-VN" altLang="en-US" sz="2400" b="1" dirty="0">
                <a:latin typeface="#9Slide03 AllRoundGothic"/>
              </a:endParaRPr>
            </a:p>
            <a:p>
              <a:pPr algn="ctr">
                <a:spcBef>
                  <a:spcPct val="0"/>
                </a:spcBef>
                <a:buFontTx/>
                <a:buNone/>
              </a:pPr>
              <a:r>
                <a:rPr lang="en-US" altLang="en-US" sz="2400" b="1" dirty="0">
                  <a:latin typeface="#9Slide03 AllRoundGothic"/>
                </a:rPr>
                <a:t>23</a:t>
              </a:r>
            </a:p>
          </p:txBody>
        </p:sp>
      </p:grpSp>
      <p:sp>
        <p:nvSpPr>
          <p:cNvPr id="11" name="Rounded Rectangle 12">
            <a:extLst>
              <a:ext uri="{FF2B5EF4-FFF2-40B4-BE49-F238E27FC236}">
                <a16:creationId xmlns:a16="http://schemas.microsoft.com/office/drawing/2014/main" xmlns="" id="{09FBC575-3E5E-4D5E-AF79-5FCCBD9AADBE}"/>
              </a:ext>
            </a:extLst>
          </p:cNvPr>
          <p:cNvSpPr/>
          <p:nvPr/>
        </p:nvSpPr>
        <p:spPr>
          <a:xfrm>
            <a:off x="174715" y="2600628"/>
            <a:ext cx="2881994" cy="1656743"/>
          </a:xfrm>
          <a:prstGeom prst="roundRect">
            <a:avLst/>
          </a:prstGeom>
          <a:solidFill>
            <a:schemeClr val="accent2">
              <a:lumMod val="40000"/>
              <a:lumOff val="60000"/>
            </a:schemeClr>
          </a:solidFill>
          <a:ln w="158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400" b="1" dirty="0">
                <a:solidFill>
                  <a:schemeClr val="accent6">
                    <a:lumMod val="75000"/>
                  </a:schemeClr>
                </a:solidFill>
              </a:rPr>
              <a:t>CHỦ ĐỀ 5.</a:t>
            </a:r>
          </a:p>
          <a:p>
            <a:pPr algn="ctr">
              <a:defRPr/>
            </a:pPr>
            <a:r>
              <a:rPr lang="en-US" sz="2400" b="1" dirty="0">
                <a:solidFill>
                  <a:schemeClr val="accent6">
                    <a:lumMod val="75000"/>
                  </a:schemeClr>
                </a:solidFill>
              </a:rPr>
              <a:t>TÂY NGUYÊN</a:t>
            </a:r>
          </a:p>
        </p:txBody>
      </p:sp>
      <p:sp>
        <p:nvSpPr>
          <p:cNvPr id="12" name="Title 1">
            <a:extLst>
              <a:ext uri="{FF2B5EF4-FFF2-40B4-BE49-F238E27FC236}">
                <a16:creationId xmlns:a16="http://schemas.microsoft.com/office/drawing/2014/main" xmlns="" id="{481A2D33-7646-4ACC-8C22-57CCF32DDDE6}"/>
              </a:ext>
            </a:extLst>
          </p:cNvPr>
          <p:cNvSpPr txBox="1">
            <a:spLocks noChangeArrowheads="1"/>
          </p:cNvSpPr>
          <p:nvPr/>
        </p:nvSpPr>
        <p:spPr bwMode="auto">
          <a:xfrm>
            <a:off x="2155825" y="360363"/>
            <a:ext cx="78867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000" b="1" dirty="0">
                <a:solidFill>
                  <a:srgbClr val="0070C0"/>
                </a:solidFill>
                <a:latin typeface="#9Slide04 Faustina Bold"/>
              </a:rPr>
              <a:t>CÁC CHỦ ĐỀ, BÀI TRONG SÁCH</a:t>
            </a:r>
          </a:p>
        </p:txBody>
      </p:sp>
    </p:spTree>
    <p:extLst>
      <p:ext uri="{BB962C8B-B14F-4D97-AF65-F5344CB8AC3E}">
        <p14:creationId xmlns:p14="http://schemas.microsoft.com/office/powerpoint/2010/main" val="3786533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a:extLst>
              <a:ext uri="{FF2B5EF4-FFF2-40B4-BE49-F238E27FC236}">
                <a16:creationId xmlns:a16="http://schemas.microsoft.com/office/drawing/2014/main" xmlns="" id="{7DFFEFC2-FCE7-4091-861F-3976AC5A5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0" name="Group 11">
            <a:extLst>
              <a:ext uri="{FF2B5EF4-FFF2-40B4-BE49-F238E27FC236}">
                <a16:creationId xmlns:a16="http://schemas.microsoft.com/office/drawing/2014/main" xmlns="" id="{F442FD14-51F6-4D77-9034-1661FBE1A98E}"/>
              </a:ext>
            </a:extLst>
          </p:cNvPr>
          <p:cNvGrpSpPr>
            <a:grpSpLocks/>
          </p:cNvGrpSpPr>
          <p:nvPr/>
        </p:nvGrpSpPr>
        <p:grpSpPr bwMode="auto">
          <a:xfrm>
            <a:off x="2040673" y="1039813"/>
            <a:ext cx="9941777" cy="5570537"/>
            <a:chOff x="2032000" y="1008185"/>
            <a:chExt cx="8128000" cy="5130148"/>
          </a:xfrm>
        </p:grpSpPr>
        <p:graphicFrame>
          <p:nvGraphicFramePr>
            <p:cNvPr id="7" name="Diagram 6">
              <a:extLst>
                <a:ext uri="{FF2B5EF4-FFF2-40B4-BE49-F238E27FC236}">
                  <a16:creationId xmlns:a16="http://schemas.microsoft.com/office/drawing/2014/main" xmlns="" id="{392A855D-7153-4E05-AE8A-6FF086B44DE0}"/>
                </a:ext>
              </a:extLst>
            </p:cNvPr>
            <p:cNvGraphicFramePr/>
            <p:nvPr>
              <p:extLst>
                <p:ext uri="{D42A27DB-BD31-4B8C-83A1-F6EECF244321}">
                  <p14:modId xmlns:p14="http://schemas.microsoft.com/office/powerpoint/2010/main" val="1924910204"/>
                </p:ext>
              </p:extLst>
            </p:nvPr>
          </p:nvGraphicFramePr>
          <p:xfrm>
            <a:off x="2032000" y="1008185"/>
            <a:ext cx="8128000" cy="5130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705" name="TextBox 7">
              <a:extLst>
                <a:ext uri="{FF2B5EF4-FFF2-40B4-BE49-F238E27FC236}">
                  <a16:creationId xmlns:a16="http://schemas.microsoft.com/office/drawing/2014/main" xmlns="" id="{0D0089E3-F5F2-4093-8292-935501E07F9E}"/>
                </a:ext>
              </a:extLst>
            </p:cNvPr>
            <p:cNvSpPr txBox="1">
              <a:spLocks noChangeArrowheads="1"/>
            </p:cNvSpPr>
            <p:nvPr/>
          </p:nvSpPr>
          <p:spPr bwMode="auto">
            <a:xfrm>
              <a:off x="2161481" y="1245029"/>
              <a:ext cx="585877" cy="76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dirty="0" err="1">
                  <a:latin typeface="#9Slide03 AllRoundGothic"/>
                </a:rPr>
                <a:t>Bài</a:t>
              </a:r>
              <a:r>
                <a:rPr lang="en-US" altLang="en-US" sz="2400" b="1" dirty="0">
                  <a:latin typeface="#9Slide03 AllRoundGothic"/>
                </a:rPr>
                <a:t> 24</a:t>
              </a:r>
            </a:p>
          </p:txBody>
        </p:sp>
        <p:sp>
          <p:nvSpPr>
            <p:cNvPr id="29707" name="TextBox 9">
              <a:extLst>
                <a:ext uri="{FF2B5EF4-FFF2-40B4-BE49-F238E27FC236}">
                  <a16:creationId xmlns:a16="http://schemas.microsoft.com/office/drawing/2014/main" xmlns="" id="{06029088-D431-481A-AE48-F40930C855AC}"/>
                </a:ext>
              </a:extLst>
            </p:cNvPr>
            <p:cNvSpPr txBox="1">
              <a:spLocks noChangeArrowheads="1"/>
            </p:cNvSpPr>
            <p:nvPr/>
          </p:nvSpPr>
          <p:spPr bwMode="auto">
            <a:xfrm>
              <a:off x="2729780" y="3116769"/>
              <a:ext cx="613577" cy="76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dirty="0" err="1">
                  <a:latin typeface="#9Slide03 AllRoundGothic"/>
                </a:rPr>
                <a:t>Bài</a:t>
              </a:r>
              <a:endParaRPr lang="en-US" altLang="en-US" sz="2400" b="1" dirty="0">
                <a:latin typeface="#9Slide03 AllRoundGothic"/>
              </a:endParaRPr>
            </a:p>
            <a:p>
              <a:pPr algn="ctr">
                <a:spcBef>
                  <a:spcPct val="0"/>
                </a:spcBef>
                <a:buFontTx/>
                <a:buNone/>
              </a:pPr>
              <a:r>
                <a:rPr lang="en-US" altLang="en-US" sz="2400" b="1" dirty="0">
                  <a:latin typeface="#9Slide03 AllRoundGothic"/>
                </a:rPr>
                <a:t>26</a:t>
              </a:r>
            </a:p>
          </p:txBody>
        </p:sp>
      </p:grpSp>
      <p:sp>
        <p:nvSpPr>
          <p:cNvPr id="29702" name="TextBox 10">
            <a:extLst>
              <a:ext uri="{FF2B5EF4-FFF2-40B4-BE49-F238E27FC236}">
                <a16:creationId xmlns:a16="http://schemas.microsoft.com/office/drawing/2014/main" xmlns="" id="{8CEE3872-5D7E-4D82-8430-1C5F0B82B183}"/>
              </a:ext>
            </a:extLst>
          </p:cNvPr>
          <p:cNvSpPr txBox="1">
            <a:spLocks noChangeArrowheads="1"/>
          </p:cNvSpPr>
          <p:nvPr/>
        </p:nvSpPr>
        <p:spPr bwMode="auto">
          <a:xfrm>
            <a:off x="2793720" y="4394962"/>
            <a:ext cx="5854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dirty="0" err="1">
                <a:latin typeface="#9Slide03 AllRoundGothic"/>
              </a:rPr>
              <a:t>Bài</a:t>
            </a:r>
            <a:endParaRPr lang="en-US" altLang="en-US" sz="2400" b="1" dirty="0">
              <a:latin typeface="#9Slide03 AllRoundGothic"/>
            </a:endParaRPr>
          </a:p>
          <a:p>
            <a:pPr algn="ctr">
              <a:spcBef>
                <a:spcPct val="0"/>
              </a:spcBef>
              <a:buFontTx/>
              <a:buNone/>
            </a:pPr>
            <a:r>
              <a:rPr lang="en-US" altLang="en-US" sz="2400" b="1" dirty="0">
                <a:latin typeface="#9Slide03 AllRoundGothic"/>
              </a:rPr>
              <a:t>27</a:t>
            </a:r>
          </a:p>
        </p:txBody>
      </p:sp>
      <p:sp>
        <p:nvSpPr>
          <p:cNvPr id="29703" name="TextBox 13">
            <a:extLst>
              <a:ext uri="{FF2B5EF4-FFF2-40B4-BE49-F238E27FC236}">
                <a16:creationId xmlns:a16="http://schemas.microsoft.com/office/drawing/2014/main" xmlns="" id="{D5037F94-B846-4996-8E42-221277235BAC}"/>
              </a:ext>
            </a:extLst>
          </p:cNvPr>
          <p:cNvSpPr txBox="1">
            <a:spLocks noChangeArrowheads="1"/>
          </p:cNvSpPr>
          <p:nvPr/>
        </p:nvSpPr>
        <p:spPr bwMode="auto">
          <a:xfrm>
            <a:off x="2155825" y="5460519"/>
            <a:ext cx="7598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dirty="0" err="1">
                <a:latin typeface="#9Slide03 AllRoundGothic"/>
              </a:rPr>
              <a:t>Bài</a:t>
            </a:r>
            <a:endParaRPr lang="en-US" altLang="en-US" sz="2400" b="1" dirty="0">
              <a:latin typeface="#9Slide03 AllRoundGothic"/>
            </a:endParaRPr>
          </a:p>
          <a:p>
            <a:pPr algn="ctr">
              <a:spcBef>
                <a:spcPct val="0"/>
              </a:spcBef>
              <a:buFontTx/>
              <a:buNone/>
            </a:pPr>
            <a:r>
              <a:rPr lang="en-US" altLang="en-US" sz="2400" b="1" dirty="0">
                <a:latin typeface="#9Slide03 AllRoundGothic"/>
              </a:rPr>
              <a:t>28</a:t>
            </a:r>
          </a:p>
        </p:txBody>
      </p:sp>
      <p:sp>
        <p:nvSpPr>
          <p:cNvPr id="12" name="Rounded Rectangle 12">
            <a:extLst>
              <a:ext uri="{FF2B5EF4-FFF2-40B4-BE49-F238E27FC236}">
                <a16:creationId xmlns:a16="http://schemas.microsoft.com/office/drawing/2014/main" xmlns="" id="{F80ACA81-C5B1-4861-BE79-D1DB0352107B}"/>
              </a:ext>
            </a:extLst>
          </p:cNvPr>
          <p:cNvSpPr/>
          <p:nvPr/>
        </p:nvSpPr>
        <p:spPr>
          <a:xfrm>
            <a:off x="174715" y="2600628"/>
            <a:ext cx="2189344" cy="1656743"/>
          </a:xfrm>
          <a:prstGeom prst="roundRect">
            <a:avLst/>
          </a:prstGeom>
          <a:solidFill>
            <a:schemeClr val="accent2">
              <a:lumMod val="40000"/>
              <a:lumOff val="60000"/>
            </a:schemeClr>
          </a:solidFill>
          <a:ln w="158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400" b="1" dirty="0">
                <a:solidFill>
                  <a:schemeClr val="accent6">
                    <a:lumMod val="75000"/>
                  </a:schemeClr>
                </a:solidFill>
                <a:latin typeface="#9Slide03 Arima Madurai Black" pitchFamily="2" charset="0"/>
                <a:cs typeface="#9Slide03 Arima Madurai Black" pitchFamily="2" charset="0"/>
              </a:rPr>
              <a:t>CHỦ ĐỀ 6.</a:t>
            </a:r>
          </a:p>
          <a:p>
            <a:pPr algn="ctr">
              <a:defRPr/>
            </a:pPr>
            <a:r>
              <a:rPr lang="en-US" sz="2400" b="1" dirty="0">
                <a:solidFill>
                  <a:schemeClr val="accent6">
                    <a:lumMod val="75000"/>
                  </a:schemeClr>
                </a:solidFill>
                <a:latin typeface="#9Slide03 Arima Madurai Black" pitchFamily="2" charset="0"/>
                <a:cs typeface="#9Slide03 Arima Madurai Black" pitchFamily="2" charset="0"/>
              </a:rPr>
              <a:t>NAM </a:t>
            </a:r>
            <a:r>
              <a:rPr lang="vi-VN" sz="2400" b="1" dirty="0">
                <a:solidFill>
                  <a:schemeClr val="accent6">
                    <a:lumMod val="75000"/>
                  </a:schemeClr>
                </a:solidFill>
                <a:latin typeface="#9Slide03 Arima Madurai Black" pitchFamily="2" charset="0"/>
                <a:cs typeface="#9Slide03 Arima Madurai Black" pitchFamily="2" charset="0"/>
              </a:rPr>
              <a:t>BỘ</a:t>
            </a:r>
            <a:endParaRPr lang="en-US" sz="2400" b="1" dirty="0">
              <a:solidFill>
                <a:schemeClr val="accent6">
                  <a:lumMod val="75000"/>
                </a:schemeClr>
              </a:solidFill>
              <a:latin typeface="#9Slide03 Arima Madurai Black" pitchFamily="2" charset="0"/>
              <a:cs typeface="#9Slide03 Arima Madurai Black" pitchFamily="2" charset="0"/>
            </a:endParaRPr>
          </a:p>
        </p:txBody>
      </p:sp>
      <p:sp>
        <p:nvSpPr>
          <p:cNvPr id="13" name="TextBox 7">
            <a:extLst>
              <a:ext uri="{FF2B5EF4-FFF2-40B4-BE49-F238E27FC236}">
                <a16:creationId xmlns:a16="http://schemas.microsoft.com/office/drawing/2014/main" xmlns="" id="{3D888DF8-3C54-4F86-B86A-F4A52212F3F4}"/>
              </a:ext>
            </a:extLst>
          </p:cNvPr>
          <p:cNvSpPr txBox="1">
            <a:spLocks noChangeArrowheads="1"/>
          </p:cNvSpPr>
          <p:nvPr/>
        </p:nvSpPr>
        <p:spPr bwMode="auto">
          <a:xfrm>
            <a:off x="2669351" y="2347422"/>
            <a:ext cx="8341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dirty="0" err="1">
                <a:latin typeface="#9Slide03 AllRoundGothic"/>
              </a:rPr>
              <a:t>Bài</a:t>
            </a:r>
            <a:r>
              <a:rPr lang="en-US" altLang="en-US" sz="2400" b="1" dirty="0">
                <a:latin typeface="#9Slide03 AllRoundGothic"/>
              </a:rPr>
              <a:t> 25</a:t>
            </a:r>
          </a:p>
        </p:txBody>
      </p:sp>
      <p:sp>
        <p:nvSpPr>
          <p:cNvPr id="15" name="Title 1">
            <a:extLst>
              <a:ext uri="{FF2B5EF4-FFF2-40B4-BE49-F238E27FC236}">
                <a16:creationId xmlns:a16="http://schemas.microsoft.com/office/drawing/2014/main" xmlns="" id="{B1ABF1D6-1EA5-40F5-989D-1C113F976D39}"/>
              </a:ext>
            </a:extLst>
          </p:cNvPr>
          <p:cNvSpPr txBox="1">
            <a:spLocks noChangeArrowheads="1"/>
          </p:cNvSpPr>
          <p:nvPr/>
        </p:nvSpPr>
        <p:spPr bwMode="auto">
          <a:xfrm>
            <a:off x="2535744" y="266001"/>
            <a:ext cx="8564426"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000" b="1" dirty="0">
                <a:solidFill>
                  <a:srgbClr val="0070C0"/>
                </a:solidFill>
                <a:latin typeface="#9Slide04 Faustina Bold"/>
              </a:rPr>
              <a:t>CÁC CHỦ ĐỀ, BÀI TRONG SÁCH</a:t>
            </a:r>
          </a:p>
        </p:txBody>
      </p:sp>
    </p:spTree>
    <p:extLst>
      <p:ext uri="{BB962C8B-B14F-4D97-AF65-F5344CB8AC3E}">
        <p14:creationId xmlns:p14="http://schemas.microsoft.com/office/powerpoint/2010/main" val="2117351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a:extLst>
              <a:ext uri="{FF2B5EF4-FFF2-40B4-BE49-F238E27FC236}">
                <a16:creationId xmlns:a16="http://schemas.microsoft.com/office/drawing/2014/main" xmlns="" id="{55817681-C48E-493B-826B-2C8A2FF919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4" name="Group 11">
            <a:extLst>
              <a:ext uri="{FF2B5EF4-FFF2-40B4-BE49-F238E27FC236}">
                <a16:creationId xmlns:a16="http://schemas.microsoft.com/office/drawing/2014/main" xmlns="" id="{B3CBA207-1948-452E-B7BF-A8A5693FB709}"/>
              </a:ext>
            </a:extLst>
          </p:cNvPr>
          <p:cNvGrpSpPr>
            <a:grpSpLocks/>
          </p:cNvGrpSpPr>
          <p:nvPr/>
        </p:nvGrpSpPr>
        <p:grpSpPr bwMode="auto">
          <a:xfrm>
            <a:off x="3018263" y="2598676"/>
            <a:ext cx="5490118" cy="2237020"/>
            <a:chOff x="2032000" y="1008185"/>
            <a:chExt cx="10137339" cy="5130148"/>
          </a:xfrm>
        </p:grpSpPr>
        <p:graphicFrame>
          <p:nvGraphicFramePr>
            <p:cNvPr id="7" name="Diagram 6">
              <a:extLst>
                <a:ext uri="{FF2B5EF4-FFF2-40B4-BE49-F238E27FC236}">
                  <a16:creationId xmlns:a16="http://schemas.microsoft.com/office/drawing/2014/main" xmlns="" id="{C4E5CD00-127B-4149-A955-DC5EDADF6A8B}"/>
                </a:ext>
              </a:extLst>
            </p:cNvPr>
            <p:cNvGraphicFramePr/>
            <p:nvPr>
              <p:extLst>
                <p:ext uri="{D42A27DB-BD31-4B8C-83A1-F6EECF244321}">
                  <p14:modId xmlns:p14="http://schemas.microsoft.com/office/powerpoint/2010/main" val="2039453931"/>
                </p:ext>
              </p:extLst>
            </p:nvPr>
          </p:nvGraphicFramePr>
          <p:xfrm>
            <a:off x="2032000" y="1008185"/>
            <a:ext cx="10137339" cy="5130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727" name="TextBox 7">
              <a:extLst>
                <a:ext uri="{FF2B5EF4-FFF2-40B4-BE49-F238E27FC236}">
                  <a16:creationId xmlns:a16="http://schemas.microsoft.com/office/drawing/2014/main" xmlns="" id="{1CF5171C-1F2E-47CB-91F1-444FEDEC5BFE}"/>
                </a:ext>
              </a:extLst>
            </p:cNvPr>
            <p:cNvSpPr txBox="1">
              <a:spLocks noChangeArrowheads="1"/>
            </p:cNvSpPr>
            <p:nvPr/>
          </p:nvSpPr>
          <p:spPr bwMode="auto">
            <a:xfrm>
              <a:off x="2348603" y="3043891"/>
              <a:ext cx="1782451" cy="1058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dirty="0" err="1">
                  <a:latin typeface="#9Slide03 AllRoundGothic"/>
                </a:rPr>
                <a:t>Bài</a:t>
              </a:r>
              <a:r>
                <a:rPr lang="en-US" altLang="en-US" sz="2400" b="1" dirty="0">
                  <a:latin typeface="#9Slide03 AllRoundGothic"/>
                </a:rPr>
                <a:t> 29</a:t>
              </a:r>
            </a:p>
          </p:txBody>
        </p:sp>
      </p:grpSp>
      <p:sp>
        <p:nvSpPr>
          <p:cNvPr id="8" name="Title 1">
            <a:extLst>
              <a:ext uri="{FF2B5EF4-FFF2-40B4-BE49-F238E27FC236}">
                <a16:creationId xmlns:a16="http://schemas.microsoft.com/office/drawing/2014/main" xmlns="" id="{B50B635E-E03B-4A32-AD28-F3F575838E30}"/>
              </a:ext>
            </a:extLst>
          </p:cNvPr>
          <p:cNvSpPr txBox="1">
            <a:spLocks noChangeArrowheads="1"/>
          </p:cNvSpPr>
          <p:nvPr/>
        </p:nvSpPr>
        <p:spPr bwMode="auto">
          <a:xfrm>
            <a:off x="2155825" y="360363"/>
            <a:ext cx="78867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000" b="1" dirty="0">
                <a:solidFill>
                  <a:srgbClr val="0070C0"/>
                </a:solidFill>
                <a:latin typeface="#9Slide04 Faustina Bold"/>
              </a:rPr>
              <a:t>CÁC CHỦ ĐỀ, BÀI TRONG SÁCH</a:t>
            </a:r>
          </a:p>
        </p:txBody>
      </p:sp>
    </p:spTree>
    <p:extLst>
      <p:ext uri="{BB962C8B-B14F-4D97-AF65-F5344CB8AC3E}">
        <p14:creationId xmlns:p14="http://schemas.microsoft.com/office/powerpoint/2010/main" val="838146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a:extLst>
              <a:ext uri="{FF2B5EF4-FFF2-40B4-BE49-F238E27FC236}">
                <a16:creationId xmlns:a16="http://schemas.microsoft.com/office/drawing/2014/main" xmlns="" id="{474DA5F0-9D33-4B3A-BBBD-BAB12D91D2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Slide Number Placeholder 1">
            <a:extLst>
              <a:ext uri="{FF2B5EF4-FFF2-40B4-BE49-F238E27FC236}">
                <a16:creationId xmlns:a16="http://schemas.microsoft.com/office/drawing/2014/main" xmlns="" id="{4C33CFD6-10AE-4AF3-8DF0-4FF30448222B}"/>
              </a:ext>
            </a:extLst>
          </p:cNvPr>
          <p:cNvSpPr>
            <a:spLocks noGrp="1"/>
          </p:cNvSpPr>
          <p:nvPr>
            <p:ph type="sldNum" sz="quarter" idx="12"/>
          </p:nvPr>
        </p:nvSpPr>
        <p:spPr bwMode="auto">
          <a:xfrm>
            <a:off x="10106025" y="6650038"/>
            <a:ext cx="609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B553CD13-845E-476C-AF83-4EE2B90BD098}" type="slidenum">
              <a:rPr lang="en-US" altLang="zh-CN" sz="1200" smtClean="0">
                <a:solidFill>
                  <a:srgbClr val="898989"/>
                </a:solidFill>
                <a:latin typeface="Calibri" panose="020F0502020204030204" pitchFamily="34" charset="0"/>
                <a:cs typeface="等线" panose="02010600030101010101" pitchFamily="2" charset="-122"/>
              </a:rPr>
              <a:pPr>
                <a:spcBef>
                  <a:spcPct val="0"/>
                </a:spcBef>
                <a:buFontTx/>
                <a:buNone/>
              </a:pPr>
              <a:t>23</a:t>
            </a:fld>
            <a:endParaRPr lang="en-US" altLang="zh-CN" sz="1200">
              <a:solidFill>
                <a:srgbClr val="898989"/>
              </a:solidFill>
              <a:latin typeface="Calibri" panose="020F0502020204030204" pitchFamily="34" charset="0"/>
              <a:cs typeface="等线" panose="02010600030101010101" pitchFamily="2" charset="-122"/>
            </a:endParaRPr>
          </a:p>
        </p:txBody>
      </p:sp>
      <p:sp>
        <p:nvSpPr>
          <p:cNvPr id="5" name="Rectangle 9">
            <a:extLst>
              <a:ext uri="{FF2B5EF4-FFF2-40B4-BE49-F238E27FC236}">
                <a16:creationId xmlns:a16="http://schemas.microsoft.com/office/drawing/2014/main" xmlns="" id="{7F9010D7-FF49-4C47-BFFE-25C92ED3965C}"/>
              </a:ext>
            </a:extLst>
          </p:cNvPr>
          <p:cNvSpPr>
            <a:spLocks noChangeArrowheads="1"/>
          </p:cNvSpPr>
          <p:nvPr/>
        </p:nvSpPr>
        <p:spPr bwMode="auto">
          <a:xfrm>
            <a:off x="555625" y="2070100"/>
            <a:ext cx="4286250" cy="39147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spAutoFit/>
          </a:bodyPr>
          <a:lstStyle/>
          <a:p>
            <a:pPr algn="just" eaLnBrk="1" fontAlgn="auto" hangingPunct="1">
              <a:lnSpc>
                <a:spcPct val="115000"/>
              </a:lnSpc>
              <a:spcBef>
                <a:spcPts val="0"/>
              </a:spcBef>
              <a:spcAft>
                <a:spcPts val="1000"/>
              </a:spcAft>
              <a:defRPr/>
            </a:pPr>
            <a:r>
              <a:rPr lang="en-US" altLang="zh-CN" sz="2400" dirty="0" err="1">
                <a:solidFill>
                  <a:schemeClr val="tx1"/>
                </a:solidFill>
                <a:ea typeface="SimSun" pitchFamily="2" charset="-122"/>
              </a:rPr>
              <a:t>Giúp</a:t>
            </a:r>
            <a:r>
              <a:rPr lang="en-US" altLang="zh-CN" sz="2400" dirty="0">
                <a:solidFill>
                  <a:schemeClr val="tx1"/>
                </a:solidFill>
                <a:ea typeface="SimSun" pitchFamily="2" charset="-122"/>
              </a:rPr>
              <a:t> HS </a:t>
            </a:r>
            <a:r>
              <a:rPr lang="en-US" altLang="zh-CN" sz="2400" dirty="0" err="1">
                <a:solidFill>
                  <a:schemeClr val="tx1"/>
                </a:solidFill>
                <a:ea typeface="SimSun" pitchFamily="2" charset="-122"/>
              </a:rPr>
              <a:t>nhớ</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lại</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nắm</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bắt</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những</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kiến</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thức</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cơ</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bản</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thông</a:t>
            </a:r>
            <a:r>
              <a:rPr lang="en-US" altLang="zh-CN" sz="2400" dirty="0">
                <a:solidFill>
                  <a:schemeClr val="tx1"/>
                </a:solidFill>
                <a:ea typeface="SimSun" pitchFamily="2" charset="-122"/>
              </a:rPr>
              <a:t> qua </a:t>
            </a:r>
            <a:r>
              <a:rPr lang="en-US" altLang="zh-CN" sz="2400" dirty="0" err="1">
                <a:solidFill>
                  <a:schemeClr val="tx1"/>
                </a:solidFill>
                <a:ea typeface="SimSun" pitchFamily="2" charset="-122"/>
              </a:rPr>
              <a:t>các</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thuật</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ngữ</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được</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giải</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thích</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một</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cách</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cơ</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bản</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ngắn</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gọn</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chính</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xác</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đồng</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thời</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đó</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cũng</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là</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những</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gợi</a:t>
            </a:r>
            <a:r>
              <a:rPr lang="en-US" altLang="zh-CN" sz="2400" dirty="0">
                <a:solidFill>
                  <a:schemeClr val="tx1"/>
                </a:solidFill>
                <a:ea typeface="SimSun" pitchFamily="2" charset="-122"/>
              </a:rPr>
              <a:t> ý </a:t>
            </a:r>
            <a:r>
              <a:rPr lang="en-US" altLang="zh-CN" sz="2400" dirty="0" err="1">
                <a:solidFill>
                  <a:schemeClr val="tx1"/>
                </a:solidFill>
                <a:ea typeface="SimSun" pitchFamily="2" charset="-122"/>
              </a:rPr>
              <a:t>để</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các</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em</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tra</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cứu</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thêm</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nội</a:t>
            </a:r>
            <a:r>
              <a:rPr lang="en-US" altLang="zh-CN" sz="2400" dirty="0">
                <a:solidFill>
                  <a:schemeClr val="tx1"/>
                </a:solidFill>
                <a:ea typeface="SimSun" pitchFamily="2" charset="-122"/>
              </a:rPr>
              <a:t> dung </a:t>
            </a:r>
            <a:r>
              <a:rPr lang="en-US" altLang="zh-CN" sz="2400" dirty="0" err="1">
                <a:solidFill>
                  <a:schemeClr val="tx1"/>
                </a:solidFill>
                <a:ea typeface="SimSun" pitchFamily="2" charset="-122"/>
              </a:rPr>
              <a:t>liên</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quan</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trong</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các</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sách</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khác</a:t>
            </a:r>
            <a:r>
              <a:rPr lang="en-US" altLang="zh-CN" sz="2400" dirty="0">
                <a:solidFill>
                  <a:schemeClr val="tx1"/>
                </a:solidFill>
                <a:ea typeface="SimSun" pitchFamily="2" charset="-122"/>
              </a:rPr>
              <a:t> hay </a:t>
            </a:r>
            <a:r>
              <a:rPr lang="en-US" altLang="zh-CN" sz="2400" dirty="0" err="1">
                <a:solidFill>
                  <a:schemeClr val="tx1"/>
                </a:solidFill>
                <a:ea typeface="SimSun" pitchFamily="2" charset="-122"/>
              </a:rPr>
              <a:t>trên</a:t>
            </a:r>
            <a:r>
              <a:rPr lang="en-US" altLang="zh-CN" sz="2400" dirty="0">
                <a:solidFill>
                  <a:schemeClr val="tx1"/>
                </a:solidFill>
                <a:ea typeface="SimSun" pitchFamily="2" charset="-122"/>
              </a:rPr>
              <a:t> internet </a:t>
            </a:r>
            <a:r>
              <a:rPr lang="en-US" altLang="zh-CN" sz="2400" dirty="0" err="1">
                <a:solidFill>
                  <a:schemeClr val="tx1"/>
                </a:solidFill>
                <a:ea typeface="SimSun" pitchFamily="2" charset="-122"/>
              </a:rPr>
              <a:t>để</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mở</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rộng</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kiến</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thức</a:t>
            </a:r>
            <a:r>
              <a:rPr lang="en-US" altLang="zh-CN" sz="2400" dirty="0">
                <a:solidFill>
                  <a:schemeClr val="tx1"/>
                </a:solidFill>
                <a:ea typeface="SimSun" pitchFamily="2" charset="-122"/>
              </a:rPr>
              <a:t>.</a:t>
            </a:r>
            <a:endParaRPr lang="en-US" altLang="zh-CN" dirty="0">
              <a:solidFill>
                <a:schemeClr val="tx1"/>
              </a:solidFill>
              <a:ea typeface="SimSun" pitchFamily="2" charset="-122"/>
            </a:endParaRPr>
          </a:p>
        </p:txBody>
      </p:sp>
      <p:sp>
        <p:nvSpPr>
          <p:cNvPr id="31749" name="Rectangle 2">
            <a:extLst>
              <a:ext uri="{FF2B5EF4-FFF2-40B4-BE49-F238E27FC236}">
                <a16:creationId xmlns:a16="http://schemas.microsoft.com/office/drawing/2014/main" xmlns="" id="{9BC1E6FF-B7AC-41E5-B044-4E0E8E41D6AD}"/>
              </a:ext>
            </a:extLst>
          </p:cNvPr>
          <p:cNvSpPr>
            <a:spLocks noChangeArrowheads="1"/>
          </p:cNvSpPr>
          <p:nvPr/>
        </p:nvSpPr>
        <p:spPr bwMode="auto">
          <a:xfrm>
            <a:off x="3048000" y="2586038"/>
            <a:ext cx="6096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just" eaLnBrk="1" hangingPunct="1">
              <a:lnSpc>
                <a:spcPct val="115000"/>
              </a:lnSpc>
              <a:spcBef>
                <a:spcPct val="0"/>
              </a:spcBef>
              <a:spcAft>
                <a:spcPts val="1000"/>
              </a:spcAft>
              <a:buFontTx/>
              <a:buNone/>
            </a:pPr>
            <a:endParaRPr lang="zh-CN" altLang="en-US" sz="1400">
              <a:solidFill>
                <a:srgbClr val="000000"/>
              </a:solidFill>
              <a:latin typeface="Calibri" panose="020F0502020204030204" pitchFamily="34" charset="0"/>
              <a:ea typeface="SimSun" panose="02010600030101010101" pitchFamily="2" charset="-122"/>
            </a:endParaRPr>
          </a:p>
        </p:txBody>
      </p:sp>
      <p:sp>
        <p:nvSpPr>
          <p:cNvPr id="7" name="Oval 6">
            <a:extLst>
              <a:ext uri="{FF2B5EF4-FFF2-40B4-BE49-F238E27FC236}">
                <a16:creationId xmlns:a16="http://schemas.microsoft.com/office/drawing/2014/main" xmlns="" id="{14E348BE-750F-477F-9811-E4C43D133CB6}"/>
              </a:ext>
            </a:extLst>
          </p:cNvPr>
          <p:cNvSpPr/>
          <p:nvPr/>
        </p:nvSpPr>
        <p:spPr>
          <a:xfrm>
            <a:off x="296863" y="839788"/>
            <a:ext cx="4545012" cy="1155700"/>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gn="ctr" eaLnBrk="1" hangingPunct="1">
              <a:defRPr/>
            </a:pPr>
            <a:r>
              <a:rPr lang="en-US" altLang="zh-CN" sz="2800" b="1" noProof="1">
                <a:latin typeface="Times New Roman" panose="02020603050405020304" pitchFamily="18" charset="0"/>
                <a:cs typeface="Times New Roman" panose="02020603050405020304" pitchFamily="18" charset="0"/>
              </a:rPr>
              <a:t>Bảng tra cứu </a:t>
            </a:r>
          </a:p>
          <a:p>
            <a:pPr algn="ctr" eaLnBrk="1" hangingPunct="1">
              <a:defRPr/>
            </a:pPr>
            <a:r>
              <a:rPr lang="en-US" altLang="zh-CN" sz="2800" b="1" noProof="1">
                <a:latin typeface="Times New Roman" panose="02020603050405020304" pitchFamily="18" charset="0"/>
                <a:cs typeface="Times New Roman" panose="02020603050405020304" pitchFamily="18" charset="0"/>
              </a:rPr>
              <a:t>thuật ngữ</a:t>
            </a:r>
            <a:endParaRPr lang="en-US" altLang="zh-CN" sz="2800" noProof="1">
              <a:latin typeface="Times New Roman" panose="02020603050405020304" pitchFamily="18" charset="0"/>
              <a:ea typeface="Times New Roman" panose="02020603050405020304" pitchFamily="18" charset="0"/>
            </a:endParaRPr>
          </a:p>
        </p:txBody>
      </p:sp>
      <p:sp>
        <p:nvSpPr>
          <p:cNvPr id="31751" name="Slide Number Placeholder 2">
            <a:extLst>
              <a:ext uri="{FF2B5EF4-FFF2-40B4-BE49-F238E27FC236}">
                <a16:creationId xmlns:a16="http://schemas.microsoft.com/office/drawing/2014/main" xmlns="" id="{9E0F638B-6A2E-43F0-B47A-E125A71EE538}"/>
              </a:ext>
            </a:extLst>
          </p:cNvPr>
          <p:cNvSpPr txBox="1">
            <a:spLocks/>
          </p:cNvSpPr>
          <p:nvPr/>
        </p:nvSpPr>
        <p:spPr bwMode="auto">
          <a:xfrm>
            <a:off x="11131550" y="6111875"/>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0"/>
              </a:spcBef>
              <a:buFontTx/>
              <a:buNone/>
            </a:pPr>
            <a:fld id="{8A842D40-6233-4640-85B9-5F59D057937F}" type="slidenum">
              <a:rPr lang="en-US" altLang="zh-CN" sz="1200">
                <a:solidFill>
                  <a:srgbClr val="898989"/>
                </a:solidFill>
                <a:latin typeface="Calibri" panose="020F0502020204030204" pitchFamily="34" charset="0"/>
                <a:cs typeface="等线" panose="02010600030101010101" pitchFamily="2" charset="-122"/>
              </a:rPr>
              <a:pPr algn="r" eaLnBrk="1" hangingPunct="1">
                <a:spcBef>
                  <a:spcPct val="0"/>
                </a:spcBef>
                <a:buFontTx/>
                <a:buNone/>
              </a:pPr>
              <a:t>23</a:t>
            </a:fld>
            <a:endParaRPr lang="en-US" altLang="zh-CN" sz="1200">
              <a:solidFill>
                <a:srgbClr val="898989"/>
              </a:solidFill>
              <a:latin typeface="Calibri" panose="020F0502020204030204" pitchFamily="34" charset="0"/>
              <a:cs typeface="等线" panose="02010600030101010101" pitchFamily="2" charset="-122"/>
            </a:endParaRPr>
          </a:p>
        </p:txBody>
      </p:sp>
      <p:pic>
        <p:nvPicPr>
          <p:cNvPr id="3" name="Picture 2">
            <a:extLst>
              <a:ext uri="{FF2B5EF4-FFF2-40B4-BE49-F238E27FC236}">
                <a16:creationId xmlns:a16="http://schemas.microsoft.com/office/drawing/2014/main" xmlns="" id="{93AE9926-EBE8-4F5F-ACA4-DBDBE96E1F8C}"/>
              </a:ext>
            </a:extLst>
          </p:cNvPr>
          <p:cNvPicPr>
            <a:picLocks noChangeAspect="1"/>
          </p:cNvPicPr>
          <p:nvPr/>
        </p:nvPicPr>
        <p:blipFill>
          <a:blip r:embed="rId4"/>
          <a:stretch>
            <a:fillRect/>
          </a:stretch>
        </p:blipFill>
        <p:spPr>
          <a:xfrm>
            <a:off x="5261362" y="475882"/>
            <a:ext cx="5254237" cy="536518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a:extLst>
              <a:ext uri="{FF2B5EF4-FFF2-40B4-BE49-F238E27FC236}">
                <a16:creationId xmlns:a16="http://schemas.microsoft.com/office/drawing/2014/main" xmlns="" id="{96BB4627-696F-4FD4-BD87-A8E48068F0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9863"/>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Slide Number Placeholder 6">
            <a:extLst>
              <a:ext uri="{FF2B5EF4-FFF2-40B4-BE49-F238E27FC236}">
                <a16:creationId xmlns:a16="http://schemas.microsoft.com/office/drawing/2014/main" xmlns="" id="{D85D473D-2DEB-4592-88D0-58BC2A1E7A4F}"/>
              </a:ext>
            </a:extLst>
          </p:cNvPr>
          <p:cNvSpPr>
            <a:spLocks noGrp="1"/>
          </p:cNvSpPr>
          <p:nvPr>
            <p:ph type="sldNum" sz="quarter" idx="12"/>
          </p:nvPr>
        </p:nvSpPr>
        <p:spPr bwMode="auto">
          <a:xfrm>
            <a:off x="11131550" y="6111875"/>
            <a:ext cx="609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04FF130E-EAE6-4411-A83F-50F457FCE300}" type="slidenum">
              <a:rPr lang="en-US" altLang="zh-CN" sz="1200" smtClean="0">
                <a:solidFill>
                  <a:srgbClr val="898989"/>
                </a:solidFill>
                <a:latin typeface="Calibri" panose="020F0502020204030204" pitchFamily="34" charset="0"/>
                <a:cs typeface="等线" panose="02010600030101010101" pitchFamily="2" charset="-122"/>
              </a:rPr>
              <a:pPr>
                <a:spcBef>
                  <a:spcPct val="0"/>
                </a:spcBef>
                <a:buFontTx/>
                <a:buNone/>
              </a:pPr>
              <a:t>24</a:t>
            </a:fld>
            <a:endParaRPr lang="en-US" altLang="zh-CN" sz="1200">
              <a:solidFill>
                <a:srgbClr val="898989"/>
              </a:solidFill>
              <a:latin typeface="Calibri" panose="020F0502020204030204" pitchFamily="34" charset="0"/>
              <a:cs typeface="等线" panose="02010600030101010101" pitchFamily="2" charset="-122"/>
            </a:endParaRPr>
          </a:p>
        </p:txBody>
      </p:sp>
      <p:sp>
        <p:nvSpPr>
          <p:cNvPr id="35844" name="Title 1">
            <a:extLst>
              <a:ext uri="{FF2B5EF4-FFF2-40B4-BE49-F238E27FC236}">
                <a16:creationId xmlns:a16="http://schemas.microsoft.com/office/drawing/2014/main" xmlns="" id="{6F2E80E4-8DA2-44D0-8A84-C7A23B254A2A}"/>
              </a:ext>
            </a:extLst>
          </p:cNvPr>
          <p:cNvSpPr>
            <a:spLocks noGrp="1"/>
          </p:cNvSpPr>
          <p:nvPr>
            <p:ph type="title"/>
          </p:nvPr>
        </p:nvSpPr>
        <p:spPr>
          <a:xfrm>
            <a:off x="3216275" y="111125"/>
            <a:ext cx="7915275" cy="862013"/>
          </a:xfrm>
        </p:spPr>
        <p:txBody>
          <a:bodyPr/>
          <a:lstStyle/>
          <a:p>
            <a:pPr algn="ctr" eaLnBrk="1" hangingPunct="1"/>
            <a:r>
              <a:rPr lang="en-US" altLang="en-US" sz="3600">
                <a:solidFill>
                  <a:srgbClr val="0070C0"/>
                </a:solidFill>
                <a:latin typeface="Myriad Pro" panose="020B0503030403020204" pitchFamily="34" charset="0"/>
                <a:cs typeface="Times New Roman" panose="02020603050405020304" pitchFamily="18" charset="0"/>
              </a:rPr>
              <a:t>CẤU TRÚC VÀ NỘI DUNG BÀI HỌC</a:t>
            </a:r>
            <a:r>
              <a:rPr lang="en-US" altLang="en-US" sz="3600">
                <a:solidFill>
                  <a:srgbClr val="0070C0"/>
                </a:solidFill>
                <a:latin typeface="Myriad Pro" panose="020B0503030403020204" pitchFamily="34" charset="0"/>
              </a:rPr>
              <a:t>           </a:t>
            </a:r>
          </a:p>
        </p:txBody>
      </p:sp>
      <p:sp>
        <p:nvSpPr>
          <p:cNvPr id="14341" name="Content Placeholder 2">
            <a:extLst>
              <a:ext uri="{FF2B5EF4-FFF2-40B4-BE49-F238E27FC236}">
                <a16:creationId xmlns:a16="http://schemas.microsoft.com/office/drawing/2014/main" xmlns="" id="{B53E8FC0-2BC6-4496-92AE-179993DC2F82}"/>
              </a:ext>
            </a:extLst>
          </p:cNvPr>
          <p:cNvSpPr txBox="1">
            <a:spLocks/>
          </p:cNvSpPr>
          <p:nvPr/>
        </p:nvSpPr>
        <p:spPr bwMode="auto">
          <a:xfrm>
            <a:off x="3216275" y="4032250"/>
            <a:ext cx="3894138" cy="1000125"/>
          </a:xfrm>
          <a:prstGeom prst="rect">
            <a:avLst/>
          </a:prstGeom>
          <a:noFill/>
          <a:ln>
            <a:noFill/>
          </a:ln>
        </p:spPr>
        <p:txBody>
          <a:bodyPr/>
          <a:lstStyle>
            <a:lvl1pPr marL="228600" indent="-2286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120000"/>
              </a:lnSpc>
              <a:spcBef>
                <a:spcPts val="1000"/>
              </a:spcBef>
              <a:buClr>
                <a:srgbClr val="C00000"/>
              </a:buClr>
              <a:buFont typeface="Arial" pitchFamily="34" charset="0"/>
              <a:buChar char="•"/>
              <a:defRPr/>
            </a:pPr>
            <a:r>
              <a:rPr lang="en-US" sz="2400"/>
              <a:t>.</a:t>
            </a:r>
            <a:r>
              <a:rPr lang="vi-VN" sz="2400"/>
              <a:t> </a:t>
            </a:r>
            <a:endParaRPr lang="en-US" sz="2400"/>
          </a:p>
          <a:p>
            <a:pPr marL="0" indent="0" eaLnBrk="1" hangingPunct="1">
              <a:lnSpc>
                <a:spcPct val="120000"/>
              </a:lnSpc>
              <a:spcBef>
                <a:spcPts val="1000"/>
              </a:spcBef>
              <a:buClr>
                <a:srgbClr val="C00000"/>
              </a:buClr>
              <a:defRPr/>
            </a:pPr>
            <a:endParaRPr lang="en-US" sz="2400"/>
          </a:p>
          <a:p>
            <a:pPr eaLnBrk="1" hangingPunct="1">
              <a:lnSpc>
                <a:spcPct val="120000"/>
              </a:lnSpc>
              <a:spcBef>
                <a:spcPts val="1000"/>
              </a:spcBef>
              <a:buClr>
                <a:srgbClr val="C00000"/>
              </a:buClr>
              <a:buFont typeface="Arial" pitchFamily="34" charset="0"/>
              <a:buNone/>
              <a:defRPr/>
            </a:pPr>
            <a:endParaRPr lang="en-US" sz="2400"/>
          </a:p>
          <a:p>
            <a:pPr eaLnBrk="1" hangingPunct="1">
              <a:lnSpc>
                <a:spcPct val="90000"/>
              </a:lnSpc>
              <a:spcBef>
                <a:spcPts val="1000"/>
              </a:spcBef>
              <a:buClr>
                <a:srgbClr val="C00000"/>
              </a:buClr>
              <a:buFont typeface="Arial" pitchFamily="34" charset="0"/>
              <a:buChar char="•"/>
              <a:defRPr/>
            </a:pPr>
            <a:endParaRPr lang="en-US" sz="2400"/>
          </a:p>
          <a:p>
            <a:pPr eaLnBrk="1" hangingPunct="1">
              <a:lnSpc>
                <a:spcPct val="90000"/>
              </a:lnSpc>
              <a:spcBef>
                <a:spcPts val="1000"/>
              </a:spcBef>
              <a:buClr>
                <a:srgbClr val="C00000"/>
              </a:buClr>
              <a:buFont typeface="Arial" pitchFamily="34" charset="0"/>
              <a:buChar char="•"/>
              <a:defRPr/>
            </a:pPr>
            <a:endParaRPr lang="en-US" sz="2400"/>
          </a:p>
        </p:txBody>
      </p:sp>
      <p:graphicFrame>
        <p:nvGraphicFramePr>
          <p:cNvPr id="18" name="Diagram 17">
            <a:extLst>
              <a:ext uri="{FF2B5EF4-FFF2-40B4-BE49-F238E27FC236}">
                <a16:creationId xmlns:a16="http://schemas.microsoft.com/office/drawing/2014/main" xmlns="" id="{065C3FD6-8338-4202-A5C2-8BA055547E8E}"/>
              </a:ext>
            </a:extLst>
          </p:cNvPr>
          <p:cNvGraphicFramePr/>
          <p:nvPr>
            <p:extLst>
              <p:ext uri="{D42A27DB-BD31-4B8C-83A1-F6EECF244321}">
                <p14:modId xmlns:p14="http://schemas.microsoft.com/office/powerpoint/2010/main" val="2259908793"/>
              </p:ext>
            </p:extLst>
          </p:nvPr>
        </p:nvGraphicFramePr>
        <p:xfrm>
          <a:off x="52062" y="1247775"/>
          <a:ext cx="3435130" cy="51239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1">
            <a:extLst>
              <a:ext uri="{FF2B5EF4-FFF2-40B4-BE49-F238E27FC236}">
                <a16:creationId xmlns:a16="http://schemas.microsoft.com/office/drawing/2014/main" xmlns="" id="{56C33524-3FC3-44F2-8ED7-17CC0FA997E1}"/>
              </a:ext>
            </a:extLst>
          </p:cNvPr>
          <p:cNvPicPr>
            <a:picLocks noChangeAspect="1"/>
          </p:cNvPicPr>
          <p:nvPr/>
        </p:nvPicPr>
        <p:blipFill>
          <a:blip r:embed="rId9"/>
          <a:stretch>
            <a:fillRect/>
          </a:stretch>
        </p:blipFill>
        <p:spPr>
          <a:xfrm>
            <a:off x="3539254" y="973138"/>
            <a:ext cx="4298012" cy="6037262"/>
          </a:xfrm>
          <a:prstGeom prst="rect">
            <a:avLst/>
          </a:prstGeom>
        </p:spPr>
      </p:pic>
      <p:pic>
        <p:nvPicPr>
          <p:cNvPr id="3" name="Picture 2">
            <a:extLst>
              <a:ext uri="{FF2B5EF4-FFF2-40B4-BE49-F238E27FC236}">
                <a16:creationId xmlns:a16="http://schemas.microsoft.com/office/drawing/2014/main" xmlns="" id="{715CE5D2-E4D2-473A-B600-B7CC9DC171E1}"/>
              </a:ext>
            </a:extLst>
          </p:cNvPr>
          <p:cNvPicPr>
            <a:picLocks noChangeAspect="1"/>
          </p:cNvPicPr>
          <p:nvPr/>
        </p:nvPicPr>
        <p:blipFill>
          <a:blip r:embed="rId10"/>
          <a:stretch>
            <a:fillRect/>
          </a:stretch>
        </p:blipFill>
        <p:spPr>
          <a:xfrm>
            <a:off x="7816710" y="973138"/>
            <a:ext cx="4286604" cy="603726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DD46A2-7785-4E90-922B-31A391D12FDD}"/>
              </a:ext>
            </a:extLst>
          </p:cNvPr>
          <p:cNvSpPr>
            <a:spLocks noGrp="1"/>
          </p:cNvSpPr>
          <p:nvPr>
            <p:ph type="title"/>
          </p:nvPr>
        </p:nvSpPr>
        <p:spPr/>
        <p:txBody>
          <a:bodyPr/>
          <a:lstStyle/>
          <a:p>
            <a:pPr>
              <a:defRPr/>
            </a:pPr>
            <a:endParaRPr lang="en-US"/>
          </a:p>
        </p:txBody>
      </p:sp>
      <p:graphicFrame>
        <p:nvGraphicFramePr>
          <p:cNvPr id="6" name="Content Placeholder 5">
            <a:extLst>
              <a:ext uri="{FF2B5EF4-FFF2-40B4-BE49-F238E27FC236}">
                <a16:creationId xmlns:a16="http://schemas.microsoft.com/office/drawing/2014/main" xmlns="" id="{27CF31AA-759D-49FF-8327-86AE1DA6B497}"/>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9940" name="Picture 3">
            <a:extLst>
              <a:ext uri="{FF2B5EF4-FFF2-40B4-BE49-F238E27FC236}">
                <a16:creationId xmlns:a16="http://schemas.microsoft.com/office/drawing/2014/main" xmlns="" id="{0F78D649-4E09-4FD6-8043-6A6077F7FE2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700" y="0"/>
            <a:ext cx="12211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itle 1">
            <a:extLst>
              <a:ext uri="{FF2B5EF4-FFF2-40B4-BE49-F238E27FC236}">
                <a16:creationId xmlns:a16="http://schemas.microsoft.com/office/drawing/2014/main" xmlns="" id="{85758A99-0C1A-49F2-AD67-5471BF2C69DE}"/>
              </a:ext>
            </a:extLst>
          </p:cNvPr>
          <p:cNvSpPr txBox="1">
            <a:spLocks/>
          </p:cNvSpPr>
          <p:nvPr/>
        </p:nvSpPr>
        <p:spPr bwMode="auto">
          <a:xfrm>
            <a:off x="3181350" y="0"/>
            <a:ext cx="85947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nSpc>
                <a:spcPct val="90000"/>
              </a:lnSpc>
              <a:spcBef>
                <a:spcPct val="0"/>
              </a:spcBef>
              <a:buFontTx/>
              <a:buNone/>
            </a:pPr>
            <a:r>
              <a:rPr lang="en-US" altLang="en-US" b="1">
                <a:solidFill>
                  <a:srgbClr val="7030A0"/>
                </a:solidFill>
                <a:latin typeface="Myriad Pro" panose="020B0503030403020204" pitchFamily="34" charset="0"/>
              </a:rPr>
              <a:t>ĐỔI MỚI VỀ HÌNH THỨC THIẾT KẾ, HÌNH ẢNH          </a:t>
            </a:r>
          </a:p>
        </p:txBody>
      </p:sp>
      <p:graphicFrame>
        <p:nvGraphicFramePr>
          <p:cNvPr id="7" name="Diagram 6">
            <a:extLst>
              <a:ext uri="{FF2B5EF4-FFF2-40B4-BE49-F238E27FC236}">
                <a16:creationId xmlns:a16="http://schemas.microsoft.com/office/drawing/2014/main" xmlns="" id="{9019AC88-AD33-48BB-97CC-11D23C5FD8AE}"/>
              </a:ext>
            </a:extLst>
          </p:cNvPr>
          <p:cNvGraphicFramePr/>
          <p:nvPr/>
        </p:nvGraphicFramePr>
        <p:xfrm>
          <a:off x="1" y="953722"/>
          <a:ext cx="6648994" cy="49505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 name="Picture 4">
            <a:extLst>
              <a:ext uri="{FF2B5EF4-FFF2-40B4-BE49-F238E27FC236}">
                <a16:creationId xmlns:a16="http://schemas.microsoft.com/office/drawing/2014/main" xmlns="" id="{836FA5DF-7C68-4EE0-AF0E-B0A3148978E9}"/>
              </a:ext>
            </a:extLst>
          </p:cNvPr>
          <p:cNvPicPr>
            <a:picLocks noChangeAspect="1"/>
          </p:cNvPicPr>
          <p:nvPr/>
        </p:nvPicPr>
        <p:blipFill>
          <a:blip r:embed="rId13"/>
          <a:stretch>
            <a:fillRect/>
          </a:stretch>
        </p:blipFill>
        <p:spPr>
          <a:xfrm>
            <a:off x="6943938" y="953722"/>
            <a:ext cx="4227748" cy="569240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45093043-0F03-4A5D-AE64-27EFF0304515}" type="slidenum">
              <a:rPr lang="en-US" altLang="zh-CN" sz="1200">
                <a:solidFill>
                  <a:srgbClr val="898989"/>
                </a:solidFill>
                <a:latin typeface="Calibri" pitchFamily="34" charset="0"/>
                <a:cs typeface="等线"/>
              </a:rPr>
              <a:pPr algn="r" eaLnBrk="1" hangingPunct="1"/>
              <a:t>26</a:t>
            </a:fld>
            <a:endParaRPr lang="en-US" altLang="zh-CN" sz="1200">
              <a:solidFill>
                <a:srgbClr val="898989"/>
              </a:solidFill>
              <a:latin typeface="Calibri" pitchFamily="34" charset="0"/>
              <a:cs typeface="等线"/>
            </a:endParaRPr>
          </a:p>
        </p:txBody>
      </p:sp>
      <p:pic>
        <p:nvPicPr>
          <p:cNvPr id="358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552" y="694284"/>
            <a:ext cx="8257364" cy="4034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48359"/>
          <a:stretch/>
        </p:blipFill>
        <p:spPr bwMode="auto">
          <a:xfrm>
            <a:off x="2068588" y="4089286"/>
            <a:ext cx="8754648" cy="2449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DA0A2411-2BCF-4B5C-BD00-FD1E0324BF0B}"/>
              </a:ext>
            </a:extLst>
          </p:cNvPr>
          <p:cNvSpPr/>
          <p:nvPr/>
        </p:nvSpPr>
        <p:spPr>
          <a:xfrm>
            <a:off x="4153359" y="1333041"/>
            <a:ext cx="4770304" cy="627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xmlns="" id="{38734D4B-F456-4369-9D4E-EB9C56B57506}"/>
              </a:ext>
            </a:extLst>
          </p:cNvPr>
          <p:cNvSpPr>
            <a:spLocks noGrp="1"/>
          </p:cNvSpPr>
          <p:nvPr>
            <p:ph type="title"/>
          </p:nvPr>
        </p:nvSpPr>
        <p:spPr>
          <a:xfrm>
            <a:off x="628650" y="828675"/>
            <a:ext cx="10934700" cy="877888"/>
          </a:xfrm>
        </p:spPr>
        <p:txBody>
          <a:bodyPr/>
          <a:lstStyle/>
          <a:p>
            <a:r>
              <a:rPr lang="en-US" altLang="en-US" sz="3600">
                <a:solidFill>
                  <a:srgbClr val="0070C0"/>
                </a:solidFill>
                <a:latin typeface="Myriad Pro" panose="020B0503030403020204" pitchFamily="34" charset="0"/>
              </a:rPr>
              <a:t>NHỮNG ƯU ĐIỂM CỦA SÁCH ĐỐI VỚI GIÁO VIÊN</a:t>
            </a:r>
          </a:p>
        </p:txBody>
      </p:sp>
      <p:graphicFrame>
        <p:nvGraphicFramePr>
          <p:cNvPr id="4" name="Content Placeholder 3">
            <a:extLst>
              <a:ext uri="{FF2B5EF4-FFF2-40B4-BE49-F238E27FC236}">
                <a16:creationId xmlns:a16="http://schemas.microsoft.com/office/drawing/2014/main" xmlns="" id="{AC50775C-EE82-424F-8D56-3C39C5D5C052}"/>
              </a:ext>
            </a:extLst>
          </p:cNvPr>
          <p:cNvGraphicFramePr>
            <a:graphicFrameLocks noGrp="1"/>
          </p:cNvGraphicFramePr>
          <p:nvPr>
            <p:ph idx="1"/>
            <p:extLst>
              <p:ext uri="{D42A27DB-BD31-4B8C-83A1-F6EECF244321}">
                <p14:modId xmlns:p14="http://schemas.microsoft.com/office/powerpoint/2010/main" val="293085634"/>
              </p:ext>
            </p:extLst>
          </p:nvPr>
        </p:nvGraphicFramePr>
        <p:xfrm>
          <a:off x="838200" y="1854200"/>
          <a:ext cx="10515600" cy="4533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xmlns="" id="{F562BE69-54EE-4751-B148-DA3E91C1DC03}"/>
              </a:ext>
            </a:extLst>
          </p:cNvPr>
          <p:cNvSpPr>
            <a:spLocks noGrp="1"/>
          </p:cNvSpPr>
          <p:nvPr>
            <p:ph type="title"/>
          </p:nvPr>
        </p:nvSpPr>
        <p:spPr>
          <a:xfrm>
            <a:off x="495300" y="547688"/>
            <a:ext cx="10969625" cy="1025525"/>
          </a:xfrm>
        </p:spPr>
        <p:txBody>
          <a:bodyPr/>
          <a:lstStyle/>
          <a:p>
            <a:pPr algn="ctr"/>
            <a:r>
              <a:rPr lang="en-US" altLang="en-US" sz="3600">
                <a:solidFill>
                  <a:srgbClr val="0070C0"/>
                </a:solidFill>
                <a:latin typeface="Myriad Pro" panose="020B0503030403020204" pitchFamily="34" charset="0"/>
              </a:rPr>
              <a:t>NHỮNG ƯU ĐIỂM CỦA SÁCH ĐỐI VỚI HỌC SINH</a:t>
            </a:r>
          </a:p>
        </p:txBody>
      </p:sp>
      <p:graphicFrame>
        <p:nvGraphicFramePr>
          <p:cNvPr id="4" name="Content Placeholder 3">
            <a:extLst>
              <a:ext uri="{FF2B5EF4-FFF2-40B4-BE49-F238E27FC236}">
                <a16:creationId xmlns:a16="http://schemas.microsoft.com/office/drawing/2014/main" xmlns="" id="{C8B5DFCB-39A0-42B3-95EE-A5236071B927}"/>
              </a:ext>
            </a:extLst>
          </p:cNvPr>
          <p:cNvGraphicFramePr>
            <a:graphicFrameLocks noGrp="1"/>
          </p:cNvGraphicFramePr>
          <p:nvPr>
            <p:ph idx="1"/>
            <p:extLst>
              <p:ext uri="{D42A27DB-BD31-4B8C-83A1-F6EECF244321}">
                <p14:modId xmlns:p14="http://schemas.microsoft.com/office/powerpoint/2010/main" val="947701015"/>
              </p:ext>
            </p:extLst>
          </p:nvPr>
        </p:nvGraphicFramePr>
        <p:xfrm>
          <a:off x="497005" y="1467892"/>
          <a:ext cx="11199126" cy="4787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a:extLst>
              <a:ext uri="{FF2B5EF4-FFF2-40B4-BE49-F238E27FC236}">
                <a16:creationId xmlns:a16="http://schemas.microsoft.com/office/drawing/2014/main" xmlns="" id="{D4794E13-5A65-4328-A56A-9F16C73F3A3A}"/>
              </a:ext>
            </a:extLst>
          </p:cNvPr>
          <p:cNvPicPr>
            <a:picLocks noChangeAspect="1"/>
          </p:cNvPicPr>
          <p:nvPr/>
        </p:nvPicPr>
        <p:blipFill>
          <a:blip r:embed="rId3"/>
          <a:srcRect/>
          <a:stretch>
            <a:fillRect/>
          </a:stretch>
        </p:blipFill>
        <p:spPr bwMode="auto">
          <a:xfrm>
            <a:off x="0" y="0"/>
            <a:ext cx="12199938" cy="6858000"/>
          </a:xfrm>
          <a:prstGeom prst="rect">
            <a:avLst/>
          </a:prstGeom>
          <a:ln/>
        </p:spPr>
        <p:style>
          <a:lnRef idx="2">
            <a:schemeClr val="accent1"/>
          </a:lnRef>
          <a:fillRef idx="1">
            <a:schemeClr val="lt1"/>
          </a:fillRef>
          <a:effectRef idx="0">
            <a:schemeClr val="accent1"/>
          </a:effectRef>
          <a:fontRef idx="minor">
            <a:schemeClr val="dk1"/>
          </a:fontRef>
        </p:style>
      </p:pic>
      <p:sp>
        <p:nvSpPr>
          <p:cNvPr id="11" name="TextBox 10">
            <a:extLst>
              <a:ext uri="{FF2B5EF4-FFF2-40B4-BE49-F238E27FC236}">
                <a16:creationId xmlns:a16="http://schemas.microsoft.com/office/drawing/2014/main" xmlns="" id="{D157E2C5-9BF7-4598-A7B0-54725AAF69D2}"/>
              </a:ext>
            </a:extLst>
          </p:cNvPr>
          <p:cNvSpPr txBox="1"/>
          <p:nvPr/>
        </p:nvSpPr>
        <p:spPr>
          <a:xfrm>
            <a:off x="2855913" y="501650"/>
            <a:ext cx="4835525" cy="584200"/>
          </a:xfrm>
          <a:prstGeom prst="rect">
            <a:avLst/>
          </a:prstGeom>
          <a:noFill/>
        </p:spPr>
        <p:txBody>
          <a:bodyPr>
            <a:spAutoFit/>
          </a:bodyPr>
          <a:lstStyle/>
          <a:p>
            <a:pPr algn="ctr" eaLnBrk="1" fontAlgn="auto" hangingPunct="1">
              <a:spcBef>
                <a:spcPts val="0"/>
              </a:spcBef>
              <a:spcAft>
                <a:spcPts val="0"/>
              </a:spcAft>
              <a:defRPr/>
            </a:pPr>
            <a:r>
              <a:rPr lang="en-US" sz="3200" b="1" dirty="0">
                <a:solidFill>
                  <a:srgbClr val="FF0000"/>
                </a:solidFill>
                <a:effectLst>
                  <a:outerShdw blurRad="38100" dist="38100" dir="2700000" algn="tl">
                    <a:srgbClr val="000000">
                      <a:alpha val="43137"/>
                    </a:srgbClr>
                  </a:outerShdw>
                </a:effectLst>
                <a:latin typeface="Myriad Pro"/>
                <a:cs typeface="+mn-cs"/>
              </a:rPr>
              <a:t>KẾT LUẬN</a:t>
            </a:r>
          </a:p>
        </p:txBody>
      </p:sp>
      <p:sp>
        <p:nvSpPr>
          <p:cNvPr id="2" name="Rectangle 1">
            <a:extLst>
              <a:ext uri="{FF2B5EF4-FFF2-40B4-BE49-F238E27FC236}">
                <a16:creationId xmlns:a16="http://schemas.microsoft.com/office/drawing/2014/main" xmlns="" id="{BCF5DE7A-4DB3-49F4-B1E4-E7D2847F10AB}"/>
              </a:ext>
            </a:extLst>
          </p:cNvPr>
          <p:cNvSpPr/>
          <p:nvPr/>
        </p:nvSpPr>
        <p:spPr>
          <a:xfrm>
            <a:off x="3500438" y="2886075"/>
            <a:ext cx="4886325" cy="719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 name="Rounded Rectangle 2">
            <a:extLst>
              <a:ext uri="{FF2B5EF4-FFF2-40B4-BE49-F238E27FC236}">
                <a16:creationId xmlns:a16="http://schemas.microsoft.com/office/drawing/2014/main" xmlns="" id="{56C75C8E-65D3-4821-8145-80BADEEBF0FC}"/>
              </a:ext>
            </a:extLst>
          </p:cNvPr>
          <p:cNvSpPr/>
          <p:nvPr/>
        </p:nvSpPr>
        <p:spPr>
          <a:xfrm>
            <a:off x="639763" y="1214438"/>
            <a:ext cx="9267825" cy="40814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just" eaLnBrk="1" fontAlgn="auto" hangingPunct="1">
              <a:lnSpc>
                <a:spcPct val="130000"/>
              </a:lnSpc>
              <a:spcBef>
                <a:spcPts val="600"/>
              </a:spcBef>
              <a:spcAft>
                <a:spcPts val="600"/>
              </a:spcAft>
              <a:buFont typeface="Wingdings" pitchFamily="2" charset="2"/>
              <a:buChar char="Ø"/>
              <a:defRPr/>
            </a:pPr>
            <a:endParaRPr lang="en-US" sz="2400" kern="0" dirty="0">
              <a:solidFill>
                <a:sysClr val="windowText" lastClr="000000"/>
              </a:solidFill>
              <a:latin typeface="Myriad Pro"/>
            </a:endParaRPr>
          </a:p>
          <a:p>
            <a:pPr marL="342900" indent="-342900" algn="just" eaLnBrk="1" fontAlgn="auto" hangingPunct="1">
              <a:lnSpc>
                <a:spcPct val="130000"/>
              </a:lnSpc>
              <a:spcBef>
                <a:spcPts val="600"/>
              </a:spcBef>
              <a:spcAft>
                <a:spcPts val="600"/>
              </a:spcAft>
              <a:buFont typeface="Wingdings" pitchFamily="2" charset="2"/>
              <a:buChar char="Ø"/>
              <a:defRPr/>
            </a:pPr>
            <a:r>
              <a:rPr lang="en-US" sz="2400" kern="0" dirty="0" err="1">
                <a:solidFill>
                  <a:sysClr val="windowText" lastClr="000000"/>
                </a:solidFill>
                <a:latin typeface="Myriad Pro"/>
              </a:rPr>
              <a:t>Kiến</a:t>
            </a:r>
            <a:r>
              <a:rPr lang="en-US" sz="2400" kern="0" dirty="0">
                <a:solidFill>
                  <a:sysClr val="windowText" lastClr="000000"/>
                </a:solidFill>
                <a:latin typeface="Myriad Pro"/>
              </a:rPr>
              <a:t> </a:t>
            </a:r>
            <a:r>
              <a:rPr lang="en-US" sz="2400" kern="0" dirty="0" err="1">
                <a:solidFill>
                  <a:sysClr val="windowText" lastClr="000000"/>
                </a:solidFill>
                <a:latin typeface="Myriad Pro"/>
              </a:rPr>
              <a:t>thức</a:t>
            </a:r>
            <a:r>
              <a:rPr lang="en-US" sz="2400" kern="0" dirty="0">
                <a:solidFill>
                  <a:sysClr val="windowText" lastClr="000000"/>
                </a:solidFill>
                <a:latin typeface="Myriad Pro"/>
              </a:rPr>
              <a:t> </a:t>
            </a:r>
            <a:r>
              <a:rPr lang="en-US" sz="2400" kern="0" dirty="0" err="1">
                <a:solidFill>
                  <a:sysClr val="windowText" lastClr="000000"/>
                </a:solidFill>
                <a:latin typeface="Myriad Pro"/>
              </a:rPr>
              <a:t>tinh</a:t>
            </a:r>
            <a:r>
              <a:rPr lang="en-US" sz="2400" kern="0" dirty="0">
                <a:solidFill>
                  <a:sysClr val="windowText" lastClr="000000"/>
                </a:solidFill>
                <a:latin typeface="Myriad Pro"/>
              </a:rPr>
              <a:t> </a:t>
            </a:r>
            <a:r>
              <a:rPr lang="en-US" sz="2400" kern="0" dirty="0" err="1">
                <a:solidFill>
                  <a:sysClr val="windowText" lastClr="000000"/>
                </a:solidFill>
                <a:latin typeface="Myriad Pro"/>
              </a:rPr>
              <a:t>giản</a:t>
            </a:r>
            <a:r>
              <a:rPr lang="en-US" sz="2400" kern="0" dirty="0">
                <a:solidFill>
                  <a:sysClr val="windowText" lastClr="000000"/>
                </a:solidFill>
                <a:latin typeface="Myriad Pro"/>
              </a:rPr>
              <a:t>, </a:t>
            </a:r>
            <a:r>
              <a:rPr lang="en-US" sz="2400" kern="0" dirty="0" err="1">
                <a:solidFill>
                  <a:sysClr val="windowText" lastClr="000000"/>
                </a:solidFill>
                <a:latin typeface="Myriad Pro"/>
              </a:rPr>
              <a:t>trực</a:t>
            </a:r>
            <a:r>
              <a:rPr lang="en-US" sz="2400" kern="0" dirty="0">
                <a:solidFill>
                  <a:sysClr val="windowText" lastClr="000000"/>
                </a:solidFill>
                <a:latin typeface="Myriad Pro"/>
              </a:rPr>
              <a:t> </a:t>
            </a:r>
            <a:r>
              <a:rPr lang="en-US" sz="2400" kern="0" dirty="0" err="1">
                <a:solidFill>
                  <a:sysClr val="windowText" lastClr="000000"/>
                </a:solidFill>
                <a:latin typeface="Myriad Pro"/>
              </a:rPr>
              <a:t>quan</a:t>
            </a:r>
            <a:r>
              <a:rPr lang="en-US" sz="2400" kern="0" dirty="0">
                <a:solidFill>
                  <a:sysClr val="windowText" lastClr="000000"/>
                </a:solidFill>
                <a:latin typeface="Myriad Pro"/>
              </a:rPr>
              <a:t>, </a:t>
            </a:r>
            <a:r>
              <a:rPr lang="en-US" sz="2400" kern="0" dirty="0" err="1">
                <a:solidFill>
                  <a:sysClr val="windowText" lastClr="000000"/>
                </a:solidFill>
                <a:latin typeface="Myriad Pro"/>
              </a:rPr>
              <a:t>sinh</a:t>
            </a:r>
            <a:r>
              <a:rPr lang="en-US" sz="2400" kern="0" dirty="0">
                <a:solidFill>
                  <a:sysClr val="windowText" lastClr="000000"/>
                </a:solidFill>
                <a:latin typeface="Myriad Pro"/>
              </a:rPr>
              <a:t> </a:t>
            </a:r>
            <a:r>
              <a:rPr lang="en-US" sz="2400" kern="0" dirty="0" err="1">
                <a:solidFill>
                  <a:sysClr val="windowText" lastClr="000000"/>
                </a:solidFill>
                <a:latin typeface="Myriad Pro"/>
              </a:rPr>
              <a:t>động</a:t>
            </a:r>
            <a:r>
              <a:rPr lang="en-US" sz="2400" kern="0" dirty="0">
                <a:solidFill>
                  <a:sysClr val="windowText" lastClr="000000"/>
                </a:solidFill>
                <a:latin typeface="Myriad Pro"/>
              </a:rPr>
              <a:t>, </a:t>
            </a:r>
            <a:r>
              <a:rPr lang="en-US" sz="2400" kern="0" dirty="0" err="1">
                <a:solidFill>
                  <a:sysClr val="windowText" lastClr="000000"/>
                </a:solidFill>
                <a:latin typeface="Myriad Pro"/>
              </a:rPr>
              <a:t>phù</a:t>
            </a:r>
            <a:r>
              <a:rPr lang="en-US" sz="2400" kern="0" dirty="0">
                <a:solidFill>
                  <a:sysClr val="windowText" lastClr="000000"/>
                </a:solidFill>
                <a:latin typeface="Myriad Pro"/>
              </a:rPr>
              <a:t> </a:t>
            </a:r>
            <a:r>
              <a:rPr lang="en-US" sz="2400" kern="0" dirty="0" err="1">
                <a:solidFill>
                  <a:sysClr val="windowText" lastClr="000000"/>
                </a:solidFill>
                <a:latin typeface="Myriad Pro"/>
              </a:rPr>
              <a:t>hợp</a:t>
            </a:r>
            <a:r>
              <a:rPr lang="vi-VN" sz="2400" kern="0" dirty="0">
                <a:solidFill>
                  <a:sysClr val="windowText" lastClr="000000"/>
                </a:solidFill>
                <a:latin typeface="Myriad Pro"/>
              </a:rPr>
              <a:t> với</a:t>
            </a:r>
            <a:r>
              <a:rPr lang="en-US" sz="2400" kern="0" dirty="0">
                <a:solidFill>
                  <a:sysClr val="windowText" lastClr="000000"/>
                </a:solidFill>
                <a:latin typeface="Myriad Pro"/>
              </a:rPr>
              <a:t> HS.</a:t>
            </a:r>
          </a:p>
          <a:p>
            <a:pPr marL="342900" indent="-342900" algn="just" eaLnBrk="1" fontAlgn="auto" hangingPunct="1">
              <a:lnSpc>
                <a:spcPct val="130000"/>
              </a:lnSpc>
              <a:spcBef>
                <a:spcPts val="600"/>
              </a:spcBef>
              <a:spcAft>
                <a:spcPts val="600"/>
              </a:spcAft>
              <a:buFont typeface="Wingdings" pitchFamily="2" charset="2"/>
              <a:buChar char="Ø"/>
              <a:defRPr/>
            </a:pPr>
            <a:r>
              <a:rPr lang="en-US" sz="2400" kern="0" dirty="0" err="1">
                <a:solidFill>
                  <a:prstClr val="black"/>
                </a:solidFill>
                <a:latin typeface="Myriad Pro"/>
              </a:rPr>
              <a:t>Hỗ</a:t>
            </a:r>
            <a:r>
              <a:rPr lang="en-US" sz="2400" kern="0" dirty="0">
                <a:solidFill>
                  <a:prstClr val="black"/>
                </a:solidFill>
                <a:latin typeface="Myriad Pro"/>
              </a:rPr>
              <a:t> </a:t>
            </a:r>
            <a:r>
              <a:rPr lang="en-US" sz="2400" kern="0" dirty="0" err="1">
                <a:solidFill>
                  <a:prstClr val="black"/>
                </a:solidFill>
                <a:latin typeface="Myriad Pro"/>
              </a:rPr>
              <a:t>trợ</a:t>
            </a:r>
            <a:r>
              <a:rPr lang="en-US" sz="2400" kern="0" dirty="0">
                <a:solidFill>
                  <a:prstClr val="black"/>
                </a:solidFill>
                <a:latin typeface="Myriad Pro"/>
              </a:rPr>
              <a:t> </a:t>
            </a:r>
            <a:r>
              <a:rPr lang="en-US" sz="2400" kern="0" dirty="0" err="1">
                <a:solidFill>
                  <a:prstClr val="black"/>
                </a:solidFill>
                <a:latin typeface="Myriad Pro"/>
              </a:rPr>
              <a:t>đổi</a:t>
            </a:r>
            <a:r>
              <a:rPr lang="en-US" sz="2400" kern="0" dirty="0">
                <a:solidFill>
                  <a:prstClr val="black"/>
                </a:solidFill>
                <a:latin typeface="Myriad Pro"/>
              </a:rPr>
              <a:t> </a:t>
            </a:r>
            <a:r>
              <a:rPr lang="en-US" sz="2400" kern="0" dirty="0" err="1">
                <a:solidFill>
                  <a:prstClr val="black"/>
                </a:solidFill>
                <a:latin typeface="Myriad Pro"/>
              </a:rPr>
              <a:t>mới</a:t>
            </a:r>
            <a:r>
              <a:rPr lang="en-US" sz="2400" kern="0" dirty="0">
                <a:solidFill>
                  <a:prstClr val="black"/>
                </a:solidFill>
                <a:latin typeface="Myriad Pro"/>
              </a:rPr>
              <a:t> PP </a:t>
            </a:r>
            <a:r>
              <a:rPr lang="en-US" sz="2400" kern="0" dirty="0" err="1">
                <a:solidFill>
                  <a:prstClr val="black"/>
                </a:solidFill>
                <a:latin typeface="Myriad Pro"/>
              </a:rPr>
              <a:t>tổ</a:t>
            </a:r>
            <a:r>
              <a:rPr lang="en-US" sz="2400" kern="0" dirty="0">
                <a:solidFill>
                  <a:prstClr val="black"/>
                </a:solidFill>
                <a:latin typeface="Myriad Pro"/>
              </a:rPr>
              <a:t> </a:t>
            </a:r>
            <a:r>
              <a:rPr lang="en-US" sz="2400" kern="0" dirty="0" err="1">
                <a:solidFill>
                  <a:prstClr val="black"/>
                </a:solidFill>
                <a:latin typeface="Myriad Pro"/>
              </a:rPr>
              <a:t>chức</a:t>
            </a:r>
            <a:r>
              <a:rPr lang="en-US" sz="2400" kern="0" dirty="0">
                <a:solidFill>
                  <a:prstClr val="black"/>
                </a:solidFill>
                <a:latin typeface="Myriad Pro"/>
              </a:rPr>
              <a:t> </a:t>
            </a:r>
            <a:r>
              <a:rPr lang="en-US" sz="2400" kern="0" dirty="0" err="1">
                <a:solidFill>
                  <a:prstClr val="black"/>
                </a:solidFill>
                <a:latin typeface="Myriad Pro"/>
              </a:rPr>
              <a:t>dạy</a:t>
            </a:r>
            <a:r>
              <a:rPr lang="en-US" sz="2400" kern="0" dirty="0">
                <a:solidFill>
                  <a:prstClr val="black"/>
                </a:solidFill>
                <a:latin typeface="Myriad Pro"/>
              </a:rPr>
              <a:t> </a:t>
            </a:r>
            <a:r>
              <a:rPr lang="en-US" sz="2400" kern="0" dirty="0" err="1">
                <a:solidFill>
                  <a:prstClr val="black"/>
                </a:solidFill>
                <a:latin typeface="Myriad Pro"/>
              </a:rPr>
              <a:t>học</a:t>
            </a:r>
            <a:r>
              <a:rPr lang="en-US" sz="2400" kern="0" dirty="0">
                <a:solidFill>
                  <a:prstClr val="black"/>
                </a:solidFill>
                <a:latin typeface="Myriad Pro"/>
              </a:rPr>
              <a:t>, </a:t>
            </a:r>
            <a:r>
              <a:rPr lang="en-US" sz="2400" kern="0" dirty="0" err="1">
                <a:solidFill>
                  <a:prstClr val="black"/>
                </a:solidFill>
                <a:latin typeface="Myriad Pro"/>
              </a:rPr>
              <a:t>lập</a:t>
            </a:r>
            <a:r>
              <a:rPr lang="en-US" sz="2400" kern="0" dirty="0">
                <a:solidFill>
                  <a:prstClr val="black"/>
                </a:solidFill>
                <a:latin typeface="Myriad Pro"/>
              </a:rPr>
              <a:t> </a:t>
            </a:r>
            <a:r>
              <a:rPr lang="en-US" sz="2400" kern="0" dirty="0" err="1">
                <a:solidFill>
                  <a:prstClr val="black"/>
                </a:solidFill>
                <a:latin typeface="Myriad Pro"/>
              </a:rPr>
              <a:t>kế</a:t>
            </a:r>
            <a:r>
              <a:rPr lang="en-US" sz="2400" kern="0" dirty="0">
                <a:solidFill>
                  <a:prstClr val="black"/>
                </a:solidFill>
                <a:latin typeface="Myriad Pro"/>
              </a:rPr>
              <a:t> </a:t>
            </a:r>
            <a:r>
              <a:rPr lang="en-US" sz="2400" kern="0" dirty="0" err="1">
                <a:solidFill>
                  <a:prstClr val="black"/>
                </a:solidFill>
                <a:latin typeface="Myriad Pro"/>
              </a:rPr>
              <a:t>hoạch</a:t>
            </a:r>
            <a:r>
              <a:rPr lang="en-US" sz="2400" kern="0" dirty="0">
                <a:solidFill>
                  <a:prstClr val="black"/>
                </a:solidFill>
                <a:latin typeface="Myriad Pro"/>
              </a:rPr>
              <a:t> </a:t>
            </a:r>
            <a:r>
              <a:rPr lang="en-US" sz="2400" kern="0" dirty="0" err="1">
                <a:solidFill>
                  <a:prstClr val="black"/>
                </a:solidFill>
                <a:latin typeface="Myriad Pro"/>
              </a:rPr>
              <a:t>giáo</a:t>
            </a:r>
            <a:r>
              <a:rPr lang="en-US" sz="2400" kern="0" dirty="0">
                <a:solidFill>
                  <a:prstClr val="black"/>
                </a:solidFill>
                <a:latin typeface="Myriad Pro"/>
              </a:rPr>
              <a:t> </a:t>
            </a:r>
            <a:r>
              <a:rPr lang="en-US" sz="2400" kern="0" dirty="0" err="1">
                <a:solidFill>
                  <a:prstClr val="black"/>
                </a:solidFill>
                <a:latin typeface="Myriad Pro"/>
              </a:rPr>
              <a:t>dục</a:t>
            </a:r>
            <a:r>
              <a:rPr lang="en-US" sz="2400" kern="0" dirty="0">
                <a:solidFill>
                  <a:prstClr val="black"/>
                </a:solidFill>
                <a:latin typeface="Myriad Pro"/>
              </a:rPr>
              <a:t>.</a:t>
            </a:r>
            <a:endParaRPr lang="en-US" sz="2400" kern="0" dirty="0">
              <a:solidFill>
                <a:sysClr val="windowText" lastClr="000000"/>
              </a:solidFill>
              <a:latin typeface="Myriad Pro"/>
            </a:endParaRPr>
          </a:p>
          <a:p>
            <a:pPr marL="342900" indent="-342900" algn="just" eaLnBrk="1" fontAlgn="auto" hangingPunct="1">
              <a:lnSpc>
                <a:spcPct val="130000"/>
              </a:lnSpc>
              <a:spcBef>
                <a:spcPts val="600"/>
              </a:spcBef>
              <a:spcAft>
                <a:spcPts val="600"/>
              </a:spcAft>
              <a:buFont typeface="Wingdings" pitchFamily="2" charset="2"/>
              <a:buChar char="Ø"/>
              <a:defRPr/>
            </a:pPr>
            <a:r>
              <a:rPr lang="en-US" sz="2400" kern="0" dirty="0" err="1">
                <a:solidFill>
                  <a:sysClr val="windowText" lastClr="000000"/>
                </a:solidFill>
                <a:latin typeface="Myriad Pro"/>
              </a:rPr>
              <a:t>Nhiều</a:t>
            </a:r>
            <a:r>
              <a:rPr lang="en-US" sz="2400" kern="0" dirty="0">
                <a:solidFill>
                  <a:sysClr val="windowText" lastClr="000000"/>
                </a:solidFill>
                <a:latin typeface="Myriad Pro"/>
              </a:rPr>
              <a:t> </a:t>
            </a:r>
            <a:r>
              <a:rPr lang="en-US" sz="2400" kern="0" dirty="0" err="1">
                <a:solidFill>
                  <a:sysClr val="windowText" lastClr="000000"/>
                </a:solidFill>
                <a:latin typeface="Myriad Pro"/>
              </a:rPr>
              <a:t>hoạt</a:t>
            </a:r>
            <a:r>
              <a:rPr lang="en-US" sz="2400" kern="0" dirty="0">
                <a:solidFill>
                  <a:sysClr val="windowText" lastClr="000000"/>
                </a:solidFill>
                <a:latin typeface="Myriad Pro"/>
              </a:rPr>
              <a:t> </a:t>
            </a:r>
            <a:r>
              <a:rPr lang="en-US" sz="2400" kern="0" dirty="0" err="1">
                <a:solidFill>
                  <a:sysClr val="windowText" lastClr="000000"/>
                </a:solidFill>
                <a:latin typeface="Myriad Pro"/>
              </a:rPr>
              <a:t>động</a:t>
            </a:r>
            <a:r>
              <a:rPr lang="en-US" sz="2400" kern="0" dirty="0">
                <a:solidFill>
                  <a:sysClr val="windowText" lastClr="000000"/>
                </a:solidFill>
                <a:latin typeface="Myriad Pro"/>
              </a:rPr>
              <a:t> </a:t>
            </a:r>
            <a:r>
              <a:rPr lang="en-US" sz="2400" kern="0" dirty="0" err="1">
                <a:solidFill>
                  <a:sysClr val="windowText" lastClr="000000"/>
                </a:solidFill>
                <a:latin typeface="Myriad Pro"/>
              </a:rPr>
              <a:t>để</a:t>
            </a:r>
            <a:r>
              <a:rPr lang="en-US" sz="2400" kern="0" dirty="0">
                <a:solidFill>
                  <a:sysClr val="windowText" lastClr="000000"/>
                </a:solidFill>
                <a:latin typeface="Myriad Pro"/>
              </a:rPr>
              <a:t> </a:t>
            </a:r>
            <a:r>
              <a:rPr lang="en-US" sz="2400" kern="0" dirty="0" err="1">
                <a:solidFill>
                  <a:sysClr val="windowText" lastClr="000000"/>
                </a:solidFill>
                <a:latin typeface="Myriad Pro"/>
              </a:rPr>
              <a:t>phát</a:t>
            </a:r>
            <a:r>
              <a:rPr lang="en-US" sz="2400" kern="0" dirty="0">
                <a:solidFill>
                  <a:sysClr val="windowText" lastClr="000000"/>
                </a:solidFill>
                <a:latin typeface="Myriad Pro"/>
              </a:rPr>
              <a:t> </a:t>
            </a:r>
            <a:r>
              <a:rPr lang="en-US" sz="2400" kern="0" dirty="0" err="1">
                <a:solidFill>
                  <a:sysClr val="windowText" lastClr="000000"/>
                </a:solidFill>
                <a:latin typeface="Myriad Pro"/>
              </a:rPr>
              <a:t>triển</a:t>
            </a:r>
            <a:r>
              <a:rPr lang="en-US" sz="2400" kern="0" dirty="0">
                <a:solidFill>
                  <a:sysClr val="windowText" lastClr="000000"/>
                </a:solidFill>
                <a:latin typeface="Myriad Pro"/>
              </a:rPr>
              <a:t> </a:t>
            </a:r>
            <a:r>
              <a:rPr lang="en-US" sz="2400" kern="0" dirty="0" err="1">
                <a:solidFill>
                  <a:sysClr val="windowText" lastClr="000000"/>
                </a:solidFill>
                <a:latin typeface="Myriad Pro"/>
              </a:rPr>
              <a:t>năng</a:t>
            </a:r>
            <a:r>
              <a:rPr lang="en-US" sz="2400" kern="0" dirty="0">
                <a:solidFill>
                  <a:sysClr val="windowText" lastClr="000000"/>
                </a:solidFill>
                <a:latin typeface="Myriad Pro"/>
              </a:rPr>
              <a:t> </a:t>
            </a:r>
            <a:r>
              <a:rPr lang="en-US" sz="2400" kern="0" dirty="0" err="1">
                <a:solidFill>
                  <a:sysClr val="windowText" lastClr="000000"/>
                </a:solidFill>
                <a:latin typeface="Myriad Pro"/>
              </a:rPr>
              <a:t>lực</a:t>
            </a:r>
            <a:r>
              <a:rPr lang="en-US" sz="2400" kern="0" dirty="0">
                <a:solidFill>
                  <a:sysClr val="windowText" lastClr="000000"/>
                </a:solidFill>
                <a:latin typeface="Myriad Pro"/>
              </a:rPr>
              <a:t> </a:t>
            </a:r>
            <a:r>
              <a:rPr lang="en-US" sz="2400" kern="0" dirty="0" err="1">
                <a:solidFill>
                  <a:sysClr val="windowText" lastClr="000000"/>
                </a:solidFill>
                <a:latin typeface="Myriad Pro"/>
              </a:rPr>
              <a:t>và</a:t>
            </a:r>
            <a:r>
              <a:rPr lang="en-US" sz="2400" kern="0" dirty="0">
                <a:solidFill>
                  <a:sysClr val="windowText" lastClr="000000"/>
                </a:solidFill>
                <a:latin typeface="Myriad Pro"/>
              </a:rPr>
              <a:t> </a:t>
            </a:r>
            <a:r>
              <a:rPr lang="en-US" sz="2400" kern="0" dirty="0" err="1">
                <a:solidFill>
                  <a:sysClr val="windowText" lastClr="000000"/>
                </a:solidFill>
                <a:latin typeface="Myriad Pro"/>
              </a:rPr>
              <a:t>phẩm</a:t>
            </a:r>
            <a:r>
              <a:rPr lang="en-US" sz="2400" kern="0" dirty="0">
                <a:solidFill>
                  <a:sysClr val="windowText" lastClr="000000"/>
                </a:solidFill>
                <a:latin typeface="Myriad Pro"/>
              </a:rPr>
              <a:t> </a:t>
            </a:r>
            <a:r>
              <a:rPr lang="en-US" sz="2400" kern="0" dirty="0" err="1">
                <a:solidFill>
                  <a:sysClr val="windowText" lastClr="000000"/>
                </a:solidFill>
                <a:latin typeface="Myriad Pro"/>
              </a:rPr>
              <a:t>chất</a:t>
            </a:r>
            <a:r>
              <a:rPr lang="en-US" sz="2400" kern="0" dirty="0">
                <a:solidFill>
                  <a:sysClr val="windowText" lastClr="000000"/>
                </a:solidFill>
                <a:latin typeface="Myriad Pro"/>
              </a:rPr>
              <a:t>.</a:t>
            </a:r>
          </a:p>
          <a:p>
            <a:pPr marL="342900" indent="-342900" algn="just" eaLnBrk="1" fontAlgn="auto" hangingPunct="1">
              <a:lnSpc>
                <a:spcPct val="130000"/>
              </a:lnSpc>
              <a:spcBef>
                <a:spcPts val="600"/>
              </a:spcBef>
              <a:spcAft>
                <a:spcPts val="600"/>
              </a:spcAft>
              <a:buFont typeface="Wingdings" pitchFamily="2" charset="2"/>
              <a:buChar char="Ø"/>
              <a:defRPr/>
            </a:pPr>
            <a:r>
              <a:rPr lang="en-US" sz="2400" kern="0" dirty="0" err="1">
                <a:solidFill>
                  <a:sysClr val="windowText" lastClr="000000"/>
                </a:solidFill>
                <a:latin typeface="Myriad Pro"/>
              </a:rPr>
              <a:t>Hỗ</a:t>
            </a:r>
            <a:r>
              <a:rPr lang="en-US" sz="2400" kern="0" dirty="0">
                <a:solidFill>
                  <a:sysClr val="windowText" lastClr="000000"/>
                </a:solidFill>
                <a:latin typeface="Myriad Pro"/>
              </a:rPr>
              <a:t> </a:t>
            </a:r>
            <a:r>
              <a:rPr lang="en-US" sz="2400" kern="0" dirty="0" err="1">
                <a:solidFill>
                  <a:sysClr val="windowText" lastClr="000000"/>
                </a:solidFill>
                <a:latin typeface="Myriad Pro"/>
              </a:rPr>
              <a:t>trợ</a:t>
            </a:r>
            <a:r>
              <a:rPr lang="en-US" sz="2400" kern="0" dirty="0">
                <a:solidFill>
                  <a:sysClr val="windowText" lastClr="000000"/>
                </a:solidFill>
                <a:latin typeface="Myriad Pro"/>
              </a:rPr>
              <a:t> </a:t>
            </a:r>
            <a:r>
              <a:rPr lang="en-US" sz="2400" kern="0" dirty="0" err="1">
                <a:solidFill>
                  <a:sysClr val="windowText" lastClr="000000"/>
                </a:solidFill>
                <a:latin typeface="Myriad Pro"/>
              </a:rPr>
              <a:t>quá</a:t>
            </a:r>
            <a:r>
              <a:rPr lang="en-US" sz="2400" kern="0" dirty="0">
                <a:solidFill>
                  <a:sysClr val="windowText" lastClr="000000"/>
                </a:solidFill>
                <a:latin typeface="Myriad Pro"/>
              </a:rPr>
              <a:t> </a:t>
            </a:r>
            <a:r>
              <a:rPr lang="en-US" sz="2400" kern="0" dirty="0" err="1">
                <a:solidFill>
                  <a:sysClr val="windowText" lastClr="000000"/>
                </a:solidFill>
                <a:latin typeface="Myriad Pro"/>
              </a:rPr>
              <a:t>trình</a:t>
            </a:r>
            <a:r>
              <a:rPr lang="en-US" sz="2400" kern="0" dirty="0">
                <a:solidFill>
                  <a:sysClr val="windowText" lastClr="000000"/>
                </a:solidFill>
                <a:latin typeface="Myriad Pro"/>
              </a:rPr>
              <a:t> </a:t>
            </a:r>
            <a:r>
              <a:rPr lang="en-US" sz="2400" kern="0" dirty="0" err="1">
                <a:solidFill>
                  <a:sysClr val="windowText" lastClr="000000"/>
                </a:solidFill>
                <a:latin typeface="Myriad Pro"/>
              </a:rPr>
              <a:t>kiểm</a:t>
            </a:r>
            <a:r>
              <a:rPr lang="en-US" sz="2400" kern="0" dirty="0">
                <a:solidFill>
                  <a:sysClr val="windowText" lastClr="000000"/>
                </a:solidFill>
                <a:latin typeface="Myriad Pro"/>
              </a:rPr>
              <a:t> </a:t>
            </a:r>
            <a:r>
              <a:rPr lang="en-US" sz="2400" kern="0" dirty="0" err="1">
                <a:solidFill>
                  <a:sysClr val="windowText" lastClr="000000"/>
                </a:solidFill>
                <a:latin typeface="Myriad Pro"/>
              </a:rPr>
              <a:t>tra</a:t>
            </a:r>
            <a:r>
              <a:rPr lang="en-US" sz="2400" kern="0" dirty="0">
                <a:solidFill>
                  <a:sysClr val="windowText" lastClr="000000"/>
                </a:solidFill>
                <a:latin typeface="Myriad Pro"/>
              </a:rPr>
              <a:t>, </a:t>
            </a:r>
            <a:r>
              <a:rPr lang="en-US" sz="2400" kern="0" dirty="0" err="1">
                <a:solidFill>
                  <a:sysClr val="windowText" lastClr="000000"/>
                </a:solidFill>
                <a:latin typeface="Myriad Pro"/>
              </a:rPr>
              <a:t>đánh</a:t>
            </a:r>
            <a:r>
              <a:rPr lang="en-US" sz="2400" kern="0" dirty="0">
                <a:solidFill>
                  <a:sysClr val="windowText" lastClr="000000"/>
                </a:solidFill>
                <a:latin typeface="Myriad Pro"/>
              </a:rPr>
              <a:t> </a:t>
            </a:r>
            <a:r>
              <a:rPr lang="en-US" sz="2400" kern="0" dirty="0" err="1">
                <a:solidFill>
                  <a:sysClr val="windowText" lastClr="000000"/>
                </a:solidFill>
                <a:latin typeface="Myriad Pro"/>
              </a:rPr>
              <a:t>giá</a:t>
            </a:r>
            <a:r>
              <a:rPr lang="en-US" sz="2400" kern="0" dirty="0">
                <a:solidFill>
                  <a:sysClr val="windowText" lastClr="000000"/>
                </a:solidFill>
                <a:latin typeface="Myriad Pro"/>
              </a:rPr>
              <a:t> </a:t>
            </a:r>
            <a:r>
              <a:rPr lang="en-US" sz="2400" kern="0" dirty="0" err="1">
                <a:solidFill>
                  <a:sysClr val="windowText" lastClr="000000"/>
                </a:solidFill>
                <a:latin typeface="Myriad Pro"/>
              </a:rPr>
              <a:t>thường</a:t>
            </a:r>
            <a:r>
              <a:rPr lang="en-US" sz="2400" kern="0" dirty="0">
                <a:solidFill>
                  <a:sysClr val="windowText" lastClr="000000"/>
                </a:solidFill>
                <a:latin typeface="Myriad Pro"/>
              </a:rPr>
              <a:t> </a:t>
            </a:r>
            <a:r>
              <a:rPr lang="en-US" sz="2400" kern="0" dirty="0" err="1">
                <a:solidFill>
                  <a:sysClr val="windowText" lastClr="000000"/>
                </a:solidFill>
                <a:latin typeface="Myriad Pro"/>
              </a:rPr>
              <a:t>xuyên</a:t>
            </a:r>
            <a:r>
              <a:rPr lang="en-US" sz="2400" kern="0" dirty="0">
                <a:solidFill>
                  <a:sysClr val="windowText" lastClr="000000"/>
                </a:solidFill>
                <a:latin typeface="Myriad Pro"/>
              </a:rPr>
              <a:t> </a:t>
            </a:r>
            <a:r>
              <a:rPr lang="en-US" sz="2400" kern="0" dirty="0" err="1">
                <a:solidFill>
                  <a:sysClr val="windowText" lastClr="000000"/>
                </a:solidFill>
                <a:latin typeface="Myriad Pro"/>
              </a:rPr>
              <a:t>và</a:t>
            </a:r>
            <a:r>
              <a:rPr lang="en-US" sz="2400" kern="0" dirty="0">
                <a:solidFill>
                  <a:sysClr val="windowText" lastClr="000000"/>
                </a:solidFill>
                <a:latin typeface="Myriad Pro"/>
              </a:rPr>
              <a:t> </a:t>
            </a:r>
            <a:r>
              <a:rPr lang="en-US" sz="2400" kern="0" dirty="0" err="1">
                <a:solidFill>
                  <a:sysClr val="windowText" lastClr="000000"/>
                </a:solidFill>
                <a:latin typeface="Myriad Pro"/>
              </a:rPr>
              <a:t>định</a:t>
            </a:r>
            <a:r>
              <a:rPr lang="en-US" sz="2400" kern="0" dirty="0">
                <a:solidFill>
                  <a:sysClr val="windowText" lastClr="000000"/>
                </a:solidFill>
                <a:latin typeface="Myriad Pro"/>
              </a:rPr>
              <a:t> </a:t>
            </a:r>
            <a:r>
              <a:rPr lang="en-US" sz="2400" kern="0" dirty="0" err="1">
                <a:solidFill>
                  <a:sysClr val="windowText" lastClr="000000"/>
                </a:solidFill>
                <a:latin typeface="Myriad Pro"/>
              </a:rPr>
              <a:t>kì</a:t>
            </a:r>
            <a:r>
              <a:rPr lang="en-US" sz="2400" kern="0" dirty="0">
                <a:solidFill>
                  <a:sysClr val="windowText" lastClr="000000"/>
                </a:solidFill>
                <a:latin typeface="Myriad Pro"/>
              </a:rPr>
              <a:t>.</a:t>
            </a:r>
          </a:p>
          <a:p>
            <a:pPr marL="342900" indent="-342900" algn="just" eaLnBrk="1" fontAlgn="auto" hangingPunct="1">
              <a:lnSpc>
                <a:spcPct val="130000"/>
              </a:lnSpc>
              <a:spcBef>
                <a:spcPts val="600"/>
              </a:spcBef>
              <a:spcAft>
                <a:spcPts val="600"/>
              </a:spcAft>
              <a:buFont typeface="Wingdings" pitchFamily="2" charset="2"/>
              <a:buChar char="Ø"/>
              <a:defRPr/>
            </a:pPr>
            <a:r>
              <a:rPr lang="en-US" sz="2400" kern="0" dirty="0" err="1">
                <a:solidFill>
                  <a:sysClr val="windowText" lastClr="000000"/>
                </a:solidFill>
                <a:latin typeface="Myriad Pro"/>
              </a:rPr>
              <a:t>Dễ</a:t>
            </a:r>
            <a:r>
              <a:rPr lang="en-US" sz="2400" kern="0" dirty="0">
                <a:solidFill>
                  <a:sysClr val="windowText" lastClr="000000"/>
                </a:solidFill>
                <a:latin typeface="Myriad Pro"/>
              </a:rPr>
              <a:t> </a:t>
            </a:r>
            <a:r>
              <a:rPr lang="vi-VN" sz="2400" kern="0" dirty="0">
                <a:solidFill>
                  <a:sysClr val="windowText" lastClr="000000"/>
                </a:solidFill>
                <a:latin typeface="Myriad Pro"/>
              </a:rPr>
              <a:t>dạy, </a:t>
            </a:r>
            <a:r>
              <a:rPr lang="en-US" sz="2400" kern="0" dirty="0" err="1">
                <a:solidFill>
                  <a:sysClr val="windowText" lastClr="000000"/>
                </a:solidFill>
                <a:latin typeface="Myriad Pro"/>
              </a:rPr>
              <a:t>dễ</a:t>
            </a:r>
            <a:r>
              <a:rPr lang="en-US" sz="2400" kern="0" dirty="0">
                <a:solidFill>
                  <a:sysClr val="windowText" lastClr="000000"/>
                </a:solidFill>
                <a:latin typeface="Myriad Pro"/>
              </a:rPr>
              <a:t> </a:t>
            </a:r>
            <a:r>
              <a:rPr lang="vi-VN" sz="2400" kern="0" dirty="0">
                <a:solidFill>
                  <a:sysClr val="windowText" lastClr="000000"/>
                </a:solidFill>
                <a:latin typeface="Myriad Pro"/>
              </a:rPr>
              <a:t>học</a:t>
            </a:r>
            <a:r>
              <a:rPr lang="en-US" sz="2400" kern="0" dirty="0">
                <a:solidFill>
                  <a:sysClr val="windowText" lastClr="000000"/>
                </a:solidFill>
                <a:latin typeface="Myriad Pro"/>
              </a:rPr>
              <a:t>.</a:t>
            </a:r>
          </a:p>
          <a:p>
            <a:pPr marL="342900" indent="-342900" algn="just" eaLnBrk="1" fontAlgn="auto" hangingPunct="1">
              <a:lnSpc>
                <a:spcPct val="130000"/>
              </a:lnSpc>
              <a:spcBef>
                <a:spcPts val="600"/>
              </a:spcBef>
              <a:spcAft>
                <a:spcPts val="600"/>
              </a:spcAft>
              <a:buFont typeface="Wingdings" pitchFamily="2" charset="2"/>
              <a:buChar char="Ø"/>
              <a:defRPr/>
            </a:pPr>
            <a:r>
              <a:rPr lang="en-US" sz="2400" kern="0" dirty="0" err="1">
                <a:solidFill>
                  <a:sysClr val="windowText" lastClr="000000"/>
                </a:solidFill>
                <a:latin typeface="Myriad Pro"/>
              </a:rPr>
              <a:t>Được</a:t>
            </a:r>
            <a:r>
              <a:rPr lang="en-US" sz="2400" kern="0" dirty="0">
                <a:solidFill>
                  <a:sysClr val="windowText" lastClr="000000"/>
                </a:solidFill>
                <a:latin typeface="Myriad Pro"/>
              </a:rPr>
              <a:t> </a:t>
            </a:r>
            <a:r>
              <a:rPr lang="en-US" sz="2400" kern="0" dirty="0" err="1">
                <a:solidFill>
                  <a:sysClr val="windowText" lastClr="000000"/>
                </a:solidFill>
                <a:latin typeface="Myriad Pro"/>
              </a:rPr>
              <a:t>hỗ</a:t>
            </a:r>
            <a:r>
              <a:rPr lang="en-US" sz="2400" kern="0" dirty="0">
                <a:solidFill>
                  <a:sysClr val="windowText" lastClr="000000"/>
                </a:solidFill>
                <a:latin typeface="Myriad Pro"/>
              </a:rPr>
              <a:t> </a:t>
            </a:r>
            <a:r>
              <a:rPr lang="en-US" sz="2400" kern="0" dirty="0" err="1">
                <a:solidFill>
                  <a:sysClr val="windowText" lastClr="000000"/>
                </a:solidFill>
                <a:latin typeface="Myriad Pro"/>
              </a:rPr>
              <a:t>trợ</a:t>
            </a:r>
            <a:r>
              <a:rPr lang="en-US" sz="2400" kern="0" dirty="0">
                <a:solidFill>
                  <a:sysClr val="windowText" lastClr="000000"/>
                </a:solidFill>
                <a:latin typeface="Myriad Pro"/>
              </a:rPr>
              <a:t> </a:t>
            </a:r>
            <a:r>
              <a:rPr lang="en-US" sz="2400" kern="0" dirty="0" err="1">
                <a:solidFill>
                  <a:sysClr val="windowText" lastClr="000000"/>
                </a:solidFill>
                <a:latin typeface="Myriad Pro"/>
              </a:rPr>
              <a:t>tối</a:t>
            </a:r>
            <a:r>
              <a:rPr lang="en-US" sz="2400" kern="0" dirty="0">
                <a:solidFill>
                  <a:sysClr val="windowText" lastClr="000000"/>
                </a:solidFill>
                <a:latin typeface="Myriad Pro"/>
              </a:rPr>
              <a:t> </a:t>
            </a:r>
            <a:r>
              <a:rPr lang="en-US" sz="2400" kern="0" dirty="0" err="1">
                <a:solidFill>
                  <a:sysClr val="windowText" lastClr="000000"/>
                </a:solidFill>
                <a:latin typeface="Myriad Pro"/>
              </a:rPr>
              <a:t>đa</a:t>
            </a:r>
            <a:r>
              <a:rPr lang="en-US" sz="2400" kern="0" dirty="0">
                <a:solidFill>
                  <a:sysClr val="windowText" lastClr="000000"/>
                </a:solidFill>
                <a:latin typeface="Myriad Pro"/>
              </a:rPr>
              <a:t> </a:t>
            </a:r>
            <a:r>
              <a:rPr lang="en-US" sz="2400" kern="0" dirty="0" err="1">
                <a:solidFill>
                  <a:sysClr val="windowText" lastClr="000000"/>
                </a:solidFill>
                <a:latin typeface="Myriad Pro"/>
              </a:rPr>
              <a:t>của</a:t>
            </a:r>
            <a:r>
              <a:rPr lang="en-US" sz="2400" kern="0" dirty="0">
                <a:solidFill>
                  <a:sysClr val="windowText" lastClr="000000"/>
                </a:solidFill>
                <a:latin typeface="Myriad Pro"/>
              </a:rPr>
              <a:t> </a:t>
            </a:r>
            <a:r>
              <a:rPr lang="en-US" sz="2400" kern="0" dirty="0" err="1">
                <a:solidFill>
                  <a:sysClr val="windowText" lastClr="000000"/>
                </a:solidFill>
                <a:latin typeface="Myriad Pro"/>
              </a:rPr>
              <a:t>NXBGDVN</a:t>
            </a:r>
            <a:r>
              <a:rPr lang="en-US" sz="2400" kern="0" dirty="0">
                <a:solidFill>
                  <a:sysClr val="windowText" lastClr="000000"/>
                </a:solidFill>
                <a:latin typeface="Myriad Pro"/>
              </a:rPr>
              <a:t> </a:t>
            </a:r>
            <a:r>
              <a:rPr lang="en-US" sz="2400" kern="0" dirty="0" err="1">
                <a:solidFill>
                  <a:sysClr val="windowText" lastClr="000000"/>
                </a:solidFill>
                <a:latin typeface="Myriad Pro"/>
              </a:rPr>
              <a:t>và</a:t>
            </a:r>
            <a:r>
              <a:rPr lang="en-US" sz="2400" kern="0" dirty="0">
                <a:solidFill>
                  <a:sysClr val="windowText" lastClr="000000"/>
                </a:solidFill>
                <a:latin typeface="Myriad Pro"/>
              </a:rPr>
              <a:t> </a:t>
            </a:r>
            <a:r>
              <a:rPr lang="en-US" sz="2400" kern="0" dirty="0" err="1">
                <a:solidFill>
                  <a:sysClr val="windowText" lastClr="000000"/>
                </a:solidFill>
                <a:latin typeface="Myriad Pro"/>
              </a:rPr>
              <a:t>tác</a:t>
            </a:r>
            <a:r>
              <a:rPr lang="en-US" sz="2400" kern="0" dirty="0">
                <a:solidFill>
                  <a:sysClr val="windowText" lastClr="000000"/>
                </a:solidFill>
                <a:latin typeface="Myriad Pro"/>
              </a:rPr>
              <a:t> </a:t>
            </a:r>
            <a:r>
              <a:rPr lang="en-US" sz="2400" kern="0" dirty="0" err="1">
                <a:solidFill>
                  <a:sysClr val="windowText" lastClr="000000"/>
                </a:solidFill>
                <a:latin typeface="Myriad Pro"/>
              </a:rPr>
              <a:t>giả</a:t>
            </a:r>
            <a:r>
              <a:rPr lang="en-US" sz="2400" kern="0" dirty="0">
                <a:solidFill>
                  <a:sysClr val="windowText" lastClr="000000"/>
                </a:solidFill>
                <a:latin typeface="Myriad Pro"/>
              </a:rPr>
              <a:t>.</a:t>
            </a:r>
          </a:p>
          <a:p>
            <a:pPr marL="342900" indent="-342900" eaLnBrk="1" fontAlgn="auto" hangingPunct="1">
              <a:spcBef>
                <a:spcPts val="0"/>
              </a:spcBef>
              <a:spcAft>
                <a:spcPts val="0"/>
              </a:spcAft>
              <a:buFont typeface="Wingdings" pitchFamily="2" charset="2"/>
              <a:buChar char="Ø"/>
              <a:defRPr/>
            </a:pPr>
            <a:endParaRPr lang="en-US" sz="2000" kern="0" dirty="0">
              <a:solidFill>
                <a:sysClr val="windowText" lastClr="000000"/>
              </a:solidFill>
              <a:latin typeface="Myriad Pro"/>
            </a:endParaRPr>
          </a:p>
          <a:p>
            <a:pPr marL="342900" indent="-342900" eaLnBrk="1" fontAlgn="auto" hangingPunct="1">
              <a:spcBef>
                <a:spcPts val="0"/>
              </a:spcBef>
              <a:spcAft>
                <a:spcPts val="0"/>
              </a:spcAft>
              <a:buFont typeface="Wingdings" pitchFamily="2" charset="2"/>
              <a:buChar char="Ø"/>
              <a:defRPr/>
            </a:pPr>
            <a:endParaRPr lang="en-US" kern="0" dirty="0">
              <a:solidFill>
                <a:sysClr val="windowText" lastClr="000000"/>
              </a:solidFill>
              <a:latin typeface="Myriad Pr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a:extLst>
              <a:ext uri="{FF2B5EF4-FFF2-40B4-BE49-F238E27FC236}">
                <a16:creationId xmlns:a16="http://schemas.microsoft.com/office/drawing/2014/main" xmlns="" id="{747370BF-4105-4EFC-BD2C-B10AE71EF8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1125"/>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Slide Number Placeholder 6">
            <a:extLst>
              <a:ext uri="{FF2B5EF4-FFF2-40B4-BE49-F238E27FC236}">
                <a16:creationId xmlns:a16="http://schemas.microsoft.com/office/drawing/2014/main" xmlns="" id="{A558261A-3AEB-47D1-8989-94A0CDF4DDDF}"/>
              </a:ext>
            </a:extLst>
          </p:cNvPr>
          <p:cNvSpPr>
            <a:spLocks noGrp="1"/>
          </p:cNvSpPr>
          <p:nvPr>
            <p:ph type="sldNum" sz="quarter" idx="12"/>
          </p:nvPr>
        </p:nvSpPr>
        <p:spPr bwMode="auto">
          <a:xfrm>
            <a:off x="11131550" y="6111875"/>
            <a:ext cx="609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A65D4865-0AF9-4E22-A3F9-DE2BDC9FF502}" type="slidenum">
              <a:rPr lang="en-US" altLang="zh-CN" sz="1200" smtClean="0">
                <a:solidFill>
                  <a:srgbClr val="898989"/>
                </a:solidFill>
                <a:latin typeface="Calibri" panose="020F0502020204030204" pitchFamily="34" charset="0"/>
                <a:cs typeface="等线" panose="02010600030101010101" pitchFamily="2" charset="-122"/>
              </a:rPr>
              <a:pPr>
                <a:spcBef>
                  <a:spcPct val="0"/>
                </a:spcBef>
                <a:buFontTx/>
                <a:buNone/>
              </a:pPr>
              <a:t>3</a:t>
            </a:fld>
            <a:endParaRPr lang="en-US" altLang="zh-CN" sz="1200">
              <a:solidFill>
                <a:srgbClr val="898989"/>
              </a:solidFill>
              <a:latin typeface="Calibri" panose="020F0502020204030204" pitchFamily="34" charset="0"/>
              <a:cs typeface="等线" panose="02010600030101010101" pitchFamily="2" charset="-122"/>
            </a:endParaRPr>
          </a:p>
        </p:txBody>
      </p:sp>
      <p:graphicFrame>
        <p:nvGraphicFramePr>
          <p:cNvPr id="6" name="Diagram 5">
            <a:extLst>
              <a:ext uri="{FF2B5EF4-FFF2-40B4-BE49-F238E27FC236}">
                <a16:creationId xmlns:a16="http://schemas.microsoft.com/office/drawing/2014/main" xmlns="" id="{FC27BB0F-7910-4B0D-9042-B1656AE9F14A}"/>
              </a:ext>
            </a:extLst>
          </p:cNvPr>
          <p:cNvGraphicFramePr/>
          <p:nvPr>
            <p:extLst>
              <p:ext uri="{D42A27DB-BD31-4B8C-83A1-F6EECF244321}">
                <p14:modId xmlns:p14="http://schemas.microsoft.com/office/powerpoint/2010/main" val="4015632845"/>
              </p:ext>
            </p:extLst>
          </p:nvPr>
        </p:nvGraphicFramePr>
        <p:xfrm>
          <a:off x="933450" y="1058333"/>
          <a:ext cx="107315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197" name="Title 1">
            <a:extLst>
              <a:ext uri="{FF2B5EF4-FFF2-40B4-BE49-F238E27FC236}">
                <a16:creationId xmlns:a16="http://schemas.microsoft.com/office/drawing/2014/main" xmlns="" id="{650204FC-EE47-4A2B-9D80-65E00A85AF25}"/>
              </a:ext>
            </a:extLst>
          </p:cNvPr>
          <p:cNvSpPr>
            <a:spLocks noGrp="1"/>
          </p:cNvSpPr>
          <p:nvPr>
            <p:ph type="title"/>
          </p:nvPr>
        </p:nvSpPr>
        <p:spPr>
          <a:xfrm>
            <a:off x="3338513" y="0"/>
            <a:ext cx="8326437" cy="1117600"/>
          </a:xfrm>
        </p:spPr>
        <p:txBody>
          <a:bodyPr/>
          <a:lstStyle/>
          <a:p>
            <a:pPr eaLnBrk="1" hangingPunct="1"/>
            <a:r>
              <a:rPr lang="en-US" altLang="en-US" sz="4000">
                <a:solidFill>
                  <a:srgbClr val="0070C0"/>
                </a:solidFill>
                <a:latin typeface="Myriad Pro" panose="020B0503030403020204" pitchFamily="34" charset="0"/>
              </a:rPr>
              <a:t>               </a:t>
            </a:r>
            <a:br>
              <a:rPr lang="en-US" altLang="en-US" sz="4000">
                <a:solidFill>
                  <a:srgbClr val="0070C0"/>
                </a:solidFill>
                <a:latin typeface="Myriad Pro" panose="020B0503030403020204" pitchFamily="34" charset="0"/>
              </a:rPr>
            </a:br>
            <a:r>
              <a:rPr lang="en-US" altLang="en-US" sz="4000">
                <a:solidFill>
                  <a:srgbClr val="0070C0"/>
                </a:solidFill>
                <a:latin typeface="Myriad Pro" panose="020B0503030403020204" pitchFamily="34" charset="0"/>
              </a:rPr>
              <a:t> NỘI DUNG BÁO CÁO</a:t>
            </a:r>
            <a:br>
              <a:rPr lang="en-US" altLang="en-US" sz="4000">
                <a:solidFill>
                  <a:srgbClr val="0070C0"/>
                </a:solidFill>
                <a:latin typeface="Myriad Pro" panose="020B0503030403020204" pitchFamily="34" charset="0"/>
              </a:rPr>
            </a:br>
            <a:endParaRPr lang="en-US" altLang="en-US" sz="4000">
              <a:solidFill>
                <a:srgbClr val="0070C0"/>
              </a:solidFill>
              <a:latin typeface="Myriad Pro" panose="020B0503030403020204" pitchFamily="34" charset="0"/>
            </a:endParaRPr>
          </a:p>
        </p:txBody>
      </p:sp>
      <p:sp>
        <p:nvSpPr>
          <p:cNvPr id="8198" name="TextBox 1">
            <a:extLst>
              <a:ext uri="{FF2B5EF4-FFF2-40B4-BE49-F238E27FC236}">
                <a16:creationId xmlns:a16="http://schemas.microsoft.com/office/drawing/2014/main" xmlns="" id="{23D8983A-5720-418E-8A44-19F2F15CAA81}"/>
              </a:ext>
            </a:extLst>
          </p:cNvPr>
          <p:cNvSpPr txBox="1">
            <a:spLocks noChangeArrowheads="1"/>
          </p:cNvSpPr>
          <p:nvPr/>
        </p:nvSpPr>
        <p:spPr bwMode="auto">
          <a:xfrm>
            <a:off x="1320800" y="1562100"/>
            <a:ext cx="412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200" b="1"/>
              <a:t>1</a:t>
            </a:r>
          </a:p>
        </p:txBody>
      </p:sp>
      <p:sp>
        <p:nvSpPr>
          <p:cNvPr id="8199" name="TextBox 8">
            <a:extLst>
              <a:ext uri="{FF2B5EF4-FFF2-40B4-BE49-F238E27FC236}">
                <a16:creationId xmlns:a16="http://schemas.microsoft.com/office/drawing/2014/main" xmlns="" id="{1AFB944A-6601-4A3C-8F3A-B037BAFC89DF}"/>
              </a:ext>
            </a:extLst>
          </p:cNvPr>
          <p:cNvSpPr txBox="1">
            <a:spLocks noChangeArrowheads="1"/>
          </p:cNvSpPr>
          <p:nvPr/>
        </p:nvSpPr>
        <p:spPr bwMode="auto">
          <a:xfrm>
            <a:off x="1835150" y="2844800"/>
            <a:ext cx="412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200" b="1"/>
              <a:t>2</a:t>
            </a:r>
          </a:p>
        </p:txBody>
      </p:sp>
      <p:sp>
        <p:nvSpPr>
          <p:cNvPr id="8200" name="TextBox 9">
            <a:extLst>
              <a:ext uri="{FF2B5EF4-FFF2-40B4-BE49-F238E27FC236}">
                <a16:creationId xmlns:a16="http://schemas.microsoft.com/office/drawing/2014/main" xmlns="" id="{D8D50C54-0B07-4425-B838-7DC66F3B901E}"/>
              </a:ext>
            </a:extLst>
          </p:cNvPr>
          <p:cNvSpPr txBox="1">
            <a:spLocks noChangeArrowheads="1"/>
          </p:cNvSpPr>
          <p:nvPr/>
        </p:nvSpPr>
        <p:spPr bwMode="auto">
          <a:xfrm>
            <a:off x="1835150" y="4083050"/>
            <a:ext cx="4127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200" b="1"/>
              <a:t>3</a:t>
            </a:r>
          </a:p>
        </p:txBody>
      </p:sp>
      <p:sp>
        <p:nvSpPr>
          <p:cNvPr id="8201" name="TextBox 10">
            <a:extLst>
              <a:ext uri="{FF2B5EF4-FFF2-40B4-BE49-F238E27FC236}">
                <a16:creationId xmlns:a16="http://schemas.microsoft.com/office/drawing/2014/main" xmlns="" id="{0A9DC90C-7000-4B4A-9A57-04CFB70E61E6}"/>
              </a:ext>
            </a:extLst>
          </p:cNvPr>
          <p:cNvSpPr txBox="1">
            <a:spLocks noChangeArrowheads="1"/>
          </p:cNvSpPr>
          <p:nvPr/>
        </p:nvSpPr>
        <p:spPr bwMode="auto">
          <a:xfrm>
            <a:off x="1314450" y="5334000"/>
            <a:ext cx="412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200" b="1"/>
              <a:t>4</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95472C-1BA8-4B81-B083-6A71A7BDCDA6}"/>
              </a:ext>
            </a:extLst>
          </p:cNvPr>
          <p:cNvSpPr>
            <a:spLocks noGrp="1"/>
          </p:cNvSpPr>
          <p:nvPr>
            <p:ph type="title"/>
          </p:nvPr>
        </p:nvSpPr>
        <p:spPr>
          <a:xfrm>
            <a:off x="665163" y="1433513"/>
            <a:ext cx="11171237" cy="2306637"/>
          </a:xfrm>
        </p:spPr>
        <p:txBody>
          <a:bodyPr/>
          <a:lstStyle/>
          <a:p>
            <a:pPr>
              <a:lnSpc>
                <a:spcPct val="150000"/>
              </a:lnSpc>
              <a:defRPr/>
            </a:pPr>
            <a:r>
              <a:rPr lang="en-US" cap="all" dirty="0">
                <a:solidFill>
                  <a:srgbClr val="0070C0"/>
                </a:solidFill>
                <a:latin typeface="Myriad Pro"/>
                <a:cs typeface="Arial" panose="020B0604020202020204" pitchFamily="34" charset="0"/>
              </a:rPr>
              <a:t>2. </a:t>
            </a:r>
            <a:r>
              <a:rPr lang="en-US" cap="all" dirty="0" err="1">
                <a:solidFill>
                  <a:srgbClr val="0070C0"/>
                </a:solidFill>
                <a:latin typeface="Myriad Pro"/>
                <a:cs typeface="Arial" panose="020B0604020202020204" pitchFamily="34" charset="0"/>
              </a:rPr>
              <a:t>Những</a:t>
            </a:r>
            <a:r>
              <a:rPr lang="en-US" cap="all" dirty="0">
                <a:solidFill>
                  <a:srgbClr val="0070C0"/>
                </a:solidFill>
                <a:latin typeface="Myriad Pro"/>
                <a:cs typeface="Arial" panose="020B0604020202020204" pitchFamily="34" charset="0"/>
              </a:rPr>
              <a:t> </a:t>
            </a:r>
            <a:r>
              <a:rPr lang="en-US" cap="all" dirty="0" err="1">
                <a:solidFill>
                  <a:srgbClr val="0070C0"/>
                </a:solidFill>
                <a:latin typeface="Myriad Pro"/>
                <a:cs typeface="Arial" panose="020B0604020202020204" pitchFamily="34" charset="0"/>
              </a:rPr>
              <a:t>vấn</a:t>
            </a:r>
            <a:r>
              <a:rPr lang="en-US" cap="all" dirty="0">
                <a:solidFill>
                  <a:srgbClr val="0070C0"/>
                </a:solidFill>
                <a:latin typeface="Myriad Pro"/>
                <a:cs typeface="Arial" panose="020B0604020202020204" pitchFamily="34" charset="0"/>
              </a:rPr>
              <a:t> </a:t>
            </a:r>
            <a:r>
              <a:rPr lang="en-US" cap="all" dirty="0" err="1">
                <a:solidFill>
                  <a:srgbClr val="0070C0"/>
                </a:solidFill>
                <a:latin typeface="Myriad Pro"/>
                <a:cs typeface="Arial" panose="020B0604020202020204" pitchFamily="34" charset="0"/>
              </a:rPr>
              <a:t>đề</a:t>
            </a:r>
            <a:r>
              <a:rPr lang="en-US" cap="all" dirty="0">
                <a:solidFill>
                  <a:srgbClr val="0070C0"/>
                </a:solidFill>
                <a:latin typeface="Myriad Pro"/>
                <a:cs typeface="Arial" panose="020B0604020202020204" pitchFamily="34" charset="0"/>
              </a:rPr>
              <a:t> </a:t>
            </a:r>
            <a:r>
              <a:rPr lang="en-US" cap="all" dirty="0" err="1">
                <a:solidFill>
                  <a:srgbClr val="0070C0"/>
                </a:solidFill>
                <a:latin typeface="Myriad Pro"/>
                <a:cs typeface="Arial" panose="020B0604020202020204" pitchFamily="34" charset="0"/>
              </a:rPr>
              <a:t>chung</a:t>
            </a:r>
            <a:r>
              <a:rPr lang="en-US" cap="all" dirty="0">
                <a:solidFill>
                  <a:srgbClr val="0070C0"/>
                </a:solidFill>
                <a:latin typeface="Myriad Pro"/>
                <a:cs typeface="Arial" panose="020B0604020202020204" pitchFamily="34" charset="0"/>
              </a:rPr>
              <a:t> </a:t>
            </a:r>
            <a:r>
              <a:rPr lang="en-US" cap="all" dirty="0" err="1">
                <a:solidFill>
                  <a:srgbClr val="0070C0"/>
                </a:solidFill>
                <a:latin typeface="Myriad Pro"/>
                <a:cs typeface="Arial" panose="020B0604020202020204" pitchFamily="34" charset="0"/>
              </a:rPr>
              <a:t>về</a:t>
            </a:r>
            <a:r>
              <a:rPr lang="en-US" cap="all" dirty="0">
                <a:solidFill>
                  <a:srgbClr val="0070C0"/>
                </a:solidFill>
                <a:latin typeface="Myriad Pro"/>
                <a:cs typeface="Arial" panose="020B0604020202020204" pitchFamily="34" charset="0"/>
              </a:rPr>
              <a:t> PPDH, </a:t>
            </a:r>
            <a:br>
              <a:rPr lang="en-US" cap="all" dirty="0">
                <a:solidFill>
                  <a:srgbClr val="0070C0"/>
                </a:solidFill>
                <a:latin typeface="Myriad Pro"/>
                <a:cs typeface="Arial" panose="020B0604020202020204" pitchFamily="34" charset="0"/>
              </a:rPr>
            </a:br>
            <a:r>
              <a:rPr lang="en-US" cap="all" dirty="0" err="1">
                <a:solidFill>
                  <a:srgbClr val="0070C0"/>
                </a:solidFill>
                <a:latin typeface="Myriad Pro"/>
                <a:cs typeface="Arial" panose="020B0604020202020204" pitchFamily="34" charset="0"/>
              </a:rPr>
              <a:t>kiểm</a:t>
            </a:r>
            <a:r>
              <a:rPr lang="en-US" cap="all" dirty="0">
                <a:solidFill>
                  <a:srgbClr val="0070C0"/>
                </a:solidFill>
                <a:latin typeface="Myriad Pro"/>
                <a:cs typeface="Arial" panose="020B0604020202020204" pitchFamily="34" charset="0"/>
              </a:rPr>
              <a:t> </a:t>
            </a:r>
            <a:r>
              <a:rPr lang="en-US" cap="all" dirty="0" err="1">
                <a:solidFill>
                  <a:srgbClr val="0070C0"/>
                </a:solidFill>
                <a:latin typeface="Myriad Pro"/>
                <a:cs typeface="Arial" panose="020B0604020202020204" pitchFamily="34" charset="0"/>
              </a:rPr>
              <a:t>tra</a:t>
            </a:r>
            <a:r>
              <a:rPr lang="en-US" cap="all" dirty="0">
                <a:solidFill>
                  <a:srgbClr val="0070C0"/>
                </a:solidFill>
                <a:latin typeface="Myriad Pro"/>
                <a:cs typeface="Arial" panose="020B0604020202020204" pitchFamily="34" charset="0"/>
              </a:rPr>
              <a:t> </a:t>
            </a:r>
            <a:r>
              <a:rPr lang="en-US" cap="all" dirty="0" err="1">
                <a:solidFill>
                  <a:srgbClr val="0070C0"/>
                </a:solidFill>
                <a:latin typeface="Myriad Pro"/>
                <a:cs typeface="Arial" panose="020B0604020202020204" pitchFamily="34" charset="0"/>
              </a:rPr>
              <a:t>đánh</a:t>
            </a:r>
            <a:r>
              <a:rPr lang="en-US" cap="all" dirty="0">
                <a:solidFill>
                  <a:srgbClr val="0070C0"/>
                </a:solidFill>
                <a:latin typeface="Myriad Pro"/>
                <a:cs typeface="Arial" panose="020B0604020202020204" pitchFamily="34" charset="0"/>
              </a:rPr>
              <a:t> </a:t>
            </a:r>
            <a:r>
              <a:rPr lang="en-US" cap="all" dirty="0" err="1">
                <a:solidFill>
                  <a:srgbClr val="0070C0"/>
                </a:solidFill>
                <a:latin typeface="Myriad Pro"/>
                <a:cs typeface="Arial" panose="020B0604020202020204" pitchFamily="34" charset="0"/>
              </a:rPr>
              <a:t>giá</a:t>
            </a:r>
            <a:endParaRPr lang="en-US" cap="all" dirty="0">
              <a:solidFill>
                <a:srgbClr val="0070C0"/>
              </a:solidFill>
              <a:latin typeface="Myriad Pro"/>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a:extLst>
              <a:ext uri="{FF2B5EF4-FFF2-40B4-BE49-F238E27FC236}">
                <a16:creationId xmlns:a16="http://schemas.microsoft.com/office/drawing/2014/main" xmlns="" id="{55F4E8D5-CCA4-477D-A362-0BB875DFFC26}"/>
              </a:ext>
            </a:extLst>
          </p:cNvPr>
          <p:cNvSpPr>
            <a:spLocks noGrp="1"/>
          </p:cNvSpPr>
          <p:nvPr>
            <p:ph idx="1"/>
          </p:nvPr>
        </p:nvSpPr>
        <p:spPr>
          <a:xfrm>
            <a:off x="433388" y="1133341"/>
            <a:ext cx="11187112" cy="4533363"/>
          </a:xfrm>
        </p:spPr>
        <p:txBody>
          <a:bodyPr/>
          <a:lstStyle/>
          <a:p>
            <a:pPr algn="just">
              <a:spcBef>
                <a:spcPts val="600"/>
              </a:spcBef>
            </a:pPr>
            <a:r>
              <a:rPr lang="en-US" altLang="en-US" sz="2600"/>
              <a:t>Với phương châm dễ dạy – dễ học, HS có thể tự học tập tại nhà cũng như trên lớp.</a:t>
            </a:r>
          </a:p>
          <a:p>
            <a:pPr algn="just">
              <a:spcBef>
                <a:spcPts val="600"/>
              </a:spcBef>
            </a:pPr>
            <a:r>
              <a:rPr lang="en-US" altLang="en-US" sz="2600"/>
              <a:t>GV có thể sử dụng các phương pháp dạy học khác nhau dựa trên những thông tin, tư liệu, câu hỏi gợi ý trong sách. Các phương pháp phổ biến:</a:t>
            </a:r>
          </a:p>
          <a:p>
            <a:pPr algn="just">
              <a:spcBef>
                <a:spcPts val="600"/>
              </a:spcBef>
              <a:buFont typeface="Arial" panose="020B0604020202020204" pitchFamily="34" charset="0"/>
              <a:buNone/>
            </a:pPr>
            <a:r>
              <a:rPr lang="en-US" altLang="en-US" sz="2600"/>
              <a:t>+ Hoạt động nhóm</a:t>
            </a:r>
          </a:p>
          <a:p>
            <a:pPr algn="just">
              <a:spcBef>
                <a:spcPts val="600"/>
              </a:spcBef>
              <a:buFont typeface="Arial" panose="020B0604020202020204" pitchFamily="34" charset="0"/>
              <a:buNone/>
            </a:pPr>
            <a:r>
              <a:rPr lang="en-US" altLang="en-US" sz="2600"/>
              <a:t>+ Khai thác tri thức từ bản đồ, bảng số liệu, hình ảnh,…</a:t>
            </a:r>
          </a:p>
          <a:p>
            <a:pPr algn="just">
              <a:spcBef>
                <a:spcPts val="600"/>
              </a:spcBef>
              <a:buFont typeface="Arial" panose="020B0604020202020204" pitchFamily="34" charset="0"/>
              <a:buNone/>
            </a:pPr>
            <a:r>
              <a:rPr lang="en-US" altLang="en-US" sz="2600"/>
              <a:t>+ Dự án,…</a:t>
            </a:r>
          </a:p>
          <a:p>
            <a:pPr algn="just">
              <a:spcBef>
                <a:spcPts val="600"/>
              </a:spcBef>
            </a:pPr>
            <a:r>
              <a:rPr lang="vi-VN" altLang="en-US" sz="2600">
                <a:cs typeface="Times New Roman" panose="02020603050405020304" pitchFamily="18" charset="0"/>
              </a:rPr>
              <a:t>GV cần tạo điều kiện để HS trở thành chủ thể nhận thức, HS hoạt động để đạt được kiến thức, kĩ năng của môn học, tiếp thu được cách học, rèn luyện thói quen và khả năng tự học.</a:t>
            </a:r>
            <a:endParaRPr lang="en-US" altLang="en-US" sz="2600"/>
          </a:p>
        </p:txBody>
      </p:sp>
      <p:sp>
        <p:nvSpPr>
          <p:cNvPr id="48131" name="Title 1">
            <a:extLst>
              <a:ext uri="{FF2B5EF4-FFF2-40B4-BE49-F238E27FC236}">
                <a16:creationId xmlns:a16="http://schemas.microsoft.com/office/drawing/2014/main" xmlns="" id="{C9C67D9D-1F33-44E4-B4BF-D42EB9EF8303}"/>
              </a:ext>
            </a:extLst>
          </p:cNvPr>
          <p:cNvSpPr txBox="1">
            <a:spLocks/>
          </p:cNvSpPr>
          <p:nvPr/>
        </p:nvSpPr>
        <p:spPr bwMode="auto">
          <a:xfrm>
            <a:off x="3160713" y="134938"/>
            <a:ext cx="6383337"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lnSpc>
                <a:spcPct val="90000"/>
              </a:lnSpc>
              <a:spcBef>
                <a:spcPct val="0"/>
              </a:spcBef>
              <a:buFontTx/>
              <a:buNone/>
            </a:pPr>
            <a:r>
              <a:rPr lang="en-US" altLang="en-US" sz="4000" b="1">
                <a:solidFill>
                  <a:srgbClr val="0070C0"/>
                </a:solidFill>
                <a:latin typeface="Myriad Pro" panose="020B0503030403020204" pitchFamily="34" charset="0"/>
              </a:rPr>
              <a:t>PHƯƠNG PHÁP DẠY HỌC</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xmlns="" id="{09ABC1DF-7D70-475C-986F-67729B0010D3}"/>
              </a:ext>
            </a:extLst>
          </p:cNvPr>
          <p:cNvSpPr txBox="1">
            <a:spLocks/>
          </p:cNvSpPr>
          <p:nvPr/>
        </p:nvSpPr>
        <p:spPr bwMode="auto">
          <a:xfrm>
            <a:off x="2906713" y="592138"/>
            <a:ext cx="6383337"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lnSpc>
                <a:spcPct val="90000"/>
              </a:lnSpc>
              <a:spcBef>
                <a:spcPct val="0"/>
              </a:spcBef>
              <a:buFontTx/>
              <a:buNone/>
            </a:pPr>
            <a:r>
              <a:rPr lang="en-US" altLang="en-US" sz="4000" b="1">
                <a:solidFill>
                  <a:srgbClr val="0070C0"/>
                </a:solidFill>
                <a:latin typeface="Myriad Pro" panose="020B0503030403020204" pitchFamily="34" charset="0"/>
              </a:rPr>
              <a:t>PHƯƠNG PHÁP DẠY HỌC</a:t>
            </a:r>
          </a:p>
        </p:txBody>
      </p:sp>
      <p:sp>
        <p:nvSpPr>
          <p:cNvPr id="49155" name="TextBox 4">
            <a:extLst>
              <a:ext uri="{FF2B5EF4-FFF2-40B4-BE49-F238E27FC236}">
                <a16:creationId xmlns:a16="http://schemas.microsoft.com/office/drawing/2014/main" xmlns="" id="{3287D05B-D361-4FDD-AEEC-45971CC1A8D6}"/>
              </a:ext>
            </a:extLst>
          </p:cNvPr>
          <p:cNvSpPr txBox="1">
            <a:spLocks noChangeArrowheads="1"/>
          </p:cNvSpPr>
          <p:nvPr/>
        </p:nvSpPr>
        <p:spPr bwMode="auto">
          <a:xfrm>
            <a:off x="657225" y="1547813"/>
            <a:ext cx="10656888" cy="361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nSpc>
                <a:spcPct val="150000"/>
              </a:lnSpc>
              <a:spcBef>
                <a:spcPct val="0"/>
              </a:spcBef>
            </a:pPr>
            <a:r>
              <a:rPr lang="en-US" altLang="en-US" sz="2600">
                <a:solidFill>
                  <a:srgbClr val="000000"/>
                </a:solidFill>
              </a:rPr>
              <a:t>Trong quá trình sử dụng các phương pháp dạy học, GV cần linh hoạt vận dụng để phù hợp với từng nội dung và phù hợp với đặc điểm trình độ nhận thức thực tế của HS.</a:t>
            </a:r>
          </a:p>
          <a:p>
            <a:pPr>
              <a:lnSpc>
                <a:spcPct val="150000"/>
              </a:lnSpc>
              <a:spcBef>
                <a:spcPct val="0"/>
              </a:spcBef>
            </a:pPr>
            <a:r>
              <a:rPr lang="en-US" altLang="en-US" sz="2600">
                <a:solidFill>
                  <a:srgbClr val="000000"/>
                </a:solidFill>
              </a:rPr>
              <a:t>Tránh tình trạng sử dụng một phương pháp dạy học một cách thường xuyên gây nhàm chán cho HS. VD: Không nên tổ chức hoạt động nhóm cho tất cả các đơn vị kiến thức trong bài.</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xmlns="" id="{9C0026E1-3DFF-4A3A-8109-DD30F0049D18}"/>
              </a:ext>
            </a:extLst>
          </p:cNvPr>
          <p:cNvSpPr>
            <a:spLocks noGrp="1"/>
          </p:cNvSpPr>
          <p:nvPr>
            <p:ph type="title"/>
          </p:nvPr>
        </p:nvSpPr>
        <p:spPr>
          <a:xfrm>
            <a:off x="2773363" y="457200"/>
            <a:ext cx="7970837" cy="846138"/>
          </a:xfrm>
        </p:spPr>
        <p:txBody>
          <a:bodyPr/>
          <a:lstStyle/>
          <a:p>
            <a:r>
              <a:rPr lang="en-US" altLang="en-US" sz="4000">
                <a:solidFill>
                  <a:srgbClr val="0070C0"/>
                </a:solidFill>
                <a:latin typeface="Myriad Pro" panose="020B0503030403020204" pitchFamily="34" charset="0"/>
              </a:rPr>
              <a:t>HÌNH THỨC TỔ CHỨC DẠY HỌC</a:t>
            </a:r>
          </a:p>
        </p:txBody>
      </p:sp>
      <p:sp>
        <p:nvSpPr>
          <p:cNvPr id="3" name="Content Placeholder 2">
            <a:extLst>
              <a:ext uri="{FF2B5EF4-FFF2-40B4-BE49-F238E27FC236}">
                <a16:creationId xmlns:a16="http://schemas.microsoft.com/office/drawing/2014/main" xmlns="" id="{9BC611E9-5FBD-4874-9DBA-215FE6300B2C}"/>
              </a:ext>
            </a:extLst>
          </p:cNvPr>
          <p:cNvSpPr>
            <a:spLocks noGrp="1"/>
          </p:cNvSpPr>
          <p:nvPr>
            <p:ph idx="1"/>
          </p:nvPr>
        </p:nvSpPr>
        <p:spPr>
          <a:xfrm>
            <a:off x="1409700" y="1533525"/>
            <a:ext cx="9872663" cy="4867275"/>
          </a:xfrm>
        </p:spPr>
        <p:txBody>
          <a:bodyPr/>
          <a:lstStyle/>
          <a:p>
            <a:pPr marL="0" indent="0">
              <a:lnSpc>
                <a:spcPct val="150000"/>
              </a:lnSpc>
              <a:buFont typeface="Arial" panose="020B0604020202020204" pitchFamily="34" charset="0"/>
              <a:buNone/>
              <a:defRPr/>
            </a:pPr>
            <a:r>
              <a:rPr lang="en-US" dirty="0" err="1"/>
              <a:t>Trong</a:t>
            </a:r>
            <a:r>
              <a:rPr lang="en-US" dirty="0"/>
              <a:t> </a:t>
            </a:r>
            <a:r>
              <a:rPr lang="en-US" dirty="0" err="1"/>
              <a:t>điều</a:t>
            </a:r>
            <a:r>
              <a:rPr lang="en-US" dirty="0"/>
              <a:t> </a:t>
            </a:r>
            <a:r>
              <a:rPr lang="en-US" dirty="0" err="1"/>
              <a:t>kiện</a:t>
            </a:r>
            <a:r>
              <a:rPr lang="en-US" dirty="0"/>
              <a:t> </a:t>
            </a:r>
            <a:r>
              <a:rPr lang="en-US" dirty="0" err="1"/>
              <a:t>từng</a:t>
            </a:r>
            <a:r>
              <a:rPr lang="en-US" dirty="0"/>
              <a:t> </a:t>
            </a:r>
            <a:r>
              <a:rPr lang="en-US" dirty="0" err="1"/>
              <a:t>địa</a:t>
            </a:r>
            <a:r>
              <a:rPr lang="en-US" dirty="0"/>
              <a:t> </a:t>
            </a:r>
            <a:r>
              <a:rPr lang="en-US" dirty="0" err="1"/>
              <a:t>phương</a:t>
            </a:r>
            <a:r>
              <a:rPr lang="en-US" dirty="0"/>
              <a:t> </a:t>
            </a:r>
            <a:r>
              <a:rPr lang="en-US" dirty="0" err="1"/>
              <a:t>sẽ</a:t>
            </a:r>
            <a:r>
              <a:rPr lang="en-US" dirty="0"/>
              <a:t> </a:t>
            </a:r>
            <a:r>
              <a:rPr lang="en-US" dirty="0" err="1"/>
              <a:t>có</a:t>
            </a:r>
            <a:r>
              <a:rPr lang="en-US" dirty="0"/>
              <a:t> </a:t>
            </a:r>
            <a:r>
              <a:rPr lang="en-US" dirty="0" err="1"/>
              <a:t>cách</a:t>
            </a:r>
            <a:r>
              <a:rPr lang="en-US" dirty="0"/>
              <a:t> </a:t>
            </a:r>
            <a:r>
              <a:rPr lang="en-US" dirty="0" err="1"/>
              <a:t>thức</a:t>
            </a:r>
            <a:r>
              <a:rPr lang="en-US" dirty="0"/>
              <a:t> </a:t>
            </a:r>
            <a:r>
              <a:rPr lang="en-US" dirty="0" err="1"/>
              <a:t>tổ</a:t>
            </a:r>
            <a:r>
              <a:rPr lang="en-US" dirty="0"/>
              <a:t> </a:t>
            </a:r>
            <a:r>
              <a:rPr lang="en-US" dirty="0" err="1"/>
              <a:t>chức</a:t>
            </a:r>
            <a:r>
              <a:rPr lang="en-US" dirty="0"/>
              <a:t> </a:t>
            </a:r>
            <a:r>
              <a:rPr lang="en-US" dirty="0" err="1"/>
              <a:t>các</a:t>
            </a:r>
            <a:r>
              <a:rPr lang="en-US" dirty="0"/>
              <a:t> </a:t>
            </a:r>
            <a:r>
              <a:rPr lang="en-US" dirty="0" err="1"/>
              <a:t>hoạt</a:t>
            </a:r>
            <a:r>
              <a:rPr lang="en-US" dirty="0"/>
              <a:t> </a:t>
            </a:r>
            <a:r>
              <a:rPr lang="en-US" dirty="0" err="1"/>
              <a:t>động</a:t>
            </a:r>
            <a:r>
              <a:rPr lang="en-US" dirty="0"/>
              <a:t> </a:t>
            </a:r>
            <a:r>
              <a:rPr lang="en-US" dirty="0" err="1"/>
              <a:t>dạy</a:t>
            </a:r>
            <a:r>
              <a:rPr lang="en-US" dirty="0"/>
              <a:t> </a:t>
            </a:r>
            <a:r>
              <a:rPr lang="en-US" dirty="0" err="1"/>
              <a:t>học</a:t>
            </a:r>
            <a:r>
              <a:rPr lang="en-US" dirty="0"/>
              <a:t> </a:t>
            </a:r>
            <a:r>
              <a:rPr lang="en-US" dirty="0" err="1"/>
              <a:t>khác</a:t>
            </a:r>
            <a:r>
              <a:rPr lang="en-US" dirty="0"/>
              <a:t> </a:t>
            </a:r>
            <a:r>
              <a:rPr lang="en-US" dirty="0" err="1"/>
              <a:t>nhau</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từng</a:t>
            </a:r>
            <a:r>
              <a:rPr lang="en-US" dirty="0"/>
              <a:t> </a:t>
            </a:r>
            <a:r>
              <a:rPr lang="en-US" dirty="0" err="1"/>
              <a:t>bài</a:t>
            </a:r>
            <a:r>
              <a:rPr lang="en-US" dirty="0"/>
              <a:t> </a:t>
            </a:r>
            <a:r>
              <a:rPr lang="en-US" dirty="0" err="1"/>
              <a:t>học</a:t>
            </a:r>
            <a:r>
              <a:rPr lang="en-US" dirty="0"/>
              <a:t>. </a:t>
            </a:r>
            <a:r>
              <a:rPr lang="en-US" dirty="0" err="1"/>
              <a:t>Các</a:t>
            </a:r>
            <a:r>
              <a:rPr lang="en-US" dirty="0"/>
              <a:t> </a:t>
            </a:r>
            <a:r>
              <a:rPr lang="en-US" dirty="0" err="1"/>
              <a:t>hình</a:t>
            </a:r>
            <a:r>
              <a:rPr lang="en-US" dirty="0"/>
              <a:t> </a:t>
            </a:r>
            <a:r>
              <a:rPr lang="en-US" dirty="0" err="1"/>
              <a:t>thức</a:t>
            </a:r>
            <a:r>
              <a:rPr lang="en-US" dirty="0"/>
              <a:t> </a:t>
            </a:r>
            <a:r>
              <a:rPr lang="en-US" dirty="0" err="1"/>
              <a:t>tổ</a:t>
            </a:r>
            <a:r>
              <a:rPr lang="en-US" dirty="0"/>
              <a:t> </a:t>
            </a:r>
            <a:r>
              <a:rPr lang="en-US" dirty="0" err="1"/>
              <a:t>chức</a:t>
            </a:r>
            <a:r>
              <a:rPr lang="en-US" dirty="0"/>
              <a:t> </a:t>
            </a:r>
            <a:r>
              <a:rPr lang="en-US" dirty="0" err="1"/>
              <a:t>dạy</a:t>
            </a:r>
            <a:r>
              <a:rPr lang="en-US" dirty="0"/>
              <a:t> </a:t>
            </a:r>
            <a:r>
              <a:rPr lang="en-US" dirty="0" err="1"/>
              <a:t>học</a:t>
            </a:r>
            <a:r>
              <a:rPr lang="en-US" dirty="0"/>
              <a:t> </a:t>
            </a:r>
            <a:r>
              <a:rPr lang="en-US" dirty="0" err="1"/>
              <a:t>phổ</a:t>
            </a:r>
            <a:r>
              <a:rPr lang="en-US" dirty="0"/>
              <a:t> </a:t>
            </a:r>
            <a:r>
              <a:rPr lang="en-US" dirty="0" err="1"/>
              <a:t>biến</a:t>
            </a:r>
            <a:r>
              <a:rPr lang="en-US" dirty="0"/>
              <a:t> </a:t>
            </a:r>
            <a:r>
              <a:rPr lang="en-US" dirty="0" err="1"/>
              <a:t>đối</a:t>
            </a:r>
            <a:r>
              <a:rPr lang="en-US" dirty="0"/>
              <a:t> </a:t>
            </a:r>
            <a:r>
              <a:rPr lang="en-US" dirty="0" err="1"/>
              <a:t>với</a:t>
            </a:r>
            <a:r>
              <a:rPr lang="en-US" dirty="0"/>
              <a:t> </a:t>
            </a:r>
            <a:r>
              <a:rPr lang="en-US" dirty="0" err="1"/>
              <a:t>phần</a:t>
            </a:r>
            <a:r>
              <a:rPr lang="en-US" dirty="0"/>
              <a:t> </a:t>
            </a:r>
            <a:r>
              <a:rPr lang="en-US" dirty="0" err="1"/>
              <a:t>Địa</a:t>
            </a:r>
            <a:r>
              <a:rPr lang="en-US" dirty="0"/>
              <a:t> </a:t>
            </a:r>
            <a:r>
              <a:rPr lang="en-US" dirty="0" err="1"/>
              <a:t>lí</a:t>
            </a:r>
            <a:r>
              <a:rPr lang="en-US" dirty="0"/>
              <a:t>:</a:t>
            </a:r>
          </a:p>
          <a:p>
            <a:pPr>
              <a:lnSpc>
                <a:spcPct val="150000"/>
              </a:lnSpc>
              <a:buFontTx/>
              <a:buChar char="-"/>
              <a:defRPr/>
            </a:pPr>
            <a:r>
              <a:rPr lang="en-US" dirty="0" err="1"/>
              <a:t>Dạy</a:t>
            </a:r>
            <a:r>
              <a:rPr lang="en-US" dirty="0"/>
              <a:t> </a:t>
            </a:r>
            <a:r>
              <a:rPr lang="en-US" dirty="0" err="1"/>
              <a:t>học</a:t>
            </a:r>
            <a:r>
              <a:rPr lang="en-US" dirty="0"/>
              <a:t> </a:t>
            </a:r>
            <a:r>
              <a:rPr lang="en-US" dirty="0" err="1"/>
              <a:t>trên</a:t>
            </a:r>
            <a:r>
              <a:rPr lang="en-US" dirty="0"/>
              <a:t> </a:t>
            </a:r>
            <a:r>
              <a:rPr lang="en-US" dirty="0" err="1"/>
              <a:t>lớp</a:t>
            </a:r>
            <a:r>
              <a:rPr lang="en-US" dirty="0"/>
              <a:t> (</a:t>
            </a:r>
            <a:r>
              <a:rPr lang="en-US" dirty="0" err="1"/>
              <a:t>đa</a:t>
            </a:r>
            <a:r>
              <a:rPr lang="en-US" dirty="0"/>
              <a:t> </a:t>
            </a:r>
            <a:r>
              <a:rPr lang="en-US" dirty="0" err="1"/>
              <a:t>số</a:t>
            </a:r>
            <a:r>
              <a:rPr lang="en-US" dirty="0"/>
              <a:t> </a:t>
            </a:r>
            <a:r>
              <a:rPr lang="en-US" dirty="0" err="1"/>
              <a:t>các</a:t>
            </a:r>
            <a:r>
              <a:rPr lang="en-US" dirty="0"/>
              <a:t> </a:t>
            </a:r>
            <a:r>
              <a:rPr lang="en-US" dirty="0" err="1"/>
              <a:t>bài</a:t>
            </a:r>
            <a:r>
              <a:rPr lang="en-US" dirty="0"/>
              <a:t> </a:t>
            </a:r>
            <a:r>
              <a:rPr lang="en-US" dirty="0" err="1"/>
              <a:t>học</a:t>
            </a:r>
            <a:r>
              <a:rPr lang="en-US" dirty="0"/>
              <a:t> </a:t>
            </a:r>
            <a:r>
              <a:rPr lang="en-US" dirty="0" err="1"/>
              <a:t>đều</a:t>
            </a:r>
            <a:r>
              <a:rPr lang="en-US" dirty="0"/>
              <a:t> </a:t>
            </a:r>
            <a:r>
              <a:rPr lang="en-US" dirty="0" err="1"/>
              <a:t>thực</a:t>
            </a:r>
            <a:r>
              <a:rPr lang="en-US" dirty="0"/>
              <a:t> </a:t>
            </a:r>
            <a:r>
              <a:rPr lang="en-US" dirty="0" err="1"/>
              <a:t>hiện</a:t>
            </a:r>
            <a:r>
              <a:rPr lang="en-US" dirty="0"/>
              <a:t> </a:t>
            </a:r>
            <a:r>
              <a:rPr lang="en-US" dirty="0" err="1"/>
              <a:t>được</a:t>
            </a:r>
            <a:r>
              <a:rPr lang="en-US" dirty="0"/>
              <a:t>)</a:t>
            </a:r>
          </a:p>
          <a:p>
            <a:pPr>
              <a:lnSpc>
                <a:spcPct val="150000"/>
              </a:lnSpc>
              <a:buFontTx/>
              <a:buChar char="-"/>
              <a:defRPr/>
            </a:pPr>
            <a:r>
              <a:rPr lang="en-US" dirty="0" err="1"/>
              <a:t>Dạy</a:t>
            </a:r>
            <a:r>
              <a:rPr lang="en-US" dirty="0"/>
              <a:t> </a:t>
            </a:r>
            <a:r>
              <a:rPr lang="en-US" dirty="0" err="1"/>
              <a:t>học</a:t>
            </a:r>
            <a:r>
              <a:rPr lang="en-US" dirty="0"/>
              <a:t> </a:t>
            </a:r>
            <a:r>
              <a:rPr lang="en-US" dirty="0" err="1"/>
              <a:t>trên</a:t>
            </a:r>
            <a:r>
              <a:rPr lang="en-US" dirty="0"/>
              <a:t> </a:t>
            </a:r>
            <a:r>
              <a:rPr lang="en-US" dirty="0" err="1"/>
              <a:t>thư</a:t>
            </a:r>
            <a:r>
              <a:rPr lang="en-US" dirty="0"/>
              <a:t> </a:t>
            </a:r>
            <a:r>
              <a:rPr lang="en-US" dirty="0" err="1"/>
              <a:t>viện</a:t>
            </a:r>
            <a:r>
              <a:rPr lang="en-US" dirty="0"/>
              <a:t> </a:t>
            </a:r>
          </a:p>
          <a:p>
            <a:pPr>
              <a:lnSpc>
                <a:spcPct val="150000"/>
              </a:lnSpc>
              <a:buFontTx/>
              <a:buChar char="-"/>
              <a:defRPr/>
            </a:pPr>
            <a:r>
              <a:rPr lang="en-US" dirty="0" err="1"/>
              <a:t>Dạy</a:t>
            </a:r>
            <a:r>
              <a:rPr lang="en-US" dirty="0"/>
              <a:t> </a:t>
            </a:r>
            <a:r>
              <a:rPr lang="en-US" dirty="0" err="1"/>
              <a:t>học</a:t>
            </a:r>
            <a:r>
              <a:rPr lang="en-US" dirty="0"/>
              <a:t> </a:t>
            </a:r>
            <a:r>
              <a:rPr lang="en-US" dirty="0" err="1"/>
              <a:t>ngoài</a:t>
            </a:r>
            <a:r>
              <a:rPr lang="en-US" dirty="0"/>
              <a:t> </a:t>
            </a:r>
            <a:r>
              <a:rPr lang="en-US" dirty="0" err="1"/>
              <a:t>giờ</a:t>
            </a:r>
            <a:r>
              <a:rPr lang="en-US" dirty="0"/>
              <a:t> </a:t>
            </a:r>
            <a:r>
              <a:rPr lang="en-US" dirty="0" err="1"/>
              <a:t>lên</a:t>
            </a:r>
            <a:r>
              <a:rPr lang="en-US" dirty="0"/>
              <a:t> </a:t>
            </a:r>
            <a:r>
              <a:rPr lang="en-US" dirty="0" err="1"/>
              <a:t>lớp</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xmlns="" id="{B3C8A680-C382-43BD-85E0-DEEE5677C9EF}"/>
              </a:ext>
            </a:extLst>
          </p:cNvPr>
          <p:cNvSpPr>
            <a:spLocks noGrp="1"/>
          </p:cNvSpPr>
          <p:nvPr>
            <p:ph type="title"/>
          </p:nvPr>
        </p:nvSpPr>
        <p:spPr>
          <a:xfrm>
            <a:off x="1139825" y="0"/>
            <a:ext cx="9680575" cy="955675"/>
          </a:xfrm>
        </p:spPr>
        <p:txBody>
          <a:bodyPr/>
          <a:lstStyle/>
          <a:p>
            <a:pPr algn="ctr"/>
            <a:r>
              <a:rPr lang="en-US" altLang="en-US" sz="4000" dirty="0">
                <a:solidFill>
                  <a:srgbClr val="0070C0"/>
                </a:solidFill>
                <a:latin typeface="Myriad Pro" panose="020B0503030403020204" pitchFamily="34" charset="0"/>
              </a:rPr>
              <a:t>KIỂM TRA ĐÁNH GIÁ</a:t>
            </a:r>
          </a:p>
        </p:txBody>
      </p:sp>
      <p:sp>
        <p:nvSpPr>
          <p:cNvPr id="51203" name="Content Placeholder 2">
            <a:extLst>
              <a:ext uri="{FF2B5EF4-FFF2-40B4-BE49-F238E27FC236}">
                <a16:creationId xmlns:a16="http://schemas.microsoft.com/office/drawing/2014/main" xmlns="" id="{3301D661-8F85-4F5A-A245-4435A4BE0B2E}"/>
              </a:ext>
            </a:extLst>
          </p:cNvPr>
          <p:cNvSpPr>
            <a:spLocks noGrp="1"/>
          </p:cNvSpPr>
          <p:nvPr>
            <p:ph idx="1"/>
          </p:nvPr>
        </p:nvSpPr>
        <p:spPr>
          <a:xfrm>
            <a:off x="641350" y="850006"/>
            <a:ext cx="11028363" cy="5460642"/>
          </a:xfrm>
        </p:spPr>
        <p:txBody>
          <a:bodyPr/>
          <a:lstStyle/>
          <a:p>
            <a:pPr marL="0" indent="0" algn="just">
              <a:spcBef>
                <a:spcPts val="600"/>
              </a:spcBef>
              <a:buFont typeface="Arial" panose="020B0604020202020204" pitchFamily="34" charset="0"/>
              <a:buNone/>
            </a:pPr>
            <a:r>
              <a:rPr lang="vi-VN" altLang="en-US" sz="2600"/>
              <a:t>– Nội dung đánh giá: </a:t>
            </a:r>
            <a:r>
              <a:rPr lang="en-US" altLang="en-US" sz="2600"/>
              <a:t>Các kiến thức lí thuyết; các phẩm chất, năng lực được quy định trong chương trình tổng thể; các kĩ năng và năng lực đặc thù của môn học. Đặc biệt, cần tập trung đánh giá </a:t>
            </a:r>
            <a:r>
              <a:rPr lang="vi-VN" altLang="en-US" sz="2600"/>
              <a:t>khả năng vận dụng tri thức vào những tình huống cụ thể.</a:t>
            </a:r>
            <a:endParaRPr lang="en-US" altLang="en-US" sz="2600"/>
          </a:p>
          <a:p>
            <a:pPr marL="0" indent="0" algn="just">
              <a:spcBef>
                <a:spcPts val="600"/>
              </a:spcBef>
              <a:buFont typeface="Arial" panose="020B0604020202020204" pitchFamily="34" charset="0"/>
              <a:buNone/>
            </a:pPr>
            <a:r>
              <a:rPr lang="vi-VN" altLang="en-US" sz="2600"/>
              <a:t>– Đa dạng các hình thức đánh giá</a:t>
            </a:r>
            <a:r>
              <a:rPr lang="en-US" altLang="en-US" sz="2600"/>
              <a:t>; k</a:t>
            </a:r>
            <a:r>
              <a:rPr lang="vi-VN" altLang="en-US" sz="2600"/>
              <a:t>ết hợp việc đánh giá của GV với tự đánh giá và đánh giá lẫn nhau của HS.</a:t>
            </a:r>
            <a:endParaRPr lang="en-US" altLang="en-US" sz="2600"/>
          </a:p>
          <a:p>
            <a:pPr marL="0" indent="0" algn="just">
              <a:spcBef>
                <a:spcPts val="600"/>
              </a:spcBef>
              <a:buFont typeface="Arial" panose="020B0604020202020204" pitchFamily="34" charset="0"/>
              <a:buNone/>
            </a:pPr>
            <a:r>
              <a:rPr lang="en-US" altLang="en-US" sz="2600"/>
              <a:t>+ Đánh giá thường xuyên</a:t>
            </a:r>
          </a:p>
          <a:p>
            <a:pPr marL="0" indent="0" algn="just">
              <a:spcBef>
                <a:spcPts val="600"/>
              </a:spcBef>
              <a:buFont typeface="Arial" panose="020B0604020202020204" pitchFamily="34" charset="0"/>
              <a:buNone/>
            </a:pPr>
            <a:r>
              <a:rPr lang="en-US" altLang="en-US" sz="2600"/>
              <a:t>+ Đánh giá định kì (đánh giá tổng kết)</a:t>
            </a:r>
            <a:endParaRPr lang="vi-VN" altLang="en-US" sz="2600"/>
          </a:p>
          <a:p>
            <a:pPr marL="0" indent="0" algn="just">
              <a:spcBef>
                <a:spcPts val="600"/>
              </a:spcBef>
              <a:buFont typeface="Arial" panose="020B0604020202020204" pitchFamily="34" charset="0"/>
              <a:buNone/>
            </a:pPr>
            <a:r>
              <a:rPr lang="vi-VN" altLang="en-US" sz="2600"/>
              <a:t>– </a:t>
            </a:r>
            <a:r>
              <a:rPr lang="en-US" altLang="en-US" sz="2600"/>
              <a:t>Phương pháp đánh giá sử dụng đa dạng:</a:t>
            </a:r>
          </a:p>
          <a:p>
            <a:pPr marL="0" indent="0" algn="just">
              <a:spcBef>
                <a:spcPts val="600"/>
              </a:spcBef>
              <a:buFont typeface="Arial" panose="020B0604020202020204" pitchFamily="34" charset="0"/>
              <a:buNone/>
            </a:pPr>
            <a:r>
              <a:rPr lang="en-US" altLang="en-US" sz="2600"/>
              <a:t>+ Phương pháp viết</a:t>
            </a:r>
          </a:p>
          <a:p>
            <a:pPr marL="0" indent="0" algn="just">
              <a:spcBef>
                <a:spcPts val="600"/>
              </a:spcBef>
              <a:buFont typeface="Arial" panose="020B0604020202020204" pitchFamily="34" charset="0"/>
              <a:buNone/>
            </a:pPr>
            <a:r>
              <a:rPr lang="en-US" altLang="en-US" sz="2600"/>
              <a:t>+ Phương pháp vấn đáp</a:t>
            </a:r>
          </a:p>
          <a:p>
            <a:pPr marL="0" indent="0" algn="just">
              <a:spcBef>
                <a:spcPts val="600"/>
              </a:spcBef>
              <a:buFont typeface="Arial" panose="020B0604020202020204" pitchFamily="34" charset="0"/>
              <a:buNone/>
            </a:pPr>
            <a:r>
              <a:rPr lang="en-US" altLang="en-US" sz="2600"/>
              <a:t>+ Phương pháp quan sát,…</a:t>
            </a:r>
            <a:endParaRPr lang="vi-VN" altLang="en-US" sz="2600"/>
          </a:p>
          <a:p>
            <a:pPr marL="0" indent="0" algn="just">
              <a:spcBef>
                <a:spcPts val="600"/>
              </a:spcBef>
              <a:buFont typeface="Arial" panose="020B0604020202020204" pitchFamily="34" charset="0"/>
              <a:buNone/>
            </a:pPr>
            <a:endParaRPr lang="en-US"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13" y="0"/>
            <a:ext cx="121983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13" y="0"/>
            <a:ext cx="121983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7534"/>
          <a:stretch/>
        </p:blipFill>
        <p:spPr bwMode="auto">
          <a:xfrm>
            <a:off x="797995" y="1176273"/>
            <a:ext cx="10795639" cy="4993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Slide Number Placeholder 1"/>
          <p:cNvSpPr>
            <a:spLocks noGrp="1"/>
          </p:cNvSpPr>
          <p:nvPr>
            <p:ph type="sldNum" sz="quarter" idx="12"/>
          </p:nvPr>
        </p:nvSpPr>
        <p:spPr bwMode="auto">
          <a:xfrm>
            <a:off x="10106025" y="6650038"/>
            <a:ext cx="609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C692FA54-2079-4B43-99E3-8D90B0384AB2}" type="slidenum">
              <a:rPr lang="en-US" altLang="zh-CN" smtClean="0">
                <a:solidFill>
                  <a:srgbClr val="898989"/>
                </a:solidFill>
                <a:latin typeface="Calibri" pitchFamily="34" charset="0"/>
                <a:cs typeface="等线"/>
              </a:rPr>
              <a:pPr/>
              <a:t>36</a:t>
            </a:fld>
            <a:endParaRPr lang="en-US" altLang="zh-CN">
              <a:solidFill>
                <a:srgbClr val="898989"/>
              </a:solidFill>
              <a:latin typeface="Calibri" pitchFamily="34" charset="0"/>
              <a:cs typeface="等线"/>
            </a:endParaRPr>
          </a:p>
        </p:txBody>
      </p:sp>
      <p:sp>
        <p:nvSpPr>
          <p:cNvPr id="33796"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656E388C-1510-43BD-87CD-DD1B23458160}" type="slidenum">
              <a:rPr lang="en-US" altLang="zh-CN" sz="1200">
                <a:solidFill>
                  <a:srgbClr val="898989"/>
                </a:solidFill>
                <a:latin typeface="Calibri" pitchFamily="34" charset="0"/>
                <a:cs typeface="等线"/>
              </a:rPr>
              <a:pPr algn="r" eaLnBrk="1" hangingPunct="1"/>
              <a:t>36</a:t>
            </a:fld>
            <a:endParaRPr lang="en-US" altLang="zh-CN" sz="1200">
              <a:solidFill>
                <a:srgbClr val="898989"/>
              </a:solidFill>
              <a:latin typeface="Calibri" pitchFamily="34" charset="0"/>
              <a:cs typeface="等线"/>
            </a:endParaRPr>
          </a:p>
        </p:txBody>
      </p:sp>
      <p:pic>
        <p:nvPicPr>
          <p:cNvPr id="3379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5754"/>
          <a:stretch/>
        </p:blipFill>
        <p:spPr bwMode="auto">
          <a:xfrm>
            <a:off x="285148" y="876300"/>
            <a:ext cx="11621704"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F63B51-F6FF-4C4B-8F7C-835CF952C188}"/>
              </a:ext>
            </a:extLst>
          </p:cNvPr>
          <p:cNvSpPr>
            <a:spLocks noGrp="1"/>
          </p:cNvSpPr>
          <p:nvPr>
            <p:ph type="title"/>
          </p:nvPr>
        </p:nvSpPr>
        <p:spPr>
          <a:xfrm>
            <a:off x="981075" y="2541588"/>
            <a:ext cx="10868025" cy="887412"/>
          </a:xfrm>
        </p:spPr>
        <p:txBody>
          <a:bodyPr/>
          <a:lstStyle/>
          <a:p>
            <a:pPr>
              <a:defRPr/>
            </a:pPr>
            <a:r>
              <a:rPr lang="en-US" cap="all" dirty="0">
                <a:solidFill>
                  <a:srgbClr val="0070C0"/>
                </a:solidFill>
                <a:latin typeface="Myriad Pro"/>
              </a:rPr>
              <a:t>3. </a:t>
            </a:r>
            <a:r>
              <a:rPr lang="en-US" cap="all" dirty="0" err="1">
                <a:solidFill>
                  <a:srgbClr val="0070C0"/>
                </a:solidFill>
                <a:latin typeface="Myriad Pro"/>
              </a:rPr>
              <a:t>những</a:t>
            </a:r>
            <a:r>
              <a:rPr lang="en-US" cap="all" dirty="0">
                <a:solidFill>
                  <a:srgbClr val="0070C0"/>
                </a:solidFill>
                <a:latin typeface="Myriad Pro"/>
              </a:rPr>
              <a:t> </a:t>
            </a:r>
            <a:r>
              <a:rPr lang="en-US" cap="all" dirty="0" err="1">
                <a:solidFill>
                  <a:srgbClr val="0070C0"/>
                </a:solidFill>
                <a:latin typeface="Myriad Pro"/>
              </a:rPr>
              <a:t>điểm</a:t>
            </a:r>
            <a:r>
              <a:rPr lang="en-US" cap="all" dirty="0">
                <a:solidFill>
                  <a:srgbClr val="0070C0"/>
                </a:solidFill>
                <a:latin typeface="Myriad Pro"/>
              </a:rPr>
              <a:t> </a:t>
            </a:r>
            <a:r>
              <a:rPr lang="en-US" cap="all" dirty="0" err="1">
                <a:solidFill>
                  <a:srgbClr val="0070C0"/>
                </a:solidFill>
                <a:latin typeface="Myriad Pro"/>
              </a:rPr>
              <a:t>mới</a:t>
            </a:r>
            <a:r>
              <a:rPr lang="en-US" cap="all" dirty="0">
                <a:solidFill>
                  <a:srgbClr val="0070C0"/>
                </a:solidFill>
                <a:latin typeface="Myriad Pro"/>
              </a:rPr>
              <a:t> </a:t>
            </a:r>
            <a:r>
              <a:rPr lang="en-US" cap="all" dirty="0" err="1">
                <a:solidFill>
                  <a:srgbClr val="0070C0"/>
                </a:solidFill>
                <a:latin typeface="Myriad Pro"/>
              </a:rPr>
              <a:t>nổi</a:t>
            </a:r>
            <a:r>
              <a:rPr lang="en-US" cap="all" dirty="0">
                <a:solidFill>
                  <a:srgbClr val="0070C0"/>
                </a:solidFill>
                <a:latin typeface="Myriad Pro"/>
              </a:rPr>
              <a:t> </a:t>
            </a:r>
            <a:r>
              <a:rPr lang="en-US" cap="all" dirty="0" err="1">
                <a:solidFill>
                  <a:srgbClr val="0070C0"/>
                </a:solidFill>
                <a:latin typeface="Myriad Pro"/>
              </a:rPr>
              <a:t>bật</a:t>
            </a:r>
            <a:endParaRPr lang="en-US" cap="all" dirty="0">
              <a:solidFill>
                <a:srgbClr val="0070C0"/>
              </a:solidFill>
              <a:latin typeface="Myriad Pr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Slide Number Placeholder 1"/>
          <p:cNvSpPr>
            <a:spLocks noGrp="1"/>
          </p:cNvSpPr>
          <p:nvPr>
            <p:ph type="sldNum" sz="quarter" idx="12"/>
          </p:nvPr>
        </p:nvSpPr>
        <p:spPr bwMode="auto">
          <a:xfrm>
            <a:off x="10106025" y="6650038"/>
            <a:ext cx="609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CDAF0500-0EAC-4DA3-8829-489D516A50BB}" type="slidenum">
              <a:rPr lang="en-US" altLang="zh-CN" smtClean="0">
                <a:solidFill>
                  <a:srgbClr val="898989"/>
                </a:solidFill>
                <a:latin typeface="Calibri" pitchFamily="34" charset="0"/>
                <a:cs typeface="等线"/>
              </a:rPr>
              <a:pPr/>
              <a:t>38</a:t>
            </a:fld>
            <a:endParaRPr lang="en-US" altLang="zh-CN">
              <a:solidFill>
                <a:srgbClr val="898989"/>
              </a:solidFill>
              <a:latin typeface="Calibri" pitchFamily="34" charset="0"/>
              <a:cs typeface="等线"/>
            </a:endParaRPr>
          </a:p>
        </p:txBody>
      </p:sp>
      <p:sp>
        <p:nvSpPr>
          <p:cNvPr id="24580" name="Slide Number Placeholder 1"/>
          <p:cNvSpPr txBox="1">
            <a:spLocks/>
          </p:cNvSpPr>
          <p:nvPr/>
        </p:nvSpPr>
        <p:spPr bwMode="auto">
          <a:xfrm>
            <a:off x="11131550" y="6111875"/>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58297312-5F8B-45F1-9423-A42BF214C55B}" type="slidenum">
              <a:rPr lang="en-US" altLang="zh-CN" sz="1200">
                <a:solidFill>
                  <a:srgbClr val="898989"/>
                </a:solidFill>
                <a:latin typeface="Calibri" pitchFamily="34" charset="0"/>
                <a:cs typeface="等线"/>
              </a:rPr>
              <a:pPr algn="r" eaLnBrk="1" hangingPunct="1"/>
              <a:t>38</a:t>
            </a:fld>
            <a:endParaRPr lang="en-US" altLang="zh-CN" sz="1200">
              <a:solidFill>
                <a:srgbClr val="898989"/>
              </a:solidFill>
              <a:latin typeface="Calibri" pitchFamily="34" charset="0"/>
              <a:cs typeface="等线"/>
            </a:endParaRPr>
          </a:p>
        </p:txBody>
      </p:sp>
      <p:sp>
        <p:nvSpPr>
          <p:cNvPr id="13" name="TextBox 12"/>
          <p:cNvSpPr txBox="1"/>
          <p:nvPr/>
        </p:nvSpPr>
        <p:spPr>
          <a:xfrm>
            <a:off x="3917950" y="37507"/>
            <a:ext cx="4349750" cy="523875"/>
          </a:xfrm>
          <a:prstGeom prst="rect">
            <a:avLst/>
          </a:prstGeom>
          <a:noFill/>
        </p:spPr>
        <p:txBody>
          <a:bodyPr>
            <a:spAutoFit/>
          </a:bodyPr>
          <a:lstStyle/>
          <a:p>
            <a:pPr eaLnBrk="1" fontAlgn="auto" hangingPunct="1">
              <a:spcBef>
                <a:spcPts val="0"/>
              </a:spcBef>
              <a:spcAft>
                <a:spcPts val="0"/>
              </a:spcAft>
              <a:defRPr/>
            </a:pPr>
            <a:r>
              <a:rPr lang="en-US" sz="2800" b="1" dirty="0">
                <a:solidFill>
                  <a:srgbClr val="7030A0"/>
                </a:solidFill>
                <a:effectLst>
                  <a:outerShdw blurRad="38100" dist="38100" dir="2700000" algn="tl">
                    <a:srgbClr val="000000">
                      <a:alpha val="43137"/>
                    </a:srgbClr>
                  </a:outerShdw>
                </a:effectLst>
                <a:latin typeface="Myriad Pro"/>
                <a:cs typeface="+mn-cs"/>
              </a:rPr>
              <a:t>NỘI DUNG BÀI LỊCH SỬ</a:t>
            </a:r>
          </a:p>
        </p:txBody>
      </p:sp>
      <p:graphicFrame>
        <p:nvGraphicFramePr>
          <p:cNvPr id="3" name="Table 2"/>
          <p:cNvGraphicFramePr>
            <a:graphicFrameLocks noGrp="1"/>
          </p:cNvGraphicFramePr>
          <p:nvPr>
            <p:extLst>
              <p:ext uri="{D42A27DB-BD31-4B8C-83A1-F6EECF244321}">
                <p14:modId xmlns:p14="http://schemas.microsoft.com/office/powerpoint/2010/main" val="4163783945"/>
              </p:ext>
            </p:extLst>
          </p:nvPr>
        </p:nvGraphicFramePr>
        <p:xfrm>
          <a:off x="667744" y="715169"/>
          <a:ext cx="10285386" cy="5427661"/>
        </p:xfrm>
        <a:graphic>
          <a:graphicData uri="http://schemas.openxmlformats.org/drawingml/2006/table">
            <a:tbl>
              <a:tblPr firstRow="1" firstCol="1" bandRow="1">
                <a:tableStyleId>{5C22544A-7EE6-4342-B048-85BDC9FD1C3A}</a:tableStyleId>
              </a:tblPr>
              <a:tblGrid>
                <a:gridCol w="1391715">
                  <a:extLst>
                    <a:ext uri="{9D8B030D-6E8A-4147-A177-3AD203B41FA5}">
                      <a16:colId xmlns:a16="http://schemas.microsoft.com/office/drawing/2014/main" xmlns="" val="20000"/>
                    </a:ext>
                  </a:extLst>
                </a:gridCol>
                <a:gridCol w="4626452">
                  <a:extLst>
                    <a:ext uri="{9D8B030D-6E8A-4147-A177-3AD203B41FA5}">
                      <a16:colId xmlns:a16="http://schemas.microsoft.com/office/drawing/2014/main" xmlns="" val="20001"/>
                    </a:ext>
                  </a:extLst>
                </a:gridCol>
                <a:gridCol w="4267219">
                  <a:extLst>
                    <a:ext uri="{9D8B030D-6E8A-4147-A177-3AD203B41FA5}">
                      <a16:colId xmlns:a16="http://schemas.microsoft.com/office/drawing/2014/main" xmlns="" val="20002"/>
                    </a:ext>
                  </a:extLst>
                </a:gridCol>
              </a:tblGrid>
              <a:tr h="392524">
                <a:tc>
                  <a:txBody>
                    <a:bodyPr/>
                    <a:lstStyle/>
                    <a:p>
                      <a:pPr algn="just">
                        <a:lnSpc>
                          <a:spcPct val="130000"/>
                        </a:lnSpc>
                        <a:spcBef>
                          <a:spcPts val="480"/>
                        </a:spcBef>
                        <a:spcAft>
                          <a:spcPts val="480"/>
                        </a:spcAft>
                      </a:pPr>
                      <a:r>
                        <a:rPr lang="vi-VN" sz="700" dirty="0">
                          <a:effectLst/>
                        </a:rPr>
                        <a:t> </a:t>
                      </a:r>
                      <a:endParaRPr lang="en-US" sz="600" dirty="0">
                        <a:effectLst/>
                        <a:latin typeface="Calibri"/>
                        <a:ea typeface="Calibri"/>
                        <a:cs typeface="Times New Roman"/>
                      </a:endParaRPr>
                    </a:p>
                  </a:txBody>
                  <a:tcPr marL="39340" marR="39340" marT="0" marB="0"/>
                </a:tc>
                <a:tc>
                  <a:txBody>
                    <a:bodyPr/>
                    <a:lstStyle/>
                    <a:p>
                      <a:pPr algn="ctr">
                        <a:lnSpc>
                          <a:spcPct val="130000"/>
                        </a:lnSpc>
                        <a:spcBef>
                          <a:spcPts val="480"/>
                        </a:spcBef>
                        <a:spcAft>
                          <a:spcPts val="480"/>
                        </a:spcAft>
                      </a:pPr>
                      <a:r>
                        <a:rPr lang="en-US" sz="1800" dirty="0" err="1">
                          <a:effectLst/>
                          <a:latin typeface="Myriad Pro" pitchFamily="34" charset="0"/>
                        </a:rPr>
                        <a:t>Phần</a:t>
                      </a:r>
                      <a:r>
                        <a:rPr lang="vi-VN" sz="1800" dirty="0">
                          <a:effectLst/>
                          <a:latin typeface="Myriad Pro" pitchFamily="34" charset="0"/>
                        </a:rPr>
                        <a:t> Lịch sử lớp </a:t>
                      </a:r>
                      <a:r>
                        <a:rPr lang="en-US" sz="1800" dirty="0">
                          <a:effectLst/>
                          <a:latin typeface="Myriad Pro" pitchFamily="34" charset="0"/>
                        </a:rPr>
                        <a:t>4</a:t>
                      </a:r>
                      <a:r>
                        <a:rPr lang="vi-VN" sz="1800" dirty="0">
                          <a:effectLst/>
                          <a:latin typeface="Myriad Pro" pitchFamily="34" charset="0"/>
                        </a:rPr>
                        <a:t> </a:t>
                      </a:r>
                      <a:r>
                        <a:rPr lang="en-US" sz="1800" dirty="0" err="1">
                          <a:effectLst/>
                          <a:latin typeface="Myriad Pro" pitchFamily="34" charset="0"/>
                        </a:rPr>
                        <a:t>theo</a:t>
                      </a:r>
                      <a:r>
                        <a:rPr lang="en-US" sz="1800" dirty="0">
                          <a:effectLst/>
                          <a:latin typeface="Myriad Pro" pitchFamily="34" charset="0"/>
                        </a:rPr>
                        <a:t> CT </a:t>
                      </a:r>
                      <a:r>
                        <a:rPr lang="en-US" sz="1800" dirty="0" err="1">
                          <a:effectLst/>
                          <a:latin typeface="Myriad Pro" pitchFamily="34" charset="0"/>
                        </a:rPr>
                        <a:t>hiện</a:t>
                      </a:r>
                      <a:r>
                        <a:rPr lang="en-US" sz="1800" dirty="0">
                          <a:effectLst/>
                          <a:latin typeface="Myriad Pro" pitchFamily="34" charset="0"/>
                        </a:rPr>
                        <a:t> </a:t>
                      </a:r>
                      <a:r>
                        <a:rPr lang="en-US" sz="1800" dirty="0" err="1">
                          <a:effectLst/>
                          <a:latin typeface="Myriad Pro" pitchFamily="34" charset="0"/>
                        </a:rPr>
                        <a:t>hành</a:t>
                      </a:r>
                      <a:endParaRPr lang="en-US" sz="1800" dirty="0">
                        <a:effectLst/>
                        <a:latin typeface="Myriad Pro" pitchFamily="34" charset="0"/>
                        <a:ea typeface="Calibri"/>
                        <a:cs typeface="Times New Roman"/>
                      </a:endParaRPr>
                    </a:p>
                  </a:txBody>
                  <a:tcPr marL="39340" marR="39340" marT="0" marB="0"/>
                </a:tc>
                <a:tc>
                  <a:txBody>
                    <a:bodyPr/>
                    <a:lstStyle/>
                    <a:p>
                      <a:pPr algn="ctr">
                        <a:lnSpc>
                          <a:spcPct val="130000"/>
                        </a:lnSpc>
                        <a:spcBef>
                          <a:spcPts val="480"/>
                        </a:spcBef>
                        <a:spcAft>
                          <a:spcPts val="480"/>
                        </a:spcAft>
                      </a:pPr>
                      <a:r>
                        <a:rPr lang="en-US" sz="1800" dirty="0" err="1">
                          <a:effectLst/>
                          <a:latin typeface="Myriad Pro" pitchFamily="34" charset="0"/>
                        </a:rPr>
                        <a:t>Nội</a:t>
                      </a:r>
                      <a:r>
                        <a:rPr lang="en-US" sz="1800" dirty="0">
                          <a:effectLst/>
                          <a:latin typeface="Myriad Pro" pitchFamily="34" charset="0"/>
                        </a:rPr>
                        <a:t> dung</a:t>
                      </a:r>
                      <a:r>
                        <a:rPr lang="vi-VN" sz="1800" dirty="0">
                          <a:effectLst/>
                          <a:latin typeface="Myriad Pro" pitchFamily="34" charset="0"/>
                        </a:rPr>
                        <a:t> Lịch sử lớp </a:t>
                      </a:r>
                      <a:r>
                        <a:rPr lang="en-US" sz="1800" dirty="0">
                          <a:effectLst/>
                          <a:latin typeface="Myriad Pro" pitchFamily="34" charset="0"/>
                        </a:rPr>
                        <a:t>4 </a:t>
                      </a:r>
                      <a:r>
                        <a:rPr lang="en-US" sz="1800" dirty="0" err="1">
                          <a:effectLst/>
                          <a:latin typeface="Myriad Pro" pitchFamily="34" charset="0"/>
                        </a:rPr>
                        <a:t>theo</a:t>
                      </a:r>
                      <a:r>
                        <a:rPr lang="en-US" sz="1800" dirty="0">
                          <a:effectLst/>
                          <a:latin typeface="Myriad Pro" pitchFamily="34" charset="0"/>
                        </a:rPr>
                        <a:t> CT</a:t>
                      </a:r>
                      <a:r>
                        <a:rPr lang="vi-VN" sz="1800" dirty="0">
                          <a:effectLst/>
                          <a:latin typeface="Myriad Pro" pitchFamily="34" charset="0"/>
                        </a:rPr>
                        <a:t> năm 2018</a:t>
                      </a:r>
                      <a:endParaRPr lang="en-US" sz="1800" dirty="0">
                        <a:effectLst/>
                        <a:latin typeface="Myriad Pro" pitchFamily="34" charset="0"/>
                        <a:ea typeface="Calibri"/>
                        <a:cs typeface="Times New Roman"/>
                      </a:endParaRPr>
                    </a:p>
                  </a:txBody>
                  <a:tcPr marL="39340" marR="39340" marT="0" marB="0"/>
                </a:tc>
                <a:extLst>
                  <a:ext uri="{0D108BD9-81ED-4DB2-BD59-A6C34878D82A}">
                    <a16:rowId xmlns:a16="http://schemas.microsoft.com/office/drawing/2014/main" xmlns="" val="10000"/>
                  </a:ext>
                </a:extLst>
              </a:tr>
              <a:tr h="392524">
                <a:tc>
                  <a:txBody>
                    <a:bodyPr/>
                    <a:lstStyle/>
                    <a:p>
                      <a:pPr algn="just">
                        <a:lnSpc>
                          <a:spcPct val="130000"/>
                        </a:lnSpc>
                        <a:spcBef>
                          <a:spcPts val="480"/>
                        </a:spcBef>
                        <a:spcAft>
                          <a:spcPts val="480"/>
                        </a:spcAft>
                      </a:pPr>
                      <a:r>
                        <a:rPr lang="vi-VN" sz="1800" dirty="0">
                          <a:effectLst/>
                          <a:latin typeface="Myriad Pro" pitchFamily="34" charset="0"/>
                        </a:rPr>
                        <a:t>Thời lượng</a:t>
                      </a:r>
                      <a:endParaRPr lang="en-US" sz="1800" dirty="0">
                        <a:effectLst/>
                        <a:latin typeface="Myriad Pro" pitchFamily="34" charset="0"/>
                        <a:ea typeface="Calibri"/>
                        <a:cs typeface="Times New Roman"/>
                      </a:endParaRPr>
                    </a:p>
                  </a:txBody>
                  <a:tcPr marL="39340" marR="39340" marT="0" marB="0"/>
                </a:tc>
                <a:tc>
                  <a:txBody>
                    <a:bodyPr/>
                    <a:lstStyle/>
                    <a:p>
                      <a:pPr algn="ctr">
                        <a:lnSpc>
                          <a:spcPct val="130000"/>
                        </a:lnSpc>
                        <a:spcBef>
                          <a:spcPts val="480"/>
                        </a:spcBef>
                        <a:spcAft>
                          <a:spcPts val="480"/>
                        </a:spcAft>
                      </a:pPr>
                      <a:r>
                        <a:rPr lang="en-US" sz="1600" dirty="0">
                          <a:effectLst/>
                          <a:latin typeface="Myriad Pro" pitchFamily="34" charset="0"/>
                        </a:rPr>
                        <a:t>35</a:t>
                      </a:r>
                      <a:r>
                        <a:rPr lang="vi-VN" sz="1600" dirty="0">
                          <a:effectLst/>
                          <a:latin typeface="Myriad Pro" pitchFamily="34" charset="0"/>
                        </a:rPr>
                        <a:t> tiết</a:t>
                      </a:r>
                      <a:endParaRPr lang="en-US" sz="1600" dirty="0">
                        <a:effectLst/>
                        <a:latin typeface="Myriad Pro" pitchFamily="34" charset="0"/>
                        <a:ea typeface="Calibri"/>
                        <a:cs typeface="Times New Roman"/>
                      </a:endParaRPr>
                    </a:p>
                  </a:txBody>
                  <a:tcPr marL="39340" marR="39340" marT="0" marB="0"/>
                </a:tc>
                <a:tc>
                  <a:txBody>
                    <a:bodyPr/>
                    <a:lstStyle/>
                    <a:p>
                      <a:pPr algn="ctr">
                        <a:lnSpc>
                          <a:spcPct val="130000"/>
                        </a:lnSpc>
                        <a:spcBef>
                          <a:spcPts val="480"/>
                        </a:spcBef>
                        <a:spcAft>
                          <a:spcPts val="480"/>
                        </a:spcAft>
                      </a:pPr>
                      <a:r>
                        <a:rPr lang="en-US" sz="1600" dirty="0" smtClean="0">
                          <a:solidFill>
                            <a:schemeClr val="tx1"/>
                          </a:solidFill>
                          <a:effectLst/>
                          <a:latin typeface="Myriad Pro" pitchFamily="34" charset="0"/>
                        </a:rPr>
                        <a:t>34</a:t>
                      </a:r>
                      <a:r>
                        <a:rPr lang="vi-VN" sz="1600" dirty="0" smtClean="0">
                          <a:solidFill>
                            <a:schemeClr val="tx1"/>
                          </a:solidFill>
                          <a:effectLst/>
                          <a:latin typeface="Myriad Pro" pitchFamily="34" charset="0"/>
                        </a:rPr>
                        <a:t> </a:t>
                      </a:r>
                      <a:r>
                        <a:rPr lang="vi-VN" sz="1600" dirty="0">
                          <a:solidFill>
                            <a:schemeClr val="tx1"/>
                          </a:solidFill>
                          <a:effectLst/>
                          <a:latin typeface="Myriad Pro" pitchFamily="34" charset="0"/>
                        </a:rPr>
                        <a:t>tiết</a:t>
                      </a:r>
                      <a:endParaRPr lang="en-US" sz="1600" dirty="0">
                        <a:solidFill>
                          <a:schemeClr val="tx1"/>
                        </a:solidFill>
                        <a:effectLst/>
                        <a:latin typeface="Myriad Pro" pitchFamily="34" charset="0"/>
                        <a:ea typeface="Calibri"/>
                        <a:cs typeface="Times New Roman"/>
                      </a:endParaRPr>
                    </a:p>
                  </a:txBody>
                  <a:tcPr marL="39340" marR="39340" marT="0" marB="0"/>
                </a:tc>
                <a:extLst>
                  <a:ext uri="{0D108BD9-81ED-4DB2-BD59-A6C34878D82A}">
                    <a16:rowId xmlns:a16="http://schemas.microsoft.com/office/drawing/2014/main" xmlns="" val="10001"/>
                  </a:ext>
                </a:extLst>
              </a:tr>
              <a:tr h="4642613">
                <a:tc>
                  <a:txBody>
                    <a:bodyPr/>
                    <a:lstStyle/>
                    <a:p>
                      <a:pPr algn="just">
                        <a:lnSpc>
                          <a:spcPct val="130000"/>
                        </a:lnSpc>
                        <a:spcBef>
                          <a:spcPts val="0"/>
                        </a:spcBef>
                        <a:spcAft>
                          <a:spcPts val="0"/>
                        </a:spcAft>
                      </a:pPr>
                      <a:r>
                        <a:rPr lang="vi-VN" sz="1800" dirty="0">
                          <a:effectLst/>
                          <a:latin typeface="Myriad Pro" pitchFamily="34" charset="0"/>
                        </a:rPr>
                        <a:t>Nội dung</a:t>
                      </a:r>
                      <a:endParaRPr lang="en-US" sz="1800" dirty="0">
                        <a:effectLst/>
                        <a:latin typeface="Myriad Pro" pitchFamily="34" charset="0"/>
                        <a:ea typeface="Calibri"/>
                        <a:cs typeface="Times New Roman"/>
                      </a:endParaRPr>
                    </a:p>
                  </a:txBody>
                  <a:tcPr marL="39340" marR="39340" marT="0" marB="0"/>
                </a:tc>
                <a:tc>
                  <a:txBody>
                    <a:bodyPr/>
                    <a:lstStyle/>
                    <a:p>
                      <a:pPr marL="285750" indent="-285750" algn="just">
                        <a:lnSpc>
                          <a:spcPct val="120000"/>
                        </a:lnSpc>
                        <a:spcBef>
                          <a:spcPts val="0"/>
                        </a:spcBef>
                        <a:spcAft>
                          <a:spcPts val="0"/>
                        </a:spcAft>
                        <a:buFontTx/>
                        <a:buChar char="-"/>
                      </a:pPr>
                      <a:r>
                        <a:rPr lang="en-US" sz="1700" b="0" baseline="0" dirty="0" err="1">
                          <a:effectLst/>
                          <a:latin typeface="Myriad Pro" pitchFamily="34" charset="0"/>
                        </a:rPr>
                        <a:t>Buổi</a:t>
                      </a:r>
                      <a:r>
                        <a:rPr lang="en-US" sz="1700" b="0" baseline="0" dirty="0">
                          <a:effectLst/>
                          <a:latin typeface="Myriad Pro" pitchFamily="34" charset="0"/>
                        </a:rPr>
                        <a:t> </a:t>
                      </a:r>
                      <a:r>
                        <a:rPr lang="en-US" sz="1700" b="0" baseline="0" dirty="0" err="1">
                          <a:effectLst/>
                          <a:latin typeface="Myriad Pro" pitchFamily="34" charset="0"/>
                        </a:rPr>
                        <a:t>đầu</a:t>
                      </a:r>
                      <a:r>
                        <a:rPr lang="en-US" sz="1700" b="0" baseline="0" dirty="0">
                          <a:effectLst/>
                          <a:latin typeface="Myriad Pro" pitchFamily="34" charset="0"/>
                        </a:rPr>
                        <a:t> </a:t>
                      </a:r>
                      <a:r>
                        <a:rPr lang="en-US" sz="1700" b="0" baseline="0" dirty="0" err="1">
                          <a:effectLst/>
                          <a:latin typeface="Myriad Pro" pitchFamily="34" charset="0"/>
                        </a:rPr>
                        <a:t>dựng</a:t>
                      </a:r>
                      <a:r>
                        <a:rPr lang="en-US" sz="1700" b="0" baseline="0" dirty="0">
                          <a:effectLst/>
                          <a:latin typeface="Myriad Pro" pitchFamily="34" charset="0"/>
                        </a:rPr>
                        <a:t> </a:t>
                      </a:r>
                      <a:r>
                        <a:rPr lang="en-US" sz="1700" b="0" baseline="0" dirty="0" err="1">
                          <a:effectLst/>
                          <a:latin typeface="Myriad Pro" pitchFamily="34" charset="0"/>
                        </a:rPr>
                        <a:t>nước</a:t>
                      </a:r>
                      <a:r>
                        <a:rPr lang="en-US" sz="1700" b="0" baseline="0" dirty="0">
                          <a:effectLst/>
                          <a:latin typeface="Myriad Pro" pitchFamily="34" charset="0"/>
                        </a:rPr>
                        <a:t> </a:t>
                      </a:r>
                      <a:r>
                        <a:rPr lang="en-US" sz="1700" b="0" baseline="0" dirty="0" err="1">
                          <a:effectLst/>
                          <a:latin typeface="Myriad Pro" pitchFamily="34" charset="0"/>
                        </a:rPr>
                        <a:t>và</a:t>
                      </a:r>
                      <a:r>
                        <a:rPr lang="en-US" sz="1700" b="0" baseline="0" dirty="0">
                          <a:effectLst/>
                          <a:latin typeface="Myriad Pro" pitchFamily="34" charset="0"/>
                        </a:rPr>
                        <a:t> </a:t>
                      </a:r>
                      <a:r>
                        <a:rPr lang="en-US" sz="1700" b="0" baseline="0" dirty="0" err="1">
                          <a:effectLst/>
                          <a:latin typeface="Myriad Pro" pitchFamily="34" charset="0"/>
                        </a:rPr>
                        <a:t>giữ</a:t>
                      </a:r>
                      <a:r>
                        <a:rPr lang="en-US" sz="1700" b="0" baseline="0" dirty="0">
                          <a:effectLst/>
                          <a:latin typeface="Myriad Pro" pitchFamily="34" charset="0"/>
                        </a:rPr>
                        <a:t> </a:t>
                      </a:r>
                      <a:r>
                        <a:rPr lang="en-US" sz="1700" b="0" baseline="0" dirty="0" err="1">
                          <a:effectLst/>
                          <a:latin typeface="Myriad Pro" pitchFamily="34" charset="0"/>
                        </a:rPr>
                        <a:t>nước</a:t>
                      </a:r>
                      <a:r>
                        <a:rPr lang="en-US" sz="1700" b="0" baseline="0" dirty="0">
                          <a:effectLst/>
                          <a:latin typeface="Myriad Pro" pitchFamily="34" charset="0"/>
                        </a:rPr>
                        <a:t> (</a:t>
                      </a:r>
                      <a:r>
                        <a:rPr lang="en-US" sz="1700" b="0" baseline="0" dirty="0" err="1">
                          <a:effectLst/>
                          <a:latin typeface="Myriad Pro" pitchFamily="34" charset="0"/>
                        </a:rPr>
                        <a:t>khoảng</a:t>
                      </a:r>
                      <a:r>
                        <a:rPr lang="en-US" sz="1700" b="0" baseline="0" dirty="0">
                          <a:effectLst/>
                          <a:latin typeface="Myriad Pro" pitchFamily="34" charset="0"/>
                        </a:rPr>
                        <a:t> 700 </a:t>
                      </a:r>
                      <a:r>
                        <a:rPr lang="en-US" sz="1700" b="0" baseline="0" dirty="0" err="1">
                          <a:effectLst/>
                          <a:latin typeface="Myriad Pro" pitchFamily="34" charset="0"/>
                        </a:rPr>
                        <a:t>năm</a:t>
                      </a:r>
                      <a:r>
                        <a:rPr lang="en-US" sz="1700" b="0" baseline="0" dirty="0">
                          <a:effectLst/>
                          <a:latin typeface="Myriad Pro" pitchFamily="34" charset="0"/>
                        </a:rPr>
                        <a:t> TCN </a:t>
                      </a:r>
                      <a:r>
                        <a:rPr lang="en-US" sz="1700" b="0" baseline="0" dirty="0" err="1">
                          <a:effectLst/>
                          <a:latin typeface="Myriad Pro" pitchFamily="34" charset="0"/>
                        </a:rPr>
                        <a:t>đến</a:t>
                      </a:r>
                      <a:r>
                        <a:rPr lang="en-US" sz="1700" b="0" baseline="0" dirty="0">
                          <a:effectLst/>
                          <a:latin typeface="Myriad Pro" pitchFamily="34" charset="0"/>
                        </a:rPr>
                        <a:t> </a:t>
                      </a:r>
                      <a:r>
                        <a:rPr lang="en-US" sz="1700" b="0" baseline="0" dirty="0" err="1">
                          <a:effectLst/>
                          <a:latin typeface="Myriad Pro" pitchFamily="34" charset="0"/>
                        </a:rPr>
                        <a:t>năm</a:t>
                      </a:r>
                      <a:r>
                        <a:rPr lang="en-US" sz="1700" b="0" baseline="0" dirty="0">
                          <a:effectLst/>
                          <a:latin typeface="Myriad Pro" pitchFamily="34" charset="0"/>
                        </a:rPr>
                        <a:t> 179 TCN)</a:t>
                      </a:r>
                    </a:p>
                    <a:p>
                      <a:pPr marL="285750" indent="-285750" algn="just">
                        <a:lnSpc>
                          <a:spcPct val="120000"/>
                        </a:lnSpc>
                        <a:spcBef>
                          <a:spcPts val="0"/>
                        </a:spcBef>
                        <a:spcAft>
                          <a:spcPts val="0"/>
                        </a:spcAft>
                        <a:buFontTx/>
                        <a:buChar char="-"/>
                      </a:pPr>
                      <a:r>
                        <a:rPr lang="en-US" sz="1700" b="0" baseline="0" dirty="0" err="1">
                          <a:effectLst/>
                          <a:latin typeface="Myriad Pro" pitchFamily="34" charset="0"/>
                        </a:rPr>
                        <a:t>Hơn</a:t>
                      </a:r>
                      <a:r>
                        <a:rPr lang="en-US" sz="1700" b="0" baseline="0" dirty="0">
                          <a:effectLst/>
                          <a:latin typeface="Myriad Pro" pitchFamily="34" charset="0"/>
                        </a:rPr>
                        <a:t> </a:t>
                      </a:r>
                      <a:r>
                        <a:rPr lang="en-US" sz="1700" b="0" baseline="0" dirty="0" err="1">
                          <a:effectLst/>
                          <a:latin typeface="Myriad Pro" pitchFamily="34" charset="0"/>
                        </a:rPr>
                        <a:t>một</a:t>
                      </a:r>
                      <a:r>
                        <a:rPr lang="en-US" sz="1700" b="0" baseline="0" dirty="0">
                          <a:effectLst/>
                          <a:latin typeface="Myriad Pro" pitchFamily="34" charset="0"/>
                        </a:rPr>
                        <a:t> </a:t>
                      </a:r>
                      <a:r>
                        <a:rPr lang="en-US" sz="1700" b="0" baseline="0" dirty="0" err="1">
                          <a:effectLst/>
                          <a:latin typeface="Myriad Pro" pitchFamily="34" charset="0"/>
                        </a:rPr>
                        <a:t>nghìn</a:t>
                      </a:r>
                      <a:r>
                        <a:rPr lang="en-US" sz="1700" b="0" baseline="0" dirty="0">
                          <a:effectLst/>
                          <a:latin typeface="Myriad Pro" pitchFamily="34" charset="0"/>
                        </a:rPr>
                        <a:t> </a:t>
                      </a:r>
                      <a:r>
                        <a:rPr lang="en-US" sz="1700" b="0" baseline="0" dirty="0" err="1">
                          <a:effectLst/>
                          <a:latin typeface="Myriad Pro" pitchFamily="34" charset="0"/>
                        </a:rPr>
                        <a:t>năm</a:t>
                      </a:r>
                      <a:r>
                        <a:rPr lang="en-US" sz="1700" b="0" baseline="0" dirty="0">
                          <a:effectLst/>
                          <a:latin typeface="Myriad Pro" pitchFamily="34" charset="0"/>
                        </a:rPr>
                        <a:t> </a:t>
                      </a:r>
                      <a:r>
                        <a:rPr lang="en-US" sz="1700" b="0" baseline="0" dirty="0" err="1">
                          <a:effectLst/>
                          <a:latin typeface="Myriad Pro" pitchFamily="34" charset="0"/>
                        </a:rPr>
                        <a:t>đấu</a:t>
                      </a:r>
                      <a:r>
                        <a:rPr lang="en-US" sz="1700" b="0" baseline="0" dirty="0">
                          <a:effectLst/>
                          <a:latin typeface="Myriad Pro" pitchFamily="34" charset="0"/>
                        </a:rPr>
                        <a:t> </a:t>
                      </a:r>
                      <a:r>
                        <a:rPr lang="en-US" sz="1700" b="0" baseline="0" dirty="0" err="1">
                          <a:effectLst/>
                          <a:latin typeface="Myriad Pro" pitchFamily="34" charset="0"/>
                        </a:rPr>
                        <a:t>tranh</a:t>
                      </a:r>
                      <a:r>
                        <a:rPr lang="en-US" sz="1700" b="0" baseline="0" dirty="0">
                          <a:effectLst/>
                          <a:latin typeface="Myriad Pro" pitchFamily="34" charset="0"/>
                        </a:rPr>
                        <a:t> </a:t>
                      </a:r>
                      <a:r>
                        <a:rPr lang="en-US" sz="1700" b="0" baseline="0" dirty="0" err="1">
                          <a:effectLst/>
                          <a:latin typeface="Myriad Pro" pitchFamily="34" charset="0"/>
                        </a:rPr>
                        <a:t>giành</a:t>
                      </a:r>
                      <a:r>
                        <a:rPr lang="en-US" sz="1700" b="0" baseline="0" dirty="0">
                          <a:effectLst/>
                          <a:latin typeface="Myriad Pro" pitchFamily="34" charset="0"/>
                        </a:rPr>
                        <a:t> </a:t>
                      </a:r>
                      <a:r>
                        <a:rPr lang="en-US" sz="1700" b="0" baseline="0" dirty="0" err="1">
                          <a:effectLst/>
                          <a:latin typeface="Myriad Pro" pitchFamily="34" charset="0"/>
                        </a:rPr>
                        <a:t>lại</a:t>
                      </a:r>
                      <a:r>
                        <a:rPr lang="en-US" sz="1700" b="0" baseline="0" dirty="0">
                          <a:effectLst/>
                          <a:latin typeface="Myriad Pro" pitchFamily="34" charset="0"/>
                        </a:rPr>
                        <a:t> </a:t>
                      </a:r>
                      <a:r>
                        <a:rPr lang="en-US" sz="1700" b="0" baseline="0" dirty="0" err="1">
                          <a:effectLst/>
                          <a:latin typeface="Myriad Pro" pitchFamily="34" charset="0"/>
                        </a:rPr>
                        <a:t>độc</a:t>
                      </a:r>
                      <a:r>
                        <a:rPr lang="en-US" sz="1700" b="0" baseline="0" dirty="0">
                          <a:effectLst/>
                          <a:latin typeface="Myriad Pro" pitchFamily="34" charset="0"/>
                        </a:rPr>
                        <a:t> </a:t>
                      </a:r>
                      <a:r>
                        <a:rPr lang="en-US" sz="1700" b="0" baseline="0" dirty="0" err="1">
                          <a:effectLst/>
                          <a:latin typeface="Myriad Pro" pitchFamily="34" charset="0"/>
                        </a:rPr>
                        <a:t>lập</a:t>
                      </a:r>
                      <a:r>
                        <a:rPr lang="en-US" sz="1700" b="0" baseline="0" dirty="0">
                          <a:effectLst/>
                          <a:latin typeface="Myriad Pro" pitchFamily="34" charset="0"/>
                        </a:rPr>
                        <a:t> (</a:t>
                      </a:r>
                      <a:r>
                        <a:rPr lang="en-US" sz="1700" b="0" baseline="0" dirty="0" err="1">
                          <a:effectLst/>
                          <a:latin typeface="Myriad Pro" pitchFamily="34" charset="0"/>
                        </a:rPr>
                        <a:t>từ</a:t>
                      </a:r>
                      <a:r>
                        <a:rPr lang="en-US" sz="1700" b="0" baseline="0" dirty="0">
                          <a:effectLst/>
                          <a:latin typeface="Myriad Pro" pitchFamily="34" charset="0"/>
                        </a:rPr>
                        <a:t> </a:t>
                      </a:r>
                      <a:r>
                        <a:rPr lang="en-US" sz="1700" b="0" baseline="0" dirty="0" err="1">
                          <a:effectLst/>
                          <a:latin typeface="Myriad Pro" pitchFamily="34" charset="0"/>
                        </a:rPr>
                        <a:t>năm</a:t>
                      </a:r>
                      <a:r>
                        <a:rPr lang="en-US" sz="1700" b="0" baseline="0" dirty="0">
                          <a:effectLst/>
                          <a:latin typeface="Myriad Pro" pitchFamily="34" charset="0"/>
                        </a:rPr>
                        <a:t> 179 TCN </a:t>
                      </a:r>
                      <a:r>
                        <a:rPr lang="en-US" sz="1700" b="0" baseline="0" dirty="0" err="1">
                          <a:effectLst/>
                          <a:latin typeface="Myriad Pro" pitchFamily="34" charset="0"/>
                        </a:rPr>
                        <a:t>đến</a:t>
                      </a:r>
                      <a:r>
                        <a:rPr lang="en-US" sz="1700" b="0" baseline="0" dirty="0">
                          <a:effectLst/>
                          <a:latin typeface="Myriad Pro" pitchFamily="34" charset="0"/>
                        </a:rPr>
                        <a:t> </a:t>
                      </a:r>
                      <a:r>
                        <a:rPr lang="en-US" sz="1700" b="0" baseline="0" dirty="0" err="1">
                          <a:effectLst/>
                          <a:latin typeface="Myriad Pro" pitchFamily="34" charset="0"/>
                        </a:rPr>
                        <a:t>năm</a:t>
                      </a:r>
                      <a:r>
                        <a:rPr lang="en-US" sz="1700" b="0" baseline="0" dirty="0">
                          <a:effectLst/>
                          <a:latin typeface="Myriad Pro" pitchFamily="34" charset="0"/>
                        </a:rPr>
                        <a:t> 938)</a:t>
                      </a:r>
                    </a:p>
                    <a:p>
                      <a:pPr marL="285750" indent="-285750" algn="just">
                        <a:lnSpc>
                          <a:spcPct val="120000"/>
                        </a:lnSpc>
                        <a:spcBef>
                          <a:spcPts val="0"/>
                        </a:spcBef>
                        <a:spcAft>
                          <a:spcPts val="0"/>
                        </a:spcAft>
                        <a:buFontTx/>
                        <a:buChar char="-"/>
                      </a:pPr>
                      <a:r>
                        <a:rPr lang="en-US" sz="1700" b="0" baseline="0" dirty="0" err="1">
                          <a:effectLst/>
                          <a:latin typeface="Myriad Pro" pitchFamily="34" charset="0"/>
                        </a:rPr>
                        <a:t>Buổi</a:t>
                      </a:r>
                      <a:r>
                        <a:rPr lang="en-US" sz="1700" b="0" baseline="0" dirty="0">
                          <a:effectLst/>
                          <a:latin typeface="Myriad Pro" pitchFamily="34" charset="0"/>
                        </a:rPr>
                        <a:t> </a:t>
                      </a:r>
                      <a:r>
                        <a:rPr lang="en-US" sz="1700" b="0" baseline="0" dirty="0" err="1">
                          <a:effectLst/>
                          <a:latin typeface="Myriad Pro" pitchFamily="34" charset="0"/>
                        </a:rPr>
                        <a:t>đầu</a:t>
                      </a:r>
                      <a:r>
                        <a:rPr lang="en-US" sz="1700" b="0" baseline="0" dirty="0">
                          <a:effectLst/>
                          <a:latin typeface="Myriad Pro" pitchFamily="34" charset="0"/>
                        </a:rPr>
                        <a:t> </a:t>
                      </a:r>
                      <a:r>
                        <a:rPr lang="en-US" sz="1700" b="0" baseline="0" dirty="0" err="1">
                          <a:effectLst/>
                          <a:latin typeface="Myriad Pro" pitchFamily="34" charset="0"/>
                        </a:rPr>
                        <a:t>độc</a:t>
                      </a:r>
                      <a:r>
                        <a:rPr lang="en-US" sz="1700" b="0" baseline="0" dirty="0">
                          <a:effectLst/>
                          <a:latin typeface="Myriad Pro" pitchFamily="34" charset="0"/>
                        </a:rPr>
                        <a:t> </a:t>
                      </a:r>
                      <a:r>
                        <a:rPr lang="en-US" sz="1700" b="0" baseline="0" dirty="0" err="1">
                          <a:effectLst/>
                          <a:latin typeface="Myriad Pro" pitchFamily="34" charset="0"/>
                        </a:rPr>
                        <a:t>lập</a:t>
                      </a:r>
                      <a:r>
                        <a:rPr lang="en-US" sz="1700" b="0" baseline="0" dirty="0">
                          <a:effectLst/>
                          <a:latin typeface="Myriad Pro" pitchFamily="34" charset="0"/>
                        </a:rPr>
                        <a:t> (</a:t>
                      </a:r>
                      <a:r>
                        <a:rPr lang="en-US" sz="1700" b="0" baseline="0" dirty="0" err="1">
                          <a:effectLst/>
                          <a:latin typeface="Myriad Pro" pitchFamily="34" charset="0"/>
                        </a:rPr>
                        <a:t>từ</a:t>
                      </a:r>
                      <a:r>
                        <a:rPr lang="en-US" sz="1700" b="0" baseline="0" dirty="0">
                          <a:effectLst/>
                          <a:latin typeface="Myriad Pro" pitchFamily="34" charset="0"/>
                        </a:rPr>
                        <a:t> </a:t>
                      </a:r>
                      <a:r>
                        <a:rPr lang="en-US" sz="1700" b="0" baseline="0" dirty="0" err="1">
                          <a:effectLst/>
                          <a:latin typeface="Myriad Pro" pitchFamily="34" charset="0"/>
                        </a:rPr>
                        <a:t>năm</a:t>
                      </a:r>
                      <a:r>
                        <a:rPr lang="en-US" sz="1700" b="0" baseline="0" dirty="0">
                          <a:effectLst/>
                          <a:latin typeface="Myriad Pro" pitchFamily="34" charset="0"/>
                        </a:rPr>
                        <a:t> 938 </a:t>
                      </a:r>
                      <a:r>
                        <a:rPr lang="en-US" sz="1700" b="0" baseline="0" dirty="0" err="1">
                          <a:effectLst/>
                          <a:latin typeface="Myriad Pro" pitchFamily="34" charset="0"/>
                        </a:rPr>
                        <a:t>đến</a:t>
                      </a:r>
                      <a:r>
                        <a:rPr lang="en-US" sz="1700" b="0" baseline="0" dirty="0">
                          <a:effectLst/>
                          <a:latin typeface="Myriad Pro" pitchFamily="34" charset="0"/>
                        </a:rPr>
                        <a:t> </a:t>
                      </a:r>
                      <a:r>
                        <a:rPr lang="en-US" sz="1700" b="0" baseline="0" dirty="0" err="1">
                          <a:effectLst/>
                          <a:latin typeface="Myriad Pro" pitchFamily="34" charset="0"/>
                        </a:rPr>
                        <a:t>năm</a:t>
                      </a:r>
                      <a:r>
                        <a:rPr lang="en-US" sz="1700" b="0" baseline="0" dirty="0">
                          <a:effectLst/>
                          <a:latin typeface="Myriad Pro" pitchFamily="34" charset="0"/>
                        </a:rPr>
                        <a:t> 1009)</a:t>
                      </a:r>
                    </a:p>
                    <a:p>
                      <a:pPr marL="285750" indent="-285750" algn="just">
                        <a:lnSpc>
                          <a:spcPct val="120000"/>
                        </a:lnSpc>
                        <a:spcBef>
                          <a:spcPts val="0"/>
                        </a:spcBef>
                        <a:spcAft>
                          <a:spcPts val="0"/>
                        </a:spcAft>
                        <a:buFontTx/>
                        <a:buChar char="-"/>
                      </a:pPr>
                      <a:r>
                        <a:rPr lang="en-US" sz="1700" b="0" baseline="0" dirty="0" err="1">
                          <a:effectLst/>
                          <a:latin typeface="Myriad Pro" pitchFamily="34" charset="0"/>
                        </a:rPr>
                        <a:t>Nước</a:t>
                      </a:r>
                      <a:r>
                        <a:rPr lang="en-US" sz="1700" b="0" baseline="0" dirty="0">
                          <a:effectLst/>
                          <a:latin typeface="Myriad Pro" pitchFamily="34" charset="0"/>
                        </a:rPr>
                        <a:t> </a:t>
                      </a:r>
                      <a:r>
                        <a:rPr lang="en-US" sz="1700" b="0" baseline="0" dirty="0" err="1">
                          <a:effectLst/>
                          <a:latin typeface="Myriad Pro" pitchFamily="34" charset="0"/>
                        </a:rPr>
                        <a:t>Đại</a:t>
                      </a:r>
                      <a:r>
                        <a:rPr lang="en-US" sz="1700" b="0" baseline="0" dirty="0">
                          <a:effectLst/>
                          <a:latin typeface="Myriad Pro" pitchFamily="34" charset="0"/>
                        </a:rPr>
                        <a:t> </a:t>
                      </a:r>
                      <a:r>
                        <a:rPr lang="en-US" sz="1700" b="0" baseline="0" dirty="0" err="1">
                          <a:effectLst/>
                          <a:latin typeface="Myriad Pro" pitchFamily="34" charset="0"/>
                        </a:rPr>
                        <a:t>Việt</a:t>
                      </a:r>
                      <a:r>
                        <a:rPr lang="en-US" sz="1700" b="0" baseline="0" dirty="0">
                          <a:effectLst/>
                          <a:latin typeface="Myriad Pro" pitchFamily="34" charset="0"/>
                        </a:rPr>
                        <a:t> </a:t>
                      </a:r>
                      <a:r>
                        <a:rPr lang="en-US" sz="1700" b="0" baseline="0" dirty="0" err="1">
                          <a:effectLst/>
                          <a:latin typeface="Myriad Pro" pitchFamily="34" charset="0"/>
                        </a:rPr>
                        <a:t>thời</a:t>
                      </a:r>
                      <a:r>
                        <a:rPr lang="en-US" sz="1700" b="0" baseline="0" dirty="0">
                          <a:effectLst/>
                          <a:latin typeface="Myriad Pro" pitchFamily="34" charset="0"/>
                        </a:rPr>
                        <a:t> </a:t>
                      </a:r>
                      <a:r>
                        <a:rPr lang="en-US" sz="1700" b="0" baseline="0" dirty="0" err="1">
                          <a:effectLst/>
                          <a:latin typeface="Myriad Pro" pitchFamily="34" charset="0"/>
                        </a:rPr>
                        <a:t>Lý</a:t>
                      </a:r>
                      <a:r>
                        <a:rPr lang="en-US" sz="1700" b="0" baseline="0" dirty="0">
                          <a:effectLst/>
                          <a:latin typeface="Myriad Pro" pitchFamily="34" charset="0"/>
                        </a:rPr>
                        <a:t> (</a:t>
                      </a:r>
                      <a:r>
                        <a:rPr lang="en-US" sz="1700" b="0" baseline="0" dirty="0" err="1">
                          <a:effectLst/>
                          <a:latin typeface="Myriad Pro" pitchFamily="34" charset="0"/>
                        </a:rPr>
                        <a:t>từ</a:t>
                      </a:r>
                      <a:r>
                        <a:rPr lang="en-US" sz="1700" b="0" baseline="0" dirty="0">
                          <a:effectLst/>
                          <a:latin typeface="Myriad Pro" pitchFamily="34" charset="0"/>
                        </a:rPr>
                        <a:t> </a:t>
                      </a:r>
                      <a:r>
                        <a:rPr lang="en-US" sz="1700" b="0" baseline="0" dirty="0" err="1">
                          <a:effectLst/>
                          <a:latin typeface="Myriad Pro" pitchFamily="34" charset="0"/>
                        </a:rPr>
                        <a:t>năm</a:t>
                      </a:r>
                      <a:r>
                        <a:rPr lang="en-US" sz="1700" b="0" baseline="0" dirty="0">
                          <a:effectLst/>
                          <a:latin typeface="Myriad Pro" pitchFamily="34" charset="0"/>
                        </a:rPr>
                        <a:t> 1009 </a:t>
                      </a:r>
                      <a:r>
                        <a:rPr lang="en-US" sz="1700" b="0" baseline="0" dirty="0" err="1">
                          <a:effectLst/>
                          <a:latin typeface="Myriad Pro" pitchFamily="34" charset="0"/>
                        </a:rPr>
                        <a:t>đến</a:t>
                      </a:r>
                      <a:r>
                        <a:rPr lang="en-US" sz="1700" b="0" baseline="0" dirty="0">
                          <a:effectLst/>
                          <a:latin typeface="Myriad Pro" pitchFamily="34" charset="0"/>
                        </a:rPr>
                        <a:t> </a:t>
                      </a:r>
                      <a:r>
                        <a:rPr lang="en-US" sz="1700" b="0" baseline="0" dirty="0" err="1">
                          <a:effectLst/>
                          <a:latin typeface="Myriad Pro" pitchFamily="34" charset="0"/>
                        </a:rPr>
                        <a:t>năm</a:t>
                      </a:r>
                      <a:r>
                        <a:rPr lang="en-US" sz="1700" b="0" baseline="0" dirty="0">
                          <a:effectLst/>
                          <a:latin typeface="Myriad Pro" pitchFamily="34" charset="0"/>
                        </a:rPr>
                        <a:t> 1226)</a:t>
                      </a:r>
                    </a:p>
                    <a:p>
                      <a:pPr marL="285750" indent="-285750" algn="just">
                        <a:lnSpc>
                          <a:spcPct val="120000"/>
                        </a:lnSpc>
                        <a:spcBef>
                          <a:spcPts val="0"/>
                        </a:spcBef>
                        <a:spcAft>
                          <a:spcPts val="0"/>
                        </a:spcAft>
                        <a:buFontTx/>
                        <a:buChar char="-"/>
                      </a:pPr>
                      <a:r>
                        <a:rPr lang="en-US" sz="1700" b="0" baseline="0" dirty="0" err="1">
                          <a:effectLst/>
                          <a:latin typeface="Myriad Pro" pitchFamily="34" charset="0"/>
                        </a:rPr>
                        <a:t>Nước</a:t>
                      </a:r>
                      <a:r>
                        <a:rPr lang="en-US" sz="1700" b="0" baseline="0" dirty="0">
                          <a:effectLst/>
                          <a:latin typeface="Myriad Pro" pitchFamily="34" charset="0"/>
                        </a:rPr>
                        <a:t> </a:t>
                      </a:r>
                      <a:r>
                        <a:rPr lang="en-US" sz="1700" b="0" baseline="0" dirty="0" err="1">
                          <a:effectLst/>
                          <a:latin typeface="Myriad Pro" pitchFamily="34" charset="0"/>
                        </a:rPr>
                        <a:t>Đại</a:t>
                      </a:r>
                      <a:r>
                        <a:rPr lang="en-US" sz="1700" b="0" baseline="0" dirty="0">
                          <a:effectLst/>
                          <a:latin typeface="Myriad Pro" pitchFamily="34" charset="0"/>
                        </a:rPr>
                        <a:t> </a:t>
                      </a:r>
                      <a:r>
                        <a:rPr lang="en-US" sz="1700" b="0" baseline="0" dirty="0" err="1">
                          <a:effectLst/>
                          <a:latin typeface="Myriad Pro" pitchFamily="34" charset="0"/>
                        </a:rPr>
                        <a:t>Việt</a:t>
                      </a:r>
                      <a:r>
                        <a:rPr lang="en-US" sz="1700" b="0" baseline="0" dirty="0">
                          <a:effectLst/>
                          <a:latin typeface="Myriad Pro" pitchFamily="34" charset="0"/>
                        </a:rPr>
                        <a:t> </a:t>
                      </a:r>
                      <a:r>
                        <a:rPr lang="en-US" sz="1700" b="0" baseline="0" dirty="0" err="1">
                          <a:effectLst/>
                          <a:latin typeface="Myriad Pro" pitchFamily="34" charset="0"/>
                        </a:rPr>
                        <a:t>thời</a:t>
                      </a:r>
                      <a:r>
                        <a:rPr lang="en-US" sz="1700" b="0" baseline="0" dirty="0">
                          <a:effectLst/>
                          <a:latin typeface="Myriad Pro" pitchFamily="34" charset="0"/>
                        </a:rPr>
                        <a:t> </a:t>
                      </a:r>
                      <a:r>
                        <a:rPr lang="en-US" sz="1700" b="0" baseline="0" dirty="0" err="1">
                          <a:effectLst/>
                          <a:latin typeface="Myriad Pro" pitchFamily="34" charset="0"/>
                        </a:rPr>
                        <a:t>Trần</a:t>
                      </a:r>
                      <a:r>
                        <a:rPr lang="en-US" sz="1700" b="0" baseline="0" dirty="0">
                          <a:effectLst/>
                          <a:latin typeface="Myriad Pro" pitchFamily="34" charset="0"/>
                        </a:rPr>
                        <a:t> (</a:t>
                      </a:r>
                      <a:r>
                        <a:rPr lang="en-US" sz="1700" b="0" baseline="0" dirty="0" err="1">
                          <a:effectLst/>
                          <a:latin typeface="Myriad Pro" pitchFamily="34" charset="0"/>
                        </a:rPr>
                        <a:t>từ</a:t>
                      </a:r>
                      <a:r>
                        <a:rPr lang="en-US" sz="1700" b="0" baseline="0" dirty="0">
                          <a:effectLst/>
                          <a:latin typeface="Myriad Pro" pitchFamily="34" charset="0"/>
                        </a:rPr>
                        <a:t> </a:t>
                      </a:r>
                      <a:r>
                        <a:rPr lang="en-US" sz="1700" b="0" baseline="0" dirty="0" err="1">
                          <a:effectLst/>
                          <a:latin typeface="Myriad Pro" pitchFamily="34" charset="0"/>
                        </a:rPr>
                        <a:t>năm</a:t>
                      </a:r>
                      <a:r>
                        <a:rPr lang="en-US" sz="1700" b="0" baseline="0" dirty="0">
                          <a:effectLst/>
                          <a:latin typeface="Myriad Pro" pitchFamily="34" charset="0"/>
                        </a:rPr>
                        <a:t> 1226 </a:t>
                      </a:r>
                      <a:r>
                        <a:rPr lang="en-US" sz="1700" b="0" baseline="0" dirty="0" err="1">
                          <a:effectLst/>
                          <a:latin typeface="Myriad Pro" pitchFamily="34" charset="0"/>
                        </a:rPr>
                        <a:t>đến</a:t>
                      </a:r>
                      <a:r>
                        <a:rPr lang="en-US" sz="1700" b="0" baseline="0" dirty="0">
                          <a:effectLst/>
                          <a:latin typeface="Myriad Pro" pitchFamily="34" charset="0"/>
                        </a:rPr>
                        <a:t> </a:t>
                      </a:r>
                      <a:r>
                        <a:rPr lang="en-US" sz="1700" b="0" baseline="0" dirty="0" err="1">
                          <a:effectLst/>
                          <a:latin typeface="Myriad Pro" pitchFamily="34" charset="0"/>
                        </a:rPr>
                        <a:t>năm</a:t>
                      </a:r>
                      <a:r>
                        <a:rPr lang="en-US" sz="1700" b="0" baseline="0" dirty="0">
                          <a:effectLst/>
                          <a:latin typeface="Myriad Pro" pitchFamily="34" charset="0"/>
                        </a:rPr>
                        <a:t> 1400)</a:t>
                      </a:r>
                    </a:p>
                    <a:p>
                      <a:pPr marL="285750" indent="-285750" algn="just">
                        <a:lnSpc>
                          <a:spcPct val="120000"/>
                        </a:lnSpc>
                        <a:spcBef>
                          <a:spcPts val="0"/>
                        </a:spcBef>
                        <a:spcAft>
                          <a:spcPts val="0"/>
                        </a:spcAft>
                        <a:buFontTx/>
                        <a:buChar char="-"/>
                      </a:pPr>
                      <a:r>
                        <a:rPr lang="en-US" sz="1700" b="0" baseline="0" dirty="0" err="1">
                          <a:effectLst/>
                          <a:latin typeface="Myriad Pro" pitchFamily="34" charset="0"/>
                        </a:rPr>
                        <a:t>Nước</a:t>
                      </a:r>
                      <a:r>
                        <a:rPr lang="en-US" sz="1700" b="0" baseline="0" dirty="0">
                          <a:effectLst/>
                          <a:latin typeface="Myriad Pro" pitchFamily="34" charset="0"/>
                        </a:rPr>
                        <a:t> </a:t>
                      </a:r>
                      <a:r>
                        <a:rPr lang="en-US" sz="1700" b="0" baseline="0" dirty="0" err="1">
                          <a:effectLst/>
                          <a:latin typeface="Myriad Pro" pitchFamily="34" charset="0"/>
                        </a:rPr>
                        <a:t>Đại</a:t>
                      </a:r>
                      <a:r>
                        <a:rPr lang="en-US" sz="1700" b="0" baseline="0" dirty="0">
                          <a:effectLst/>
                          <a:latin typeface="Myriad Pro" pitchFamily="34" charset="0"/>
                        </a:rPr>
                        <a:t> </a:t>
                      </a:r>
                      <a:r>
                        <a:rPr lang="en-US" sz="1700" b="0" baseline="0" dirty="0" err="1">
                          <a:effectLst/>
                          <a:latin typeface="Myriad Pro" pitchFamily="34" charset="0"/>
                        </a:rPr>
                        <a:t>Việt</a:t>
                      </a:r>
                      <a:r>
                        <a:rPr lang="en-US" sz="1700" b="0" baseline="0" dirty="0">
                          <a:effectLst/>
                          <a:latin typeface="Myriad Pro" pitchFamily="34" charset="0"/>
                        </a:rPr>
                        <a:t> </a:t>
                      </a:r>
                      <a:r>
                        <a:rPr lang="en-US" sz="1700" b="0" baseline="0" dirty="0" err="1">
                          <a:effectLst/>
                          <a:latin typeface="Myriad Pro" pitchFamily="34" charset="0"/>
                        </a:rPr>
                        <a:t>buổi</a:t>
                      </a:r>
                      <a:r>
                        <a:rPr lang="en-US" sz="1700" b="0" baseline="0" dirty="0">
                          <a:effectLst/>
                          <a:latin typeface="Myriad Pro" pitchFamily="34" charset="0"/>
                        </a:rPr>
                        <a:t> </a:t>
                      </a:r>
                      <a:r>
                        <a:rPr lang="en-US" sz="1700" b="0" baseline="0" dirty="0" err="1">
                          <a:effectLst/>
                          <a:latin typeface="Myriad Pro" pitchFamily="34" charset="0"/>
                        </a:rPr>
                        <a:t>đầu</a:t>
                      </a:r>
                      <a:r>
                        <a:rPr lang="en-US" sz="1700" b="0" baseline="0" dirty="0">
                          <a:effectLst/>
                          <a:latin typeface="Myriad Pro" pitchFamily="34" charset="0"/>
                        </a:rPr>
                        <a:t> </a:t>
                      </a:r>
                      <a:r>
                        <a:rPr lang="en-US" sz="1700" b="0" baseline="0" dirty="0" err="1">
                          <a:effectLst/>
                          <a:latin typeface="Myriad Pro" pitchFamily="34" charset="0"/>
                        </a:rPr>
                        <a:t>thời</a:t>
                      </a:r>
                      <a:r>
                        <a:rPr lang="en-US" sz="1700" b="0" baseline="0" dirty="0">
                          <a:effectLst/>
                          <a:latin typeface="Myriad Pro" pitchFamily="34" charset="0"/>
                        </a:rPr>
                        <a:t> </a:t>
                      </a:r>
                      <a:r>
                        <a:rPr lang="en-US" sz="1700" b="0" baseline="0" dirty="0" err="1">
                          <a:effectLst/>
                          <a:latin typeface="Myriad Pro" pitchFamily="34" charset="0"/>
                        </a:rPr>
                        <a:t>Hậu</a:t>
                      </a:r>
                      <a:r>
                        <a:rPr lang="en-US" sz="1700" b="0" baseline="0" dirty="0">
                          <a:effectLst/>
                          <a:latin typeface="Myriad Pro" pitchFamily="34" charset="0"/>
                        </a:rPr>
                        <a:t> </a:t>
                      </a:r>
                      <a:r>
                        <a:rPr lang="en-US" sz="1700" b="0" baseline="0" dirty="0" err="1">
                          <a:effectLst/>
                          <a:latin typeface="Myriad Pro" pitchFamily="34" charset="0"/>
                        </a:rPr>
                        <a:t>Lê</a:t>
                      </a:r>
                      <a:r>
                        <a:rPr lang="en-US" sz="1700" b="0" baseline="0" dirty="0">
                          <a:effectLst/>
                          <a:latin typeface="Myriad Pro" pitchFamily="34" charset="0"/>
                        </a:rPr>
                        <a:t> (</a:t>
                      </a:r>
                      <a:r>
                        <a:rPr lang="en-US" sz="1700" b="0" baseline="0" dirty="0" err="1">
                          <a:effectLst/>
                          <a:latin typeface="Myriad Pro" pitchFamily="34" charset="0"/>
                        </a:rPr>
                        <a:t>thế</a:t>
                      </a:r>
                      <a:r>
                        <a:rPr lang="en-US" sz="1700" b="0" baseline="0" dirty="0">
                          <a:effectLst/>
                          <a:latin typeface="Myriad Pro" pitchFamily="34" charset="0"/>
                        </a:rPr>
                        <a:t> </a:t>
                      </a:r>
                      <a:r>
                        <a:rPr lang="en-US" sz="1700" b="0" baseline="0" dirty="0" err="1">
                          <a:effectLst/>
                          <a:latin typeface="Myriad Pro" pitchFamily="34" charset="0"/>
                        </a:rPr>
                        <a:t>kỉ</a:t>
                      </a:r>
                      <a:r>
                        <a:rPr lang="en-US" sz="1700" b="0" baseline="0" dirty="0">
                          <a:effectLst/>
                          <a:latin typeface="Myriad Pro" pitchFamily="34" charset="0"/>
                        </a:rPr>
                        <a:t> XV)</a:t>
                      </a:r>
                    </a:p>
                    <a:p>
                      <a:pPr marL="285750" indent="-285750" algn="just">
                        <a:lnSpc>
                          <a:spcPct val="120000"/>
                        </a:lnSpc>
                        <a:spcBef>
                          <a:spcPts val="0"/>
                        </a:spcBef>
                        <a:spcAft>
                          <a:spcPts val="0"/>
                        </a:spcAft>
                        <a:buFontTx/>
                        <a:buChar char="-"/>
                      </a:pPr>
                      <a:r>
                        <a:rPr lang="en-US" sz="1700" b="0" baseline="0" dirty="0" err="1">
                          <a:effectLst/>
                          <a:latin typeface="Myriad Pro" pitchFamily="34" charset="0"/>
                        </a:rPr>
                        <a:t>Nước</a:t>
                      </a:r>
                      <a:r>
                        <a:rPr lang="en-US" sz="1700" b="0" baseline="0" dirty="0">
                          <a:effectLst/>
                          <a:latin typeface="Myriad Pro" pitchFamily="34" charset="0"/>
                        </a:rPr>
                        <a:t> </a:t>
                      </a:r>
                      <a:r>
                        <a:rPr lang="en-US" sz="1700" b="0" baseline="0" dirty="0" err="1">
                          <a:effectLst/>
                          <a:latin typeface="Myriad Pro" pitchFamily="34" charset="0"/>
                        </a:rPr>
                        <a:t>Đại</a:t>
                      </a:r>
                      <a:r>
                        <a:rPr lang="en-US" sz="1700" b="0" baseline="0" dirty="0">
                          <a:effectLst/>
                          <a:latin typeface="Myriad Pro" pitchFamily="34" charset="0"/>
                        </a:rPr>
                        <a:t> </a:t>
                      </a:r>
                      <a:r>
                        <a:rPr lang="en-US" sz="1700" b="0" baseline="0" dirty="0" err="1">
                          <a:effectLst/>
                          <a:latin typeface="Myriad Pro" pitchFamily="34" charset="0"/>
                        </a:rPr>
                        <a:t>Việt</a:t>
                      </a:r>
                      <a:r>
                        <a:rPr lang="en-US" sz="1700" b="0" baseline="0" dirty="0">
                          <a:effectLst/>
                          <a:latin typeface="Myriad Pro" pitchFamily="34" charset="0"/>
                        </a:rPr>
                        <a:t> </a:t>
                      </a:r>
                      <a:r>
                        <a:rPr lang="en-US" sz="1700" b="0" baseline="0" dirty="0" err="1">
                          <a:effectLst/>
                          <a:latin typeface="Myriad Pro" pitchFamily="34" charset="0"/>
                        </a:rPr>
                        <a:t>thế</a:t>
                      </a:r>
                      <a:r>
                        <a:rPr lang="en-US" sz="1700" b="0" baseline="0" dirty="0">
                          <a:effectLst/>
                          <a:latin typeface="Myriad Pro" pitchFamily="34" charset="0"/>
                        </a:rPr>
                        <a:t> </a:t>
                      </a:r>
                      <a:r>
                        <a:rPr lang="en-US" sz="1700" b="0" baseline="0" dirty="0" err="1">
                          <a:effectLst/>
                          <a:latin typeface="Myriad Pro" pitchFamily="34" charset="0"/>
                        </a:rPr>
                        <a:t>kỉ</a:t>
                      </a:r>
                      <a:r>
                        <a:rPr lang="en-US" sz="1700" b="0" baseline="0" dirty="0">
                          <a:effectLst/>
                          <a:latin typeface="Myriad Pro" pitchFamily="34" charset="0"/>
                        </a:rPr>
                        <a:t> XVI – XVIII</a:t>
                      </a:r>
                    </a:p>
                    <a:p>
                      <a:pPr marL="285750" indent="-285750" algn="just">
                        <a:lnSpc>
                          <a:spcPct val="120000"/>
                        </a:lnSpc>
                        <a:spcBef>
                          <a:spcPts val="0"/>
                        </a:spcBef>
                        <a:spcAft>
                          <a:spcPts val="0"/>
                        </a:spcAft>
                        <a:buFontTx/>
                        <a:buChar char="-"/>
                      </a:pPr>
                      <a:r>
                        <a:rPr lang="en-US" sz="1700" b="0" baseline="0" dirty="0" err="1">
                          <a:effectLst/>
                          <a:latin typeface="Myriad Pro" pitchFamily="34" charset="0"/>
                        </a:rPr>
                        <a:t>Buổi</a:t>
                      </a:r>
                      <a:r>
                        <a:rPr lang="en-US" sz="1700" b="0" baseline="0" dirty="0">
                          <a:effectLst/>
                          <a:latin typeface="Myriad Pro" pitchFamily="34" charset="0"/>
                        </a:rPr>
                        <a:t> </a:t>
                      </a:r>
                      <a:r>
                        <a:rPr lang="en-US" sz="1700" b="0" baseline="0" dirty="0" err="1">
                          <a:effectLst/>
                          <a:latin typeface="Myriad Pro" pitchFamily="34" charset="0"/>
                        </a:rPr>
                        <a:t>đầu</a:t>
                      </a:r>
                      <a:r>
                        <a:rPr lang="en-US" sz="1700" b="0" baseline="0" dirty="0">
                          <a:effectLst/>
                          <a:latin typeface="Myriad Pro" pitchFamily="34" charset="0"/>
                        </a:rPr>
                        <a:t> </a:t>
                      </a:r>
                      <a:r>
                        <a:rPr lang="en-US" sz="1700" b="0" baseline="0" dirty="0" err="1">
                          <a:effectLst/>
                          <a:latin typeface="Myriad Pro" pitchFamily="34" charset="0"/>
                        </a:rPr>
                        <a:t>thời</a:t>
                      </a:r>
                      <a:r>
                        <a:rPr lang="en-US" sz="1700" b="0" baseline="0" dirty="0">
                          <a:effectLst/>
                          <a:latin typeface="Myriad Pro" pitchFamily="34" charset="0"/>
                        </a:rPr>
                        <a:t> </a:t>
                      </a:r>
                      <a:r>
                        <a:rPr lang="en-US" sz="1700" b="0" baseline="0" dirty="0" err="1">
                          <a:effectLst/>
                          <a:latin typeface="Myriad Pro" pitchFamily="34" charset="0"/>
                        </a:rPr>
                        <a:t>Nguyễn</a:t>
                      </a:r>
                      <a:r>
                        <a:rPr lang="en-US" sz="1700" b="0" baseline="0" dirty="0">
                          <a:effectLst/>
                          <a:latin typeface="Myriad Pro" pitchFamily="34" charset="0"/>
                        </a:rPr>
                        <a:t> (</a:t>
                      </a:r>
                      <a:r>
                        <a:rPr lang="en-US" sz="1700" b="0" baseline="0" dirty="0" err="1">
                          <a:effectLst/>
                          <a:latin typeface="Myriad Pro" pitchFamily="34" charset="0"/>
                        </a:rPr>
                        <a:t>từ</a:t>
                      </a:r>
                      <a:r>
                        <a:rPr lang="en-US" sz="1700" b="0" baseline="0" dirty="0">
                          <a:effectLst/>
                          <a:latin typeface="Myriad Pro" pitchFamily="34" charset="0"/>
                        </a:rPr>
                        <a:t> </a:t>
                      </a:r>
                      <a:r>
                        <a:rPr lang="en-US" sz="1700" b="0" baseline="0" dirty="0" err="1">
                          <a:effectLst/>
                          <a:latin typeface="Myriad Pro" pitchFamily="34" charset="0"/>
                        </a:rPr>
                        <a:t>năm</a:t>
                      </a:r>
                      <a:r>
                        <a:rPr lang="en-US" sz="1700" b="0" baseline="0" dirty="0">
                          <a:effectLst/>
                          <a:latin typeface="Myriad Pro" pitchFamily="34" charset="0"/>
                        </a:rPr>
                        <a:t> 1802 </a:t>
                      </a:r>
                      <a:r>
                        <a:rPr lang="en-US" sz="1700" b="0" baseline="0" dirty="0" err="1">
                          <a:effectLst/>
                          <a:latin typeface="Myriad Pro" pitchFamily="34" charset="0"/>
                        </a:rPr>
                        <a:t>đến</a:t>
                      </a:r>
                      <a:r>
                        <a:rPr lang="en-US" sz="1700" b="0" baseline="0" dirty="0">
                          <a:effectLst/>
                          <a:latin typeface="Myriad Pro" pitchFamily="34" charset="0"/>
                        </a:rPr>
                        <a:t/>
                      </a:r>
                      <a:br>
                        <a:rPr lang="en-US" sz="1700" b="0" baseline="0" dirty="0">
                          <a:effectLst/>
                          <a:latin typeface="Myriad Pro" pitchFamily="34" charset="0"/>
                        </a:rPr>
                      </a:br>
                      <a:r>
                        <a:rPr lang="en-US" sz="1700" b="0" baseline="0" dirty="0">
                          <a:effectLst/>
                          <a:latin typeface="Myriad Pro" pitchFamily="34" charset="0"/>
                        </a:rPr>
                        <a:t> </a:t>
                      </a:r>
                      <a:r>
                        <a:rPr lang="en-US" sz="1700" b="0" baseline="0" dirty="0" err="1">
                          <a:effectLst/>
                          <a:latin typeface="Myriad Pro" pitchFamily="34" charset="0"/>
                        </a:rPr>
                        <a:t>năm</a:t>
                      </a:r>
                      <a:r>
                        <a:rPr lang="en-US" sz="1700" b="0" baseline="0" dirty="0">
                          <a:effectLst/>
                          <a:latin typeface="Myriad Pro" pitchFamily="34" charset="0"/>
                        </a:rPr>
                        <a:t> 1858)</a:t>
                      </a:r>
                      <a:endParaRPr lang="en-US" sz="1700" b="0" dirty="0">
                        <a:effectLst/>
                        <a:latin typeface="Myriad Pro" pitchFamily="34" charset="0"/>
                      </a:endParaRPr>
                    </a:p>
                    <a:p>
                      <a:pPr algn="just">
                        <a:lnSpc>
                          <a:spcPct val="130000"/>
                        </a:lnSpc>
                        <a:spcBef>
                          <a:spcPts val="0"/>
                        </a:spcBef>
                        <a:spcAft>
                          <a:spcPts val="0"/>
                        </a:spcAft>
                      </a:pPr>
                      <a:endParaRPr lang="en-US" sz="1400" dirty="0">
                        <a:effectLst/>
                        <a:latin typeface="Myriad Pro" pitchFamily="34" charset="0"/>
                        <a:ea typeface="Calibri"/>
                        <a:cs typeface="Times New Roman"/>
                      </a:endParaRPr>
                    </a:p>
                  </a:txBody>
                  <a:tcPr marL="39340" marR="39340" marT="0" marB="0"/>
                </a:tc>
                <a:tc>
                  <a:txBody>
                    <a:bodyPr/>
                    <a:lstStyle/>
                    <a:p>
                      <a:pPr marL="285750" indent="-285750" algn="just">
                        <a:lnSpc>
                          <a:spcPct val="120000"/>
                        </a:lnSpc>
                        <a:spcBef>
                          <a:spcPts val="0"/>
                        </a:spcBef>
                        <a:spcAft>
                          <a:spcPts val="0"/>
                        </a:spcAft>
                        <a:buFontTx/>
                        <a:buChar char="-"/>
                      </a:pPr>
                      <a:r>
                        <a:rPr lang="en-US" sz="1700" b="0" baseline="0" dirty="0" err="1">
                          <a:effectLst/>
                          <a:latin typeface="Myriad Pro" pitchFamily="34" charset="0"/>
                        </a:rPr>
                        <a:t>Một</a:t>
                      </a:r>
                      <a:r>
                        <a:rPr lang="en-US" sz="1700" b="0" baseline="0" dirty="0">
                          <a:effectLst/>
                          <a:latin typeface="Myriad Pro" pitchFamily="34" charset="0"/>
                        </a:rPr>
                        <a:t> </a:t>
                      </a:r>
                      <a:r>
                        <a:rPr lang="en-US" sz="1700" b="0" baseline="0" dirty="0" err="1">
                          <a:effectLst/>
                          <a:latin typeface="Myriad Pro" pitchFamily="34" charset="0"/>
                        </a:rPr>
                        <a:t>số</a:t>
                      </a:r>
                      <a:r>
                        <a:rPr lang="en-US" sz="1700" b="0" baseline="0" dirty="0">
                          <a:effectLst/>
                          <a:latin typeface="Myriad Pro" pitchFamily="34" charset="0"/>
                        </a:rPr>
                        <a:t> </a:t>
                      </a:r>
                      <a:r>
                        <a:rPr lang="en-US" sz="1700" b="0" baseline="0" dirty="0" err="1">
                          <a:effectLst/>
                          <a:latin typeface="Myriad Pro" pitchFamily="34" charset="0"/>
                        </a:rPr>
                        <a:t>nét</a:t>
                      </a:r>
                      <a:r>
                        <a:rPr lang="en-US" sz="1700" b="0" baseline="0" dirty="0">
                          <a:effectLst/>
                          <a:latin typeface="Myriad Pro" pitchFamily="34" charset="0"/>
                        </a:rPr>
                        <a:t> </a:t>
                      </a:r>
                      <a:r>
                        <a:rPr lang="en-US" sz="1700" b="0" baseline="0" dirty="0" err="1">
                          <a:effectLst/>
                          <a:latin typeface="Myriad Pro" pitchFamily="34" charset="0"/>
                        </a:rPr>
                        <a:t>văn</a:t>
                      </a:r>
                      <a:r>
                        <a:rPr lang="en-US" sz="1700" b="0" baseline="0" dirty="0">
                          <a:effectLst/>
                          <a:latin typeface="Myriad Pro" pitchFamily="34" charset="0"/>
                        </a:rPr>
                        <a:t> </a:t>
                      </a:r>
                      <a:r>
                        <a:rPr lang="en-US" sz="1700" b="0" baseline="0" dirty="0" err="1">
                          <a:effectLst/>
                          <a:latin typeface="Myriad Pro" pitchFamily="34" charset="0"/>
                        </a:rPr>
                        <a:t>hoá</a:t>
                      </a:r>
                      <a:r>
                        <a:rPr lang="en-US" sz="1700" b="0" baseline="0" dirty="0">
                          <a:effectLst/>
                          <a:latin typeface="Myriad Pro" pitchFamily="34" charset="0"/>
                        </a:rPr>
                        <a:t> </a:t>
                      </a:r>
                      <a:r>
                        <a:rPr lang="en-US" sz="1700" b="0" baseline="0" dirty="0" err="1">
                          <a:effectLst/>
                          <a:latin typeface="Myriad Pro" pitchFamily="34" charset="0"/>
                        </a:rPr>
                        <a:t>vùng</a:t>
                      </a:r>
                      <a:r>
                        <a:rPr lang="en-US" sz="1700" b="0" baseline="0" dirty="0">
                          <a:effectLst/>
                          <a:latin typeface="Myriad Pro" pitchFamily="34" charset="0"/>
                        </a:rPr>
                        <a:t> </a:t>
                      </a:r>
                      <a:r>
                        <a:rPr lang="en-US" sz="1700" b="0" baseline="0" dirty="0" err="1">
                          <a:effectLst/>
                          <a:latin typeface="Myriad Pro" pitchFamily="34" charset="0"/>
                        </a:rPr>
                        <a:t>Trung</a:t>
                      </a:r>
                      <a:r>
                        <a:rPr lang="en-US" sz="1700" b="0" baseline="0" dirty="0">
                          <a:effectLst/>
                          <a:latin typeface="Myriad Pro" pitchFamily="34" charset="0"/>
                        </a:rPr>
                        <a:t> du </a:t>
                      </a:r>
                      <a:r>
                        <a:rPr lang="en-US" sz="1700" b="0" baseline="0" dirty="0" err="1">
                          <a:effectLst/>
                          <a:latin typeface="Myriad Pro" pitchFamily="34" charset="0"/>
                        </a:rPr>
                        <a:t>và</a:t>
                      </a:r>
                      <a:r>
                        <a:rPr lang="en-US" sz="1700" b="0" baseline="0" dirty="0">
                          <a:effectLst/>
                          <a:latin typeface="Myriad Pro" pitchFamily="34" charset="0"/>
                        </a:rPr>
                        <a:t> </a:t>
                      </a:r>
                      <a:r>
                        <a:rPr lang="en-US" sz="1700" b="0" baseline="0" dirty="0" err="1">
                          <a:effectLst/>
                          <a:latin typeface="Myriad Pro" pitchFamily="34" charset="0"/>
                        </a:rPr>
                        <a:t>miền</a:t>
                      </a:r>
                      <a:r>
                        <a:rPr lang="en-US" sz="1700" b="0" baseline="0" dirty="0">
                          <a:effectLst/>
                          <a:latin typeface="Myriad Pro" pitchFamily="34" charset="0"/>
                        </a:rPr>
                        <a:t> </a:t>
                      </a:r>
                      <a:r>
                        <a:rPr lang="en-US" sz="1700" b="0" baseline="0" dirty="0" err="1">
                          <a:effectLst/>
                          <a:latin typeface="Myriad Pro" pitchFamily="34" charset="0"/>
                        </a:rPr>
                        <a:t>núi</a:t>
                      </a:r>
                      <a:r>
                        <a:rPr lang="en-US" sz="1700" b="0" baseline="0" dirty="0">
                          <a:effectLst/>
                          <a:latin typeface="Myriad Pro" pitchFamily="34" charset="0"/>
                        </a:rPr>
                        <a:t> </a:t>
                      </a:r>
                      <a:r>
                        <a:rPr lang="en-US" sz="1700" b="0" baseline="0" dirty="0" err="1">
                          <a:effectLst/>
                          <a:latin typeface="Myriad Pro" pitchFamily="34" charset="0"/>
                        </a:rPr>
                        <a:t>Bắc</a:t>
                      </a:r>
                      <a:r>
                        <a:rPr lang="en-US" sz="1700" b="0" baseline="0" dirty="0">
                          <a:effectLst/>
                          <a:latin typeface="Myriad Pro" pitchFamily="34" charset="0"/>
                        </a:rPr>
                        <a:t> </a:t>
                      </a:r>
                      <a:r>
                        <a:rPr lang="en-US" sz="1700" b="0" baseline="0" dirty="0" err="1">
                          <a:effectLst/>
                          <a:latin typeface="Myriad Pro" pitchFamily="34" charset="0"/>
                        </a:rPr>
                        <a:t>Bộ</a:t>
                      </a:r>
                      <a:r>
                        <a:rPr lang="en-US" sz="1700" b="0" baseline="0" dirty="0">
                          <a:effectLst/>
                          <a:latin typeface="Myriad Pro" pitchFamily="34" charset="0"/>
                        </a:rPr>
                        <a:t>, </a:t>
                      </a:r>
                      <a:r>
                        <a:rPr lang="en-US" sz="1700" b="0" baseline="0" dirty="0" err="1">
                          <a:effectLst/>
                          <a:latin typeface="Myriad Pro" pitchFamily="34" charset="0"/>
                        </a:rPr>
                        <a:t>Đồng</a:t>
                      </a:r>
                      <a:r>
                        <a:rPr lang="en-US" sz="1700" b="0" baseline="0" dirty="0">
                          <a:effectLst/>
                          <a:latin typeface="Myriad Pro" pitchFamily="34" charset="0"/>
                        </a:rPr>
                        <a:t> </a:t>
                      </a:r>
                      <a:r>
                        <a:rPr lang="en-US" sz="1700" b="0" baseline="0" dirty="0" err="1">
                          <a:effectLst/>
                          <a:latin typeface="Myriad Pro" pitchFamily="34" charset="0"/>
                        </a:rPr>
                        <a:t>bằng</a:t>
                      </a:r>
                      <a:r>
                        <a:rPr lang="en-US" sz="1700" b="0" baseline="0" dirty="0">
                          <a:effectLst/>
                          <a:latin typeface="Myriad Pro" pitchFamily="34" charset="0"/>
                        </a:rPr>
                        <a:t> </a:t>
                      </a:r>
                      <a:r>
                        <a:rPr lang="en-US" sz="1700" b="0" baseline="0" dirty="0" err="1">
                          <a:effectLst/>
                          <a:latin typeface="Myriad Pro" pitchFamily="34" charset="0"/>
                        </a:rPr>
                        <a:t>sông</a:t>
                      </a:r>
                      <a:r>
                        <a:rPr lang="en-US" sz="1700" b="0" baseline="0" dirty="0">
                          <a:effectLst/>
                          <a:latin typeface="Myriad Pro" pitchFamily="34" charset="0"/>
                        </a:rPr>
                        <a:t> </a:t>
                      </a:r>
                      <a:r>
                        <a:rPr lang="en-US" sz="1700" b="0" baseline="0" dirty="0" err="1">
                          <a:effectLst/>
                          <a:latin typeface="Myriad Pro" pitchFamily="34" charset="0"/>
                        </a:rPr>
                        <a:t>Hồng</a:t>
                      </a:r>
                      <a:r>
                        <a:rPr lang="en-US" sz="1700" b="0" baseline="0" dirty="0">
                          <a:effectLst/>
                          <a:latin typeface="Myriad Pro" pitchFamily="34" charset="0"/>
                        </a:rPr>
                        <a:t>, </a:t>
                      </a:r>
                      <a:r>
                        <a:rPr lang="en-US" sz="1700" b="0" baseline="0" dirty="0" err="1">
                          <a:effectLst/>
                          <a:latin typeface="Myriad Pro" pitchFamily="34" charset="0"/>
                        </a:rPr>
                        <a:t>Duyên</a:t>
                      </a:r>
                      <a:r>
                        <a:rPr lang="en-US" sz="1700" b="0" baseline="0" dirty="0">
                          <a:effectLst/>
                          <a:latin typeface="Myriad Pro" pitchFamily="34" charset="0"/>
                        </a:rPr>
                        <a:t> </a:t>
                      </a:r>
                      <a:r>
                        <a:rPr lang="en-US" sz="1700" b="0" baseline="0" dirty="0" err="1">
                          <a:effectLst/>
                          <a:latin typeface="Myriad Pro" pitchFamily="34" charset="0"/>
                        </a:rPr>
                        <a:t>hải</a:t>
                      </a:r>
                      <a:r>
                        <a:rPr lang="en-US" sz="1700" b="0" baseline="0" dirty="0">
                          <a:effectLst/>
                          <a:latin typeface="Myriad Pro" pitchFamily="34" charset="0"/>
                        </a:rPr>
                        <a:t> </a:t>
                      </a:r>
                      <a:r>
                        <a:rPr lang="en-US" sz="1700" b="0" baseline="0" dirty="0" err="1">
                          <a:effectLst/>
                          <a:latin typeface="Myriad Pro" pitchFamily="34" charset="0"/>
                        </a:rPr>
                        <a:t>miền</a:t>
                      </a:r>
                      <a:r>
                        <a:rPr lang="en-US" sz="1700" b="0" baseline="0" dirty="0">
                          <a:effectLst/>
                          <a:latin typeface="Myriad Pro" pitchFamily="34" charset="0"/>
                        </a:rPr>
                        <a:t> </a:t>
                      </a:r>
                      <a:r>
                        <a:rPr lang="en-US" sz="1700" b="0" baseline="0" dirty="0" err="1">
                          <a:effectLst/>
                          <a:latin typeface="Myriad Pro" pitchFamily="34" charset="0"/>
                        </a:rPr>
                        <a:t>Trung</a:t>
                      </a:r>
                      <a:r>
                        <a:rPr lang="en-US" sz="1700" b="0" baseline="0" dirty="0">
                          <a:effectLst/>
                          <a:latin typeface="Myriad Pro" pitchFamily="34" charset="0"/>
                        </a:rPr>
                        <a:t>, </a:t>
                      </a:r>
                      <a:r>
                        <a:rPr lang="en-US" sz="1700" b="0" baseline="0" dirty="0" err="1">
                          <a:effectLst/>
                          <a:latin typeface="Myriad Pro" pitchFamily="34" charset="0"/>
                        </a:rPr>
                        <a:t>Tây</a:t>
                      </a:r>
                      <a:r>
                        <a:rPr lang="en-US" sz="1700" b="0" baseline="0" dirty="0">
                          <a:effectLst/>
                          <a:latin typeface="Myriad Pro" pitchFamily="34" charset="0"/>
                        </a:rPr>
                        <a:t> </a:t>
                      </a:r>
                      <a:r>
                        <a:rPr lang="en-US" sz="1700" b="0" baseline="0" dirty="0" err="1">
                          <a:effectLst/>
                          <a:latin typeface="Myriad Pro" pitchFamily="34" charset="0"/>
                        </a:rPr>
                        <a:t>Nguyên</a:t>
                      </a:r>
                      <a:r>
                        <a:rPr lang="en-US" sz="1700" b="0" baseline="0" dirty="0">
                          <a:effectLst/>
                          <a:latin typeface="Myriad Pro" pitchFamily="34" charset="0"/>
                        </a:rPr>
                        <a:t>, Nam </a:t>
                      </a:r>
                      <a:r>
                        <a:rPr lang="en-US" sz="1700" b="0" baseline="0" dirty="0" err="1">
                          <a:effectLst/>
                          <a:latin typeface="Myriad Pro" pitchFamily="34" charset="0"/>
                        </a:rPr>
                        <a:t>Bộ</a:t>
                      </a:r>
                      <a:endParaRPr lang="en-US" sz="1700" b="0" baseline="0" dirty="0">
                        <a:effectLst/>
                        <a:latin typeface="Myriad Pro" pitchFamily="34" charset="0"/>
                      </a:endParaRPr>
                    </a:p>
                    <a:p>
                      <a:pPr marL="285750" indent="-285750" algn="just">
                        <a:lnSpc>
                          <a:spcPct val="120000"/>
                        </a:lnSpc>
                        <a:spcBef>
                          <a:spcPts val="0"/>
                        </a:spcBef>
                        <a:spcAft>
                          <a:spcPts val="0"/>
                        </a:spcAft>
                        <a:buFontTx/>
                        <a:buChar char="-"/>
                      </a:pPr>
                      <a:r>
                        <a:rPr lang="en-US" sz="1700" b="0" baseline="0" dirty="0" err="1">
                          <a:effectLst/>
                          <a:latin typeface="Myriad Pro" pitchFamily="34" charset="0"/>
                        </a:rPr>
                        <a:t>Đền</a:t>
                      </a:r>
                      <a:r>
                        <a:rPr lang="en-US" sz="1700" b="0" baseline="0" dirty="0">
                          <a:effectLst/>
                          <a:latin typeface="Myriad Pro" pitchFamily="34" charset="0"/>
                        </a:rPr>
                        <a:t> </a:t>
                      </a:r>
                      <a:r>
                        <a:rPr lang="en-US" sz="1700" b="0" baseline="0" dirty="0" err="1">
                          <a:effectLst/>
                          <a:latin typeface="Myriad Pro" pitchFamily="34" charset="0"/>
                        </a:rPr>
                        <a:t>Hùng</a:t>
                      </a:r>
                      <a:r>
                        <a:rPr lang="en-US" sz="1700" b="0" baseline="0" dirty="0">
                          <a:effectLst/>
                          <a:latin typeface="Myriad Pro" pitchFamily="34" charset="0"/>
                        </a:rPr>
                        <a:t> </a:t>
                      </a:r>
                      <a:r>
                        <a:rPr lang="en-US" sz="1700" b="0" baseline="0" dirty="0" err="1">
                          <a:effectLst/>
                          <a:latin typeface="Myriad Pro" pitchFamily="34" charset="0"/>
                        </a:rPr>
                        <a:t>và</a:t>
                      </a:r>
                      <a:r>
                        <a:rPr lang="en-US" sz="1700" b="0" baseline="0" dirty="0">
                          <a:effectLst/>
                          <a:latin typeface="Myriad Pro" pitchFamily="34" charset="0"/>
                        </a:rPr>
                        <a:t> </a:t>
                      </a:r>
                      <a:r>
                        <a:rPr lang="en-US" sz="1700" b="0" baseline="0" dirty="0" err="1">
                          <a:effectLst/>
                          <a:latin typeface="Myriad Pro" pitchFamily="34" charset="0"/>
                        </a:rPr>
                        <a:t>lễ</a:t>
                      </a:r>
                      <a:r>
                        <a:rPr lang="en-US" sz="1700" b="0" baseline="0" dirty="0">
                          <a:effectLst/>
                          <a:latin typeface="Myriad Pro" pitchFamily="34" charset="0"/>
                        </a:rPr>
                        <a:t> </a:t>
                      </a:r>
                      <a:r>
                        <a:rPr lang="en-US" sz="1700" b="0" baseline="0" dirty="0" err="1">
                          <a:effectLst/>
                          <a:latin typeface="Myriad Pro" pitchFamily="34" charset="0"/>
                        </a:rPr>
                        <a:t>Giỗ</a:t>
                      </a:r>
                      <a:r>
                        <a:rPr lang="en-US" sz="1700" b="0" baseline="0" dirty="0">
                          <a:effectLst/>
                          <a:latin typeface="Myriad Pro" pitchFamily="34" charset="0"/>
                        </a:rPr>
                        <a:t> </a:t>
                      </a:r>
                      <a:r>
                        <a:rPr lang="en-US" sz="1700" b="0" baseline="0" dirty="0" err="1">
                          <a:effectLst/>
                          <a:latin typeface="Myriad Pro" pitchFamily="34" charset="0"/>
                        </a:rPr>
                        <a:t>Tổ</a:t>
                      </a:r>
                      <a:r>
                        <a:rPr lang="en-US" sz="1700" b="0" baseline="0" dirty="0">
                          <a:effectLst/>
                          <a:latin typeface="Myriad Pro" pitchFamily="34" charset="0"/>
                        </a:rPr>
                        <a:t> </a:t>
                      </a:r>
                      <a:r>
                        <a:rPr lang="en-US" sz="1700" b="0" baseline="0" dirty="0" err="1">
                          <a:effectLst/>
                          <a:latin typeface="Myriad Pro" pitchFamily="34" charset="0"/>
                        </a:rPr>
                        <a:t>Hùng</a:t>
                      </a:r>
                      <a:r>
                        <a:rPr lang="en-US" sz="1700" b="0" baseline="0" dirty="0">
                          <a:effectLst/>
                          <a:latin typeface="Myriad Pro" pitchFamily="34" charset="0"/>
                        </a:rPr>
                        <a:t> </a:t>
                      </a:r>
                      <a:r>
                        <a:rPr lang="en-US" sz="1700" b="0" baseline="0" dirty="0" err="1">
                          <a:effectLst/>
                          <a:latin typeface="Myriad Pro" pitchFamily="34" charset="0"/>
                        </a:rPr>
                        <a:t>Vương</a:t>
                      </a:r>
                      <a:endParaRPr lang="en-US" sz="1700" b="0" baseline="0" dirty="0">
                        <a:effectLst/>
                        <a:latin typeface="Myriad Pro" pitchFamily="34" charset="0"/>
                      </a:endParaRPr>
                    </a:p>
                    <a:p>
                      <a:pPr marL="285750" indent="-285750" algn="just">
                        <a:lnSpc>
                          <a:spcPct val="120000"/>
                        </a:lnSpc>
                        <a:spcBef>
                          <a:spcPts val="0"/>
                        </a:spcBef>
                        <a:spcAft>
                          <a:spcPts val="0"/>
                        </a:spcAft>
                        <a:buFontTx/>
                        <a:buChar char="-"/>
                      </a:pPr>
                      <a:r>
                        <a:rPr lang="en-US" sz="1700" b="0" baseline="0" dirty="0" err="1">
                          <a:effectLst/>
                          <a:latin typeface="Myriad Pro" pitchFamily="34" charset="0"/>
                        </a:rPr>
                        <a:t>Sông</a:t>
                      </a:r>
                      <a:r>
                        <a:rPr lang="en-US" sz="1700" b="0" baseline="0" dirty="0">
                          <a:effectLst/>
                          <a:latin typeface="Myriad Pro" pitchFamily="34" charset="0"/>
                        </a:rPr>
                        <a:t> </a:t>
                      </a:r>
                      <a:r>
                        <a:rPr lang="en-US" sz="1700" b="0" baseline="0" dirty="0" err="1">
                          <a:effectLst/>
                          <a:latin typeface="Myriad Pro" pitchFamily="34" charset="0"/>
                        </a:rPr>
                        <a:t>Hồng</a:t>
                      </a:r>
                      <a:r>
                        <a:rPr lang="en-US" sz="1700" b="0" baseline="0" dirty="0">
                          <a:effectLst/>
                          <a:latin typeface="Myriad Pro" pitchFamily="34" charset="0"/>
                        </a:rPr>
                        <a:t> </a:t>
                      </a:r>
                      <a:r>
                        <a:rPr lang="en-US" sz="1700" b="0" baseline="0" dirty="0" err="1">
                          <a:effectLst/>
                          <a:latin typeface="Myriad Pro" pitchFamily="34" charset="0"/>
                        </a:rPr>
                        <a:t>và</a:t>
                      </a:r>
                      <a:r>
                        <a:rPr lang="en-US" sz="1700" b="0" baseline="0" dirty="0">
                          <a:effectLst/>
                          <a:latin typeface="Myriad Pro" pitchFamily="34" charset="0"/>
                        </a:rPr>
                        <a:t> </a:t>
                      </a:r>
                      <a:r>
                        <a:rPr lang="en-US" sz="1700" b="0" baseline="0" dirty="0" err="1">
                          <a:effectLst/>
                          <a:latin typeface="Myriad Pro" pitchFamily="34" charset="0"/>
                        </a:rPr>
                        <a:t>văn</a:t>
                      </a:r>
                      <a:r>
                        <a:rPr lang="en-US" sz="1700" b="0" baseline="0" dirty="0">
                          <a:effectLst/>
                          <a:latin typeface="Myriad Pro" pitchFamily="34" charset="0"/>
                        </a:rPr>
                        <a:t> minh </a:t>
                      </a:r>
                      <a:r>
                        <a:rPr lang="en-US" sz="1700" b="0" baseline="0" dirty="0" err="1">
                          <a:effectLst/>
                          <a:latin typeface="Myriad Pro" pitchFamily="34" charset="0"/>
                        </a:rPr>
                        <a:t>sông</a:t>
                      </a:r>
                      <a:r>
                        <a:rPr lang="en-US" sz="1700" b="0" baseline="0" dirty="0">
                          <a:effectLst/>
                          <a:latin typeface="Myriad Pro" pitchFamily="34" charset="0"/>
                        </a:rPr>
                        <a:t> </a:t>
                      </a:r>
                      <a:r>
                        <a:rPr lang="en-US" sz="1700" b="0" baseline="0" dirty="0" err="1">
                          <a:effectLst/>
                          <a:latin typeface="Myriad Pro" pitchFamily="34" charset="0"/>
                        </a:rPr>
                        <a:t>Hồng</a:t>
                      </a:r>
                      <a:endParaRPr lang="en-US" sz="1700" b="0" baseline="0" dirty="0">
                        <a:effectLst/>
                        <a:latin typeface="Myriad Pro" pitchFamily="34" charset="0"/>
                      </a:endParaRPr>
                    </a:p>
                    <a:p>
                      <a:pPr marL="285750" indent="-285750" algn="just">
                        <a:lnSpc>
                          <a:spcPct val="120000"/>
                        </a:lnSpc>
                        <a:spcBef>
                          <a:spcPts val="0"/>
                        </a:spcBef>
                        <a:spcAft>
                          <a:spcPts val="0"/>
                        </a:spcAft>
                        <a:buFontTx/>
                        <a:buChar char="-"/>
                      </a:pPr>
                      <a:r>
                        <a:rPr lang="en-US" sz="1700" b="0" baseline="0" dirty="0" err="1">
                          <a:effectLst/>
                          <a:latin typeface="Myriad Pro" pitchFamily="34" charset="0"/>
                        </a:rPr>
                        <a:t>Thăng</a:t>
                      </a:r>
                      <a:r>
                        <a:rPr lang="en-US" sz="1700" b="0" baseline="0" dirty="0">
                          <a:effectLst/>
                          <a:latin typeface="Myriad Pro" pitchFamily="34" charset="0"/>
                        </a:rPr>
                        <a:t> Long – </a:t>
                      </a:r>
                      <a:r>
                        <a:rPr lang="en-US" sz="1700" b="0" baseline="0" dirty="0" err="1">
                          <a:effectLst/>
                          <a:latin typeface="Myriad Pro" pitchFamily="34" charset="0"/>
                        </a:rPr>
                        <a:t>Hà</a:t>
                      </a:r>
                      <a:r>
                        <a:rPr lang="en-US" sz="1700" b="0" baseline="0" dirty="0">
                          <a:effectLst/>
                          <a:latin typeface="Myriad Pro" pitchFamily="34" charset="0"/>
                        </a:rPr>
                        <a:t> </a:t>
                      </a:r>
                      <a:r>
                        <a:rPr lang="en-US" sz="1700" b="0" baseline="0" dirty="0" err="1">
                          <a:effectLst/>
                          <a:latin typeface="Myriad Pro" pitchFamily="34" charset="0"/>
                        </a:rPr>
                        <a:t>Nội</a:t>
                      </a:r>
                      <a:endParaRPr lang="en-US" sz="1700" b="0" baseline="0" dirty="0">
                        <a:effectLst/>
                        <a:latin typeface="Myriad Pro" pitchFamily="34" charset="0"/>
                      </a:endParaRPr>
                    </a:p>
                    <a:p>
                      <a:pPr marL="285750" indent="-285750" algn="just">
                        <a:lnSpc>
                          <a:spcPct val="120000"/>
                        </a:lnSpc>
                        <a:spcBef>
                          <a:spcPts val="0"/>
                        </a:spcBef>
                        <a:spcAft>
                          <a:spcPts val="0"/>
                        </a:spcAft>
                        <a:buFontTx/>
                        <a:buChar char="-"/>
                      </a:pPr>
                      <a:r>
                        <a:rPr lang="en-US" sz="1700" b="0" baseline="0" dirty="0" err="1">
                          <a:effectLst/>
                          <a:latin typeface="Myriad Pro" pitchFamily="34" charset="0"/>
                        </a:rPr>
                        <a:t>Văn</a:t>
                      </a:r>
                      <a:r>
                        <a:rPr lang="en-US" sz="1700" b="0" baseline="0" dirty="0">
                          <a:effectLst/>
                          <a:latin typeface="Myriad Pro" pitchFamily="34" charset="0"/>
                        </a:rPr>
                        <a:t> </a:t>
                      </a:r>
                      <a:r>
                        <a:rPr lang="en-US" sz="1700" b="0" baseline="0" dirty="0" err="1">
                          <a:effectLst/>
                          <a:latin typeface="Myriad Pro" pitchFamily="34" charset="0"/>
                        </a:rPr>
                        <a:t>Miếu</a:t>
                      </a:r>
                      <a:r>
                        <a:rPr lang="en-US" sz="1700" b="0" baseline="0" dirty="0">
                          <a:effectLst/>
                          <a:latin typeface="Myriad Pro" pitchFamily="34" charset="0"/>
                        </a:rPr>
                        <a:t> – </a:t>
                      </a:r>
                      <a:r>
                        <a:rPr lang="en-US" sz="1700" b="0" baseline="0" dirty="0" err="1">
                          <a:effectLst/>
                          <a:latin typeface="Myriad Pro" pitchFamily="34" charset="0"/>
                        </a:rPr>
                        <a:t>Quốc</a:t>
                      </a:r>
                      <a:r>
                        <a:rPr lang="en-US" sz="1700" b="0" baseline="0" dirty="0">
                          <a:effectLst/>
                          <a:latin typeface="Myriad Pro" pitchFamily="34" charset="0"/>
                        </a:rPr>
                        <a:t> </a:t>
                      </a:r>
                      <a:r>
                        <a:rPr lang="en-US" sz="1700" b="0" baseline="0" dirty="0" err="1">
                          <a:effectLst/>
                          <a:latin typeface="Myriad Pro" pitchFamily="34" charset="0"/>
                        </a:rPr>
                        <a:t>Tử</a:t>
                      </a:r>
                      <a:r>
                        <a:rPr lang="en-US" sz="1700" b="0" baseline="0" dirty="0">
                          <a:effectLst/>
                          <a:latin typeface="Myriad Pro" pitchFamily="34" charset="0"/>
                        </a:rPr>
                        <a:t> </a:t>
                      </a:r>
                      <a:r>
                        <a:rPr lang="en-US" sz="1700" b="0" baseline="0" dirty="0" err="1">
                          <a:effectLst/>
                          <a:latin typeface="Myriad Pro" pitchFamily="34" charset="0"/>
                        </a:rPr>
                        <a:t>Giám</a:t>
                      </a:r>
                      <a:endParaRPr lang="en-US" sz="1700" b="0" baseline="0" dirty="0">
                        <a:effectLst/>
                        <a:latin typeface="Myriad Pro" pitchFamily="34" charset="0"/>
                      </a:endParaRPr>
                    </a:p>
                    <a:p>
                      <a:pPr marL="285750" indent="-285750" algn="just">
                        <a:lnSpc>
                          <a:spcPct val="120000"/>
                        </a:lnSpc>
                        <a:spcBef>
                          <a:spcPts val="0"/>
                        </a:spcBef>
                        <a:spcAft>
                          <a:spcPts val="0"/>
                        </a:spcAft>
                        <a:buFontTx/>
                        <a:buChar char="-"/>
                      </a:pPr>
                      <a:r>
                        <a:rPr lang="en-US" sz="1700" b="0" baseline="0" dirty="0" err="1">
                          <a:effectLst/>
                          <a:latin typeface="Myriad Pro" pitchFamily="34" charset="0"/>
                        </a:rPr>
                        <a:t>Cố</a:t>
                      </a:r>
                      <a:r>
                        <a:rPr lang="en-US" sz="1700" b="0" baseline="0" dirty="0">
                          <a:effectLst/>
                          <a:latin typeface="Myriad Pro" pitchFamily="34" charset="0"/>
                        </a:rPr>
                        <a:t> </a:t>
                      </a:r>
                      <a:r>
                        <a:rPr lang="en-US" sz="1700" b="0" baseline="0" dirty="0" err="1">
                          <a:effectLst/>
                          <a:latin typeface="Myriad Pro" pitchFamily="34" charset="0"/>
                        </a:rPr>
                        <a:t>đô</a:t>
                      </a:r>
                      <a:r>
                        <a:rPr lang="en-US" sz="1700" b="0" baseline="0" dirty="0">
                          <a:effectLst/>
                          <a:latin typeface="Myriad Pro" pitchFamily="34" charset="0"/>
                        </a:rPr>
                        <a:t> </a:t>
                      </a:r>
                      <a:r>
                        <a:rPr lang="en-US" sz="1700" b="0" baseline="0" dirty="0" err="1">
                          <a:effectLst/>
                          <a:latin typeface="Myriad Pro" pitchFamily="34" charset="0"/>
                        </a:rPr>
                        <a:t>Huế</a:t>
                      </a:r>
                      <a:endParaRPr lang="en-US" sz="1700" b="0" baseline="0" dirty="0">
                        <a:effectLst/>
                        <a:latin typeface="Myriad Pro" pitchFamily="34" charset="0"/>
                      </a:endParaRPr>
                    </a:p>
                    <a:p>
                      <a:pPr marL="285750" indent="-285750" algn="just">
                        <a:lnSpc>
                          <a:spcPct val="120000"/>
                        </a:lnSpc>
                        <a:spcBef>
                          <a:spcPts val="0"/>
                        </a:spcBef>
                        <a:spcAft>
                          <a:spcPts val="0"/>
                        </a:spcAft>
                        <a:buFontTx/>
                        <a:buChar char="-"/>
                      </a:pPr>
                      <a:r>
                        <a:rPr lang="en-US" sz="1700" b="0" baseline="0" dirty="0" err="1">
                          <a:effectLst/>
                          <a:latin typeface="Myriad Pro" pitchFamily="34" charset="0"/>
                        </a:rPr>
                        <a:t>Phố</a:t>
                      </a:r>
                      <a:r>
                        <a:rPr lang="en-US" sz="1700" b="0" baseline="0" dirty="0">
                          <a:effectLst/>
                          <a:latin typeface="Myriad Pro" pitchFamily="34" charset="0"/>
                        </a:rPr>
                        <a:t> </a:t>
                      </a:r>
                      <a:r>
                        <a:rPr lang="en-US" sz="1700" b="0" baseline="0" dirty="0" err="1">
                          <a:effectLst/>
                          <a:latin typeface="Myriad Pro" pitchFamily="34" charset="0"/>
                        </a:rPr>
                        <a:t>cổ</a:t>
                      </a:r>
                      <a:r>
                        <a:rPr lang="en-US" sz="1700" b="0" baseline="0" dirty="0">
                          <a:effectLst/>
                          <a:latin typeface="Myriad Pro" pitchFamily="34" charset="0"/>
                        </a:rPr>
                        <a:t> </a:t>
                      </a:r>
                      <a:r>
                        <a:rPr lang="en-US" sz="1700" b="0" baseline="0" dirty="0" err="1">
                          <a:effectLst/>
                          <a:latin typeface="Myriad Pro" pitchFamily="34" charset="0"/>
                        </a:rPr>
                        <a:t>Hội</a:t>
                      </a:r>
                      <a:r>
                        <a:rPr lang="en-US" sz="1700" b="0" baseline="0" dirty="0">
                          <a:effectLst/>
                          <a:latin typeface="Myriad Pro" pitchFamily="34" charset="0"/>
                        </a:rPr>
                        <a:t> An</a:t>
                      </a:r>
                    </a:p>
                    <a:p>
                      <a:pPr marL="285750" indent="-285750" algn="just">
                        <a:lnSpc>
                          <a:spcPct val="120000"/>
                        </a:lnSpc>
                        <a:spcBef>
                          <a:spcPts val="0"/>
                        </a:spcBef>
                        <a:spcAft>
                          <a:spcPts val="0"/>
                        </a:spcAft>
                        <a:buFontTx/>
                        <a:buChar char="-"/>
                      </a:pPr>
                      <a:r>
                        <a:rPr lang="en-US" sz="1700" b="0" baseline="0" dirty="0" err="1">
                          <a:effectLst/>
                          <a:latin typeface="Myriad Pro" pitchFamily="34" charset="0"/>
                        </a:rPr>
                        <a:t>Lễ</a:t>
                      </a:r>
                      <a:r>
                        <a:rPr lang="en-US" sz="1700" b="0" baseline="0" dirty="0">
                          <a:effectLst/>
                          <a:latin typeface="Myriad Pro" pitchFamily="34" charset="0"/>
                        </a:rPr>
                        <a:t> </a:t>
                      </a:r>
                      <a:r>
                        <a:rPr lang="en-US" sz="1700" b="0" baseline="0" dirty="0" err="1">
                          <a:effectLst/>
                          <a:latin typeface="Myriad Pro" pitchFamily="34" charset="0"/>
                        </a:rPr>
                        <a:t>hội</a:t>
                      </a:r>
                      <a:r>
                        <a:rPr lang="en-US" sz="1700" b="0" baseline="0" dirty="0">
                          <a:effectLst/>
                          <a:latin typeface="Myriad Pro" pitchFamily="34" charset="0"/>
                        </a:rPr>
                        <a:t> </a:t>
                      </a:r>
                      <a:r>
                        <a:rPr lang="en-US" sz="1700" b="0" baseline="0" dirty="0" err="1">
                          <a:effectLst/>
                          <a:latin typeface="Myriad Pro" pitchFamily="34" charset="0"/>
                        </a:rPr>
                        <a:t>Cồng</a:t>
                      </a:r>
                      <a:r>
                        <a:rPr lang="en-US" sz="1700" b="0" baseline="0" dirty="0">
                          <a:effectLst/>
                          <a:latin typeface="Myriad Pro" pitchFamily="34" charset="0"/>
                        </a:rPr>
                        <a:t> </a:t>
                      </a:r>
                      <a:r>
                        <a:rPr lang="en-US" sz="1700" b="0" baseline="0" dirty="0" err="1">
                          <a:effectLst/>
                          <a:latin typeface="Myriad Pro" pitchFamily="34" charset="0"/>
                        </a:rPr>
                        <a:t>chiêng</a:t>
                      </a:r>
                      <a:r>
                        <a:rPr lang="en-US" sz="1700" b="0" baseline="0" dirty="0">
                          <a:effectLst/>
                          <a:latin typeface="Myriad Pro" pitchFamily="34" charset="0"/>
                        </a:rPr>
                        <a:t> </a:t>
                      </a:r>
                      <a:r>
                        <a:rPr lang="en-US" sz="1700" b="0" baseline="0" dirty="0" err="1">
                          <a:effectLst/>
                          <a:latin typeface="Myriad Pro" pitchFamily="34" charset="0"/>
                        </a:rPr>
                        <a:t>Tây</a:t>
                      </a:r>
                      <a:r>
                        <a:rPr lang="en-US" sz="1700" b="0" baseline="0" dirty="0">
                          <a:effectLst/>
                          <a:latin typeface="Myriad Pro" pitchFamily="34" charset="0"/>
                        </a:rPr>
                        <a:t> </a:t>
                      </a:r>
                      <a:r>
                        <a:rPr lang="en-US" sz="1700" b="0" baseline="0" dirty="0" err="1">
                          <a:effectLst/>
                          <a:latin typeface="Myriad Pro" pitchFamily="34" charset="0"/>
                        </a:rPr>
                        <a:t>Nguyên</a:t>
                      </a:r>
                      <a:endParaRPr lang="en-US" sz="1700" b="0" baseline="0" dirty="0">
                        <a:effectLst/>
                        <a:latin typeface="Myriad Pro" pitchFamily="34" charset="0"/>
                      </a:endParaRPr>
                    </a:p>
                    <a:p>
                      <a:pPr marL="285750" indent="-285750" algn="just">
                        <a:lnSpc>
                          <a:spcPct val="120000"/>
                        </a:lnSpc>
                        <a:spcBef>
                          <a:spcPts val="0"/>
                        </a:spcBef>
                        <a:spcAft>
                          <a:spcPts val="0"/>
                        </a:spcAft>
                        <a:buFontTx/>
                        <a:buChar char="-"/>
                      </a:pPr>
                      <a:r>
                        <a:rPr lang="en-US" sz="1700" b="0" baseline="0" dirty="0" err="1">
                          <a:effectLst/>
                          <a:latin typeface="Myriad Pro" pitchFamily="34" charset="0"/>
                        </a:rPr>
                        <a:t>Thành</a:t>
                      </a:r>
                      <a:r>
                        <a:rPr lang="en-US" sz="1700" b="0" baseline="0" dirty="0">
                          <a:effectLst/>
                          <a:latin typeface="Myriad Pro" pitchFamily="34" charset="0"/>
                        </a:rPr>
                        <a:t> </a:t>
                      </a:r>
                      <a:r>
                        <a:rPr lang="en-US" sz="1700" b="0" baseline="0" dirty="0" err="1">
                          <a:effectLst/>
                          <a:latin typeface="Myriad Pro" pitchFamily="34" charset="0"/>
                        </a:rPr>
                        <a:t>phố</a:t>
                      </a:r>
                      <a:r>
                        <a:rPr lang="en-US" sz="1700" b="0" baseline="0" dirty="0">
                          <a:effectLst/>
                          <a:latin typeface="Myriad Pro" pitchFamily="34" charset="0"/>
                        </a:rPr>
                        <a:t> </a:t>
                      </a:r>
                      <a:r>
                        <a:rPr lang="en-US" sz="1700" b="0" baseline="0" dirty="0" err="1">
                          <a:effectLst/>
                          <a:latin typeface="Myriad Pro" pitchFamily="34" charset="0"/>
                        </a:rPr>
                        <a:t>Hồ</a:t>
                      </a:r>
                      <a:r>
                        <a:rPr lang="en-US" sz="1700" b="0" baseline="0" dirty="0">
                          <a:effectLst/>
                          <a:latin typeface="Myriad Pro" pitchFamily="34" charset="0"/>
                        </a:rPr>
                        <a:t> </a:t>
                      </a:r>
                      <a:r>
                        <a:rPr lang="en-US" sz="1700" b="0" baseline="0" dirty="0" err="1">
                          <a:effectLst/>
                          <a:latin typeface="Myriad Pro" pitchFamily="34" charset="0"/>
                        </a:rPr>
                        <a:t>Chí</a:t>
                      </a:r>
                      <a:r>
                        <a:rPr lang="en-US" sz="1700" b="0" baseline="0" dirty="0">
                          <a:effectLst/>
                          <a:latin typeface="Myriad Pro" pitchFamily="34" charset="0"/>
                        </a:rPr>
                        <a:t> Minh</a:t>
                      </a:r>
                    </a:p>
                    <a:p>
                      <a:pPr marL="285750" indent="-285750" algn="just">
                        <a:lnSpc>
                          <a:spcPct val="120000"/>
                        </a:lnSpc>
                        <a:spcBef>
                          <a:spcPts val="0"/>
                        </a:spcBef>
                        <a:spcAft>
                          <a:spcPts val="0"/>
                        </a:spcAft>
                        <a:buFontTx/>
                        <a:buChar char="-"/>
                      </a:pPr>
                      <a:r>
                        <a:rPr lang="en-US" sz="1700" b="0" baseline="0" dirty="0" err="1">
                          <a:effectLst/>
                          <a:latin typeface="Myriad Pro" pitchFamily="34" charset="0"/>
                        </a:rPr>
                        <a:t>Địa</a:t>
                      </a:r>
                      <a:r>
                        <a:rPr lang="en-US" sz="1700" b="0" baseline="0" dirty="0">
                          <a:effectLst/>
                          <a:latin typeface="Myriad Pro" pitchFamily="34" charset="0"/>
                        </a:rPr>
                        <a:t> </a:t>
                      </a:r>
                      <a:r>
                        <a:rPr lang="en-US" sz="1700" b="0" baseline="0" dirty="0" err="1">
                          <a:effectLst/>
                          <a:latin typeface="Myriad Pro" pitchFamily="34" charset="0"/>
                        </a:rPr>
                        <a:t>đạo</a:t>
                      </a:r>
                      <a:r>
                        <a:rPr lang="en-US" sz="1700" b="0" baseline="0" dirty="0">
                          <a:effectLst/>
                          <a:latin typeface="Myriad Pro" pitchFamily="34" charset="0"/>
                        </a:rPr>
                        <a:t> </a:t>
                      </a:r>
                      <a:r>
                        <a:rPr lang="en-US" sz="1700" b="0" baseline="0" dirty="0" err="1">
                          <a:effectLst/>
                          <a:latin typeface="Myriad Pro" pitchFamily="34" charset="0"/>
                        </a:rPr>
                        <a:t>Củ</a:t>
                      </a:r>
                      <a:r>
                        <a:rPr lang="en-US" sz="1700" b="0" baseline="0" dirty="0">
                          <a:effectLst/>
                          <a:latin typeface="Myriad Pro" pitchFamily="34" charset="0"/>
                        </a:rPr>
                        <a:t> Chi</a:t>
                      </a:r>
                      <a:endParaRPr lang="en-US" sz="1700" b="0" dirty="0">
                        <a:effectLst/>
                        <a:latin typeface="Myriad Pro" pitchFamily="34" charset="0"/>
                      </a:endParaRPr>
                    </a:p>
                  </a:txBody>
                  <a:tcPr marL="39340" marR="39340" marT="0" marB="0"/>
                </a:tc>
                <a:extLst>
                  <a:ext uri="{0D108BD9-81ED-4DB2-BD59-A6C34878D82A}">
                    <a16:rowId xmlns:a16="http://schemas.microsoft.com/office/drawing/2014/main" xmlns="" val="10002"/>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121983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Slide Number Placeholder 1"/>
          <p:cNvSpPr>
            <a:spLocks noGrp="1"/>
          </p:cNvSpPr>
          <p:nvPr>
            <p:ph type="sldNum" sz="quarter" idx="12"/>
          </p:nvPr>
        </p:nvSpPr>
        <p:spPr bwMode="auto">
          <a:xfrm>
            <a:off x="10106025" y="6650038"/>
            <a:ext cx="609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DF1F8AB2-FEE3-47CA-AD27-786F0C5E96A5}" type="slidenum">
              <a:rPr lang="en-US" altLang="zh-CN" smtClean="0">
                <a:solidFill>
                  <a:srgbClr val="898989"/>
                </a:solidFill>
                <a:latin typeface="Calibri" pitchFamily="34" charset="0"/>
                <a:cs typeface="等线"/>
              </a:rPr>
              <a:pPr/>
              <a:t>39</a:t>
            </a:fld>
            <a:endParaRPr lang="en-US" altLang="zh-CN">
              <a:solidFill>
                <a:srgbClr val="898989"/>
              </a:solidFill>
              <a:latin typeface="Calibri" pitchFamily="34" charset="0"/>
              <a:cs typeface="等线"/>
            </a:endParaRPr>
          </a:p>
        </p:txBody>
      </p:sp>
      <p:sp>
        <p:nvSpPr>
          <p:cNvPr id="25604" name="Slide Number Placeholder 1"/>
          <p:cNvSpPr txBox="1">
            <a:spLocks/>
          </p:cNvSpPr>
          <p:nvPr/>
        </p:nvSpPr>
        <p:spPr bwMode="auto">
          <a:xfrm>
            <a:off x="11131550" y="6111875"/>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C9986A9C-1296-48A0-857B-E1BA1B47BE67}" type="slidenum">
              <a:rPr lang="en-US" altLang="zh-CN" sz="1200">
                <a:solidFill>
                  <a:srgbClr val="898989"/>
                </a:solidFill>
                <a:latin typeface="Calibri" pitchFamily="34" charset="0"/>
                <a:cs typeface="等线"/>
              </a:rPr>
              <a:pPr algn="r" eaLnBrk="1" hangingPunct="1"/>
              <a:t>39</a:t>
            </a:fld>
            <a:endParaRPr lang="en-US" altLang="zh-CN" sz="1200">
              <a:solidFill>
                <a:srgbClr val="898989"/>
              </a:solidFill>
              <a:latin typeface="Calibri" pitchFamily="34" charset="0"/>
              <a:cs typeface="等线"/>
            </a:endParaRPr>
          </a:p>
        </p:txBody>
      </p:sp>
      <p:sp>
        <p:nvSpPr>
          <p:cNvPr id="13" name="TextBox 12"/>
          <p:cNvSpPr txBox="1"/>
          <p:nvPr/>
        </p:nvSpPr>
        <p:spPr>
          <a:xfrm>
            <a:off x="3362325" y="106363"/>
            <a:ext cx="4349750" cy="523875"/>
          </a:xfrm>
          <a:prstGeom prst="rect">
            <a:avLst/>
          </a:prstGeom>
          <a:noFill/>
        </p:spPr>
        <p:txBody>
          <a:bodyPr>
            <a:spAutoFit/>
          </a:bodyPr>
          <a:lstStyle/>
          <a:p>
            <a:pPr eaLnBrk="1" fontAlgn="auto" hangingPunct="1">
              <a:spcBef>
                <a:spcPts val="0"/>
              </a:spcBef>
              <a:spcAft>
                <a:spcPts val="0"/>
              </a:spcAft>
              <a:defRPr/>
            </a:pPr>
            <a:r>
              <a:rPr lang="en-US" sz="2800" b="1" dirty="0">
                <a:solidFill>
                  <a:srgbClr val="7030A0"/>
                </a:solidFill>
                <a:latin typeface="Myriad Pro"/>
                <a:cs typeface="+mn-cs"/>
              </a:rPr>
              <a:t>NỘI DUNG BÀI ĐỊA LÍ</a:t>
            </a:r>
          </a:p>
        </p:txBody>
      </p:sp>
      <p:sp>
        <p:nvSpPr>
          <p:cNvPr id="25606" name="TextBox 2"/>
          <p:cNvSpPr txBox="1">
            <a:spLocks noChangeArrowheads="1"/>
          </p:cNvSpPr>
          <p:nvPr/>
        </p:nvSpPr>
        <p:spPr bwMode="auto">
          <a:xfrm>
            <a:off x="385763" y="842963"/>
            <a:ext cx="9612312"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ltLang="en-US"/>
          </a:p>
        </p:txBody>
      </p:sp>
      <p:graphicFrame>
        <p:nvGraphicFramePr>
          <p:cNvPr id="4" name="Table 3"/>
          <p:cNvGraphicFramePr>
            <a:graphicFrameLocks noGrp="1"/>
          </p:cNvGraphicFramePr>
          <p:nvPr>
            <p:extLst>
              <p:ext uri="{D42A27DB-BD31-4B8C-83A1-F6EECF244321}">
                <p14:modId xmlns:p14="http://schemas.microsoft.com/office/powerpoint/2010/main" val="3920215821"/>
              </p:ext>
            </p:extLst>
          </p:nvPr>
        </p:nvGraphicFramePr>
        <p:xfrm>
          <a:off x="1143000" y="1109664"/>
          <a:ext cx="9829800" cy="4668714"/>
        </p:xfrm>
        <a:graphic>
          <a:graphicData uri="http://schemas.openxmlformats.org/drawingml/2006/table">
            <a:tbl>
              <a:tblPr firstRow="1" firstCol="1" bandRow="1">
                <a:tableStyleId>{7DF18680-E054-41AD-8BC1-D1AEF772440D}</a:tableStyleId>
              </a:tblPr>
              <a:tblGrid>
                <a:gridCol w="1455397">
                  <a:extLst>
                    <a:ext uri="{9D8B030D-6E8A-4147-A177-3AD203B41FA5}">
                      <a16:colId xmlns:a16="http://schemas.microsoft.com/office/drawing/2014/main" xmlns="" val="20000"/>
                    </a:ext>
                  </a:extLst>
                </a:gridCol>
                <a:gridCol w="4203109">
                  <a:extLst>
                    <a:ext uri="{9D8B030D-6E8A-4147-A177-3AD203B41FA5}">
                      <a16:colId xmlns:a16="http://schemas.microsoft.com/office/drawing/2014/main" xmlns="" val="20001"/>
                    </a:ext>
                  </a:extLst>
                </a:gridCol>
                <a:gridCol w="4171294">
                  <a:extLst>
                    <a:ext uri="{9D8B030D-6E8A-4147-A177-3AD203B41FA5}">
                      <a16:colId xmlns:a16="http://schemas.microsoft.com/office/drawing/2014/main" xmlns="" val="20002"/>
                    </a:ext>
                  </a:extLst>
                </a:gridCol>
              </a:tblGrid>
              <a:tr h="472233">
                <a:tc>
                  <a:txBody>
                    <a:bodyPr/>
                    <a:lstStyle/>
                    <a:p>
                      <a:pPr>
                        <a:lnSpc>
                          <a:spcPct val="130000"/>
                        </a:lnSpc>
                        <a:spcBef>
                          <a:spcPts val="480"/>
                        </a:spcBef>
                        <a:spcAft>
                          <a:spcPts val="480"/>
                        </a:spcAft>
                      </a:pPr>
                      <a:r>
                        <a:rPr lang="vi-VN" sz="1800" dirty="0">
                          <a:effectLst/>
                        </a:rPr>
                        <a:t> </a:t>
                      </a:r>
                      <a:endParaRPr lang="en-US" sz="1800" dirty="0">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Bef>
                          <a:spcPts val="480"/>
                        </a:spcBef>
                        <a:spcAft>
                          <a:spcPts val="480"/>
                        </a:spcAft>
                      </a:pPr>
                      <a:r>
                        <a:rPr lang="en-US" sz="1800" b="1" dirty="0" err="1">
                          <a:effectLst/>
                          <a:latin typeface="Myriad Pro" panose="020B0503030403020204" pitchFamily="34" charset="0"/>
                          <a:cs typeface="Arial" panose="020B0604020202020204" pitchFamily="34" charset="0"/>
                        </a:rPr>
                        <a:t>Phần</a:t>
                      </a:r>
                      <a:r>
                        <a:rPr lang="vi-VN" sz="1800" b="1" dirty="0">
                          <a:effectLst/>
                          <a:latin typeface="Myriad Pro" panose="020B0503030403020204" pitchFamily="34" charset="0"/>
                          <a:cs typeface="Arial" panose="020B0604020202020204" pitchFamily="34" charset="0"/>
                        </a:rPr>
                        <a:t> Địa lí lớp </a:t>
                      </a:r>
                      <a:r>
                        <a:rPr lang="en-US" sz="1800" b="1" dirty="0">
                          <a:effectLst/>
                          <a:latin typeface="Myriad Pro" panose="020B0503030403020204" pitchFamily="34" charset="0"/>
                          <a:cs typeface="Arial" panose="020B0604020202020204" pitchFamily="34" charset="0"/>
                        </a:rPr>
                        <a:t>4</a:t>
                      </a:r>
                      <a:r>
                        <a:rPr lang="vi-VN" sz="1800" b="1" dirty="0">
                          <a:effectLst/>
                          <a:latin typeface="Myriad Pro" panose="020B0503030403020204" pitchFamily="34" charset="0"/>
                          <a:cs typeface="Arial" panose="020B0604020202020204" pitchFamily="34" charset="0"/>
                        </a:rPr>
                        <a:t> </a:t>
                      </a:r>
                      <a:r>
                        <a:rPr lang="en-US" sz="1800" b="1" dirty="0">
                          <a:effectLst/>
                          <a:latin typeface="Myriad Pro" panose="020B0503030403020204" pitchFamily="34" charset="0"/>
                          <a:cs typeface="Arial" panose="020B0604020202020204" pitchFamily="34" charset="0"/>
                        </a:rPr>
                        <a:t> </a:t>
                      </a:r>
                      <a:r>
                        <a:rPr lang="en-US" sz="1800" b="1" dirty="0" err="1">
                          <a:effectLst/>
                          <a:latin typeface="Myriad Pro" panose="020B0503030403020204" pitchFamily="34" charset="0"/>
                          <a:cs typeface="Arial" panose="020B0604020202020204" pitchFamily="34" charset="0"/>
                        </a:rPr>
                        <a:t>theo</a:t>
                      </a:r>
                      <a:r>
                        <a:rPr lang="en-US" sz="1800" b="1" baseline="0" dirty="0">
                          <a:effectLst/>
                          <a:latin typeface="Myriad Pro" panose="020B0503030403020204" pitchFamily="34" charset="0"/>
                          <a:cs typeface="Arial" panose="020B0604020202020204" pitchFamily="34" charset="0"/>
                        </a:rPr>
                        <a:t> CT </a:t>
                      </a:r>
                      <a:r>
                        <a:rPr lang="en-US" sz="1800" b="1" dirty="0" err="1">
                          <a:effectLst/>
                          <a:latin typeface="Myriad Pro" panose="020B0503030403020204" pitchFamily="34" charset="0"/>
                          <a:cs typeface="Arial" panose="020B0604020202020204" pitchFamily="34" charset="0"/>
                        </a:rPr>
                        <a:t>hiện</a:t>
                      </a:r>
                      <a:r>
                        <a:rPr lang="en-US" sz="1800" b="1" dirty="0">
                          <a:effectLst/>
                          <a:latin typeface="Myriad Pro" panose="020B0503030403020204" pitchFamily="34" charset="0"/>
                          <a:cs typeface="Arial" panose="020B0604020202020204" pitchFamily="34" charset="0"/>
                        </a:rPr>
                        <a:t> </a:t>
                      </a:r>
                      <a:r>
                        <a:rPr lang="en-US" sz="1800" b="1" dirty="0" err="1">
                          <a:effectLst/>
                          <a:latin typeface="Myriad Pro" panose="020B0503030403020204" pitchFamily="34" charset="0"/>
                          <a:cs typeface="Arial" panose="020B0604020202020204" pitchFamily="34" charset="0"/>
                        </a:rPr>
                        <a:t>hành</a:t>
                      </a:r>
                      <a:endParaRPr lang="en-US" sz="1800" b="1" dirty="0">
                        <a:effectLst/>
                        <a:latin typeface="Myriad Pro" panose="020B0503030403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0000"/>
                        </a:lnSpc>
                        <a:spcBef>
                          <a:spcPts val="480"/>
                        </a:spcBef>
                        <a:spcAft>
                          <a:spcPts val="480"/>
                        </a:spcAft>
                      </a:pPr>
                      <a:r>
                        <a:rPr lang="en-US" sz="1800" b="1" dirty="0" err="1">
                          <a:effectLst/>
                          <a:latin typeface="Myriad Pro" panose="020B0503030403020204" pitchFamily="34" charset="0"/>
                          <a:cs typeface="Arial" panose="020B0604020202020204" pitchFamily="34" charset="0"/>
                        </a:rPr>
                        <a:t>NộI</a:t>
                      </a:r>
                      <a:r>
                        <a:rPr lang="en-US" sz="1800" b="1" dirty="0">
                          <a:effectLst/>
                          <a:latin typeface="Myriad Pro" panose="020B0503030403020204" pitchFamily="34" charset="0"/>
                          <a:cs typeface="Arial" panose="020B0604020202020204" pitchFamily="34" charset="0"/>
                        </a:rPr>
                        <a:t> dung</a:t>
                      </a:r>
                      <a:r>
                        <a:rPr lang="vi-VN" sz="1800" b="1" dirty="0">
                          <a:effectLst/>
                          <a:latin typeface="Myriad Pro" panose="020B0503030403020204" pitchFamily="34" charset="0"/>
                          <a:cs typeface="Arial" panose="020B0604020202020204" pitchFamily="34" charset="0"/>
                        </a:rPr>
                        <a:t> Địa lí lớp </a:t>
                      </a:r>
                      <a:r>
                        <a:rPr lang="en-US" sz="1800" b="1" dirty="0">
                          <a:effectLst/>
                          <a:latin typeface="Myriad Pro" panose="020B0503030403020204" pitchFamily="34" charset="0"/>
                          <a:cs typeface="Arial" panose="020B0604020202020204" pitchFamily="34" charset="0"/>
                        </a:rPr>
                        <a:t>4</a:t>
                      </a:r>
                      <a:r>
                        <a:rPr lang="vi-VN" sz="1800" b="1" dirty="0">
                          <a:effectLst/>
                          <a:latin typeface="Myriad Pro" panose="020B0503030403020204" pitchFamily="34" charset="0"/>
                          <a:cs typeface="Arial" panose="020B0604020202020204" pitchFamily="34" charset="0"/>
                        </a:rPr>
                        <a:t> </a:t>
                      </a:r>
                      <a:r>
                        <a:rPr lang="en-US" sz="1800" b="1" dirty="0" err="1">
                          <a:effectLst/>
                          <a:latin typeface="Myriad Pro" panose="020B0503030403020204" pitchFamily="34" charset="0"/>
                          <a:cs typeface="Arial" panose="020B0604020202020204" pitchFamily="34" charset="0"/>
                        </a:rPr>
                        <a:t>theo</a:t>
                      </a:r>
                      <a:r>
                        <a:rPr lang="en-US" sz="1800" b="1" dirty="0">
                          <a:effectLst/>
                          <a:latin typeface="Myriad Pro" panose="020B0503030403020204" pitchFamily="34" charset="0"/>
                          <a:cs typeface="Arial" panose="020B0604020202020204" pitchFamily="34" charset="0"/>
                        </a:rPr>
                        <a:t> CT</a:t>
                      </a:r>
                      <a:r>
                        <a:rPr lang="en-US" sz="1800" b="1" baseline="0" dirty="0">
                          <a:effectLst/>
                          <a:latin typeface="Myriad Pro" panose="020B0503030403020204" pitchFamily="34" charset="0"/>
                          <a:cs typeface="Arial" panose="020B0604020202020204" pitchFamily="34" charset="0"/>
                        </a:rPr>
                        <a:t> </a:t>
                      </a:r>
                      <a:r>
                        <a:rPr lang="en-US" sz="1800" b="1" dirty="0" err="1">
                          <a:effectLst/>
                          <a:latin typeface="Myriad Pro" panose="020B0503030403020204" pitchFamily="34" charset="0"/>
                          <a:cs typeface="Arial" panose="020B0604020202020204" pitchFamily="34" charset="0"/>
                        </a:rPr>
                        <a:t>năm</a:t>
                      </a:r>
                      <a:r>
                        <a:rPr lang="en-US" sz="1800" b="1" dirty="0">
                          <a:effectLst/>
                          <a:latin typeface="Myriad Pro" panose="020B0503030403020204" pitchFamily="34" charset="0"/>
                          <a:cs typeface="Arial" panose="020B0604020202020204" pitchFamily="34" charset="0"/>
                        </a:rPr>
                        <a:t> </a:t>
                      </a:r>
                      <a:r>
                        <a:rPr lang="vi-VN" sz="1800" b="1" dirty="0">
                          <a:effectLst/>
                          <a:latin typeface="Myriad Pro" panose="020B0503030403020204" pitchFamily="34" charset="0"/>
                          <a:cs typeface="Arial" panose="020B0604020202020204" pitchFamily="34" charset="0"/>
                        </a:rPr>
                        <a:t>2018</a:t>
                      </a:r>
                      <a:endParaRPr lang="en-US" sz="1800" b="1" dirty="0">
                        <a:effectLst/>
                        <a:latin typeface="Myriad Pro" panose="020B0503030403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0000"/>
                  </a:ext>
                </a:extLst>
              </a:tr>
              <a:tr h="280468">
                <a:tc>
                  <a:txBody>
                    <a:bodyPr/>
                    <a:lstStyle/>
                    <a:p>
                      <a:pPr>
                        <a:lnSpc>
                          <a:spcPct val="130000"/>
                        </a:lnSpc>
                        <a:spcBef>
                          <a:spcPts val="480"/>
                        </a:spcBef>
                        <a:spcAft>
                          <a:spcPts val="480"/>
                        </a:spcAft>
                      </a:pPr>
                      <a:r>
                        <a:rPr lang="vi-VN" sz="1800">
                          <a:effectLst/>
                        </a:rPr>
                        <a:t>Thời lượng</a:t>
                      </a:r>
                      <a:endParaRPr lang="en-US" sz="1800">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480"/>
                        </a:spcBef>
                        <a:spcAft>
                          <a:spcPts val="480"/>
                        </a:spcAft>
                      </a:pPr>
                      <a:r>
                        <a:rPr lang="en-US" sz="1800" dirty="0">
                          <a:effectLst/>
                        </a:rPr>
                        <a:t>35 </a:t>
                      </a:r>
                      <a:r>
                        <a:rPr lang="vi-VN" sz="1800" dirty="0">
                          <a:effectLst/>
                        </a:rPr>
                        <a:t>tiết</a:t>
                      </a:r>
                      <a:endParaRPr lang="en-US" sz="1800" dirty="0">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480"/>
                        </a:spcBef>
                        <a:spcAft>
                          <a:spcPts val="480"/>
                        </a:spcAft>
                      </a:pPr>
                      <a:r>
                        <a:rPr lang="en-US" sz="1800" dirty="0" smtClean="0">
                          <a:effectLst/>
                        </a:rPr>
                        <a:t>36</a:t>
                      </a:r>
                      <a:r>
                        <a:rPr lang="vi-VN" sz="1800" dirty="0" smtClean="0">
                          <a:effectLst/>
                        </a:rPr>
                        <a:t> </a:t>
                      </a:r>
                      <a:r>
                        <a:rPr lang="vi-VN" sz="1800" dirty="0">
                          <a:effectLst/>
                        </a:rPr>
                        <a:t>tiết</a:t>
                      </a:r>
                      <a:endParaRPr lang="en-US" sz="1800" dirty="0">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3839865">
                <a:tc>
                  <a:txBody>
                    <a:bodyPr/>
                    <a:lstStyle/>
                    <a:p>
                      <a:pPr>
                        <a:lnSpc>
                          <a:spcPct val="130000"/>
                        </a:lnSpc>
                        <a:spcBef>
                          <a:spcPts val="480"/>
                        </a:spcBef>
                        <a:spcAft>
                          <a:spcPts val="480"/>
                        </a:spcAft>
                      </a:pPr>
                      <a:r>
                        <a:rPr lang="vi-VN" sz="1800">
                          <a:effectLst/>
                        </a:rPr>
                        <a:t>Nội dung</a:t>
                      </a:r>
                      <a:endParaRPr lang="en-US" sz="1800">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indent="-342900">
                        <a:lnSpc>
                          <a:spcPct val="130000"/>
                        </a:lnSpc>
                        <a:spcBef>
                          <a:spcPts val="480"/>
                        </a:spcBef>
                        <a:spcAft>
                          <a:spcPts val="480"/>
                        </a:spcAft>
                        <a:buAutoNum type="arabicPeriod"/>
                      </a:pP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Thiên</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nhiên</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và</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hoạt</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động</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sản</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xuất</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của</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con ng</a:t>
                      </a:r>
                      <a:r>
                        <a:rPr lang="vi-VN" sz="1800" dirty="0">
                          <a:effectLst/>
                          <a:latin typeface="Myriad Pro" panose="020B0503030403020204" pitchFamily="34" charset="0"/>
                          <a:ea typeface="Calibri" panose="020F0502020204030204" pitchFamily="34" charset="0"/>
                          <a:cs typeface="Times New Roman" panose="02020603050405020304" pitchFamily="18" charset="0"/>
                        </a:rPr>
                        <a:t>ư</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ời</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ở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miền</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núi</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và</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trung</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du</a:t>
                      </a:r>
                    </a:p>
                    <a:p>
                      <a:pPr marL="342900" indent="-342900">
                        <a:lnSpc>
                          <a:spcPct val="130000"/>
                        </a:lnSpc>
                        <a:spcBef>
                          <a:spcPts val="480"/>
                        </a:spcBef>
                        <a:spcAft>
                          <a:spcPts val="480"/>
                        </a:spcAft>
                        <a:buAutoNum type="arabicPeriod"/>
                      </a:pP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Thiên</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nhiên</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và</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hoạt</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động</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sản</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xuất</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của</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con ng</a:t>
                      </a:r>
                      <a:r>
                        <a:rPr lang="vi-VN" sz="1800" dirty="0">
                          <a:effectLst/>
                          <a:latin typeface="Myriad Pro" panose="020B0503030403020204" pitchFamily="34" charset="0"/>
                          <a:ea typeface="Calibri" panose="020F0502020204030204" pitchFamily="34" charset="0"/>
                          <a:cs typeface="Times New Roman" panose="02020603050405020304" pitchFamily="18" charset="0"/>
                        </a:rPr>
                        <a:t>ư</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ời</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ở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miền</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đồng</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bằng</a:t>
                      </a:r>
                      <a:endParaRPr lang="en-US" sz="1800" dirty="0">
                        <a:effectLst/>
                        <a:latin typeface="Myriad Pro" panose="020B0503030403020204" pitchFamily="34" charset="0"/>
                        <a:ea typeface="Calibri" panose="020F0502020204030204" pitchFamily="34" charset="0"/>
                        <a:cs typeface="Times New Roman" panose="02020603050405020304" pitchFamily="18" charset="0"/>
                      </a:endParaRPr>
                    </a:p>
                    <a:p>
                      <a:pPr marL="342900" indent="-342900">
                        <a:lnSpc>
                          <a:spcPct val="130000"/>
                        </a:lnSpc>
                        <a:spcBef>
                          <a:spcPts val="480"/>
                        </a:spcBef>
                        <a:spcAft>
                          <a:spcPts val="480"/>
                        </a:spcAft>
                        <a:buAutoNum type="arabicPeriod"/>
                      </a:pP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Vùng</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biển</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Việt</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Nam</a:t>
                      </a:r>
                    </a:p>
                  </a:txBody>
                  <a:tcPr marL="68580" marR="68580" marT="0" marB="0"/>
                </a:tc>
                <a:tc>
                  <a:txBody>
                    <a:bodyPr/>
                    <a:lstStyle/>
                    <a:p>
                      <a:pPr marL="342900" indent="-342900">
                        <a:lnSpc>
                          <a:spcPct val="130000"/>
                        </a:lnSpc>
                        <a:spcBef>
                          <a:spcPts val="480"/>
                        </a:spcBef>
                        <a:spcAft>
                          <a:spcPts val="480"/>
                        </a:spcAft>
                        <a:buAutoNum type="arabicPeriod"/>
                      </a:pP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Thiên</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nhiên</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và</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con ng</a:t>
                      </a:r>
                      <a:r>
                        <a:rPr lang="vi-VN" sz="1800" dirty="0">
                          <a:effectLst/>
                          <a:latin typeface="Myriad Pro" panose="020B0503030403020204" pitchFamily="34" charset="0"/>
                          <a:ea typeface="Calibri" panose="020F0502020204030204" pitchFamily="34" charset="0"/>
                          <a:cs typeface="Times New Roman" panose="02020603050405020304" pitchFamily="18" charset="0"/>
                        </a:rPr>
                        <a:t>ư</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ời</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địa</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ph</a:t>
                      </a:r>
                      <a:r>
                        <a:rPr lang="vi-VN" sz="1800" dirty="0">
                          <a:effectLst/>
                          <a:latin typeface="Myriad Pro" panose="020B0503030403020204" pitchFamily="34" charset="0"/>
                          <a:ea typeface="Calibri" panose="020F0502020204030204" pitchFamily="34" charset="0"/>
                          <a:cs typeface="Times New Roman" panose="02020603050405020304" pitchFamily="18" charset="0"/>
                        </a:rPr>
                        <a:t>ư</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ơng</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em</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p>
                    <a:p>
                      <a:pPr marL="342900" indent="-342900">
                        <a:lnSpc>
                          <a:spcPct val="130000"/>
                        </a:lnSpc>
                        <a:spcBef>
                          <a:spcPts val="480"/>
                        </a:spcBef>
                        <a:spcAft>
                          <a:spcPts val="480"/>
                        </a:spcAft>
                        <a:buAutoNum type="arabicPeriod"/>
                      </a:pP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Thiên</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nhiên</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Dân</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c</a:t>
                      </a:r>
                      <a:r>
                        <a:rPr lang="vi-VN" sz="1800" dirty="0">
                          <a:effectLst/>
                          <a:latin typeface="Myriad Pro" panose="020B0503030403020204" pitchFamily="34" charset="0"/>
                          <a:ea typeface="Calibri" panose="020F0502020204030204" pitchFamily="34" charset="0"/>
                          <a:cs typeface="Times New Roman" panose="02020603050405020304" pitchFamily="18" charset="0"/>
                        </a:rPr>
                        <a:t>ư</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và</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hoạt</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động</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sản</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xuất</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ở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các</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vùng</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miền</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của</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Việt</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Nam: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Trung</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du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và</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miền</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núi</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Bắc</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Bộ</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Đồng</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bằng</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Bắc</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Bộ</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Duyên</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hải</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miền</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Trung</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Tây</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Nguyên</a:t>
                      </a:r>
                      <a:r>
                        <a:rPr lang="en-US" sz="1800" dirty="0">
                          <a:effectLst/>
                          <a:latin typeface="Myriad Pro" panose="020B0503030403020204" pitchFamily="34" charset="0"/>
                          <a:ea typeface="Calibri" panose="020F0502020204030204" pitchFamily="34" charset="0"/>
                          <a:cs typeface="Times New Roman" panose="02020603050405020304" pitchFamily="18" charset="0"/>
                        </a:rPr>
                        <a:t>, Nam </a:t>
                      </a:r>
                      <a:r>
                        <a:rPr lang="en-US" sz="1800" dirty="0" err="1">
                          <a:effectLst/>
                          <a:latin typeface="Myriad Pro" panose="020B0503030403020204" pitchFamily="34" charset="0"/>
                          <a:ea typeface="Calibri" panose="020F0502020204030204" pitchFamily="34" charset="0"/>
                          <a:cs typeface="Times New Roman" panose="02020603050405020304" pitchFamily="18" charset="0"/>
                        </a:rPr>
                        <a:t>Bộ</a:t>
                      </a:r>
                      <a:endParaRPr lang="en-US" sz="1800" dirty="0">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bl>
          </a:graphicData>
        </a:graphic>
      </p:graphicFrame>
      <p:sp>
        <p:nvSpPr>
          <p:cNvPr id="25625" name="Rectangle 8"/>
          <p:cNvSpPr>
            <a:spLocks noChangeArrowheads="1"/>
          </p:cNvSpPr>
          <p:nvPr/>
        </p:nvSpPr>
        <p:spPr bwMode="auto">
          <a:xfrm>
            <a:off x="866775" y="669925"/>
            <a:ext cx="94329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en-US" sz="2000">
                <a:latin typeface="Times New Roman" pitchFamily="18" charset="0"/>
              </a:rPr>
              <a:t>So s</a:t>
            </a:r>
            <a:r>
              <a:rPr lang="vi-VN" altLang="en-US" sz="2000">
                <a:latin typeface="Calibri" pitchFamily="34" charset="0"/>
              </a:rPr>
              <a:t>á</a:t>
            </a:r>
            <a:r>
              <a:rPr lang="vi-VN" altLang="en-US" sz="2000">
                <a:latin typeface="Times New Roman" pitchFamily="18" charset="0"/>
              </a:rPr>
              <a:t>nh chương tr</a:t>
            </a:r>
            <a:r>
              <a:rPr lang="vi-VN" altLang="en-US" sz="2000">
                <a:latin typeface="Calibri" pitchFamily="34" charset="0"/>
              </a:rPr>
              <a:t>ì</a:t>
            </a:r>
            <a:r>
              <a:rPr lang="vi-VN" altLang="en-US" sz="2000">
                <a:latin typeface="Times New Roman" pitchFamily="18" charset="0"/>
              </a:rPr>
              <a:t>nh (CT) môn học hiện h</a:t>
            </a:r>
            <a:r>
              <a:rPr lang="vi-VN" altLang="en-US" sz="2000">
                <a:latin typeface="Calibri" pitchFamily="34" charset="0"/>
              </a:rPr>
              <a:t>à</a:t>
            </a:r>
            <a:r>
              <a:rPr lang="vi-VN" altLang="en-US" sz="2000">
                <a:latin typeface="Times New Roman" pitchFamily="18" charset="0"/>
              </a:rPr>
              <a:t>nh,  CT 2018 c</a:t>
            </a:r>
            <a:r>
              <a:rPr lang="vi-VN" altLang="en-US" sz="2000">
                <a:latin typeface="Calibri" pitchFamily="34" charset="0"/>
              </a:rPr>
              <a:t>ó</a:t>
            </a:r>
            <a:r>
              <a:rPr lang="vi-VN" altLang="en-US" sz="2000">
                <a:latin typeface="Times New Roman" pitchFamily="18" charset="0"/>
              </a:rPr>
              <a:t> những điểm kh</a:t>
            </a:r>
            <a:r>
              <a:rPr lang="vi-VN" altLang="en-US" sz="2000">
                <a:latin typeface="Calibri" pitchFamily="34" charset="0"/>
              </a:rPr>
              <a:t>á</a:t>
            </a:r>
            <a:r>
              <a:rPr lang="vi-VN" altLang="en-US" sz="2000">
                <a:latin typeface="Times New Roman" pitchFamily="18" charset="0"/>
              </a:rPr>
              <a:t>c biệt sau:</a:t>
            </a:r>
            <a:endParaRPr lang="vi-VN" altLang="en-US" sz="2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a:extLst>
              <a:ext uri="{FF2B5EF4-FFF2-40B4-BE49-F238E27FC236}">
                <a16:creationId xmlns:a16="http://schemas.microsoft.com/office/drawing/2014/main" xmlns="" id="{F3B7A5C4-A435-43AC-8D06-281E4A82A5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le 1">
            <a:extLst>
              <a:ext uri="{FF2B5EF4-FFF2-40B4-BE49-F238E27FC236}">
                <a16:creationId xmlns:a16="http://schemas.microsoft.com/office/drawing/2014/main" xmlns="" id="{266C54F4-D423-41B3-A390-A49C5F8175ED}"/>
              </a:ext>
            </a:extLst>
          </p:cNvPr>
          <p:cNvSpPr>
            <a:spLocks noGrp="1"/>
          </p:cNvSpPr>
          <p:nvPr>
            <p:ph type="title"/>
          </p:nvPr>
        </p:nvSpPr>
        <p:spPr>
          <a:xfrm>
            <a:off x="3468688" y="12700"/>
            <a:ext cx="5008562" cy="893763"/>
          </a:xfrm>
        </p:spPr>
        <p:txBody>
          <a:bodyPr/>
          <a:lstStyle/>
          <a:p>
            <a:r>
              <a:rPr lang="en-US" altLang="en-US" sz="4000">
                <a:solidFill>
                  <a:srgbClr val="0070C0"/>
                </a:solidFill>
                <a:latin typeface="Myriad Pro" panose="020B0503030403020204" pitchFamily="34" charset="0"/>
              </a:rPr>
              <a:t>YÊU CẦU CẦN ĐẠT</a:t>
            </a:r>
          </a:p>
        </p:txBody>
      </p:sp>
      <p:graphicFrame>
        <p:nvGraphicFramePr>
          <p:cNvPr id="2" name="Diagram 1">
            <a:extLst>
              <a:ext uri="{FF2B5EF4-FFF2-40B4-BE49-F238E27FC236}">
                <a16:creationId xmlns:a16="http://schemas.microsoft.com/office/drawing/2014/main" xmlns="" id="{98C5C474-67CA-419C-8327-38A313176263}"/>
              </a:ext>
            </a:extLst>
          </p:cNvPr>
          <p:cNvGraphicFramePr/>
          <p:nvPr/>
        </p:nvGraphicFramePr>
        <p:xfrm>
          <a:off x="218365" y="1111676"/>
          <a:ext cx="7642746" cy="49172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Diagram 3">
            <a:extLst>
              <a:ext uri="{FF2B5EF4-FFF2-40B4-BE49-F238E27FC236}">
                <a16:creationId xmlns:a16="http://schemas.microsoft.com/office/drawing/2014/main" xmlns="" id="{AD45DBDF-0995-4226-8401-08CAC861E92C}"/>
              </a:ext>
            </a:extLst>
          </p:cNvPr>
          <p:cNvGraphicFramePr/>
          <p:nvPr/>
        </p:nvGraphicFramePr>
        <p:xfrm>
          <a:off x="7096284" y="1438081"/>
          <a:ext cx="5936444" cy="400723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Slide Number Placeholder 1"/>
          <p:cNvSpPr>
            <a:spLocks noGrp="1"/>
          </p:cNvSpPr>
          <p:nvPr>
            <p:ph type="sldNum" sz="quarter" idx="12"/>
          </p:nvPr>
        </p:nvSpPr>
        <p:spPr bwMode="auto">
          <a:xfrm>
            <a:off x="10106025" y="6650038"/>
            <a:ext cx="609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CDAF0500-0EAC-4DA3-8829-489D516A50BB}" type="slidenum">
              <a:rPr lang="en-US" altLang="zh-CN" smtClean="0">
                <a:solidFill>
                  <a:srgbClr val="898989"/>
                </a:solidFill>
                <a:latin typeface="Calibri" pitchFamily="34" charset="0"/>
                <a:cs typeface="等线"/>
              </a:rPr>
              <a:pPr/>
              <a:t>40</a:t>
            </a:fld>
            <a:endParaRPr lang="en-US" altLang="zh-CN">
              <a:solidFill>
                <a:srgbClr val="898989"/>
              </a:solidFill>
              <a:latin typeface="Calibri" pitchFamily="34" charset="0"/>
              <a:cs typeface="等线"/>
            </a:endParaRPr>
          </a:p>
        </p:txBody>
      </p:sp>
      <p:sp>
        <p:nvSpPr>
          <p:cNvPr id="24580" name="Slide Number Placeholder 1"/>
          <p:cNvSpPr txBox="1">
            <a:spLocks/>
          </p:cNvSpPr>
          <p:nvPr/>
        </p:nvSpPr>
        <p:spPr bwMode="auto">
          <a:xfrm>
            <a:off x="11131550" y="6111875"/>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58297312-5F8B-45F1-9423-A42BF214C55B}" type="slidenum">
              <a:rPr lang="en-US" altLang="zh-CN" sz="1200">
                <a:solidFill>
                  <a:srgbClr val="898989"/>
                </a:solidFill>
                <a:latin typeface="Calibri" pitchFamily="34" charset="0"/>
                <a:cs typeface="等线"/>
              </a:rPr>
              <a:pPr algn="r" eaLnBrk="1" hangingPunct="1"/>
              <a:t>40</a:t>
            </a:fld>
            <a:endParaRPr lang="en-US" altLang="zh-CN" sz="1200">
              <a:solidFill>
                <a:srgbClr val="898989"/>
              </a:solidFill>
              <a:latin typeface="Calibri" pitchFamily="34" charset="0"/>
              <a:cs typeface="等线"/>
            </a:endParaRPr>
          </a:p>
        </p:txBody>
      </p:sp>
      <p:sp>
        <p:nvSpPr>
          <p:cNvPr id="13" name="TextBox 12"/>
          <p:cNvSpPr txBox="1"/>
          <p:nvPr/>
        </p:nvSpPr>
        <p:spPr>
          <a:xfrm>
            <a:off x="2560211" y="223855"/>
            <a:ext cx="7065228" cy="599395"/>
          </a:xfrm>
          <a:prstGeom prst="rect">
            <a:avLst/>
          </a:prstGeom>
          <a:noFill/>
        </p:spPr>
        <p:txBody>
          <a:bodyPr wrap="square">
            <a:spAutoFit/>
          </a:bodyPr>
          <a:lstStyle/>
          <a:p>
            <a:pPr algn="ctr">
              <a:lnSpc>
                <a:spcPct val="130000"/>
              </a:lnSpc>
              <a:spcBef>
                <a:spcPts val="480"/>
              </a:spcBef>
              <a:spcAft>
                <a:spcPts val="480"/>
              </a:spcAft>
              <a:defRPr/>
            </a:pPr>
            <a:r>
              <a:rPr lang="en-US" sz="2800" b="1" dirty="0">
                <a:solidFill>
                  <a:srgbClr val="7030A0"/>
                </a:solidFill>
                <a:latin typeface="Myriad Pro" panose="020B0503030403020204" pitchFamily="34" charset="0"/>
                <a:ea typeface="Calibri" panose="020F0502020204030204" pitchFamily="34" charset="0"/>
                <a:cs typeface="Times New Roman" panose="02020603050405020304" pitchFamily="18" charset="0"/>
              </a:rPr>
              <a:t>NHỮNG ĐIỂM MỚI CỦA SÁCH </a:t>
            </a:r>
          </a:p>
        </p:txBody>
      </p:sp>
      <p:sp>
        <p:nvSpPr>
          <p:cNvPr id="4" name="Rounded Rectangle 3"/>
          <p:cNvSpPr/>
          <p:nvPr/>
        </p:nvSpPr>
        <p:spPr>
          <a:xfrm>
            <a:off x="636453" y="1589189"/>
            <a:ext cx="9966764" cy="3529221"/>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07000"/>
              </a:lnSpc>
              <a:spcBef>
                <a:spcPts val="0"/>
              </a:spcBef>
              <a:spcAft>
                <a:spcPts val="100"/>
              </a:spcAft>
            </a:pPr>
            <a:r>
              <a:rPr lang="vi-VN"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a:t>
            </a:r>
            <a:r>
              <a:rPr lang="vi-VN" sz="2000" b="1"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vi-VN"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Nội dung</a:t>
            </a:r>
            <a:r>
              <a:rPr lang="vi-VN" sz="2000" b="1"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vi-VN"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SGK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Lịch</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sử</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và</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vi-VN"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Địa lí lớp </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4</a:t>
            </a:r>
            <a:r>
              <a:rPr lang="vi-VN"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 bộ Kế</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nối</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tri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thức</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với</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cuộc</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sống</a:t>
            </a:r>
            <a:r>
              <a:rPr lang="vi-VN"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đã thể hiện đầy đủ nội dung và bám sát yêu cầu cần đạt theo Chương trình môn Lịch sử – Địa lí 2018.</a:t>
            </a:r>
            <a:endParaRPr lang="en-US" sz="2000" dirty="0">
              <a:solidFill>
                <a:schemeClr val="tx1"/>
              </a:solidFill>
              <a:latin typeface="Myriad Pro" panose="020B0503030403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100"/>
              </a:spcAft>
            </a:pPr>
            <a:r>
              <a:rPr lang="vi-VN"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SGK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Lịch</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sử</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và</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Địa</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vi-VN"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lí</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lớp</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4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theo</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chương</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trình</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năm</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2018 </a:t>
            </a:r>
            <a:r>
              <a:rPr lang="vi-VN"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tìm hiểu địa phương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nơi</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HS</a:t>
            </a:r>
            <a:r>
              <a:rPr lang="vi-VN"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đang sinh sống (tỉnh hoặc thành phố trực thuộc trung ương)</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và</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tìm</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hiểu</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theo</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các</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vùng</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của</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nước</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ta. </a:t>
            </a:r>
          </a:p>
          <a:p>
            <a:pPr marL="0" marR="0" algn="just">
              <a:lnSpc>
                <a:spcPct val="107000"/>
              </a:lnSpc>
              <a:spcBef>
                <a:spcPts val="0"/>
              </a:spcBef>
              <a:spcAft>
                <a:spcPts val="100"/>
              </a:spcAft>
            </a:pPr>
            <a:r>
              <a:rPr lang="vi-VN"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Tính</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tích</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hợp</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giữa</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Lịch</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sử</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và</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Địa</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lí</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được</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thể</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hiện</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chặt</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chẽ</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các</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kiến</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thức</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lịch</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sử</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và</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địa</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lí</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được</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tích</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hợp</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trong</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các</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chủ</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đề</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địa</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phương</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và</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các</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vùng</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của</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Việt</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Nam.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Các</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kiến</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thức</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lịch</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sử</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được</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gắn</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chặt</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trong</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không</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gian</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địa</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lí</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của</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địa</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phương</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và</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các</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vi-VN"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vùng,</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0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miền</a:t>
            </a:r>
            <a:r>
              <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100"/>
              </a:spcAft>
            </a:pPr>
            <a:endParaRPr lang="en-US" sz="20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46688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Slide Number Placeholder 1"/>
          <p:cNvSpPr>
            <a:spLocks noGrp="1"/>
          </p:cNvSpPr>
          <p:nvPr>
            <p:ph type="sldNum" sz="quarter" idx="12"/>
          </p:nvPr>
        </p:nvSpPr>
        <p:spPr bwMode="auto">
          <a:xfrm>
            <a:off x="10106025" y="6650038"/>
            <a:ext cx="609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CDAF0500-0EAC-4DA3-8829-489D516A50BB}" type="slidenum">
              <a:rPr lang="en-US" altLang="zh-CN" smtClean="0">
                <a:solidFill>
                  <a:srgbClr val="898989"/>
                </a:solidFill>
                <a:latin typeface="Calibri" pitchFamily="34" charset="0"/>
                <a:cs typeface="等线"/>
              </a:rPr>
              <a:pPr/>
              <a:t>41</a:t>
            </a:fld>
            <a:endParaRPr lang="en-US" altLang="zh-CN">
              <a:solidFill>
                <a:srgbClr val="898989"/>
              </a:solidFill>
              <a:latin typeface="Calibri" pitchFamily="34" charset="0"/>
              <a:cs typeface="等线"/>
            </a:endParaRPr>
          </a:p>
        </p:txBody>
      </p:sp>
      <p:sp>
        <p:nvSpPr>
          <p:cNvPr id="24580" name="Slide Number Placeholder 1"/>
          <p:cNvSpPr txBox="1">
            <a:spLocks/>
          </p:cNvSpPr>
          <p:nvPr/>
        </p:nvSpPr>
        <p:spPr bwMode="auto">
          <a:xfrm>
            <a:off x="11131550" y="6111875"/>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58297312-5F8B-45F1-9423-A42BF214C55B}" type="slidenum">
              <a:rPr lang="en-US" altLang="zh-CN" sz="1200">
                <a:solidFill>
                  <a:srgbClr val="898989"/>
                </a:solidFill>
                <a:latin typeface="Calibri" pitchFamily="34" charset="0"/>
                <a:cs typeface="等线"/>
              </a:rPr>
              <a:pPr algn="r" eaLnBrk="1" hangingPunct="1"/>
              <a:t>41</a:t>
            </a:fld>
            <a:endParaRPr lang="en-US" altLang="zh-CN" sz="1200">
              <a:solidFill>
                <a:srgbClr val="898989"/>
              </a:solidFill>
              <a:latin typeface="Calibri" pitchFamily="34" charset="0"/>
              <a:cs typeface="等线"/>
            </a:endParaRPr>
          </a:p>
        </p:txBody>
      </p:sp>
      <p:sp>
        <p:nvSpPr>
          <p:cNvPr id="13" name="TextBox 12"/>
          <p:cNvSpPr txBox="1"/>
          <p:nvPr/>
        </p:nvSpPr>
        <p:spPr>
          <a:xfrm>
            <a:off x="2560211" y="223855"/>
            <a:ext cx="7065228" cy="599395"/>
          </a:xfrm>
          <a:prstGeom prst="rect">
            <a:avLst/>
          </a:prstGeom>
          <a:noFill/>
        </p:spPr>
        <p:txBody>
          <a:bodyPr wrap="square">
            <a:spAutoFit/>
          </a:bodyPr>
          <a:lstStyle/>
          <a:p>
            <a:pPr algn="ctr">
              <a:lnSpc>
                <a:spcPct val="130000"/>
              </a:lnSpc>
              <a:spcBef>
                <a:spcPts val="480"/>
              </a:spcBef>
              <a:spcAft>
                <a:spcPts val="480"/>
              </a:spcAft>
              <a:defRPr/>
            </a:pPr>
            <a:r>
              <a:rPr lang="en-US" sz="2800" b="1" dirty="0">
                <a:solidFill>
                  <a:srgbClr val="7030A0"/>
                </a:solidFill>
                <a:latin typeface="Myriad Pro" panose="020B0503030403020204" pitchFamily="34" charset="0"/>
                <a:ea typeface="Calibri" panose="020F0502020204030204" pitchFamily="34" charset="0"/>
                <a:cs typeface="Times New Roman" panose="02020603050405020304" pitchFamily="18" charset="0"/>
              </a:rPr>
              <a:t>NHỮNG ĐIỂM MỚI CỦA SÁCH </a:t>
            </a:r>
          </a:p>
        </p:txBody>
      </p:sp>
      <p:sp>
        <p:nvSpPr>
          <p:cNvPr id="4" name="Rounded Rectangle 3"/>
          <p:cNvSpPr/>
          <p:nvPr/>
        </p:nvSpPr>
        <p:spPr>
          <a:xfrm>
            <a:off x="614150" y="1068946"/>
            <a:ext cx="9966764" cy="4868215"/>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Bef>
                <a:spcPts val="0"/>
              </a:spcBef>
              <a:spcAft>
                <a:spcPts val="100"/>
              </a:spcAft>
            </a:pPr>
            <a:r>
              <a:rPr lang="en-US" sz="2600" dirty="0">
                <a:solidFill>
                  <a:schemeClr val="tx1"/>
                </a:solidFill>
                <a:latin typeface="Myriad Pro" panose="020B0503030403020204" pitchFamily="34" charset="0"/>
                <a:ea typeface="Calibri" panose="020F0502020204030204" pitchFamily="34" charset="0"/>
                <a:cs typeface="Times New Roman" panose="02020603050405020304" pitchFamily="18" charset="0"/>
              </a:rPr>
              <a:t>– </a:t>
            </a:r>
            <a:r>
              <a:rPr lang="en-US" sz="2600" dirty="0">
                <a:solidFill>
                  <a:schemeClr val="tx1"/>
                </a:solidFill>
                <a:effectLst/>
                <a:latin typeface="Myriad Pro" pitchFamily="34" charset="0"/>
              </a:rPr>
              <a:t>Khi </a:t>
            </a:r>
            <a:r>
              <a:rPr lang="en-US" sz="2600" dirty="0" err="1">
                <a:solidFill>
                  <a:schemeClr val="tx1"/>
                </a:solidFill>
                <a:effectLst/>
                <a:latin typeface="Myriad Pro" pitchFamily="34" charset="0"/>
              </a:rPr>
              <a:t>trình</a:t>
            </a:r>
            <a:r>
              <a:rPr lang="en-US" sz="2600" dirty="0">
                <a:solidFill>
                  <a:schemeClr val="tx1"/>
                </a:solidFill>
                <a:effectLst/>
                <a:latin typeface="Myriad Pro" pitchFamily="34" charset="0"/>
              </a:rPr>
              <a:t> </a:t>
            </a:r>
            <a:r>
              <a:rPr lang="en-US" sz="2600" dirty="0" err="1">
                <a:solidFill>
                  <a:schemeClr val="tx1"/>
                </a:solidFill>
                <a:effectLst/>
                <a:latin typeface="Myriad Pro" pitchFamily="34" charset="0"/>
              </a:rPr>
              <a:t>bày</a:t>
            </a:r>
            <a:r>
              <a:rPr lang="en-US" sz="2600" dirty="0">
                <a:solidFill>
                  <a:schemeClr val="tx1"/>
                </a:solidFill>
                <a:effectLst/>
                <a:latin typeface="Myriad Pro" pitchFamily="34" charset="0"/>
              </a:rPr>
              <a:t> </a:t>
            </a:r>
            <a:r>
              <a:rPr lang="en-US" sz="2600" dirty="0" err="1">
                <a:solidFill>
                  <a:schemeClr val="tx1"/>
                </a:solidFill>
                <a:effectLst/>
                <a:latin typeface="Myriad Pro" pitchFamily="34" charset="0"/>
              </a:rPr>
              <a:t>kiến</a:t>
            </a:r>
            <a:r>
              <a:rPr lang="en-US" sz="2600" dirty="0">
                <a:solidFill>
                  <a:schemeClr val="tx1"/>
                </a:solidFill>
                <a:effectLst/>
                <a:latin typeface="Myriad Pro" pitchFamily="34" charset="0"/>
              </a:rPr>
              <a:t> </a:t>
            </a:r>
            <a:r>
              <a:rPr lang="en-US" sz="2600" dirty="0" err="1">
                <a:solidFill>
                  <a:schemeClr val="tx1"/>
                </a:solidFill>
                <a:effectLst/>
                <a:latin typeface="Myriad Pro" pitchFamily="34" charset="0"/>
              </a:rPr>
              <a:t>thức</a:t>
            </a:r>
            <a:r>
              <a:rPr lang="en-US" sz="2600" dirty="0">
                <a:solidFill>
                  <a:schemeClr val="tx1"/>
                </a:solidFill>
                <a:effectLst/>
                <a:latin typeface="Myriad Pro" pitchFamily="34" charset="0"/>
              </a:rPr>
              <a:t> </a:t>
            </a:r>
            <a:r>
              <a:rPr lang="en-US" sz="2600" dirty="0" err="1">
                <a:solidFill>
                  <a:schemeClr val="tx1"/>
                </a:solidFill>
                <a:effectLst/>
                <a:latin typeface="Myriad Pro" pitchFamily="34" charset="0"/>
              </a:rPr>
              <a:t>lịch</a:t>
            </a:r>
            <a:r>
              <a:rPr lang="en-US" sz="2600" dirty="0">
                <a:solidFill>
                  <a:schemeClr val="tx1"/>
                </a:solidFill>
                <a:effectLst/>
                <a:latin typeface="Myriad Pro" pitchFamily="34" charset="0"/>
              </a:rPr>
              <a:t> </a:t>
            </a:r>
            <a:r>
              <a:rPr lang="en-US" sz="2600" dirty="0" err="1">
                <a:solidFill>
                  <a:schemeClr val="tx1"/>
                </a:solidFill>
                <a:effectLst/>
                <a:latin typeface="Myriad Pro" pitchFamily="34" charset="0"/>
              </a:rPr>
              <a:t>sử</a:t>
            </a:r>
            <a:r>
              <a:rPr lang="en-US" sz="2600" dirty="0">
                <a:solidFill>
                  <a:schemeClr val="tx1"/>
                </a:solidFill>
                <a:effectLst/>
                <a:latin typeface="Myriad Pro" pitchFamily="34" charset="0"/>
              </a:rPr>
              <a:t>, </a:t>
            </a:r>
            <a:r>
              <a:rPr lang="en-US" sz="2600" dirty="0" err="1">
                <a:solidFill>
                  <a:schemeClr val="tx1"/>
                </a:solidFill>
                <a:effectLst/>
                <a:latin typeface="Myriad Pro" pitchFamily="34" charset="0"/>
              </a:rPr>
              <a:t>chú</a:t>
            </a:r>
            <a:r>
              <a:rPr lang="en-US" sz="2600" dirty="0">
                <a:solidFill>
                  <a:schemeClr val="tx1"/>
                </a:solidFill>
                <a:effectLst/>
                <a:latin typeface="Myriad Pro" pitchFamily="34" charset="0"/>
              </a:rPr>
              <a:t> </a:t>
            </a:r>
            <a:r>
              <a:rPr lang="en-US" sz="2600" dirty="0" err="1">
                <a:solidFill>
                  <a:schemeClr val="tx1"/>
                </a:solidFill>
                <a:effectLst/>
                <a:latin typeface="Myriad Pro" pitchFamily="34" charset="0"/>
              </a:rPr>
              <a:t>trọng</a:t>
            </a:r>
            <a:r>
              <a:rPr lang="en-US" sz="2600" dirty="0">
                <a:solidFill>
                  <a:schemeClr val="tx1"/>
                </a:solidFill>
                <a:effectLst/>
                <a:latin typeface="Myriad Pro" pitchFamily="34" charset="0"/>
              </a:rPr>
              <a:t> </a:t>
            </a:r>
            <a:r>
              <a:rPr lang="en-US" sz="2600" dirty="0" err="1">
                <a:solidFill>
                  <a:schemeClr val="tx1"/>
                </a:solidFill>
                <a:effectLst/>
                <a:latin typeface="Myriad Pro" pitchFamily="34" charset="0"/>
              </a:rPr>
              <a:t>lựa</a:t>
            </a:r>
            <a:r>
              <a:rPr lang="en-US" sz="2600" dirty="0">
                <a:solidFill>
                  <a:schemeClr val="tx1"/>
                </a:solidFill>
                <a:effectLst/>
                <a:latin typeface="Myriad Pro" pitchFamily="34" charset="0"/>
              </a:rPr>
              <a:t> </a:t>
            </a:r>
            <a:r>
              <a:rPr lang="en-US" sz="2600" dirty="0" err="1">
                <a:solidFill>
                  <a:schemeClr val="tx1"/>
                </a:solidFill>
                <a:effectLst/>
                <a:latin typeface="Myriad Pro" pitchFamily="34" charset="0"/>
              </a:rPr>
              <a:t>chọn</a:t>
            </a:r>
            <a:r>
              <a:rPr lang="en-US" sz="2600" dirty="0">
                <a:solidFill>
                  <a:schemeClr val="tx1"/>
                </a:solidFill>
                <a:effectLst/>
                <a:latin typeface="Myriad Pro" pitchFamily="34" charset="0"/>
              </a:rPr>
              <a:t> </a:t>
            </a:r>
            <a:r>
              <a:rPr lang="en-US" sz="2600" dirty="0" err="1">
                <a:solidFill>
                  <a:schemeClr val="tx1"/>
                </a:solidFill>
                <a:effectLst/>
                <a:latin typeface="Myriad Pro" pitchFamily="34" charset="0"/>
              </a:rPr>
              <a:t>điể</a:t>
            </a:r>
            <a:r>
              <a:rPr lang="en-US" sz="2600" dirty="0" err="1">
                <a:solidFill>
                  <a:schemeClr val="tx1"/>
                </a:solidFill>
                <a:latin typeface="Myriad Pro" pitchFamily="34" charset="0"/>
              </a:rPr>
              <a:t>m</a:t>
            </a:r>
            <a:r>
              <a:rPr lang="en-US" sz="2600" dirty="0">
                <a:solidFill>
                  <a:schemeClr val="tx1"/>
                </a:solidFill>
                <a:latin typeface="Myriad Pro" pitchFamily="34" charset="0"/>
              </a:rPr>
              <a:t> </a:t>
            </a:r>
            <a:r>
              <a:rPr lang="en-US" sz="2600" dirty="0" err="1">
                <a:solidFill>
                  <a:schemeClr val="tx1"/>
                </a:solidFill>
                <a:latin typeface="Myriad Pro" pitchFamily="34" charset="0"/>
              </a:rPr>
              <a:t>để</a:t>
            </a:r>
            <a:r>
              <a:rPr lang="en-US" sz="2600" dirty="0">
                <a:solidFill>
                  <a:schemeClr val="tx1"/>
                </a:solidFill>
                <a:latin typeface="Myriad Pro" pitchFamily="34" charset="0"/>
              </a:rPr>
              <a:t> </a:t>
            </a:r>
            <a:r>
              <a:rPr lang="en-US" sz="2600" dirty="0" err="1">
                <a:solidFill>
                  <a:schemeClr val="tx1"/>
                </a:solidFill>
                <a:latin typeface="Myriad Pro" pitchFamily="34" charset="0"/>
              </a:rPr>
              <a:t>làm</a:t>
            </a:r>
            <a:r>
              <a:rPr lang="en-US" sz="2600" dirty="0">
                <a:solidFill>
                  <a:schemeClr val="tx1"/>
                </a:solidFill>
                <a:latin typeface="Myriad Pro" pitchFamily="34" charset="0"/>
              </a:rPr>
              <a:t> </a:t>
            </a:r>
            <a:r>
              <a:rPr lang="en-US" sz="2600" dirty="0" err="1">
                <a:solidFill>
                  <a:schemeClr val="tx1"/>
                </a:solidFill>
                <a:latin typeface="Myriad Pro" pitchFamily="34" charset="0"/>
              </a:rPr>
              <a:t>nổi</a:t>
            </a:r>
            <a:r>
              <a:rPr lang="en-US" sz="2600" dirty="0">
                <a:solidFill>
                  <a:schemeClr val="tx1"/>
                </a:solidFill>
                <a:latin typeface="Myriad Pro" pitchFamily="34" charset="0"/>
              </a:rPr>
              <a:t> </a:t>
            </a:r>
            <a:r>
              <a:rPr lang="en-US" sz="2600" dirty="0" err="1">
                <a:solidFill>
                  <a:schemeClr val="tx1"/>
                </a:solidFill>
                <a:latin typeface="Myriad Pro" pitchFamily="34" charset="0"/>
              </a:rPr>
              <a:t>bật</a:t>
            </a:r>
            <a:r>
              <a:rPr lang="en-US" sz="2600" dirty="0">
                <a:solidFill>
                  <a:schemeClr val="tx1"/>
                </a:solidFill>
                <a:latin typeface="Myriad Pro" pitchFamily="34" charset="0"/>
              </a:rPr>
              <a:t> </a:t>
            </a:r>
            <a:r>
              <a:rPr lang="en-US" sz="2600" dirty="0" err="1">
                <a:solidFill>
                  <a:schemeClr val="tx1"/>
                </a:solidFill>
                <a:latin typeface="Myriad Pro" pitchFamily="34" charset="0"/>
              </a:rPr>
              <a:t>đặc</a:t>
            </a:r>
            <a:r>
              <a:rPr lang="en-US" sz="2600" dirty="0">
                <a:solidFill>
                  <a:schemeClr val="tx1"/>
                </a:solidFill>
                <a:latin typeface="Myriad Pro" pitchFamily="34" charset="0"/>
              </a:rPr>
              <a:t> </a:t>
            </a:r>
            <a:r>
              <a:rPr lang="en-US" sz="2600" dirty="0" err="1">
                <a:solidFill>
                  <a:schemeClr val="tx1"/>
                </a:solidFill>
                <a:latin typeface="Myriad Pro" pitchFamily="34" charset="0"/>
              </a:rPr>
              <a:t>trưng</a:t>
            </a:r>
            <a:r>
              <a:rPr lang="en-US" sz="2600" dirty="0">
                <a:solidFill>
                  <a:schemeClr val="tx1"/>
                </a:solidFill>
                <a:latin typeface="Myriad Pro" pitchFamily="34" charset="0"/>
              </a:rPr>
              <a:t> </a:t>
            </a:r>
            <a:r>
              <a:rPr lang="en-US" sz="2600" dirty="0" err="1">
                <a:solidFill>
                  <a:schemeClr val="tx1"/>
                </a:solidFill>
                <a:latin typeface="Myriad Pro" pitchFamily="34" charset="0"/>
              </a:rPr>
              <a:t>lịch</a:t>
            </a:r>
            <a:r>
              <a:rPr lang="en-US" sz="2600" dirty="0">
                <a:solidFill>
                  <a:schemeClr val="tx1"/>
                </a:solidFill>
                <a:latin typeface="Myriad Pro" pitchFamily="34" charset="0"/>
              </a:rPr>
              <a:t> </a:t>
            </a:r>
            <a:r>
              <a:rPr lang="en-US" sz="2600" dirty="0" err="1">
                <a:solidFill>
                  <a:schemeClr val="tx1"/>
                </a:solidFill>
                <a:latin typeface="Myriad Pro" pitchFamily="34" charset="0"/>
              </a:rPr>
              <a:t>sử</a:t>
            </a:r>
            <a:r>
              <a:rPr lang="en-US" sz="2600" dirty="0">
                <a:solidFill>
                  <a:schemeClr val="tx1"/>
                </a:solidFill>
                <a:latin typeface="Myriad Pro" pitchFamily="34" charset="0"/>
              </a:rPr>
              <a:t> </a:t>
            </a:r>
            <a:r>
              <a:rPr lang="en-US" sz="2600" dirty="0" err="1">
                <a:solidFill>
                  <a:schemeClr val="tx1"/>
                </a:solidFill>
                <a:latin typeface="Myriad Pro" pitchFamily="34" charset="0"/>
              </a:rPr>
              <a:t>của</a:t>
            </a:r>
            <a:r>
              <a:rPr lang="en-US" sz="2600" dirty="0">
                <a:solidFill>
                  <a:schemeClr val="tx1"/>
                </a:solidFill>
                <a:latin typeface="Myriad Pro" pitchFamily="34" charset="0"/>
              </a:rPr>
              <a:t> </a:t>
            </a:r>
            <a:r>
              <a:rPr lang="en-US" sz="2600" dirty="0" err="1">
                <a:solidFill>
                  <a:schemeClr val="tx1"/>
                </a:solidFill>
                <a:latin typeface="Myriad Pro" pitchFamily="34" charset="0"/>
              </a:rPr>
              <a:t>các</a:t>
            </a:r>
            <a:r>
              <a:rPr lang="en-US" sz="2600" dirty="0">
                <a:solidFill>
                  <a:schemeClr val="tx1"/>
                </a:solidFill>
                <a:latin typeface="Myriad Pro" pitchFamily="34" charset="0"/>
              </a:rPr>
              <a:t> </a:t>
            </a:r>
            <a:r>
              <a:rPr lang="vi-VN" sz="2600" dirty="0">
                <a:solidFill>
                  <a:schemeClr val="tx1"/>
                </a:solidFill>
                <a:latin typeface="Myriad Pro" pitchFamily="34" charset="0"/>
              </a:rPr>
              <a:t>vùng,</a:t>
            </a:r>
            <a:r>
              <a:rPr lang="en-US" sz="2600" dirty="0">
                <a:solidFill>
                  <a:schemeClr val="tx1"/>
                </a:solidFill>
                <a:latin typeface="Myriad Pro" pitchFamily="34" charset="0"/>
              </a:rPr>
              <a:t> </a:t>
            </a:r>
            <a:r>
              <a:rPr lang="en-US" sz="2600" dirty="0" err="1">
                <a:solidFill>
                  <a:schemeClr val="tx1"/>
                </a:solidFill>
                <a:latin typeface="Myriad Pro" pitchFamily="34" charset="0"/>
              </a:rPr>
              <a:t>miền</a:t>
            </a:r>
            <a:r>
              <a:rPr lang="en-US" sz="2600" dirty="0">
                <a:solidFill>
                  <a:schemeClr val="tx1"/>
                </a:solidFill>
                <a:latin typeface="Myriad Pro" pitchFamily="34" charset="0"/>
              </a:rPr>
              <a:t>.</a:t>
            </a:r>
          </a:p>
          <a:p>
            <a:pPr marR="0" algn="just">
              <a:lnSpc>
                <a:spcPct val="107000"/>
              </a:lnSpc>
              <a:spcBef>
                <a:spcPts val="0"/>
              </a:spcBef>
              <a:spcAft>
                <a:spcPts val="100"/>
              </a:spcAft>
            </a:pPr>
            <a:r>
              <a:rPr lang="vi-VN"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Nội</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dung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Địa</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lí</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không</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đi</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vào</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trình</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bày</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chi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tiết</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các</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đặc</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điểm</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tự</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nhiên</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dân</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cư</a:t>
            </a:r>
            <a:r>
              <a:rPr lang="en-US" sz="2600" dirty="0">
                <a:solidFill>
                  <a:schemeClr val="tx1"/>
                </a:solidFill>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của</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các</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vùng</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ở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Việt</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Nam,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mỗi</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vùng</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chỉ</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lựa</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chọn</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một</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số</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kiến</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thức</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tiêu</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biểu</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đặc</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trưng</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giúp</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bài</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học</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trở</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nên</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vừa</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sức</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về</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kiến</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thức</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góp</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phần</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đổi</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mới</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phương</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pháp</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dạy</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học</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và</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hình</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thức</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kiểm</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tra</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đánh</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giá</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a:t>
            </a:r>
            <a:r>
              <a:rPr lang="en-US" sz="2600" dirty="0" err="1">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cho</a:t>
            </a:r>
            <a:r>
              <a:rPr lang="en-US" sz="26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rPr>
              <a:t> HS.</a:t>
            </a:r>
          </a:p>
          <a:p>
            <a:pPr algn="just"/>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Nội</a:t>
            </a:r>
            <a:r>
              <a:rPr lang="en-US" sz="2600" dirty="0">
                <a:solidFill>
                  <a:schemeClr val="tx1"/>
                </a:solidFill>
                <a:effectLst/>
                <a:latin typeface="Myriad Pro" panose="020B0503030403020204" pitchFamily="34" charset="0"/>
                <a:ea typeface="Calibri" panose="020F0502020204030204" pitchFamily="34" charset="0"/>
              </a:rPr>
              <a:t> dung </a:t>
            </a:r>
            <a:r>
              <a:rPr lang="en-US" sz="2600" dirty="0" err="1">
                <a:solidFill>
                  <a:schemeClr val="tx1"/>
                </a:solidFill>
                <a:effectLst/>
                <a:latin typeface="Myriad Pro" panose="020B0503030403020204" pitchFamily="34" charset="0"/>
                <a:ea typeface="Calibri" panose="020F0502020204030204" pitchFamily="34" charset="0"/>
              </a:rPr>
              <a:t>được</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thể</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hiện</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trực</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quan</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sinh</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động</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thông</a:t>
            </a:r>
            <a:r>
              <a:rPr lang="en-US" sz="2600" dirty="0">
                <a:solidFill>
                  <a:schemeClr val="tx1"/>
                </a:solidFill>
                <a:effectLst/>
                <a:latin typeface="Myriad Pro" panose="020B0503030403020204" pitchFamily="34" charset="0"/>
                <a:ea typeface="Calibri" panose="020F0502020204030204" pitchFamily="34" charset="0"/>
              </a:rPr>
              <a:t> qua </a:t>
            </a:r>
            <a:r>
              <a:rPr lang="en-US" sz="2600" dirty="0" err="1">
                <a:solidFill>
                  <a:schemeClr val="tx1"/>
                </a:solidFill>
                <a:effectLst/>
                <a:latin typeface="Myriad Pro" panose="020B0503030403020204" pitchFamily="34" charset="0"/>
                <a:ea typeface="Calibri" panose="020F0502020204030204" pitchFamily="34" charset="0"/>
              </a:rPr>
              <a:t>hệ</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thống</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bảng</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lược</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đồ</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hình</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ảnh</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tạo</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điều</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kiện</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để</a:t>
            </a:r>
            <a:r>
              <a:rPr lang="en-US" sz="2600" dirty="0">
                <a:solidFill>
                  <a:schemeClr val="tx1"/>
                </a:solidFill>
                <a:effectLst/>
                <a:latin typeface="Myriad Pro" panose="020B0503030403020204" pitchFamily="34" charset="0"/>
                <a:ea typeface="Calibri" panose="020F0502020204030204" pitchFamily="34" charset="0"/>
              </a:rPr>
              <a:t> HS </a:t>
            </a:r>
            <a:r>
              <a:rPr lang="en-US" sz="2600" dirty="0" err="1">
                <a:solidFill>
                  <a:schemeClr val="tx1"/>
                </a:solidFill>
                <a:effectLst/>
                <a:latin typeface="Myriad Pro" panose="020B0503030403020204" pitchFamily="34" charset="0"/>
                <a:ea typeface="Calibri" panose="020F0502020204030204" pitchFamily="34" charset="0"/>
              </a:rPr>
              <a:t>tự</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khám</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phá</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tìm</a:t>
            </a:r>
            <a:r>
              <a:rPr lang="en-US" sz="2600" dirty="0">
                <a:solidFill>
                  <a:schemeClr val="tx1"/>
                </a:solidFill>
                <a:effectLst/>
                <a:latin typeface="Myriad Pro" panose="020B0503030403020204" pitchFamily="34" charset="0"/>
                <a:ea typeface="Calibri" panose="020F0502020204030204" pitchFamily="34" charset="0"/>
              </a:rPr>
              <a:t> ra tri </a:t>
            </a:r>
            <a:r>
              <a:rPr lang="en-US" sz="2600" dirty="0" err="1">
                <a:solidFill>
                  <a:schemeClr val="tx1"/>
                </a:solidFill>
                <a:effectLst/>
                <a:latin typeface="Myriad Pro" panose="020B0503030403020204" pitchFamily="34" charset="0"/>
                <a:ea typeface="Calibri" panose="020F0502020204030204" pitchFamily="34" charset="0"/>
              </a:rPr>
              <a:t>thức</a:t>
            </a:r>
            <a:r>
              <a:rPr lang="en-US" sz="2600" dirty="0">
                <a:solidFill>
                  <a:schemeClr val="tx1"/>
                </a:solidFill>
                <a:effectLst/>
                <a:latin typeface="Myriad Pro" panose="020B0503030403020204" pitchFamily="34" charset="0"/>
                <a:ea typeface="Calibri" panose="020F0502020204030204" pitchFamily="34" charset="0"/>
              </a:rPr>
              <a:t>, GV </a:t>
            </a:r>
            <a:r>
              <a:rPr lang="en-US" sz="2600" dirty="0" err="1">
                <a:solidFill>
                  <a:schemeClr val="tx1"/>
                </a:solidFill>
                <a:effectLst/>
                <a:latin typeface="Myriad Pro" panose="020B0503030403020204" pitchFamily="34" charset="0"/>
                <a:ea typeface="Calibri" panose="020F0502020204030204" pitchFamily="34" charset="0"/>
              </a:rPr>
              <a:t>có</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thể</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sử</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dụng</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linh</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hoạt</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nhiều</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phương</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pháp</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và</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hình</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thức</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tổ</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chức</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dạy</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học</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khác</a:t>
            </a:r>
            <a:r>
              <a:rPr lang="en-US" sz="2600" dirty="0">
                <a:solidFill>
                  <a:schemeClr val="tx1"/>
                </a:solidFill>
                <a:effectLst/>
                <a:latin typeface="Myriad Pro" panose="020B0503030403020204" pitchFamily="34" charset="0"/>
                <a:ea typeface="Calibri" panose="020F0502020204030204" pitchFamily="34" charset="0"/>
              </a:rPr>
              <a:t> </a:t>
            </a:r>
            <a:r>
              <a:rPr lang="en-US" sz="2600" dirty="0" err="1">
                <a:solidFill>
                  <a:schemeClr val="tx1"/>
                </a:solidFill>
                <a:effectLst/>
                <a:latin typeface="Myriad Pro" panose="020B0503030403020204" pitchFamily="34" charset="0"/>
                <a:ea typeface="Calibri" panose="020F0502020204030204" pitchFamily="34" charset="0"/>
              </a:rPr>
              <a:t>nhau</a:t>
            </a:r>
            <a:r>
              <a:rPr lang="en-US" sz="2600" dirty="0">
                <a:solidFill>
                  <a:schemeClr val="tx1"/>
                </a:solidFill>
                <a:effectLst/>
                <a:latin typeface="Myriad Pro" panose="020B0503030403020204" pitchFamily="34" charset="0"/>
                <a:ea typeface="Calibri" panose="020F0502020204030204" pitchFamily="34" charset="0"/>
              </a:rPr>
              <a:t>.</a:t>
            </a:r>
            <a:endParaRPr lang="en-US" sz="2600" dirty="0">
              <a:solidFill>
                <a:schemeClr val="tx1"/>
              </a:solidFill>
              <a:effectLst/>
              <a:latin typeface="Myriad Pro" panose="020B0503030403020204" pitchFamily="34" charset="0"/>
              <a:ea typeface="Calibri"/>
              <a:cs typeface="Times New Roman"/>
            </a:endParaRPr>
          </a:p>
        </p:txBody>
      </p:sp>
    </p:spTree>
    <p:extLst>
      <p:ext uri="{BB962C8B-B14F-4D97-AF65-F5344CB8AC3E}">
        <p14:creationId xmlns:p14="http://schemas.microsoft.com/office/powerpoint/2010/main" val="42476978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447A78-389F-448E-AF19-066A3105F15A}"/>
              </a:ext>
            </a:extLst>
          </p:cNvPr>
          <p:cNvSpPr>
            <a:spLocks noGrp="1"/>
          </p:cNvSpPr>
          <p:nvPr>
            <p:ph type="title"/>
          </p:nvPr>
        </p:nvSpPr>
        <p:spPr>
          <a:xfrm>
            <a:off x="0" y="1752600"/>
            <a:ext cx="12082463" cy="2190750"/>
          </a:xfrm>
        </p:spPr>
        <p:txBody>
          <a:bodyPr/>
          <a:lstStyle/>
          <a:p>
            <a:pPr algn="ctr">
              <a:defRPr/>
            </a:pPr>
            <a:r>
              <a:rPr lang="en-US" cap="all" dirty="0">
                <a:solidFill>
                  <a:srgbClr val="0070C0"/>
                </a:solidFill>
                <a:latin typeface="Myriad Pro"/>
                <a:cs typeface="Arial" panose="020B0604020202020204" pitchFamily="34" charset="0"/>
              </a:rPr>
              <a:t>4. </a:t>
            </a:r>
            <a:r>
              <a:rPr lang="vi-VN" cap="all" dirty="0">
                <a:solidFill>
                  <a:srgbClr val="0070C0"/>
                </a:solidFill>
                <a:latin typeface="Myriad Pro"/>
                <a:cs typeface="Arial" panose="020B0604020202020204" pitchFamily="34" charset="0"/>
              </a:rPr>
              <a:t>Hướng dẫn</a:t>
            </a:r>
            <a:r>
              <a:rPr lang="en-US" cap="all" dirty="0">
                <a:solidFill>
                  <a:srgbClr val="0070C0"/>
                </a:solidFill>
                <a:latin typeface="Myriad Pro"/>
                <a:cs typeface="Arial" panose="020B0604020202020204" pitchFamily="34" charset="0"/>
              </a:rPr>
              <a:t> </a:t>
            </a:r>
            <a:r>
              <a:rPr lang="en-US" cap="all" dirty="0" err="1">
                <a:solidFill>
                  <a:srgbClr val="0070C0"/>
                </a:solidFill>
                <a:latin typeface="Myriad Pro"/>
                <a:cs typeface="Arial" panose="020B0604020202020204" pitchFamily="34" charset="0"/>
              </a:rPr>
              <a:t>cách</a:t>
            </a:r>
            <a:r>
              <a:rPr lang="en-US" cap="all" dirty="0">
                <a:solidFill>
                  <a:srgbClr val="0070C0"/>
                </a:solidFill>
                <a:latin typeface="Myriad Pro"/>
                <a:cs typeface="Arial" panose="020B0604020202020204" pitchFamily="34" charset="0"/>
              </a:rPr>
              <a:t> </a:t>
            </a:r>
            <a:r>
              <a:rPr lang="en-US" cap="all" dirty="0" err="1">
                <a:solidFill>
                  <a:srgbClr val="0070C0"/>
                </a:solidFill>
                <a:latin typeface="Myriad Pro"/>
                <a:cs typeface="Arial" panose="020B0604020202020204" pitchFamily="34" charset="0"/>
              </a:rPr>
              <a:t>thức</a:t>
            </a:r>
            <a:r>
              <a:rPr lang="en-US" cap="all" dirty="0">
                <a:solidFill>
                  <a:srgbClr val="0070C0"/>
                </a:solidFill>
                <a:latin typeface="Myriad Pro"/>
                <a:cs typeface="Arial" panose="020B0604020202020204" pitchFamily="34" charset="0"/>
              </a:rPr>
              <a:t> </a:t>
            </a:r>
            <a:r>
              <a:rPr lang="en-US" cap="all" dirty="0" err="1">
                <a:solidFill>
                  <a:srgbClr val="0070C0"/>
                </a:solidFill>
                <a:latin typeface="Myriad Pro"/>
                <a:cs typeface="Arial" panose="020B0604020202020204" pitchFamily="34" charset="0"/>
              </a:rPr>
              <a:t>tổ</a:t>
            </a:r>
            <a:r>
              <a:rPr lang="en-US" cap="all" dirty="0">
                <a:solidFill>
                  <a:srgbClr val="0070C0"/>
                </a:solidFill>
                <a:latin typeface="Myriad Pro"/>
                <a:cs typeface="Arial" panose="020B0604020202020204" pitchFamily="34" charset="0"/>
              </a:rPr>
              <a:t> </a:t>
            </a:r>
            <a:r>
              <a:rPr lang="en-US" cap="all" dirty="0" err="1">
                <a:solidFill>
                  <a:srgbClr val="0070C0"/>
                </a:solidFill>
                <a:latin typeface="Myriad Pro"/>
                <a:cs typeface="Arial" panose="020B0604020202020204" pitchFamily="34" charset="0"/>
              </a:rPr>
              <a:t>chức</a:t>
            </a:r>
            <a:r>
              <a:rPr lang="en-US" cap="all" dirty="0">
                <a:solidFill>
                  <a:srgbClr val="0070C0"/>
                </a:solidFill>
                <a:latin typeface="Myriad Pro"/>
                <a:cs typeface="Arial" panose="020B0604020202020204" pitchFamily="34" charset="0"/>
              </a:rPr>
              <a:t/>
            </a:r>
            <a:br>
              <a:rPr lang="en-US" cap="all" dirty="0">
                <a:solidFill>
                  <a:srgbClr val="0070C0"/>
                </a:solidFill>
                <a:latin typeface="Myriad Pro"/>
                <a:cs typeface="Arial" panose="020B0604020202020204" pitchFamily="34" charset="0"/>
              </a:rPr>
            </a:br>
            <a:r>
              <a:rPr lang="en-US" cap="all" dirty="0" err="1">
                <a:solidFill>
                  <a:srgbClr val="0070C0"/>
                </a:solidFill>
                <a:latin typeface="Myriad Pro"/>
                <a:cs typeface="Arial" panose="020B0604020202020204" pitchFamily="34" charset="0"/>
              </a:rPr>
              <a:t>một</a:t>
            </a:r>
            <a:r>
              <a:rPr lang="en-US" cap="all" dirty="0">
                <a:solidFill>
                  <a:srgbClr val="0070C0"/>
                </a:solidFill>
                <a:latin typeface="Myriad Pro"/>
                <a:cs typeface="Arial" panose="020B0604020202020204" pitchFamily="34" charset="0"/>
              </a:rPr>
              <a:t> </a:t>
            </a:r>
            <a:r>
              <a:rPr lang="en-US" cap="all" dirty="0" err="1">
                <a:solidFill>
                  <a:srgbClr val="0070C0"/>
                </a:solidFill>
                <a:latin typeface="Myriad Pro"/>
                <a:cs typeface="Arial" panose="020B0604020202020204" pitchFamily="34" charset="0"/>
              </a:rPr>
              <a:t>bài</a:t>
            </a:r>
            <a:r>
              <a:rPr lang="en-US" cap="all" dirty="0">
                <a:solidFill>
                  <a:srgbClr val="0070C0"/>
                </a:solidFill>
                <a:latin typeface="Myriad Pro"/>
                <a:cs typeface="Arial" panose="020B0604020202020204" pitchFamily="34" charset="0"/>
              </a:rPr>
              <a:t> </a:t>
            </a:r>
            <a:r>
              <a:rPr lang="en-US" cap="all" dirty="0" err="1">
                <a:solidFill>
                  <a:srgbClr val="0070C0"/>
                </a:solidFill>
                <a:latin typeface="Myriad Pro"/>
                <a:cs typeface="Arial" panose="020B0604020202020204" pitchFamily="34" charset="0"/>
              </a:rPr>
              <a:t>học</a:t>
            </a:r>
            <a:endParaRPr lang="en-US" cap="all" dirty="0">
              <a:solidFill>
                <a:srgbClr val="0070C0"/>
              </a:solidFill>
              <a:latin typeface="Myriad Pro"/>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9088"/>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Slide Number Placeholder 1"/>
          <p:cNvSpPr>
            <a:spLocks noGrp="1"/>
          </p:cNvSpPr>
          <p:nvPr>
            <p:ph type="sldNum" sz="quarter" idx="12"/>
          </p:nvPr>
        </p:nvSpPr>
        <p:spPr bwMode="auto">
          <a:xfrm>
            <a:off x="10106025" y="6650038"/>
            <a:ext cx="609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4C35CE56-BB30-4F69-AF5A-DA079D239AB7}" type="slidenum">
              <a:rPr lang="en-US" altLang="zh-CN" smtClean="0">
                <a:solidFill>
                  <a:srgbClr val="898989"/>
                </a:solidFill>
                <a:latin typeface="Calibri" pitchFamily="34" charset="0"/>
                <a:cs typeface="等线"/>
              </a:rPr>
              <a:pPr/>
              <a:t>43</a:t>
            </a:fld>
            <a:endParaRPr lang="en-US" altLang="zh-CN">
              <a:solidFill>
                <a:srgbClr val="898989"/>
              </a:solidFill>
              <a:latin typeface="Calibri" pitchFamily="34" charset="0"/>
              <a:cs typeface="等线"/>
            </a:endParaRPr>
          </a:p>
        </p:txBody>
      </p:sp>
      <p:sp>
        <p:nvSpPr>
          <p:cNvPr id="36868"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941397EE-F6B5-4E27-8945-7AB44F9F4A4D}" type="slidenum">
              <a:rPr lang="en-US" altLang="zh-CN" sz="1200">
                <a:solidFill>
                  <a:srgbClr val="898989"/>
                </a:solidFill>
                <a:latin typeface="Calibri" pitchFamily="34" charset="0"/>
                <a:cs typeface="等线"/>
              </a:rPr>
              <a:pPr algn="r" eaLnBrk="1" hangingPunct="1"/>
              <a:t>43</a:t>
            </a:fld>
            <a:endParaRPr lang="en-US" altLang="zh-CN" sz="1200">
              <a:solidFill>
                <a:srgbClr val="898989"/>
              </a:solidFill>
              <a:latin typeface="Calibri" pitchFamily="34" charset="0"/>
              <a:cs typeface="等线"/>
            </a:endParaRPr>
          </a:p>
        </p:txBody>
      </p:sp>
      <p:sp>
        <p:nvSpPr>
          <p:cNvPr id="36870" name="Slide Number Placeholder 2"/>
          <p:cNvSpPr txBox="1">
            <a:spLocks/>
          </p:cNvSpPr>
          <p:nvPr/>
        </p:nvSpPr>
        <p:spPr bwMode="auto">
          <a:xfrm>
            <a:off x="8955088" y="6356350"/>
            <a:ext cx="29924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latin typeface="Calibri"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1309" y="952050"/>
            <a:ext cx="4180862" cy="4549761"/>
          </a:xfrm>
          <a:prstGeom prst="rect">
            <a:avLst/>
          </a:prstGeom>
        </p:spPr>
      </p:pic>
      <p:sp>
        <p:nvSpPr>
          <p:cNvPr id="9" name="Rectangle 8"/>
          <p:cNvSpPr/>
          <p:nvPr/>
        </p:nvSpPr>
        <p:spPr>
          <a:xfrm>
            <a:off x="4001308" y="21227"/>
            <a:ext cx="3774397" cy="400110"/>
          </a:xfrm>
          <a:prstGeom prst="rect">
            <a:avLst/>
          </a:prstGeom>
        </p:spPr>
        <p:txBody>
          <a:bodyPr wrap="square">
            <a:spAutoFit/>
          </a:bodyPr>
          <a:lstStyle/>
          <a:p>
            <a:pPr algn="ctr"/>
            <a:r>
              <a:rPr lang="en-US" sz="2000" b="1" err="1">
                <a:solidFill>
                  <a:srgbClr val="C00000"/>
                </a:solidFill>
                <a:latin typeface="Minion Pro" pitchFamily="18" charset="0"/>
              </a:rPr>
              <a:t>Hoạt</a:t>
            </a:r>
            <a:r>
              <a:rPr lang="en-US" sz="2000" b="1">
                <a:solidFill>
                  <a:srgbClr val="C00000"/>
                </a:solidFill>
                <a:latin typeface="Minion Pro" pitchFamily="18" charset="0"/>
              </a:rPr>
              <a:t> </a:t>
            </a:r>
            <a:r>
              <a:rPr lang="en-US" sz="2000" b="1" err="1">
                <a:solidFill>
                  <a:srgbClr val="C00000"/>
                </a:solidFill>
                <a:latin typeface="Minion Pro" pitchFamily="18" charset="0"/>
              </a:rPr>
              <a:t>động</a:t>
            </a:r>
            <a:r>
              <a:rPr lang="en-US" sz="2000" b="1">
                <a:solidFill>
                  <a:srgbClr val="C00000"/>
                </a:solidFill>
                <a:latin typeface="Minion Pro" pitchFamily="18" charset="0"/>
              </a:rPr>
              <a:t> </a:t>
            </a:r>
            <a:r>
              <a:rPr lang="en-US" sz="2000" b="1" err="1">
                <a:solidFill>
                  <a:srgbClr val="C00000"/>
                </a:solidFill>
                <a:latin typeface="Minion Pro" pitchFamily="18" charset="0"/>
              </a:rPr>
              <a:t>khởi</a:t>
            </a:r>
            <a:r>
              <a:rPr lang="en-US" sz="2000" b="1">
                <a:solidFill>
                  <a:srgbClr val="C00000"/>
                </a:solidFill>
                <a:latin typeface="Minion Pro" pitchFamily="18" charset="0"/>
              </a:rPr>
              <a:t> </a:t>
            </a:r>
            <a:r>
              <a:rPr lang="en-US" sz="2000" b="1" err="1">
                <a:solidFill>
                  <a:srgbClr val="C00000"/>
                </a:solidFill>
                <a:latin typeface="Minion Pro" pitchFamily="18" charset="0"/>
              </a:rPr>
              <a:t>động</a:t>
            </a:r>
            <a:r>
              <a:rPr lang="en-US" sz="2000" b="1">
                <a:solidFill>
                  <a:srgbClr val="C00000"/>
                </a:solidFill>
                <a:latin typeface="Minion Pro" pitchFamily="18" charset="0"/>
              </a:rPr>
              <a:t> </a:t>
            </a:r>
            <a:endParaRPr lang="en-US" sz="2000" b="1">
              <a:solidFill>
                <a:srgbClr val="C00000"/>
              </a:solidFill>
            </a:endParaRPr>
          </a:p>
        </p:txBody>
      </p:sp>
      <p:sp>
        <p:nvSpPr>
          <p:cNvPr id="20" name="Rectangle 19"/>
          <p:cNvSpPr/>
          <p:nvPr/>
        </p:nvSpPr>
        <p:spPr>
          <a:xfrm>
            <a:off x="8182172" y="1442152"/>
            <a:ext cx="3577745" cy="1815882"/>
          </a:xfrm>
          <a:prstGeom prst="rect">
            <a:avLst/>
          </a:prstGeom>
        </p:spPr>
        <p:txBody>
          <a:bodyPr wrap="square">
            <a:spAutoFit/>
          </a:bodyPr>
          <a:lstStyle/>
          <a:p>
            <a:pPr algn="just"/>
            <a:r>
              <a:rPr lang="en-US" sz="1600">
                <a:latin typeface="Times New Roman" pitchFamily="18" charset="0"/>
                <a:cs typeface="Times New Roman" pitchFamily="18" charset="0"/>
              </a:rPr>
              <a:t>GV có thể trình chiếu hoặc gắn lên bảng hình ảnh </a:t>
            </a:r>
            <a:r>
              <a:rPr lang="en-US" sz="1600" i="1">
                <a:latin typeface="Times New Roman" pitchFamily="18" charset="0"/>
                <a:cs typeface="Times New Roman" pitchFamily="18" charset="0"/>
              </a:rPr>
              <a:t>Một cảnh múa rồi nước </a:t>
            </a:r>
            <a:r>
              <a:rPr lang="en-US" sz="1600">
                <a:latin typeface="Times New Roman" pitchFamily="18" charset="0"/>
                <a:cs typeface="Times New Roman" pitchFamily="18" charset="0"/>
              </a:rPr>
              <a:t>và đặt câu hỏi: </a:t>
            </a:r>
            <a:r>
              <a:rPr lang="en-US" sz="1600" i="1">
                <a:latin typeface="Times New Roman" pitchFamily="18" charset="0"/>
                <a:cs typeface="Times New Roman" pitchFamily="18" charset="0"/>
              </a:rPr>
              <a:t>Hình ảnh gợi cho em liên tưởng đến sự tích nào gắn với Hà Nội? Hãy chia sẻ những hiểu biết hay tưởng tượng của em về Hà Nội</a:t>
            </a:r>
            <a:r>
              <a:rPr lang="en-US" sz="1600">
                <a:latin typeface="Times New Roman" pitchFamily="18" charset="0"/>
                <a:cs typeface="Times New Roman" pitchFamily="18" charset="0"/>
              </a:rPr>
              <a:t>. Sau đó, dẫn dắt vào bài học.</a:t>
            </a:r>
          </a:p>
        </p:txBody>
      </p:sp>
      <p:sp>
        <p:nvSpPr>
          <p:cNvPr id="18" name="Rectangle 17"/>
          <p:cNvSpPr/>
          <p:nvPr/>
        </p:nvSpPr>
        <p:spPr>
          <a:xfrm>
            <a:off x="8358390" y="3978318"/>
            <a:ext cx="3576257" cy="1323439"/>
          </a:xfrm>
          <a:prstGeom prst="rect">
            <a:avLst/>
          </a:prstGeom>
        </p:spPr>
        <p:txBody>
          <a:bodyPr wrap="square">
            <a:spAutoFit/>
          </a:bodyPr>
          <a:lstStyle/>
          <a:p>
            <a:pPr marL="0" indent="0" algn="just">
              <a:buNone/>
              <a:defRPr/>
            </a:pPr>
            <a:r>
              <a:rPr lang="en-US" sz="1600">
                <a:latin typeface="Times New Roman" pitchFamily="18" charset="0"/>
                <a:cs typeface="Times New Roman" pitchFamily="18" charset="0"/>
              </a:rPr>
              <a:t>Câu hỏi này mang tính chất gợi mở, kích thích sự tò mò của HS đối với nội dung bài học. HS dựa vào vốn kiến thức, hiểu biết của bản thân để trả lời câu hỏi</a:t>
            </a:r>
            <a:r>
              <a:rPr lang="vi-VN" sz="1600">
                <a:latin typeface="Times New Roman" pitchFamily="18" charset="0"/>
                <a:cs typeface="Times New Roman" pitchFamily="18" charset="0"/>
              </a:rPr>
              <a:t>. Sau đó, GV dẫn dắt vào bài học mới. </a:t>
            </a:r>
            <a:r>
              <a:rPr lang="en-US" sz="1600">
                <a:latin typeface="Times New Roman" pitchFamily="18" charset="0"/>
                <a:cs typeface="Times New Roman" pitchFamily="18" charset="0"/>
              </a:rPr>
              <a:t> </a:t>
            </a:r>
          </a:p>
        </p:txBody>
      </p:sp>
      <p:sp>
        <p:nvSpPr>
          <p:cNvPr id="31" name="Rectangle 30"/>
          <p:cNvSpPr/>
          <p:nvPr/>
        </p:nvSpPr>
        <p:spPr>
          <a:xfrm>
            <a:off x="585988" y="3428999"/>
            <a:ext cx="2897745" cy="384721"/>
          </a:xfrm>
          <a:prstGeom prst="rect">
            <a:avLst/>
          </a:prstGeom>
        </p:spPr>
        <p:txBody>
          <a:bodyPr wrap="square">
            <a:spAutoFit/>
          </a:bodyPr>
          <a:lstStyle/>
          <a:p>
            <a:pPr algn="just"/>
            <a:endParaRPr lang="en-US" sz="1900">
              <a:latin typeface="Minion Pro" pitchFamily="18" charset="0"/>
            </a:endParaRPr>
          </a:p>
        </p:txBody>
      </p:sp>
      <p:sp>
        <p:nvSpPr>
          <p:cNvPr id="35" name="Rectangle 34"/>
          <p:cNvSpPr/>
          <p:nvPr/>
        </p:nvSpPr>
        <p:spPr>
          <a:xfrm>
            <a:off x="425051" y="687773"/>
            <a:ext cx="3576257" cy="5078313"/>
          </a:xfrm>
          <a:prstGeom prst="rect">
            <a:avLst/>
          </a:prstGeom>
        </p:spPr>
        <p:txBody>
          <a:bodyPr wrap="square">
            <a:spAutoFit/>
          </a:bodyPr>
          <a:lstStyle/>
          <a:p>
            <a:pPr algn="just">
              <a:defRPr/>
            </a:pPr>
            <a:r>
              <a:rPr lang="en-US" sz="1600" b="1">
                <a:latin typeface="Times New Roman" pitchFamily="18" charset="0"/>
                <a:cs typeface="Times New Roman" pitchFamily="18" charset="0"/>
              </a:rPr>
              <a:t>Mục tiêu bài học:</a:t>
            </a:r>
            <a:endParaRPr lang="en-US" sz="1600">
              <a:latin typeface="Times New Roman" pitchFamily="18" charset="0"/>
              <a:cs typeface="Times New Roman" pitchFamily="18" charset="0"/>
            </a:endParaRPr>
          </a:p>
          <a:p>
            <a:pPr marL="285750" indent="-285750" algn="just">
              <a:buFontTx/>
              <a:buChar char="-"/>
              <a:defRPr/>
            </a:pPr>
            <a:r>
              <a:rPr lang="en-US" sz="1600">
                <a:latin typeface="Times New Roman" pitchFamily="18" charset="0"/>
                <a:cs typeface="Times New Roman" pitchFamily="18" charset="0"/>
              </a:rPr>
              <a:t>Về kiến thức: </a:t>
            </a:r>
          </a:p>
          <a:p>
            <a:pPr algn="just">
              <a:defRPr/>
            </a:pPr>
            <a:r>
              <a:rPr lang="en-US" sz="1600">
                <a:latin typeface="Times New Roman" pitchFamily="18" charset="0"/>
                <a:cs typeface="Times New Roman" pitchFamily="18" charset="0"/>
              </a:rPr>
              <a:t>+ Xác định được vị trí địa lí, nêu được một số tên gọi khác của Thăng Long – Hà Nội.</a:t>
            </a:r>
          </a:p>
          <a:p>
            <a:pPr algn="just">
              <a:defRPr/>
            </a:pPr>
            <a:r>
              <a:rPr lang="en-US" sz="1600">
                <a:latin typeface="Times New Roman" pitchFamily="18" charset="0"/>
                <a:cs typeface="Times New Roman" pitchFamily="18" charset="0"/>
              </a:rPr>
              <a:t>+ Nêu được đặc điểm tự nhiên của Thăng Long thể hiện ở Chiếu dời đô.</a:t>
            </a:r>
          </a:p>
          <a:p>
            <a:pPr marL="0" indent="0" algn="just">
              <a:buNone/>
              <a:defRPr/>
            </a:pPr>
            <a:r>
              <a:rPr lang="en-US" sz="1600">
                <a:latin typeface="Times New Roman" pitchFamily="18" charset="0"/>
                <a:cs typeface="Times New Roman" pitchFamily="18" charset="0"/>
              </a:rPr>
              <a:t>+ Trình bày được một số nét chính về lịch sử Thăng Long – Hà Nội qua tư liệu tranh ảnh, câu chuyện lịch sử.</a:t>
            </a:r>
          </a:p>
          <a:p>
            <a:pPr marL="0" indent="0" algn="just">
              <a:buNone/>
              <a:defRPr/>
            </a:pPr>
            <a:r>
              <a:rPr lang="en-US" sz="1600">
                <a:latin typeface="Times New Roman" pitchFamily="18" charset="0"/>
                <a:cs typeface="Times New Roman" pitchFamily="18" charset="0"/>
              </a:rPr>
              <a:t>+ Sử dụng các nguồn tư liệu lịch sử và địa lí, nêu được Hà Nội là trung tâm chính trị, kinh tế, văn hoá, giáo dục của đất nước.</a:t>
            </a:r>
          </a:p>
          <a:p>
            <a:pPr marL="0" indent="0" algn="just">
              <a:buNone/>
              <a:defRPr/>
            </a:pPr>
            <a:r>
              <a:rPr lang="en-US" sz="1600">
                <a:latin typeface="Times New Roman" pitchFamily="18" charset="0"/>
                <a:cs typeface="Times New Roman" pitchFamily="18" charset="0"/>
              </a:rPr>
              <a:t>- Về năng lực: hình thành và phát triển năng lực sử và năng lực nhận thức.</a:t>
            </a:r>
          </a:p>
          <a:p>
            <a:pPr marL="0" indent="0" algn="just">
              <a:buNone/>
              <a:defRPr/>
            </a:pPr>
            <a:r>
              <a:rPr lang="en-US" sz="1600">
                <a:latin typeface="Times New Roman" pitchFamily="18" charset="0"/>
                <a:cs typeface="Times New Roman" pitchFamily="18" charset="0"/>
              </a:rPr>
              <a:t>- Về phẩm chất: Bồi dưỡng phẩm chất yêu nước thông qua việc gìn giữ và phát huy truyề</a:t>
            </a:r>
            <a:r>
              <a:rPr lang="en-US">
                <a:latin typeface="Times New Roman" pitchFamily="18" charset="0"/>
                <a:cs typeface="Times New Roman" pitchFamily="18" charset="0"/>
              </a:rPr>
              <a:t>n thống của </a:t>
            </a:r>
            <a:r>
              <a:rPr lang="en-US" sz="1600">
                <a:latin typeface="Times New Roman" pitchFamily="18" charset="0"/>
                <a:cs typeface="Times New Roman" pitchFamily="18" charset="0"/>
              </a:rPr>
              <a:t>Thăng Long – Hà Nội.</a:t>
            </a:r>
          </a:p>
        </p:txBody>
      </p:sp>
      <p:sp>
        <p:nvSpPr>
          <p:cNvPr id="12" name="Rectangle: Rounded Corners 1">
            <a:extLst>
              <a:ext uri="{FF2B5EF4-FFF2-40B4-BE49-F238E27FC236}">
                <a16:creationId xmlns:a16="http://schemas.microsoft.com/office/drawing/2014/main" xmlns="" id="{D7C33F89-46D5-43AB-8E8F-94C8CCF02E3D}"/>
              </a:ext>
            </a:extLst>
          </p:cNvPr>
          <p:cNvSpPr/>
          <p:nvPr/>
        </p:nvSpPr>
        <p:spPr>
          <a:xfrm>
            <a:off x="2681532" y="68912"/>
            <a:ext cx="1573945" cy="704850"/>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400" b="1" dirty="0" err="1">
                <a:solidFill>
                  <a:schemeClr val="tx1"/>
                </a:solidFill>
              </a:rPr>
              <a:t>Bài</a:t>
            </a:r>
            <a:r>
              <a:rPr lang="en-US" sz="2400" b="1" dirty="0">
                <a:solidFill>
                  <a:schemeClr val="tx1"/>
                </a:solidFill>
              </a:rPr>
              <a:t> </a:t>
            </a:r>
            <a:r>
              <a:rPr lang="en-US" sz="2400" b="1" err="1">
                <a:solidFill>
                  <a:schemeClr val="tx1"/>
                </a:solidFill>
              </a:rPr>
              <a:t>mẫu</a:t>
            </a:r>
            <a:r>
              <a:rPr lang="en-US" sz="2400" b="1">
                <a:solidFill>
                  <a:schemeClr val="tx1"/>
                </a:solidFill>
              </a:rPr>
              <a:t> 1</a:t>
            </a:r>
            <a:endParaRPr lang="en-US" sz="2400" b="1" dirty="0">
              <a:solidFill>
                <a:schemeClr val="tx1"/>
              </a:solidFill>
            </a:endParaRPr>
          </a:p>
        </p:txBody>
      </p:sp>
    </p:spTree>
    <p:extLst>
      <p:ext uri="{BB962C8B-B14F-4D97-AF65-F5344CB8AC3E}">
        <p14:creationId xmlns:p14="http://schemas.microsoft.com/office/powerpoint/2010/main" val="7972806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Slide Number Placeholder 1"/>
          <p:cNvSpPr>
            <a:spLocks noGrp="1"/>
          </p:cNvSpPr>
          <p:nvPr>
            <p:ph type="sldNum" sz="quarter" idx="12"/>
          </p:nvPr>
        </p:nvSpPr>
        <p:spPr bwMode="auto">
          <a:xfrm>
            <a:off x="10106025" y="6650038"/>
            <a:ext cx="609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ltLang="zh-CN">
              <a:solidFill>
                <a:srgbClr val="898989"/>
              </a:solidFill>
              <a:latin typeface="Calibri" pitchFamily="34" charset="0"/>
              <a:cs typeface="等线"/>
            </a:endParaRPr>
          </a:p>
        </p:txBody>
      </p:sp>
      <p:sp>
        <p:nvSpPr>
          <p:cNvPr id="36868"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941397EE-F6B5-4E27-8945-7AB44F9F4A4D}" type="slidenum">
              <a:rPr lang="en-US" altLang="zh-CN" sz="1200">
                <a:solidFill>
                  <a:srgbClr val="898989"/>
                </a:solidFill>
                <a:latin typeface="Calibri" pitchFamily="34" charset="0"/>
                <a:cs typeface="等线"/>
              </a:rPr>
              <a:pPr algn="r" eaLnBrk="1" hangingPunct="1"/>
              <a:t>44</a:t>
            </a:fld>
            <a:endParaRPr lang="en-US" altLang="zh-CN" sz="1200">
              <a:solidFill>
                <a:srgbClr val="898989"/>
              </a:solidFill>
              <a:latin typeface="Calibri" pitchFamily="34" charset="0"/>
              <a:cs typeface="等线"/>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739" y="1839080"/>
            <a:ext cx="3938239" cy="4528024"/>
          </a:xfrm>
          <a:prstGeom prst="rect">
            <a:avLst/>
          </a:prstGeom>
        </p:spPr>
      </p:pic>
      <p:sp>
        <p:nvSpPr>
          <p:cNvPr id="10" name="Rectangle 9"/>
          <p:cNvSpPr/>
          <p:nvPr/>
        </p:nvSpPr>
        <p:spPr>
          <a:xfrm>
            <a:off x="3674707" y="1"/>
            <a:ext cx="4182795" cy="400110"/>
          </a:xfrm>
          <a:prstGeom prst="rect">
            <a:avLst/>
          </a:prstGeom>
        </p:spPr>
        <p:txBody>
          <a:bodyPr wrap="square">
            <a:spAutoFit/>
          </a:bodyPr>
          <a:lstStyle/>
          <a:p>
            <a:pPr algn="ctr"/>
            <a:r>
              <a:rPr lang="en-US" sz="2000" b="1" err="1">
                <a:solidFill>
                  <a:srgbClr val="C00000"/>
                </a:solidFill>
                <a:latin typeface="Minion Pro" pitchFamily="18" charset="0"/>
              </a:rPr>
              <a:t>Hoạt</a:t>
            </a:r>
            <a:r>
              <a:rPr lang="en-US" sz="2000" b="1">
                <a:solidFill>
                  <a:srgbClr val="C00000"/>
                </a:solidFill>
                <a:latin typeface="Minion Pro" pitchFamily="18" charset="0"/>
              </a:rPr>
              <a:t> </a:t>
            </a:r>
            <a:r>
              <a:rPr lang="en-US" sz="2000" b="1" err="1">
                <a:solidFill>
                  <a:srgbClr val="C00000"/>
                </a:solidFill>
                <a:latin typeface="Minion Pro" pitchFamily="18" charset="0"/>
              </a:rPr>
              <a:t>động</a:t>
            </a:r>
            <a:r>
              <a:rPr lang="en-US" sz="2000" b="1">
                <a:solidFill>
                  <a:srgbClr val="C00000"/>
                </a:solidFill>
                <a:latin typeface="Minion Pro" pitchFamily="18" charset="0"/>
              </a:rPr>
              <a:t> </a:t>
            </a:r>
            <a:r>
              <a:rPr lang="en-US" sz="2000" b="1" err="1">
                <a:solidFill>
                  <a:srgbClr val="C00000"/>
                </a:solidFill>
                <a:latin typeface="Minion Pro" pitchFamily="18" charset="0"/>
              </a:rPr>
              <a:t>hình</a:t>
            </a:r>
            <a:r>
              <a:rPr lang="en-US" sz="2000" b="1">
                <a:solidFill>
                  <a:srgbClr val="C00000"/>
                </a:solidFill>
                <a:latin typeface="Minion Pro" pitchFamily="18" charset="0"/>
              </a:rPr>
              <a:t> </a:t>
            </a:r>
            <a:r>
              <a:rPr lang="en-US" sz="2000" b="1" err="1">
                <a:solidFill>
                  <a:srgbClr val="C00000"/>
                </a:solidFill>
                <a:latin typeface="Minion Pro" pitchFamily="18" charset="0"/>
              </a:rPr>
              <a:t>thành</a:t>
            </a:r>
            <a:r>
              <a:rPr lang="en-US" sz="2000" b="1">
                <a:solidFill>
                  <a:srgbClr val="C00000"/>
                </a:solidFill>
                <a:latin typeface="Minion Pro" pitchFamily="18" charset="0"/>
              </a:rPr>
              <a:t> </a:t>
            </a:r>
            <a:r>
              <a:rPr lang="en-US" sz="2000" b="1" err="1">
                <a:solidFill>
                  <a:srgbClr val="C00000"/>
                </a:solidFill>
                <a:latin typeface="Minion Pro" pitchFamily="18" charset="0"/>
              </a:rPr>
              <a:t>kiến</a:t>
            </a:r>
            <a:r>
              <a:rPr lang="en-US" sz="2000" b="1">
                <a:solidFill>
                  <a:srgbClr val="C00000"/>
                </a:solidFill>
                <a:latin typeface="Minion Pro" pitchFamily="18" charset="0"/>
              </a:rPr>
              <a:t> </a:t>
            </a:r>
            <a:r>
              <a:rPr lang="en-US" sz="2000" b="1" err="1">
                <a:solidFill>
                  <a:srgbClr val="C00000"/>
                </a:solidFill>
                <a:latin typeface="Minion Pro" pitchFamily="18" charset="0"/>
              </a:rPr>
              <a:t>thức</a:t>
            </a:r>
            <a:r>
              <a:rPr lang="en-US" sz="2000" b="1">
                <a:solidFill>
                  <a:srgbClr val="C00000"/>
                </a:solidFill>
                <a:latin typeface="Minion Pro" pitchFamily="18" charset="0"/>
              </a:rPr>
              <a:t> </a:t>
            </a:r>
            <a:r>
              <a:rPr lang="en-US" sz="2000" b="1" err="1">
                <a:solidFill>
                  <a:srgbClr val="C00000"/>
                </a:solidFill>
                <a:latin typeface="Minion Pro" pitchFamily="18" charset="0"/>
              </a:rPr>
              <a:t>mới</a:t>
            </a:r>
            <a:endParaRPr lang="en-US" sz="2000" b="1">
              <a:solidFill>
                <a:srgbClr val="C00000"/>
              </a:solidFill>
              <a:latin typeface="Minion Pro" pitchFamily="18" charset="0"/>
            </a:endParaRPr>
          </a:p>
        </p:txBody>
      </p:sp>
      <p:sp>
        <p:nvSpPr>
          <p:cNvPr id="12" name="Rectangle 11"/>
          <p:cNvSpPr/>
          <p:nvPr/>
        </p:nvSpPr>
        <p:spPr>
          <a:xfrm>
            <a:off x="8331702" y="2708854"/>
            <a:ext cx="3300006" cy="2308324"/>
          </a:xfrm>
          <a:prstGeom prst="rect">
            <a:avLst/>
          </a:prstGeom>
        </p:spPr>
        <p:txBody>
          <a:bodyPr wrap="square">
            <a:spAutoFit/>
          </a:bodyPr>
          <a:lstStyle/>
          <a:p>
            <a:pPr algn="just"/>
            <a:r>
              <a:rPr lang="en-US">
                <a:solidFill>
                  <a:srgbClr val="FF0000"/>
                </a:solidFill>
                <a:latin typeface="Minion Pro"/>
              </a:rPr>
              <a:t>Năm 1010, vua Lý Thái Tổ dời đô từ Hoa Lư (Ninh Bình) về thành Đại La (Hà Nội) và đổi tên là Thăng Long.</a:t>
            </a:r>
          </a:p>
          <a:p>
            <a:pPr algn="just"/>
            <a:r>
              <a:rPr lang="en-US" b="1">
                <a:solidFill>
                  <a:srgbClr val="FF0000"/>
                </a:solidFill>
                <a:latin typeface="Minion Pro" pitchFamily="18" charset="0"/>
              </a:rPr>
              <a:t>–</a:t>
            </a:r>
            <a:r>
              <a:rPr lang="en-US">
                <a:solidFill>
                  <a:srgbClr val="FF0000"/>
                </a:solidFill>
                <a:latin typeface="Minion Pro"/>
              </a:rPr>
              <a:t> GV hướng dẫn HS khai thác sơ đồ hình 3, để biết các tên gọi khác nhau của Thăng long – Hà Nội</a:t>
            </a:r>
            <a:r>
              <a:rPr lang="en-US" sz="1600">
                <a:solidFill>
                  <a:srgbClr val="FF0000"/>
                </a:solidFill>
                <a:latin typeface="Minion Pro"/>
              </a:rPr>
              <a:t>.</a:t>
            </a:r>
          </a:p>
        </p:txBody>
      </p:sp>
      <p:cxnSp>
        <p:nvCxnSpPr>
          <p:cNvPr id="15" name="Straight Connector 14"/>
          <p:cNvCxnSpPr/>
          <p:nvPr/>
        </p:nvCxnSpPr>
        <p:spPr>
          <a:xfrm>
            <a:off x="8126051" y="5630435"/>
            <a:ext cx="195218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9793492" y="5294177"/>
            <a:ext cx="0" cy="335810"/>
          </a:xfrm>
          <a:prstGeom prst="line">
            <a:avLst/>
          </a:prstGeom>
        </p:spPr>
        <p:style>
          <a:lnRef idx="1">
            <a:schemeClr val="accent1"/>
          </a:lnRef>
          <a:fillRef idx="0">
            <a:schemeClr val="accent1"/>
          </a:fillRef>
          <a:effectRef idx="0">
            <a:schemeClr val="accent1"/>
          </a:effectRef>
          <a:fontRef idx="minor">
            <a:schemeClr val="tx1"/>
          </a:fontRef>
        </p:style>
      </p:cxnSp>
      <p:sp>
        <p:nvSpPr>
          <p:cNvPr id="26" name="Right Arrow 25"/>
          <p:cNvSpPr/>
          <p:nvPr/>
        </p:nvSpPr>
        <p:spPr>
          <a:xfrm flipH="1">
            <a:off x="3684112" y="3217081"/>
            <a:ext cx="296882" cy="1935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61243" t="-42555" r="61243" b="128702"/>
          <a:stretch/>
        </p:blipFill>
        <p:spPr>
          <a:xfrm>
            <a:off x="4755778" y="6451764"/>
            <a:ext cx="4884531" cy="950026"/>
          </a:xfrm>
          <a:prstGeom prst="rect">
            <a:avLst/>
          </a:prstGeom>
        </p:spPr>
      </p:pic>
      <p:sp>
        <p:nvSpPr>
          <p:cNvPr id="28" name="Rounded Rectangle 27"/>
          <p:cNvSpPr/>
          <p:nvPr/>
        </p:nvSpPr>
        <p:spPr>
          <a:xfrm>
            <a:off x="148442" y="1712891"/>
            <a:ext cx="3544785" cy="320194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b="1">
                <a:solidFill>
                  <a:srgbClr val="C00000"/>
                </a:solidFill>
                <a:latin typeface="Minion Pro"/>
              </a:rPr>
              <a:t> </a:t>
            </a:r>
            <a:r>
              <a:rPr lang="en-US" b="1">
                <a:solidFill>
                  <a:srgbClr val="002060"/>
                </a:solidFill>
                <a:latin typeface="Minion Pro"/>
              </a:rPr>
              <a:t>1. </a:t>
            </a:r>
            <a:r>
              <a:rPr lang="en-US">
                <a:solidFill>
                  <a:srgbClr val="002060"/>
                </a:solidFill>
                <a:latin typeface="Minion Pro"/>
              </a:rPr>
              <a:t>GV cho HS đọc nội dung mục 1, kết hợp quan sát lược đồ hình 2, xác định được Hà Nội nằm ở vùng Đồng bằng Bắc Bộ, tiếp giáp với các tỉnh Hoà Bình, Hưng Yên, Vĩnh Phúc,…  </a:t>
            </a:r>
          </a:p>
        </p:txBody>
      </p:sp>
      <p:pic>
        <p:nvPicPr>
          <p:cNvPr id="17" name="Picture 16">
            <a:extLst>
              <a:ext uri="{FF2B5EF4-FFF2-40B4-BE49-F238E27FC236}">
                <a16:creationId xmlns:a16="http://schemas.microsoft.com/office/drawing/2014/main" xmlns="" id="{2EAF5B64-FFFE-4D0C-91DC-DFF1F92451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667" y="400111"/>
            <a:ext cx="4104598" cy="1312780"/>
          </a:xfrm>
          <a:prstGeom prst="rect">
            <a:avLst/>
          </a:prstGeom>
        </p:spPr>
      </p:pic>
    </p:spTree>
    <p:extLst>
      <p:ext uri="{BB962C8B-B14F-4D97-AF65-F5344CB8AC3E}">
        <p14:creationId xmlns:p14="http://schemas.microsoft.com/office/powerpoint/2010/main" val="26866885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1824" y="25313"/>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Slide Number Placeholder 1"/>
          <p:cNvSpPr>
            <a:spLocks noGrp="1"/>
          </p:cNvSpPr>
          <p:nvPr>
            <p:ph type="sldNum" sz="quarter" idx="12"/>
          </p:nvPr>
        </p:nvSpPr>
        <p:spPr bwMode="auto">
          <a:xfrm>
            <a:off x="10106025" y="6650038"/>
            <a:ext cx="609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4C35CE56-BB30-4F69-AF5A-DA079D239AB7}" type="slidenum">
              <a:rPr lang="en-US" altLang="zh-CN" smtClean="0">
                <a:solidFill>
                  <a:srgbClr val="898989"/>
                </a:solidFill>
                <a:latin typeface="Calibri" pitchFamily="34" charset="0"/>
                <a:cs typeface="等线"/>
              </a:rPr>
              <a:pPr/>
              <a:t>45</a:t>
            </a:fld>
            <a:endParaRPr lang="en-US" altLang="zh-CN">
              <a:solidFill>
                <a:srgbClr val="898989"/>
              </a:solidFill>
              <a:latin typeface="Calibri" pitchFamily="34" charset="0"/>
              <a:cs typeface="等线"/>
            </a:endParaRPr>
          </a:p>
        </p:txBody>
      </p:sp>
      <p:sp>
        <p:nvSpPr>
          <p:cNvPr id="36868"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941397EE-F6B5-4E27-8945-7AB44F9F4A4D}" type="slidenum">
              <a:rPr lang="en-US" altLang="zh-CN" sz="1200">
                <a:solidFill>
                  <a:srgbClr val="898989"/>
                </a:solidFill>
                <a:latin typeface="Calibri" pitchFamily="34" charset="0"/>
                <a:cs typeface="等线"/>
              </a:rPr>
              <a:pPr algn="r" eaLnBrk="1" hangingPunct="1"/>
              <a:t>45</a:t>
            </a:fld>
            <a:endParaRPr lang="en-US" altLang="zh-CN" sz="1200">
              <a:solidFill>
                <a:srgbClr val="898989"/>
              </a:solidFill>
              <a:latin typeface="Calibri" pitchFamily="34" charset="0"/>
              <a:cs typeface="等线"/>
            </a:endParaRPr>
          </a:p>
        </p:txBody>
      </p:sp>
      <p:sp>
        <p:nvSpPr>
          <p:cNvPr id="36870" name="Slide Number Placeholder 2"/>
          <p:cNvSpPr txBox="1">
            <a:spLocks/>
          </p:cNvSpPr>
          <p:nvPr/>
        </p:nvSpPr>
        <p:spPr bwMode="auto">
          <a:xfrm>
            <a:off x="8955088" y="6356350"/>
            <a:ext cx="29924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latin typeface="Calibri"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8094" y="516835"/>
            <a:ext cx="3915708" cy="5652135"/>
          </a:xfrm>
          <a:prstGeom prst="rect">
            <a:avLst/>
          </a:prstGeom>
        </p:spPr>
      </p:pic>
      <p:sp>
        <p:nvSpPr>
          <p:cNvPr id="9" name="Rectangle 8"/>
          <p:cNvSpPr/>
          <p:nvPr/>
        </p:nvSpPr>
        <p:spPr>
          <a:xfrm>
            <a:off x="4456090" y="-6350"/>
            <a:ext cx="3997712" cy="369332"/>
          </a:xfrm>
          <a:prstGeom prst="rect">
            <a:avLst/>
          </a:prstGeom>
        </p:spPr>
        <p:txBody>
          <a:bodyPr wrap="square">
            <a:spAutoFit/>
          </a:bodyPr>
          <a:lstStyle/>
          <a:p>
            <a:r>
              <a:rPr lang="en-US" b="1" err="1">
                <a:solidFill>
                  <a:srgbClr val="C00000"/>
                </a:solidFill>
                <a:latin typeface="Minion Pro" pitchFamily="18" charset="0"/>
              </a:rPr>
              <a:t>Hoạt</a:t>
            </a:r>
            <a:r>
              <a:rPr lang="en-US" b="1">
                <a:solidFill>
                  <a:srgbClr val="C00000"/>
                </a:solidFill>
                <a:latin typeface="Minion Pro" pitchFamily="18" charset="0"/>
              </a:rPr>
              <a:t> </a:t>
            </a:r>
            <a:r>
              <a:rPr lang="en-US" b="1" err="1">
                <a:solidFill>
                  <a:srgbClr val="C00000"/>
                </a:solidFill>
                <a:latin typeface="Minion Pro" pitchFamily="18" charset="0"/>
              </a:rPr>
              <a:t>động</a:t>
            </a:r>
            <a:r>
              <a:rPr lang="en-US" b="1">
                <a:solidFill>
                  <a:srgbClr val="C00000"/>
                </a:solidFill>
                <a:latin typeface="Minion Pro" pitchFamily="18" charset="0"/>
              </a:rPr>
              <a:t> </a:t>
            </a:r>
            <a:r>
              <a:rPr lang="en-US" b="1" err="1">
                <a:solidFill>
                  <a:srgbClr val="C00000"/>
                </a:solidFill>
                <a:latin typeface="Minion Pro" pitchFamily="18" charset="0"/>
              </a:rPr>
              <a:t>hình</a:t>
            </a:r>
            <a:r>
              <a:rPr lang="en-US" b="1">
                <a:solidFill>
                  <a:srgbClr val="C00000"/>
                </a:solidFill>
                <a:latin typeface="Minion Pro" pitchFamily="18" charset="0"/>
              </a:rPr>
              <a:t> </a:t>
            </a:r>
            <a:r>
              <a:rPr lang="en-US" b="1" err="1">
                <a:solidFill>
                  <a:srgbClr val="C00000"/>
                </a:solidFill>
                <a:latin typeface="Minion Pro" pitchFamily="18" charset="0"/>
              </a:rPr>
              <a:t>thành</a:t>
            </a:r>
            <a:r>
              <a:rPr lang="en-US" b="1">
                <a:solidFill>
                  <a:srgbClr val="C00000"/>
                </a:solidFill>
                <a:latin typeface="Minion Pro" pitchFamily="18" charset="0"/>
              </a:rPr>
              <a:t> </a:t>
            </a:r>
            <a:r>
              <a:rPr lang="en-US" b="1" err="1">
                <a:solidFill>
                  <a:srgbClr val="C00000"/>
                </a:solidFill>
                <a:latin typeface="Minion Pro" pitchFamily="18" charset="0"/>
              </a:rPr>
              <a:t>kiến</a:t>
            </a:r>
            <a:r>
              <a:rPr lang="en-US" b="1">
                <a:solidFill>
                  <a:srgbClr val="C00000"/>
                </a:solidFill>
                <a:latin typeface="Minion Pro" pitchFamily="18" charset="0"/>
              </a:rPr>
              <a:t> </a:t>
            </a:r>
            <a:r>
              <a:rPr lang="en-US" b="1" err="1">
                <a:solidFill>
                  <a:srgbClr val="C00000"/>
                </a:solidFill>
                <a:latin typeface="Minion Pro" pitchFamily="18" charset="0"/>
              </a:rPr>
              <a:t>thức</a:t>
            </a:r>
            <a:r>
              <a:rPr lang="en-US" b="1">
                <a:solidFill>
                  <a:srgbClr val="C00000"/>
                </a:solidFill>
                <a:latin typeface="Minion Pro" pitchFamily="18" charset="0"/>
              </a:rPr>
              <a:t> </a:t>
            </a:r>
            <a:r>
              <a:rPr lang="en-US" b="1" err="1">
                <a:solidFill>
                  <a:srgbClr val="C00000"/>
                </a:solidFill>
                <a:latin typeface="Minion Pro" pitchFamily="18" charset="0"/>
              </a:rPr>
              <a:t>mới</a:t>
            </a:r>
            <a:endParaRPr lang="en-US" b="1">
              <a:solidFill>
                <a:srgbClr val="C00000"/>
              </a:solidFill>
              <a:latin typeface="Minion Pro" pitchFamily="18" charset="0"/>
            </a:endParaRPr>
          </a:p>
        </p:txBody>
      </p:sp>
      <p:sp>
        <p:nvSpPr>
          <p:cNvPr id="14" name="Rounded Rectangle 13"/>
          <p:cNvSpPr/>
          <p:nvPr/>
        </p:nvSpPr>
        <p:spPr>
          <a:xfrm>
            <a:off x="8550344" y="3721995"/>
            <a:ext cx="3397182" cy="17257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a:solidFill>
                  <a:schemeClr val="tx1"/>
                </a:solidFill>
                <a:latin typeface="Minion Pro" pitchFamily="18" charset="0"/>
              </a:rPr>
              <a:t>2.</a:t>
            </a:r>
            <a:r>
              <a:rPr lang="en-US">
                <a:solidFill>
                  <a:schemeClr val="tx1"/>
                </a:solidFill>
                <a:latin typeface="Minion Pro" pitchFamily="18" charset="0"/>
              </a:rPr>
              <a:t> </a:t>
            </a:r>
            <a:r>
              <a:rPr lang="vi-VN">
                <a:solidFill>
                  <a:schemeClr val="tx1"/>
                </a:solidFill>
                <a:latin typeface="Minion Pro" pitchFamily="18" charset="0"/>
              </a:rPr>
              <a:t>GV có thể </a:t>
            </a:r>
            <a:r>
              <a:rPr lang="en-US">
                <a:solidFill>
                  <a:schemeClr val="tx1"/>
                </a:solidFill>
                <a:latin typeface="Minion Pro" pitchFamily="18" charset="0"/>
              </a:rPr>
              <a:t>cho HS thảo luận </a:t>
            </a:r>
            <a:r>
              <a:rPr lang="vi-VN">
                <a:solidFill>
                  <a:schemeClr val="tx1"/>
                </a:solidFill>
                <a:latin typeface="Minion Pro" pitchFamily="18" charset="0"/>
              </a:rPr>
              <a:t>nhóm</a:t>
            </a:r>
            <a:r>
              <a:rPr lang="en-US">
                <a:solidFill>
                  <a:schemeClr val="tx1"/>
                </a:solidFill>
                <a:latin typeface="Minion Pro" pitchFamily="18" charset="0"/>
              </a:rPr>
              <a:t> để thực hiện yêu cầu: </a:t>
            </a:r>
            <a:r>
              <a:rPr lang="en-US" i="1">
                <a:solidFill>
                  <a:schemeClr val="tx1"/>
                </a:solidFill>
                <a:latin typeface="Minion Pro" pitchFamily="18" charset="0"/>
              </a:rPr>
              <a:t>Nêu một số sự kiện lịch sử tiêu biểu gắn với Thăng Long – Hà Nội</a:t>
            </a:r>
            <a:r>
              <a:rPr lang="en-US">
                <a:solidFill>
                  <a:schemeClr val="tx1"/>
                </a:solidFill>
                <a:latin typeface="Minion Pro" pitchFamily="18" charset="0"/>
              </a:rPr>
              <a:t>.</a:t>
            </a:r>
          </a:p>
        </p:txBody>
      </p:sp>
      <p:sp>
        <p:nvSpPr>
          <p:cNvPr id="17" name="Rounded Rectangle 16"/>
          <p:cNvSpPr/>
          <p:nvPr/>
        </p:nvSpPr>
        <p:spPr>
          <a:xfrm>
            <a:off x="296881" y="2175642"/>
            <a:ext cx="3966359" cy="253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a:solidFill>
                  <a:schemeClr val="tx1"/>
                </a:solidFill>
                <a:latin typeface="Minion Pro" pitchFamily="18" charset="0"/>
              </a:rPr>
              <a:t>1. </a:t>
            </a:r>
            <a:r>
              <a:rPr lang="vi-VN">
                <a:solidFill>
                  <a:schemeClr val="tx1"/>
                </a:solidFill>
                <a:latin typeface="Minion Pro" pitchFamily="18" charset="0"/>
              </a:rPr>
              <a:t>GV</a:t>
            </a:r>
            <a:r>
              <a:rPr lang="en-US">
                <a:solidFill>
                  <a:schemeClr val="tx1"/>
                </a:solidFill>
                <a:latin typeface="Minion Pro" pitchFamily="18" charset="0"/>
              </a:rPr>
              <a:t> giới thiệu cho HS sự kiện năm 1010, vua Lý Thái Tổ dời đô từ Hoa Lư (Ninh Bình) về thành Đại La (Hà Nội ngày nay). Sau đó, GV cho HS đọc tư liệu, thảo luận cặp đôi và thực hiện yêu cầu: </a:t>
            </a:r>
            <a:r>
              <a:rPr lang="en-US" i="1">
                <a:solidFill>
                  <a:schemeClr val="tx1"/>
                </a:solidFill>
                <a:latin typeface="Minion Pro" pitchFamily="18" charset="0"/>
              </a:rPr>
              <a:t>Chỉ ra những từ chỉ đặc điểm tự nhiên của thành Đại La thông qua Chiếu dời đô. Từ đó, nêu đặc điểm nổi bật của khu vực này</a:t>
            </a:r>
            <a:r>
              <a:rPr lang="en-US">
                <a:solidFill>
                  <a:schemeClr val="tx1"/>
                </a:solidFill>
                <a:latin typeface="Minion Pro" pitchFamily="18" charset="0"/>
              </a:rPr>
              <a:t>.</a:t>
            </a:r>
          </a:p>
        </p:txBody>
      </p:sp>
      <p:sp>
        <p:nvSpPr>
          <p:cNvPr id="22" name="Rounded Rectangle 21"/>
          <p:cNvSpPr/>
          <p:nvPr/>
        </p:nvSpPr>
        <p:spPr>
          <a:xfrm>
            <a:off x="296881" y="5044966"/>
            <a:ext cx="3966359" cy="13113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solidFill>
                  <a:schemeClr val="tx1"/>
                </a:solidFill>
                <a:latin typeface="Minion Pro" pitchFamily="18" charset="0"/>
              </a:rPr>
              <a:t>GV hướng dẫn HS tìm những từ/cụm từ trong tư liệu chỉ đặc điểm của thành Đại La (thế rồng cuộn hổ ngồi, bằng phẳng, thế đất cao,...) và rút ra nhận xét</a:t>
            </a:r>
            <a:r>
              <a:rPr lang="vi-VN">
                <a:solidFill>
                  <a:schemeClr val="tx1"/>
                </a:solidFill>
                <a:latin typeface="Minion Pro" pitchFamily="18" charset="0"/>
              </a:rPr>
              <a:t>.</a:t>
            </a:r>
            <a:endParaRPr lang="en-US">
              <a:solidFill>
                <a:schemeClr val="tx1"/>
              </a:solidFill>
              <a:latin typeface="Minion Pro" pitchFamily="18" charset="0"/>
            </a:endParaRPr>
          </a:p>
        </p:txBody>
      </p:sp>
      <p:pic>
        <p:nvPicPr>
          <p:cNvPr id="1026" name="Picture 2" descr="C:\Users\Quynh-Sudia\Desktop\hình 2.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430" y="841757"/>
            <a:ext cx="3923810" cy="1104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6896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3A9B73D-E33C-4EEB-A4D7-9309F8C9D0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4874" y="1328474"/>
            <a:ext cx="3979572" cy="4568099"/>
          </a:xfrm>
          <a:prstGeom prst="rect">
            <a:avLst/>
          </a:prstGeom>
        </p:spPr>
      </p:pic>
      <p:sp>
        <p:nvSpPr>
          <p:cNvPr id="3" name="Title 2"/>
          <p:cNvSpPr>
            <a:spLocks noGrp="1"/>
          </p:cNvSpPr>
          <p:nvPr>
            <p:ph type="title"/>
          </p:nvPr>
        </p:nvSpPr>
        <p:spPr>
          <a:xfrm>
            <a:off x="3957145" y="141890"/>
            <a:ext cx="4147957" cy="986713"/>
          </a:xfrm>
        </p:spPr>
        <p:txBody>
          <a:bodyPr/>
          <a:lstStyle/>
          <a:p>
            <a:pPr lvl="0">
              <a:lnSpc>
                <a:spcPct val="100000"/>
              </a:lnSpc>
            </a:pPr>
            <a:r>
              <a:rPr lang="en-US" sz="1800">
                <a:solidFill>
                  <a:srgbClr val="C00000"/>
                </a:solidFill>
                <a:latin typeface="Minion Pro" pitchFamily="18" charset="0"/>
                <a:ea typeface="+mn-ea"/>
                <a:cs typeface="Arial" panose="020B0604020202020204" pitchFamily="34" charset="0"/>
              </a:rPr>
              <a:t/>
            </a:r>
            <a:br>
              <a:rPr lang="en-US" sz="1800">
                <a:solidFill>
                  <a:srgbClr val="C00000"/>
                </a:solidFill>
                <a:latin typeface="Minion Pro" pitchFamily="18" charset="0"/>
                <a:ea typeface="+mn-ea"/>
                <a:cs typeface="Arial" panose="020B0604020202020204" pitchFamily="34" charset="0"/>
              </a:rPr>
            </a:br>
            <a:r>
              <a:rPr lang="en-US" sz="1800">
                <a:solidFill>
                  <a:srgbClr val="C00000"/>
                </a:solidFill>
                <a:latin typeface="Minion Pro" pitchFamily="18" charset="0"/>
                <a:ea typeface="+mn-ea"/>
                <a:cs typeface="Arial" panose="020B0604020202020204" pitchFamily="34" charset="0"/>
              </a:rPr>
              <a:t/>
            </a:r>
            <a:br>
              <a:rPr lang="en-US" sz="1800">
                <a:solidFill>
                  <a:srgbClr val="C00000"/>
                </a:solidFill>
                <a:latin typeface="Minion Pro" pitchFamily="18" charset="0"/>
                <a:ea typeface="+mn-ea"/>
                <a:cs typeface="Arial" panose="020B0604020202020204" pitchFamily="34" charset="0"/>
              </a:rPr>
            </a:br>
            <a:r>
              <a:rPr lang="en-US" sz="1800">
                <a:solidFill>
                  <a:srgbClr val="C00000"/>
                </a:solidFill>
                <a:latin typeface="Minion Pro" pitchFamily="18" charset="0"/>
                <a:ea typeface="+mn-ea"/>
                <a:cs typeface="Arial" panose="020B0604020202020204" pitchFamily="34" charset="0"/>
              </a:rPr>
              <a:t/>
            </a:r>
            <a:br>
              <a:rPr lang="en-US" sz="1800">
                <a:solidFill>
                  <a:srgbClr val="C00000"/>
                </a:solidFill>
                <a:latin typeface="Minion Pro" pitchFamily="18" charset="0"/>
                <a:ea typeface="+mn-ea"/>
                <a:cs typeface="Arial" panose="020B0604020202020204" pitchFamily="34" charset="0"/>
              </a:rPr>
            </a:br>
            <a:r>
              <a:rPr lang="en-US" sz="1800">
                <a:solidFill>
                  <a:srgbClr val="C00000"/>
                </a:solidFill>
                <a:latin typeface="Minion Pro" pitchFamily="18" charset="0"/>
                <a:ea typeface="+mn-ea"/>
                <a:cs typeface="Arial" panose="020B0604020202020204" pitchFamily="34" charset="0"/>
              </a:rPr>
              <a:t>Hoạt động hình thành kiến thức mới</a:t>
            </a:r>
            <a:br>
              <a:rPr lang="en-US" sz="1800">
                <a:solidFill>
                  <a:srgbClr val="C00000"/>
                </a:solidFill>
                <a:latin typeface="Minion Pro" pitchFamily="18" charset="0"/>
                <a:ea typeface="+mn-ea"/>
                <a:cs typeface="Arial" panose="020B0604020202020204" pitchFamily="34" charset="0"/>
              </a:rPr>
            </a:br>
            <a:endParaRPr lang="en-US"/>
          </a:p>
        </p:txBody>
      </p:sp>
      <p:sp>
        <p:nvSpPr>
          <p:cNvPr id="7" name="Rounded Rectangle 6"/>
          <p:cNvSpPr/>
          <p:nvPr/>
        </p:nvSpPr>
        <p:spPr>
          <a:xfrm>
            <a:off x="592428" y="2279562"/>
            <a:ext cx="3142445" cy="13019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700" b="1">
                <a:solidFill>
                  <a:schemeClr val="tx1"/>
                </a:solidFill>
                <a:latin typeface="Minion Pro" pitchFamily="18" charset="0"/>
              </a:rPr>
              <a:t>2. </a:t>
            </a:r>
            <a:r>
              <a:rPr lang="vi-VN" sz="1700">
                <a:solidFill>
                  <a:schemeClr val="tx1"/>
                </a:solidFill>
                <a:latin typeface="Minion Pro" pitchFamily="18" charset="0"/>
              </a:rPr>
              <a:t>GV đặt câu hỏi:</a:t>
            </a:r>
            <a:r>
              <a:rPr lang="en-US" sz="1700">
                <a:solidFill>
                  <a:schemeClr val="tx1"/>
                </a:solidFill>
                <a:latin typeface="Minion Pro" pitchFamily="18" charset="0"/>
              </a:rPr>
              <a:t> </a:t>
            </a:r>
            <a:r>
              <a:rPr lang="en-US" sz="1700" i="1">
                <a:solidFill>
                  <a:schemeClr val="tx1"/>
                </a:solidFill>
                <a:latin typeface="Minion Pro" pitchFamily="18" charset="0"/>
              </a:rPr>
              <a:t>Kể câu chuyện liên quan đến Thăng Long – Hà Nội mà em ấn tượng nhất</a:t>
            </a:r>
            <a:r>
              <a:rPr lang="en-US" sz="1700">
                <a:solidFill>
                  <a:schemeClr val="tx1"/>
                </a:solidFill>
                <a:latin typeface="Minion Pro" pitchFamily="18" charset="0"/>
              </a:rPr>
              <a:t>.</a:t>
            </a:r>
            <a:r>
              <a:rPr lang="vi-VN" sz="1700">
                <a:solidFill>
                  <a:schemeClr val="tx1"/>
                </a:solidFill>
                <a:latin typeface="Minion Pro" pitchFamily="18" charset="0"/>
              </a:rPr>
              <a:t> </a:t>
            </a:r>
            <a:endParaRPr lang="en-US" sz="1700">
              <a:solidFill>
                <a:schemeClr val="tx1"/>
              </a:solidFill>
              <a:latin typeface="Minion Pro" pitchFamily="18" charset="0"/>
            </a:endParaRPr>
          </a:p>
        </p:txBody>
      </p:sp>
      <p:sp>
        <p:nvSpPr>
          <p:cNvPr id="10" name="Rounded Rectangle 9"/>
          <p:cNvSpPr/>
          <p:nvPr/>
        </p:nvSpPr>
        <p:spPr>
          <a:xfrm>
            <a:off x="7714446" y="837127"/>
            <a:ext cx="3902298" cy="5306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a:solidFill>
                  <a:schemeClr val="tx1"/>
                </a:solidFill>
                <a:latin typeface="Times New Roman" pitchFamily="18" charset="0"/>
                <a:ea typeface="Tahoma" pitchFamily="34" charset="0"/>
                <a:cs typeface="Times New Roman" pitchFamily="18" charset="0"/>
              </a:rPr>
              <a:t>• Hoàng Diệu là một vị quan nhà Nguyễn. Năm 1882, trước cuộc tấn công của quân Pháp dưới quyền chỉ huy của Hăng-ri Ri-vi-e vào thành Hà Nội, quân dân ta đã anh dũng chiến đấu dưới sự chỉ huy của Tổng đốc Hoàng Diệu.</a:t>
            </a:r>
          </a:p>
          <a:p>
            <a:pPr algn="just"/>
            <a:r>
              <a:rPr lang="en-US" sz="1600">
                <a:solidFill>
                  <a:schemeClr val="tx1"/>
                </a:solidFill>
                <a:latin typeface="Times New Roman" pitchFamily="18" charset="0"/>
                <a:ea typeface="Tahoma" pitchFamily="34" charset="0"/>
                <a:cs typeface="Times New Roman" pitchFamily="18" charset="0"/>
              </a:rPr>
              <a:t>• Hình ảnh Chủ tịch Hồ Chí Minh thay mặt quốc dân đồng bào đọc bản </a:t>
            </a:r>
            <a:r>
              <a:rPr lang="en-US" sz="1600" i="1">
                <a:solidFill>
                  <a:schemeClr val="tx1"/>
                </a:solidFill>
                <a:latin typeface="Times New Roman" pitchFamily="18" charset="0"/>
                <a:ea typeface="Tahoma" pitchFamily="34" charset="0"/>
                <a:cs typeface="Times New Roman" pitchFamily="18" charset="0"/>
              </a:rPr>
              <a:t>Tuyên ngôn Độc lập </a:t>
            </a:r>
            <a:r>
              <a:rPr lang="en-US" sz="1600">
                <a:solidFill>
                  <a:schemeClr val="tx1"/>
                </a:solidFill>
                <a:latin typeface="Times New Roman" pitchFamily="18" charset="0"/>
                <a:ea typeface="Tahoma" pitchFamily="34" charset="0"/>
                <a:cs typeface="Times New Roman" pitchFamily="18" charset="0"/>
              </a:rPr>
              <a:t>khai sinh ra nước Việt Nam Dân chủ Cộng hoà tại Quảng trường Ba Đình, Hà Nội ngày 2 – 9 – 1945.</a:t>
            </a:r>
          </a:p>
          <a:p>
            <a:pPr algn="just"/>
            <a:r>
              <a:rPr lang="en-US" sz="1600">
                <a:solidFill>
                  <a:schemeClr val="tx1"/>
                </a:solidFill>
                <a:latin typeface="Times New Roman" pitchFamily="18" charset="0"/>
                <a:ea typeface="Tahoma" pitchFamily="34" charset="0"/>
                <a:cs typeface="Times New Roman" pitchFamily="18" charset="0"/>
              </a:rPr>
              <a:t>• Từ ngày 18 đến 29 – 12 – 1972, quân và dân miền Bắc đã anh dũng chiến đấu đánh bại cuộc tập kích trên không của không quân Mỹ vào Hà Nội, Hải Phòng. Trong trận chiến đấu này, lực lượng tự vệ Tủ đô đã bắn rơi nhiều máy bay, buộc Mỹ phải kí hiệp định về chấm dứt chiến tranh, lập </a:t>
            </a:r>
            <a:r>
              <a:rPr lang="en-US">
                <a:solidFill>
                  <a:schemeClr val="tx1"/>
                </a:solidFill>
                <a:latin typeface="Minion Pro" pitchFamily="18" charset="0"/>
              </a:rPr>
              <a:t>lại hoà bình </a:t>
            </a:r>
            <a:r>
              <a:rPr lang="en-US" sz="1600">
                <a:solidFill>
                  <a:schemeClr val="tx1"/>
                </a:solidFill>
                <a:latin typeface="Minion Pro" pitchFamily="18" charset="0"/>
              </a:rPr>
              <a:t>ở Việt Nam.</a:t>
            </a:r>
          </a:p>
        </p:txBody>
      </p:sp>
    </p:spTree>
    <p:extLst>
      <p:ext uri="{BB962C8B-B14F-4D97-AF65-F5344CB8AC3E}">
        <p14:creationId xmlns:p14="http://schemas.microsoft.com/office/powerpoint/2010/main" val="1978345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xmlns="" id="{B4186C1F-22C1-41BF-89FA-69360BA7E72F}"/>
              </a:ext>
            </a:extLst>
          </p:cNvPr>
          <p:cNvSpPr>
            <a:spLocks noGrp="1"/>
          </p:cNvSpPr>
          <p:nvPr>
            <p:ph type="title"/>
          </p:nvPr>
        </p:nvSpPr>
        <p:spPr>
          <a:xfrm>
            <a:off x="4082328" y="91101"/>
            <a:ext cx="4198787" cy="501326"/>
          </a:xfrm>
        </p:spPr>
        <p:txBody>
          <a:bodyPr/>
          <a:lstStyle/>
          <a:p>
            <a:pPr algn="ctr"/>
            <a:r>
              <a:rPr lang="en-US" sz="2000">
                <a:solidFill>
                  <a:srgbClr val="C00000"/>
                </a:solidFill>
                <a:latin typeface="Minion Pro" pitchFamily="18" charset="0"/>
              </a:rPr>
              <a:t>Hoạt động hình thành kiến thức mới</a:t>
            </a:r>
            <a:br>
              <a:rPr lang="en-US" sz="2000">
                <a:solidFill>
                  <a:srgbClr val="C00000"/>
                </a:solidFill>
                <a:latin typeface="Minion Pro" pitchFamily="18" charset="0"/>
              </a:rPr>
            </a:br>
            <a:endParaRPr lang="en-US" altLang="en-US" sz="2000" dirty="0">
              <a:latin typeface="Myriad Pro" panose="020B0503030403020204" pitchFamily="34" charset="0"/>
            </a:endParaRPr>
          </a:p>
        </p:txBody>
      </p:sp>
      <p:pic>
        <p:nvPicPr>
          <p:cNvPr id="5" name="Picture 4">
            <a:extLst>
              <a:ext uri="{FF2B5EF4-FFF2-40B4-BE49-F238E27FC236}">
                <a16:creationId xmlns:a16="http://schemas.microsoft.com/office/drawing/2014/main" xmlns="" id="{9975B2A7-0415-4D69-9E53-28A982D1D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2327" y="1787250"/>
            <a:ext cx="3932388" cy="4179355"/>
          </a:xfrm>
          <a:prstGeom prst="rect">
            <a:avLst/>
          </a:prstGeom>
        </p:spPr>
      </p:pic>
      <p:pic>
        <p:nvPicPr>
          <p:cNvPr id="2050" name="Picture 2" descr="C:\Users\Quynh-Sudia\Desktop\hình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2327" y="691931"/>
            <a:ext cx="4051915" cy="109531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00088" y="825334"/>
            <a:ext cx="3682239" cy="1477328"/>
          </a:xfrm>
          <a:prstGeom prst="rect">
            <a:avLst/>
          </a:prstGeom>
        </p:spPr>
        <p:txBody>
          <a:bodyPr wrap="square">
            <a:spAutoFit/>
          </a:bodyPr>
          <a:lstStyle/>
          <a:p>
            <a:pPr algn="just"/>
            <a:r>
              <a:rPr lang="en-US" b="1">
                <a:latin typeface="Times New Roman" pitchFamily="18" charset="0"/>
                <a:cs typeface="Times New Roman" pitchFamily="18" charset="0"/>
              </a:rPr>
              <a:t>1. </a:t>
            </a:r>
            <a:r>
              <a:rPr lang="en-US">
                <a:latin typeface="Times New Roman" pitchFamily="18" charset="0"/>
                <a:cs typeface="Times New Roman" pitchFamily="18" charset="0"/>
              </a:rPr>
              <a:t>GV cho HS quan sát từ hình 9 đến hình 11, thảo luận cặp đôi và thực hiện nhiệm vụ: </a:t>
            </a:r>
            <a:r>
              <a:rPr lang="en-US" i="1">
                <a:latin typeface="Times New Roman" pitchFamily="18" charset="0"/>
                <a:cs typeface="Times New Roman" pitchFamily="18" charset="0"/>
              </a:rPr>
              <a:t>Cho biết tên các địa điểm trong hình ảnh. Chức năng của các địa điểm đó là gì.</a:t>
            </a:r>
          </a:p>
        </p:txBody>
      </p:sp>
      <p:sp>
        <p:nvSpPr>
          <p:cNvPr id="7" name="Rounded Rectangle 6"/>
          <p:cNvSpPr/>
          <p:nvPr/>
        </p:nvSpPr>
        <p:spPr>
          <a:xfrm>
            <a:off x="204362" y="2579661"/>
            <a:ext cx="3877965" cy="302265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a:solidFill>
                  <a:srgbClr val="C00000"/>
                </a:solidFill>
                <a:latin typeface="Minion Pro"/>
              </a:rPr>
              <a:t>+ Hà Nội là nơi đặt trụ sở làm việc của các cơ quan Trung ương (hình 9).</a:t>
            </a:r>
          </a:p>
          <a:p>
            <a:pPr algn="just"/>
            <a:r>
              <a:rPr lang="en-US">
                <a:solidFill>
                  <a:srgbClr val="C00000"/>
                </a:solidFill>
                <a:latin typeface="Minion Pro"/>
              </a:rPr>
              <a:t>+ Hà Nội cũng là trung tâm kinh tế quan trọng của đất nước với nhiều nhà máy, khu công nghệ cao, trung tâm thương mại,… Nơi đây tập trung nhiều trường đại học, viện nghiên cứu, bảo tàng,… hàng đầu của đất nước (hình 10, 11).</a:t>
            </a:r>
          </a:p>
          <a:p>
            <a:pPr algn="just"/>
            <a:endParaRPr lang="en-US" i="1">
              <a:solidFill>
                <a:srgbClr val="C00000"/>
              </a:solidFill>
              <a:latin typeface="Minion Pro"/>
            </a:endParaRPr>
          </a:p>
        </p:txBody>
      </p:sp>
      <p:sp>
        <p:nvSpPr>
          <p:cNvPr id="9" name="Rectangle 8"/>
          <p:cNvSpPr/>
          <p:nvPr/>
        </p:nvSpPr>
        <p:spPr>
          <a:xfrm>
            <a:off x="8281115" y="4083418"/>
            <a:ext cx="3547656" cy="1477328"/>
          </a:xfrm>
          <a:prstGeom prst="rect">
            <a:avLst/>
          </a:prstGeom>
        </p:spPr>
        <p:txBody>
          <a:bodyPr wrap="square">
            <a:spAutoFit/>
          </a:bodyPr>
          <a:lstStyle/>
          <a:p>
            <a:pPr algn="just"/>
            <a:r>
              <a:rPr lang="en-US" b="1">
                <a:latin typeface="Minion Pro"/>
              </a:rPr>
              <a:t>3. </a:t>
            </a:r>
            <a:r>
              <a:rPr lang="en-US">
                <a:latin typeface="Minion Pro"/>
              </a:rPr>
              <a:t>GV yêu cầu HS quan sát hình 12 và cho biết ý nghĩa của hoạt động đó trong việc giữ gìn và phát huy truyền thống văn hoá của Thăng Long – Hà Nội.</a:t>
            </a:r>
            <a:endParaRPr lang="en-US" i="1">
              <a:latin typeface="Minion Pro"/>
            </a:endParaRPr>
          </a:p>
        </p:txBody>
      </p:sp>
      <p:sp>
        <p:nvSpPr>
          <p:cNvPr id="11" name="Rectangle 10"/>
          <p:cNvSpPr/>
          <p:nvPr/>
        </p:nvSpPr>
        <p:spPr>
          <a:xfrm>
            <a:off x="8134242" y="1216243"/>
            <a:ext cx="3547656" cy="1477328"/>
          </a:xfrm>
          <a:prstGeom prst="rect">
            <a:avLst/>
          </a:prstGeom>
        </p:spPr>
        <p:txBody>
          <a:bodyPr wrap="square">
            <a:spAutoFit/>
          </a:bodyPr>
          <a:lstStyle/>
          <a:p>
            <a:pPr algn="just"/>
            <a:r>
              <a:rPr lang="en-US" b="1">
                <a:latin typeface="Minion Pro"/>
              </a:rPr>
              <a:t>2.</a:t>
            </a:r>
            <a:r>
              <a:rPr lang="en-US">
                <a:latin typeface="Minion Pro"/>
              </a:rPr>
              <a:t>  Chức năng của của các địa điểm trong hình cho thấy Hà Nội có vai trò gì? Hà Nội là trung tâm quan trọng của đất nước trên lĩnh vực nào?</a:t>
            </a:r>
            <a:endParaRPr lang="en-US" i="1">
              <a:latin typeface="Minion Pro"/>
            </a:endParaRPr>
          </a:p>
        </p:txBody>
      </p:sp>
    </p:spTree>
    <p:extLst>
      <p:ext uri="{BB962C8B-B14F-4D97-AF65-F5344CB8AC3E}">
        <p14:creationId xmlns:p14="http://schemas.microsoft.com/office/powerpoint/2010/main" val="1184903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5" y="-635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Slide Number Placeholder 1"/>
          <p:cNvSpPr>
            <a:spLocks noGrp="1"/>
          </p:cNvSpPr>
          <p:nvPr>
            <p:ph type="sldNum" sz="quarter" idx="12"/>
          </p:nvPr>
        </p:nvSpPr>
        <p:spPr bwMode="auto">
          <a:xfrm>
            <a:off x="10106025" y="6650038"/>
            <a:ext cx="609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4C35CE56-BB30-4F69-AF5A-DA079D239AB7}" type="slidenum">
              <a:rPr lang="en-US" altLang="zh-CN" smtClean="0">
                <a:solidFill>
                  <a:srgbClr val="898989"/>
                </a:solidFill>
                <a:latin typeface="Calibri" pitchFamily="34" charset="0"/>
                <a:cs typeface="等线"/>
              </a:rPr>
              <a:pPr/>
              <a:t>48</a:t>
            </a:fld>
            <a:endParaRPr lang="en-US" altLang="zh-CN">
              <a:solidFill>
                <a:srgbClr val="898989"/>
              </a:solidFill>
              <a:latin typeface="Calibri" pitchFamily="34" charset="0"/>
              <a:cs typeface="等线"/>
            </a:endParaRPr>
          </a:p>
        </p:txBody>
      </p:sp>
      <p:sp>
        <p:nvSpPr>
          <p:cNvPr id="36868"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941397EE-F6B5-4E27-8945-7AB44F9F4A4D}" type="slidenum">
              <a:rPr lang="en-US" altLang="zh-CN" sz="1200">
                <a:solidFill>
                  <a:srgbClr val="898989"/>
                </a:solidFill>
                <a:latin typeface="Calibri" pitchFamily="34" charset="0"/>
                <a:cs typeface="等线"/>
              </a:rPr>
              <a:pPr algn="r" eaLnBrk="1" hangingPunct="1"/>
              <a:t>48</a:t>
            </a:fld>
            <a:endParaRPr lang="en-US" altLang="zh-CN" sz="1200">
              <a:solidFill>
                <a:srgbClr val="898989"/>
              </a:solidFill>
              <a:latin typeface="Calibri" pitchFamily="34" charset="0"/>
              <a:cs typeface="等线"/>
            </a:endParaRPr>
          </a:p>
        </p:txBody>
      </p:sp>
      <p:sp>
        <p:nvSpPr>
          <p:cNvPr id="36870" name="Slide Number Placeholder 2"/>
          <p:cNvSpPr txBox="1">
            <a:spLocks/>
          </p:cNvSpPr>
          <p:nvPr/>
        </p:nvSpPr>
        <p:spPr bwMode="auto">
          <a:xfrm>
            <a:off x="8955088" y="6356350"/>
            <a:ext cx="29924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latin typeface="Calibri" pitchFamily="34" charset="0"/>
            </a:endParaRPr>
          </a:p>
        </p:txBody>
      </p:sp>
      <p:sp>
        <p:nvSpPr>
          <p:cNvPr id="9" name="Rectangle 8"/>
          <p:cNvSpPr/>
          <p:nvPr/>
        </p:nvSpPr>
        <p:spPr>
          <a:xfrm>
            <a:off x="4177996" y="163449"/>
            <a:ext cx="3909936" cy="369332"/>
          </a:xfrm>
          <a:prstGeom prst="rect">
            <a:avLst/>
          </a:prstGeom>
        </p:spPr>
        <p:txBody>
          <a:bodyPr wrap="square">
            <a:spAutoFit/>
          </a:bodyPr>
          <a:lstStyle/>
          <a:p>
            <a:pPr algn="ctr"/>
            <a:r>
              <a:rPr lang="en-US" b="1" err="1">
                <a:solidFill>
                  <a:srgbClr val="C00000"/>
                </a:solidFill>
                <a:latin typeface="Minion Pro" pitchFamily="18" charset="0"/>
              </a:rPr>
              <a:t>Hoạt</a:t>
            </a:r>
            <a:r>
              <a:rPr lang="en-US" b="1">
                <a:solidFill>
                  <a:srgbClr val="C00000"/>
                </a:solidFill>
                <a:latin typeface="Minion Pro" pitchFamily="18" charset="0"/>
              </a:rPr>
              <a:t> </a:t>
            </a:r>
            <a:r>
              <a:rPr lang="en-US" b="1" err="1">
                <a:solidFill>
                  <a:srgbClr val="C00000"/>
                </a:solidFill>
                <a:latin typeface="Minion Pro" pitchFamily="18" charset="0"/>
              </a:rPr>
              <a:t>động</a:t>
            </a:r>
            <a:r>
              <a:rPr lang="en-US" b="1">
                <a:solidFill>
                  <a:srgbClr val="C00000"/>
                </a:solidFill>
                <a:latin typeface="Minion Pro" pitchFamily="18" charset="0"/>
              </a:rPr>
              <a:t> luyện tập và vận dụng</a:t>
            </a:r>
          </a:p>
        </p:txBody>
      </p:sp>
      <p:sp>
        <p:nvSpPr>
          <p:cNvPr id="10" name="Rectangle 9"/>
          <p:cNvSpPr/>
          <p:nvPr/>
        </p:nvSpPr>
        <p:spPr>
          <a:xfrm>
            <a:off x="8358389" y="2797585"/>
            <a:ext cx="3382761" cy="2308324"/>
          </a:xfrm>
          <a:prstGeom prst="rect">
            <a:avLst/>
          </a:prstGeom>
        </p:spPr>
        <p:txBody>
          <a:bodyPr wrap="square">
            <a:spAutoFit/>
          </a:bodyPr>
          <a:lstStyle/>
          <a:p>
            <a:pPr algn="just"/>
            <a:r>
              <a:rPr lang="en-US" b="1">
                <a:latin typeface="Minion Pro"/>
              </a:rPr>
              <a:t>Với </a:t>
            </a:r>
            <a:r>
              <a:rPr lang="en-US" b="1" err="1">
                <a:latin typeface="Minion Pro"/>
              </a:rPr>
              <a:t>câu</a:t>
            </a:r>
            <a:r>
              <a:rPr lang="en-US" b="1">
                <a:latin typeface="Minion Pro"/>
              </a:rPr>
              <a:t> </a:t>
            </a:r>
            <a:r>
              <a:rPr lang="en-US" b="1" err="1">
                <a:latin typeface="Minion Pro"/>
              </a:rPr>
              <a:t>hỏi</a:t>
            </a:r>
            <a:r>
              <a:rPr lang="en-US" b="1">
                <a:latin typeface="Minion Pro"/>
              </a:rPr>
              <a:t> vận dụng: </a:t>
            </a:r>
            <a:r>
              <a:rPr lang="en-US">
                <a:latin typeface="Minion Pro"/>
              </a:rPr>
              <a:t>Dựa vào yêu cầu trong SGK, GV hướng dẫn HS thực hiện theo nhóm, mỗi nhóm lựa chọn một đối tượng (di tích lịch sử – văn hoá; hoặc giá trị truyền thống của Hà Nội) để thể hiện, có thể đề nghị sự hỗ trợ của người thân.</a:t>
            </a:r>
            <a:endParaRPr lang="en-US" i="1">
              <a:latin typeface="Minion Pro"/>
            </a:endParaRPr>
          </a:p>
        </p:txBody>
      </p:sp>
      <p:sp>
        <p:nvSpPr>
          <p:cNvPr id="13" name="Rectangle 12"/>
          <p:cNvSpPr/>
          <p:nvPr/>
        </p:nvSpPr>
        <p:spPr>
          <a:xfrm>
            <a:off x="400089" y="1219199"/>
            <a:ext cx="3486502" cy="369332"/>
          </a:xfrm>
          <a:prstGeom prst="rect">
            <a:avLst/>
          </a:prstGeom>
        </p:spPr>
        <p:txBody>
          <a:bodyPr wrap="square">
            <a:spAutoFit/>
          </a:bodyPr>
          <a:lstStyle/>
          <a:p>
            <a:pPr algn="just"/>
            <a:r>
              <a:rPr lang="en-US" b="1">
                <a:latin typeface="Minion Pro"/>
              </a:rPr>
              <a:t> </a:t>
            </a:r>
            <a:endParaRPr lang="en-US" i="1">
              <a:latin typeface="Minion Pro"/>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0241" y="1588531"/>
            <a:ext cx="4471797" cy="2100531"/>
          </a:xfrm>
          <a:prstGeom prst="rect">
            <a:avLst/>
          </a:prstGeom>
        </p:spPr>
      </p:pic>
      <p:sp>
        <p:nvSpPr>
          <p:cNvPr id="14" name="Rectangle 13"/>
          <p:cNvSpPr/>
          <p:nvPr/>
        </p:nvSpPr>
        <p:spPr>
          <a:xfrm>
            <a:off x="83847" y="1219199"/>
            <a:ext cx="3802744" cy="923330"/>
          </a:xfrm>
          <a:prstGeom prst="rect">
            <a:avLst/>
          </a:prstGeom>
        </p:spPr>
        <p:txBody>
          <a:bodyPr wrap="square">
            <a:spAutoFit/>
          </a:bodyPr>
          <a:lstStyle/>
          <a:p>
            <a:pPr algn="just"/>
            <a:r>
              <a:rPr lang="en-US" b="1" err="1">
                <a:latin typeface="Minion Pro"/>
              </a:rPr>
              <a:t>Với</a:t>
            </a:r>
            <a:r>
              <a:rPr lang="en-US" b="1">
                <a:latin typeface="Minion Pro"/>
              </a:rPr>
              <a:t> </a:t>
            </a:r>
            <a:r>
              <a:rPr lang="en-US" b="1" err="1">
                <a:latin typeface="Minion Pro"/>
              </a:rPr>
              <a:t>câu</a:t>
            </a:r>
            <a:r>
              <a:rPr lang="en-US" b="1">
                <a:latin typeface="Minion Pro"/>
              </a:rPr>
              <a:t> </a:t>
            </a:r>
            <a:r>
              <a:rPr lang="en-US" b="1" err="1">
                <a:latin typeface="Minion Pro"/>
              </a:rPr>
              <a:t>hỏi</a:t>
            </a:r>
            <a:r>
              <a:rPr lang="en-US" b="1">
                <a:latin typeface="Minion Pro"/>
              </a:rPr>
              <a:t> </a:t>
            </a:r>
            <a:r>
              <a:rPr lang="en-US" b="1" err="1">
                <a:latin typeface="Minion Pro"/>
              </a:rPr>
              <a:t>luyện</a:t>
            </a:r>
            <a:r>
              <a:rPr lang="en-US" b="1">
                <a:latin typeface="Minion Pro"/>
              </a:rPr>
              <a:t> </a:t>
            </a:r>
            <a:r>
              <a:rPr lang="en-US" b="1" err="1">
                <a:latin typeface="Minion Pro"/>
              </a:rPr>
              <a:t>tập</a:t>
            </a:r>
            <a:r>
              <a:rPr lang="en-US" b="1">
                <a:latin typeface="Minion Pro"/>
              </a:rPr>
              <a:t> 1: </a:t>
            </a:r>
            <a:r>
              <a:rPr lang="en-US">
                <a:latin typeface="Minion Pro"/>
              </a:rPr>
              <a:t>GV tổ chức cho HS đóng vai diễn lại một câu chuyện về lịch sử Hà Nội.</a:t>
            </a:r>
          </a:p>
        </p:txBody>
      </p:sp>
      <p:sp>
        <p:nvSpPr>
          <p:cNvPr id="15" name="Rectangle 14"/>
          <p:cNvSpPr/>
          <p:nvPr/>
        </p:nvSpPr>
        <p:spPr>
          <a:xfrm>
            <a:off x="241968" y="4167639"/>
            <a:ext cx="3802744" cy="1754326"/>
          </a:xfrm>
          <a:prstGeom prst="rect">
            <a:avLst/>
          </a:prstGeom>
        </p:spPr>
        <p:txBody>
          <a:bodyPr wrap="square">
            <a:spAutoFit/>
          </a:bodyPr>
          <a:lstStyle/>
          <a:p>
            <a:pPr algn="just"/>
            <a:r>
              <a:rPr lang="en-US" b="1" err="1">
                <a:latin typeface="Minion Pro"/>
              </a:rPr>
              <a:t>Với</a:t>
            </a:r>
            <a:r>
              <a:rPr lang="en-US" b="1">
                <a:latin typeface="Minion Pro"/>
              </a:rPr>
              <a:t> </a:t>
            </a:r>
            <a:r>
              <a:rPr lang="en-US" b="1" err="1">
                <a:latin typeface="Minion Pro"/>
              </a:rPr>
              <a:t>câu</a:t>
            </a:r>
            <a:r>
              <a:rPr lang="en-US" b="1">
                <a:latin typeface="Minion Pro"/>
              </a:rPr>
              <a:t> </a:t>
            </a:r>
            <a:r>
              <a:rPr lang="en-US" b="1" err="1">
                <a:latin typeface="Minion Pro"/>
              </a:rPr>
              <a:t>hỏi</a:t>
            </a:r>
            <a:r>
              <a:rPr lang="en-US" b="1">
                <a:latin typeface="Minion Pro"/>
              </a:rPr>
              <a:t> </a:t>
            </a:r>
            <a:r>
              <a:rPr lang="en-US" b="1" err="1">
                <a:latin typeface="Minion Pro"/>
              </a:rPr>
              <a:t>luyện</a:t>
            </a:r>
            <a:r>
              <a:rPr lang="en-US" b="1">
                <a:latin typeface="Minion Pro"/>
              </a:rPr>
              <a:t> </a:t>
            </a:r>
            <a:r>
              <a:rPr lang="en-US" b="1" err="1">
                <a:latin typeface="Minion Pro"/>
              </a:rPr>
              <a:t>tập</a:t>
            </a:r>
            <a:r>
              <a:rPr lang="en-US" b="1">
                <a:latin typeface="Minion Pro"/>
              </a:rPr>
              <a:t> 2: </a:t>
            </a:r>
            <a:r>
              <a:rPr lang="en-US">
                <a:latin typeface="Minion Pro"/>
              </a:rPr>
              <a:t>GV có thể gợi mở cho HS kể tên một số công trình tiêu biểu của Hà Nội để qua đó cho thấy Hà Nội là trung tâm chính trị, kinh tế, văn hoá, giáo dục của đất nước.</a:t>
            </a:r>
          </a:p>
        </p:txBody>
      </p:sp>
      <p:cxnSp>
        <p:nvCxnSpPr>
          <p:cNvPr id="18" name="Straight Connector 17"/>
          <p:cNvCxnSpPr/>
          <p:nvPr/>
        </p:nvCxnSpPr>
        <p:spPr>
          <a:xfrm flipH="1">
            <a:off x="2599862" y="2311173"/>
            <a:ext cx="14448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599859" y="2047741"/>
            <a:ext cx="3" cy="2646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599862" y="2475613"/>
            <a:ext cx="1444851" cy="59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a:cxnSpLocks/>
          </p:cNvCxnSpPr>
          <p:nvPr/>
        </p:nvCxnSpPr>
        <p:spPr>
          <a:xfrm flipH="1">
            <a:off x="2599859" y="2481530"/>
            <a:ext cx="3" cy="1686109"/>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a:cxnSpLocks/>
          </p:cNvCxnSpPr>
          <p:nvPr/>
        </p:nvCxnSpPr>
        <p:spPr>
          <a:xfrm>
            <a:off x="4208995" y="3527776"/>
            <a:ext cx="0" cy="2002104"/>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4208995" y="5529880"/>
            <a:ext cx="4746094" cy="2408"/>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8955088" y="5105909"/>
            <a:ext cx="0" cy="42397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92533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xmlns="" id="{B4186C1F-22C1-41BF-89FA-69360BA7E72F}"/>
              </a:ext>
            </a:extLst>
          </p:cNvPr>
          <p:cNvSpPr>
            <a:spLocks noGrp="1"/>
          </p:cNvSpPr>
          <p:nvPr>
            <p:ph type="title"/>
          </p:nvPr>
        </p:nvSpPr>
        <p:spPr>
          <a:xfrm>
            <a:off x="4255478" y="284285"/>
            <a:ext cx="5826986" cy="812800"/>
          </a:xfrm>
        </p:spPr>
        <p:txBody>
          <a:bodyPr/>
          <a:lstStyle/>
          <a:p>
            <a:pPr algn="ctr"/>
            <a:r>
              <a:rPr lang="en-US" altLang="en-US" sz="2400" dirty="0">
                <a:latin typeface="Myriad Pro" panose="020B0503030403020204" pitchFamily="34" charset="0"/>
              </a:rPr>
              <a:t>BÀI 20. THIÊN NHIÊN VÙNG TÂY NGUYÊN</a:t>
            </a:r>
          </a:p>
        </p:txBody>
      </p:sp>
      <p:sp>
        <p:nvSpPr>
          <p:cNvPr id="2" name="Rectangle: Rounded Corners 1">
            <a:extLst>
              <a:ext uri="{FF2B5EF4-FFF2-40B4-BE49-F238E27FC236}">
                <a16:creationId xmlns:a16="http://schemas.microsoft.com/office/drawing/2014/main" xmlns="" id="{D7C33F89-46D5-43AB-8E8F-94C8CCF02E3D}"/>
              </a:ext>
            </a:extLst>
          </p:cNvPr>
          <p:cNvSpPr/>
          <p:nvPr/>
        </p:nvSpPr>
        <p:spPr>
          <a:xfrm>
            <a:off x="2681532" y="284285"/>
            <a:ext cx="1573945" cy="704850"/>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400" b="1" dirty="0" err="1">
                <a:solidFill>
                  <a:schemeClr val="tx1"/>
                </a:solidFill>
              </a:rPr>
              <a:t>Bài</a:t>
            </a:r>
            <a:r>
              <a:rPr lang="en-US" sz="2400" b="1" dirty="0">
                <a:solidFill>
                  <a:schemeClr val="tx1"/>
                </a:solidFill>
              </a:rPr>
              <a:t> </a:t>
            </a:r>
            <a:r>
              <a:rPr lang="en-US" sz="2400" b="1" err="1">
                <a:solidFill>
                  <a:schemeClr val="tx1"/>
                </a:solidFill>
              </a:rPr>
              <a:t>mẫu</a:t>
            </a:r>
            <a:r>
              <a:rPr lang="en-US" sz="2400" b="1">
                <a:solidFill>
                  <a:schemeClr val="tx1"/>
                </a:solidFill>
              </a:rPr>
              <a:t> 2</a:t>
            </a:r>
            <a:endParaRPr lang="en-US" sz="2400" b="1" dirty="0">
              <a:solidFill>
                <a:schemeClr val="tx1"/>
              </a:solidFill>
            </a:endParaRPr>
          </a:p>
        </p:txBody>
      </p:sp>
      <p:pic>
        <p:nvPicPr>
          <p:cNvPr id="3" name="Picture 2">
            <a:extLst>
              <a:ext uri="{FF2B5EF4-FFF2-40B4-BE49-F238E27FC236}">
                <a16:creationId xmlns:a16="http://schemas.microsoft.com/office/drawing/2014/main" xmlns="" id="{FEB04E88-571D-40C1-BFBC-A5053D0ED39F}"/>
              </a:ext>
            </a:extLst>
          </p:cNvPr>
          <p:cNvPicPr>
            <a:picLocks noChangeAspect="1"/>
          </p:cNvPicPr>
          <p:nvPr/>
        </p:nvPicPr>
        <p:blipFill>
          <a:blip r:embed="rId2"/>
          <a:stretch>
            <a:fillRect/>
          </a:stretch>
        </p:blipFill>
        <p:spPr>
          <a:xfrm>
            <a:off x="2014061" y="1097085"/>
            <a:ext cx="4081939" cy="5760914"/>
          </a:xfrm>
          <a:prstGeom prst="rect">
            <a:avLst/>
          </a:prstGeom>
        </p:spPr>
      </p:pic>
      <p:pic>
        <p:nvPicPr>
          <p:cNvPr id="4" name="Picture 3">
            <a:extLst>
              <a:ext uri="{FF2B5EF4-FFF2-40B4-BE49-F238E27FC236}">
                <a16:creationId xmlns:a16="http://schemas.microsoft.com/office/drawing/2014/main" xmlns="" id="{AED67683-50F3-4220-9F15-4FD97B892EEC}"/>
              </a:ext>
            </a:extLst>
          </p:cNvPr>
          <p:cNvPicPr>
            <a:picLocks noChangeAspect="1"/>
          </p:cNvPicPr>
          <p:nvPr/>
        </p:nvPicPr>
        <p:blipFill>
          <a:blip r:embed="rId3"/>
          <a:stretch>
            <a:fillRect/>
          </a:stretch>
        </p:blipFill>
        <p:spPr>
          <a:xfrm>
            <a:off x="6096000" y="1097084"/>
            <a:ext cx="4081939" cy="5760914"/>
          </a:xfrm>
          <a:prstGeom prst="rect">
            <a:avLst/>
          </a:prstGeom>
        </p:spPr>
      </p:pic>
    </p:spTree>
    <p:extLst>
      <p:ext uri="{BB962C8B-B14F-4D97-AF65-F5344CB8AC3E}">
        <p14:creationId xmlns:p14="http://schemas.microsoft.com/office/powerpoint/2010/main" val="3955307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C34D53-9BEF-4765-A5FD-824DA84C0406}"/>
              </a:ext>
            </a:extLst>
          </p:cNvPr>
          <p:cNvSpPr>
            <a:spLocks noGrp="1"/>
          </p:cNvSpPr>
          <p:nvPr>
            <p:ph type="title"/>
          </p:nvPr>
        </p:nvSpPr>
        <p:spPr>
          <a:xfrm>
            <a:off x="433388" y="1323975"/>
            <a:ext cx="11171237" cy="1325563"/>
          </a:xfrm>
        </p:spPr>
        <p:txBody>
          <a:bodyPr/>
          <a:lstStyle/>
          <a:p>
            <a:pPr>
              <a:defRPr/>
            </a:pPr>
            <a:r>
              <a:rPr lang="en-US" sz="3800" cap="all" dirty="0">
                <a:solidFill>
                  <a:srgbClr val="0070C0"/>
                </a:solidFill>
                <a:latin typeface="Myriad Pro"/>
              </a:rPr>
              <a:t>1. </a:t>
            </a:r>
            <a:r>
              <a:rPr lang="en-US" sz="3800" cap="all" dirty="0" err="1">
                <a:solidFill>
                  <a:srgbClr val="0070C0"/>
                </a:solidFill>
                <a:latin typeface="Myriad Pro"/>
              </a:rPr>
              <a:t>những</a:t>
            </a:r>
            <a:r>
              <a:rPr lang="en-US" sz="3800" cap="all" dirty="0">
                <a:solidFill>
                  <a:srgbClr val="0070C0"/>
                </a:solidFill>
                <a:latin typeface="Myriad Pro"/>
              </a:rPr>
              <a:t> </a:t>
            </a:r>
            <a:r>
              <a:rPr lang="en-US" sz="3800" cap="all" dirty="0" err="1">
                <a:solidFill>
                  <a:srgbClr val="0070C0"/>
                </a:solidFill>
                <a:latin typeface="Myriad Pro"/>
              </a:rPr>
              <a:t>điểm</a:t>
            </a:r>
            <a:r>
              <a:rPr lang="en-US" sz="3800" cap="all" dirty="0">
                <a:solidFill>
                  <a:srgbClr val="0070C0"/>
                </a:solidFill>
                <a:latin typeface="Myriad Pro"/>
              </a:rPr>
              <a:t> </a:t>
            </a:r>
            <a:r>
              <a:rPr lang="en-US" sz="3800" cap="all" dirty="0" err="1">
                <a:solidFill>
                  <a:srgbClr val="0070C0"/>
                </a:solidFill>
                <a:latin typeface="Myriad Pro"/>
              </a:rPr>
              <a:t>mới</a:t>
            </a:r>
            <a:r>
              <a:rPr lang="en-US" sz="3800" cap="all" dirty="0">
                <a:solidFill>
                  <a:srgbClr val="0070C0"/>
                </a:solidFill>
                <a:latin typeface="Myriad Pro"/>
              </a:rPr>
              <a:t> </a:t>
            </a:r>
            <a:r>
              <a:rPr lang="en-US" sz="3800" cap="all" dirty="0" err="1">
                <a:solidFill>
                  <a:srgbClr val="0070C0"/>
                </a:solidFill>
                <a:latin typeface="Myriad Pro"/>
              </a:rPr>
              <a:t>của</a:t>
            </a:r>
            <a:r>
              <a:rPr lang="en-US" sz="3800" cap="all" dirty="0">
                <a:solidFill>
                  <a:srgbClr val="0070C0"/>
                </a:solidFill>
                <a:latin typeface="Myriad Pro"/>
              </a:rPr>
              <a:t> </a:t>
            </a:r>
            <a:r>
              <a:rPr lang="en-US" sz="3800" cap="all" dirty="0" err="1">
                <a:solidFill>
                  <a:srgbClr val="0070C0"/>
                </a:solidFill>
                <a:latin typeface="Myriad Pro"/>
              </a:rPr>
              <a:t>sách</a:t>
            </a:r>
            <a:r>
              <a:rPr lang="en-US" sz="3800" cap="all" dirty="0">
                <a:solidFill>
                  <a:srgbClr val="0070C0"/>
                </a:solidFill>
                <a:latin typeface="Myriad Pro"/>
              </a:rPr>
              <a:t> </a:t>
            </a:r>
            <a:r>
              <a:rPr lang="en-US" sz="3800" cap="all" dirty="0" err="1">
                <a:solidFill>
                  <a:srgbClr val="0070C0"/>
                </a:solidFill>
                <a:latin typeface="Myriad Pro"/>
              </a:rPr>
              <a:t>lịch</a:t>
            </a:r>
            <a:r>
              <a:rPr lang="en-US" sz="3800" cap="all" dirty="0">
                <a:solidFill>
                  <a:srgbClr val="0070C0"/>
                </a:solidFill>
                <a:latin typeface="Myriad Pro"/>
              </a:rPr>
              <a:t> </a:t>
            </a:r>
            <a:r>
              <a:rPr lang="en-US" sz="3800" cap="all" dirty="0" err="1">
                <a:solidFill>
                  <a:srgbClr val="0070C0"/>
                </a:solidFill>
                <a:latin typeface="Myriad Pro"/>
              </a:rPr>
              <a:t>sử</a:t>
            </a:r>
            <a:r>
              <a:rPr lang="en-US" sz="3800" cap="all" dirty="0">
                <a:solidFill>
                  <a:srgbClr val="0070C0"/>
                </a:solidFill>
                <a:latin typeface="Myriad Pro"/>
              </a:rPr>
              <a:t> </a:t>
            </a:r>
            <a:r>
              <a:rPr lang="en-US" sz="3800" cap="all" dirty="0" err="1">
                <a:solidFill>
                  <a:srgbClr val="0070C0"/>
                </a:solidFill>
                <a:latin typeface="Myriad Pro"/>
              </a:rPr>
              <a:t>và</a:t>
            </a:r>
            <a:r>
              <a:rPr lang="en-US" sz="3800" cap="all" dirty="0">
                <a:solidFill>
                  <a:srgbClr val="0070C0"/>
                </a:solidFill>
                <a:latin typeface="Myriad Pro"/>
              </a:rPr>
              <a:t> </a:t>
            </a:r>
            <a:r>
              <a:rPr lang="en-US" sz="3800" cap="all" dirty="0" err="1">
                <a:solidFill>
                  <a:srgbClr val="0070C0"/>
                </a:solidFill>
                <a:latin typeface="Myriad Pro"/>
              </a:rPr>
              <a:t>địa</a:t>
            </a:r>
            <a:r>
              <a:rPr lang="en-US" sz="3800" cap="all" dirty="0">
                <a:solidFill>
                  <a:srgbClr val="0070C0"/>
                </a:solidFill>
                <a:latin typeface="Myriad Pro"/>
              </a:rPr>
              <a:t> </a:t>
            </a:r>
            <a:r>
              <a:rPr lang="en-US" sz="3800" cap="all" dirty="0" err="1">
                <a:solidFill>
                  <a:srgbClr val="0070C0"/>
                </a:solidFill>
                <a:latin typeface="Myriad Pro"/>
              </a:rPr>
              <a:t>lí</a:t>
            </a:r>
            <a:r>
              <a:rPr lang="en-US" sz="3800" cap="all" dirty="0">
                <a:solidFill>
                  <a:srgbClr val="0070C0"/>
                </a:solidFill>
                <a:latin typeface="Myriad Pro"/>
              </a:rPr>
              <a:t> 4</a:t>
            </a:r>
          </a:p>
        </p:txBody>
      </p:sp>
      <p:pic>
        <p:nvPicPr>
          <p:cNvPr id="12291" name="Content Placeholder 5" descr="question.png">
            <a:extLst>
              <a:ext uri="{FF2B5EF4-FFF2-40B4-BE49-F238E27FC236}">
                <a16:creationId xmlns:a16="http://schemas.microsoft.com/office/drawing/2014/main" xmlns="" id="{5C42CBC3-3F59-41C8-BD41-25AB6CA5A3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4323" y="4229287"/>
            <a:ext cx="2819401"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xmlns="" id="{A6C05818-A6B5-4A04-8BB6-F14EB88DC9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3228"/>
          <a:stretch/>
        </p:blipFill>
        <p:spPr>
          <a:xfrm>
            <a:off x="7688962" y="2445102"/>
            <a:ext cx="3173792" cy="3528847"/>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xmlns="" id="{B4186C1F-22C1-41BF-89FA-69360BA7E72F}"/>
              </a:ext>
            </a:extLst>
          </p:cNvPr>
          <p:cNvSpPr>
            <a:spLocks noGrp="1"/>
          </p:cNvSpPr>
          <p:nvPr>
            <p:ph type="title"/>
          </p:nvPr>
        </p:nvSpPr>
        <p:spPr>
          <a:xfrm>
            <a:off x="4255478" y="284285"/>
            <a:ext cx="5826986" cy="812800"/>
          </a:xfrm>
        </p:spPr>
        <p:txBody>
          <a:bodyPr/>
          <a:lstStyle/>
          <a:p>
            <a:pPr algn="ctr"/>
            <a:r>
              <a:rPr lang="en-US" altLang="en-US" sz="2400" dirty="0">
                <a:latin typeface="Myriad Pro" panose="020B0503030403020204" pitchFamily="34" charset="0"/>
              </a:rPr>
              <a:t>BÀI 20. THIÊN NHIÊN VÙNG TÂY NGUYÊN</a:t>
            </a:r>
          </a:p>
        </p:txBody>
      </p:sp>
      <p:sp>
        <p:nvSpPr>
          <p:cNvPr id="2" name="Rectangle: Rounded Corners 1">
            <a:extLst>
              <a:ext uri="{FF2B5EF4-FFF2-40B4-BE49-F238E27FC236}">
                <a16:creationId xmlns:a16="http://schemas.microsoft.com/office/drawing/2014/main" xmlns="" id="{D7C33F89-46D5-43AB-8E8F-94C8CCF02E3D}"/>
              </a:ext>
            </a:extLst>
          </p:cNvPr>
          <p:cNvSpPr/>
          <p:nvPr/>
        </p:nvSpPr>
        <p:spPr>
          <a:xfrm>
            <a:off x="2681532" y="284285"/>
            <a:ext cx="1573945" cy="704850"/>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400" b="1" dirty="0" err="1">
                <a:solidFill>
                  <a:schemeClr val="tx1"/>
                </a:solidFill>
              </a:rPr>
              <a:t>Bài</a:t>
            </a:r>
            <a:r>
              <a:rPr lang="en-US" sz="2400" b="1" dirty="0">
                <a:solidFill>
                  <a:schemeClr val="tx1"/>
                </a:solidFill>
              </a:rPr>
              <a:t> </a:t>
            </a:r>
            <a:r>
              <a:rPr lang="en-US" sz="2400" b="1" dirty="0" err="1">
                <a:solidFill>
                  <a:schemeClr val="tx1"/>
                </a:solidFill>
              </a:rPr>
              <a:t>mẫu</a:t>
            </a:r>
            <a:r>
              <a:rPr lang="en-US" sz="2400" b="1" dirty="0">
                <a:solidFill>
                  <a:schemeClr val="tx1"/>
                </a:solidFill>
              </a:rPr>
              <a:t> </a:t>
            </a:r>
            <a:r>
              <a:rPr lang="en-US" sz="2400" b="1" dirty="0" smtClean="0">
                <a:solidFill>
                  <a:schemeClr val="tx1"/>
                </a:solidFill>
              </a:rPr>
              <a:t>2</a:t>
            </a:r>
            <a:endParaRPr lang="en-US" sz="2400" b="1" dirty="0">
              <a:solidFill>
                <a:schemeClr val="tx1"/>
              </a:solidFill>
            </a:endParaRPr>
          </a:p>
        </p:txBody>
      </p:sp>
      <p:pic>
        <p:nvPicPr>
          <p:cNvPr id="5" name="Picture 4">
            <a:extLst>
              <a:ext uri="{FF2B5EF4-FFF2-40B4-BE49-F238E27FC236}">
                <a16:creationId xmlns:a16="http://schemas.microsoft.com/office/drawing/2014/main" xmlns="" id="{02F57434-771F-4287-9A63-C331123544F8}"/>
              </a:ext>
            </a:extLst>
          </p:cNvPr>
          <p:cNvPicPr>
            <a:picLocks noChangeAspect="1"/>
          </p:cNvPicPr>
          <p:nvPr/>
        </p:nvPicPr>
        <p:blipFill>
          <a:blip r:embed="rId2"/>
          <a:stretch>
            <a:fillRect/>
          </a:stretch>
        </p:blipFill>
        <p:spPr>
          <a:xfrm>
            <a:off x="2280036" y="1097085"/>
            <a:ext cx="4087936" cy="5760915"/>
          </a:xfrm>
          <a:prstGeom prst="rect">
            <a:avLst/>
          </a:prstGeom>
        </p:spPr>
      </p:pic>
      <p:pic>
        <p:nvPicPr>
          <p:cNvPr id="6" name="Picture 5">
            <a:extLst>
              <a:ext uri="{FF2B5EF4-FFF2-40B4-BE49-F238E27FC236}">
                <a16:creationId xmlns:a16="http://schemas.microsoft.com/office/drawing/2014/main" xmlns="" id="{5BE49420-C4BE-4B96-925A-34346C9ABA89}"/>
              </a:ext>
            </a:extLst>
          </p:cNvPr>
          <p:cNvPicPr>
            <a:picLocks noChangeAspect="1"/>
          </p:cNvPicPr>
          <p:nvPr/>
        </p:nvPicPr>
        <p:blipFill>
          <a:blip r:embed="rId3"/>
          <a:stretch>
            <a:fillRect/>
          </a:stretch>
        </p:blipFill>
        <p:spPr>
          <a:xfrm>
            <a:off x="6367972" y="1097084"/>
            <a:ext cx="4090391" cy="5760915"/>
          </a:xfrm>
          <a:prstGeom prst="rect">
            <a:avLst/>
          </a:prstGeom>
        </p:spPr>
      </p:pic>
    </p:spTree>
    <p:extLst>
      <p:ext uri="{BB962C8B-B14F-4D97-AF65-F5344CB8AC3E}">
        <p14:creationId xmlns:p14="http://schemas.microsoft.com/office/powerpoint/2010/main" val="9717473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xmlns="" id="{E98D52D5-D8D9-4148-9B0D-F496C4D8CA13}"/>
              </a:ext>
            </a:extLst>
          </p:cNvPr>
          <p:cNvSpPr>
            <a:spLocks noGrp="1"/>
          </p:cNvSpPr>
          <p:nvPr>
            <p:ph type="title"/>
          </p:nvPr>
        </p:nvSpPr>
        <p:spPr>
          <a:xfrm>
            <a:off x="4425950" y="-52388"/>
            <a:ext cx="3338513" cy="957263"/>
          </a:xfrm>
        </p:spPr>
        <p:txBody>
          <a:bodyPr/>
          <a:lstStyle/>
          <a:p>
            <a:pPr>
              <a:defRPr/>
            </a:pPr>
            <a:r>
              <a:rPr lang="en-US" sz="3200" dirty="0">
                <a:solidFill>
                  <a:srgbClr val="0070C0"/>
                </a:solidFill>
                <a:latin typeface="Calibri" panose="020F0502020204030204" pitchFamily="34" charset="0"/>
              </a:rPr>
              <a:t>I. </a:t>
            </a:r>
            <a:r>
              <a:rPr lang="en-US" sz="3200" cap="all" dirty="0" err="1">
                <a:solidFill>
                  <a:srgbClr val="0070C0"/>
                </a:solidFill>
                <a:latin typeface="Calibri" panose="020F0502020204030204" pitchFamily="34" charset="0"/>
              </a:rPr>
              <a:t>Mục</a:t>
            </a:r>
            <a:r>
              <a:rPr lang="en-US" sz="3200" cap="all" dirty="0">
                <a:solidFill>
                  <a:srgbClr val="0070C0"/>
                </a:solidFill>
                <a:latin typeface="Calibri" panose="020F0502020204030204" pitchFamily="34" charset="0"/>
              </a:rPr>
              <a:t> </a:t>
            </a:r>
            <a:r>
              <a:rPr lang="en-US" sz="3200" cap="all" dirty="0" err="1">
                <a:solidFill>
                  <a:srgbClr val="0070C0"/>
                </a:solidFill>
                <a:latin typeface="Calibri" panose="020F0502020204030204" pitchFamily="34" charset="0"/>
              </a:rPr>
              <a:t>tiêu</a:t>
            </a:r>
            <a:endParaRPr lang="en-US" sz="3200" cap="all" dirty="0">
              <a:solidFill>
                <a:srgbClr val="0070C0"/>
              </a:solidFill>
            </a:endParaRPr>
          </a:p>
        </p:txBody>
      </p:sp>
      <p:sp>
        <p:nvSpPr>
          <p:cNvPr id="97283" name="Slide Number Placeholder 5">
            <a:extLst>
              <a:ext uri="{FF2B5EF4-FFF2-40B4-BE49-F238E27FC236}">
                <a16:creationId xmlns:a16="http://schemas.microsoft.com/office/drawing/2014/main" xmlns="" id="{48360ED9-8DD2-47A2-B6FD-7F5EDF2EF84C}"/>
              </a:ext>
            </a:extLst>
          </p:cNvPr>
          <p:cNvSpPr>
            <a:spLocks noGrp="1"/>
          </p:cNvSpPr>
          <p:nvPr>
            <p:ph type="sldNum" sz="quarter" idx="12"/>
          </p:nvPr>
        </p:nvSpPr>
        <p:spPr bwMode="auto">
          <a:xfrm>
            <a:off x="-496888" y="7219950"/>
            <a:ext cx="585788" cy="390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53807925-4208-4018-A74A-6CAAE97C9837}" type="slidenum">
              <a:rPr lang="en-US" altLang="en-US" sz="1800" smtClean="0">
                <a:solidFill>
                  <a:srgbClr val="898989"/>
                </a:solidFill>
                <a:latin typeface="Calibri" panose="020F0502020204030204" pitchFamily="34" charset="0"/>
              </a:rPr>
              <a:pPr>
                <a:spcBef>
                  <a:spcPct val="0"/>
                </a:spcBef>
                <a:buFontTx/>
                <a:buNone/>
              </a:pPr>
              <a:t>51</a:t>
            </a:fld>
            <a:endParaRPr lang="en-US" altLang="en-US" sz="1800">
              <a:solidFill>
                <a:srgbClr val="898989"/>
              </a:solidFill>
              <a:latin typeface="Calibri" panose="020F0502020204030204" pitchFamily="34" charset="0"/>
            </a:endParaRPr>
          </a:p>
        </p:txBody>
      </p:sp>
      <p:sp>
        <p:nvSpPr>
          <p:cNvPr id="63492" name="TextBox 8">
            <a:extLst>
              <a:ext uri="{FF2B5EF4-FFF2-40B4-BE49-F238E27FC236}">
                <a16:creationId xmlns:a16="http://schemas.microsoft.com/office/drawing/2014/main" xmlns="" id="{67652712-484D-4217-A9A4-DE9297F8A2FE}"/>
              </a:ext>
            </a:extLst>
          </p:cNvPr>
          <p:cNvSpPr txBox="1">
            <a:spLocks noChangeArrowheads="1"/>
          </p:cNvSpPr>
          <p:nvPr/>
        </p:nvSpPr>
        <p:spPr bwMode="auto">
          <a:xfrm>
            <a:off x="2397125" y="3157538"/>
            <a:ext cx="9342438" cy="1204912"/>
          </a:xfrm>
          <a:prstGeom prst="rect">
            <a:avLst/>
          </a:prstGeom>
          <a:noFill/>
          <a:ln>
            <a:noFill/>
          </a:ln>
        </p:spPr>
        <p:txBody>
          <a:bodyPr>
            <a:spAutoFit/>
          </a:bodyPr>
          <a:lstStyle>
            <a:lvl1pPr indent="273050">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just">
              <a:lnSpc>
                <a:spcPct val="110000"/>
              </a:lnSpc>
              <a:spcBef>
                <a:spcPct val="0"/>
              </a:spcBef>
            </a:pPr>
            <a:r>
              <a:rPr lang="vi-VN" altLang="en-US" sz="2000" dirty="0">
                <a:latin typeface="Times New Roman" panose="02020603050405020304" pitchFamily="18" charset="0"/>
                <a:cs typeface="Times New Roman" panose="02020603050405020304" pitchFamily="18" charset="0"/>
              </a:rPr>
              <a:t>Năng lực nhận thức Địa lí: năng lực nhận thức thế giới theo quan điểm không gian, phân tích mối quan hệ giữa </a:t>
            </a:r>
            <a:r>
              <a:rPr lang="en-US" altLang="en-US" sz="2000" dirty="0" err="1">
                <a:latin typeface="Times New Roman" panose="02020603050405020304" pitchFamily="18" charset="0"/>
                <a:cs typeface="Times New Roman" panose="02020603050405020304" pitchFamily="18" charset="0"/>
              </a:rPr>
              <a:t>các</a:t>
            </a:r>
            <a:r>
              <a:rPr lang="en-US" altLang="en-US" sz="2000" dirty="0">
                <a:latin typeface="Times New Roman" panose="02020603050405020304" pitchFamily="18" charset="0"/>
                <a:cs typeface="Times New Roman" panose="02020603050405020304" pitchFamily="18" charset="0"/>
              </a:rPr>
              <a:t> </a:t>
            </a:r>
            <a:r>
              <a:rPr lang="vi-VN" altLang="en-US" sz="2000" dirty="0">
                <a:latin typeface="Times New Roman" panose="02020603050405020304" pitchFamily="18" charset="0"/>
                <a:cs typeface="Times New Roman" panose="02020603050405020304" pitchFamily="18" charset="0"/>
              </a:rPr>
              <a:t>đối tượng tự nhiên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với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các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đối</a:t>
            </a:r>
            <a:r>
              <a:rPr lang="en-US" altLang="en-US" sz="2000" dirty="0">
                <a:latin typeface="Times New Roman" panose="02020603050405020304" pitchFamily="18" charset="0"/>
                <a:cs typeface="Times New Roman" panose="02020603050405020304" pitchFamily="18" charset="0"/>
              </a:rPr>
              <a:t> t</a:t>
            </a:r>
            <a:r>
              <a:rPr lang="vi-VN" altLang="en-US" sz="2000" dirty="0">
                <a:latin typeface="Times New Roman" panose="02020603050405020304" pitchFamily="18" charset="0"/>
                <a:cs typeface="Times New Roman" panose="02020603050405020304" pitchFamily="18" charset="0"/>
              </a:rPr>
              <a:t>ư</a:t>
            </a:r>
            <a:r>
              <a:rPr lang="en-US" altLang="en-US" sz="2000" dirty="0" err="1">
                <a:latin typeface="Times New Roman" panose="02020603050405020304" pitchFamily="18" charset="0"/>
                <a:cs typeface="Times New Roman" panose="02020603050405020304" pitchFamily="18" charset="0"/>
              </a:rPr>
              <a:t>ợng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kinh</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tế</a:t>
            </a:r>
            <a:r>
              <a:rPr lang="en-US" altLang="en-US" sz="2000" dirty="0">
                <a:latin typeface="Times New Roman" panose="02020603050405020304" pitchFamily="18" charset="0"/>
                <a:cs typeface="Times New Roman" panose="02020603050405020304" pitchFamily="18" charset="0"/>
              </a:rPr>
              <a:t> - </a:t>
            </a:r>
            <a:r>
              <a:rPr lang="en-US" altLang="en-US" sz="2000" dirty="0" err="1">
                <a:latin typeface="Times New Roman" panose="02020603050405020304" pitchFamily="18" charset="0"/>
                <a:cs typeface="Times New Roman" panose="02020603050405020304" pitchFamily="18" charset="0"/>
              </a:rPr>
              <a:t>xã</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hội</a:t>
            </a:r>
            <a:r>
              <a:rPr lang="vi-VN" altLang="en-US" sz="2000" dirty="0">
                <a:latin typeface="Times New Roman" panose="02020603050405020304" pitchFamily="18" charset="0"/>
                <a:cs typeface="Times New Roman" panose="02020603050405020304" pitchFamily="18" charset="0"/>
              </a:rPr>
              <a:t>.</a:t>
            </a:r>
            <a:endParaRPr lang="en-US" altLang="en-US" sz="2000" dirty="0">
              <a:latin typeface="Times New Roman" panose="02020603050405020304" pitchFamily="18" charset="0"/>
              <a:cs typeface="Times New Roman" panose="02020603050405020304" pitchFamily="18" charset="0"/>
            </a:endParaRPr>
          </a:p>
          <a:p>
            <a:r>
              <a:rPr lang="vi-VN" altLang="en-US" sz="2000" dirty="0">
                <a:latin typeface="Times New Roman" panose="02020603050405020304" pitchFamily="18" charset="0"/>
                <a:cs typeface="Times New Roman" panose="02020603050405020304" pitchFamily="18" charset="0"/>
              </a:rPr>
              <a:t>Năng lực tìm hiểu Địa lí: sử dụng công cụ Địa lí.</a:t>
            </a:r>
            <a:endParaRPr lang="en-US" altLang="en-US" sz="2400" dirty="0"/>
          </a:p>
        </p:txBody>
      </p:sp>
      <p:grpSp>
        <p:nvGrpSpPr>
          <p:cNvPr id="97286" name="Group 11">
            <a:extLst>
              <a:ext uri="{FF2B5EF4-FFF2-40B4-BE49-F238E27FC236}">
                <a16:creationId xmlns:a16="http://schemas.microsoft.com/office/drawing/2014/main" xmlns="" id="{D9938ED8-1F56-4EF0-ABD2-285DCA69039A}"/>
              </a:ext>
            </a:extLst>
          </p:cNvPr>
          <p:cNvGrpSpPr>
            <a:grpSpLocks/>
          </p:cNvGrpSpPr>
          <p:nvPr/>
        </p:nvGrpSpPr>
        <p:grpSpPr bwMode="auto">
          <a:xfrm>
            <a:off x="188913" y="1320800"/>
            <a:ext cx="2043112" cy="852488"/>
            <a:chOff x="2695" y="422281"/>
            <a:chExt cx="3283999" cy="1313599"/>
          </a:xfrm>
        </p:grpSpPr>
        <p:sp>
          <p:nvSpPr>
            <p:cNvPr id="13" name="Arrow: Chevron 12">
              <a:extLst>
                <a:ext uri="{FF2B5EF4-FFF2-40B4-BE49-F238E27FC236}">
                  <a16:creationId xmlns:a16="http://schemas.microsoft.com/office/drawing/2014/main" xmlns="" id="{67201AB7-E1C9-448D-944A-2DC6E1EAFBF2}"/>
                </a:ext>
              </a:extLst>
            </p:cNvPr>
            <p:cNvSpPr/>
            <p:nvPr/>
          </p:nvSpPr>
          <p:spPr>
            <a:xfrm>
              <a:off x="2695" y="422281"/>
              <a:ext cx="3283999" cy="1313599"/>
            </a:xfrm>
            <a:prstGeom prst="chevron">
              <a:avLst/>
            </a:prstGeom>
            <a:solidFill>
              <a:srgbClr val="297FB8"/>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Arrow: Chevron 4">
              <a:extLst>
                <a:ext uri="{FF2B5EF4-FFF2-40B4-BE49-F238E27FC236}">
                  <a16:creationId xmlns:a16="http://schemas.microsoft.com/office/drawing/2014/main" xmlns="" id="{2B03DEBC-DEBA-4FB5-8DC1-0226F66F89EB}"/>
                </a:ext>
              </a:extLst>
            </p:cNvPr>
            <p:cNvSpPr txBox="1"/>
            <p:nvPr/>
          </p:nvSpPr>
          <p:spPr>
            <a:xfrm>
              <a:off x="658473" y="422281"/>
              <a:ext cx="1972442" cy="1313599"/>
            </a:xfrm>
            <a:prstGeom prst="rect">
              <a:avLst/>
            </a:prstGeom>
          </p:spPr>
          <p:style>
            <a:lnRef idx="0">
              <a:scrgbClr r="0" g="0" b="0"/>
            </a:lnRef>
            <a:fillRef idx="0">
              <a:scrgbClr r="0" g="0" b="0"/>
            </a:fillRef>
            <a:effectRef idx="0">
              <a:scrgbClr r="0" g="0" b="0"/>
            </a:effectRef>
            <a:fontRef idx="minor">
              <a:schemeClr val="lt1"/>
            </a:fontRef>
          </p:style>
          <p:txBody>
            <a:bodyPr lIns="144018" tIns="48006" rIns="48006" bIns="48006" spcCol="1270" anchor="ctr"/>
            <a:lstStyle/>
            <a:p>
              <a:pPr algn="ctr" defTabSz="1600200">
                <a:lnSpc>
                  <a:spcPct val="90000"/>
                </a:lnSpc>
                <a:spcAft>
                  <a:spcPct val="35000"/>
                </a:spcAft>
                <a:defRPr/>
              </a:pPr>
              <a:r>
                <a:rPr lang="en-US" sz="2800" b="1" dirty="0" err="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Kiến</a:t>
              </a:r>
              <a:r>
                <a:rPr lang="en-US" sz="28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US" sz="2800" b="1" dirty="0" err="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thức</a:t>
              </a:r>
              <a:endParaRPr lang="en-US" sz="28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97287" name="Group 14">
            <a:extLst>
              <a:ext uri="{FF2B5EF4-FFF2-40B4-BE49-F238E27FC236}">
                <a16:creationId xmlns:a16="http://schemas.microsoft.com/office/drawing/2014/main" xmlns="" id="{3E944585-2348-4591-AB40-06FD5DCE4861}"/>
              </a:ext>
            </a:extLst>
          </p:cNvPr>
          <p:cNvGrpSpPr>
            <a:grpSpLocks/>
          </p:cNvGrpSpPr>
          <p:nvPr/>
        </p:nvGrpSpPr>
        <p:grpSpPr bwMode="auto">
          <a:xfrm>
            <a:off x="88900" y="3298825"/>
            <a:ext cx="2227263" cy="852488"/>
            <a:chOff x="4476078" y="582213"/>
            <a:chExt cx="2484338" cy="993735"/>
          </a:xfrm>
        </p:grpSpPr>
        <p:sp>
          <p:nvSpPr>
            <p:cNvPr id="16" name="Arrow: Chevron 15">
              <a:extLst>
                <a:ext uri="{FF2B5EF4-FFF2-40B4-BE49-F238E27FC236}">
                  <a16:creationId xmlns:a16="http://schemas.microsoft.com/office/drawing/2014/main" xmlns="" id="{65F23DFF-2803-463A-8476-0CBBF55D3594}"/>
                </a:ext>
              </a:extLst>
            </p:cNvPr>
            <p:cNvSpPr/>
            <p:nvPr/>
          </p:nvSpPr>
          <p:spPr>
            <a:xfrm>
              <a:off x="4476078" y="582213"/>
              <a:ext cx="2484338" cy="993735"/>
            </a:xfrm>
            <a:prstGeom prst="chevron">
              <a:avLst/>
            </a:prstGeom>
            <a:solidFill>
              <a:srgbClr val="27AE6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Arrow: Chevron 4">
              <a:extLst>
                <a:ext uri="{FF2B5EF4-FFF2-40B4-BE49-F238E27FC236}">
                  <a16:creationId xmlns:a16="http://schemas.microsoft.com/office/drawing/2014/main" xmlns="" id="{EC2DF9DF-7F13-4CE3-8F30-C67B73952B23}"/>
                </a:ext>
              </a:extLst>
            </p:cNvPr>
            <p:cNvSpPr txBox="1"/>
            <p:nvPr/>
          </p:nvSpPr>
          <p:spPr>
            <a:xfrm>
              <a:off x="4973654" y="582213"/>
              <a:ext cx="1489185" cy="993735"/>
            </a:xfrm>
            <a:prstGeom prst="rect">
              <a:avLst/>
            </a:prstGeom>
          </p:spPr>
          <p:style>
            <a:lnRef idx="0">
              <a:scrgbClr r="0" g="0" b="0"/>
            </a:lnRef>
            <a:fillRef idx="0">
              <a:scrgbClr r="0" g="0" b="0"/>
            </a:fillRef>
            <a:effectRef idx="0">
              <a:scrgbClr r="0" g="0" b="0"/>
            </a:effectRef>
            <a:fontRef idx="minor">
              <a:schemeClr val="lt1"/>
            </a:fontRef>
          </p:style>
          <p:txBody>
            <a:bodyPr lIns="144018" tIns="48006" rIns="48006" bIns="48006" spcCol="1270" anchor="ctr"/>
            <a:lstStyle/>
            <a:p>
              <a:pPr algn="ctr" defTabSz="1600200">
                <a:lnSpc>
                  <a:spcPct val="90000"/>
                </a:lnSpc>
                <a:spcAft>
                  <a:spcPct val="35000"/>
                </a:spcAft>
                <a:defRPr/>
              </a:pPr>
              <a:r>
                <a:rPr lang="en-US" sz="2800" b="1" dirty="0" err="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Năng</a:t>
              </a:r>
              <a:r>
                <a:rPr lang="en-US" sz="28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US" sz="2800" b="1" dirty="0" err="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lực</a:t>
              </a:r>
              <a:endParaRPr lang="en-US" sz="28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97288" name="Group 17">
            <a:extLst>
              <a:ext uri="{FF2B5EF4-FFF2-40B4-BE49-F238E27FC236}">
                <a16:creationId xmlns:a16="http://schemas.microsoft.com/office/drawing/2014/main" xmlns="" id="{4F0570BB-61D9-4705-AAF8-5CFA20F53BBC}"/>
              </a:ext>
            </a:extLst>
          </p:cNvPr>
          <p:cNvGrpSpPr>
            <a:grpSpLocks/>
          </p:cNvGrpSpPr>
          <p:nvPr/>
        </p:nvGrpSpPr>
        <p:grpSpPr bwMode="auto">
          <a:xfrm>
            <a:off x="88900" y="5070475"/>
            <a:ext cx="2227263" cy="852488"/>
            <a:chOff x="6711983" y="582213"/>
            <a:chExt cx="2484338" cy="993735"/>
          </a:xfrm>
        </p:grpSpPr>
        <p:sp>
          <p:nvSpPr>
            <p:cNvPr id="19" name="Arrow: Chevron 18">
              <a:extLst>
                <a:ext uri="{FF2B5EF4-FFF2-40B4-BE49-F238E27FC236}">
                  <a16:creationId xmlns:a16="http://schemas.microsoft.com/office/drawing/2014/main" xmlns="" id="{BB032FD2-59B0-46C7-B8DD-95B0AA1F2F27}"/>
                </a:ext>
              </a:extLst>
            </p:cNvPr>
            <p:cNvSpPr/>
            <p:nvPr/>
          </p:nvSpPr>
          <p:spPr>
            <a:xfrm>
              <a:off x="6711983" y="582213"/>
              <a:ext cx="2484338" cy="993735"/>
            </a:xfrm>
            <a:prstGeom prst="chevron">
              <a:avLst/>
            </a:prstGeom>
            <a:solidFill>
              <a:srgbClr val="E84C3D"/>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0" name="Arrow: Chevron 4">
              <a:extLst>
                <a:ext uri="{FF2B5EF4-FFF2-40B4-BE49-F238E27FC236}">
                  <a16:creationId xmlns:a16="http://schemas.microsoft.com/office/drawing/2014/main" xmlns="" id="{068EA79E-0E72-4148-9F35-EA08D8F1F95A}"/>
                </a:ext>
              </a:extLst>
            </p:cNvPr>
            <p:cNvSpPr txBox="1"/>
            <p:nvPr/>
          </p:nvSpPr>
          <p:spPr>
            <a:xfrm>
              <a:off x="7209559" y="582213"/>
              <a:ext cx="1489185" cy="993735"/>
            </a:xfrm>
            <a:prstGeom prst="rect">
              <a:avLst/>
            </a:prstGeom>
          </p:spPr>
          <p:style>
            <a:lnRef idx="0">
              <a:scrgbClr r="0" g="0" b="0"/>
            </a:lnRef>
            <a:fillRef idx="0">
              <a:scrgbClr r="0" g="0" b="0"/>
            </a:fillRef>
            <a:effectRef idx="0">
              <a:scrgbClr r="0" g="0" b="0"/>
            </a:effectRef>
            <a:fontRef idx="minor">
              <a:schemeClr val="lt1"/>
            </a:fontRef>
          </p:style>
          <p:txBody>
            <a:bodyPr lIns="144018" tIns="48006" rIns="48006" bIns="48006" spcCol="1270" anchor="ctr"/>
            <a:lstStyle/>
            <a:p>
              <a:pPr algn="ctr" defTabSz="1600200">
                <a:lnSpc>
                  <a:spcPct val="90000"/>
                </a:lnSpc>
                <a:spcAft>
                  <a:spcPct val="35000"/>
                </a:spcAft>
                <a:defRPr/>
              </a:pPr>
              <a:r>
                <a:rPr lang="en-US" sz="2800" b="1" dirty="0" err="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Phẩm</a:t>
              </a:r>
              <a:r>
                <a:rPr lang="en-US" sz="28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US" sz="2800" b="1" dirty="0" err="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chất</a:t>
              </a:r>
              <a:endParaRPr lang="en-US" sz="28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grpSp>
      <p:sp>
        <p:nvSpPr>
          <p:cNvPr id="21" name="TextBox 8">
            <a:extLst>
              <a:ext uri="{FF2B5EF4-FFF2-40B4-BE49-F238E27FC236}">
                <a16:creationId xmlns:a16="http://schemas.microsoft.com/office/drawing/2014/main" xmlns="" id="{FE80875B-837C-4725-B5A1-385E8C16251C}"/>
              </a:ext>
            </a:extLst>
          </p:cNvPr>
          <p:cNvSpPr txBox="1">
            <a:spLocks noChangeArrowheads="1"/>
          </p:cNvSpPr>
          <p:nvPr/>
        </p:nvSpPr>
        <p:spPr bwMode="auto">
          <a:xfrm>
            <a:off x="2397125" y="5056188"/>
            <a:ext cx="7978775" cy="866775"/>
          </a:xfrm>
          <a:prstGeom prst="rect">
            <a:avLst/>
          </a:prstGeom>
          <a:noFill/>
          <a:ln>
            <a:noFill/>
          </a:ln>
        </p:spPr>
        <p:txBody>
          <a:bodyPr>
            <a:spAutoFit/>
          </a:bodyPr>
          <a:lstStyle>
            <a:lvl1pPr indent="273050">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just">
              <a:lnSpc>
                <a:spcPct val="110000"/>
              </a:lnSpc>
              <a:spcBef>
                <a:spcPts val="100"/>
              </a:spcBef>
            </a:pPr>
            <a:r>
              <a:rPr lang="vi-VN" altLang="en-US" sz="2000" dirty="0">
                <a:latin typeface="Times New Roman" panose="02020603050405020304" pitchFamily="18" charset="0"/>
                <a:cs typeface="Times New Roman" panose="02020603050405020304" pitchFamily="18" charset="0"/>
              </a:rPr>
              <a:t>Hiểu rõ thiên nhiên, tôn trọng và bảo vệ thiên nhiên.</a:t>
            </a:r>
            <a:endParaRPr lang="en-US" altLang="en-US" sz="2000" dirty="0">
              <a:latin typeface="Times New Roman" panose="02020603050405020304" pitchFamily="18" charset="0"/>
              <a:cs typeface="Times New Roman" panose="02020603050405020304" pitchFamily="18" charset="0"/>
            </a:endParaRPr>
          </a:p>
          <a:p>
            <a:r>
              <a:rPr lang="vi-VN" altLang="en-US" sz="2000" dirty="0">
                <a:latin typeface="Times New Roman" panose="02020603050405020304" pitchFamily="18" charset="0"/>
                <a:cs typeface="Times New Roman" panose="02020603050405020304" pitchFamily="18" charset="0"/>
              </a:rPr>
              <a:t>Yêu khoa học, ham học hỏi, tìm tòi</a:t>
            </a:r>
            <a:endParaRPr lang="en-US" altLang="en-US" sz="20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E7EFB709-CA31-4090-97D1-10FA1FC82938}"/>
              </a:ext>
            </a:extLst>
          </p:cNvPr>
          <p:cNvPicPr>
            <a:picLocks noChangeAspect="1"/>
          </p:cNvPicPr>
          <p:nvPr/>
        </p:nvPicPr>
        <p:blipFill>
          <a:blip r:embed="rId2"/>
          <a:stretch>
            <a:fillRect/>
          </a:stretch>
        </p:blipFill>
        <p:spPr>
          <a:xfrm>
            <a:off x="2397126" y="789986"/>
            <a:ext cx="6325770" cy="2076124"/>
          </a:xfrm>
          <a:prstGeom prst="rect">
            <a:avLst/>
          </a:prstGeom>
        </p:spPr>
      </p:pic>
    </p:spTree>
    <p:extLst>
      <p:ext uri="{BB962C8B-B14F-4D97-AF65-F5344CB8AC3E}">
        <p14:creationId xmlns:p14="http://schemas.microsoft.com/office/powerpoint/2010/main" val="8787697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6">
            <a:extLst>
              <a:ext uri="{FF2B5EF4-FFF2-40B4-BE49-F238E27FC236}">
                <a16:creationId xmlns:a16="http://schemas.microsoft.com/office/drawing/2014/main" xmlns="" id="{D53985D3-A3D8-4BDD-9462-5338BC8CFF70}"/>
              </a:ext>
            </a:extLst>
          </p:cNvPr>
          <p:cNvSpPr>
            <a:spLocks noGrp="1"/>
          </p:cNvSpPr>
          <p:nvPr>
            <p:ph type="sldNum" sz="quarter" idx="12"/>
          </p:nvPr>
        </p:nvSpPr>
        <p:spPr bwMode="auto">
          <a:xfrm>
            <a:off x="11131550" y="6111875"/>
            <a:ext cx="609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B2A6E50B-4A5A-4C22-852F-F580A948A5EF}" type="slidenum">
              <a:rPr lang="en-US" altLang="zh-CN" sz="1200" smtClean="0">
                <a:solidFill>
                  <a:srgbClr val="898989"/>
                </a:solidFill>
                <a:latin typeface="Calibri" panose="020F0502020204030204" pitchFamily="34" charset="0"/>
                <a:cs typeface="等线" panose="02010600030101010101" pitchFamily="2" charset="-122"/>
              </a:rPr>
              <a:pPr>
                <a:spcBef>
                  <a:spcPct val="0"/>
                </a:spcBef>
                <a:buFontTx/>
                <a:buNone/>
              </a:pPr>
              <a:t>52</a:t>
            </a:fld>
            <a:endParaRPr lang="en-US" altLang="zh-CN" sz="1200">
              <a:solidFill>
                <a:srgbClr val="898989"/>
              </a:solidFill>
              <a:latin typeface="Calibri" panose="020F0502020204030204" pitchFamily="34" charset="0"/>
              <a:cs typeface="等线" panose="02010600030101010101" pitchFamily="2" charset="-122"/>
            </a:endParaRPr>
          </a:p>
        </p:txBody>
      </p:sp>
      <p:sp>
        <p:nvSpPr>
          <p:cNvPr id="8" name="Title 1">
            <a:extLst>
              <a:ext uri="{FF2B5EF4-FFF2-40B4-BE49-F238E27FC236}">
                <a16:creationId xmlns:a16="http://schemas.microsoft.com/office/drawing/2014/main" xmlns="" id="{5E3DCA4A-6903-4B8C-B429-F78846BBFF34}"/>
              </a:ext>
            </a:extLst>
          </p:cNvPr>
          <p:cNvSpPr>
            <a:spLocks noGrp="1"/>
          </p:cNvSpPr>
          <p:nvPr>
            <p:ph type="title"/>
          </p:nvPr>
        </p:nvSpPr>
        <p:spPr>
          <a:xfrm>
            <a:off x="3216275" y="111125"/>
            <a:ext cx="6057900" cy="862013"/>
          </a:xfrm>
        </p:spPr>
        <p:txBody>
          <a:bodyPr/>
          <a:lstStyle/>
          <a:p>
            <a:pPr algn="ctr" eaLnBrk="1" hangingPunct="1">
              <a:defRPr/>
            </a:pPr>
            <a:r>
              <a:rPr lang="en-US" altLang="en-US" sz="3600" cap="all" dirty="0">
                <a:solidFill>
                  <a:srgbClr val="0070C0"/>
                </a:solidFill>
                <a:latin typeface="Myriad Pro"/>
                <a:cs typeface="Times New Roman" panose="02020603050405020304" pitchFamily="18" charset="0"/>
              </a:rPr>
              <a:t>II. </a:t>
            </a:r>
            <a:r>
              <a:rPr lang="en-US" altLang="en-US" sz="3600" cap="all" dirty="0" err="1">
                <a:solidFill>
                  <a:srgbClr val="0070C0"/>
                </a:solidFill>
                <a:latin typeface="Myriad Pro"/>
                <a:cs typeface="Times New Roman" panose="02020603050405020304" pitchFamily="18" charset="0"/>
              </a:rPr>
              <a:t>Tiến</a:t>
            </a:r>
            <a:r>
              <a:rPr lang="en-US" altLang="en-US" sz="3600" cap="all" dirty="0">
                <a:solidFill>
                  <a:srgbClr val="0070C0"/>
                </a:solidFill>
                <a:latin typeface="Myriad Pro"/>
                <a:cs typeface="Times New Roman" panose="02020603050405020304" pitchFamily="18" charset="0"/>
              </a:rPr>
              <a:t> </a:t>
            </a:r>
            <a:r>
              <a:rPr lang="en-US" altLang="en-US" sz="3600" cap="all" dirty="0" err="1">
                <a:solidFill>
                  <a:srgbClr val="0070C0"/>
                </a:solidFill>
                <a:latin typeface="Myriad Pro"/>
                <a:cs typeface="Times New Roman" panose="02020603050405020304" pitchFamily="18" charset="0"/>
              </a:rPr>
              <a:t>trình</a:t>
            </a:r>
            <a:r>
              <a:rPr lang="en-US" altLang="en-US" sz="3600" cap="all" dirty="0">
                <a:solidFill>
                  <a:srgbClr val="0070C0"/>
                </a:solidFill>
                <a:latin typeface="Myriad Pro"/>
                <a:cs typeface="Times New Roman" panose="02020603050405020304" pitchFamily="18" charset="0"/>
              </a:rPr>
              <a:t> </a:t>
            </a:r>
            <a:r>
              <a:rPr lang="en-US" altLang="en-US" sz="3600" cap="all" dirty="0" err="1">
                <a:solidFill>
                  <a:srgbClr val="0070C0"/>
                </a:solidFill>
                <a:latin typeface="Myriad Pro"/>
                <a:cs typeface="Times New Roman" panose="02020603050405020304" pitchFamily="18" charset="0"/>
              </a:rPr>
              <a:t>dạy</a:t>
            </a:r>
            <a:r>
              <a:rPr lang="en-US" altLang="en-US" sz="3600" cap="all" dirty="0">
                <a:solidFill>
                  <a:srgbClr val="0070C0"/>
                </a:solidFill>
                <a:latin typeface="Myriad Pro"/>
                <a:cs typeface="Times New Roman" panose="02020603050405020304" pitchFamily="18" charset="0"/>
              </a:rPr>
              <a:t> </a:t>
            </a:r>
            <a:r>
              <a:rPr lang="en-US" altLang="en-US" sz="3600" cap="all" dirty="0" err="1">
                <a:solidFill>
                  <a:srgbClr val="0070C0"/>
                </a:solidFill>
                <a:latin typeface="Myriad Pro"/>
                <a:cs typeface="Times New Roman" panose="02020603050405020304" pitchFamily="18" charset="0"/>
              </a:rPr>
              <a:t>học</a:t>
            </a:r>
            <a:endParaRPr lang="en-US" altLang="en-US" sz="3600" cap="all" dirty="0">
              <a:solidFill>
                <a:srgbClr val="0070C0"/>
              </a:solidFill>
              <a:latin typeface="Myriad Pro"/>
            </a:endParaRPr>
          </a:p>
        </p:txBody>
      </p:sp>
      <p:sp>
        <p:nvSpPr>
          <p:cNvPr id="14341" name="Content Placeholder 2">
            <a:extLst>
              <a:ext uri="{FF2B5EF4-FFF2-40B4-BE49-F238E27FC236}">
                <a16:creationId xmlns:a16="http://schemas.microsoft.com/office/drawing/2014/main" xmlns="" id="{C641D804-8B39-4903-B944-BB00974F6A68}"/>
              </a:ext>
            </a:extLst>
          </p:cNvPr>
          <p:cNvSpPr txBox="1">
            <a:spLocks/>
          </p:cNvSpPr>
          <p:nvPr/>
        </p:nvSpPr>
        <p:spPr bwMode="auto">
          <a:xfrm>
            <a:off x="3216275" y="4032250"/>
            <a:ext cx="3894138" cy="1000125"/>
          </a:xfrm>
          <a:prstGeom prst="rect">
            <a:avLst/>
          </a:prstGeom>
          <a:noFill/>
          <a:ln>
            <a:noFill/>
          </a:ln>
        </p:spPr>
        <p:txBody>
          <a:bodyPr/>
          <a:lstStyle>
            <a:lvl1pPr marL="228600" indent="-2286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120000"/>
              </a:lnSpc>
              <a:spcBef>
                <a:spcPts val="1000"/>
              </a:spcBef>
              <a:buClr>
                <a:srgbClr val="C00000"/>
              </a:buClr>
              <a:buFont typeface="Arial" pitchFamily="34" charset="0"/>
              <a:buChar char="•"/>
              <a:defRPr/>
            </a:pPr>
            <a:r>
              <a:rPr lang="en-US" sz="2400"/>
              <a:t>.</a:t>
            </a:r>
            <a:r>
              <a:rPr lang="vi-VN" sz="2400"/>
              <a:t> </a:t>
            </a:r>
            <a:endParaRPr lang="en-US" sz="2400"/>
          </a:p>
          <a:p>
            <a:pPr marL="0" indent="0" eaLnBrk="1" hangingPunct="1">
              <a:lnSpc>
                <a:spcPct val="120000"/>
              </a:lnSpc>
              <a:spcBef>
                <a:spcPts val="1000"/>
              </a:spcBef>
              <a:buClr>
                <a:srgbClr val="C00000"/>
              </a:buClr>
              <a:defRPr/>
            </a:pPr>
            <a:endParaRPr lang="en-US" sz="2400"/>
          </a:p>
          <a:p>
            <a:pPr eaLnBrk="1" hangingPunct="1">
              <a:lnSpc>
                <a:spcPct val="120000"/>
              </a:lnSpc>
              <a:spcBef>
                <a:spcPts val="1000"/>
              </a:spcBef>
              <a:buClr>
                <a:srgbClr val="C00000"/>
              </a:buClr>
              <a:buFont typeface="Arial" pitchFamily="34" charset="0"/>
              <a:buNone/>
              <a:defRPr/>
            </a:pPr>
            <a:endParaRPr lang="en-US" sz="2400"/>
          </a:p>
          <a:p>
            <a:pPr eaLnBrk="1" hangingPunct="1">
              <a:lnSpc>
                <a:spcPct val="90000"/>
              </a:lnSpc>
              <a:spcBef>
                <a:spcPts val="1000"/>
              </a:spcBef>
              <a:buClr>
                <a:srgbClr val="C00000"/>
              </a:buClr>
              <a:buFont typeface="Arial" pitchFamily="34" charset="0"/>
              <a:buChar char="•"/>
              <a:defRPr/>
            </a:pPr>
            <a:endParaRPr lang="en-US" sz="2400"/>
          </a:p>
          <a:p>
            <a:pPr eaLnBrk="1" hangingPunct="1">
              <a:lnSpc>
                <a:spcPct val="90000"/>
              </a:lnSpc>
              <a:spcBef>
                <a:spcPts val="1000"/>
              </a:spcBef>
              <a:buClr>
                <a:srgbClr val="C00000"/>
              </a:buClr>
              <a:buFont typeface="Arial" pitchFamily="34" charset="0"/>
              <a:buChar char="•"/>
              <a:defRPr/>
            </a:pPr>
            <a:endParaRPr lang="en-US" sz="2400"/>
          </a:p>
        </p:txBody>
      </p:sp>
      <p:graphicFrame>
        <p:nvGraphicFramePr>
          <p:cNvPr id="2" name="Diagram 1">
            <a:extLst>
              <a:ext uri="{FF2B5EF4-FFF2-40B4-BE49-F238E27FC236}">
                <a16:creationId xmlns:a16="http://schemas.microsoft.com/office/drawing/2014/main" xmlns="" id="{7797A4D4-B72F-42A5-95B7-27510CF7F0B6}"/>
              </a:ext>
            </a:extLst>
          </p:cNvPr>
          <p:cNvGraphicFramePr/>
          <p:nvPr>
            <p:extLst>
              <p:ext uri="{D42A27DB-BD31-4B8C-83A1-F6EECF244321}">
                <p14:modId xmlns:p14="http://schemas.microsoft.com/office/powerpoint/2010/main" val="325256162"/>
              </p:ext>
            </p:extLst>
          </p:nvPr>
        </p:nvGraphicFramePr>
        <p:xfrm>
          <a:off x="78059" y="1058333"/>
          <a:ext cx="1174223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19911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68B1B9-8BC1-42D1-9E2D-4B534A1BC643}"/>
              </a:ext>
            </a:extLst>
          </p:cNvPr>
          <p:cNvSpPr>
            <a:spLocks noGrp="1"/>
          </p:cNvSpPr>
          <p:nvPr>
            <p:ph type="title"/>
          </p:nvPr>
        </p:nvSpPr>
        <p:spPr>
          <a:xfrm>
            <a:off x="2820988" y="182563"/>
            <a:ext cx="7516812" cy="1025525"/>
          </a:xfrm>
        </p:spPr>
        <p:txBody>
          <a:bodyPr/>
          <a:lstStyle/>
          <a:p>
            <a:pPr>
              <a:defRPr/>
            </a:pPr>
            <a:r>
              <a:rPr lang="en-US" sz="3200" cap="all" dirty="0" err="1">
                <a:solidFill>
                  <a:srgbClr val="0070C0"/>
                </a:solidFill>
                <a:latin typeface="Arial" panose="020B0604020202020204" pitchFamily="34" charset="0"/>
                <a:cs typeface="Arial" panose="020B0604020202020204" pitchFamily="34" charset="0"/>
              </a:rPr>
              <a:t>Các</a:t>
            </a:r>
            <a:r>
              <a:rPr lang="en-US" sz="3200" cap="all" dirty="0">
                <a:solidFill>
                  <a:srgbClr val="0070C0"/>
                </a:solidFill>
                <a:latin typeface="Arial" panose="020B0604020202020204" pitchFamily="34" charset="0"/>
                <a:cs typeface="Arial" panose="020B0604020202020204" pitchFamily="34" charset="0"/>
              </a:rPr>
              <a:t> </a:t>
            </a:r>
            <a:r>
              <a:rPr lang="en-US" sz="3200" cap="all" dirty="0" err="1">
                <a:solidFill>
                  <a:srgbClr val="0070C0"/>
                </a:solidFill>
                <a:latin typeface="Arial" panose="020B0604020202020204" pitchFamily="34" charset="0"/>
                <a:cs typeface="Arial" panose="020B0604020202020204" pitchFamily="34" charset="0"/>
              </a:rPr>
              <a:t>bước</a:t>
            </a:r>
            <a:r>
              <a:rPr lang="en-US" sz="3200" cap="all" dirty="0">
                <a:solidFill>
                  <a:srgbClr val="0070C0"/>
                </a:solidFill>
                <a:latin typeface="Arial" panose="020B0604020202020204" pitchFamily="34" charset="0"/>
                <a:cs typeface="Arial" panose="020B0604020202020204" pitchFamily="34" charset="0"/>
              </a:rPr>
              <a:t> </a:t>
            </a:r>
            <a:r>
              <a:rPr lang="en-US" sz="3200" cap="all" dirty="0" err="1">
                <a:solidFill>
                  <a:srgbClr val="0070C0"/>
                </a:solidFill>
                <a:latin typeface="Arial" panose="020B0604020202020204" pitchFamily="34" charset="0"/>
                <a:cs typeface="Arial" panose="020B0604020202020204" pitchFamily="34" charset="0"/>
              </a:rPr>
              <a:t>cho</a:t>
            </a:r>
            <a:r>
              <a:rPr lang="en-US" sz="3200" cap="all" dirty="0">
                <a:solidFill>
                  <a:srgbClr val="0070C0"/>
                </a:solidFill>
                <a:latin typeface="Arial" panose="020B0604020202020204" pitchFamily="34" charset="0"/>
                <a:cs typeface="Arial" panose="020B0604020202020204" pitchFamily="34" charset="0"/>
              </a:rPr>
              <a:t> </a:t>
            </a:r>
            <a:r>
              <a:rPr lang="en-US" sz="3200" cap="all" dirty="0" err="1">
                <a:solidFill>
                  <a:srgbClr val="0070C0"/>
                </a:solidFill>
                <a:latin typeface="Arial" panose="020B0604020202020204" pitchFamily="34" charset="0"/>
                <a:cs typeface="Arial" panose="020B0604020202020204" pitchFamily="34" charset="0"/>
              </a:rPr>
              <a:t>từng</a:t>
            </a:r>
            <a:r>
              <a:rPr lang="en-US" sz="3200" cap="all" dirty="0">
                <a:solidFill>
                  <a:srgbClr val="0070C0"/>
                </a:solidFill>
                <a:latin typeface="Arial" panose="020B0604020202020204" pitchFamily="34" charset="0"/>
                <a:cs typeface="Arial" panose="020B0604020202020204" pitchFamily="34" charset="0"/>
              </a:rPr>
              <a:t> </a:t>
            </a:r>
            <a:r>
              <a:rPr lang="en-US" sz="3200" cap="all" dirty="0" err="1">
                <a:solidFill>
                  <a:srgbClr val="0070C0"/>
                </a:solidFill>
                <a:latin typeface="Arial" panose="020B0604020202020204" pitchFamily="34" charset="0"/>
                <a:cs typeface="Arial" panose="020B0604020202020204" pitchFamily="34" charset="0"/>
              </a:rPr>
              <a:t>hoạt</a:t>
            </a:r>
            <a:r>
              <a:rPr lang="en-US" sz="3200" cap="all" dirty="0">
                <a:solidFill>
                  <a:srgbClr val="0070C0"/>
                </a:solidFill>
                <a:latin typeface="Arial" panose="020B0604020202020204" pitchFamily="34" charset="0"/>
                <a:cs typeface="Arial" panose="020B0604020202020204" pitchFamily="34" charset="0"/>
              </a:rPr>
              <a:t> </a:t>
            </a:r>
            <a:r>
              <a:rPr lang="en-US" sz="3200" cap="all" dirty="0" err="1">
                <a:solidFill>
                  <a:srgbClr val="0070C0"/>
                </a:solidFill>
                <a:latin typeface="Arial" panose="020B0604020202020204" pitchFamily="34" charset="0"/>
                <a:cs typeface="Arial" panose="020B0604020202020204" pitchFamily="34" charset="0"/>
              </a:rPr>
              <a:t>động</a:t>
            </a:r>
            <a:endParaRPr lang="en-US" sz="3200" cap="all" dirty="0">
              <a:solidFill>
                <a:srgbClr val="0070C0"/>
              </a:solidFill>
              <a:latin typeface="Arial" panose="020B0604020202020204" pitchFamily="34" charset="0"/>
              <a:cs typeface="Arial" panose="020B0604020202020204" pitchFamily="34" charset="0"/>
            </a:endParaRPr>
          </a:p>
        </p:txBody>
      </p:sp>
      <p:graphicFrame>
        <p:nvGraphicFramePr>
          <p:cNvPr id="4" name="Content Placeholder 3">
            <a:extLst>
              <a:ext uri="{FF2B5EF4-FFF2-40B4-BE49-F238E27FC236}">
                <a16:creationId xmlns:a16="http://schemas.microsoft.com/office/drawing/2014/main" xmlns="" id="{95F165CD-5B5A-42DD-9A6E-26AB502C201A}"/>
              </a:ext>
            </a:extLst>
          </p:cNvPr>
          <p:cNvGraphicFramePr>
            <a:graphicFrameLocks noGrp="1"/>
          </p:cNvGraphicFramePr>
          <p:nvPr>
            <p:ph idx="1"/>
          </p:nvPr>
        </p:nvGraphicFramePr>
        <p:xfrm>
          <a:off x="1533192" y="1019583"/>
          <a:ext cx="8577649" cy="5386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Isosceles Triangle 4">
            <a:extLst>
              <a:ext uri="{FF2B5EF4-FFF2-40B4-BE49-F238E27FC236}">
                <a16:creationId xmlns:a16="http://schemas.microsoft.com/office/drawing/2014/main" xmlns="" id="{8C9F461D-AF4A-408A-8F7F-5F84B837A326}"/>
              </a:ext>
            </a:extLst>
          </p:cNvPr>
          <p:cNvSpPr/>
          <p:nvPr/>
        </p:nvSpPr>
        <p:spPr>
          <a:xfrm rot="20135254">
            <a:off x="3900488" y="4333875"/>
            <a:ext cx="466725" cy="714375"/>
          </a:xfrm>
          <a:prstGeom prs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1064345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B680D4-74D4-4B98-AB32-FD75AB24ED24}"/>
              </a:ext>
            </a:extLst>
          </p:cNvPr>
          <p:cNvSpPr>
            <a:spLocks noGrp="1"/>
          </p:cNvSpPr>
          <p:nvPr>
            <p:ph type="title"/>
          </p:nvPr>
        </p:nvSpPr>
        <p:spPr>
          <a:xfrm>
            <a:off x="4662488" y="581025"/>
            <a:ext cx="2338387" cy="765175"/>
          </a:xfrm>
        </p:spPr>
        <p:txBody>
          <a:bodyPr/>
          <a:lstStyle/>
          <a:p>
            <a:pPr>
              <a:defRPr/>
            </a:pPr>
            <a:r>
              <a:rPr lang="en-US" sz="4000" dirty="0" err="1">
                <a:solidFill>
                  <a:srgbClr val="0070C0"/>
                </a:solidFill>
              </a:rPr>
              <a:t>Mở</a:t>
            </a:r>
            <a:r>
              <a:rPr lang="en-US" sz="4000" dirty="0">
                <a:solidFill>
                  <a:srgbClr val="0070C0"/>
                </a:solidFill>
              </a:rPr>
              <a:t> </a:t>
            </a:r>
            <a:r>
              <a:rPr lang="en-US" sz="4000" dirty="0" err="1">
                <a:solidFill>
                  <a:srgbClr val="0070C0"/>
                </a:solidFill>
              </a:rPr>
              <a:t>đầu</a:t>
            </a:r>
            <a:endParaRPr lang="en-US" sz="4000" dirty="0">
              <a:solidFill>
                <a:srgbClr val="0070C0"/>
              </a:solidFill>
            </a:endParaRPr>
          </a:p>
        </p:txBody>
      </p:sp>
      <p:sp>
        <p:nvSpPr>
          <p:cNvPr id="3" name="Rounded Rectangle 2">
            <a:extLst>
              <a:ext uri="{FF2B5EF4-FFF2-40B4-BE49-F238E27FC236}">
                <a16:creationId xmlns:a16="http://schemas.microsoft.com/office/drawing/2014/main" xmlns="" id="{DB9D9710-BA46-4658-8122-D8403B5E8E46}"/>
              </a:ext>
            </a:extLst>
          </p:cNvPr>
          <p:cNvSpPr/>
          <p:nvPr/>
        </p:nvSpPr>
        <p:spPr>
          <a:xfrm>
            <a:off x="1105693" y="5137150"/>
            <a:ext cx="9451975" cy="1139825"/>
          </a:xfrm>
          <a:prstGeom prst="roundRect">
            <a:avLst/>
          </a:prstGeom>
          <a:solidFill>
            <a:schemeClr val="accent2">
              <a:lumMod val="40000"/>
              <a:lumOff val="60000"/>
            </a:schemeClr>
          </a:solidFill>
          <a:ln/>
        </p:spPr>
        <p:style>
          <a:lnRef idx="3">
            <a:schemeClr val="lt1"/>
          </a:lnRef>
          <a:fillRef idx="1">
            <a:schemeClr val="accent6"/>
          </a:fillRef>
          <a:effectRef idx="1">
            <a:schemeClr val="accent6"/>
          </a:effectRef>
          <a:fontRef idx="minor">
            <a:schemeClr val="lt1"/>
          </a:fontRef>
        </p:style>
        <p:txBody>
          <a:bodyPr anchor="ctr"/>
          <a:lstStyle/>
          <a:p>
            <a:pPr algn="just">
              <a:defRPr/>
            </a:pPr>
            <a:r>
              <a:rPr lang="en-US" altLang="en-US" sz="2400" dirty="0" err="1">
                <a:solidFill>
                  <a:schemeClr val="tx1"/>
                </a:solidFill>
                <a:latin typeface="Arial" panose="020B0604020202020204" pitchFamily="34" charset="0"/>
                <a:cs typeface="Arial" panose="020B0604020202020204" pitchFamily="34" charset="0"/>
              </a:rPr>
              <a:t>Hoạt</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động</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mở</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đầu</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trong</a:t>
            </a:r>
            <a:r>
              <a:rPr lang="en-US" altLang="en-US" sz="2400" dirty="0">
                <a:solidFill>
                  <a:schemeClr val="tx1"/>
                </a:solidFill>
                <a:latin typeface="Arial" panose="020B0604020202020204" pitchFamily="34" charset="0"/>
                <a:cs typeface="Arial" panose="020B0604020202020204" pitchFamily="34" charset="0"/>
              </a:rPr>
              <a:t> SGK </a:t>
            </a:r>
            <a:r>
              <a:rPr lang="en-US" altLang="en-US" sz="2400" dirty="0" err="1">
                <a:solidFill>
                  <a:schemeClr val="tx1"/>
                </a:solidFill>
                <a:latin typeface="Arial" panose="020B0604020202020204" pitchFamily="34" charset="0"/>
                <a:cs typeface="Arial" panose="020B0604020202020204" pitchFamily="34" charset="0"/>
              </a:rPr>
              <a:t>chỉ</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là</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gợi</a:t>
            </a:r>
            <a:r>
              <a:rPr lang="en-US" altLang="en-US" sz="2400" dirty="0">
                <a:solidFill>
                  <a:schemeClr val="tx1"/>
                </a:solidFill>
                <a:latin typeface="Arial" panose="020B0604020202020204" pitchFamily="34" charset="0"/>
                <a:cs typeface="Arial" panose="020B0604020202020204" pitchFamily="34" charset="0"/>
              </a:rPr>
              <a:t> ý, GV </a:t>
            </a:r>
            <a:r>
              <a:rPr lang="en-US" altLang="en-US" sz="2400" dirty="0" err="1">
                <a:solidFill>
                  <a:schemeClr val="tx1"/>
                </a:solidFill>
                <a:latin typeface="Arial" panose="020B0604020202020204" pitchFamily="34" charset="0"/>
                <a:cs typeface="Arial" panose="020B0604020202020204" pitchFamily="34" charset="0"/>
              </a:rPr>
              <a:t>có</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thể</a:t>
            </a:r>
            <a:r>
              <a:rPr lang="en-US" altLang="en-US" sz="2400" dirty="0">
                <a:solidFill>
                  <a:schemeClr val="tx1"/>
                </a:solidFill>
                <a:latin typeface="Arial" panose="020B0604020202020204" pitchFamily="34" charset="0"/>
                <a:cs typeface="Arial" panose="020B0604020202020204" pitchFamily="34" charset="0"/>
              </a:rPr>
              <a:t> l</a:t>
            </a:r>
            <a:r>
              <a:rPr lang="vi-VN" altLang="en-US" sz="2400" dirty="0">
                <a:solidFill>
                  <a:schemeClr val="tx1"/>
                </a:solidFill>
                <a:cs typeface="Arial" panose="020B0604020202020204" pitchFamily="34" charset="0"/>
              </a:rPr>
              <a:t>ấy những tình huống khác phù hợp với tình hình thực tế ở địa</a:t>
            </a:r>
            <a:r>
              <a:rPr lang="en-US" altLang="en-US" sz="2400" dirty="0">
                <a:solidFill>
                  <a:schemeClr val="tx1"/>
                </a:solidFill>
                <a:latin typeface="Arial" panose="020B0604020202020204" pitchFamily="34" charset="0"/>
                <a:cs typeface="Arial" panose="020B0604020202020204" pitchFamily="34" charset="0"/>
              </a:rPr>
              <a:t> </a:t>
            </a:r>
            <a:r>
              <a:rPr lang="vi-VN" altLang="en-US" sz="2400" dirty="0">
                <a:solidFill>
                  <a:schemeClr val="tx1"/>
                </a:solidFill>
                <a:cs typeface="Arial" panose="020B0604020202020204" pitchFamily="34" charset="0"/>
              </a:rPr>
              <a:t>phương</a:t>
            </a:r>
            <a:r>
              <a:rPr lang="en-US" altLang="en-US" sz="2400" dirty="0">
                <a:solidFill>
                  <a:schemeClr val="tx1"/>
                </a:solidFill>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xmlns="" id="{610C838F-FAA5-4EE3-B730-FC408820C8B2}"/>
              </a:ext>
            </a:extLst>
          </p:cNvPr>
          <p:cNvPicPr>
            <a:picLocks noChangeAspect="1"/>
          </p:cNvPicPr>
          <p:nvPr/>
        </p:nvPicPr>
        <p:blipFill>
          <a:blip r:embed="rId3"/>
          <a:stretch>
            <a:fillRect/>
          </a:stretch>
        </p:blipFill>
        <p:spPr>
          <a:xfrm>
            <a:off x="2552700" y="1455211"/>
            <a:ext cx="7086600" cy="3515089"/>
          </a:xfrm>
          <a:prstGeom prst="rect">
            <a:avLst/>
          </a:prstGeom>
        </p:spPr>
      </p:pic>
    </p:spTree>
    <p:extLst>
      <p:ext uri="{BB962C8B-B14F-4D97-AF65-F5344CB8AC3E}">
        <p14:creationId xmlns:p14="http://schemas.microsoft.com/office/powerpoint/2010/main" val="35982501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EEB5025-CC6D-42F2-A10D-A1D5C60E87C1}"/>
              </a:ext>
            </a:extLst>
          </p:cNvPr>
          <p:cNvSpPr>
            <a:spLocks noGrp="1"/>
          </p:cNvSpPr>
          <p:nvPr>
            <p:ph idx="1"/>
          </p:nvPr>
        </p:nvSpPr>
        <p:spPr>
          <a:xfrm>
            <a:off x="0" y="2553023"/>
            <a:ext cx="11852275" cy="3573828"/>
          </a:xfrm>
          <a:solidFill>
            <a:schemeClr val="bg1"/>
          </a:solidFill>
        </p:spPr>
        <p:txBody>
          <a:bodyPr>
            <a:noAutofit/>
          </a:bodyPr>
          <a:lstStyle/>
          <a:p>
            <a:pPr marL="514350" indent="-514350">
              <a:buFont typeface="+mj-lt"/>
              <a:buAutoNum type="arabicPeriod"/>
              <a:defRPr/>
            </a:pPr>
            <a:r>
              <a:rPr lang="en-US" sz="2000" dirty="0" err="1"/>
              <a:t>Mục</a:t>
            </a:r>
            <a:r>
              <a:rPr lang="en-US" sz="2000" dirty="0"/>
              <a:t> </a:t>
            </a:r>
            <a:r>
              <a:rPr lang="en-US" sz="2000" dirty="0" err="1"/>
              <a:t>tiêu</a:t>
            </a:r>
            <a:r>
              <a:rPr lang="en-US" sz="2000" dirty="0"/>
              <a:t>: </a:t>
            </a:r>
            <a:r>
              <a:rPr lang="vi-VN" sz="2000" dirty="0"/>
              <a:t>Cung cấp thông tin, tạo kết nối giữa kiến thức của HS về </a:t>
            </a:r>
            <a:r>
              <a:rPr lang="en-US" sz="2000" dirty="0" err="1" smtClean="0"/>
              <a:t>thiên</a:t>
            </a:r>
            <a:r>
              <a:rPr lang="en-US" sz="2000" dirty="0" smtClean="0"/>
              <a:t> </a:t>
            </a:r>
            <a:r>
              <a:rPr lang="en-US" sz="2000" dirty="0" err="1" smtClean="0"/>
              <a:t>nhiên</a:t>
            </a:r>
            <a:r>
              <a:rPr lang="en-US" sz="2000" dirty="0" smtClean="0"/>
              <a:t> </a:t>
            </a:r>
            <a:r>
              <a:rPr lang="en-US" sz="2000" dirty="0" err="1" smtClean="0"/>
              <a:t>vùng</a:t>
            </a:r>
            <a:r>
              <a:rPr lang="en-US" sz="2000" dirty="0" smtClean="0"/>
              <a:t> </a:t>
            </a:r>
            <a:r>
              <a:rPr lang="en-US" sz="2000" dirty="0" err="1" smtClean="0"/>
              <a:t>Tây</a:t>
            </a:r>
            <a:r>
              <a:rPr lang="en-US" sz="2000" dirty="0" smtClean="0"/>
              <a:t> </a:t>
            </a:r>
            <a:r>
              <a:rPr lang="en-US" sz="2000" dirty="0" err="1" smtClean="0"/>
              <a:t>Nguyên</a:t>
            </a:r>
            <a:r>
              <a:rPr lang="en-US" sz="2000" dirty="0" smtClean="0"/>
              <a:t> </a:t>
            </a:r>
            <a:r>
              <a:rPr lang="vi-VN" sz="2000" dirty="0" smtClean="0"/>
              <a:t>với </a:t>
            </a:r>
            <a:r>
              <a:rPr lang="vi-VN" sz="2000" dirty="0"/>
              <a:t>nội dung bài học. Tạo hứng thú, kích thích tò mò của người học.</a:t>
            </a:r>
            <a:endParaRPr lang="en-US" sz="2000" dirty="0"/>
          </a:p>
          <a:p>
            <a:pPr marL="514350" indent="-514350">
              <a:buFont typeface="+mj-lt"/>
              <a:buAutoNum type="arabicPeriod"/>
              <a:defRPr/>
            </a:pPr>
            <a:r>
              <a:rPr lang="en-US" sz="2000" dirty="0" err="1"/>
              <a:t>Nội</a:t>
            </a:r>
            <a:r>
              <a:rPr lang="en-US" sz="2000" dirty="0"/>
              <a:t> dung </a:t>
            </a:r>
            <a:r>
              <a:rPr lang="en-US" sz="2000" dirty="0" err="1"/>
              <a:t>hoạt</a:t>
            </a:r>
            <a:r>
              <a:rPr lang="en-US" sz="2000" dirty="0"/>
              <a:t> </a:t>
            </a:r>
            <a:r>
              <a:rPr lang="en-US" sz="2000" dirty="0" err="1"/>
              <a:t>động</a:t>
            </a:r>
            <a:r>
              <a:rPr lang="en-US" sz="2000" dirty="0"/>
              <a:t>: HS </a:t>
            </a:r>
            <a:r>
              <a:rPr lang="en-US" sz="2000" dirty="0" err="1"/>
              <a:t>dựa</a:t>
            </a:r>
            <a:r>
              <a:rPr lang="en-US" sz="2000" dirty="0"/>
              <a:t> </a:t>
            </a:r>
            <a:r>
              <a:rPr lang="en-US" sz="2000" dirty="0" err="1"/>
              <a:t>vào</a:t>
            </a:r>
            <a:r>
              <a:rPr lang="en-US" sz="2000" dirty="0"/>
              <a:t> </a:t>
            </a:r>
            <a:r>
              <a:rPr lang="en-US" sz="2000" dirty="0" err="1"/>
              <a:t>vốn</a:t>
            </a:r>
            <a:r>
              <a:rPr lang="en-US" sz="2000" dirty="0"/>
              <a:t> </a:t>
            </a:r>
            <a:r>
              <a:rPr lang="en-US" sz="2000" dirty="0" err="1"/>
              <a:t>kiến</a:t>
            </a:r>
            <a:r>
              <a:rPr lang="en-US" sz="2000" dirty="0"/>
              <a:t> </a:t>
            </a:r>
            <a:r>
              <a:rPr lang="en-US" sz="2000" dirty="0" err="1"/>
              <a:t>thức</a:t>
            </a:r>
            <a:r>
              <a:rPr lang="en-US" sz="2000" dirty="0"/>
              <a:t>, </a:t>
            </a:r>
            <a:r>
              <a:rPr lang="en-US" sz="2000" dirty="0" err="1"/>
              <a:t>hiểu</a:t>
            </a:r>
            <a:r>
              <a:rPr lang="en-US" sz="2000" dirty="0"/>
              <a:t> </a:t>
            </a:r>
            <a:r>
              <a:rPr lang="en-US" sz="2000" dirty="0" err="1"/>
              <a:t>biết</a:t>
            </a:r>
            <a:r>
              <a:rPr lang="en-US" sz="2000" dirty="0"/>
              <a:t> </a:t>
            </a:r>
            <a:r>
              <a:rPr lang="en-US" sz="2000" dirty="0" err="1"/>
              <a:t>của</a:t>
            </a:r>
            <a:r>
              <a:rPr lang="en-US" sz="2000" dirty="0"/>
              <a:t> </a:t>
            </a:r>
            <a:r>
              <a:rPr lang="en-US" sz="2000" dirty="0" err="1"/>
              <a:t>bản</a:t>
            </a:r>
            <a:r>
              <a:rPr lang="en-US" sz="2000" dirty="0"/>
              <a:t> </a:t>
            </a:r>
            <a:r>
              <a:rPr lang="en-US" sz="2000" dirty="0" err="1" smtClean="0"/>
              <a:t>thân</a:t>
            </a:r>
            <a:r>
              <a:rPr lang="en-US" sz="2000" dirty="0" smtClean="0"/>
              <a:t>, </a:t>
            </a:r>
            <a:r>
              <a:rPr lang="en-US" sz="2000" dirty="0" err="1" smtClean="0"/>
              <a:t>các</a:t>
            </a:r>
            <a:r>
              <a:rPr lang="en-US" sz="2000" dirty="0" smtClean="0"/>
              <a:t> </a:t>
            </a:r>
            <a:r>
              <a:rPr lang="en-US" sz="2000" dirty="0" err="1" smtClean="0"/>
              <a:t>hình</a:t>
            </a:r>
            <a:r>
              <a:rPr lang="en-US" sz="2000" dirty="0" smtClean="0"/>
              <a:t> </a:t>
            </a:r>
            <a:r>
              <a:rPr lang="en-US" sz="2000" dirty="0" err="1" smtClean="0"/>
              <a:t>ảnh</a:t>
            </a:r>
            <a:r>
              <a:rPr lang="en-US" sz="2000" dirty="0" smtClean="0"/>
              <a:t> </a:t>
            </a:r>
            <a:r>
              <a:rPr lang="en-US" sz="2000" dirty="0" err="1"/>
              <a:t>để</a:t>
            </a:r>
            <a:r>
              <a:rPr lang="en-US" sz="2000" dirty="0"/>
              <a:t> </a:t>
            </a:r>
            <a:r>
              <a:rPr lang="en-US" sz="2000" dirty="0" err="1"/>
              <a:t>trả</a:t>
            </a:r>
            <a:r>
              <a:rPr lang="en-US" sz="2000" dirty="0"/>
              <a:t> </a:t>
            </a:r>
            <a:r>
              <a:rPr lang="en-US" sz="2000" dirty="0" err="1"/>
              <a:t>lời</a:t>
            </a:r>
            <a:r>
              <a:rPr lang="en-US" sz="2000" dirty="0"/>
              <a:t> </a:t>
            </a:r>
            <a:r>
              <a:rPr lang="en-US" sz="2000" dirty="0" err="1"/>
              <a:t>câu</a:t>
            </a:r>
            <a:r>
              <a:rPr lang="en-US" sz="2000" dirty="0"/>
              <a:t> </a:t>
            </a:r>
            <a:r>
              <a:rPr lang="en-US" sz="2000" dirty="0" err="1"/>
              <a:t>hỏi</a:t>
            </a:r>
            <a:r>
              <a:rPr lang="en-US" sz="2000" dirty="0"/>
              <a:t>. </a:t>
            </a:r>
            <a:r>
              <a:rPr lang="en-US" sz="2000" dirty="0" err="1"/>
              <a:t>Câu</a:t>
            </a:r>
            <a:r>
              <a:rPr lang="en-US" sz="2000" dirty="0"/>
              <a:t> </a:t>
            </a:r>
            <a:r>
              <a:rPr lang="en-US" sz="2000" dirty="0" err="1"/>
              <a:t>hỏi</a:t>
            </a:r>
            <a:r>
              <a:rPr lang="en-US" sz="2000" dirty="0"/>
              <a:t> </a:t>
            </a:r>
            <a:r>
              <a:rPr lang="en-US" sz="2000" dirty="0" err="1"/>
              <a:t>này</a:t>
            </a:r>
            <a:r>
              <a:rPr lang="en-US" sz="2000" dirty="0"/>
              <a:t> </a:t>
            </a:r>
            <a:r>
              <a:rPr lang="en-US" sz="2000" dirty="0" err="1"/>
              <a:t>mang</a:t>
            </a:r>
            <a:r>
              <a:rPr lang="en-US" sz="2000" dirty="0"/>
              <a:t> </a:t>
            </a:r>
            <a:r>
              <a:rPr lang="en-US" sz="2000" dirty="0" err="1"/>
              <a:t>tính</a:t>
            </a:r>
            <a:r>
              <a:rPr lang="en-US" sz="2000" dirty="0"/>
              <a:t> </a:t>
            </a:r>
            <a:r>
              <a:rPr lang="en-US" sz="2000" dirty="0" err="1"/>
              <a:t>chất</a:t>
            </a:r>
            <a:r>
              <a:rPr lang="en-US" sz="2000" dirty="0"/>
              <a:t> </a:t>
            </a:r>
            <a:r>
              <a:rPr lang="en-US" sz="2000" dirty="0" err="1"/>
              <a:t>gợi</a:t>
            </a:r>
            <a:r>
              <a:rPr lang="en-US" sz="2000" dirty="0"/>
              <a:t> </a:t>
            </a:r>
            <a:r>
              <a:rPr lang="en-US" sz="2000" dirty="0" err="1"/>
              <a:t>mở</a:t>
            </a:r>
            <a:r>
              <a:rPr lang="en-US" sz="2000" dirty="0"/>
              <a:t>, </a:t>
            </a:r>
            <a:r>
              <a:rPr lang="en-US" sz="2000" dirty="0" err="1"/>
              <a:t>kích</a:t>
            </a:r>
            <a:r>
              <a:rPr lang="en-US" sz="2000" dirty="0"/>
              <a:t> </a:t>
            </a:r>
            <a:r>
              <a:rPr lang="en-US" sz="2000" dirty="0" err="1"/>
              <a:t>thích</a:t>
            </a:r>
            <a:r>
              <a:rPr lang="en-US" sz="2000" dirty="0"/>
              <a:t> </a:t>
            </a:r>
            <a:r>
              <a:rPr lang="en-US" sz="2000" dirty="0" err="1"/>
              <a:t>sự</a:t>
            </a:r>
            <a:r>
              <a:rPr lang="en-US" sz="2000" dirty="0"/>
              <a:t> </a:t>
            </a:r>
            <a:r>
              <a:rPr lang="en-US" sz="2000" dirty="0" err="1"/>
              <a:t>tò</a:t>
            </a:r>
            <a:r>
              <a:rPr lang="en-US" sz="2000" dirty="0"/>
              <a:t> </a:t>
            </a:r>
            <a:r>
              <a:rPr lang="en-US" sz="2000" dirty="0" err="1"/>
              <a:t>mò</a:t>
            </a:r>
            <a:r>
              <a:rPr lang="en-US" sz="2000" dirty="0"/>
              <a:t> </a:t>
            </a:r>
            <a:r>
              <a:rPr lang="en-US" sz="2000" dirty="0" err="1"/>
              <a:t>của</a:t>
            </a:r>
            <a:r>
              <a:rPr lang="en-US" sz="2000" dirty="0"/>
              <a:t> HS </a:t>
            </a:r>
            <a:r>
              <a:rPr lang="en-US" sz="2000" dirty="0" err="1"/>
              <a:t>đối</a:t>
            </a:r>
            <a:r>
              <a:rPr lang="en-US" sz="2000" dirty="0"/>
              <a:t> </a:t>
            </a:r>
            <a:r>
              <a:rPr lang="en-US" sz="2000" dirty="0" err="1"/>
              <a:t>với</a:t>
            </a:r>
            <a:r>
              <a:rPr lang="en-US" sz="2000" dirty="0"/>
              <a:t> </a:t>
            </a:r>
            <a:r>
              <a:rPr lang="en-US" sz="2000" dirty="0" err="1"/>
              <a:t>nội</a:t>
            </a:r>
            <a:r>
              <a:rPr lang="en-US" sz="2000" dirty="0"/>
              <a:t> dung </a:t>
            </a:r>
            <a:r>
              <a:rPr lang="en-US" sz="2000" dirty="0" err="1"/>
              <a:t>bài</a:t>
            </a:r>
            <a:r>
              <a:rPr lang="en-US" sz="2000" dirty="0"/>
              <a:t> </a:t>
            </a:r>
            <a:r>
              <a:rPr lang="en-US" sz="2000" dirty="0" err="1"/>
              <a:t>học</a:t>
            </a:r>
            <a:r>
              <a:rPr lang="en-US" sz="2000" dirty="0"/>
              <a:t>.</a:t>
            </a:r>
          </a:p>
          <a:p>
            <a:pPr marL="514350" indent="-514350">
              <a:buFont typeface="+mj-lt"/>
              <a:buAutoNum type="arabicPeriod"/>
              <a:defRPr/>
            </a:pPr>
            <a:r>
              <a:rPr lang="en-US" sz="2000" dirty="0" err="1"/>
              <a:t>Sản</a:t>
            </a:r>
            <a:r>
              <a:rPr lang="en-US" sz="2000" dirty="0"/>
              <a:t> </a:t>
            </a:r>
            <a:r>
              <a:rPr lang="en-US" sz="2000" dirty="0" err="1"/>
              <a:t>phẩm</a:t>
            </a:r>
            <a:r>
              <a:rPr lang="en-US" sz="2000" dirty="0"/>
              <a:t> </a:t>
            </a:r>
            <a:r>
              <a:rPr lang="en-US" sz="2000" dirty="0" err="1"/>
              <a:t>học</a:t>
            </a:r>
            <a:r>
              <a:rPr lang="en-US" sz="2000" dirty="0"/>
              <a:t> </a:t>
            </a:r>
            <a:r>
              <a:rPr lang="en-US" sz="2000" dirty="0" err="1"/>
              <a:t>tập</a:t>
            </a:r>
            <a:r>
              <a:rPr lang="en-US" sz="2000" dirty="0"/>
              <a:t>: HS </a:t>
            </a:r>
            <a:r>
              <a:rPr lang="en-US" sz="2000" dirty="0" err="1"/>
              <a:t>đưa</a:t>
            </a:r>
            <a:r>
              <a:rPr lang="en-US" sz="2000" dirty="0"/>
              <a:t> ra </a:t>
            </a:r>
            <a:r>
              <a:rPr lang="en-US" sz="2000" dirty="0" err="1"/>
              <a:t>câu</a:t>
            </a:r>
            <a:r>
              <a:rPr lang="en-US" sz="2000" dirty="0"/>
              <a:t> </a:t>
            </a:r>
            <a:r>
              <a:rPr lang="en-US" sz="2000" dirty="0" err="1"/>
              <a:t>trả</a:t>
            </a:r>
            <a:r>
              <a:rPr lang="en-US" sz="2000" dirty="0"/>
              <a:t> </a:t>
            </a:r>
            <a:r>
              <a:rPr lang="en-US" sz="2000" dirty="0" err="1"/>
              <a:t>lời</a:t>
            </a:r>
            <a:r>
              <a:rPr lang="en-US" sz="2000" dirty="0"/>
              <a:t> </a:t>
            </a:r>
            <a:r>
              <a:rPr lang="en-US" sz="2000" dirty="0" err="1"/>
              <a:t>theo</a:t>
            </a:r>
            <a:r>
              <a:rPr lang="en-US" sz="2000" dirty="0"/>
              <a:t> </a:t>
            </a:r>
            <a:r>
              <a:rPr lang="en-US" sz="2000" dirty="0" err="1"/>
              <a:t>cá</a:t>
            </a:r>
            <a:r>
              <a:rPr lang="en-US" sz="2000" dirty="0"/>
              <a:t> </a:t>
            </a:r>
            <a:r>
              <a:rPr lang="en-US" sz="2000" dirty="0" err="1"/>
              <a:t>nhân</a:t>
            </a:r>
            <a:r>
              <a:rPr lang="en-US" sz="2000" dirty="0"/>
              <a:t> </a:t>
            </a:r>
            <a:r>
              <a:rPr lang="en-US" sz="2000" dirty="0" err="1"/>
              <a:t>hoặc</a:t>
            </a:r>
            <a:r>
              <a:rPr lang="en-US" sz="2000" dirty="0"/>
              <a:t> </a:t>
            </a:r>
            <a:r>
              <a:rPr lang="en-US" sz="2000" dirty="0" err="1"/>
              <a:t>cặp</a:t>
            </a:r>
            <a:r>
              <a:rPr lang="en-US" sz="2000" dirty="0"/>
              <a:t> </a:t>
            </a:r>
            <a:r>
              <a:rPr lang="en-US" sz="2000" dirty="0" err="1"/>
              <a:t>đôi</a:t>
            </a:r>
            <a:r>
              <a:rPr lang="en-US" sz="2000" dirty="0"/>
              <a:t>.</a:t>
            </a:r>
          </a:p>
          <a:p>
            <a:pPr marL="514350" indent="-514350">
              <a:buFont typeface="+mj-lt"/>
              <a:buAutoNum type="arabicPeriod"/>
              <a:defRPr/>
            </a:pPr>
            <a:r>
              <a:rPr lang="en-US" sz="2000" dirty="0" err="1"/>
              <a:t>Tổ</a:t>
            </a:r>
            <a:r>
              <a:rPr lang="en-US" sz="2000" dirty="0"/>
              <a:t> </a:t>
            </a:r>
            <a:r>
              <a:rPr lang="en-US" sz="2000" dirty="0" err="1"/>
              <a:t>chức</a:t>
            </a:r>
            <a:r>
              <a:rPr lang="en-US" sz="2000" dirty="0"/>
              <a:t> </a:t>
            </a:r>
            <a:r>
              <a:rPr lang="en-US" sz="2000" dirty="0" err="1"/>
              <a:t>hoạt</a:t>
            </a:r>
            <a:r>
              <a:rPr lang="en-US" sz="2000" dirty="0"/>
              <a:t> </a:t>
            </a:r>
            <a:r>
              <a:rPr lang="en-US" sz="2000" dirty="0" err="1"/>
              <a:t>động</a:t>
            </a:r>
            <a:r>
              <a:rPr lang="en-US" sz="2000" dirty="0"/>
              <a:t>: </a:t>
            </a:r>
          </a:p>
          <a:p>
            <a:pPr marL="457200" lvl="1" indent="0">
              <a:buFont typeface="Arial" panose="020B0604020202020204" pitchFamily="34" charset="0"/>
              <a:buNone/>
              <a:defRPr/>
            </a:pPr>
            <a:r>
              <a:rPr lang="en-US" sz="2000" dirty="0"/>
              <a:t>– </a:t>
            </a:r>
            <a:r>
              <a:rPr lang="vi-VN" sz="2000" dirty="0"/>
              <a:t>GV đưa ra tình huống và câu hỏi</a:t>
            </a:r>
            <a:r>
              <a:rPr lang="vi-VN" sz="2000" dirty="0" smtClean="0"/>
              <a:t>.</a:t>
            </a:r>
            <a:r>
              <a:rPr lang="en-US" sz="2000" dirty="0" smtClean="0"/>
              <a:t> HS </a:t>
            </a:r>
            <a:r>
              <a:rPr lang="en-US" sz="2000" dirty="0" err="1"/>
              <a:t>trả</a:t>
            </a:r>
            <a:r>
              <a:rPr lang="en-US" sz="2000" dirty="0"/>
              <a:t> </a:t>
            </a:r>
            <a:r>
              <a:rPr lang="en-US" sz="2000" dirty="0" err="1"/>
              <a:t>lời</a:t>
            </a:r>
            <a:r>
              <a:rPr lang="vi-VN" sz="2000" dirty="0"/>
              <a:t>. GV dẫn dắt vào bài học mới. </a:t>
            </a:r>
            <a:r>
              <a:rPr lang="en-US" sz="2000" dirty="0"/>
              <a:t> </a:t>
            </a:r>
          </a:p>
          <a:p>
            <a:pPr marL="457200" lvl="1" indent="0">
              <a:buFont typeface="Arial" panose="020B0604020202020204" pitchFamily="34" charset="0"/>
              <a:buNone/>
              <a:defRPr/>
            </a:pPr>
            <a:r>
              <a:rPr lang="en-US" sz="2000" dirty="0"/>
              <a:t>– </a:t>
            </a:r>
            <a:r>
              <a:rPr lang="vi-VN" sz="2000" dirty="0"/>
              <a:t>HS </a:t>
            </a:r>
            <a:r>
              <a:rPr lang="en-US" sz="2000" dirty="0" err="1"/>
              <a:t>đưa</a:t>
            </a:r>
            <a:r>
              <a:rPr lang="en-US" sz="2000" dirty="0"/>
              <a:t> ra </a:t>
            </a:r>
            <a:r>
              <a:rPr lang="en-US" sz="2000" dirty="0" err="1"/>
              <a:t>đáp</a:t>
            </a:r>
            <a:r>
              <a:rPr lang="en-US" sz="2000" dirty="0"/>
              <a:t> </a:t>
            </a:r>
            <a:r>
              <a:rPr lang="en-US" sz="2000" dirty="0" err="1"/>
              <a:t>án</a:t>
            </a:r>
            <a:r>
              <a:rPr lang="en-US" sz="2000" dirty="0"/>
              <a:t>, </a:t>
            </a:r>
            <a:r>
              <a:rPr lang="en-US" sz="2000" dirty="0" err="1"/>
              <a:t>có</a:t>
            </a:r>
            <a:r>
              <a:rPr lang="en-US" sz="2000" dirty="0"/>
              <a:t> </a:t>
            </a:r>
            <a:r>
              <a:rPr lang="en-US" sz="2000" dirty="0" err="1"/>
              <a:t>thể</a:t>
            </a:r>
            <a:r>
              <a:rPr lang="en-US" sz="2000" dirty="0"/>
              <a:t> </a:t>
            </a:r>
            <a:r>
              <a:rPr lang="en-US" sz="2000" dirty="0" err="1"/>
              <a:t>đúng</a:t>
            </a:r>
            <a:r>
              <a:rPr lang="en-US" sz="2000" dirty="0"/>
              <a:t> </a:t>
            </a:r>
            <a:r>
              <a:rPr lang="en-US" sz="2000" dirty="0" err="1"/>
              <a:t>hoặc</a:t>
            </a:r>
            <a:r>
              <a:rPr lang="en-US" sz="2000" dirty="0"/>
              <a:t> </a:t>
            </a:r>
            <a:r>
              <a:rPr lang="en-US" sz="2000" dirty="0" err="1"/>
              <a:t>sai</a:t>
            </a:r>
            <a:r>
              <a:rPr lang="en-US" sz="2000" dirty="0"/>
              <a:t>. </a:t>
            </a:r>
            <a:r>
              <a:rPr lang="en-US" sz="2000" dirty="0" smtClean="0"/>
              <a:t>GV </a:t>
            </a:r>
            <a:r>
              <a:rPr lang="en-US" sz="2000" dirty="0" err="1" smtClean="0"/>
              <a:t>không</a:t>
            </a:r>
            <a:r>
              <a:rPr lang="en-US" sz="2000" dirty="0" smtClean="0"/>
              <a:t> </a:t>
            </a:r>
            <a:r>
              <a:rPr lang="en-US" sz="2000" dirty="0" err="1" smtClean="0"/>
              <a:t>cần</a:t>
            </a:r>
            <a:r>
              <a:rPr lang="en-US" sz="2000" dirty="0" smtClean="0"/>
              <a:t> </a:t>
            </a:r>
            <a:r>
              <a:rPr lang="en-US" sz="2000" dirty="0" err="1" smtClean="0"/>
              <a:t>chuẩn</a:t>
            </a:r>
            <a:r>
              <a:rPr lang="en-US" sz="2000" dirty="0" smtClean="0"/>
              <a:t> </a:t>
            </a:r>
            <a:r>
              <a:rPr lang="en-US" sz="2000" dirty="0" err="1" smtClean="0"/>
              <a:t>hoá</a:t>
            </a:r>
            <a:r>
              <a:rPr lang="en-US" sz="2000" dirty="0" smtClean="0"/>
              <a:t> </a:t>
            </a:r>
            <a:r>
              <a:rPr lang="en-US" sz="2000" dirty="0" err="1" smtClean="0"/>
              <a:t>ngay</a:t>
            </a:r>
            <a:r>
              <a:rPr lang="en-US" sz="2000" dirty="0" smtClean="0"/>
              <a:t> </a:t>
            </a:r>
            <a:r>
              <a:rPr lang="en-US" sz="2000" dirty="0" err="1" smtClean="0"/>
              <a:t>mà</a:t>
            </a:r>
            <a:r>
              <a:rPr lang="en-US" sz="2000" dirty="0" smtClean="0"/>
              <a:t> </a:t>
            </a:r>
            <a:r>
              <a:rPr lang="en-US" sz="2000" dirty="0" err="1" smtClean="0"/>
              <a:t>sẽ</a:t>
            </a:r>
            <a:r>
              <a:rPr lang="en-US" sz="2000" dirty="0" smtClean="0"/>
              <a:t> </a:t>
            </a:r>
            <a:r>
              <a:rPr lang="en-US" sz="2000" dirty="0" err="1" smtClean="0"/>
              <a:t>để</a:t>
            </a:r>
            <a:r>
              <a:rPr lang="en-US" sz="2000" dirty="0" smtClean="0"/>
              <a:t> HS </a:t>
            </a:r>
            <a:r>
              <a:rPr lang="en-US" sz="2000" dirty="0" err="1" smtClean="0"/>
              <a:t>tìm</a:t>
            </a:r>
            <a:r>
              <a:rPr lang="en-US" sz="2000" dirty="0" smtClean="0"/>
              <a:t> </a:t>
            </a:r>
            <a:r>
              <a:rPr lang="en-US" sz="2000" dirty="0" err="1" smtClean="0"/>
              <a:t>ra</a:t>
            </a:r>
            <a:r>
              <a:rPr lang="en-US" sz="2000" dirty="0" smtClean="0"/>
              <a:t> </a:t>
            </a:r>
            <a:r>
              <a:rPr lang="en-US" sz="2000" dirty="0" err="1" smtClean="0"/>
              <a:t>đáp</a:t>
            </a:r>
            <a:r>
              <a:rPr lang="en-US" sz="2000" dirty="0" smtClean="0"/>
              <a:t> </a:t>
            </a:r>
            <a:r>
              <a:rPr lang="en-US" sz="2000" dirty="0" err="1" smtClean="0"/>
              <a:t>án</a:t>
            </a:r>
            <a:r>
              <a:rPr lang="en-US" sz="2000" dirty="0" smtClean="0"/>
              <a:t> </a:t>
            </a:r>
            <a:r>
              <a:rPr lang="en-US" sz="2000" dirty="0" err="1" smtClean="0"/>
              <a:t>đúng</a:t>
            </a:r>
            <a:r>
              <a:rPr lang="en-US" sz="2000" dirty="0" smtClean="0"/>
              <a:t> </a:t>
            </a:r>
            <a:r>
              <a:rPr lang="en-US" sz="2000" dirty="0" err="1" smtClean="0"/>
              <a:t>trong</a:t>
            </a:r>
            <a:r>
              <a:rPr lang="en-US" sz="2000" dirty="0" smtClean="0"/>
              <a:t> </a:t>
            </a:r>
            <a:r>
              <a:rPr lang="en-US" sz="2000" dirty="0" err="1" smtClean="0"/>
              <a:t>quá</a:t>
            </a:r>
            <a:r>
              <a:rPr lang="en-US" sz="2000" dirty="0" smtClean="0"/>
              <a:t> </a:t>
            </a:r>
            <a:r>
              <a:rPr lang="en-US" sz="2000" dirty="0" err="1" smtClean="0"/>
              <a:t>trình</a:t>
            </a:r>
            <a:r>
              <a:rPr lang="en-US" sz="2000" dirty="0" smtClean="0"/>
              <a:t> </a:t>
            </a:r>
            <a:r>
              <a:rPr lang="en-US" sz="2000" dirty="0" err="1" smtClean="0"/>
              <a:t>học</a:t>
            </a:r>
            <a:r>
              <a:rPr lang="en-US" sz="2000" dirty="0" smtClean="0"/>
              <a:t>.</a:t>
            </a:r>
          </a:p>
          <a:p>
            <a:pPr>
              <a:defRPr/>
            </a:pPr>
            <a:endParaRPr lang="en-US" sz="2000" dirty="0"/>
          </a:p>
        </p:txBody>
      </p:sp>
      <p:pic>
        <p:nvPicPr>
          <p:cNvPr id="2" name="Picture 1">
            <a:extLst>
              <a:ext uri="{FF2B5EF4-FFF2-40B4-BE49-F238E27FC236}">
                <a16:creationId xmlns:a16="http://schemas.microsoft.com/office/drawing/2014/main" xmlns="" id="{0B59C478-A9B0-4248-9B80-8512C51C31FE}"/>
              </a:ext>
            </a:extLst>
          </p:cNvPr>
          <p:cNvPicPr>
            <a:picLocks noChangeAspect="1"/>
          </p:cNvPicPr>
          <p:nvPr/>
        </p:nvPicPr>
        <p:blipFill>
          <a:blip r:embed="rId2"/>
          <a:stretch>
            <a:fillRect/>
          </a:stretch>
        </p:blipFill>
        <p:spPr>
          <a:xfrm>
            <a:off x="3604260" y="81122"/>
            <a:ext cx="4983480" cy="2471901"/>
          </a:xfrm>
          <a:prstGeom prst="rect">
            <a:avLst/>
          </a:prstGeom>
        </p:spPr>
      </p:pic>
    </p:spTree>
    <p:extLst>
      <p:ext uri="{BB962C8B-B14F-4D97-AF65-F5344CB8AC3E}">
        <p14:creationId xmlns:p14="http://schemas.microsoft.com/office/powerpoint/2010/main" val="22081098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Placeholder 2">
            <a:extLst>
              <a:ext uri="{FF2B5EF4-FFF2-40B4-BE49-F238E27FC236}">
                <a16:creationId xmlns:a16="http://schemas.microsoft.com/office/drawing/2014/main" xmlns="" id="{C528A4CF-444F-4C38-BDAD-F67172D6BCA6}"/>
              </a:ext>
            </a:extLst>
          </p:cNvPr>
          <p:cNvSpPr>
            <a:spLocks noGrp="1"/>
          </p:cNvSpPr>
          <p:nvPr>
            <p:ph type="body" idx="1"/>
          </p:nvPr>
        </p:nvSpPr>
        <p:spPr>
          <a:xfrm>
            <a:off x="1090612" y="804863"/>
            <a:ext cx="2662237" cy="476250"/>
          </a:xfrm>
        </p:spPr>
        <p:txBody>
          <a:bodyPr/>
          <a:lstStyle/>
          <a:p>
            <a:r>
              <a:rPr lang="en-US" altLang="en-US" dirty="0" err="1"/>
              <a:t>Nội</a:t>
            </a:r>
            <a:r>
              <a:rPr lang="en-US" altLang="en-US" dirty="0"/>
              <a:t> dung </a:t>
            </a:r>
            <a:r>
              <a:rPr lang="en-US" altLang="en-US" dirty="0" err="1"/>
              <a:t>chính</a:t>
            </a:r>
            <a:endParaRPr lang="en-US" altLang="en-US" dirty="0"/>
          </a:p>
        </p:txBody>
      </p:sp>
      <p:sp>
        <p:nvSpPr>
          <p:cNvPr id="73731" name="Title 1">
            <a:extLst>
              <a:ext uri="{FF2B5EF4-FFF2-40B4-BE49-F238E27FC236}">
                <a16:creationId xmlns:a16="http://schemas.microsoft.com/office/drawing/2014/main" xmlns="" id="{2DE01C87-9778-4BA7-8FB8-6027FE78A0B1}"/>
              </a:ext>
            </a:extLst>
          </p:cNvPr>
          <p:cNvSpPr>
            <a:spLocks noGrp="1"/>
          </p:cNvSpPr>
          <p:nvPr/>
        </p:nvSpPr>
        <p:spPr bwMode="auto">
          <a:xfrm>
            <a:off x="2682875" y="53975"/>
            <a:ext cx="83058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nSpc>
                <a:spcPct val="90000"/>
              </a:lnSpc>
              <a:spcBef>
                <a:spcPct val="0"/>
              </a:spcBef>
              <a:buFontTx/>
              <a:buNone/>
            </a:pPr>
            <a:r>
              <a:rPr lang="en-US" altLang="en-US" sz="4200" b="1">
                <a:solidFill>
                  <a:srgbClr val="C00000"/>
                </a:solidFill>
                <a:latin typeface="Calibri" panose="020F0502020204030204" pitchFamily="34" charset="0"/>
              </a:rPr>
              <a:t>Hoạt động hình thành kiến thức mới</a:t>
            </a:r>
          </a:p>
        </p:txBody>
      </p:sp>
      <p:sp>
        <p:nvSpPr>
          <p:cNvPr id="73732" name="Text Placeholder 4">
            <a:extLst>
              <a:ext uri="{FF2B5EF4-FFF2-40B4-BE49-F238E27FC236}">
                <a16:creationId xmlns:a16="http://schemas.microsoft.com/office/drawing/2014/main" xmlns="" id="{6C53201E-E37E-4B15-AA22-294EBECA7C63}"/>
              </a:ext>
            </a:extLst>
          </p:cNvPr>
          <p:cNvSpPr>
            <a:spLocks noGrp="1"/>
          </p:cNvSpPr>
          <p:nvPr>
            <p:ph type="body" sz="quarter" idx="3"/>
          </p:nvPr>
        </p:nvSpPr>
        <p:spPr>
          <a:xfrm>
            <a:off x="5999164" y="1017463"/>
            <a:ext cx="4879975" cy="550863"/>
          </a:xfrm>
        </p:spPr>
        <p:txBody>
          <a:bodyPr/>
          <a:lstStyle/>
          <a:p>
            <a:r>
              <a:rPr lang="en-US" altLang="en-US" dirty="0" err="1"/>
              <a:t>Nội</a:t>
            </a:r>
            <a:r>
              <a:rPr lang="en-US" altLang="en-US" dirty="0"/>
              <a:t> dung </a:t>
            </a:r>
            <a:r>
              <a:rPr lang="en-US" altLang="en-US" dirty="0" err="1"/>
              <a:t>bổ</a:t>
            </a:r>
            <a:r>
              <a:rPr lang="en-US" altLang="en-US" dirty="0"/>
              <a:t> </a:t>
            </a:r>
            <a:r>
              <a:rPr lang="en-US" altLang="en-US" dirty="0" err="1"/>
              <a:t>trợ</a:t>
            </a:r>
            <a:r>
              <a:rPr lang="en-US" altLang="en-US" dirty="0"/>
              <a:t>, </a:t>
            </a:r>
            <a:r>
              <a:rPr lang="en-US" altLang="en-US" dirty="0" err="1"/>
              <a:t>mở</a:t>
            </a:r>
            <a:r>
              <a:rPr lang="en-US" altLang="en-US" dirty="0"/>
              <a:t> </a:t>
            </a:r>
            <a:r>
              <a:rPr lang="en-US" altLang="en-US" dirty="0" err="1"/>
              <a:t>rộng</a:t>
            </a:r>
            <a:endParaRPr lang="en-US" altLang="en-US" dirty="0"/>
          </a:p>
        </p:txBody>
      </p:sp>
      <p:sp>
        <p:nvSpPr>
          <p:cNvPr id="12" name="Rounded Rectangle 11">
            <a:extLst>
              <a:ext uri="{FF2B5EF4-FFF2-40B4-BE49-F238E27FC236}">
                <a16:creationId xmlns:a16="http://schemas.microsoft.com/office/drawing/2014/main" xmlns="" id="{1589BAB5-7428-4D63-A340-3473EFCE3A2F}"/>
              </a:ext>
            </a:extLst>
          </p:cNvPr>
          <p:cNvSpPr/>
          <p:nvPr/>
        </p:nvSpPr>
        <p:spPr bwMode="auto">
          <a:xfrm>
            <a:off x="4595446" y="5188922"/>
            <a:ext cx="6084277" cy="157627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altLang="en-US" sz="2400" dirty="0" err="1">
                <a:solidFill>
                  <a:schemeClr val="tx1"/>
                </a:solidFill>
                <a:latin typeface="Arial" panose="020B0604020202020204" pitchFamily="34" charset="0"/>
                <a:cs typeface="Arial" panose="020B0604020202020204" pitchFamily="34" charset="0"/>
              </a:rPr>
              <a:t>Nội</a:t>
            </a:r>
            <a:r>
              <a:rPr lang="en-US" altLang="en-US" sz="2400" dirty="0">
                <a:solidFill>
                  <a:schemeClr val="tx1"/>
                </a:solidFill>
                <a:latin typeface="Arial" panose="020B0604020202020204" pitchFamily="34" charset="0"/>
                <a:cs typeface="Arial" panose="020B0604020202020204" pitchFamily="34" charset="0"/>
              </a:rPr>
              <a:t> dung </a:t>
            </a:r>
            <a:r>
              <a:rPr lang="en-US" altLang="en-US" sz="2400" dirty="0" err="1">
                <a:solidFill>
                  <a:schemeClr val="tx1"/>
                </a:solidFill>
                <a:latin typeface="Arial" panose="020B0604020202020204" pitchFamily="34" charset="0"/>
                <a:cs typeface="Arial" panose="020B0604020202020204" pitchFamily="34" charset="0"/>
              </a:rPr>
              <a:t>chính</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là</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những</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nội</a:t>
            </a:r>
            <a:r>
              <a:rPr lang="en-US" altLang="en-US" sz="2400" dirty="0">
                <a:solidFill>
                  <a:schemeClr val="tx1"/>
                </a:solidFill>
                <a:latin typeface="Arial" panose="020B0604020202020204" pitchFamily="34" charset="0"/>
                <a:cs typeface="Arial" panose="020B0604020202020204" pitchFamily="34" charset="0"/>
              </a:rPr>
              <a:t> dung </a:t>
            </a:r>
            <a:r>
              <a:rPr lang="en-US" altLang="en-US" sz="2400" dirty="0" err="1">
                <a:solidFill>
                  <a:schemeClr val="tx1"/>
                </a:solidFill>
                <a:latin typeface="Arial" panose="020B0604020202020204" pitchFamily="34" charset="0"/>
                <a:cs typeface="Arial" panose="020B0604020202020204" pitchFamily="34" charset="0"/>
              </a:rPr>
              <a:t>cơ</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bản</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trọng</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tâm</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của</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bài</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học</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bao</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gồm</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kênh</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chữ</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kênh</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hình</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hệ</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thống</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các</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hoạt</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động</a:t>
            </a:r>
            <a:endParaRPr lang="en-US" altLang="en-US" sz="2400" dirty="0">
              <a:solidFill>
                <a:schemeClr val="tx1"/>
              </a:solidFill>
              <a:latin typeface="Arial" panose="020B0604020202020204" pitchFamily="34" charset="0"/>
              <a:cs typeface="Arial" panose="020B0604020202020204" pitchFamily="34" charset="0"/>
            </a:endParaRPr>
          </a:p>
          <a:p>
            <a:pPr algn="ctr">
              <a:defRPr/>
            </a:pPr>
            <a:endParaRPr lang="en-US" sz="2400"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AE135D00-6171-42AB-96C1-771AAE9A96CE}"/>
              </a:ext>
            </a:extLst>
          </p:cNvPr>
          <p:cNvPicPr>
            <a:picLocks noChangeAspect="1"/>
          </p:cNvPicPr>
          <p:nvPr/>
        </p:nvPicPr>
        <p:blipFill>
          <a:blip r:embed="rId3"/>
          <a:stretch>
            <a:fillRect/>
          </a:stretch>
        </p:blipFill>
        <p:spPr>
          <a:xfrm>
            <a:off x="255981" y="1281113"/>
            <a:ext cx="3894304" cy="5475249"/>
          </a:xfrm>
          <a:prstGeom prst="rect">
            <a:avLst/>
          </a:prstGeom>
        </p:spPr>
      </p:pic>
      <p:pic>
        <p:nvPicPr>
          <p:cNvPr id="5" name="Picture 4">
            <a:extLst>
              <a:ext uri="{FF2B5EF4-FFF2-40B4-BE49-F238E27FC236}">
                <a16:creationId xmlns:a16="http://schemas.microsoft.com/office/drawing/2014/main" xmlns="" id="{4D5052EB-9068-43F9-9C0B-26B2EFD8651B}"/>
              </a:ext>
            </a:extLst>
          </p:cNvPr>
          <p:cNvPicPr>
            <a:picLocks noChangeAspect="1"/>
          </p:cNvPicPr>
          <p:nvPr/>
        </p:nvPicPr>
        <p:blipFill>
          <a:blip r:embed="rId4"/>
          <a:stretch>
            <a:fillRect/>
          </a:stretch>
        </p:blipFill>
        <p:spPr>
          <a:xfrm>
            <a:off x="5507428" y="1568326"/>
            <a:ext cx="5068578" cy="2027431"/>
          </a:xfrm>
          <a:prstGeom prst="rect">
            <a:avLst/>
          </a:prstGeom>
        </p:spPr>
      </p:pic>
    </p:spTree>
    <p:extLst>
      <p:ext uri="{BB962C8B-B14F-4D97-AF65-F5344CB8AC3E}">
        <p14:creationId xmlns:p14="http://schemas.microsoft.com/office/powerpoint/2010/main" val="20607386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63E799-0BB8-41B7-B605-627D228B9D79}"/>
              </a:ext>
            </a:extLst>
          </p:cNvPr>
          <p:cNvSpPr>
            <a:spLocks noGrp="1"/>
          </p:cNvSpPr>
          <p:nvPr>
            <p:ph type="title"/>
          </p:nvPr>
        </p:nvSpPr>
        <p:spPr>
          <a:xfrm>
            <a:off x="3954623" y="193431"/>
            <a:ext cx="4282754" cy="656492"/>
          </a:xfrm>
        </p:spPr>
        <p:txBody>
          <a:bodyPr/>
          <a:lstStyle/>
          <a:p>
            <a:pPr algn="ctr">
              <a:defRPr/>
            </a:pPr>
            <a:r>
              <a:rPr lang="en-US" sz="2800" dirty="0" err="1"/>
              <a:t>Mục</a:t>
            </a:r>
            <a:r>
              <a:rPr lang="en-US" sz="2800" dirty="0"/>
              <a:t> 1:  </a:t>
            </a:r>
            <a:r>
              <a:rPr lang="en-US" sz="2800" dirty="0" err="1"/>
              <a:t>Vị</a:t>
            </a:r>
            <a:r>
              <a:rPr lang="en-US" sz="2800" dirty="0"/>
              <a:t> </a:t>
            </a:r>
            <a:r>
              <a:rPr lang="en-US" sz="2800" dirty="0" err="1"/>
              <a:t>trí</a:t>
            </a:r>
            <a:r>
              <a:rPr lang="en-US" sz="2800" dirty="0"/>
              <a:t> </a:t>
            </a:r>
            <a:r>
              <a:rPr lang="en-US" sz="2800" dirty="0" err="1"/>
              <a:t>địa</a:t>
            </a:r>
            <a:r>
              <a:rPr lang="en-US" sz="2800" dirty="0"/>
              <a:t> </a:t>
            </a:r>
            <a:r>
              <a:rPr lang="en-US" sz="2800" dirty="0" err="1"/>
              <a:t>lí</a:t>
            </a:r>
            <a:endParaRPr lang="en-US" sz="3600" dirty="0"/>
          </a:p>
        </p:txBody>
      </p:sp>
      <p:pic>
        <p:nvPicPr>
          <p:cNvPr id="3" name="Picture 2">
            <a:extLst>
              <a:ext uri="{FF2B5EF4-FFF2-40B4-BE49-F238E27FC236}">
                <a16:creationId xmlns:a16="http://schemas.microsoft.com/office/drawing/2014/main" xmlns="" id="{BE051A3C-8A17-48E5-9139-402E344D774E}"/>
              </a:ext>
            </a:extLst>
          </p:cNvPr>
          <p:cNvPicPr>
            <a:picLocks noChangeAspect="1"/>
          </p:cNvPicPr>
          <p:nvPr/>
        </p:nvPicPr>
        <p:blipFill>
          <a:blip r:embed="rId3"/>
          <a:stretch>
            <a:fillRect/>
          </a:stretch>
        </p:blipFill>
        <p:spPr>
          <a:xfrm>
            <a:off x="206413" y="1391785"/>
            <a:ext cx="6758299" cy="1563288"/>
          </a:xfrm>
          <a:prstGeom prst="rect">
            <a:avLst/>
          </a:prstGeom>
        </p:spPr>
      </p:pic>
      <p:pic>
        <p:nvPicPr>
          <p:cNvPr id="4" name="Picture 3">
            <a:extLst>
              <a:ext uri="{FF2B5EF4-FFF2-40B4-BE49-F238E27FC236}">
                <a16:creationId xmlns:a16="http://schemas.microsoft.com/office/drawing/2014/main" xmlns="" id="{51FF92E8-8D67-4019-BC77-595AA4A0A1F6}"/>
              </a:ext>
            </a:extLst>
          </p:cNvPr>
          <p:cNvPicPr>
            <a:picLocks noChangeAspect="1"/>
          </p:cNvPicPr>
          <p:nvPr/>
        </p:nvPicPr>
        <p:blipFill>
          <a:blip r:embed="rId4"/>
          <a:stretch>
            <a:fillRect/>
          </a:stretch>
        </p:blipFill>
        <p:spPr>
          <a:xfrm>
            <a:off x="0" y="3010829"/>
            <a:ext cx="6967976" cy="1470307"/>
          </a:xfrm>
          <a:prstGeom prst="rect">
            <a:avLst/>
          </a:prstGeom>
        </p:spPr>
      </p:pic>
      <p:pic>
        <p:nvPicPr>
          <p:cNvPr id="8" name="Picture 7">
            <a:extLst>
              <a:ext uri="{FF2B5EF4-FFF2-40B4-BE49-F238E27FC236}">
                <a16:creationId xmlns:a16="http://schemas.microsoft.com/office/drawing/2014/main" xmlns="" id="{2F15E96F-DEE2-41E2-823E-37C0FD92B635}"/>
              </a:ext>
            </a:extLst>
          </p:cNvPr>
          <p:cNvPicPr>
            <a:picLocks noChangeAspect="1"/>
          </p:cNvPicPr>
          <p:nvPr/>
        </p:nvPicPr>
        <p:blipFill>
          <a:blip r:embed="rId5"/>
          <a:stretch>
            <a:fillRect/>
          </a:stretch>
        </p:blipFill>
        <p:spPr>
          <a:xfrm>
            <a:off x="6964712" y="849922"/>
            <a:ext cx="4041542" cy="5986771"/>
          </a:xfrm>
          <a:prstGeom prst="rect">
            <a:avLst/>
          </a:prstGeom>
        </p:spPr>
      </p:pic>
    </p:spTree>
    <p:extLst>
      <p:ext uri="{BB962C8B-B14F-4D97-AF65-F5344CB8AC3E}">
        <p14:creationId xmlns:p14="http://schemas.microsoft.com/office/powerpoint/2010/main" val="29046291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708598-DA99-48EB-BAEB-D69C875B6D96}"/>
              </a:ext>
            </a:extLst>
          </p:cNvPr>
          <p:cNvSpPr>
            <a:spLocks noGrp="1"/>
          </p:cNvSpPr>
          <p:nvPr>
            <p:ph type="title"/>
          </p:nvPr>
        </p:nvSpPr>
        <p:spPr>
          <a:xfrm>
            <a:off x="720725" y="1111250"/>
            <a:ext cx="10213975" cy="1325563"/>
          </a:xfrm>
        </p:spPr>
        <p:txBody>
          <a:bodyPr/>
          <a:lstStyle/>
          <a:p>
            <a:pPr>
              <a:defRPr/>
            </a:pPr>
            <a:r>
              <a:rPr lang="en-US" dirty="0" err="1"/>
              <a:t>Câu</a:t>
            </a:r>
            <a:r>
              <a:rPr lang="en-US" dirty="0"/>
              <a:t> </a:t>
            </a:r>
            <a:r>
              <a:rPr lang="en-US" dirty="0" err="1"/>
              <a:t>hỏi</a:t>
            </a:r>
            <a:endParaRPr lang="en-US" dirty="0"/>
          </a:p>
        </p:txBody>
      </p:sp>
      <p:pic>
        <p:nvPicPr>
          <p:cNvPr id="3" name="Picture 2">
            <a:extLst>
              <a:ext uri="{FF2B5EF4-FFF2-40B4-BE49-F238E27FC236}">
                <a16:creationId xmlns:a16="http://schemas.microsoft.com/office/drawing/2014/main" xmlns="" id="{ABBA35BC-DC56-48D7-AC45-94EC045FB266}"/>
              </a:ext>
            </a:extLst>
          </p:cNvPr>
          <p:cNvPicPr>
            <a:picLocks noChangeAspect="1"/>
          </p:cNvPicPr>
          <p:nvPr/>
        </p:nvPicPr>
        <p:blipFill>
          <a:blip r:embed="rId3"/>
          <a:stretch>
            <a:fillRect/>
          </a:stretch>
        </p:blipFill>
        <p:spPr>
          <a:xfrm>
            <a:off x="481361" y="2199810"/>
            <a:ext cx="11229278" cy="2017761"/>
          </a:xfrm>
          <a:prstGeom prst="rect">
            <a:avLst/>
          </a:prstGeom>
        </p:spPr>
      </p:pic>
    </p:spTree>
    <p:extLst>
      <p:ext uri="{BB962C8B-B14F-4D97-AF65-F5344CB8AC3E}">
        <p14:creationId xmlns:p14="http://schemas.microsoft.com/office/powerpoint/2010/main" val="26186238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xmlns="" id="{A018706E-08E2-4928-8337-5DA41C7D2952}"/>
              </a:ext>
            </a:extLst>
          </p:cNvPr>
          <p:cNvSpPr>
            <a:spLocks noGrp="1"/>
          </p:cNvSpPr>
          <p:nvPr>
            <p:ph type="title"/>
          </p:nvPr>
        </p:nvSpPr>
        <p:spPr>
          <a:xfrm>
            <a:off x="4537075" y="190500"/>
            <a:ext cx="3117850" cy="996950"/>
          </a:xfrm>
        </p:spPr>
        <p:txBody>
          <a:bodyPr/>
          <a:lstStyle/>
          <a:p>
            <a:r>
              <a:rPr lang="en-US" altLang="en-US" sz="3600">
                <a:latin typeface="Arial" panose="020B0604020202020204" pitchFamily="34" charset="0"/>
                <a:cs typeface="Arial" panose="020B0604020202020204" pitchFamily="34" charset="0"/>
              </a:rPr>
              <a:t>Kênh phụ</a:t>
            </a:r>
          </a:p>
        </p:txBody>
      </p:sp>
      <p:sp>
        <p:nvSpPr>
          <p:cNvPr id="83971" name="TextBox 2">
            <a:extLst>
              <a:ext uri="{FF2B5EF4-FFF2-40B4-BE49-F238E27FC236}">
                <a16:creationId xmlns:a16="http://schemas.microsoft.com/office/drawing/2014/main" xmlns="" id="{CE03CC0B-6DC6-4FE9-9E68-7E11CCEF0354}"/>
              </a:ext>
            </a:extLst>
          </p:cNvPr>
          <p:cNvSpPr txBox="1">
            <a:spLocks noChangeArrowheads="1"/>
          </p:cNvSpPr>
          <p:nvPr/>
        </p:nvSpPr>
        <p:spPr bwMode="auto">
          <a:xfrm>
            <a:off x="6518275" y="2778125"/>
            <a:ext cx="47926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vi-VN" altLang="en-US" dirty="0"/>
              <a:t>Đây là những nội dung kiến thức mở </a:t>
            </a:r>
            <a:r>
              <a:rPr lang="vi-VN" altLang="en-US" dirty="0" smtClean="0"/>
              <a:t>rộng</a:t>
            </a:r>
            <a:r>
              <a:rPr lang="en-US" altLang="en-US" dirty="0"/>
              <a:t> </a:t>
            </a:r>
            <a:r>
              <a:rPr lang="en-US" altLang="en-US" dirty="0" err="1" smtClean="0"/>
              <a:t>về</a:t>
            </a:r>
            <a:r>
              <a:rPr lang="en-US" altLang="en-US" dirty="0" smtClean="0"/>
              <a:t> </a:t>
            </a:r>
            <a:r>
              <a:rPr lang="en-US" altLang="en-US" dirty="0" err="1" smtClean="0"/>
              <a:t>vị</a:t>
            </a:r>
            <a:r>
              <a:rPr lang="en-US" altLang="en-US" dirty="0" smtClean="0"/>
              <a:t> </a:t>
            </a:r>
            <a:r>
              <a:rPr lang="en-US" altLang="en-US" dirty="0" err="1" smtClean="0"/>
              <a:t>trí</a:t>
            </a:r>
            <a:r>
              <a:rPr lang="en-US" altLang="en-US" dirty="0" smtClean="0"/>
              <a:t> </a:t>
            </a:r>
            <a:r>
              <a:rPr lang="en-US" altLang="en-US" dirty="0" err="1" smtClean="0"/>
              <a:t>địa</a:t>
            </a:r>
            <a:r>
              <a:rPr lang="en-US" altLang="en-US" dirty="0" smtClean="0"/>
              <a:t> </a:t>
            </a:r>
            <a:r>
              <a:rPr lang="en-US" altLang="en-US" dirty="0" err="1" smtClean="0"/>
              <a:t>lí</a:t>
            </a:r>
            <a:r>
              <a:rPr lang="en-US" altLang="en-US" dirty="0" smtClean="0"/>
              <a:t> </a:t>
            </a:r>
            <a:r>
              <a:rPr lang="en-US" altLang="en-US" dirty="0" err="1" smtClean="0"/>
              <a:t>của</a:t>
            </a:r>
            <a:r>
              <a:rPr lang="en-US" altLang="en-US" dirty="0" smtClean="0"/>
              <a:t> </a:t>
            </a:r>
            <a:r>
              <a:rPr lang="en-US" altLang="en-US" dirty="0" err="1" smtClean="0"/>
              <a:t>Tây</a:t>
            </a:r>
            <a:r>
              <a:rPr lang="en-US" altLang="en-US" dirty="0" smtClean="0"/>
              <a:t> </a:t>
            </a:r>
            <a:r>
              <a:rPr lang="en-US" altLang="en-US" dirty="0" err="1" smtClean="0"/>
              <a:t>Nguyên</a:t>
            </a:r>
            <a:endParaRPr lang="en-US" altLang="en-US" dirty="0"/>
          </a:p>
        </p:txBody>
      </p:sp>
      <p:pic>
        <p:nvPicPr>
          <p:cNvPr id="2" name="Picture 1">
            <a:extLst>
              <a:ext uri="{FF2B5EF4-FFF2-40B4-BE49-F238E27FC236}">
                <a16:creationId xmlns:a16="http://schemas.microsoft.com/office/drawing/2014/main" xmlns="" id="{E6F21492-75C0-4484-809F-A46F8C586B50}"/>
              </a:ext>
            </a:extLst>
          </p:cNvPr>
          <p:cNvPicPr>
            <a:picLocks noChangeAspect="1"/>
          </p:cNvPicPr>
          <p:nvPr/>
        </p:nvPicPr>
        <p:blipFill>
          <a:blip r:embed="rId3"/>
          <a:stretch>
            <a:fillRect/>
          </a:stretch>
        </p:blipFill>
        <p:spPr>
          <a:xfrm>
            <a:off x="420610" y="2059781"/>
            <a:ext cx="5819775" cy="2390775"/>
          </a:xfrm>
          <a:prstGeom prst="rect">
            <a:avLst/>
          </a:prstGeom>
        </p:spPr>
      </p:pic>
    </p:spTree>
    <p:extLst>
      <p:ext uri="{BB962C8B-B14F-4D97-AF65-F5344CB8AC3E}">
        <p14:creationId xmlns:p14="http://schemas.microsoft.com/office/powerpoint/2010/main" val="4277811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xmlns="" id="{65B4E69D-565C-41BA-80EC-91F09D71BACE}"/>
              </a:ext>
            </a:extLst>
          </p:cNvPr>
          <p:cNvGraphicFramePr/>
          <p:nvPr/>
        </p:nvGraphicFramePr>
        <p:xfrm>
          <a:off x="665018" y="356260"/>
          <a:ext cx="10272156" cy="6092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graphicEl>
                                              <a:dgm id="{90304CF3-E310-E742-AB4E-681808A28E87}"/>
                                            </p:graphicEl>
                                          </p:spTgt>
                                        </p:tgtEl>
                                        <p:attrNameLst>
                                          <p:attrName>style.visibility</p:attrName>
                                        </p:attrNameLst>
                                      </p:cBhvr>
                                      <p:to>
                                        <p:strVal val="visible"/>
                                      </p:to>
                                    </p:set>
                                    <p:animEffect transition="in" filter="wipe(down)">
                                      <p:cBhvr>
                                        <p:cTn id="7" dur="500"/>
                                        <p:tgtEl>
                                          <p:spTgt spid="4">
                                            <p:graphicEl>
                                              <a:dgm id="{90304CF3-E310-E742-AB4E-681808A28E8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graphicEl>
                                              <a:dgm id="{95D6A54E-5760-974F-AAA0-769334AD8AE2}"/>
                                            </p:graphicEl>
                                          </p:spTgt>
                                        </p:tgtEl>
                                        <p:attrNameLst>
                                          <p:attrName>style.visibility</p:attrName>
                                        </p:attrNameLst>
                                      </p:cBhvr>
                                      <p:to>
                                        <p:strVal val="visible"/>
                                      </p:to>
                                    </p:set>
                                    <p:animEffect transition="in" filter="wipe(down)">
                                      <p:cBhvr>
                                        <p:cTn id="12" dur="500"/>
                                        <p:tgtEl>
                                          <p:spTgt spid="4">
                                            <p:graphicEl>
                                              <a:dgm id="{95D6A54E-5760-974F-AAA0-769334AD8AE2}"/>
                                            </p:graphic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graphicEl>
                                              <a:dgm id="{CD194535-8B0F-004D-ADED-310B6899B165}"/>
                                            </p:graphicEl>
                                          </p:spTgt>
                                        </p:tgtEl>
                                        <p:attrNameLst>
                                          <p:attrName>style.visibility</p:attrName>
                                        </p:attrNameLst>
                                      </p:cBhvr>
                                      <p:to>
                                        <p:strVal val="visible"/>
                                      </p:to>
                                    </p:set>
                                    <p:animEffect transition="in" filter="wipe(down)">
                                      <p:cBhvr>
                                        <p:cTn id="15" dur="500"/>
                                        <p:tgtEl>
                                          <p:spTgt spid="4">
                                            <p:graphicEl>
                                              <a:dgm id="{CD194535-8B0F-004D-ADED-310B6899B165}"/>
                                            </p:graphic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graphicEl>
                                              <a:dgm id="{FF24DDF5-1705-4440-AFA4-29F62FF8FA52}"/>
                                            </p:graphicEl>
                                          </p:spTgt>
                                        </p:tgtEl>
                                        <p:attrNameLst>
                                          <p:attrName>style.visibility</p:attrName>
                                        </p:attrNameLst>
                                      </p:cBhvr>
                                      <p:to>
                                        <p:strVal val="visible"/>
                                      </p:to>
                                    </p:set>
                                    <p:animEffect transition="in" filter="wipe(down)">
                                      <p:cBhvr>
                                        <p:cTn id="18" dur="500"/>
                                        <p:tgtEl>
                                          <p:spTgt spid="4">
                                            <p:graphicEl>
                                              <a:dgm id="{FF24DDF5-1705-4440-AFA4-29F62FF8FA52}"/>
                                            </p:graphic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graphicEl>
                                              <a:dgm id="{15C1E892-5C63-434C-B049-27E160C1D7F6}"/>
                                            </p:graphicEl>
                                          </p:spTgt>
                                        </p:tgtEl>
                                        <p:attrNameLst>
                                          <p:attrName>style.visibility</p:attrName>
                                        </p:attrNameLst>
                                      </p:cBhvr>
                                      <p:to>
                                        <p:strVal val="visible"/>
                                      </p:to>
                                    </p:set>
                                    <p:animEffect transition="in" filter="wipe(down)">
                                      <p:cBhvr>
                                        <p:cTn id="21" dur="500"/>
                                        <p:tgtEl>
                                          <p:spTgt spid="4">
                                            <p:graphicEl>
                                              <a:dgm id="{15C1E892-5C63-434C-B049-27E160C1D7F6}"/>
                                            </p:graphic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
                                            <p:graphicEl>
                                              <a:dgm id="{BC9E4845-40AF-5245-A781-3EF174C66963}"/>
                                            </p:graphicEl>
                                          </p:spTgt>
                                        </p:tgtEl>
                                        <p:attrNameLst>
                                          <p:attrName>style.visibility</p:attrName>
                                        </p:attrNameLst>
                                      </p:cBhvr>
                                      <p:to>
                                        <p:strVal val="visible"/>
                                      </p:to>
                                    </p:set>
                                    <p:animEffect transition="in" filter="wipe(down)">
                                      <p:cBhvr>
                                        <p:cTn id="24" dur="500"/>
                                        <p:tgtEl>
                                          <p:spTgt spid="4">
                                            <p:graphicEl>
                                              <a:dgm id="{BC9E4845-40AF-5245-A781-3EF174C66963}"/>
                                            </p:graphic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4">
                                            <p:graphicEl>
                                              <a:dgm id="{3008375D-76B8-F84D-B58A-F66310E6C47C}"/>
                                            </p:graphicEl>
                                          </p:spTgt>
                                        </p:tgtEl>
                                        <p:attrNameLst>
                                          <p:attrName>style.visibility</p:attrName>
                                        </p:attrNameLst>
                                      </p:cBhvr>
                                      <p:to>
                                        <p:strVal val="visible"/>
                                      </p:to>
                                    </p:set>
                                    <p:animEffect transition="in" filter="wipe(down)">
                                      <p:cBhvr>
                                        <p:cTn id="27" dur="500"/>
                                        <p:tgtEl>
                                          <p:spTgt spid="4">
                                            <p:graphicEl>
                                              <a:dgm id="{3008375D-76B8-F84D-B58A-F66310E6C47C}"/>
                                            </p:graphic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4">
                                            <p:graphicEl>
                                              <a:dgm id="{96F216C2-3F31-0843-B302-D51BA00E02D9}"/>
                                            </p:graphicEl>
                                          </p:spTgt>
                                        </p:tgtEl>
                                        <p:attrNameLst>
                                          <p:attrName>style.visibility</p:attrName>
                                        </p:attrNameLst>
                                      </p:cBhvr>
                                      <p:to>
                                        <p:strVal val="visible"/>
                                      </p:to>
                                    </p:set>
                                    <p:animEffect transition="in" filter="wipe(down)">
                                      <p:cBhvr>
                                        <p:cTn id="30" dur="500"/>
                                        <p:tgtEl>
                                          <p:spTgt spid="4">
                                            <p:graphicEl>
                                              <a:dgm id="{96F216C2-3F31-0843-B302-D51BA00E02D9}"/>
                                            </p:graphic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
                                            <p:graphicEl>
                                              <a:dgm id="{3E208A20-14D9-2B4F-A543-EACFB4F7FB00}"/>
                                            </p:graphicEl>
                                          </p:spTgt>
                                        </p:tgtEl>
                                        <p:attrNameLst>
                                          <p:attrName>style.visibility</p:attrName>
                                        </p:attrNameLst>
                                      </p:cBhvr>
                                      <p:to>
                                        <p:strVal val="visible"/>
                                      </p:to>
                                    </p:set>
                                    <p:animEffect transition="in" filter="wipe(down)">
                                      <p:cBhvr>
                                        <p:cTn id="33" dur="500"/>
                                        <p:tgtEl>
                                          <p:spTgt spid="4">
                                            <p:graphicEl>
                                              <a:dgm id="{3E208A20-14D9-2B4F-A543-EACFB4F7FB00}"/>
                                            </p:graphic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4">
                                            <p:graphicEl>
                                              <a:dgm id="{9A92D619-CC5A-8D40-813F-3ABC8624D642}"/>
                                            </p:graphicEl>
                                          </p:spTgt>
                                        </p:tgtEl>
                                        <p:attrNameLst>
                                          <p:attrName>style.visibility</p:attrName>
                                        </p:attrNameLst>
                                      </p:cBhvr>
                                      <p:to>
                                        <p:strVal val="visible"/>
                                      </p:to>
                                    </p:set>
                                    <p:animEffect transition="in" filter="wipe(down)">
                                      <p:cBhvr>
                                        <p:cTn id="36" dur="500"/>
                                        <p:tgtEl>
                                          <p:spTgt spid="4">
                                            <p:graphicEl>
                                              <a:dgm id="{9A92D619-CC5A-8D40-813F-3ABC8624D642}"/>
                                            </p:graphic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
                                            <p:graphicEl>
                                              <a:dgm id="{2FCF6F08-0E4A-274F-A3D0-AC1673293740}"/>
                                            </p:graphicEl>
                                          </p:spTgt>
                                        </p:tgtEl>
                                        <p:attrNameLst>
                                          <p:attrName>style.visibility</p:attrName>
                                        </p:attrNameLst>
                                      </p:cBhvr>
                                      <p:to>
                                        <p:strVal val="visible"/>
                                      </p:to>
                                    </p:set>
                                    <p:animEffect transition="in" filter="wipe(down)">
                                      <p:cBhvr>
                                        <p:cTn id="39" dur="500"/>
                                        <p:tgtEl>
                                          <p:spTgt spid="4">
                                            <p:graphicEl>
                                              <a:dgm id="{2FCF6F08-0E4A-274F-A3D0-AC167329374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AtOnce"/>
        </p:bldSub>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F96D38-31AF-4CC7-B01C-B83C7457CCDB}"/>
              </a:ext>
            </a:extLst>
          </p:cNvPr>
          <p:cNvSpPr>
            <a:spLocks noGrp="1"/>
          </p:cNvSpPr>
          <p:nvPr>
            <p:ph type="title"/>
          </p:nvPr>
        </p:nvSpPr>
        <p:spPr>
          <a:xfrm>
            <a:off x="690479" y="0"/>
            <a:ext cx="10420350" cy="1025525"/>
          </a:xfrm>
        </p:spPr>
        <p:txBody>
          <a:bodyPr/>
          <a:lstStyle/>
          <a:p>
            <a:pPr algn="ctr">
              <a:defRPr/>
            </a:pPr>
            <a:r>
              <a:rPr lang="en-US" sz="3200" dirty="0" err="1"/>
              <a:t>Hoạt</a:t>
            </a:r>
            <a:r>
              <a:rPr lang="en-US" sz="3200" dirty="0"/>
              <a:t> </a:t>
            </a:r>
            <a:r>
              <a:rPr lang="en-US" sz="3200" dirty="0" err="1"/>
              <a:t>động</a:t>
            </a:r>
            <a:r>
              <a:rPr lang="en-US" sz="3200" dirty="0"/>
              <a:t> 1: </a:t>
            </a:r>
            <a:r>
              <a:rPr lang="vi-VN" sz="3200" dirty="0"/>
              <a:t> </a:t>
            </a:r>
            <a:r>
              <a:rPr lang="en-US" sz="3200" dirty="0" err="1"/>
              <a:t>Vị</a:t>
            </a:r>
            <a:r>
              <a:rPr lang="en-US" sz="3200" dirty="0"/>
              <a:t> </a:t>
            </a:r>
            <a:r>
              <a:rPr lang="en-US" sz="3200" dirty="0" err="1"/>
              <a:t>trí</a:t>
            </a:r>
            <a:r>
              <a:rPr lang="en-US" sz="3200" dirty="0"/>
              <a:t> </a:t>
            </a:r>
            <a:r>
              <a:rPr lang="en-US" sz="3200" dirty="0" err="1"/>
              <a:t>địa</a:t>
            </a:r>
            <a:r>
              <a:rPr lang="en-US" sz="3200" dirty="0"/>
              <a:t> </a:t>
            </a:r>
            <a:r>
              <a:rPr lang="en-US" sz="3200" dirty="0" err="1"/>
              <a:t>lí</a:t>
            </a:r>
            <a:endParaRPr lang="en-US" sz="3200" dirty="0"/>
          </a:p>
        </p:txBody>
      </p:sp>
      <p:sp>
        <p:nvSpPr>
          <p:cNvPr id="3" name="Content Placeholder 2">
            <a:extLst>
              <a:ext uri="{FF2B5EF4-FFF2-40B4-BE49-F238E27FC236}">
                <a16:creationId xmlns:a16="http://schemas.microsoft.com/office/drawing/2014/main" xmlns="" id="{60DCFF48-29FB-4ACE-9259-3BB4624147BE}"/>
              </a:ext>
            </a:extLst>
          </p:cNvPr>
          <p:cNvSpPr>
            <a:spLocks noGrp="1"/>
          </p:cNvSpPr>
          <p:nvPr>
            <p:ph idx="1"/>
          </p:nvPr>
        </p:nvSpPr>
        <p:spPr>
          <a:xfrm>
            <a:off x="377658" y="1297823"/>
            <a:ext cx="11658600" cy="5127039"/>
          </a:xfrm>
          <a:solidFill>
            <a:schemeClr val="bg1"/>
          </a:solidFill>
        </p:spPr>
        <p:txBody>
          <a:bodyPr>
            <a:noAutofit/>
          </a:bodyPr>
          <a:lstStyle/>
          <a:p>
            <a:pPr marL="0" indent="0">
              <a:buClr>
                <a:srgbClr val="2F5597"/>
              </a:buClr>
              <a:buFont typeface="Arial" panose="020B0604020202020204" pitchFamily="34" charset="0"/>
              <a:buNone/>
            </a:pPr>
            <a:r>
              <a:rPr lang="en-US" altLang="en-US" sz="2000" dirty="0">
                <a:solidFill>
                  <a:srgbClr val="0070C0"/>
                </a:solidFill>
              </a:rPr>
              <a:t>1. </a:t>
            </a:r>
            <a:r>
              <a:rPr lang="en-US" altLang="en-US" sz="2000" dirty="0" err="1"/>
              <a:t>Mục</a:t>
            </a:r>
            <a:r>
              <a:rPr lang="en-US" altLang="en-US" sz="2000" dirty="0"/>
              <a:t> </a:t>
            </a:r>
            <a:r>
              <a:rPr lang="en-US" altLang="en-US" sz="2000" dirty="0" err="1"/>
              <a:t>tiêu</a:t>
            </a:r>
            <a:r>
              <a:rPr lang="en-US" altLang="en-US" sz="2000" dirty="0"/>
              <a:t>: </a:t>
            </a:r>
            <a:r>
              <a:rPr lang="vi-VN" altLang="en-US" sz="2000" dirty="0"/>
              <a:t>Xác định được vị trí địa lí của vùng Tây Nguyên</a:t>
            </a:r>
            <a:r>
              <a:rPr lang="en-US" altLang="en-US" sz="2000" dirty="0"/>
              <a:t> </a:t>
            </a:r>
            <a:r>
              <a:rPr lang="vi-VN" altLang="en-US" sz="2000" dirty="0"/>
              <a:t>trên bản đồ hoặc lược đồ. </a:t>
            </a:r>
            <a:endParaRPr lang="en-US" altLang="en-US" sz="2000" dirty="0"/>
          </a:p>
          <a:p>
            <a:pPr marL="0" indent="0">
              <a:buClr>
                <a:srgbClr val="2F5597"/>
              </a:buClr>
              <a:buFont typeface="Arial" panose="020B0604020202020204" pitchFamily="34" charset="0"/>
              <a:buNone/>
            </a:pPr>
            <a:r>
              <a:rPr lang="en-US" altLang="en-US" sz="2000" dirty="0">
                <a:solidFill>
                  <a:srgbClr val="0070C0"/>
                </a:solidFill>
              </a:rPr>
              <a:t>2. </a:t>
            </a:r>
            <a:r>
              <a:rPr lang="en-US" altLang="en-US" sz="2000" dirty="0" err="1"/>
              <a:t>Nội</a:t>
            </a:r>
            <a:r>
              <a:rPr lang="en-US" altLang="en-US" sz="2000" dirty="0"/>
              <a:t> dung </a:t>
            </a:r>
            <a:r>
              <a:rPr lang="en-US" altLang="en-US" sz="2000" dirty="0" err="1"/>
              <a:t>hoạt</a:t>
            </a:r>
            <a:r>
              <a:rPr lang="en-US" altLang="en-US" sz="2000" dirty="0"/>
              <a:t> </a:t>
            </a:r>
            <a:r>
              <a:rPr lang="en-US" altLang="en-US" sz="2000" dirty="0" err="1"/>
              <a:t>động</a:t>
            </a:r>
            <a:r>
              <a:rPr lang="en-US" altLang="en-US" sz="2000" dirty="0"/>
              <a:t>: HS </a:t>
            </a:r>
            <a:r>
              <a:rPr lang="en-US" altLang="en-US" sz="2000" dirty="0" err="1"/>
              <a:t>sử</a:t>
            </a:r>
            <a:r>
              <a:rPr lang="en-US" altLang="en-US" sz="2000" dirty="0"/>
              <a:t> </a:t>
            </a:r>
            <a:r>
              <a:rPr lang="en-US" altLang="en-US" sz="2000" dirty="0" err="1"/>
              <a:t>dụng</a:t>
            </a:r>
            <a:r>
              <a:rPr lang="en-US" altLang="en-US" sz="2000" dirty="0"/>
              <a:t> l</a:t>
            </a:r>
            <a:r>
              <a:rPr lang="vi-VN" altLang="en-US" sz="2000" dirty="0"/>
              <a:t>ư</a:t>
            </a:r>
            <a:r>
              <a:rPr lang="en-US" altLang="en-US" sz="2000" dirty="0" err="1"/>
              <a:t>ợc</a:t>
            </a:r>
            <a:r>
              <a:rPr lang="en-US" altLang="en-US" sz="2000" dirty="0"/>
              <a:t> </a:t>
            </a:r>
            <a:r>
              <a:rPr lang="en-US" altLang="en-US" sz="2000" dirty="0" err="1"/>
              <a:t>đồ</a:t>
            </a:r>
            <a:r>
              <a:rPr lang="en-US" altLang="en-US" sz="2000" dirty="0"/>
              <a:t> </a:t>
            </a:r>
            <a:r>
              <a:rPr lang="en-US" altLang="en-US" sz="2000" dirty="0" err="1"/>
              <a:t>và</a:t>
            </a:r>
            <a:r>
              <a:rPr lang="en-US" altLang="en-US" sz="2000" dirty="0"/>
              <a:t> </a:t>
            </a:r>
            <a:r>
              <a:rPr lang="en-US" altLang="en-US" sz="2000" dirty="0" err="1"/>
              <a:t>thực</a:t>
            </a:r>
            <a:r>
              <a:rPr lang="en-US" altLang="en-US" sz="2000" dirty="0"/>
              <a:t> </a:t>
            </a:r>
            <a:r>
              <a:rPr lang="en-US" altLang="en-US" sz="2000" dirty="0" err="1"/>
              <a:t>hiện</a:t>
            </a:r>
            <a:r>
              <a:rPr lang="en-US" altLang="en-US" sz="2000" dirty="0"/>
              <a:t> </a:t>
            </a:r>
            <a:r>
              <a:rPr lang="en-US" altLang="en-US" sz="2000" dirty="0" err="1"/>
              <a:t>nhiệm</a:t>
            </a:r>
            <a:r>
              <a:rPr lang="en-US" altLang="en-US" sz="2000" dirty="0"/>
              <a:t> </a:t>
            </a:r>
            <a:r>
              <a:rPr lang="en-US" altLang="en-US" sz="2000" dirty="0" err="1"/>
              <a:t>vụ</a:t>
            </a:r>
            <a:r>
              <a:rPr lang="en-US" altLang="en-US" sz="2000" dirty="0"/>
              <a:t>.</a:t>
            </a:r>
          </a:p>
          <a:p>
            <a:pPr marL="0" indent="0" algn="just">
              <a:spcBef>
                <a:spcPts val="100"/>
              </a:spcBef>
              <a:buClr>
                <a:srgbClr val="2F5597"/>
              </a:buClr>
              <a:buFont typeface="Arial" panose="020B0604020202020204" pitchFamily="34" charset="0"/>
              <a:buNone/>
            </a:pPr>
            <a:r>
              <a:rPr lang="en-US" sz="2000" dirty="0">
                <a:solidFill>
                  <a:srgbClr val="0070C0"/>
                </a:solidFill>
              </a:rPr>
              <a:t>3. </a:t>
            </a:r>
            <a:r>
              <a:rPr lang="en-US" altLang="en-US" sz="2000" dirty="0" err="1"/>
              <a:t>Sản</a:t>
            </a:r>
            <a:r>
              <a:rPr lang="en-US" altLang="en-US" sz="2000" dirty="0"/>
              <a:t> </a:t>
            </a:r>
            <a:r>
              <a:rPr lang="en-US" altLang="en-US" sz="2000" dirty="0" err="1"/>
              <a:t>phẩm</a:t>
            </a:r>
            <a:r>
              <a:rPr lang="en-US" altLang="en-US" sz="2000" dirty="0"/>
              <a:t> </a:t>
            </a:r>
            <a:r>
              <a:rPr lang="en-US" altLang="en-US" sz="2000" dirty="0" err="1"/>
              <a:t>học</a:t>
            </a:r>
            <a:r>
              <a:rPr lang="en-US" altLang="en-US" sz="2000" dirty="0"/>
              <a:t> </a:t>
            </a:r>
            <a:r>
              <a:rPr lang="en-US" altLang="en-US" sz="2000" dirty="0" err="1"/>
              <a:t>tập</a:t>
            </a:r>
            <a:r>
              <a:rPr lang="en-US" altLang="en-US" sz="2000" dirty="0"/>
              <a:t>: </a:t>
            </a:r>
            <a:r>
              <a:rPr lang="en-US" altLang="en-US" sz="2000" dirty="0" err="1"/>
              <a:t>Sử</a:t>
            </a:r>
            <a:r>
              <a:rPr lang="en-US" altLang="en-US" sz="2000" dirty="0"/>
              <a:t> </a:t>
            </a:r>
            <a:r>
              <a:rPr lang="en-US" altLang="en-US" sz="2000" dirty="0" err="1"/>
              <a:t>dụng</a:t>
            </a:r>
            <a:r>
              <a:rPr lang="en-US" altLang="en-US" sz="2000" dirty="0"/>
              <a:t> đ</a:t>
            </a:r>
            <a:r>
              <a:rPr lang="vi-VN" altLang="en-US" sz="2000" dirty="0"/>
              <a:t>ư</a:t>
            </a:r>
            <a:r>
              <a:rPr lang="en-US" altLang="en-US" sz="2000" dirty="0" err="1"/>
              <a:t>ợc</a:t>
            </a:r>
            <a:r>
              <a:rPr lang="en-US" altLang="en-US" sz="2000" dirty="0"/>
              <a:t> l</a:t>
            </a:r>
            <a:r>
              <a:rPr lang="vi-VN" altLang="en-US" sz="2000" dirty="0"/>
              <a:t>ư</a:t>
            </a:r>
            <a:r>
              <a:rPr lang="en-US" altLang="en-US" sz="2000" dirty="0" err="1"/>
              <a:t>ợc</a:t>
            </a:r>
            <a:r>
              <a:rPr lang="en-US" altLang="en-US" sz="2000" dirty="0"/>
              <a:t> </a:t>
            </a:r>
            <a:r>
              <a:rPr lang="en-US" altLang="en-US" sz="2000" dirty="0" err="1"/>
              <a:t>đồ</a:t>
            </a:r>
            <a:r>
              <a:rPr lang="en-US" altLang="en-US" sz="2000" dirty="0"/>
              <a:t> </a:t>
            </a:r>
            <a:r>
              <a:rPr lang="en-US" altLang="en-US" sz="2000" dirty="0" err="1"/>
              <a:t>để</a:t>
            </a:r>
            <a:r>
              <a:rPr lang="en-US" altLang="en-US" sz="2000" dirty="0"/>
              <a:t> </a:t>
            </a:r>
            <a:r>
              <a:rPr lang="en-US" altLang="en-US" sz="2000" dirty="0" err="1"/>
              <a:t>xác</a:t>
            </a:r>
            <a:r>
              <a:rPr lang="en-US" altLang="en-US" sz="2000" dirty="0"/>
              <a:t> </a:t>
            </a:r>
            <a:r>
              <a:rPr lang="en-US" altLang="en-US" sz="2000" dirty="0" err="1"/>
              <a:t>định</a:t>
            </a:r>
            <a:r>
              <a:rPr lang="en-US" altLang="en-US" sz="2000" dirty="0"/>
              <a:t> </a:t>
            </a:r>
            <a:r>
              <a:rPr lang="en-US" altLang="en-US" sz="2000" dirty="0" err="1"/>
              <a:t>vị</a:t>
            </a:r>
            <a:r>
              <a:rPr lang="en-US" altLang="en-US" sz="2000" dirty="0"/>
              <a:t> </a:t>
            </a:r>
            <a:r>
              <a:rPr lang="en-US" altLang="en-US" sz="2000" dirty="0" err="1"/>
              <a:t>trí</a:t>
            </a:r>
            <a:r>
              <a:rPr lang="en-US" altLang="en-US" sz="2000" dirty="0"/>
              <a:t> </a:t>
            </a:r>
            <a:r>
              <a:rPr lang="en-US" altLang="en-US" sz="2000" dirty="0" err="1"/>
              <a:t>địa</a:t>
            </a:r>
            <a:r>
              <a:rPr lang="en-US" altLang="en-US" sz="2000" dirty="0"/>
              <a:t> </a:t>
            </a:r>
            <a:r>
              <a:rPr lang="en-US" altLang="en-US" sz="2000" dirty="0" err="1"/>
              <a:t>lí</a:t>
            </a:r>
            <a:r>
              <a:rPr lang="en-US" altLang="en-US" sz="2000" dirty="0"/>
              <a:t> </a:t>
            </a:r>
            <a:r>
              <a:rPr lang="en-US" altLang="en-US" sz="2000" dirty="0" err="1"/>
              <a:t>của</a:t>
            </a:r>
            <a:r>
              <a:rPr lang="en-US" altLang="en-US" sz="2000" dirty="0"/>
              <a:t> </a:t>
            </a:r>
            <a:r>
              <a:rPr lang="en-US" altLang="en-US" sz="2000" dirty="0" err="1"/>
              <a:t>vùng</a:t>
            </a:r>
            <a:r>
              <a:rPr lang="en-US" altLang="en-US" sz="2000" dirty="0"/>
              <a:t> </a:t>
            </a:r>
            <a:r>
              <a:rPr lang="en-US" altLang="en-US" sz="2000" dirty="0" err="1"/>
              <a:t>Tây</a:t>
            </a:r>
            <a:r>
              <a:rPr lang="en-US" altLang="en-US" sz="2000" dirty="0"/>
              <a:t> </a:t>
            </a:r>
            <a:r>
              <a:rPr lang="en-US" altLang="en-US" sz="2000" dirty="0" err="1"/>
              <a:t>Nguyên</a:t>
            </a:r>
            <a:r>
              <a:rPr lang="en-US" altLang="en-US" sz="2000" dirty="0"/>
              <a:t>.</a:t>
            </a:r>
          </a:p>
          <a:p>
            <a:pPr marL="0" indent="0">
              <a:buFont typeface="Arial" panose="020B0604020202020204" pitchFamily="34" charset="0"/>
              <a:buNone/>
              <a:defRPr/>
            </a:pPr>
            <a:r>
              <a:rPr lang="en-US" sz="2000" dirty="0">
                <a:solidFill>
                  <a:srgbClr val="0070C0"/>
                </a:solidFill>
              </a:rPr>
              <a:t>4. </a:t>
            </a:r>
            <a:r>
              <a:rPr lang="en-US" sz="2000" dirty="0" err="1"/>
              <a:t>Tổ</a:t>
            </a:r>
            <a:r>
              <a:rPr lang="en-US" sz="2000" dirty="0"/>
              <a:t> </a:t>
            </a:r>
            <a:r>
              <a:rPr lang="en-US" sz="2000" dirty="0" err="1"/>
              <a:t>chức</a:t>
            </a:r>
            <a:r>
              <a:rPr lang="en-US" sz="2000" dirty="0"/>
              <a:t> </a:t>
            </a:r>
            <a:r>
              <a:rPr lang="en-US" sz="2000" dirty="0" err="1"/>
              <a:t>hoạt</a:t>
            </a:r>
            <a:r>
              <a:rPr lang="en-US" sz="2000" dirty="0"/>
              <a:t> </a:t>
            </a:r>
            <a:r>
              <a:rPr lang="en-US" sz="2000" dirty="0" err="1"/>
              <a:t>động</a:t>
            </a:r>
            <a:r>
              <a:rPr lang="en-US" sz="2000" dirty="0"/>
              <a:t>: </a:t>
            </a:r>
          </a:p>
          <a:p>
            <a:pPr marL="457200" lvl="1" indent="0">
              <a:buFont typeface="Arial" panose="020B0604020202020204" pitchFamily="34" charset="0"/>
              <a:buNone/>
              <a:defRPr/>
            </a:pPr>
            <a:r>
              <a:rPr lang="en-US" sz="2000" dirty="0" err="1"/>
              <a:t>Bước</a:t>
            </a:r>
            <a:r>
              <a:rPr lang="en-US" sz="2000" dirty="0"/>
              <a:t> 1: </a:t>
            </a:r>
            <a:r>
              <a:rPr lang="vi-VN" sz="2000" dirty="0"/>
              <a:t>GV yêu cầu HS quan sát hình 3 và trả lời các câu hỏi sau:</a:t>
            </a:r>
          </a:p>
          <a:p>
            <a:pPr marL="457200" lvl="1" indent="0">
              <a:buFont typeface="Arial" panose="020B0604020202020204" pitchFamily="34" charset="0"/>
              <a:buNone/>
              <a:defRPr/>
            </a:pPr>
            <a:r>
              <a:rPr lang="vi-VN" sz="2000" dirty="0"/>
              <a:t>+ Xác định vị trí của vùng Tây Nguyên trên lược đồ.</a:t>
            </a:r>
          </a:p>
          <a:p>
            <a:pPr marL="457200" lvl="1" indent="0">
              <a:buFont typeface="Arial" panose="020B0604020202020204" pitchFamily="34" charset="0"/>
              <a:buNone/>
              <a:defRPr/>
            </a:pPr>
            <a:r>
              <a:rPr lang="vi-VN" sz="2000" dirty="0"/>
              <a:t>+ Kể tên các vùng và quốc gia tiếp giáp với vùng Tây Nguyên.</a:t>
            </a:r>
            <a:r>
              <a:rPr lang="en-US" sz="2000" dirty="0"/>
              <a:t> </a:t>
            </a:r>
          </a:p>
          <a:p>
            <a:pPr marL="457200" lvl="1" indent="0">
              <a:buFont typeface="Arial" panose="020B0604020202020204" pitchFamily="34" charset="0"/>
              <a:buNone/>
              <a:defRPr/>
            </a:pPr>
            <a:r>
              <a:rPr lang="en-US" sz="2000" dirty="0" err="1"/>
              <a:t>Bước</a:t>
            </a:r>
            <a:r>
              <a:rPr lang="en-US" sz="2000" dirty="0"/>
              <a:t> 2. </a:t>
            </a:r>
            <a:r>
              <a:rPr lang="vi-VN" sz="2000" dirty="0"/>
              <a:t>GV có thể tổ chức lớp học hoạt động theo cặp. Trong quá trình HS làm việc, GV giúp HS hoàn thiện kĩ năng khai thác lược đồ và gợi ý để HS nhận thấy đây là vùng duy nhất của nước ta không giáp biển.</a:t>
            </a:r>
            <a:endParaRPr lang="en-US" sz="2000" dirty="0"/>
          </a:p>
          <a:p>
            <a:pPr marL="457200" lvl="1" indent="0">
              <a:buFont typeface="Arial" panose="020B0604020202020204" pitchFamily="34" charset="0"/>
              <a:buNone/>
              <a:defRPr/>
            </a:pPr>
            <a:r>
              <a:rPr lang="en-US" sz="2000" dirty="0" err="1"/>
              <a:t>Bước</a:t>
            </a:r>
            <a:r>
              <a:rPr lang="en-US" sz="2000" dirty="0"/>
              <a:t> 3. GV </a:t>
            </a:r>
            <a:r>
              <a:rPr lang="en-US" sz="2000" dirty="0" err="1"/>
              <a:t>chỉ</a:t>
            </a:r>
            <a:r>
              <a:rPr lang="en-US" sz="2000" dirty="0"/>
              <a:t> </a:t>
            </a:r>
            <a:r>
              <a:rPr lang="en-US" sz="2000" dirty="0" err="1"/>
              <a:t>định</a:t>
            </a:r>
            <a:r>
              <a:rPr lang="en-US" sz="2000" dirty="0"/>
              <a:t> 2 – 3 HS </a:t>
            </a:r>
            <a:r>
              <a:rPr lang="en-US" sz="2000" dirty="0" err="1"/>
              <a:t>lên</a:t>
            </a:r>
            <a:r>
              <a:rPr lang="en-US" sz="2000" dirty="0"/>
              <a:t> </a:t>
            </a:r>
            <a:r>
              <a:rPr lang="en-US" sz="2000" dirty="0" err="1"/>
              <a:t>thực</a:t>
            </a:r>
            <a:r>
              <a:rPr lang="en-US" sz="2000" dirty="0"/>
              <a:t> </a:t>
            </a:r>
            <a:r>
              <a:rPr lang="en-US" sz="2000" dirty="0" err="1"/>
              <a:t>hiện</a:t>
            </a:r>
            <a:r>
              <a:rPr lang="en-US" sz="2000" dirty="0"/>
              <a:t>. </a:t>
            </a:r>
            <a:r>
              <a:rPr lang="en-US" sz="2000" dirty="0" err="1"/>
              <a:t>Các</a:t>
            </a:r>
            <a:r>
              <a:rPr lang="en-US" sz="2000" dirty="0"/>
              <a:t> HS </a:t>
            </a:r>
            <a:r>
              <a:rPr lang="en-US" sz="2000" dirty="0" err="1"/>
              <a:t>khác</a:t>
            </a:r>
            <a:r>
              <a:rPr lang="en-US" sz="2000" dirty="0"/>
              <a:t> </a:t>
            </a:r>
            <a:r>
              <a:rPr lang="en-US" sz="2000" dirty="0" err="1"/>
              <a:t>nhận</a:t>
            </a:r>
            <a:r>
              <a:rPr lang="en-US" sz="2000" dirty="0"/>
              <a:t> </a:t>
            </a:r>
            <a:r>
              <a:rPr lang="en-US" sz="2000" dirty="0" err="1"/>
              <a:t>xét</a:t>
            </a:r>
            <a:r>
              <a:rPr lang="en-US" sz="2000" dirty="0"/>
              <a:t>, GV </a:t>
            </a:r>
            <a:r>
              <a:rPr lang="en-US" sz="2000" dirty="0" err="1"/>
              <a:t>đánh</a:t>
            </a:r>
            <a:r>
              <a:rPr lang="en-US" sz="2000" dirty="0"/>
              <a:t> </a:t>
            </a:r>
            <a:r>
              <a:rPr lang="en-US" sz="2000" dirty="0" err="1"/>
              <a:t>giá</a:t>
            </a:r>
            <a:r>
              <a:rPr lang="en-US" sz="2000" dirty="0"/>
              <a:t> </a:t>
            </a:r>
            <a:r>
              <a:rPr lang="en-US" sz="2000" dirty="0" err="1"/>
              <a:t>kết</a:t>
            </a:r>
            <a:r>
              <a:rPr lang="en-US" sz="2000" dirty="0"/>
              <a:t> </a:t>
            </a:r>
            <a:r>
              <a:rPr lang="en-US" sz="2000" dirty="0" err="1"/>
              <a:t>quả</a:t>
            </a:r>
            <a:r>
              <a:rPr lang="en-US" sz="2000" dirty="0"/>
              <a:t> </a:t>
            </a:r>
            <a:r>
              <a:rPr lang="en-US" sz="2000" dirty="0" err="1"/>
              <a:t>của</a:t>
            </a:r>
            <a:r>
              <a:rPr lang="en-US" sz="2000" dirty="0"/>
              <a:t> HS, </a:t>
            </a:r>
            <a:r>
              <a:rPr lang="en-US" sz="2000" dirty="0" err="1"/>
              <a:t>biểu</a:t>
            </a:r>
            <a:r>
              <a:rPr lang="en-US" sz="2000" dirty="0"/>
              <a:t> </a:t>
            </a:r>
            <a:r>
              <a:rPr lang="en-US" sz="2000" dirty="0" err="1"/>
              <a:t>dương</a:t>
            </a:r>
            <a:r>
              <a:rPr lang="en-US" sz="2000" dirty="0"/>
              <a:t> </a:t>
            </a:r>
            <a:r>
              <a:rPr lang="en-US" sz="2000" dirty="0" err="1"/>
              <a:t>cá</a:t>
            </a:r>
            <a:r>
              <a:rPr lang="en-US" sz="2000" dirty="0"/>
              <a:t> </a:t>
            </a:r>
            <a:r>
              <a:rPr lang="en-US" sz="2000" dirty="0" err="1"/>
              <a:t>nhân</a:t>
            </a:r>
            <a:r>
              <a:rPr lang="en-US" sz="2000" dirty="0"/>
              <a:t> </a:t>
            </a:r>
            <a:r>
              <a:rPr lang="en-US" sz="2000" dirty="0" err="1"/>
              <a:t>làm</a:t>
            </a:r>
            <a:r>
              <a:rPr lang="en-US" sz="2000" dirty="0"/>
              <a:t> </a:t>
            </a:r>
            <a:r>
              <a:rPr lang="en-US" sz="2000" dirty="0" err="1"/>
              <a:t>việc</a:t>
            </a:r>
            <a:r>
              <a:rPr lang="en-US" sz="2000" dirty="0"/>
              <a:t> </a:t>
            </a:r>
            <a:r>
              <a:rPr lang="en-US" sz="2000" dirty="0" err="1"/>
              <a:t>tốt</a:t>
            </a:r>
            <a:r>
              <a:rPr lang="en-US" sz="2000" dirty="0"/>
              <a:t>.</a:t>
            </a:r>
          </a:p>
          <a:p>
            <a:pPr marL="457200" lvl="1" indent="0">
              <a:buFont typeface="Arial" panose="020B0604020202020204" pitchFamily="34" charset="0"/>
              <a:buNone/>
              <a:defRPr/>
            </a:pPr>
            <a:r>
              <a:rPr lang="en-US" sz="2000" dirty="0"/>
              <a:t>– GV </a:t>
            </a:r>
            <a:r>
              <a:rPr lang="en-US" sz="2000" dirty="0" err="1"/>
              <a:t>có</a:t>
            </a:r>
            <a:r>
              <a:rPr lang="en-US" sz="2000" dirty="0"/>
              <a:t> </a:t>
            </a:r>
            <a:r>
              <a:rPr lang="en-US" sz="2000" dirty="0" err="1"/>
              <a:t>thể</a:t>
            </a:r>
            <a:r>
              <a:rPr lang="en-US" sz="2000" dirty="0"/>
              <a:t> </a:t>
            </a:r>
            <a:r>
              <a:rPr lang="en-US" sz="2000" dirty="0" err="1"/>
              <a:t>cho</a:t>
            </a:r>
            <a:r>
              <a:rPr lang="en-US" sz="2000" dirty="0"/>
              <a:t> HS </a:t>
            </a:r>
            <a:r>
              <a:rPr lang="en-US" sz="2000" dirty="0" err="1"/>
              <a:t>mở</a:t>
            </a:r>
            <a:r>
              <a:rPr lang="en-US" sz="2000" dirty="0"/>
              <a:t> </a:t>
            </a:r>
            <a:r>
              <a:rPr lang="en-US" sz="2000" dirty="0" err="1"/>
              <a:t>rộng</a:t>
            </a:r>
            <a:r>
              <a:rPr lang="en-US" sz="2000" dirty="0"/>
              <a:t> </a:t>
            </a:r>
            <a:r>
              <a:rPr lang="en-US" sz="2000" dirty="0" err="1"/>
              <a:t>kiến</a:t>
            </a:r>
            <a:r>
              <a:rPr lang="en-US" sz="2000" dirty="0"/>
              <a:t> </a:t>
            </a:r>
            <a:r>
              <a:rPr lang="en-US" sz="2000" dirty="0" err="1"/>
              <a:t>thức</a:t>
            </a:r>
            <a:r>
              <a:rPr lang="en-US" sz="2000" dirty="0"/>
              <a:t> qua </a:t>
            </a:r>
            <a:r>
              <a:rPr lang="en-US" sz="2000" dirty="0" err="1"/>
              <a:t>mục</a:t>
            </a:r>
            <a:r>
              <a:rPr lang="en-US" sz="2000" dirty="0"/>
              <a:t> </a:t>
            </a:r>
            <a:r>
              <a:rPr lang="en-US" sz="2000" dirty="0" err="1"/>
              <a:t>Em</a:t>
            </a:r>
            <a:r>
              <a:rPr lang="en-US" sz="2000" dirty="0"/>
              <a:t> </a:t>
            </a:r>
            <a:r>
              <a:rPr lang="en-US" sz="2000" dirty="0" err="1"/>
              <a:t>có</a:t>
            </a:r>
            <a:r>
              <a:rPr lang="en-US" sz="2000" dirty="0"/>
              <a:t> </a:t>
            </a:r>
            <a:r>
              <a:rPr lang="en-US" sz="2000" dirty="0" err="1"/>
              <a:t>biết</a:t>
            </a:r>
            <a:r>
              <a:rPr lang="en-US" sz="2000" dirty="0"/>
              <a:t> </a:t>
            </a:r>
            <a:r>
              <a:rPr lang="en-US" sz="2000" dirty="0" err="1"/>
              <a:t>về</a:t>
            </a:r>
            <a:r>
              <a:rPr lang="en-US" sz="2000" dirty="0"/>
              <a:t> </a:t>
            </a:r>
            <a:r>
              <a:rPr lang="en-US" sz="2000" dirty="0" err="1"/>
              <a:t>địa</a:t>
            </a:r>
            <a:r>
              <a:rPr lang="en-US" sz="2000" dirty="0"/>
              <a:t> </a:t>
            </a:r>
            <a:r>
              <a:rPr lang="en-US" sz="2000" dirty="0" err="1"/>
              <a:t>điểm</a:t>
            </a:r>
            <a:r>
              <a:rPr lang="en-US" sz="2000" dirty="0"/>
              <a:t> </a:t>
            </a:r>
            <a:r>
              <a:rPr lang="en-US" sz="2000" dirty="0" err="1"/>
              <a:t>có</a:t>
            </a:r>
            <a:r>
              <a:rPr lang="en-US" sz="2000" dirty="0"/>
              <a:t> </a:t>
            </a:r>
            <a:r>
              <a:rPr lang="en-US" sz="2000" dirty="0" err="1"/>
              <a:t>cột</a:t>
            </a:r>
            <a:r>
              <a:rPr lang="en-US" sz="2000" dirty="0"/>
              <a:t> </a:t>
            </a:r>
            <a:r>
              <a:rPr lang="en-US" sz="2000" dirty="0" err="1"/>
              <a:t>mốc</a:t>
            </a:r>
            <a:r>
              <a:rPr lang="en-US" sz="2000" dirty="0"/>
              <a:t> </a:t>
            </a:r>
            <a:r>
              <a:rPr lang="en-US" sz="2000" dirty="0" err="1"/>
              <a:t>ngã</a:t>
            </a:r>
            <a:r>
              <a:rPr lang="en-US" sz="2000" dirty="0"/>
              <a:t> </a:t>
            </a:r>
            <a:r>
              <a:rPr lang="en-US" sz="2000" dirty="0" err="1"/>
              <a:t>ba</a:t>
            </a:r>
            <a:r>
              <a:rPr lang="en-US" sz="2000" dirty="0"/>
              <a:t> </a:t>
            </a:r>
            <a:r>
              <a:rPr lang="en-US" sz="2000" dirty="0" err="1"/>
              <a:t>biên</a:t>
            </a:r>
            <a:r>
              <a:rPr lang="en-US" sz="2000" dirty="0"/>
              <a:t> </a:t>
            </a:r>
            <a:r>
              <a:rPr lang="en-US" sz="2000" dirty="0" err="1"/>
              <a:t>giới</a:t>
            </a:r>
            <a:r>
              <a:rPr lang="en-US" sz="2000" dirty="0"/>
              <a:t> </a:t>
            </a:r>
            <a:r>
              <a:rPr lang="en-US" sz="2000" dirty="0" err="1"/>
              <a:t>giữa</a:t>
            </a:r>
            <a:r>
              <a:rPr lang="en-US" sz="2000" dirty="0"/>
              <a:t> </a:t>
            </a:r>
            <a:r>
              <a:rPr lang="en-US" sz="2000" dirty="0" err="1"/>
              <a:t>Việt</a:t>
            </a:r>
            <a:r>
              <a:rPr lang="en-US" sz="2000" dirty="0"/>
              <a:t> Nam, </a:t>
            </a:r>
            <a:r>
              <a:rPr lang="en-US" sz="2000" dirty="0" err="1"/>
              <a:t>Lào</a:t>
            </a:r>
            <a:r>
              <a:rPr lang="en-US" sz="2000" dirty="0"/>
              <a:t> </a:t>
            </a:r>
            <a:r>
              <a:rPr lang="en-US" sz="2000" dirty="0" err="1"/>
              <a:t>và</a:t>
            </a:r>
            <a:r>
              <a:rPr lang="en-US" sz="2000" dirty="0"/>
              <a:t> Cam-</a:t>
            </a:r>
            <a:r>
              <a:rPr lang="en-US" sz="2000" dirty="0" err="1"/>
              <a:t>pu</a:t>
            </a:r>
            <a:r>
              <a:rPr lang="en-US" sz="2000" dirty="0"/>
              <a:t>-chia.</a:t>
            </a:r>
          </a:p>
          <a:p>
            <a:pPr marL="0" indent="0">
              <a:buClr>
                <a:srgbClr val="2F5597"/>
              </a:buClr>
              <a:buFont typeface="Arial" panose="020B0604020202020204" pitchFamily="34" charset="0"/>
              <a:buNone/>
            </a:pPr>
            <a:endParaRPr lang="en-US" altLang="en-US" sz="2000" dirty="0"/>
          </a:p>
          <a:p>
            <a:pPr marL="0" indent="0">
              <a:buClr>
                <a:srgbClr val="2F5597"/>
              </a:buClr>
            </a:pPr>
            <a:endParaRPr lang="en-US" altLang="en-US" sz="2000" dirty="0"/>
          </a:p>
        </p:txBody>
      </p:sp>
    </p:spTree>
    <p:extLst>
      <p:ext uri="{BB962C8B-B14F-4D97-AF65-F5344CB8AC3E}">
        <p14:creationId xmlns:p14="http://schemas.microsoft.com/office/powerpoint/2010/main" val="12644805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63E799-0BB8-41B7-B605-627D228B9D79}"/>
              </a:ext>
            </a:extLst>
          </p:cNvPr>
          <p:cNvSpPr>
            <a:spLocks noGrp="1"/>
          </p:cNvSpPr>
          <p:nvPr>
            <p:ph type="title"/>
          </p:nvPr>
        </p:nvSpPr>
        <p:spPr>
          <a:xfrm>
            <a:off x="1729514" y="43774"/>
            <a:ext cx="9788525" cy="656492"/>
          </a:xfrm>
        </p:spPr>
        <p:txBody>
          <a:bodyPr/>
          <a:lstStyle/>
          <a:p>
            <a:pPr algn="ctr">
              <a:defRPr/>
            </a:pPr>
            <a:r>
              <a:rPr lang="en-US" sz="2800" dirty="0" err="1"/>
              <a:t>Mục</a:t>
            </a:r>
            <a:r>
              <a:rPr lang="en-US" sz="2800" dirty="0"/>
              <a:t> 2:  </a:t>
            </a:r>
            <a:r>
              <a:rPr lang="en-US" sz="2800" dirty="0" err="1"/>
              <a:t>Đặc</a:t>
            </a:r>
            <a:r>
              <a:rPr lang="en-US" sz="2800" dirty="0"/>
              <a:t> </a:t>
            </a:r>
            <a:r>
              <a:rPr lang="en-US" sz="2800" dirty="0" err="1"/>
              <a:t>điểm</a:t>
            </a:r>
            <a:r>
              <a:rPr lang="en-US" sz="2800" dirty="0"/>
              <a:t> </a:t>
            </a:r>
            <a:r>
              <a:rPr lang="en-US" sz="2800" dirty="0" err="1"/>
              <a:t>thiên</a:t>
            </a:r>
            <a:r>
              <a:rPr lang="en-US" sz="2800" dirty="0"/>
              <a:t> </a:t>
            </a:r>
            <a:r>
              <a:rPr lang="en-US" sz="2800" dirty="0" err="1"/>
              <a:t>nhiên</a:t>
            </a:r>
            <a:r>
              <a:rPr lang="en-US" sz="2800" dirty="0"/>
              <a:t/>
            </a:r>
            <a:br>
              <a:rPr lang="en-US" sz="2800" dirty="0"/>
            </a:br>
            <a:r>
              <a:rPr lang="en-US" sz="2800" i="1" dirty="0"/>
              <a:t>a) </a:t>
            </a:r>
            <a:r>
              <a:rPr lang="en-US" sz="2800" i="1" dirty="0" err="1"/>
              <a:t>Địa</a:t>
            </a:r>
            <a:r>
              <a:rPr lang="en-US" sz="2800" i="1" dirty="0"/>
              <a:t> </a:t>
            </a:r>
            <a:r>
              <a:rPr lang="en-US" sz="2800" i="1" dirty="0" err="1"/>
              <a:t>hình</a:t>
            </a:r>
            <a:endParaRPr lang="en-US" sz="3600" dirty="0"/>
          </a:p>
        </p:txBody>
      </p:sp>
      <p:pic>
        <p:nvPicPr>
          <p:cNvPr id="5" name="Picture 4">
            <a:extLst>
              <a:ext uri="{FF2B5EF4-FFF2-40B4-BE49-F238E27FC236}">
                <a16:creationId xmlns:a16="http://schemas.microsoft.com/office/drawing/2014/main" xmlns="" id="{4B063750-A97C-4A28-89A0-E9A61069055D}"/>
              </a:ext>
            </a:extLst>
          </p:cNvPr>
          <p:cNvPicPr>
            <a:picLocks noChangeAspect="1"/>
          </p:cNvPicPr>
          <p:nvPr/>
        </p:nvPicPr>
        <p:blipFill>
          <a:blip r:embed="rId3"/>
          <a:stretch>
            <a:fillRect/>
          </a:stretch>
        </p:blipFill>
        <p:spPr>
          <a:xfrm>
            <a:off x="436639" y="903248"/>
            <a:ext cx="4803154" cy="5910978"/>
          </a:xfrm>
          <a:prstGeom prst="rect">
            <a:avLst/>
          </a:prstGeom>
        </p:spPr>
      </p:pic>
      <p:pic>
        <p:nvPicPr>
          <p:cNvPr id="6" name="Picture 5">
            <a:extLst>
              <a:ext uri="{FF2B5EF4-FFF2-40B4-BE49-F238E27FC236}">
                <a16:creationId xmlns:a16="http://schemas.microsoft.com/office/drawing/2014/main" xmlns="" id="{2CBBB716-DE78-43FF-900F-2D178383027D}"/>
              </a:ext>
            </a:extLst>
          </p:cNvPr>
          <p:cNvPicPr>
            <a:picLocks noChangeAspect="1"/>
          </p:cNvPicPr>
          <p:nvPr/>
        </p:nvPicPr>
        <p:blipFill>
          <a:blip r:embed="rId4"/>
          <a:stretch>
            <a:fillRect/>
          </a:stretch>
        </p:blipFill>
        <p:spPr>
          <a:xfrm>
            <a:off x="5239793" y="2328631"/>
            <a:ext cx="6623933" cy="1685809"/>
          </a:xfrm>
          <a:prstGeom prst="rect">
            <a:avLst/>
          </a:prstGeom>
        </p:spPr>
      </p:pic>
    </p:spTree>
    <p:extLst>
      <p:ext uri="{BB962C8B-B14F-4D97-AF65-F5344CB8AC3E}">
        <p14:creationId xmlns:p14="http://schemas.microsoft.com/office/powerpoint/2010/main" val="15322571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708598-DA99-48EB-BAEB-D69C875B6D96}"/>
              </a:ext>
            </a:extLst>
          </p:cNvPr>
          <p:cNvSpPr>
            <a:spLocks noGrp="1"/>
          </p:cNvSpPr>
          <p:nvPr>
            <p:ph type="title"/>
          </p:nvPr>
        </p:nvSpPr>
        <p:spPr>
          <a:xfrm>
            <a:off x="720725" y="1111250"/>
            <a:ext cx="10213975" cy="1325563"/>
          </a:xfrm>
        </p:spPr>
        <p:txBody>
          <a:bodyPr/>
          <a:lstStyle/>
          <a:p>
            <a:pPr>
              <a:defRPr/>
            </a:pPr>
            <a:r>
              <a:rPr lang="en-US" dirty="0" err="1"/>
              <a:t>Câu</a:t>
            </a:r>
            <a:r>
              <a:rPr lang="en-US" dirty="0"/>
              <a:t> </a:t>
            </a:r>
            <a:r>
              <a:rPr lang="en-US" dirty="0" err="1"/>
              <a:t>hỏi</a:t>
            </a:r>
            <a:endParaRPr lang="en-US" dirty="0"/>
          </a:p>
        </p:txBody>
      </p:sp>
      <p:pic>
        <p:nvPicPr>
          <p:cNvPr id="4" name="Picture 3">
            <a:extLst>
              <a:ext uri="{FF2B5EF4-FFF2-40B4-BE49-F238E27FC236}">
                <a16:creationId xmlns:a16="http://schemas.microsoft.com/office/drawing/2014/main" xmlns="" id="{BA2D2CE7-2C6F-4E43-9ED5-35FAC8142177}"/>
              </a:ext>
            </a:extLst>
          </p:cNvPr>
          <p:cNvPicPr>
            <a:picLocks noChangeAspect="1"/>
          </p:cNvPicPr>
          <p:nvPr/>
        </p:nvPicPr>
        <p:blipFill>
          <a:blip r:embed="rId3"/>
          <a:stretch>
            <a:fillRect/>
          </a:stretch>
        </p:blipFill>
        <p:spPr>
          <a:xfrm>
            <a:off x="100012" y="2614612"/>
            <a:ext cx="11991975" cy="1628775"/>
          </a:xfrm>
          <a:prstGeom prst="rect">
            <a:avLst/>
          </a:prstGeom>
        </p:spPr>
      </p:pic>
    </p:spTree>
    <p:extLst>
      <p:ext uri="{BB962C8B-B14F-4D97-AF65-F5344CB8AC3E}">
        <p14:creationId xmlns:p14="http://schemas.microsoft.com/office/powerpoint/2010/main" val="20588934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F96D38-31AF-4CC7-B01C-B83C7457CCDB}"/>
              </a:ext>
            </a:extLst>
          </p:cNvPr>
          <p:cNvSpPr>
            <a:spLocks noGrp="1"/>
          </p:cNvSpPr>
          <p:nvPr>
            <p:ph type="title"/>
          </p:nvPr>
        </p:nvSpPr>
        <p:spPr>
          <a:xfrm>
            <a:off x="885825" y="115888"/>
            <a:ext cx="10420350" cy="606007"/>
          </a:xfrm>
        </p:spPr>
        <p:txBody>
          <a:bodyPr/>
          <a:lstStyle/>
          <a:p>
            <a:pPr algn="ctr">
              <a:defRPr/>
            </a:pPr>
            <a:r>
              <a:rPr lang="en-US" sz="3200" dirty="0" err="1"/>
              <a:t>Hoạt</a:t>
            </a:r>
            <a:r>
              <a:rPr lang="en-US" sz="3200" dirty="0"/>
              <a:t> </a:t>
            </a:r>
            <a:r>
              <a:rPr lang="en-US" sz="3200" dirty="0" err="1"/>
              <a:t>động</a:t>
            </a:r>
            <a:r>
              <a:rPr lang="en-US" sz="3200" dirty="0"/>
              <a:t> 2a: </a:t>
            </a:r>
            <a:r>
              <a:rPr lang="vi-VN" sz="3200" dirty="0"/>
              <a:t> </a:t>
            </a:r>
            <a:r>
              <a:rPr lang="en-US" sz="3200" dirty="0" err="1"/>
              <a:t>Địa</a:t>
            </a:r>
            <a:r>
              <a:rPr lang="en-US" sz="3200" dirty="0"/>
              <a:t> </a:t>
            </a:r>
            <a:r>
              <a:rPr lang="en-US" sz="3200" dirty="0" err="1"/>
              <a:t>hình</a:t>
            </a:r>
            <a:endParaRPr lang="en-US" sz="3200" dirty="0"/>
          </a:p>
        </p:txBody>
      </p:sp>
      <p:sp>
        <p:nvSpPr>
          <p:cNvPr id="3" name="Content Placeholder 2">
            <a:extLst>
              <a:ext uri="{FF2B5EF4-FFF2-40B4-BE49-F238E27FC236}">
                <a16:creationId xmlns:a16="http://schemas.microsoft.com/office/drawing/2014/main" xmlns="" id="{60DCFF48-29FB-4ACE-9259-3BB4624147BE}"/>
              </a:ext>
            </a:extLst>
          </p:cNvPr>
          <p:cNvSpPr>
            <a:spLocks noGrp="1"/>
          </p:cNvSpPr>
          <p:nvPr>
            <p:ph idx="1"/>
          </p:nvPr>
        </p:nvSpPr>
        <p:spPr>
          <a:xfrm>
            <a:off x="156411" y="721895"/>
            <a:ext cx="11851105" cy="5390147"/>
          </a:xfrm>
          <a:solidFill>
            <a:schemeClr val="bg1"/>
          </a:solidFill>
        </p:spPr>
        <p:txBody>
          <a:bodyPr>
            <a:noAutofit/>
          </a:bodyPr>
          <a:lstStyle/>
          <a:p>
            <a:pPr marL="0" indent="0">
              <a:buClr>
                <a:srgbClr val="2F5597"/>
              </a:buClr>
              <a:buFont typeface="Arial" panose="020B0604020202020204" pitchFamily="34" charset="0"/>
              <a:buNone/>
            </a:pPr>
            <a:r>
              <a:rPr lang="en-US" altLang="en-US" sz="2000" dirty="0">
                <a:solidFill>
                  <a:srgbClr val="0070C0"/>
                </a:solidFill>
              </a:rPr>
              <a:t>1. </a:t>
            </a:r>
            <a:r>
              <a:rPr lang="en-US" altLang="en-US" sz="2000" dirty="0" err="1"/>
              <a:t>Mục</a:t>
            </a:r>
            <a:r>
              <a:rPr lang="en-US" altLang="en-US" sz="2000" dirty="0"/>
              <a:t> </a:t>
            </a:r>
            <a:r>
              <a:rPr lang="en-US" altLang="en-US" sz="2000" dirty="0" err="1"/>
              <a:t>tiêu</a:t>
            </a:r>
            <a:r>
              <a:rPr lang="en-US" altLang="en-US" sz="2000" dirty="0"/>
              <a:t>: </a:t>
            </a:r>
          </a:p>
          <a:p>
            <a:pPr marL="0" indent="0">
              <a:buClr>
                <a:srgbClr val="2F5597"/>
              </a:buClr>
              <a:buFont typeface="Arial" panose="020B0604020202020204" pitchFamily="34" charset="0"/>
              <a:buNone/>
            </a:pPr>
            <a:r>
              <a:rPr lang="en-US" altLang="en-US" sz="2000" dirty="0"/>
              <a:t>– </a:t>
            </a:r>
            <a:r>
              <a:rPr lang="vi-VN" altLang="en-US" sz="2000" dirty="0"/>
              <a:t>Xác định được các cao nguyên ở Tây Nguyên trên bản đồ hoặc lược đồ. </a:t>
            </a:r>
          </a:p>
          <a:p>
            <a:pPr marL="0" indent="0">
              <a:buClr>
                <a:srgbClr val="2F5597"/>
              </a:buClr>
              <a:buFont typeface="Arial" panose="020B0604020202020204" pitchFamily="34" charset="0"/>
              <a:buNone/>
            </a:pPr>
            <a:r>
              <a:rPr lang="en-US" altLang="en-US" sz="2000" dirty="0"/>
              <a:t>– </a:t>
            </a:r>
            <a:r>
              <a:rPr lang="vi-VN" altLang="en-US" sz="2000" dirty="0"/>
              <a:t>Trình bày được đặc điểm địa hình</a:t>
            </a:r>
            <a:r>
              <a:rPr lang="en-US" altLang="en-US" sz="2000" dirty="0"/>
              <a:t> </a:t>
            </a:r>
            <a:r>
              <a:rPr lang="vi-VN" altLang="en-US" sz="2000" dirty="0"/>
              <a:t>của vùng Tây Nguyên.</a:t>
            </a:r>
            <a:endParaRPr lang="en-US" altLang="en-US" sz="2000" dirty="0"/>
          </a:p>
          <a:p>
            <a:pPr marL="0" indent="0" algn="just">
              <a:spcBef>
                <a:spcPts val="100"/>
              </a:spcBef>
              <a:buClr>
                <a:srgbClr val="2F5597"/>
              </a:buClr>
              <a:buFont typeface="Arial" panose="020B0604020202020204" pitchFamily="34" charset="0"/>
              <a:buNone/>
            </a:pPr>
            <a:r>
              <a:rPr lang="en-US" altLang="en-US" sz="2000" dirty="0">
                <a:solidFill>
                  <a:srgbClr val="0070C0"/>
                </a:solidFill>
              </a:rPr>
              <a:t>2. </a:t>
            </a:r>
            <a:r>
              <a:rPr lang="en-US" altLang="en-US" sz="2000" dirty="0" err="1"/>
              <a:t>Nội</a:t>
            </a:r>
            <a:r>
              <a:rPr lang="en-US" altLang="en-US" sz="2000" dirty="0"/>
              <a:t> dung </a:t>
            </a:r>
            <a:r>
              <a:rPr lang="en-US" altLang="en-US" sz="2000" dirty="0" err="1"/>
              <a:t>hoạt</a:t>
            </a:r>
            <a:r>
              <a:rPr lang="en-US" altLang="en-US" sz="2000" dirty="0"/>
              <a:t> </a:t>
            </a:r>
            <a:r>
              <a:rPr lang="en-US" altLang="en-US" sz="2000" dirty="0" err="1"/>
              <a:t>động</a:t>
            </a:r>
            <a:r>
              <a:rPr lang="en-US" altLang="en-US" sz="2000" dirty="0"/>
              <a:t>: HS </a:t>
            </a:r>
            <a:r>
              <a:rPr lang="en-US" altLang="en-US" sz="2000" dirty="0" err="1"/>
              <a:t>sử</a:t>
            </a:r>
            <a:r>
              <a:rPr lang="en-US" altLang="en-US" sz="2000" dirty="0"/>
              <a:t> </a:t>
            </a:r>
            <a:r>
              <a:rPr lang="en-US" altLang="en-US" sz="2000" dirty="0" err="1"/>
              <a:t>dụng</a:t>
            </a:r>
            <a:r>
              <a:rPr lang="en-US" altLang="en-US" sz="2000" dirty="0"/>
              <a:t> l</a:t>
            </a:r>
            <a:r>
              <a:rPr lang="vi-VN" altLang="en-US" sz="2000" dirty="0"/>
              <a:t>ư</a:t>
            </a:r>
            <a:r>
              <a:rPr lang="en-US" altLang="en-US" sz="2000" dirty="0" err="1"/>
              <a:t>ợc</a:t>
            </a:r>
            <a:r>
              <a:rPr lang="en-US" altLang="en-US" sz="2000" dirty="0"/>
              <a:t> </a:t>
            </a:r>
            <a:r>
              <a:rPr lang="en-US" altLang="en-US" sz="2000" dirty="0" err="1"/>
              <a:t>đồ</a:t>
            </a:r>
            <a:r>
              <a:rPr lang="en-US" altLang="en-US" sz="2000" dirty="0"/>
              <a:t>, </a:t>
            </a:r>
            <a:r>
              <a:rPr lang="en-US" altLang="en-US" sz="2000" dirty="0" err="1"/>
              <a:t>bảng</a:t>
            </a:r>
            <a:r>
              <a:rPr lang="en-US" altLang="en-US" sz="2000" dirty="0"/>
              <a:t> </a:t>
            </a:r>
            <a:r>
              <a:rPr lang="en-US" altLang="en-US" sz="2000" dirty="0" err="1"/>
              <a:t>số</a:t>
            </a:r>
            <a:r>
              <a:rPr lang="en-US" altLang="en-US" sz="2000" dirty="0"/>
              <a:t> </a:t>
            </a:r>
            <a:r>
              <a:rPr lang="en-US" altLang="en-US" sz="2000" dirty="0" err="1"/>
              <a:t>liệu</a:t>
            </a:r>
            <a:r>
              <a:rPr lang="en-US" altLang="en-US" sz="2000" dirty="0"/>
              <a:t> </a:t>
            </a:r>
            <a:r>
              <a:rPr lang="en-US" altLang="en-US" sz="2000" dirty="0" err="1"/>
              <a:t>và</a:t>
            </a:r>
            <a:r>
              <a:rPr lang="en-US" altLang="en-US" sz="2000" dirty="0"/>
              <a:t> </a:t>
            </a:r>
            <a:r>
              <a:rPr lang="en-US" altLang="en-US" sz="2000" dirty="0" err="1"/>
              <a:t>khai</a:t>
            </a:r>
            <a:r>
              <a:rPr lang="en-US" altLang="en-US" sz="2000" dirty="0"/>
              <a:t> </a:t>
            </a:r>
            <a:r>
              <a:rPr lang="en-US" altLang="en-US" sz="2000" dirty="0" err="1"/>
              <a:t>thác</a:t>
            </a:r>
            <a:r>
              <a:rPr lang="en-US" altLang="en-US" sz="2000" dirty="0"/>
              <a:t> </a:t>
            </a:r>
            <a:r>
              <a:rPr lang="en-US" altLang="en-US" sz="2000" dirty="0" err="1"/>
              <a:t>thông</a:t>
            </a:r>
            <a:r>
              <a:rPr lang="en-US" altLang="en-US" sz="2000" dirty="0"/>
              <a:t> tin </a:t>
            </a:r>
            <a:r>
              <a:rPr lang="en-US" altLang="en-US" sz="2000" dirty="0" err="1"/>
              <a:t>để</a:t>
            </a:r>
            <a:r>
              <a:rPr lang="en-US" altLang="en-US" sz="2000" dirty="0"/>
              <a:t> </a:t>
            </a:r>
            <a:r>
              <a:rPr lang="en-US" altLang="en-US" sz="2000" dirty="0" err="1"/>
              <a:t>thực</a:t>
            </a:r>
            <a:r>
              <a:rPr lang="en-US" altLang="en-US" sz="2000" dirty="0"/>
              <a:t> </a:t>
            </a:r>
            <a:r>
              <a:rPr lang="en-US" altLang="en-US" sz="2000" dirty="0" err="1"/>
              <a:t>hiện</a:t>
            </a:r>
            <a:r>
              <a:rPr lang="en-US" altLang="en-US" sz="2000" dirty="0"/>
              <a:t> </a:t>
            </a:r>
            <a:r>
              <a:rPr lang="en-US" altLang="en-US" sz="2000" dirty="0" err="1"/>
              <a:t>nhiệm</a:t>
            </a:r>
            <a:r>
              <a:rPr lang="en-US" altLang="en-US" sz="2000" dirty="0"/>
              <a:t> </a:t>
            </a:r>
            <a:r>
              <a:rPr lang="en-US" altLang="en-US" sz="2000" dirty="0" err="1"/>
              <a:t>vụ</a:t>
            </a:r>
            <a:r>
              <a:rPr lang="en-US" altLang="en-US" sz="2000" dirty="0"/>
              <a:t>.</a:t>
            </a:r>
          </a:p>
          <a:p>
            <a:pPr marL="0" indent="0" algn="just">
              <a:spcBef>
                <a:spcPts val="100"/>
              </a:spcBef>
              <a:buClr>
                <a:srgbClr val="2F5597"/>
              </a:buClr>
              <a:buFont typeface="Arial" panose="020B0604020202020204" pitchFamily="34" charset="0"/>
              <a:buNone/>
            </a:pPr>
            <a:r>
              <a:rPr lang="en-US" altLang="en-US" sz="2000" dirty="0">
                <a:solidFill>
                  <a:srgbClr val="0070C0"/>
                </a:solidFill>
              </a:rPr>
              <a:t>3. </a:t>
            </a:r>
            <a:r>
              <a:rPr lang="en-US" altLang="en-US" sz="2000" dirty="0" err="1"/>
              <a:t>Sản</a:t>
            </a:r>
            <a:r>
              <a:rPr lang="en-US" altLang="en-US" sz="2000" dirty="0"/>
              <a:t> </a:t>
            </a:r>
            <a:r>
              <a:rPr lang="en-US" altLang="en-US" sz="2000" dirty="0" err="1"/>
              <a:t>phẩm</a:t>
            </a:r>
            <a:r>
              <a:rPr lang="en-US" altLang="en-US" sz="2000" dirty="0"/>
              <a:t> </a:t>
            </a:r>
            <a:r>
              <a:rPr lang="en-US" altLang="en-US" sz="2000" dirty="0" err="1"/>
              <a:t>học</a:t>
            </a:r>
            <a:r>
              <a:rPr lang="en-US" altLang="en-US" sz="2000" dirty="0"/>
              <a:t> </a:t>
            </a:r>
            <a:r>
              <a:rPr lang="en-US" altLang="en-US" sz="2000" dirty="0" err="1"/>
              <a:t>tập</a:t>
            </a:r>
            <a:r>
              <a:rPr lang="en-US" altLang="en-US" sz="2000" dirty="0"/>
              <a:t>: </a:t>
            </a:r>
            <a:endParaRPr lang="en-US" altLang="en-US" sz="2000" dirty="0">
              <a:cs typeface="Times New Roman" panose="02020603050405020304" pitchFamily="18" charset="0"/>
            </a:endParaRPr>
          </a:p>
          <a:p>
            <a:pPr marL="0" indent="0">
              <a:buClr>
                <a:srgbClr val="2F5597"/>
              </a:buClr>
              <a:buFont typeface="Arial" panose="020B0604020202020204" pitchFamily="34" charset="0"/>
              <a:buNone/>
            </a:pPr>
            <a:r>
              <a:rPr lang="en-US" altLang="en-US" sz="2000" dirty="0">
                <a:cs typeface="Times New Roman" panose="02020603050405020304" pitchFamily="18" charset="0"/>
              </a:rPr>
              <a:t>– </a:t>
            </a:r>
            <a:r>
              <a:rPr lang="en-US" altLang="en-US" sz="2000" dirty="0" err="1">
                <a:cs typeface="Times New Roman" panose="02020603050405020304" pitchFamily="18" charset="0"/>
              </a:rPr>
              <a:t>Xác</a:t>
            </a:r>
            <a:r>
              <a:rPr lang="en-US" altLang="en-US" sz="2000" dirty="0">
                <a:cs typeface="Times New Roman" panose="02020603050405020304" pitchFamily="18" charset="0"/>
              </a:rPr>
              <a:t> </a:t>
            </a:r>
            <a:r>
              <a:rPr lang="en-US" altLang="en-US" sz="2000" dirty="0" err="1">
                <a:cs typeface="Times New Roman" panose="02020603050405020304" pitchFamily="18" charset="0"/>
              </a:rPr>
              <a:t>định</a:t>
            </a:r>
            <a:r>
              <a:rPr lang="en-US" altLang="en-US" sz="2000" dirty="0">
                <a:cs typeface="Times New Roman" panose="02020603050405020304" pitchFamily="18" charset="0"/>
              </a:rPr>
              <a:t> đ</a:t>
            </a:r>
            <a:r>
              <a:rPr lang="vi-VN" altLang="en-US" sz="2000" dirty="0">
                <a:cs typeface="Times New Roman" panose="02020603050405020304" pitchFamily="18" charset="0"/>
              </a:rPr>
              <a:t>ư</a:t>
            </a:r>
            <a:r>
              <a:rPr lang="en-US" altLang="en-US" sz="2000" dirty="0" err="1">
                <a:cs typeface="Times New Roman" panose="02020603050405020304" pitchFamily="18" charset="0"/>
              </a:rPr>
              <a:t>ợc</a:t>
            </a:r>
            <a:r>
              <a:rPr lang="en-US" altLang="en-US" sz="2000" dirty="0">
                <a:cs typeface="Times New Roman" panose="02020603050405020304" pitchFamily="18" charset="0"/>
              </a:rPr>
              <a:t> </a:t>
            </a:r>
            <a:r>
              <a:rPr lang="en-US" altLang="en-US" sz="2000" dirty="0" err="1">
                <a:cs typeface="Times New Roman" panose="02020603050405020304" pitchFamily="18" charset="0"/>
              </a:rPr>
              <a:t>các</a:t>
            </a:r>
            <a:r>
              <a:rPr lang="en-US" altLang="en-US" sz="2000" dirty="0">
                <a:cs typeface="Times New Roman" panose="02020603050405020304" pitchFamily="18" charset="0"/>
              </a:rPr>
              <a:t> </a:t>
            </a:r>
            <a:r>
              <a:rPr lang="en-US" altLang="en-US" sz="2000" dirty="0" err="1">
                <a:cs typeface="Times New Roman" panose="02020603050405020304" pitchFamily="18" charset="0"/>
              </a:rPr>
              <a:t>cao</a:t>
            </a:r>
            <a:r>
              <a:rPr lang="en-US" altLang="en-US" sz="2000" dirty="0">
                <a:cs typeface="Times New Roman" panose="02020603050405020304" pitchFamily="18" charset="0"/>
              </a:rPr>
              <a:t> </a:t>
            </a:r>
            <a:r>
              <a:rPr lang="en-US" altLang="en-US" sz="2000" dirty="0" err="1">
                <a:cs typeface="Times New Roman" panose="02020603050405020304" pitchFamily="18" charset="0"/>
              </a:rPr>
              <a:t>nguyên</a:t>
            </a:r>
            <a:r>
              <a:rPr lang="en-US" altLang="en-US" sz="2000" dirty="0">
                <a:cs typeface="Times New Roman" panose="02020603050405020304" pitchFamily="18" charset="0"/>
              </a:rPr>
              <a:t> ở </a:t>
            </a:r>
            <a:r>
              <a:rPr lang="en-US" altLang="en-US" sz="2000" dirty="0" err="1">
                <a:cs typeface="Times New Roman" panose="02020603050405020304" pitchFamily="18" charset="0"/>
              </a:rPr>
              <a:t>Tây</a:t>
            </a:r>
            <a:r>
              <a:rPr lang="en-US" altLang="en-US" sz="2000" dirty="0">
                <a:cs typeface="Times New Roman" panose="02020603050405020304" pitchFamily="18" charset="0"/>
              </a:rPr>
              <a:t> </a:t>
            </a:r>
            <a:r>
              <a:rPr lang="en-US" altLang="en-US" sz="2000" dirty="0" err="1">
                <a:cs typeface="Times New Roman" panose="02020603050405020304" pitchFamily="18" charset="0"/>
              </a:rPr>
              <a:t>Nguyên</a:t>
            </a:r>
            <a:r>
              <a:rPr lang="en-US" altLang="en-US" sz="2000" dirty="0">
                <a:cs typeface="Times New Roman" panose="02020603050405020304" pitchFamily="18" charset="0"/>
              </a:rPr>
              <a:t> </a:t>
            </a:r>
            <a:r>
              <a:rPr lang="en-US" altLang="en-US" sz="2000" dirty="0" err="1">
                <a:cs typeface="Times New Roman" panose="02020603050405020304" pitchFamily="18" charset="0"/>
              </a:rPr>
              <a:t>trên</a:t>
            </a:r>
            <a:r>
              <a:rPr lang="en-US" altLang="en-US" sz="2000" dirty="0">
                <a:cs typeface="Times New Roman" panose="02020603050405020304" pitchFamily="18" charset="0"/>
              </a:rPr>
              <a:t> l</a:t>
            </a:r>
            <a:r>
              <a:rPr lang="vi-VN" altLang="en-US" sz="2000" dirty="0">
                <a:cs typeface="Times New Roman" panose="02020603050405020304" pitchFamily="18" charset="0"/>
              </a:rPr>
              <a:t>ư</a:t>
            </a:r>
            <a:r>
              <a:rPr lang="en-US" altLang="en-US" sz="2000" dirty="0" err="1">
                <a:cs typeface="Times New Roman" panose="02020603050405020304" pitchFamily="18" charset="0"/>
              </a:rPr>
              <a:t>ợc</a:t>
            </a:r>
            <a:r>
              <a:rPr lang="en-US" altLang="en-US" sz="2000" dirty="0">
                <a:cs typeface="Times New Roman" panose="02020603050405020304" pitchFamily="18" charset="0"/>
              </a:rPr>
              <a:t> </a:t>
            </a:r>
            <a:r>
              <a:rPr lang="en-US" altLang="en-US" sz="2000" dirty="0" err="1">
                <a:cs typeface="Times New Roman" panose="02020603050405020304" pitchFamily="18" charset="0"/>
              </a:rPr>
              <a:t>đồ</a:t>
            </a:r>
            <a:r>
              <a:rPr lang="en-US" altLang="en-US" sz="2000" dirty="0">
                <a:cs typeface="Times New Roman" panose="02020603050405020304" pitchFamily="18" charset="0"/>
              </a:rPr>
              <a:t>.</a:t>
            </a:r>
          </a:p>
          <a:p>
            <a:pPr marL="0" indent="0">
              <a:buClr>
                <a:srgbClr val="2F5597"/>
              </a:buClr>
              <a:buFont typeface="Arial" panose="020B0604020202020204" pitchFamily="34" charset="0"/>
              <a:buNone/>
            </a:pPr>
            <a:r>
              <a:rPr lang="en-US" altLang="en-US" sz="2000" dirty="0">
                <a:cs typeface="Times New Roman" panose="02020603050405020304" pitchFamily="18" charset="0"/>
              </a:rPr>
              <a:t>– </a:t>
            </a:r>
            <a:r>
              <a:rPr lang="en-US" altLang="en-US" sz="2000" dirty="0" err="1">
                <a:cs typeface="Times New Roman" panose="02020603050405020304" pitchFamily="18" charset="0"/>
              </a:rPr>
              <a:t>Trình</a:t>
            </a:r>
            <a:r>
              <a:rPr lang="en-US" altLang="en-US" sz="2000" dirty="0">
                <a:cs typeface="Times New Roman" panose="02020603050405020304" pitchFamily="18" charset="0"/>
              </a:rPr>
              <a:t> </a:t>
            </a:r>
            <a:r>
              <a:rPr lang="en-US" altLang="en-US" sz="2000" dirty="0" err="1">
                <a:cs typeface="Times New Roman" panose="02020603050405020304" pitchFamily="18" charset="0"/>
              </a:rPr>
              <a:t>bày</a:t>
            </a:r>
            <a:r>
              <a:rPr lang="en-US" altLang="en-US" sz="2000" dirty="0">
                <a:cs typeface="Times New Roman" panose="02020603050405020304" pitchFamily="18" charset="0"/>
              </a:rPr>
              <a:t> đ</a:t>
            </a:r>
            <a:r>
              <a:rPr lang="vi-VN" altLang="en-US" sz="2000" dirty="0">
                <a:cs typeface="Times New Roman" panose="02020603050405020304" pitchFamily="18" charset="0"/>
              </a:rPr>
              <a:t>ư</a:t>
            </a:r>
            <a:r>
              <a:rPr lang="en-US" altLang="en-US" sz="2000" dirty="0" err="1">
                <a:cs typeface="Times New Roman" panose="02020603050405020304" pitchFamily="18" charset="0"/>
              </a:rPr>
              <a:t>ợc</a:t>
            </a:r>
            <a:r>
              <a:rPr lang="en-US" altLang="en-US" sz="2000" dirty="0">
                <a:cs typeface="Times New Roman" panose="02020603050405020304" pitchFamily="18" charset="0"/>
              </a:rPr>
              <a:t> </a:t>
            </a:r>
            <a:r>
              <a:rPr lang="en-US" altLang="en-US" sz="2000" dirty="0" err="1">
                <a:cs typeface="Times New Roman" panose="02020603050405020304" pitchFamily="18" charset="0"/>
              </a:rPr>
              <a:t>đặc</a:t>
            </a:r>
            <a:r>
              <a:rPr lang="en-US" altLang="en-US" sz="2000" dirty="0">
                <a:cs typeface="Times New Roman" panose="02020603050405020304" pitchFamily="18" charset="0"/>
              </a:rPr>
              <a:t> </a:t>
            </a:r>
            <a:r>
              <a:rPr lang="en-US" altLang="en-US" sz="2000" dirty="0" err="1">
                <a:cs typeface="Times New Roman" panose="02020603050405020304" pitchFamily="18" charset="0"/>
              </a:rPr>
              <a:t>điểm</a:t>
            </a:r>
            <a:r>
              <a:rPr lang="en-US" altLang="en-US" sz="2000" dirty="0">
                <a:cs typeface="Times New Roman" panose="02020603050405020304" pitchFamily="18" charset="0"/>
              </a:rPr>
              <a:t> </a:t>
            </a:r>
            <a:r>
              <a:rPr lang="en-US" altLang="en-US" sz="2000" dirty="0" err="1">
                <a:cs typeface="Times New Roman" panose="02020603050405020304" pitchFamily="18" charset="0"/>
              </a:rPr>
              <a:t>địa</a:t>
            </a:r>
            <a:r>
              <a:rPr lang="en-US" altLang="en-US" sz="2000" dirty="0">
                <a:cs typeface="Times New Roman" panose="02020603050405020304" pitchFamily="18" charset="0"/>
              </a:rPr>
              <a:t> </a:t>
            </a:r>
            <a:r>
              <a:rPr lang="en-US" altLang="en-US" sz="2000" dirty="0" err="1">
                <a:cs typeface="Times New Roman" panose="02020603050405020304" pitchFamily="18" charset="0"/>
              </a:rPr>
              <a:t>hình</a:t>
            </a:r>
            <a:r>
              <a:rPr lang="en-US" altLang="en-US" sz="2000" dirty="0">
                <a:cs typeface="Times New Roman" panose="02020603050405020304" pitchFamily="18" charset="0"/>
              </a:rPr>
              <a:t> </a:t>
            </a:r>
            <a:r>
              <a:rPr lang="en-US" altLang="en-US" sz="2000" dirty="0" err="1">
                <a:cs typeface="Times New Roman" panose="02020603050405020304" pitchFamily="18" charset="0"/>
              </a:rPr>
              <a:t>thông</a:t>
            </a:r>
            <a:r>
              <a:rPr lang="en-US" altLang="en-US" sz="2000" dirty="0">
                <a:cs typeface="Times New Roman" panose="02020603050405020304" pitchFamily="18" charset="0"/>
              </a:rPr>
              <a:t> qua </a:t>
            </a:r>
            <a:r>
              <a:rPr lang="en-US" altLang="en-US" sz="2000" dirty="0" err="1">
                <a:cs typeface="Times New Roman" panose="02020603050405020304" pitchFamily="18" charset="0"/>
              </a:rPr>
              <a:t>khai</a:t>
            </a:r>
            <a:r>
              <a:rPr lang="en-US" altLang="en-US" sz="2000" dirty="0">
                <a:cs typeface="Times New Roman" panose="02020603050405020304" pitchFamily="18" charset="0"/>
              </a:rPr>
              <a:t> </a:t>
            </a:r>
            <a:r>
              <a:rPr lang="en-US" altLang="en-US" sz="2000" dirty="0" err="1">
                <a:cs typeface="Times New Roman" panose="02020603050405020304" pitchFamily="18" charset="0"/>
              </a:rPr>
              <a:t>thác</a:t>
            </a:r>
            <a:r>
              <a:rPr lang="en-US" altLang="en-US" sz="2000" dirty="0">
                <a:cs typeface="Times New Roman" panose="02020603050405020304" pitchFamily="18" charset="0"/>
              </a:rPr>
              <a:t> l</a:t>
            </a:r>
            <a:r>
              <a:rPr lang="vi-VN" altLang="en-US" sz="2000" dirty="0">
                <a:cs typeface="Times New Roman" panose="02020603050405020304" pitchFamily="18" charset="0"/>
              </a:rPr>
              <a:t>ư</a:t>
            </a:r>
            <a:r>
              <a:rPr lang="en-US" altLang="en-US" sz="2000" dirty="0" err="1">
                <a:cs typeface="Times New Roman" panose="02020603050405020304" pitchFamily="18" charset="0"/>
              </a:rPr>
              <a:t>ợc</a:t>
            </a:r>
            <a:r>
              <a:rPr lang="en-US" altLang="en-US" sz="2000" dirty="0">
                <a:cs typeface="Times New Roman" panose="02020603050405020304" pitchFamily="18" charset="0"/>
              </a:rPr>
              <a:t> </a:t>
            </a:r>
            <a:r>
              <a:rPr lang="en-US" altLang="en-US" sz="2000" dirty="0" err="1">
                <a:cs typeface="Times New Roman" panose="02020603050405020304" pitchFamily="18" charset="0"/>
              </a:rPr>
              <a:t>đồ</a:t>
            </a:r>
            <a:r>
              <a:rPr lang="en-US" altLang="en-US" sz="2000" dirty="0">
                <a:cs typeface="Times New Roman" panose="02020603050405020304" pitchFamily="18" charset="0"/>
              </a:rPr>
              <a:t>, </a:t>
            </a:r>
            <a:r>
              <a:rPr lang="en-US" altLang="en-US" sz="2000" dirty="0" err="1">
                <a:cs typeface="Times New Roman" panose="02020603050405020304" pitchFamily="18" charset="0"/>
              </a:rPr>
              <a:t>bảng</a:t>
            </a:r>
            <a:r>
              <a:rPr lang="en-US" altLang="en-US" sz="2000" dirty="0">
                <a:cs typeface="Times New Roman" panose="02020603050405020304" pitchFamily="18" charset="0"/>
              </a:rPr>
              <a:t> </a:t>
            </a:r>
            <a:r>
              <a:rPr lang="en-US" altLang="en-US" sz="2000" dirty="0" err="1">
                <a:cs typeface="Times New Roman" panose="02020603050405020304" pitchFamily="18" charset="0"/>
              </a:rPr>
              <a:t>số</a:t>
            </a:r>
            <a:r>
              <a:rPr lang="en-US" altLang="en-US" sz="2000" dirty="0">
                <a:cs typeface="Times New Roman" panose="02020603050405020304" pitchFamily="18" charset="0"/>
              </a:rPr>
              <a:t> </a:t>
            </a:r>
            <a:r>
              <a:rPr lang="en-US" altLang="en-US" sz="2000" dirty="0" err="1">
                <a:cs typeface="Times New Roman" panose="02020603050405020304" pitchFamily="18" charset="0"/>
              </a:rPr>
              <a:t>liệu</a:t>
            </a:r>
            <a:r>
              <a:rPr lang="en-US" altLang="en-US" sz="2000" dirty="0">
                <a:cs typeface="Times New Roman" panose="02020603050405020304" pitchFamily="18" charset="0"/>
              </a:rPr>
              <a:t> </a:t>
            </a:r>
            <a:r>
              <a:rPr lang="en-US" altLang="en-US" sz="2000" dirty="0" err="1">
                <a:cs typeface="Times New Roman" panose="02020603050405020304" pitchFamily="18" charset="0"/>
              </a:rPr>
              <a:t>và</a:t>
            </a:r>
            <a:r>
              <a:rPr lang="en-US" altLang="en-US" sz="2000" dirty="0">
                <a:cs typeface="Times New Roman" panose="02020603050405020304" pitchFamily="18" charset="0"/>
              </a:rPr>
              <a:t> </a:t>
            </a:r>
            <a:r>
              <a:rPr lang="en-US" altLang="en-US" sz="2000" dirty="0" err="1">
                <a:cs typeface="Times New Roman" panose="02020603050405020304" pitchFamily="18" charset="0"/>
              </a:rPr>
              <a:t>thông</a:t>
            </a:r>
            <a:r>
              <a:rPr lang="en-US" altLang="en-US" sz="2000" dirty="0">
                <a:cs typeface="Times New Roman" panose="02020603050405020304" pitchFamily="18" charset="0"/>
              </a:rPr>
              <a:t> tin.</a:t>
            </a:r>
          </a:p>
          <a:p>
            <a:pPr marL="0" indent="0">
              <a:buFont typeface="Arial" panose="020B0604020202020204" pitchFamily="34" charset="0"/>
              <a:buNone/>
              <a:defRPr/>
            </a:pPr>
            <a:r>
              <a:rPr lang="en-US" sz="2000" dirty="0">
                <a:solidFill>
                  <a:srgbClr val="0070C0"/>
                </a:solidFill>
              </a:rPr>
              <a:t>4. </a:t>
            </a:r>
            <a:r>
              <a:rPr lang="en-US" sz="2000" dirty="0" err="1"/>
              <a:t>Tổ</a:t>
            </a:r>
            <a:r>
              <a:rPr lang="en-US" sz="2000" dirty="0"/>
              <a:t> </a:t>
            </a:r>
            <a:r>
              <a:rPr lang="en-US" sz="2000" dirty="0" err="1"/>
              <a:t>chức</a:t>
            </a:r>
            <a:r>
              <a:rPr lang="en-US" sz="2000" dirty="0"/>
              <a:t> </a:t>
            </a:r>
            <a:r>
              <a:rPr lang="en-US" sz="2000" dirty="0" err="1"/>
              <a:t>hoạt</a:t>
            </a:r>
            <a:r>
              <a:rPr lang="en-US" sz="2000" dirty="0"/>
              <a:t> </a:t>
            </a:r>
            <a:r>
              <a:rPr lang="en-US" sz="2000" dirty="0" err="1"/>
              <a:t>động</a:t>
            </a:r>
            <a:r>
              <a:rPr lang="en-US" sz="2000" dirty="0"/>
              <a:t>: </a:t>
            </a:r>
          </a:p>
          <a:p>
            <a:pPr marL="457200" lvl="1" indent="0">
              <a:buFont typeface="Arial" panose="020B0604020202020204" pitchFamily="34" charset="0"/>
              <a:buNone/>
              <a:defRPr/>
            </a:pPr>
            <a:r>
              <a:rPr lang="en-US" sz="2000" dirty="0" err="1"/>
              <a:t>Bước</a:t>
            </a:r>
            <a:r>
              <a:rPr lang="en-US" sz="2000" dirty="0"/>
              <a:t> 1: </a:t>
            </a:r>
            <a:r>
              <a:rPr lang="vi-VN" sz="2000" dirty="0"/>
              <a:t>GV yêu cầu HS quan sát lược đồ hình 3, đọc bảng 1 và thông tin trong mục để thực </a:t>
            </a:r>
          </a:p>
          <a:p>
            <a:pPr marL="457200" lvl="1" indent="0">
              <a:buFont typeface="Arial" panose="020B0604020202020204" pitchFamily="34" charset="0"/>
              <a:buNone/>
              <a:defRPr/>
            </a:pPr>
            <a:r>
              <a:rPr lang="vi-VN" sz="2000" dirty="0"/>
              <a:t>hiện nhiệm vụ: </a:t>
            </a:r>
          </a:p>
          <a:p>
            <a:pPr marL="457200" lvl="1" indent="0">
              <a:buFont typeface="Arial" panose="020B0604020202020204" pitchFamily="34" charset="0"/>
              <a:buNone/>
              <a:defRPr/>
            </a:pPr>
            <a:r>
              <a:rPr lang="vi-VN" sz="2000" dirty="0"/>
              <a:t>+ Kể tên và chỉ trên lược đồ vị trí các cao nguyên ở Tây Nguyên.</a:t>
            </a:r>
          </a:p>
          <a:p>
            <a:pPr marL="457200" lvl="1" indent="0">
              <a:buFont typeface="Arial" panose="020B0604020202020204" pitchFamily="34" charset="0"/>
              <a:buNone/>
              <a:defRPr/>
            </a:pPr>
            <a:r>
              <a:rPr lang="vi-VN" sz="2000" dirty="0"/>
              <a:t>+ Cho biết độ cao trung bình của các cao nguyên đó.</a:t>
            </a:r>
            <a:r>
              <a:rPr lang="en-US" sz="2000" dirty="0"/>
              <a:t> </a:t>
            </a:r>
          </a:p>
          <a:p>
            <a:pPr marL="0" indent="0">
              <a:buClr>
                <a:srgbClr val="2F5597"/>
              </a:buClr>
              <a:buFont typeface="Arial" panose="020B0604020202020204" pitchFamily="34" charset="0"/>
              <a:buNone/>
            </a:pPr>
            <a:endParaRPr lang="en-US" altLang="en-US" sz="2000" dirty="0"/>
          </a:p>
          <a:p>
            <a:pPr marL="0" indent="0">
              <a:buClr>
                <a:srgbClr val="2F5597"/>
              </a:buClr>
            </a:pPr>
            <a:endParaRPr lang="en-US" altLang="en-US" sz="2000" dirty="0"/>
          </a:p>
        </p:txBody>
      </p:sp>
    </p:spTree>
    <p:extLst>
      <p:ext uri="{BB962C8B-B14F-4D97-AF65-F5344CB8AC3E}">
        <p14:creationId xmlns:p14="http://schemas.microsoft.com/office/powerpoint/2010/main" val="12288276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F96D38-31AF-4CC7-B01C-B83C7457CCDB}"/>
              </a:ext>
            </a:extLst>
          </p:cNvPr>
          <p:cNvSpPr>
            <a:spLocks noGrp="1"/>
          </p:cNvSpPr>
          <p:nvPr>
            <p:ph type="title"/>
          </p:nvPr>
        </p:nvSpPr>
        <p:spPr>
          <a:xfrm>
            <a:off x="885825" y="115888"/>
            <a:ext cx="10420350" cy="606007"/>
          </a:xfrm>
        </p:spPr>
        <p:txBody>
          <a:bodyPr/>
          <a:lstStyle/>
          <a:p>
            <a:pPr algn="ctr">
              <a:defRPr/>
            </a:pPr>
            <a:r>
              <a:rPr lang="en-US" sz="3200" dirty="0" err="1"/>
              <a:t>Hoạt</a:t>
            </a:r>
            <a:r>
              <a:rPr lang="en-US" sz="3200" dirty="0"/>
              <a:t> </a:t>
            </a:r>
            <a:r>
              <a:rPr lang="en-US" sz="3200" dirty="0" err="1"/>
              <a:t>động</a:t>
            </a:r>
            <a:r>
              <a:rPr lang="en-US" sz="3200" dirty="0"/>
              <a:t> 2a: </a:t>
            </a:r>
            <a:r>
              <a:rPr lang="vi-VN" sz="3200" dirty="0"/>
              <a:t> </a:t>
            </a:r>
            <a:r>
              <a:rPr lang="en-US" sz="3200" dirty="0" err="1"/>
              <a:t>Địa</a:t>
            </a:r>
            <a:r>
              <a:rPr lang="en-US" sz="3200" dirty="0"/>
              <a:t> </a:t>
            </a:r>
            <a:r>
              <a:rPr lang="en-US" sz="3200" dirty="0" err="1"/>
              <a:t>hình</a:t>
            </a:r>
            <a:endParaRPr lang="en-US" sz="3200" dirty="0"/>
          </a:p>
        </p:txBody>
      </p:sp>
      <p:sp>
        <p:nvSpPr>
          <p:cNvPr id="3" name="Content Placeholder 2">
            <a:extLst>
              <a:ext uri="{FF2B5EF4-FFF2-40B4-BE49-F238E27FC236}">
                <a16:creationId xmlns:a16="http://schemas.microsoft.com/office/drawing/2014/main" xmlns="" id="{60DCFF48-29FB-4ACE-9259-3BB4624147BE}"/>
              </a:ext>
            </a:extLst>
          </p:cNvPr>
          <p:cNvSpPr>
            <a:spLocks noGrp="1"/>
          </p:cNvSpPr>
          <p:nvPr>
            <p:ph idx="1"/>
          </p:nvPr>
        </p:nvSpPr>
        <p:spPr>
          <a:xfrm>
            <a:off x="78205" y="733927"/>
            <a:ext cx="12035589" cy="5390147"/>
          </a:xfrm>
          <a:solidFill>
            <a:schemeClr val="bg1"/>
          </a:solidFill>
        </p:spPr>
        <p:txBody>
          <a:bodyPr>
            <a:noAutofit/>
          </a:bodyPr>
          <a:lstStyle/>
          <a:p>
            <a:pPr marL="0" indent="0">
              <a:buFont typeface="Arial" panose="020B0604020202020204" pitchFamily="34" charset="0"/>
              <a:buNone/>
              <a:defRPr/>
            </a:pPr>
            <a:r>
              <a:rPr lang="en-US" sz="2000" dirty="0">
                <a:solidFill>
                  <a:srgbClr val="0070C0"/>
                </a:solidFill>
              </a:rPr>
              <a:t>4. </a:t>
            </a:r>
            <a:r>
              <a:rPr lang="en-US" sz="2000" dirty="0" err="1"/>
              <a:t>Tổ</a:t>
            </a:r>
            <a:r>
              <a:rPr lang="en-US" sz="2000" dirty="0"/>
              <a:t> </a:t>
            </a:r>
            <a:r>
              <a:rPr lang="en-US" sz="2000" dirty="0" err="1"/>
              <a:t>chức</a:t>
            </a:r>
            <a:r>
              <a:rPr lang="en-US" sz="2000" dirty="0"/>
              <a:t> </a:t>
            </a:r>
            <a:r>
              <a:rPr lang="en-US" sz="2000" dirty="0" err="1"/>
              <a:t>hoạt</a:t>
            </a:r>
            <a:r>
              <a:rPr lang="en-US" sz="2000" dirty="0"/>
              <a:t> </a:t>
            </a:r>
            <a:r>
              <a:rPr lang="en-US" sz="2000" dirty="0" err="1"/>
              <a:t>động</a:t>
            </a:r>
            <a:r>
              <a:rPr lang="en-US" sz="2000" dirty="0"/>
              <a:t>: </a:t>
            </a:r>
          </a:p>
          <a:p>
            <a:pPr marL="457200" lvl="1" indent="0">
              <a:buFont typeface="Arial" panose="020B0604020202020204" pitchFamily="34" charset="0"/>
              <a:buNone/>
              <a:defRPr/>
            </a:pPr>
            <a:r>
              <a:rPr lang="en-US" sz="2000" dirty="0"/>
              <a:t>B</a:t>
            </a:r>
            <a:r>
              <a:rPr lang="vi-VN" sz="2000" dirty="0"/>
              <a:t>ư</a:t>
            </a:r>
            <a:r>
              <a:rPr lang="en-US" sz="2000" dirty="0" err="1"/>
              <a:t>ớc</a:t>
            </a:r>
            <a:r>
              <a:rPr lang="en-US" sz="2000" dirty="0"/>
              <a:t> 2: </a:t>
            </a:r>
          </a:p>
          <a:p>
            <a:pPr marL="457200" lvl="1" indent="0">
              <a:buFont typeface="Arial" panose="020B0604020202020204" pitchFamily="34" charset="0"/>
              <a:buNone/>
              <a:defRPr/>
            </a:pPr>
            <a:r>
              <a:rPr lang="en-US" sz="2000" dirty="0"/>
              <a:t>+ </a:t>
            </a:r>
            <a:r>
              <a:rPr lang="vi-VN" sz="2000" dirty="0"/>
              <a:t>GV tổ chức cho HS hoạt động cá nhân hoặc cặp đôi, hướng dẫn để HS kể tên và chỉ </a:t>
            </a:r>
          </a:p>
          <a:p>
            <a:pPr marL="457200" lvl="1" indent="0">
              <a:buFont typeface="Arial" panose="020B0604020202020204" pitchFamily="34" charset="0"/>
              <a:buNone/>
              <a:defRPr/>
            </a:pPr>
            <a:r>
              <a:rPr lang="vi-VN" sz="2000" dirty="0"/>
              <a:t>trên lược đồ những cao nguyên theo chiều từ bắc xuống nam: Kon Tum, Pleiku, Đắk Lắk, Mơ Nông, Lâm Viên, Di Linh. </a:t>
            </a:r>
            <a:endParaRPr lang="en-US" sz="2000" dirty="0"/>
          </a:p>
          <a:p>
            <a:pPr marL="457200" lvl="1" indent="0">
              <a:buFont typeface="Arial" panose="020B0604020202020204" pitchFamily="34" charset="0"/>
              <a:buNone/>
              <a:defRPr/>
            </a:pPr>
            <a:r>
              <a:rPr lang="en-US" sz="2000" dirty="0"/>
              <a:t>+ </a:t>
            </a:r>
            <a:r>
              <a:rPr lang="vi-VN" sz="2000" dirty="0"/>
              <a:t>GV cho HS đọc bảng 1 và thông tin để thực hiện nhiệm vụ thứ 2. </a:t>
            </a:r>
          </a:p>
          <a:p>
            <a:pPr marL="457200" lvl="1" indent="0">
              <a:buFont typeface="Arial" panose="020B0604020202020204" pitchFamily="34" charset="0"/>
              <a:buNone/>
              <a:defRPr/>
            </a:pPr>
            <a:r>
              <a:rPr lang="en-US" sz="2000" dirty="0"/>
              <a:t>+</a:t>
            </a:r>
            <a:r>
              <a:rPr lang="vi-VN" sz="2000" dirty="0"/>
              <a:t> Sau khi thực hiện nhiệm vụ, GV sử dụng phương pháp đàm thoại, dẫn dắt HS rút ra </a:t>
            </a:r>
          </a:p>
          <a:p>
            <a:pPr marL="457200" lvl="1" indent="0">
              <a:buFont typeface="Arial" panose="020B0604020202020204" pitchFamily="34" charset="0"/>
              <a:buNone/>
              <a:defRPr/>
            </a:pPr>
            <a:r>
              <a:rPr lang="vi-VN" sz="2000" dirty="0"/>
              <a:t>được đặc điểm địa hình của vùng. GV lưu ý HS đọc kĩ thang phân tầng độ cao; có </a:t>
            </a:r>
          </a:p>
          <a:p>
            <a:pPr marL="457200" lvl="1" indent="0">
              <a:buFont typeface="Arial" panose="020B0604020202020204" pitchFamily="34" charset="0"/>
              <a:buNone/>
              <a:defRPr/>
            </a:pPr>
            <a:r>
              <a:rPr lang="vi-VN" sz="2000" dirty="0"/>
              <a:t>thể đặt một số câu hỏi gợi mở: Tây Nguyên có địa hình cao hay thấp? Dạng địa hình </a:t>
            </a:r>
          </a:p>
          <a:p>
            <a:pPr marL="457200" lvl="1" indent="0">
              <a:buFont typeface="Arial" panose="020B0604020202020204" pitchFamily="34" charset="0"/>
              <a:buNone/>
              <a:defRPr/>
            </a:pPr>
            <a:r>
              <a:rPr lang="vi-VN" sz="2000" dirty="0"/>
              <a:t>chính ở Tây Nguyên là gì? Độ cao địa hình có sự thay đổi như thế nào từ đông </a:t>
            </a:r>
          </a:p>
          <a:p>
            <a:pPr marL="457200" lvl="1" indent="0">
              <a:buFont typeface="Arial" panose="020B0604020202020204" pitchFamily="34" charset="0"/>
              <a:buNone/>
              <a:defRPr/>
            </a:pPr>
            <a:r>
              <a:rPr lang="vi-VN" sz="2000" dirty="0"/>
              <a:t>sang tây?...</a:t>
            </a:r>
            <a:endParaRPr lang="en-US" sz="2000" dirty="0"/>
          </a:p>
          <a:p>
            <a:pPr marL="457200" lvl="1" indent="0">
              <a:buFont typeface="Arial" panose="020B0604020202020204" pitchFamily="34" charset="0"/>
              <a:buNone/>
              <a:defRPr/>
            </a:pPr>
            <a:r>
              <a:rPr lang="vi-VN" sz="2000" dirty="0"/>
              <a:t>Bước 3. GV chỉ định 2 – 3 HS trả lời. Các HS khác nhận xét, GV đánh giá kết quả của HS, biểu dương cá nhân làm việc tốt.</a:t>
            </a:r>
            <a:endParaRPr lang="en-US" sz="2000" dirty="0"/>
          </a:p>
          <a:p>
            <a:pPr marL="457200" lvl="1" indent="0">
              <a:buFont typeface="Arial" panose="020B0604020202020204" pitchFamily="34" charset="0"/>
              <a:buNone/>
              <a:defRPr/>
            </a:pPr>
            <a:endParaRPr lang="vi-VN" sz="2000" dirty="0"/>
          </a:p>
          <a:p>
            <a:pPr marL="457200" lvl="1" indent="0">
              <a:buFont typeface="Arial" panose="020B0604020202020204" pitchFamily="34" charset="0"/>
              <a:buNone/>
              <a:defRPr/>
            </a:pPr>
            <a:endParaRPr lang="en-US" sz="2000" dirty="0"/>
          </a:p>
          <a:p>
            <a:pPr marL="0" indent="0">
              <a:buClr>
                <a:srgbClr val="2F5597"/>
              </a:buClr>
              <a:buFont typeface="Arial" panose="020B0604020202020204" pitchFamily="34" charset="0"/>
              <a:buNone/>
            </a:pPr>
            <a:endParaRPr lang="en-US" altLang="en-US" sz="2000" dirty="0"/>
          </a:p>
          <a:p>
            <a:pPr marL="0" indent="0">
              <a:buClr>
                <a:srgbClr val="2F5597"/>
              </a:buClr>
            </a:pPr>
            <a:endParaRPr lang="en-US" altLang="en-US" sz="2000" dirty="0"/>
          </a:p>
        </p:txBody>
      </p:sp>
    </p:spTree>
    <p:extLst>
      <p:ext uri="{BB962C8B-B14F-4D97-AF65-F5344CB8AC3E}">
        <p14:creationId xmlns:p14="http://schemas.microsoft.com/office/powerpoint/2010/main" val="4687063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63E799-0BB8-41B7-B605-627D228B9D79}"/>
              </a:ext>
            </a:extLst>
          </p:cNvPr>
          <p:cNvSpPr>
            <a:spLocks noGrp="1"/>
          </p:cNvSpPr>
          <p:nvPr>
            <p:ph type="title"/>
          </p:nvPr>
        </p:nvSpPr>
        <p:spPr>
          <a:xfrm>
            <a:off x="1201737" y="443492"/>
            <a:ext cx="9788525" cy="656492"/>
          </a:xfrm>
        </p:spPr>
        <p:txBody>
          <a:bodyPr/>
          <a:lstStyle/>
          <a:p>
            <a:pPr algn="ctr">
              <a:defRPr/>
            </a:pPr>
            <a:r>
              <a:rPr lang="en-US" sz="2800" dirty="0" err="1"/>
              <a:t>Mục</a:t>
            </a:r>
            <a:r>
              <a:rPr lang="en-US" sz="2800" dirty="0"/>
              <a:t> 2:  </a:t>
            </a:r>
            <a:r>
              <a:rPr lang="en-US" sz="2800" dirty="0" err="1"/>
              <a:t>Đặc</a:t>
            </a:r>
            <a:r>
              <a:rPr lang="en-US" sz="2800" dirty="0"/>
              <a:t> </a:t>
            </a:r>
            <a:r>
              <a:rPr lang="en-US" sz="2800" dirty="0" err="1"/>
              <a:t>điểm</a:t>
            </a:r>
            <a:r>
              <a:rPr lang="en-US" sz="2800" dirty="0"/>
              <a:t> </a:t>
            </a:r>
            <a:r>
              <a:rPr lang="en-US" sz="2800" dirty="0" err="1"/>
              <a:t>thiên</a:t>
            </a:r>
            <a:r>
              <a:rPr lang="en-US" sz="2800" dirty="0"/>
              <a:t> </a:t>
            </a:r>
            <a:r>
              <a:rPr lang="en-US" sz="2800" dirty="0" err="1"/>
              <a:t>nhiên</a:t>
            </a:r>
            <a:r>
              <a:rPr lang="en-US" sz="2800" dirty="0"/>
              <a:t/>
            </a:r>
            <a:br>
              <a:rPr lang="en-US" sz="2800" dirty="0"/>
            </a:br>
            <a:r>
              <a:rPr lang="en-US" sz="2800" i="1" dirty="0"/>
              <a:t>b) </a:t>
            </a:r>
            <a:r>
              <a:rPr lang="en-US" sz="2800" i="1" dirty="0" err="1"/>
              <a:t>Khí</a:t>
            </a:r>
            <a:r>
              <a:rPr lang="en-US" sz="2800" i="1" dirty="0"/>
              <a:t> </a:t>
            </a:r>
            <a:r>
              <a:rPr lang="en-US" sz="2800" i="1" dirty="0" err="1"/>
              <a:t>hậu</a:t>
            </a:r>
            <a:endParaRPr lang="en-US" sz="3600" dirty="0"/>
          </a:p>
        </p:txBody>
      </p:sp>
      <p:pic>
        <p:nvPicPr>
          <p:cNvPr id="3" name="Picture 2">
            <a:extLst>
              <a:ext uri="{FF2B5EF4-FFF2-40B4-BE49-F238E27FC236}">
                <a16:creationId xmlns:a16="http://schemas.microsoft.com/office/drawing/2014/main" xmlns="" id="{A88E1E5E-8744-4CC6-A157-1C1FEEDB4A7F}"/>
              </a:ext>
            </a:extLst>
          </p:cNvPr>
          <p:cNvPicPr>
            <a:picLocks noChangeAspect="1"/>
          </p:cNvPicPr>
          <p:nvPr/>
        </p:nvPicPr>
        <p:blipFill>
          <a:blip r:embed="rId3"/>
          <a:stretch>
            <a:fillRect/>
          </a:stretch>
        </p:blipFill>
        <p:spPr>
          <a:xfrm>
            <a:off x="2118138" y="1382752"/>
            <a:ext cx="7955722" cy="5352585"/>
          </a:xfrm>
          <a:prstGeom prst="rect">
            <a:avLst/>
          </a:prstGeom>
        </p:spPr>
      </p:pic>
    </p:spTree>
    <p:extLst>
      <p:ext uri="{BB962C8B-B14F-4D97-AF65-F5344CB8AC3E}">
        <p14:creationId xmlns:p14="http://schemas.microsoft.com/office/powerpoint/2010/main" val="4091216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708598-DA99-48EB-BAEB-D69C875B6D96}"/>
              </a:ext>
            </a:extLst>
          </p:cNvPr>
          <p:cNvSpPr>
            <a:spLocks noGrp="1"/>
          </p:cNvSpPr>
          <p:nvPr>
            <p:ph type="title"/>
          </p:nvPr>
        </p:nvSpPr>
        <p:spPr>
          <a:xfrm>
            <a:off x="720725" y="1111250"/>
            <a:ext cx="10213975" cy="1325563"/>
          </a:xfrm>
        </p:spPr>
        <p:txBody>
          <a:bodyPr/>
          <a:lstStyle/>
          <a:p>
            <a:pPr>
              <a:defRPr/>
            </a:pPr>
            <a:r>
              <a:rPr lang="en-US" dirty="0" err="1"/>
              <a:t>Câu</a:t>
            </a:r>
            <a:r>
              <a:rPr lang="en-US" dirty="0"/>
              <a:t> </a:t>
            </a:r>
            <a:r>
              <a:rPr lang="en-US" dirty="0" err="1"/>
              <a:t>hỏi</a:t>
            </a:r>
            <a:endParaRPr lang="en-US" dirty="0"/>
          </a:p>
        </p:txBody>
      </p:sp>
      <p:pic>
        <p:nvPicPr>
          <p:cNvPr id="3" name="Picture 2">
            <a:extLst>
              <a:ext uri="{FF2B5EF4-FFF2-40B4-BE49-F238E27FC236}">
                <a16:creationId xmlns:a16="http://schemas.microsoft.com/office/drawing/2014/main" xmlns="" id="{F613D8C4-2F8A-4926-A929-7A5CBE30CC40}"/>
              </a:ext>
            </a:extLst>
          </p:cNvPr>
          <p:cNvPicPr>
            <a:picLocks noChangeAspect="1"/>
          </p:cNvPicPr>
          <p:nvPr/>
        </p:nvPicPr>
        <p:blipFill>
          <a:blip r:embed="rId3"/>
          <a:stretch>
            <a:fillRect/>
          </a:stretch>
        </p:blipFill>
        <p:spPr>
          <a:xfrm>
            <a:off x="57150" y="2826020"/>
            <a:ext cx="12077700" cy="2276475"/>
          </a:xfrm>
          <a:prstGeom prst="rect">
            <a:avLst/>
          </a:prstGeom>
        </p:spPr>
      </p:pic>
    </p:spTree>
    <p:extLst>
      <p:ext uri="{BB962C8B-B14F-4D97-AF65-F5344CB8AC3E}">
        <p14:creationId xmlns:p14="http://schemas.microsoft.com/office/powerpoint/2010/main" val="18247194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F96D38-31AF-4CC7-B01C-B83C7457CCDB}"/>
              </a:ext>
            </a:extLst>
          </p:cNvPr>
          <p:cNvSpPr>
            <a:spLocks noGrp="1"/>
          </p:cNvSpPr>
          <p:nvPr>
            <p:ph type="title"/>
          </p:nvPr>
        </p:nvSpPr>
        <p:spPr>
          <a:xfrm>
            <a:off x="885825" y="115888"/>
            <a:ext cx="10420350" cy="606007"/>
          </a:xfrm>
        </p:spPr>
        <p:txBody>
          <a:bodyPr/>
          <a:lstStyle/>
          <a:p>
            <a:pPr algn="ctr">
              <a:defRPr/>
            </a:pPr>
            <a:r>
              <a:rPr lang="en-US" sz="3200" dirty="0" err="1"/>
              <a:t>Hoạt</a:t>
            </a:r>
            <a:r>
              <a:rPr lang="en-US" sz="3200" dirty="0"/>
              <a:t> </a:t>
            </a:r>
            <a:r>
              <a:rPr lang="en-US" sz="3200" dirty="0" err="1"/>
              <a:t>động</a:t>
            </a:r>
            <a:r>
              <a:rPr lang="en-US" sz="3200" dirty="0"/>
              <a:t> 2b: </a:t>
            </a:r>
            <a:r>
              <a:rPr lang="vi-VN" sz="3200" dirty="0"/>
              <a:t> </a:t>
            </a:r>
            <a:r>
              <a:rPr lang="en-US" sz="3200" dirty="0" err="1"/>
              <a:t>Khí</a:t>
            </a:r>
            <a:r>
              <a:rPr lang="en-US" sz="3200" dirty="0"/>
              <a:t> </a:t>
            </a:r>
            <a:r>
              <a:rPr lang="en-US" sz="3200" dirty="0" err="1"/>
              <a:t>hậu</a:t>
            </a:r>
            <a:endParaRPr lang="en-US" sz="3200" dirty="0"/>
          </a:p>
        </p:txBody>
      </p:sp>
      <p:sp>
        <p:nvSpPr>
          <p:cNvPr id="3" name="Content Placeholder 2">
            <a:extLst>
              <a:ext uri="{FF2B5EF4-FFF2-40B4-BE49-F238E27FC236}">
                <a16:creationId xmlns:a16="http://schemas.microsoft.com/office/drawing/2014/main" xmlns="" id="{60DCFF48-29FB-4ACE-9259-3BB4624147BE}"/>
              </a:ext>
            </a:extLst>
          </p:cNvPr>
          <p:cNvSpPr>
            <a:spLocks noGrp="1"/>
          </p:cNvSpPr>
          <p:nvPr>
            <p:ph idx="1"/>
          </p:nvPr>
        </p:nvSpPr>
        <p:spPr>
          <a:xfrm>
            <a:off x="156411" y="721895"/>
            <a:ext cx="11851105" cy="5390147"/>
          </a:xfrm>
          <a:solidFill>
            <a:schemeClr val="bg1"/>
          </a:solidFill>
        </p:spPr>
        <p:txBody>
          <a:bodyPr>
            <a:noAutofit/>
          </a:bodyPr>
          <a:lstStyle/>
          <a:p>
            <a:pPr marL="0" indent="0">
              <a:buClr>
                <a:srgbClr val="2F5597"/>
              </a:buClr>
              <a:buFont typeface="Arial" panose="020B0604020202020204" pitchFamily="34" charset="0"/>
              <a:buNone/>
            </a:pPr>
            <a:r>
              <a:rPr lang="en-US" altLang="en-US" sz="2000" dirty="0">
                <a:solidFill>
                  <a:srgbClr val="0070C0"/>
                </a:solidFill>
              </a:rPr>
              <a:t>1. </a:t>
            </a:r>
            <a:r>
              <a:rPr lang="en-US" altLang="en-US" sz="2000" dirty="0" err="1"/>
              <a:t>Mục</a:t>
            </a:r>
            <a:r>
              <a:rPr lang="en-US" altLang="en-US" sz="2000" dirty="0"/>
              <a:t> </a:t>
            </a:r>
            <a:r>
              <a:rPr lang="en-US" altLang="en-US" sz="2000" dirty="0" err="1"/>
              <a:t>tiêu</a:t>
            </a:r>
            <a:r>
              <a:rPr lang="en-US" altLang="en-US" sz="2000" dirty="0"/>
              <a:t>: </a:t>
            </a:r>
          </a:p>
          <a:p>
            <a:pPr marL="0" indent="0">
              <a:buClr>
                <a:srgbClr val="2F5597"/>
              </a:buClr>
              <a:buNone/>
            </a:pPr>
            <a:r>
              <a:rPr lang="en-US" altLang="en-US" sz="2000" dirty="0"/>
              <a:t>– </a:t>
            </a:r>
            <a:r>
              <a:rPr lang="vi-VN" altLang="en-US" sz="2000" dirty="0"/>
              <a:t>Nêu được nét điển hình của khí hậu thông qua đọc số liệu </a:t>
            </a:r>
            <a:r>
              <a:rPr lang="vi-VN" altLang="en-US" sz="2000" dirty="0" smtClean="0"/>
              <a:t>về </a:t>
            </a:r>
            <a:r>
              <a:rPr lang="vi-VN" altLang="en-US" sz="2000" dirty="0"/>
              <a:t>nhiệt </a:t>
            </a:r>
            <a:r>
              <a:rPr lang="vi-VN" altLang="en-US" sz="2000" dirty="0" smtClean="0"/>
              <a:t>độ</a:t>
            </a:r>
            <a:r>
              <a:rPr lang="en-US" altLang="en-US" sz="2000" dirty="0" smtClean="0"/>
              <a:t>, </a:t>
            </a:r>
            <a:r>
              <a:rPr lang="vi-VN" altLang="en-US" sz="2000" dirty="0"/>
              <a:t>lượng mưa </a:t>
            </a:r>
            <a:r>
              <a:rPr lang="vi-VN" altLang="en-US" sz="2000" dirty="0"/>
              <a:t>của một địa điểm ở vùng Tây Nguyên.</a:t>
            </a:r>
            <a:endParaRPr lang="en-US" altLang="en-US" sz="2000" dirty="0"/>
          </a:p>
          <a:p>
            <a:pPr marL="0" indent="0">
              <a:buClr>
                <a:srgbClr val="2F5597"/>
              </a:buClr>
              <a:buFont typeface="Arial" panose="020B0604020202020204" pitchFamily="34" charset="0"/>
              <a:buNone/>
            </a:pPr>
            <a:r>
              <a:rPr lang="en-US" altLang="en-US" sz="2000" dirty="0"/>
              <a:t>– </a:t>
            </a:r>
            <a:r>
              <a:rPr lang="vi-VN" altLang="en-US" sz="2000" dirty="0"/>
              <a:t>Trình bày được đặc điểm </a:t>
            </a:r>
            <a:r>
              <a:rPr lang="en-US" altLang="en-US" sz="2000" dirty="0" err="1"/>
              <a:t>khí</a:t>
            </a:r>
            <a:r>
              <a:rPr lang="en-US" altLang="en-US" sz="2000" dirty="0"/>
              <a:t> </a:t>
            </a:r>
            <a:r>
              <a:rPr lang="en-US" altLang="en-US" sz="2000" dirty="0" err="1"/>
              <a:t>hậu</a:t>
            </a:r>
            <a:r>
              <a:rPr lang="en-US" altLang="en-US" sz="2000" dirty="0"/>
              <a:t> </a:t>
            </a:r>
            <a:r>
              <a:rPr lang="vi-VN" altLang="en-US" sz="2000" dirty="0"/>
              <a:t>của vùng Tây Nguyên.</a:t>
            </a:r>
            <a:endParaRPr lang="en-US" altLang="en-US" sz="2000" dirty="0"/>
          </a:p>
          <a:p>
            <a:pPr marL="0" indent="0" algn="just">
              <a:spcBef>
                <a:spcPts val="100"/>
              </a:spcBef>
              <a:buClr>
                <a:srgbClr val="2F5597"/>
              </a:buClr>
              <a:buFont typeface="Arial" panose="020B0604020202020204" pitchFamily="34" charset="0"/>
              <a:buNone/>
            </a:pPr>
            <a:r>
              <a:rPr lang="en-US" altLang="en-US" sz="2000" dirty="0">
                <a:solidFill>
                  <a:srgbClr val="0070C0"/>
                </a:solidFill>
              </a:rPr>
              <a:t>2. </a:t>
            </a:r>
            <a:r>
              <a:rPr lang="en-US" altLang="en-US" sz="2000" dirty="0" err="1"/>
              <a:t>Nội</a:t>
            </a:r>
            <a:r>
              <a:rPr lang="en-US" altLang="en-US" sz="2000" dirty="0"/>
              <a:t> dung </a:t>
            </a:r>
            <a:r>
              <a:rPr lang="en-US" altLang="en-US" sz="2000" dirty="0" err="1"/>
              <a:t>hoạt</a:t>
            </a:r>
            <a:r>
              <a:rPr lang="en-US" altLang="en-US" sz="2000" dirty="0"/>
              <a:t> </a:t>
            </a:r>
            <a:r>
              <a:rPr lang="en-US" altLang="en-US" sz="2000" dirty="0" err="1"/>
              <a:t>động</a:t>
            </a:r>
            <a:r>
              <a:rPr lang="en-US" altLang="en-US" sz="2000" dirty="0"/>
              <a:t>: HS </a:t>
            </a:r>
            <a:r>
              <a:rPr lang="en-US" altLang="en-US" sz="2000" dirty="0" err="1"/>
              <a:t>sử</a:t>
            </a:r>
            <a:r>
              <a:rPr lang="en-US" altLang="en-US" sz="2000" dirty="0"/>
              <a:t> </a:t>
            </a:r>
            <a:r>
              <a:rPr lang="en-US" altLang="en-US" sz="2000" dirty="0" err="1"/>
              <a:t>dụng</a:t>
            </a:r>
            <a:r>
              <a:rPr lang="en-US" altLang="en-US" sz="2000" dirty="0"/>
              <a:t> </a:t>
            </a:r>
            <a:r>
              <a:rPr lang="en-US" altLang="en-US" sz="2000" dirty="0" err="1"/>
              <a:t>bảng</a:t>
            </a:r>
            <a:r>
              <a:rPr lang="en-US" altLang="en-US" sz="2000" dirty="0"/>
              <a:t> </a:t>
            </a:r>
            <a:r>
              <a:rPr lang="en-US" altLang="en-US" sz="2000" dirty="0" err="1"/>
              <a:t>số</a:t>
            </a:r>
            <a:r>
              <a:rPr lang="en-US" altLang="en-US" sz="2000" dirty="0"/>
              <a:t> </a:t>
            </a:r>
            <a:r>
              <a:rPr lang="en-US" altLang="en-US" sz="2000" dirty="0" err="1"/>
              <a:t>liệu</a:t>
            </a:r>
            <a:r>
              <a:rPr lang="en-US" altLang="en-US" sz="2000" dirty="0"/>
              <a:t> </a:t>
            </a:r>
            <a:r>
              <a:rPr lang="en-US" altLang="en-US" sz="2000" dirty="0" err="1"/>
              <a:t>và</a:t>
            </a:r>
            <a:r>
              <a:rPr lang="en-US" altLang="en-US" sz="2000" dirty="0"/>
              <a:t> </a:t>
            </a:r>
            <a:r>
              <a:rPr lang="en-US" altLang="en-US" sz="2000" dirty="0" err="1"/>
              <a:t>khai</a:t>
            </a:r>
            <a:r>
              <a:rPr lang="en-US" altLang="en-US" sz="2000" dirty="0"/>
              <a:t> </a:t>
            </a:r>
            <a:r>
              <a:rPr lang="en-US" altLang="en-US" sz="2000" dirty="0" err="1"/>
              <a:t>thác</a:t>
            </a:r>
            <a:r>
              <a:rPr lang="en-US" altLang="en-US" sz="2000" dirty="0"/>
              <a:t> </a:t>
            </a:r>
            <a:r>
              <a:rPr lang="en-US" altLang="en-US" sz="2000" dirty="0" err="1"/>
              <a:t>thông</a:t>
            </a:r>
            <a:r>
              <a:rPr lang="en-US" altLang="en-US" sz="2000" dirty="0"/>
              <a:t> tin </a:t>
            </a:r>
            <a:r>
              <a:rPr lang="en-US" altLang="en-US" sz="2000" dirty="0" err="1"/>
              <a:t>để</a:t>
            </a:r>
            <a:r>
              <a:rPr lang="en-US" altLang="en-US" sz="2000" dirty="0"/>
              <a:t> </a:t>
            </a:r>
            <a:r>
              <a:rPr lang="en-US" altLang="en-US" sz="2000" dirty="0" err="1"/>
              <a:t>thực</a:t>
            </a:r>
            <a:r>
              <a:rPr lang="en-US" altLang="en-US" sz="2000" dirty="0"/>
              <a:t> </a:t>
            </a:r>
            <a:r>
              <a:rPr lang="en-US" altLang="en-US" sz="2000" dirty="0" err="1"/>
              <a:t>hiện</a:t>
            </a:r>
            <a:r>
              <a:rPr lang="en-US" altLang="en-US" sz="2000" dirty="0"/>
              <a:t> </a:t>
            </a:r>
            <a:r>
              <a:rPr lang="en-US" altLang="en-US" sz="2000" dirty="0" err="1"/>
              <a:t>nhiệm</a:t>
            </a:r>
            <a:r>
              <a:rPr lang="en-US" altLang="en-US" sz="2000" dirty="0"/>
              <a:t> </a:t>
            </a:r>
            <a:r>
              <a:rPr lang="en-US" altLang="en-US" sz="2000" dirty="0" err="1"/>
              <a:t>vụ</a:t>
            </a:r>
            <a:r>
              <a:rPr lang="en-US" altLang="en-US" sz="2000" dirty="0"/>
              <a:t>.</a:t>
            </a:r>
          </a:p>
          <a:p>
            <a:pPr marL="0" indent="0" algn="just">
              <a:spcBef>
                <a:spcPts val="100"/>
              </a:spcBef>
              <a:buClr>
                <a:srgbClr val="2F5597"/>
              </a:buClr>
              <a:buFont typeface="Arial" panose="020B0604020202020204" pitchFamily="34" charset="0"/>
              <a:buNone/>
            </a:pPr>
            <a:r>
              <a:rPr lang="en-US" altLang="en-US" sz="2000" dirty="0">
                <a:solidFill>
                  <a:srgbClr val="0070C0"/>
                </a:solidFill>
              </a:rPr>
              <a:t>3. </a:t>
            </a:r>
            <a:r>
              <a:rPr lang="en-US" altLang="en-US" sz="2000" dirty="0" err="1"/>
              <a:t>Sản</a:t>
            </a:r>
            <a:r>
              <a:rPr lang="en-US" altLang="en-US" sz="2000" dirty="0"/>
              <a:t> </a:t>
            </a:r>
            <a:r>
              <a:rPr lang="en-US" altLang="en-US" sz="2000" dirty="0" err="1"/>
              <a:t>phẩm</a:t>
            </a:r>
            <a:r>
              <a:rPr lang="en-US" altLang="en-US" sz="2000" dirty="0"/>
              <a:t> </a:t>
            </a:r>
            <a:r>
              <a:rPr lang="en-US" altLang="en-US" sz="2000" dirty="0" err="1"/>
              <a:t>học</a:t>
            </a:r>
            <a:r>
              <a:rPr lang="en-US" altLang="en-US" sz="2000" dirty="0"/>
              <a:t> </a:t>
            </a:r>
            <a:r>
              <a:rPr lang="en-US" altLang="en-US" sz="2000" dirty="0" err="1"/>
              <a:t>tập</a:t>
            </a:r>
            <a:r>
              <a:rPr lang="en-US" altLang="en-US" sz="2000" dirty="0"/>
              <a:t>: </a:t>
            </a:r>
            <a:endParaRPr lang="en-US" altLang="en-US" sz="2000" dirty="0">
              <a:cs typeface="Times New Roman" panose="02020603050405020304" pitchFamily="18" charset="0"/>
            </a:endParaRPr>
          </a:p>
          <a:p>
            <a:pPr marL="0" indent="0">
              <a:buClr>
                <a:srgbClr val="2F5597"/>
              </a:buClr>
              <a:buFont typeface="Arial" panose="020B0604020202020204" pitchFamily="34" charset="0"/>
              <a:buNone/>
            </a:pPr>
            <a:r>
              <a:rPr lang="en-US" altLang="en-US" sz="2000" dirty="0">
                <a:cs typeface="Times New Roman" panose="02020603050405020304" pitchFamily="18" charset="0"/>
              </a:rPr>
              <a:t>– </a:t>
            </a:r>
            <a:r>
              <a:rPr lang="en-US" altLang="en-US" sz="2000" dirty="0" err="1">
                <a:cs typeface="Times New Roman" panose="02020603050405020304" pitchFamily="18" charset="0"/>
              </a:rPr>
              <a:t>Trình</a:t>
            </a:r>
            <a:r>
              <a:rPr lang="en-US" altLang="en-US" sz="2000" dirty="0">
                <a:cs typeface="Times New Roman" panose="02020603050405020304" pitchFamily="18" charset="0"/>
              </a:rPr>
              <a:t> </a:t>
            </a:r>
            <a:r>
              <a:rPr lang="en-US" altLang="en-US" sz="2000" dirty="0" err="1">
                <a:cs typeface="Times New Roman" panose="02020603050405020304" pitchFamily="18" charset="0"/>
              </a:rPr>
              <a:t>bày</a:t>
            </a:r>
            <a:r>
              <a:rPr lang="en-US" altLang="en-US" sz="2000" dirty="0">
                <a:cs typeface="Times New Roman" panose="02020603050405020304" pitchFamily="18" charset="0"/>
              </a:rPr>
              <a:t> đ</a:t>
            </a:r>
            <a:r>
              <a:rPr lang="vi-VN" altLang="en-US" sz="2000" dirty="0">
                <a:cs typeface="Times New Roman" panose="02020603050405020304" pitchFamily="18" charset="0"/>
              </a:rPr>
              <a:t>ư</a:t>
            </a:r>
            <a:r>
              <a:rPr lang="en-US" altLang="en-US" sz="2000" dirty="0" err="1">
                <a:cs typeface="Times New Roman" panose="02020603050405020304" pitchFamily="18" charset="0"/>
              </a:rPr>
              <a:t>ợc</a:t>
            </a:r>
            <a:r>
              <a:rPr lang="en-US" altLang="en-US" sz="2000" dirty="0">
                <a:cs typeface="Times New Roman" panose="02020603050405020304" pitchFamily="18" charset="0"/>
              </a:rPr>
              <a:t> </a:t>
            </a:r>
            <a:r>
              <a:rPr lang="en-US" altLang="en-US" sz="2000" dirty="0" err="1">
                <a:cs typeface="Times New Roman" panose="02020603050405020304" pitchFamily="18" charset="0"/>
              </a:rPr>
              <a:t>đặc</a:t>
            </a:r>
            <a:r>
              <a:rPr lang="en-US" altLang="en-US" sz="2000" dirty="0">
                <a:cs typeface="Times New Roman" panose="02020603050405020304" pitchFamily="18" charset="0"/>
              </a:rPr>
              <a:t> </a:t>
            </a:r>
            <a:r>
              <a:rPr lang="en-US" altLang="en-US" sz="2000" dirty="0" err="1">
                <a:cs typeface="Times New Roman" panose="02020603050405020304" pitchFamily="18" charset="0"/>
              </a:rPr>
              <a:t>điểm</a:t>
            </a:r>
            <a:r>
              <a:rPr lang="en-US" altLang="en-US" sz="2000" dirty="0">
                <a:cs typeface="Times New Roman" panose="02020603050405020304" pitchFamily="18" charset="0"/>
              </a:rPr>
              <a:t> </a:t>
            </a:r>
            <a:r>
              <a:rPr lang="en-US" altLang="en-US" sz="2000" dirty="0" err="1">
                <a:cs typeface="Times New Roman" panose="02020603050405020304" pitchFamily="18" charset="0"/>
              </a:rPr>
              <a:t>khí</a:t>
            </a:r>
            <a:r>
              <a:rPr lang="en-US" altLang="en-US" sz="2000" dirty="0">
                <a:cs typeface="Times New Roman" panose="02020603050405020304" pitchFamily="18" charset="0"/>
              </a:rPr>
              <a:t> </a:t>
            </a:r>
            <a:r>
              <a:rPr lang="en-US" altLang="en-US" sz="2000" dirty="0" err="1">
                <a:cs typeface="Times New Roman" panose="02020603050405020304" pitchFamily="18" charset="0"/>
              </a:rPr>
              <a:t>hậu</a:t>
            </a:r>
            <a:r>
              <a:rPr lang="en-US" altLang="en-US" sz="2000" dirty="0">
                <a:cs typeface="Times New Roman" panose="02020603050405020304" pitchFamily="18" charset="0"/>
              </a:rPr>
              <a:t> </a:t>
            </a:r>
            <a:r>
              <a:rPr lang="en-US" altLang="en-US" sz="2000" dirty="0" err="1">
                <a:cs typeface="Times New Roman" panose="02020603050405020304" pitchFamily="18" charset="0"/>
              </a:rPr>
              <a:t>thông</a:t>
            </a:r>
            <a:r>
              <a:rPr lang="en-US" altLang="en-US" sz="2000" dirty="0">
                <a:cs typeface="Times New Roman" panose="02020603050405020304" pitchFamily="18" charset="0"/>
              </a:rPr>
              <a:t> qua </a:t>
            </a:r>
            <a:r>
              <a:rPr lang="en-US" altLang="en-US" sz="2000" dirty="0" err="1">
                <a:cs typeface="Times New Roman" panose="02020603050405020304" pitchFamily="18" charset="0"/>
              </a:rPr>
              <a:t>khai</a:t>
            </a:r>
            <a:r>
              <a:rPr lang="en-US" altLang="en-US" sz="2000" dirty="0">
                <a:cs typeface="Times New Roman" panose="02020603050405020304" pitchFamily="18" charset="0"/>
              </a:rPr>
              <a:t> </a:t>
            </a:r>
            <a:r>
              <a:rPr lang="en-US" altLang="en-US" sz="2000" dirty="0" err="1">
                <a:cs typeface="Times New Roman" panose="02020603050405020304" pitchFamily="18" charset="0"/>
              </a:rPr>
              <a:t>thác</a:t>
            </a:r>
            <a:r>
              <a:rPr lang="en-US" altLang="en-US" sz="2000" dirty="0">
                <a:cs typeface="Times New Roman" panose="02020603050405020304" pitchFamily="18" charset="0"/>
              </a:rPr>
              <a:t> </a:t>
            </a:r>
            <a:r>
              <a:rPr lang="en-US" altLang="en-US" sz="2000" dirty="0" err="1">
                <a:cs typeface="Times New Roman" panose="02020603050405020304" pitchFamily="18" charset="0"/>
              </a:rPr>
              <a:t>bảng</a:t>
            </a:r>
            <a:r>
              <a:rPr lang="en-US" altLang="en-US" sz="2000" dirty="0">
                <a:cs typeface="Times New Roman" panose="02020603050405020304" pitchFamily="18" charset="0"/>
              </a:rPr>
              <a:t> </a:t>
            </a:r>
            <a:r>
              <a:rPr lang="en-US" altLang="en-US" sz="2000" dirty="0" err="1">
                <a:cs typeface="Times New Roman" panose="02020603050405020304" pitchFamily="18" charset="0"/>
              </a:rPr>
              <a:t>số</a:t>
            </a:r>
            <a:r>
              <a:rPr lang="en-US" altLang="en-US" sz="2000" dirty="0">
                <a:cs typeface="Times New Roman" panose="02020603050405020304" pitchFamily="18" charset="0"/>
              </a:rPr>
              <a:t> </a:t>
            </a:r>
            <a:r>
              <a:rPr lang="en-US" altLang="en-US" sz="2000" dirty="0" err="1">
                <a:cs typeface="Times New Roman" panose="02020603050405020304" pitchFamily="18" charset="0"/>
              </a:rPr>
              <a:t>liệu</a:t>
            </a:r>
            <a:r>
              <a:rPr lang="en-US" altLang="en-US" sz="2000" dirty="0">
                <a:cs typeface="Times New Roman" panose="02020603050405020304" pitchFamily="18" charset="0"/>
              </a:rPr>
              <a:t> </a:t>
            </a:r>
            <a:r>
              <a:rPr lang="en-US" altLang="en-US" sz="2000" dirty="0" err="1">
                <a:cs typeface="Times New Roman" panose="02020603050405020304" pitchFamily="18" charset="0"/>
              </a:rPr>
              <a:t>và</a:t>
            </a:r>
            <a:r>
              <a:rPr lang="en-US" altLang="en-US" sz="2000" dirty="0">
                <a:cs typeface="Times New Roman" panose="02020603050405020304" pitchFamily="18" charset="0"/>
              </a:rPr>
              <a:t> </a:t>
            </a:r>
            <a:r>
              <a:rPr lang="en-US" altLang="en-US" sz="2000" dirty="0" err="1">
                <a:cs typeface="Times New Roman" panose="02020603050405020304" pitchFamily="18" charset="0"/>
              </a:rPr>
              <a:t>thông</a:t>
            </a:r>
            <a:r>
              <a:rPr lang="en-US" altLang="en-US" sz="2000" dirty="0">
                <a:cs typeface="Times New Roman" panose="02020603050405020304" pitchFamily="18" charset="0"/>
              </a:rPr>
              <a:t> tin.</a:t>
            </a:r>
          </a:p>
          <a:p>
            <a:pPr marL="0" indent="0">
              <a:buFont typeface="Arial" panose="020B0604020202020204" pitchFamily="34" charset="0"/>
              <a:buNone/>
              <a:defRPr/>
            </a:pPr>
            <a:r>
              <a:rPr lang="en-US" sz="2000" dirty="0">
                <a:solidFill>
                  <a:srgbClr val="0070C0"/>
                </a:solidFill>
              </a:rPr>
              <a:t>4. </a:t>
            </a:r>
            <a:r>
              <a:rPr lang="en-US" sz="2000" dirty="0" err="1"/>
              <a:t>Tổ</a:t>
            </a:r>
            <a:r>
              <a:rPr lang="en-US" sz="2000" dirty="0"/>
              <a:t> </a:t>
            </a:r>
            <a:r>
              <a:rPr lang="en-US" sz="2000" dirty="0" err="1"/>
              <a:t>chức</a:t>
            </a:r>
            <a:r>
              <a:rPr lang="en-US" sz="2000" dirty="0"/>
              <a:t> </a:t>
            </a:r>
            <a:r>
              <a:rPr lang="en-US" sz="2000" dirty="0" err="1"/>
              <a:t>hoạt</a:t>
            </a:r>
            <a:r>
              <a:rPr lang="en-US" sz="2000" dirty="0"/>
              <a:t> </a:t>
            </a:r>
            <a:r>
              <a:rPr lang="en-US" sz="2000" dirty="0" err="1"/>
              <a:t>động</a:t>
            </a:r>
            <a:r>
              <a:rPr lang="en-US" sz="2000" dirty="0"/>
              <a:t>: </a:t>
            </a:r>
          </a:p>
          <a:p>
            <a:pPr marL="457200" lvl="1" indent="0">
              <a:buFont typeface="Arial" panose="020B0604020202020204" pitchFamily="34" charset="0"/>
              <a:buNone/>
              <a:defRPr/>
            </a:pPr>
            <a:r>
              <a:rPr lang="en-US" sz="2000" dirty="0" err="1"/>
              <a:t>Bước</a:t>
            </a:r>
            <a:r>
              <a:rPr lang="en-US" sz="2000" dirty="0"/>
              <a:t> 1: </a:t>
            </a:r>
            <a:r>
              <a:rPr lang="vi-VN" sz="2000" dirty="0"/>
              <a:t>GV yêu cầu HS </a:t>
            </a:r>
            <a:r>
              <a:rPr lang="en-US" sz="2000" dirty="0" err="1"/>
              <a:t>thực</a:t>
            </a:r>
            <a:r>
              <a:rPr lang="en-US" sz="2000" dirty="0"/>
              <a:t> </a:t>
            </a:r>
            <a:r>
              <a:rPr lang="en-US" sz="2000" dirty="0" err="1"/>
              <a:t>hiện</a:t>
            </a:r>
            <a:r>
              <a:rPr lang="en-US" sz="2000" dirty="0"/>
              <a:t> </a:t>
            </a:r>
            <a:r>
              <a:rPr lang="en-US" sz="2000" dirty="0" err="1"/>
              <a:t>các</a:t>
            </a:r>
            <a:r>
              <a:rPr lang="en-US" sz="2000" dirty="0"/>
              <a:t> </a:t>
            </a:r>
            <a:r>
              <a:rPr lang="en-US" sz="2000" dirty="0" err="1"/>
              <a:t>nhiệm</a:t>
            </a:r>
            <a:r>
              <a:rPr lang="en-US" sz="2000" dirty="0"/>
              <a:t> </a:t>
            </a:r>
            <a:r>
              <a:rPr lang="en-US" sz="2000" dirty="0" err="1"/>
              <a:t>vụ</a:t>
            </a:r>
            <a:r>
              <a:rPr lang="en-US" sz="2000" dirty="0"/>
              <a:t>:</a:t>
            </a:r>
          </a:p>
          <a:p>
            <a:pPr marL="457200" lvl="1" indent="0">
              <a:buFont typeface="Arial" panose="020B0604020202020204" pitchFamily="34" charset="0"/>
              <a:buNone/>
              <a:defRPr/>
            </a:pPr>
            <a:r>
              <a:rPr lang="en-US" sz="2000" dirty="0"/>
              <a:t>+ </a:t>
            </a:r>
            <a:r>
              <a:rPr lang="vi-VN" sz="2000" dirty="0"/>
              <a:t>Dựa vào bảng 2, em hãy cho biết thời gian mùa mưa và thời gian mùa khô ở Buôn Ma Thuột.</a:t>
            </a:r>
          </a:p>
          <a:p>
            <a:pPr marL="457200" lvl="1" indent="0">
              <a:buFont typeface="Arial" panose="020B0604020202020204" pitchFamily="34" charset="0"/>
              <a:buNone/>
              <a:defRPr/>
            </a:pPr>
            <a:r>
              <a:rPr lang="en-US" sz="2000" dirty="0"/>
              <a:t>+ </a:t>
            </a:r>
            <a:r>
              <a:rPr lang="vi-VN" sz="2000" dirty="0"/>
              <a:t>Đọc thông tin, em hãy nêu đặc điểm chính của khí hậu ở vùng Tây Nguyên.</a:t>
            </a:r>
            <a:endParaRPr lang="en-US" altLang="en-US" sz="2000" dirty="0"/>
          </a:p>
          <a:p>
            <a:pPr marL="0" indent="0">
              <a:buClr>
                <a:srgbClr val="2F5597"/>
              </a:buClr>
            </a:pPr>
            <a:endParaRPr lang="en-US" altLang="en-US" sz="2000" dirty="0"/>
          </a:p>
        </p:txBody>
      </p:sp>
    </p:spTree>
    <p:extLst>
      <p:ext uri="{BB962C8B-B14F-4D97-AF65-F5344CB8AC3E}">
        <p14:creationId xmlns:p14="http://schemas.microsoft.com/office/powerpoint/2010/main" val="36593726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F96D38-31AF-4CC7-B01C-B83C7457CCDB}"/>
              </a:ext>
            </a:extLst>
          </p:cNvPr>
          <p:cNvSpPr>
            <a:spLocks noGrp="1"/>
          </p:cNvSpPr>
          <p:nvPr>
            <p:ph type="title"/>
          </p:nvPr>
        </p:nvSpPr>
        <p:spPr>
          <a:xfrm>
            <a:off x="885825" y="115888"/>
            <a:ext cx="10420350" cy="606007"/>
          </a:xfrm>
        </p:spPr>
        <p:txBody>
          <a:bodyPr/>
          <a:lstStyle/>
          <a:p>
            <a:pPr algn="ctr">
              <a:defRPr/>
            </a:pPr>
            <a:r>
              <a:rPr lang="en-US" sz="3200" dirty="0" err="1"/>
              <a:t>Hoạt</a:t>
            </a:r>
            <a:r>
              <a:rPr lang="en-US" sz="3200" dirty="0"/>
              <a:t> </a:t>
            </a:r>
            <a:r>
              <a:rPr lang="en-US" sz="3200" dirty="0" err="1"/>
              <a:t>động</a:t>
            </a:r>
            <a:r>
              <a:rPr lang="en-US" sz="3200" dirty="0"/>
              <a:t> 2a: </a:t>
            </a:r>
            <a:r>
              <a:rPr lang="vi-VN" sz="3200" dirty="0"/>
              <a:t> </a:t>
            </a:r>
            <a:r>
              <a:rPr lang="en-US" sz="3200" dirty="0" err="1"/>
              <a:t>Địa</a:t>
            </a:r>
            <a:r>
              <a:rPr lang="en-US" sz="3200" dirty="0"/>
              <a:t> </a:t>
            </a:r>
            <a:r>
              <a:rPr lang="en-US" sz="3200" dirty="0" err="1"/>
              <a:t>hình</a:t>
            </a:r>
            <a:endParaRPr lang="en-US" sz="3200" dirty="0"/>
          </a:p>
        </p:txBody>
      </p:sp>
      <p:sp>
        <p:nvSpPr>
          <p:cNvPr id="3" name="Content Placeholder 2">
            <a:extLst>
              <a:ext uri="{FF2B5EF4-FFF2-40B4-BE49-F238E27FC236}">
                <a16:creationId xmlns:a16="http://schemas.microsoft.com/office/drawing/2014/main" xmlns="" id="{60DCFF48-29FB-4ACE-9259-3BB4624147BE}"/>
              </a:ext>
            </a:extLst>
          </p:cNvPr>
          <p:cNvSpPr>
            <a:spLocks noGrp="1"/>
          </p:cNvSpPr>
          <p:nvPr>
            <p:ph idx="1"/>
          </p:nvPr>
        </p:nvSpPr>
        <p:spPr>
          <a:xfrm>
            <a:off x="156411" y="721895"/>
            <a:ext cx="11851105" cy="5390147"/>
          </a:xfrm>
          <a:solidFill>
            <a:schemeClr val="bg1"/>
          </a:solidFill>
        </p:spPr>
        <p:txBody>
          <a:bodyPr>
            <a:noAutofit/>
          </a:bodyPr>
          <a:lstStyle/>
          <a:p>
            <a:pPr marL="0" indent="0">
              <a:buFont typeface="Arial" panose="020B0604020202020204" pitchFamily="34" charset="0"/>
              <a:buNone/>
              <a:defRPr/>
            </a:pPr>
            <a:r>
              <a:rPr lang="en-US" sz="2000" dirty="0">
                <a:solidFill>
                  <a:srgbClr val="0070C0"/>
                </a:solidFill>
              </a:rPr>
              <a:t>4. </a:t>
            </a:r>
            <a:r>
              <a:rPr lang="en-US" sz="2000" dirty="0" err="1"/>
              <a:t>Tổ</a:t>
            </a:r>
            <a:r>
              <a:rPr lang="en-US" sz="2000" dirty="0"/>
              <a:t> </a:t>
            </a:r>
            <a:r>
              <a:rPr lang="en-US" sz="2000" dirty="0" err="1"/>
              <a:t>chức</a:t>
            </a:r>
            <a:r>
              <a:rPr lang="en-US" sz="2000" dirty="0"/>
              <a:t> </a:t>
            </a:r>
            <a:r>
              <a:rPr lang="en-US" sz="2000" dirty="0" err="1"/>
              <a:t>hoạt</a:t>
            </a:r>
            <a:r>
              <a:rPr lang="en-US" sz="2000" dirty="0"/>
              <a:t> </a:t>
            </a:r>
            <a:r>
              <a:rPr lang="en-US" sz="2000" dirty="0" err="1"/>
              <a:t>động</a:t>
            </a:r>
            <a:r>
              <a:rPr lang="en-US" sz="2000" dirty="0"/>
              <a:t>: </a:t>
            </a:r>
          </a:p>
          <a:p>
            <a:pPr marL="457200" lvl="1" indent="0">
              <a:buFont typeface="Arial" panose="020B0604020202020204" pitchFamily="34" charset="0"/>
              <a:buNone/>
              <a:defRPr/>
            </a:pPr>
            <a:r>
              <a:rPr lang="en-US" sz="2000" dirty="0"/>
              <a:t>B</a:t>
            </a:r>
            <a:r>
              <a:rPr lang="vi-VN" sz="2000" dirty="0"/>
              <a:t>ư</a:t>
            </a:r>
            <a:r>
              <a:rPr lang="en-US" sz="2000" dirty="0" err="1"/>
              <a:t>ớc</a:t>
            </a:r>
            <a:r>
              <a:rPr lang="en-US" sz="2000" dirty="0"/>
              <a:t> 2: </a:t>
            </a:r>
          </a:p>
          <a:p>
            <a:pPr marL="457200" lvl="1" indent="0">
              <a:buFont typeface="Arial" panose="020B0604020202020204" pitchFamily="34" charset="0"/>
              <a:buNone/>
              <a:defRPr/>
            </a:pPr>
            <a:r>
              <a:rPr lang="en-US" sz="2000" dirty="0"/>
              <a:t>+ </a:t>
            </a:r>
            <a:r>
              <a:rPr lang="vi-VN" sz="2000" dirty="0"/>
              <a:t>GV tổ chức cho HS thành các nhóm (mỗi nhóm 4 – 6 HS) và hoàn thành phiếu học tập sau</a:t>
            </a:r>
            <a:r>
              <a:rPr lang="en-US" sz="2000" dirty="0"/>
              <a:t>:</a:t>
            </a:r>
          </a:p>
          <a:p>
            <a:pPr marL="457200" lvl="1" indent="0">
              <a:buFont typeface="Arial" panose="020B0604020202020204" pitchFamily="34" charset="0"/>
              <a:buNone/>
              <a:defRPr/>
            </a:pPr>
            <a:endParaRPr lang="en-US" sz="2000" dirty="0"/>
          </a:p>
          <a:p>
            <a:pPr marL="457200" lvl="1" indent="0">
              <a:buFont typeface="Arial" panose="020B0604020202020204" pitchFamily="34" charset="0"/>
              <a:buNone/>
              <a:defRPr/>
            </a:pPr>
            <a:endParaRPr lang="en-US" sz="2000" dirty="0"/>
          </a:p>
          <a:p>
            <a:pPr marL="457200" lvl="1" indent="0">
              <a:buFont typeface="Arial" panose="020B0604020202020204" pitchFamily="34" charset="0"/>
              <a:buNone/>
              <a:defRPr/>
            </a:pPr>
            <a:endParaRPr lang="en-US" sz="2000" dirty="0"/>
          </a:p>
          <a:p>
            <a:pPr marL="457200" lvl="1" indent="0">
              <a:buFont typeface="Arial" panose="020B0604020202020204" pitchFamily="34" charset="0"/>
              <a:buNone/>
              <a:defRPr/>
            </a:pPr>
            <a:endParaRPr lang="en-US" sz="2000" dirty="0"/>
          </a:p>
          <a:p>
            <a:pPr marL="457200" lvl="1" indent="0">
              <a:buFont typeface="Arial" panose="020B0604020202020204" pitchFamily="34" charset="0"/>
              <a:buNone/>
              <a:defRPr/>
            </a:pPr>
            <a:endParaRPr lang="en-US" sz="2000" dirty="0"/>
          </a:p>
          <a:p>
            <a:pPr marL="457200" lvl="1" indent="0">
              <a:buFont typeface="Arial" panose="020B0604020202020204" pitchFamily="34" charset="0"/>
              <a:buNone/>
              <a:defRPr/>
            </a:pPr>
            <a:endParaRPr lang="en-US" sz="2000" dirty="0"/>
          </a:p>
          <a:p>
            <a:pPr marL="457200" lvl="1" indent="0">
              <a:buFont typeface="Arial" panose="020B0604020202020204" pitchFamily="34" charset="0"/>
              <a:buNone/>
              <a:defRPr/>
            </a:pPr>
            <a:endParaRPr lang="en-US" sz="2000" dirty="0"/>
          </a:p>
          <a:p>
            <a:pPr marL="457200" lvl="1" indent="0">
              <a:buFont typeface="Arial" panose="020B0604020202020204" pitchFamily="34" charset="0"/>
              <a:buNone/>
              <a:defRPr/>
            </a:pPr>
            <a:endParaRPr lang="en-US" sz="2000" dirty="0"/>
          </a:p>
          <a:p>
            <a:pPr marL="457200" lvl="1" indent="0">
              <a:buFont typeface="Arial" panose="020B0604020202020204" pitchFamily="34" charset="0"/>
              <a:buNone/>
              <a:defRPr/>
            </a:pPr>
            <a:r>
              <a:rPr lang="en-US" sz="2000" dirty="0"/>
              <a:t>+ </a:t>
            </a:r>
            <a:r>
              <a:rPr lang="vi-VN" sz="2000" dirty="0"/>
              <a:t>HS thảo luận với các thành viên trong nhóm, ghi lại kết quả vào phiếu học tập. GV </a:t>
            </a:r>
          </a:p>
          <a:p>
            <a:pPr marL="457200" lvl="1" indent="0">
              <a:buFont typeface="Arial" panose="020B0604020202020204" pitchFamily="34" charset="0"/>
              <a:buNone/>
              <a:defRPr/>
            </a:pPr>
            <a:r>
              <a:rPr lang="vi-VN" sz="2000" dirty="0"/>
              <a:t>hướng dẫn, hỗ trợ các nhóm hoàn thành nhiệm vụ</a:t>
            </a:r>
            <a:r>
              <a:rPr lang="en-US" sz="2000" dirty="0"/>
              <a:t>.</a:t>
            </a:r>
          </a:p>
          <a:p>
            <a:pPr marL="457200" lvl="1" indent="0">
              <a:buFont typeface="Arial" panose="020B0604020202020204" pitchFamily="34" charset="0"/>
              <a:buNone/>
              <a:defRPr/>
            </a:pPr>
            <a:r>
              <a:rPr lang="vi-VN" sz="2000" dirty="0"/>
              <a:t>Bước 3. GV chỉ định 2 – 3 HS</a:t>
            </a:r>
            <a:r>
              <a:rPr lang="en-US" sz="2000" dirty="0"/>
              <a:t> </a:t>
            </a:r>
            <a:r>
              <a:rPr lang="en-US" sz="2000" dirty="0" err="1"/>
              <a:t>đại</a:t>
            </a:r>
            <a:r>
              <a:rPr lang="en-US" sz="2000" dirty="0"/>
              <a:t> </a:t>
            </a:r>
            <a:r>
              <a:rPr lang="en-US" sz="2000" dirty="0" err="1"/>
              <a:t>diện</a:t>
            </a:r>
            <a:r>
              <a:rPr lang="en-US" sz="2000" dirty="0"/>
              <a:t> </a:t>
            </a:r>
            <a:r>
              <a:rPr lang="en-US" sz="2000" dirty="0" err="1"/>
              <a:t>các</a:t>
            </a:r>
            <a:r>
              <a:rPr lang="en-US" sz="2000" dirty="0"/>
              <a:t> </a:t>
            </a:r>
            <a:r>
              <a:rPr lang="en-US" sz="2000" dirty="0" err="1"/>
              <a:t>nhóm</a:t>
            </a:r>
            <a:r>
              <a:rPr lang="vi-VN" sz="2000" dirty="0"/>
              <a:t> trả lời. Các HS khác nhận xét, GV đánh giá kết quả của HS, biểu dương</a:t>
            </a:r>
            <a:r>
              <a:rPr lang="en-US" sz="2000" dirty="0"/>
              <a:t> </a:t>
            </a:r>
            <a:r>
              <a:rPr lang="en-US" sz="2000" dirty="0" err="1"/>
              <a:t>nhóm</a:t>
            </a:r>
            <a:r>
              <a:rPr lang="en-US" sz="2000" dirty="0"/>
              <a:t> </a:t>
            </a:r>
            <a:r>
              <a:rPr lang="en-US" sz="2000" dirty="0" err="1"/>
              <a:t>và</a:t>
            </a:r>
            <a:r>
              <a:rPr lang="vi-VN" sz="2000" dirty="0"/>
              <a:t> cá nhân làm việc tốt.</a:t>
            </a:r>
            <a:endParaRPr lang="en-US" sz="2000" dirty="0"/>
          </a:p>
          <a:p>
            <a:pPr marL="457200" lvl="1" indent="0">
              <a:buFont typeface="Arial" panose="020B0604020202020204" pitchFamily="34" charset="0"/>
              <a:buNone/>
              <a:defRPr/>
            </a:pPr>
            <a:endParaRPr lang="vi-VN" sz="2000" dirty="0"/>
          </a:p>
          <a:p>
            <a:pPr marL="457200" lvl="1" indent="0">
              <a:buFont typeface="Arial" panose="020B0604020202020204" pitchFamily="34" charset="0"/>
              <a:buNone/>
              <a:defRPr/>
            </a:pPr>
            <a:endParaRPr lang="en-US" sz="2000" dirty="0"/>
          </a:p>
          <a:p>
            <a:pPr marL="0" indent="0">
              <a:buClr>
                <a:srgbClr val="2F5597"/>
              </a:buClr>
              <a:buFont typeface="Arial" panose="020B0604020202020204" pitchFamily="34" charset="0"/>
              <a:buNone/>
            </a:pPr>
            <a:endParaRPr lang="en-US" altLang="en-US" sz="2000" dirty="0"/>
          </a:p>
          <a:p>
            <a:pPr marL="0" indent="0">
              <a:buClr>
                <a:srgbClr val="2F5597"/>
              </a:buClr>
            </a:pPr>
            <a:endParaRPr lang="en-US" altLang="en-US" sz="2000" dirty="0"/>
          </a:p>
        </p:txBody>
      </p:sp>
      <p:pic>
        <p:nvPicPr>
          <p:cNvPr id="4" name="Picture 3">
            <a:extLst>
              <a:ext uri="{FF2B5EF4-FFF2-40B4-BE49-F238E27FC236}">
                <a16:creationId xmlns:a16="http://schemas.microsoft.com/office/drawing/2014/main" xmlns="" id="{1276F7A3-7039-4DC0-97F2-8CE8D283B16C}"/>
              </a:ext>
            </a:extLst>
          </p:cNvPr>
          <p:cNvPicPr>
            <a:picLocks noChangeAspect="1"/>
          </p:cNvPicPr>
          <p:nvPr/>
        </p:nvPicPr>
        <p:blipFill>
          <a:blip r:embed="rId3"/>
          <a:stretch>
            <a:fillRect/>
          </a:stretch>
        </p:blipFill>
        <p:spPr>
          <a:xfrm>
            <a:off x="2962292" y="1768642"/>
            <a:ext cx="4725888" cy="3037223"/>
          </a:xfrm>
          <a:prstGeom prst="rect">
            <a:avLst/>
          </a:prstGeom>
        </p:spPr>
      </p:pic>
    </p:spTree>
    <p:extLst>
      <p:ext uri="{BB962C8B-B14F-4D97-AF65-F5344CB8AC3E}">
        <p14:creationId xmlns:p14="http://schemas.microsoft.com/office/powerpoint/2010/main" val="9144975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1AF4880A-5F09-4002-8629-4AAC6304ADC0}"/>
              </a:ext>
            </a:extLst>
          </p:cNvPr>
          <p:cNvSpPr>
            <a:spLocks noGrp="1"/>
          </p:cNvSpPr>
          <p:nvPr>
            <p:ph type="title"/>
          </p:nvPr>
        </p:nvSpPr>
        <p:spPr>
          <a:xfrm>
            <a:off x="2652712" y="2269541"/>
            <a:ext cx="6886575" cy="1761038"/>
          </a:xfrm>
        </p:spPr>
        <p:txBody>
          <a:bodyPr/>
          <a:lstStyle/>
          <a:p>
            <a:pPr algn="ctr">
              <a:defRPr/>
            </a:pPr>
            <a:r>
              <a:rPr lang="en-US" sz="3200" i="1" dirty="0" err="1">
                <a:latin typeface="#9Slide03 AllRoundGothic"/>
              </a:rPr>
              <a:t>Nội</a:t>
            </a:r>
            <a:r>
              <a:rPr lang="en-US" sz="3200" i="1" dirty="0">
                <a:latin typeface="#9Slide03 AllRoundGothic"/>
              </a:rPr>
              <a:t> dung 2c. </a:t>
            </a:r>
            <a:r>
              <a:rPr lang="en-US" sz="3200" i="1" dirty="0" err="1">
                <a:latin typeface="#9Slide03 AllRoundGothic"/>
              </a:rPr>
              <a:t>Đất</a:t>
            </a:r>
            <a:r>
              <a:rPr lang="en-US" sz="3200" i="1" dirty="0">
                <a:latin typeface="#9Slide03 AllRoundGothic"/>
              </a:rPr>
              <a:t> </a:t>
            </a:r>
            <a:r>
              <a:rPr lang="en-US" sz="3200" i="1" dirty="0" err="1">
                <a:latin typeface="#9Slide03 AllRoundGothic"/>
              </a:rPr>
              <a:t>và</a:t>
            </a:r>
            <a:r>
              <a:rPr lang="en-US" sz="3200" i="1" dirty="0">
                <a:latin typeface="#9Slide03 AllRoundGothic"/>
              </a:rPr>
              <a:t> 2d. </a:t>
            </a:r>
            <a:r>
              <a:rPr lang="en-US" sz="3200" i="1" dirty="0" err="1">
                <a:latin typeface="#9Slide03 AllRoundGothic"/>
              </a:rPr>
              <a:t>Tài</a:t>
            </a:r>
            <a:r>
              <a:rPr lang="en-US" sz="3200" i="1" dirty="0">
                <a:latin typeface="#9Slide03 AllRoundGothic"/>
              </a:rPr>
              <a:t> </a:t>
            </a:r>
            <a:r>
              <a:rPr lang="en-US" sz="3200" i="1" dirty="0" err="1">
                <a:latin typeface="#9Slide03 AllRoundGothic"/>
              </a:rPr>
              <a:t>nguyên</a:t>
            </a:r>
            <a:r>
              <a:rPr lang="en-US" sz="3200" i="1" dirty="0">
                <a:latin typeface="#9Slide03 AllRoundGothic"/>
              </a:rPr>
              <a:t> </a:t>
            </a:r>
            <a:r>
              <a:rPr lang="en-US" sz="3200" i="1" dirty="0" err="1">
                <a:latin typeface="#9Slide03 AllRoundGothic"/>
              </a:rPr>
              <a:t>rừng</a:t>
            </a:r>
            <a:r>
              <a:rPr lang="en-US" sz="3200" i="1" dirty="0">
                <a:latin typeface="#9Slide03 AllRoundGothic"/>
              </a:rPr>
              <a:t> </a:t>
            </a:r>
            <a:r>
              <a:rPr lang="en-US" sz="3200" i="1" dirty="0" err="1">
                <a:latin typeface="#9Slide03 AllRoundGothic"/>
              </a:rPr>
              <a:t>thực</a:t>
            </a:r>
            <a:r>
              <a:rPr lang="en-US" sz="3200" i="1" dirty="0">
                <a:latin typeface="#9Slide03 AllRoundGothic"/>
              </a:rPr>
              <a:t> </a:t>
            </a:r>
            <a:r>
              <a:rPr lang="en-US" sz="3200" i="1" dirty="0" err="1">
                <a:latin typeface="#9Slide03 AllRoundGothic"/>
              </a:rPr>
              <a:t>hiện</a:t>
            </a:r>
            <a:r>
              <a:rPr lang="en-US" sz="3200" i="1" dirty="0">
                <a:latin typeface="#9Slide03 AllRoundGothic"/>
              </a:rPr>
              <a:t> t</a:t>
            </a:r>
            <a:r>
              <a:rPr lang="vi-VN" sz="3200" i="1" dirty="0">
                <a:latin typeface="#9Slide03 AllRoundGothic"/>
              </a:rPr>
              <a:t>ư</a:t>
            </a:r>
            <a:r>
              <a:rPr lang="en-US" sz="3200" i="1" dirty="0" err="1">
                <a:latin typeface="#9Slide03 AllRoundGothic"/>
              </a:rPr>
              <a:t>ơng</a:t>
            </a:r>
            <a:r>
              <a:rPr lang="en-US" sz="3200" i="1" dirty="0">
                <a:latin typeface="#9Slide03 AllRoundGothic"/>
              </a:rPr>
              <a:t> </a:t>
            </a:r>
            <a:r>
              <a:rPr lang="en-US" sz="3200" i="1" dirty="0" err="1">
                <a:latin typeface="#9Slide03 AllRoundGothic"/>
              </a:rPr>
              <a:t>tự</a:t>
            </a:r>
            <a:endParaRPr lang="en-US" sz="3200" i="1" dirty="0">
              <a:latin typeface="#9Slide03 AllRoundGothic"/>
            </a:endParaRPr>
          </a:p>
        </p:txBody>
      </p:sp>
    </p:spTree>
    <p:extLst>
      <p:ext uri="{BB962C8B-B14F-4D97-AF65-F5344CB8AC3E}">
        <p14:creationId xmlns:p14="http://schemas.microsoft.com/office/powerpoint/2010/main" val="2621709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extLst>
              <a:ext uri="{FF2B5EF4-FFF2-40B4-BE49-F238E27FC236}">
                <a16:creationId xmlns:a16="http://schemas.microsoft.com/office/drawing/2014/main" xmlns="" id="{D5EB8616-1057-402E-BD10-CD0F90E621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1125"/>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 2">
            <a:extLst>
              <a:ext uri="{FF2B5EF4-FFF2-40B4-BE49-F238E27FC236}">
                <a16:creationId xmlns:a16="http://schemas.microsoft.com/office/drawing/2014/main" xmlns="" id="{9648B038-7197-4B11-9A38-B47636AD2D1C}"/>
              </a:ext>
            </a:extLst>
          </p:cNvPr>
          <p:cNvGraphicFramePr/>
          <p:nvPr/>
        </p:nvGraphicFramePr>
        <p:xfrm>
          <a:off x="481914" y="877332"/>
          <a:ext cx="10457614" cy="49550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364" name="Slide Number Placeholder 6">
            <a:extLst>
              <a:ext uri="{FF2B5EF4-FFF2-40B4-BE49-F238E27FC236}">
                <a16:creationId xmlns:a16="http://schemas.microsoft.com/office/drawing/2014/main" xmlns="" id="{E8FB686D-0D48-4F76-B582-3BEE9293502B}"/>
              </a:ext>
            </a:extLst>
          </p:cNvPr>
          <p:cNvSpPr>
            <a:spLocks noGrp="1"/>
          </p:cNvSpPr>
          <p:nvPr>
            <p:ph type="sldNum" sz="quarter" idx="12"/>
          </p:nvPr>
        </p:nvSpPr>
        <p:spPr bwMode="auto">
          <a:xfrm>
            <a:off x="11131550" y="6111875"/>
            <a:ext cx="609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0D7547F9-FD4D-406F-B4EF-073D19CAA777}" type="slidenum">
              <a:rPr lang="en-US" altLang="zh-CN" sz="1200" smtClean="0">
                <a:solidFill>
                  <a:srgbClr val="898989"/>
                </a:solidFill>
                <a:latin typeface="Calibri" panose="020F0502020204030204" pitchFamily="34" charset="0"/>
                <a:cs typeface="等线" panose="02010600030101010101" pitchFamily="2" charset="-122"/>
              </a:rPr>
              <a:pPr>
                <a:spcBef>
                  <a:spcPct val="0"/>
                </a:spcBef>
                <a:buFontTx/>
                <a:buNone/>
              </a:pPr>
              <a:t>7</a:t>
            </a:fld>
            <a:endParaRPr lang="en-US" altLang="zh-CN" sz="1200">
              <a:solidFill>
                <a:srgbClr val="898989"/>
              </a:solidFill>
              <a:latin typeface="Calibri" panose="020F0502020204030204" pitchFamily="34" charset="0"/>
              <a:cs typeface="等线" panose="02010600030101010101" pitchFamily="2" charset="-122"/>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78F2AD-534D-473B-94DA-D7566ACF6538}"/>
              </a:ext>
            </a:extLst>
          </p:cNvPr>
          <p:cNvSpPr>
            <a:spLocks noGrp="1"/>
          </p:cNvSpPr>
          <p:nvPr>
            <p:ph type="title"/>
          </p:nvPr>
        </p:nvSpPr>
        <p:spPr>
          <a:xfrm>
            <a:off x="3149600" y="1195555"/>
            <a:ext cx="5892800" cy="998537"/>
          </a:xfrm>
        </p:spPr>
        <p:txBody>
          <a:bodyPr/>
          <a:lstStyle/>
          <a:p>
            <a:pPr>
              <a:defRPr/>
            </a:pPr>
            <a:r>
              <a:rPr lang="en-US" dirty="0"/>
              <a:t>HOẠT ĐỘNG LUYỆN TẬP</a:t>
            </a:r>
          </a:p>
        </p:txBody>
      </p:sp>
      <p:pic>
        <p:nvPicPr>
          <p:cNvPr id="3" name="Picture 2">
            <a:extLst>
              <a:ext uri="{FF2B5EF4-FFF2-40B4-BE49-F238E27FC236}">
                <a16:creationId xmlns:a16="http://schemas.microsoft.com/office/drawing/2014/main" xmlns="" id="{D86335F8-6514-46DE-B450-73145BA14AC2}"/>
              </a:ext>
            </a:extLst>
          </p:cNvPr>
          <p:cNvPicPr>
            <a:picLocks noChangeAspect="1"/>
          </p:cNvPicPr>
          <p:nvPr/>
        </p:nvPicPr>
        <p:blipFill>
          <a:blip r:embed="rId3"/>
          <a:stretch>
            <a:fillRect/>
          </a:stretch>
        </p:blipFill>
        <p:spPr>
          <a:xfrm>
            <a:off x="933450" y="2709862"/>
            <a:ext cx="10325100" cy="1438275"/>
          </a:xfrm>
          <a:prstGeom prst="rect">
            <a:avLst/>
          </a:prstGeom>
        </p:spPr>
      </p:pic>
    </p:spTree>
    <p:extLst>
      <p:ext uri="{BB962C8B-B14F-4D97-AF65-F5344CB8AC3E}">
        <p14:creationId xmlns:p14="http://schemas.microsoft.com/office/powerpoint/2010/main" val="12342582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xmlns="" id="{FDF32693-7E11-4D1C-BB02-FE445EF6A72F}"/>
              </a:ext>
            </a:extLst>
          </p:cNvPr>
          <p:cNvSpPr>
            <a:spLocks noGrp="1"/>
          </p:cNvSpPr>
          <p:nvPr>
            <p:ph type="title"/>
          </p:nvPr>
        </p:nvSpPr>
        <p:spPr>
          <a:xfrm>
            <a:off x="2674938" y="537247"/>
            <a:ext cx="8004785" cy="1325562"/>
          </a:xfrm>
        </p:spPr>
        <p:txBody>
          <a:bodyPr/>
          <a:lstStyle/>
          <a:p>
            <a:pPr marL="0" indent="0">
              <a:buClr>
                <a:srgbClr val="2F5597"/>
              </a:buClr>
              <a:buNone/>
            </a:pPr>
            <a:r>
              <a:rPr lang="en-US" altLang="en-US" sz="2400" dirty="0" err="1">
                <a:latin typeface="Arial" panose="020B0604020202020204" pitchFamily="34" charset="0"/>
                <a:cs typeface="Arial" panose="020B0604020202020204" pitchFamily="34" charset="0"/>
              </a:rPr>
              <a:t>Hoạt</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động</a:t>
            </a:r>
            <a:r>
              <a:rPr lang="en-US" altLang="en-US" sz="2400" dirty="0">
                <a:latin typeface="Arial" panose="020B0604020202020204" pitchFamily="34" charset="0"/>
                <a:cs typeface="Arial" panose="020B0604020202020204" pitchFamily="34" charset="0"/>
              </a:rPr>
              <a:t>: </a:t>
            </a:r>
            <a:r>
              <a:rPr lang="en-US" altLang="en-US" sz="2400" dirty="0" err="1" smtClean="0"/>
              <a:t>T</a:t>
            </a:r>
            <a:r>
              <a:rPr lang="en-US" altLang="en-US" sz="2400" dirty="0" err="1" smtClean="0"/>
              <a:t>rình</a:t>
            </a:r>
            <a:r>
              <a:rPr lang="en-US" altLang="en-US" sz="2400" dirty="0" smtClean="0"/>
              <a:t> </a:t>
            </a:r>
            <a:r>
              <a:rPr lang="en-US" altLang="en-US" sz="2400" dirty="0" err="1"/>
              <a:t>bày</a:t>
            </a:r>
            <a:r>
              <a:rPr lang="en-US" altLang="en-US" sz="2400" dirty="0"/>
              <a:t> </a:t>
            </a:r>
            <a:r>
              <a:rPr lang="en-US" altLang="en-US" sz="2400" dirty="0" err="1" smtClean="0"/>
              <a:t>một</a:t>
            </a:r>
            <a:r>
              <a:rPr lang="en-US" altLang="en-US" sz="2400" dirty="0" smtClean="0"/>
              <a:t> </a:t>
            </a:r>
            <a:r>
              <a:rPr lang="en-US" altLang="en-US" sz="2400" dirty="0" err="1"/>
              <a:t>số</a:t>
            </a:r>
            <a:r>
              <a:rPr lang="en-US" altLang="en-US" sz="2400" dirty="0"/>
              <a:t> </a:t>
            </a:r>
            <a:r>
              <a:rPr lang="en-US" altLang="en-US" sz="2400" dirty="0" err="1"/>
              <a:t>đặc</a:t>
            </a:r>
            <a:r>
              <a:rPr lang="en-US" altLang="en-US" sz="2400" dirty="0"/>
              <a:t> </a:t>
            </a:r>
            <a:r>
              <a:rPr lang="en-US" altLang="en-US" sz="2400" dirty="0" err="1"/>
              <a:t>điểm</a:t>
            </a:r>
            <a:r>
              <a:rPr lang="en-US" altLang="en-US" sz="2400" dirty="0"/>
              <a:t> </a:t>
            </a:r>
            <a:r>
              <a:rPr lang="en-US" altLang="en-US" sz="2400" dirty="0" err="1"/>
              <a:t>địa</a:t>
            </a:r>
            <a:r>
              <a:rPr lang="en-US" altLang="en-US" sz="2400" dirty="0"/>
              <a:t> </a:t>
            </a:r>
            <a:r>
              <a:rPr lang="en-US" altLang="en-US" sz="2400" dirty="0" err="1"/>
              <a:t>hình</a:t>
            </a:r>
            <a:r>
              <a:rPr lang="en-US" altLang="en-US" sz="2400" dirty="0"/>
              <a:t>, </a:t>
            </a:r>
            <a:r>
              <a:rPr lang="en-US" altLang="en-US" sz="2400" dirty="0" err="1"/>
              <a:t>khí</a:t>
            </a:r>
            <a:r>
              <a:rPr lang="en-US" altLang="en-US" sz="2400" dirty="0"/>
              <a:t> </a:t>
            </a:r>
            <a:r>
              <a:rPr lang="en-US" altLang="en-US" sz="2400" dirty="0" err="1"/>
              <a:t>hậu</a:t>
            </a:r>
            <a:r>
              <a:rPr lang="en-US" altLang="en-US" sz="2400" dirty="0"/>
              <a:t> </a:t>
            </a:r>
            <a:r>
              <a:rPr lang="en-US" altLang="en-US" sz="2400" dirty="0" err="1"/>
              <a:t>của</a:t>
            </a:r>
            <a:r>
              <a:rPr lang="en-US" altLang="en-US" sz="2400" dirty="0"/>
              <a:t> </a:t>
            </a:r>
            <a:r>
              <a:rPr lang="en-US" altLang="en-US" sz="2400" dirty="0" err="1"/>
              <a:t>vùng</a:t>
            </a:r>
            <a:r>
              <a:rPr lang="en-US" altLang="en-US" sz="2400" dirty="0"/>
              <a:t> </a:t>
            </a:r>
            <a:r>
              <a:rPr lang="en-US" altLang="en-US" sz="2400" dirty="0" err="1"/>
              <a:t>Tây</a:t>
            </a:r>
            <a:r>
              <a:rPr lang="en-US" altLang="en-US" sz="2400" dirty="0"/>
              <a:t> </a:t>
            </a:r>
            <a:r>
              <a:rPr lang="en-US" altLang="en-US" sz="2400" dirty="0" err="1"/>
              <a:t>Nguyên</a:t>
            </a:r>
            <a:r>
              <a:rPr lang="en-US" altLang="en-US" sz="2400" dirty="0"/>
              <a:t>.</a:t>
            </a:r>
            <a:endParaRPr lang="en-US" altLang="en-US" sz="2400" dirty="0"/>
          </a:p>
        </p:txBody>
      </p:sp>
      <p:sp>
        <p:nvSpPr>
          <p:cNvPr id="90116" name="Content Placeholder 2">
            <a:extLst>
              <a:ext uri="{FF2B5EF4-FFF2-40B4-BE49-F238E27FC236}">
                <a16:creationId xmlns:a16="http://schemas.microsoft.com/office/drawing/2014/main" xmlns="" id="{69E7D927-34B5-4800-B899-32FA0CEF8B7D}"/>
              </a:ext>
            </a:extLst>
          </p:cNvPr>
          <p:cNvSpPr>
            <a:spLocks noGrp="1"/>
          </p:cNvSpPr>
          <p:nvPr/>
        </p:nvSpPr>
        <p:spPr bwMode="auto">
          <a:xfrm>
            <a:off x="442494" y="1759658"/>
            <a:ext cx="11307011" cy="3802062"/>
          </a:xfrm>
          <a:prstGeom prst="rect">
            <a:avLst/>
          </a:prstGeom>
          <a:solidFill>
            <a:schemeClr val="bg1"/>
          </a:solidFill>
          <a:ln>
            <a:noFill/>
          </a:ln>
        </p:spPr>
        <p:txBody>
          <a:bodyPr/>
          <a:lstStyle>
            <a:lvl1pPr marL="228600" indent="-228600">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marL="0" indent="0">
              <a:buClr>
                <a:srgbClr val="2F5597"/>
              </a:buClr>
              <a:buNone/>
            </a:pPr>
            <a:r>
              <a:rPr lang="en-US" altLang="en-US" sz="2000" dirty="0">
                <a:solidFill>
                  <a:srgbClr val="0070C0"/>
                </a:solidFill>
              </a:rPr>
              <a:t>1. </a:t>
            </a:r>
            <a:r>
              <a:rPr lang="en-US" altLang="en-US" sz="2000" dirty="0" err="1"/>
              <a:t>Mục</a:t>
            </a:r>
            <a:r>
              <a:rPr lang="en-US" altLang="en-US" sz="2000" dirty="0"/>
              <a:t> </a:t>
            </a:r>
            <a:r>
              <a:rPr lang="en-US" altLang="en-US" sz="2000" dirty="0" err="1"/>
              <a:t>tiêu</a:t>
            </a:r>
            <a:r>
              <a:rPr lang="en-US" altLang="en-US" sz="2000" dirty="0"/>
              <a:t>: </a:t>
            </a:r>
          </a:p>
          <a:p>
            <a:pPr>
              <a:buClr>
                <a:srgbClr val="2F5597"/>
              </a:buClr>
              <a:buFont typeface="Arial" panose="020B0604020202020204" pitchFamily="34" charset="0"/>
              <a:buNone/>
            </a:pPr>
            <a:r>
              <a:rPr lang="en-US" altLang="en-US" sz="2000" dirty="0"/>
              <a:t>     </a:t>
            </a:r>
            <a:r>
              <a:rPr lang="vi-VN" altLang="en-US" sz="2000" dirty="0"/>
              <a:t>Củng cố kiến thức về </a:t>
            </a:r>
            <a:r>
              <a:rPr lang="en-US" altLang="en-US" sz="2000" dirty="0" err="1"/>
              <a:t>đặc</a:t>
            </a:r>
            <a:r>
              <a:rPr lang="en-US" altLang="en-US" sz="2000" dirty="0"/>
              <a:t> </a:t>
            </a:r>
            <a:r>
              <a:rPr lang="en-US" altLang="en-US" sz="2000" dirty="0" err="1"/>
              <a:t>điểm</a:t>
            </a:r>
            <a:r>
              <a:rPr lang="en-US" altLang="en-US" sz="2000" dirty="0"/>
              <a:t> </a:t>
            </a:r>
            <a:r>
              <a:rPr lang="en-US" altLang="en-US" sz="2000" dirty="0" err="1"/>
              <a:t>thiên</a:t>
            </a:r>
            <a:r>
              <a:rPr lang="en-US" altLang="en-US" sz="2000" dirty="0"/>
              <a:t> </a:t>
            </a:r>
            <a:r>
              <a:rPr lang="en-US" altLang="en-US" sz="2000" dirty="0" err="1"/>
              <a:t>nhiên</a:t>
            </a:r>
            <a:r>
              <a:rPr lang="en-US" altLang="en-US" sz="2000" dirty="0"/>
              <a:t> </a:t>
            </a:r>
            <a:r>
              <a:rPr lang="en-US" altLang="en-US" sz="2000" dirty="0" err="1"/>
              <a:t>vùng</a:t>
            </a:r>
            <a:r>
              <a:rPr lang="en-US" altLang="en-US" sz="2000" dirty="0"/>
              <a:t> </a:t>
            </a:r>
            <a:r>
              <a:rPr lang="en-US" altLang="en-US" sz="2000" dirty="0" err="1"/>
              <a:t>Tây</a:t>
            </a:r>
            <a:r>
              <a:rPr lang="en-US" altLang="en-US" sz="2000" dirty="0"/>
              <a:t> </a:t>
            </a:r>
            <a:r>
              <a:rPr lang="en-US" altLang="en-US" sz="2000" dirty="0" err="1"/>
              <a:t>Nguyên</a:t>
            </a:r>
            <a:r>
              <a:rPr lang="vi-VN" altLang="en-US" sz="2000" dirty="0"/>
              <a:t>.</a:t>
            </a:r>
            <a:endParaRPr lang="en-US" altLang="en-US" sz="2000" dirty="0"/>
          </a:p>
          <a:p>
            <a:pPr>
              <a:buClr>
                <a:srgbClr val="2F5597"/>
              </a:buClr>
              <a:buFont typeface="Arial" panose="020B0604020202020204" pitchFamily="34" charset="0"/>
              <a:buNone/>
            </a:pPr>
            <a:r>
              <a:rPr lang="en-US" altLang="en-US" sz="2000" dirty="0">
                <a:solidFill>
                  <a:srgbClr val="0070C0"/>
                </a:solidFill>
              </a:rPr>
              <a:t>2. </a:t>
            </a:r>
            <a:r>
              <a:rPr lang="en-US" altLang="en-US" sz="2000" dirty="0" err="1"/>
              <a:t>Nội</a:t>
            </a:r>
            <a:r>
              <a:rPr lang="en-US" altLang="en-US" sz="2000" dirty="0"/>
              <a:t> dung </a:t>
            </a:r>
            <a:r>
              <a:rPr lang="en-US" altLang="en-US" sz="2000" dirty="0" err="1"/>
              <a:t>hoạt</a:t>
            </a:r>
            <a:r>
              <a:rPr lang="en-US" altLang="en-US" sz="2000" dirty="0"/>
              <a:t> </a:t>
            </a:r>
            <a:r>
              <a:rPr lang="en-US" altLang="en-US" sz="2000" dirty="0" err="1"/>
              <a:t>động</a:t>
            </a:r>
            <a:r>
              <a:rPr lang="en-US" altLang="en-US" sz="2000" dirty="0"/>
              <a:t>: HS </a:t>
            </a:r>
            <a:r>
              <a:rPr lang="en-US" altLang="en-US" sz="2000" dirty="0" err="1"/>
              <a:t>thực</a:t>
            </a:r>
            <a:r>
              <a:rPr lang="en-US" altLang="en-US" sz="2000" dirty="0"/>
              <a:t> </a:t>
            </a:r>
            <a:r>
              <a:rPr lang="en-US" altLang="en-US" sz="2000" dirty="0" err="1"/>
              <a:t>hiện</a:t>
            </a:r>
            <a:r>
              <a:rPr lang="en-US" altLang="en-US" sz="2000" dirty="0"/>
              <a:t> </a:t>
            </a:r>
            <a:r>
              <a:rPr lang="en-US" altLang="en-US" sz="2000" dirty="0" err="1"/>
              <a:t>theo</a:t>
            </a:r>
            <a:r>
              <a:rPr lang="en-US" altLang="en-US" sz="2000" dirty="0"/>
              <a:t> </a:t>
            </a:r>
            <a:r>
              <a:rPr lang="en-US" altLang="en-US" sz="2000" dirty="0" err="1"/>
              <a:t>yêu</a:t>
            </a:r>
            <a:r>
              <a:rPr lang="en-US" altLang="en-US" sz="2000" dirty="0"/>
              <a:t> </a:t>
            </a:r>
            <a:r>
              <a:rPr lang="en-US" altLang="en-US" sz="2000" dirty="0" err="1"/>
              <a:t>cầu</a:t>
            </a:r>
            <a:r>
              <a:rPr lang="en-US" altLang="en-US" sz="2000" dirty="0"/>
              <a:t> </a:t>
            </a:r>
            <a:r>
              <a:rPr lang="en-US" altLang="en-US" sz="2000" dirty="0" err="1"/>
              <a:t>của</a:t>
            </a:r>
            <a:r>
              <a:rPr lang="en-US" altLang="en-US" sz="2000" dirty="0"/>
              <a:t> </a:t>
            </a:r>
            <a:r>
              <a:rPr lang="en-US" altLang="en-US" sz="2000" dirty="0" err="1"/>
              <a:t>nhiệm</a:t>
            </a:r>
            <a:r>
              <a:rPr lang="en-US" altLang="en-US" sz="2000" dirty="0"/>
              <a:t> </a:t>
            </a:r>
            <a:r>
              <a:rPr lang="en-US" altLang="en-US" sz="2000" dirty="0" err="1"/>
              <a:t>vụ</a:t>
            </a:r>
            <a:r>
              <a:rPr lang="en-US" altLang="en-US" sz="2000" dirty="0"/>
              <a:t>.</a:t>
            </a:r>
          </a:p>
          <a:p>
            <a:pPr marL="0" indent="0">
              <a:buClr>
                <a:srgbClr val="2F5597"/>
              </a:buClr>
              <a:buNone/>
            </a:pPr>
            <a:r>
              <a:rPr lang="en-US" altLang="en-US" sz="2000" dirty="0">
                <a:solidFill>
                  <a:srgbClr val="0070C0"/>
                </a:solidFill>
              </a:rPr>
              <a:t>3. </a:t>
            </a:r>
            <a:r>
              <a:rPr lang="en-US" altLang="en-US" sz="2000" dirty="0" err="1"/>
              <a:t>Sản</a:t>
            </a:r>
            <a:r>
              <a:rPr lang="en-US" altLang="en-US" sz="2000" dirty="0"/>
              <a:t> </a:t>
            </a:r>
            <a:r>
              <a:rPr lang="en-US" altLang="en-US" sz="2000" dirty="0" err="1"/>
              <a:t>phẩm</a:t>
            </a:r>
            <a:r>
              <a:rPr lang="en-US" altLang="en-US" sz="2000" dirty="0"/>
              <a:t> </a:t>
            </a:r>
            <a:r>
              <a:rPr lang="en-US" altLang="en-US" sz="2000" dirty="0" err="1"/>
              <a:t>học</a:t>
            </a:r>
            <a:r>
              <a:rPr lang="en-US" altLang="en-US" sz="2000" dirty="0"/>
              <a:t> </a:t>
            </a:r>
            <a:r>
              <a:rPr lang="en-US" altLang="en-US" sz="2000" dirty="0" err="1"/>
              <a:t>tập</a:t>
            </a:r>
            <a:r>
              <a:rPr lang="en-US" altLang="en-US" sz="2000" dirty="0"/>
              <a:t>: HS </a:t>
            </a:r>
            <a:r>
              <a:rPr lang="en-US" altLang="en-US" sz="2000" dirty="0" err="1"/>
              <a:t>trình</a:t>
            </a:r>
            <a:r>
              <a:rPr lang="en-US" altLang="en-US" sz="2000" dirty="0"/>
              <a:t> </a:t>
            </a:r>
            <a:r>
              <a:rPr lang="en-US" altLang="en-US" sz="2000" dirty="0" err="1"/>
              <a:t>bày</a:t>
            </a:r>
            <a:r>
              <a:rPr lang="en-US" altLang="en-US" sz="2000" dirty="0"/>
              <a:t> đ</a:t>
            </a:r>
            <a:r>
              <a:rPr lang="vi-VN" altLang="en-US" sz="2000" dirty="0"/>
              <a:t>ư</a:t>
            </a:r>
            <a:r>
              <a:rPr lang="en-US" altLang="en-US" sz="2000" dirty="0" err="1"/>
              <a:t>ợc</a:t>
            </a:r>
            <a:r>
              <a:rPr lang="en-US" altLang="en-US" sz="2000" dirty="0"/>
              <a:t> </a:t>
            </a:r>
            <a:r>
              <a:rPr lang="en-US" altLang="en-US" sz="2000" dirty="0" err="1"/>
              <a:t>một</a:t>
            </a:r>
            <a:r>
              <a:rPr lang="en-US" altLang="en-US" sz="2000" dirty="0"/>
              <a:t> </a:t>
            </a:r>
            <a:r>
              <a:rPr lang="en-US" altLang="en-US" sz="2000" dirty="0" err="1"/>
              <a:t>số</a:t>
            </a:r>
            <a:r>
              <a:rPr lang="en-US" altLang="en-US" sz="2000" dirty="0"/>
              <a:t> </a:t>
            </a:r>
            <a:r>
              <a:rPr lang="en-US" altLang="en-US" sz="2000" dirty="0" err="1"/>
              <a:t>đặc</a:t>
            </a:r>
            <a:r>
              <a:rPr lang="en-US" altLang="en-US" sz="2000" dirty="0"/>
              <a:t> </a:t>
            </a:r>
            <a:r>
              <a:rPr lang="en-US" altLang="en-US" sz="2000" dirty="0" err="1"/>
              <a:t>điểm</a:t>
            </a:r>
            <a:r>
              <a:rPr lang="en-US" altLang="en-US" sz="2000" dirty="0"/>
              <a:t> </a:t>
            </a:r>
            <a:r>
              <a:rPr lang="en-US" altLang="en-US" sz="2000" dirty="0" err="1"/>
              <a:t>địa</a:t>
            </a:r>
            <a:r>
              <a:rPr lang="en-US" altLang="en-US" sz="2000" dirty="0"/>
              <a:t> </a:t>
            </a:r>
            <a:r>
              <a:rPr lang="en-US" altLang="en-US" sz="2000" dirty="0" err="1"/>
              <a:t>hình</a:t>
            </a:r>
            <a:r>
              <a:rPr lang="en-US" altLang="en-US" sz="2000" dirty="0"/>
              <a:t>, </a:t>
            </a:r>
            <a:r>
              <a:rPr lang="en-US" altLang="en-US" sz="2000" dirty="0" err="1"/>
              <a:t>khí</a:t>
            </a:r>
            <a:r>
              <a:rPr lang="en-US" altLang="en-US" sz="2000" dirty="0"/>
              <a:t> </a:t>
            </a:r>
            <a:r>
              <a:rPr lang="en-US" altLang="en-US" sz="2000" dirty="0" err="1"/>
              <a:t>hậu</a:t>
            </a:r>
            <a:r>
              <a:rPr lang="en-US" altLang="en-US" sz="2000" dirty="0"/>
              <a:t> </a:t>
            </a:r>
            <a:r>
              <a:rPr lang="en-US" altLang="en-US" sz="2000" dirty="0" err="1"/>
              <a:t>của</a:t>
            </a:r>
            <a:r>
              <a:rPr lang="en-US" altLang="en-US" sz="2000" dirty="0"/>
              <a:t> </a:t>
            </a:r>
            <a:r>
              <a:rPr lang="en-US" altLang="en-US" sz="2000" dirty="0" err="1"/>
              <a:t>vùng</a:t>
            </a:r>
            <a:r>
              <a:rPr lang="en-US" altLang="en-US" sz="2000" dirty="0"/>
              <a:t> </a:t>
            </a:r>
            <a:r>
              <a:rPr lang="en-US" altLang="en-US" sz="2000" dirty="0" err="1"/>
              <a:t>Tây</a:t>
            </a:r>
            <a:r>
              <a:rPr lang="en-US" altLang="en-US" sz="2000" dirty="0"/>
              <a:t> </a:t>
            </a:r>
            <a:r>
              <a:rPr lang="en-US" altLang="en-US" sz="2000" dirty="0" err="1"/>
              <a:t>Nguyên</a:t>
            </a:r>
            <a:r>
              <a:rPr lang="en-US" altLang="en-US" sz="2000" dirty="0"/>
              <a:t>.</a:t>
            </a:r>
          </a:p>
          <a:p>
            <a:pPr marL="0" indent="0">
              <a:buClr>
                <a:srgbClr val="2F5597"/>
              </a:buClr>
              <a:buNone/>
            </a:pPr>
            <a:r>
              <a:rPr lang="en-US" altLang="en-US" sz="2000" dirty="0">
                <a:solidFill>
                  <a:srgbClr val="0070C0"/>
                </a:solidFill>
              </a:rPr>
              <a:t>4. </a:t>
            </a:r>
            <a:r>
              <a:rPr lang="en-US" altLang="en-US" sz="2000" dirty="0" err="1"/>
              <a:t>Tổ</a:t>
            </a:r>
            <a:r>
              <a:rPr lang="en-US" altLang="en-US" sz="2000" dirty="0"/>
              <a:t> </a:t>
            </a:r>
            <a:r>
              <a:rPr lang="en-US" altLang="en-US" sz="2000" dirty="0" err="1"/>
              <a:t>chức</a:t>
            </a:r>
            <a:r>
              <a:rPr lang="en-US" altLang="en-US" sz="2000" dirty="0"/>
              <a:t> </a:t>
            </a:r>
            <a:r>
              <a:rPr lang="en-US" altLang="en-US" sz="2000" dirty="0" err="1"/>
              <a:t>hoạt</a:t>
            </a:r>
            <a:r>
              <a:rPr lang="en-US" altLang="en-US" sz="2000" dirty="0"/>
              <a:t> </a:t>
            </a:r>
            <a:r>
              <a:rPr lang="en-US" altLang="en-US" sz="2000" dirty="0" err="1"/>
              <a:t>động</a:t>
            </a:r>
            <a:r>
              <a:rPr lang="en-US" altLang="en-US" sz="2000" dirty="0"/>
              <a:t>:</a:t>
            </a:r>
          </a:p>
          <a:p>
            <a:pPr lvl="1">
              <a:buFont typeface="Arial" panose="020B0604020202020204" pitchFamily="34" charset="0"/>
              <a:buNone/>
            </a:pPr>
            <a:r>
              <a:rPr lang="en-US" altLang="en-US" sz="2000" dirty="0" err="1"/>
              <a:t>Bước</a:t>
            </a:r>
            <a:r>
              <a:rPr lang="en-US" altLang="en-US" sz="2000" dirty="0"/>
              <a:t> 1. GV </a:t>
            </a:r>
            <a:r>
              <a:rPr lang="en-US" altLang="en-US" sz="2000" dirty="0" err="1"/>
              <a:t>cho</a:t>
            </a:r>
            <a:r>
              <a:rPr lang="en-US" altLang="en-US" sz="2000" dirty="0"/>
              <a:t> HS </a:t>
            </a:r>
            <a:r>
              <a:rPr lang="en-US" altLang="en-US" sz="2000" dirty="0" err="1"/>
              <a:t>hoạt</a:t>
            </a:r>
            <a:r>
              <a:rPr lang="en-US" altLang="en-US" sz="2000" dirty="0"/>
              <a:t> </a:t>
            </a:r>
            <a:r>
              <a:rPr lang="en-US" altLang="en-US" sz="2000" dirty="0" err="1"/>
              <a:t>động</a:t>
            </a:r>
            <a:r>
              <a:rPr lang="en-US" altLang="en-US" sz="2000" dirty="0"/>
              <a:t> </a:t>
            </a:r>
            <a:r>
              <a:rPr lang="en-US" altLang="en-US" sz="2000" dirty="0" err="1"/>
              <a:t>theo</a:t>
            </a:r>
            <a:r>
              <a:rPr lang="en-US" altLang="en-US" sz="2000" dirty="0"/>
              <a:t> </a:t>
            </a:r>
            <a:r>
              <a:rPr lang="en-US" altLang="en-US" sz="2000" dirty="0" err="1"/>
              <a:t>cá</a:t>
            </a:r>
            <a:r>
              <a:rPr lang="en-US" altLang="en-US" sz="2000" dirty="0"/>
              <a:t> </a:t>
            </a:r>
            <a:r>
              <a:rPr lang="en-US" altLang="en-US" sz="2000" dirty="0" err="1"/>
              <a:t>nhân</a:t>
            </a:r>
            <a:r>
              <a:rPr lang="en-US" altLang="en-US" sz="2000" dirty="0"/>
              <a:t>/</a:t>
            </a:r>
            <a:r>
              <a:rPr lang="en-US" altLang="en-US" sz="2000" dirty="0" err="1"/>
              <a:t>cặp</a:t>
            </a:r>
            <a:r>
              <a:rPr lang="en-US" altLang="en-US" sz="2000" dirty="0"/>
              <a:t> </a:t>
            </a:r>
            <a:r>
              <a:rPr lang="en-US" altLang="en-US" sz="2000" dirty="0" err="1"/>
              <a:t>đôi</a:t>
            </a:r>
            <a:r>
              <a:rPr lang="en-US" altLang="en-US" sz="2000" dirty="0"/>
              <a:t> </a:t>
            </a:r>
            <a:r>
              <a:rPr lang="en-US" altLang="en-US" sz="2000" dirty="0" err="1"/>
              <a:t>để</a:t>
            </a:r>
            <a:r>
              <a:rPr lang="en-US" altLang="en-US" sz="2000" dirty="0"/>
              <a:t> </a:t>
            </a:r>
            <a:r>
              <a:rPr lang="en-US" altLang="en-US" sz="2000" dirty="0" err="1"/>
              <a:t>thực</a:t>
            </a:r>
            <a:r>
              <a:rPr lang="en-US" altLang="en-US" sz="2000" dirty="0"/>
              <a:t> </a:t>
            </a:r>
            <a:r>
              <a:rPr lang="en-US" altLang="en-US" sz="2000" dirty="0" err="1"/>
              <a:t>hiện</a:t>
            </a:r>
            <a:r>
              <a:rPr lang="en-US" altLang="en-US" sz="2000" dirty="0"/>
              <a:t> </a:t>
            </a:r>
            <a:r>
              <a:rPr lang="en-US" altLang="en-US" sz="2000" dirty="0" err="1"/>
              <a:t>nhiệm</a:t>
            </a:r>
            <a:r>
              <a:rPr lang="en-US" altLang="en-US" sz="2000" dirty="0"/>
              <a:t> </a:t>
            </a:r>
            <a:r>
              <a:rPr lang="en-US" altLang="en-US" sz="2000" dirty="0" err="1"/>
              <a:t>vụ</a:t>
            </a:r>
            <a:r>
              <a:rPr lang="en-US" altLang="en-US" sz="2000" dirty="0"/>
              <a:t>.</a:t>
            </a:r>
            <a:endParaRPr lang="pt-BR" altLang="en-US" sz="2000" dirty="0"/>
          </a:p>
          <a:p>
            <a:pPr lvl="1">
              <a:buFont typeface="Arial" panose="020B0604020202020204" pitchFamily="34" charset="0"/>
              <a:buNone/>
            </a:pPr>
            <a:r>
              <a:rPr lang="pt-BR" altLang="en-US" sz="2000" dirty="0"/>
              <a:t>Bước 2: HS có </a:t>
            </a:r>
            <a:r>
              <a:rPr lang="en-US" altLang="en-US" sz="2000" dirty="0"/>
              <a:t>5 </a:t>
            </a:r>
            <a:r>
              <a:rPr lang="en-US" altLang="en-US" sz="2000" dirty="0" err="1"/>
              <a:t>phút</a:t>
            </a:r>
            <a:r>
              <a:rPr lang="en-US" altLang="en-US" sz="2000" dirty="0"/>
              <a:t> </a:t>
            </a:r>
            <a:r>
              <a:rPr lang="en-US" altLang="en-US" sz="2000" dirty="0" err="1"/>
              <a:t>để</a:t>
            </a:r>
            <a:r>
              <a:rPr lang="en-US" altLang="en-US" sz="2000" dirty="0"/>
              <a:t> </a:t>
            </a:r>
            <a:r>
              <a:rPr lang="en-US" altLang="en-US" sz="2000" dirty="0" err="1"/>
              <a:t>hoạt</a:t>
            </a:r>
            <a:r>
              <a:rPr lang="en-US" altLang="en-US" sz="2000" dirty="0"/>
              <a:t> </a:t>
            </a:r>
            <a:r>
              <a:rPr lang="en-US" altLang="en-US" sz="2000" dirty="0" err="1"/>
              <a:t>động</a:t>
            </a:r>
            <a:r>
              <a:rPr lang="en-US" altLang="en-US" sz="2000" dirty="0"/>
              <a:t>. </a:t>
            </a:r>
            <a:r>
              <a:rPr lang="vi-VN" altLang="en-US" sz="2000" dirty="0"/>
              <a:t>GV có thể gợi ý cho HS trình bày dưới dạng bảng hoặc sơ đồ tư duy. </a:t>
            </a:r>
            <a:endParaRPr lang="en-US" altLang="en-US" sz="2000" dirty="0"/>
          </a:p>
          <a:p>
            <a:pPr lvl="1">
              <a:buNone/>
            </a:pPr>
            <a:r>
              <a:rPr lang="en-US" altLang="en-US" sz="2000" dirty="0"/>
              <a:t>B</a:t>
            </a:r>
            <a:r>
              <a:rPr lang="vi-VN" altLang="en-US" sz="2000" dirty="0"/>
              <a:t>ư</a:t>
            </a:r>
            <a:r>
              <a:rPr lang="en-US" altLang="en-US" sz="2000" dirty="0" err="1"/>
              <a:t>ớc</a:t>
            </a:r>
            <a:r>
              <a:rPr lang="en-US" altLang="en-US" sz="2000" dirty="0"/>
              <a:t> 3: GV </a:t>
            </a:r>
            <a:r>
              <a:rPr lang="en-US" altLang="en-US" sz="2000" dirty="0" err="1"/>
              <a:t>gọi</a:t>
            </a:r>
            <a:r>
              <a:rPr lang="en-US" altLang="en-US" sz="2000" dirty="0"/>
              <a:t> </a:t>
            </a:r>
            <a:r>
              <a:rPr lang="en-US" altLang="en-US" sz="2000" dirty="0" err="1"/>
              <a:t>ngẫu</a:t>
            </a:r>
            <a:r>
              <a:rPr lang="en-US" altLang="en-US" sz="2000" dirty="0"/>
              <a:t> </a:t>
            </a:r>
            <a:r>
              <a:rPr lang="en-US" altLang="en-US" sz="2000" dirty="0" err="1"/>
              <a:t>nhiên</a:t>
            </a:r>
            <a:r>
              <a:rPr lang="en-US" altLang="en-US" sz="2000" dirty="0"/>
              <a:t> HS </a:t>
            </a:r>
            <a:r>
              <a:rPr lang="en-US" altLang="en-US" sz="2000" dirty="0" err="1"/>
              <a:t>để</a:t>
            </a:r>
            <a:r>
              <a:rPr lang="en-US" altLang="en-US" sz="2000" dirty="0"/>
              <a:t> </a:t>
            </a:r>
            <a:r>
              <a:rPr lang="en-US" altLang="en-US" sz="2000" dirty="0" err="1"/>
              <a:t>trình</a:t>
            </a:r>
            <a:r>
              <a:rPr lang="en-US" altLang="en-US" sz="2000" dirty="0"/>
              <a:t> </a:t>
            </a:r>
            <a:r>
              <a:rPr lang="en-US" altLang="en-US" sz="2000" dirty="0" err="1"/>
              <a:t>bày</a:t>
            </a:r>
            <a:r>
              <a:rPr lang="en-US" altLang="en-US" sz="2000" dirty="0"/>
              <a:t> </a:t>
            </a:r>
            <a:r>
              <a:rPr lang="en-US" altLang="en-US" sz="2000" dirty="0" err="1"/>
              <a:t>kết</a:t>
            </a:r>
            <a:r>
              <a:rPr lang="en-US" altLang="en-US" sz="2000" dirty="0"/>
              <a:t> </a:t>
            </a:r>
            <a:r>
              <a:rPr lang="en-US" altLang="en-US" sz="2000" dirty="0" err="1"/>
              <a:t>quả</a:t>
            </a:r>
            <a:r>
              <a:rPr lang="en-US" altLang="en-US" sz="2000" dirty="0"/>
              <a:t>. </a:t>
            </a:r>
            <a:r>
              <a:rPr lang="en-US" altLang="en-US" sz="2000" dirty="0" err="1"/>
              <a:t>Các</a:t>
            </a:r>
            <a:r>
              <a:rPr lang="en-US" altLang="en-US" sz="2000" dirty="0"/>
              <a:t> HS </a:t>
            </a:r>
            <a:r>
              <a:rPr lang="en-US" altLang="en-US" sz="2000" dirty="0" err="1"/>
              <a:t>khác</a:t>
            </a:r>
            <a:r>
              <a:rPr lang="en-US" altLang="en-US" sz="2000" dirty="0"/>
              <a:t> </a:t>
            </a:r>
            <a:r>
              <a:rPr lang="en-US" altLang="en-US" sz="2000" dirty="0" err="1"/>
              <a:t>nhận</a:t>
            </a:r>
            <a:r>
              <a:rPr lang="en-US" altLang="en-US" sz="2000" dirty="0"/>
              <a:t> </a:t>
            </a:r>
            <a:r>
              <a:rPr lang="en-US" altLang="en-US" sz="2000" dirty="0" err="1"/>
              <a:t>xét</a:t>
            </a:r>
            <a:r>
              <a:rPr lang="en-US" altLang="en-US" sz="2000" dirty="0"/>
              <a:t>, GV </a:t>
            </a:r>
            <a:r>
              <a:rPr lang="en-US" altLang="en-US" sz="2000" dirty="0" err="1"/>
              <a:t>chuẩn</a:t>
            </a:r>
            <a:r>
              <a:rPr lang="en-US" altLang="en-US" sz="2000" dirty="0"/>
              <a:t> </a:t>
            </a:r>
            <a:r>
              <a:rPr lang="en-US" altLang="en-US" sz="2000" dirty="0" err="1"/>
              <a:t>kiến</a:t>
            </a:r>
            <a:r>
              <a:rPr lang="en-US" altLang="en-US" sz="2000" dirty="0"/>
              <a:t> </a:t>
            </a:r>
            <a:r>
              <a:rPr lang="en-US" altLang="en-US" sz="2000" dirty="0" err="1"/>
              <a:t>thức</a:t>
            </a:r>
            <a:r>
              <a:rPr lang="en-US" altLang="en-US" sz="2000" dirty="0"/>
              <a:t>. </a:t>
            </a:r>
          </a:p>
        </p:txBody>
      </p:sp>
    </p:spTree>
    <p:extLst>
      <p:ext uri="{BB962C8B-B14F-4D97-AF65-F5344CB8AC3E}">
        <p14:creationId xmlns:p14="http://schemas.microsoft.com/office/powerpoint/2010/main" val="28783584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106779-2248-4FE8-8CB9-EFC7987C117D}"/>
              </a:ext>
            </a:extLst>
          </p:cNvPr>
          <p:cNvSpPr>
            <a:spLocks noGrp="1"/>
          </p:cNvSpPr>
          <p:nvPr>
            <p:ph type="title"/>
          </p:nvPr>
        </p:nvSpPr>
        <p:spPr>
          <a:xfrm>
            <a:off x="3167063" y="157163"/>
            <a:ext cx="6524625" cy="1025525"/>
          </a:xfrm>
        </p:spPr>
        <p:txBody>
          <a:bodyPr/>
          <a:lstStyle/>
          <a:p>
            <a:pPr>
              <a:defRPr/>
            </a:pPr>
            <a:r>
              <a:rPr lang="en-US" dirty="0"/>
              <a:t>HOẠT ĐỘNG VẬN DỤNG</a:t>
            </a:r>
          </a:p>
        </p:txBody>
      </p:sp>
      <p:sp>
        <p:nvSpPr>
          <p:cNvPr id="5" name="Content Placeholder 2">
            <a:extLst>
              <a:ext uri="{FF2B5EF4-FFF2-40B4-BE49-F238E27FC236}">
                <a16:creationId xmlns:a16="http://schemas.microsoft.com/office/drawing/2014/main" xmlns="" id="{5A54661B-9A25-4EEE-9FDA-C9C93B8D604F}"/>
              </a:ext>
            </a:extLst>
          </p:cNvPr>
          <p:cNvSpPr>
            <a:spLocks noGrp="1"/>
          </p:cNvSpPr>
          <p:nvPr/>
        </p:nvSpPr>
        <p:spPr bwMode="auto">
          <a:xfrm>
            <a:off x="833438" y="2809875"/>
            <a:ext cx="10801099" cy="3535363"/>
          </a:xfrm>
          <a:prstGeom prst="rect">
            <a:avLst/>
          </a:prstGeom>
          <a:noFill/>
          <a:ln>
            <a:noFill/>
          </a:ln>
        </p:spPr>
        <p:txBody>
          <a:bodyPr/>
          <a:lstStyle>
            <a:lvl1pPr marL="228600" indent="-228600">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buClr>
                <a:srgbClr val="2F5597"/>
              </a:buClr>
            </a:pPr>
            <a:r>
              <a:rPr lang="en-US" altLang="en-US" sz="2000" dirty="0" err="1"/>
              <a:t>Mục</a:t>
            </a:r>
            <a:r>
              <a:rPr lang="en-US" altLang="en-US" sz="2000" dirty="0"/>
              <a:t> </a:t>
            </a:r>
            <a:r>
              <a:rPr lang="en-US" altLang="en-US" sz="2000" dirty="0" err="1"/>
              <a:t>tiêu</a:t>
            </a:r>
            <a:r>
              <a:rPr lang="en-US" altLang="en-US" sz="2000" dirty="0"/>
              <a:t>: </a:t>
            </a:r>
          </a:p>
          <a:p>
            <a:pPr indent="6350">
              <a:buClr>
                <a:srgbClr val="2F5597"/>
              </a:buClr>
              <a:buFont typeface="Arial" panose="020B0604020202020204" pitchFamily="34" charset="0"/>
              <a:buNone/>
            </a:pPr>
            <a:r>
              <a:rPr lang="en-US" altLang="en-US" sz="2000" dirty="0" err="1"/>
              <a:t>Phát</a:t>
            </a:r>
            <a:r>
              <a:rPr lang="en-US" altLang="en-US" sz="2000" dirty="0"/>
              <a:t> </a:t>
            </a:r>
            <a:r>
              <a:rPr lang="en-US" altLang="en-US" sz="2000" dirty="0" err="1"/>
              <a:t>triển</a:t>
            </a:r>
            <a:r>
              <a:rPr lang="en-US" altLang="en-US" sz="2000" dirty="0"/>
              <a:t> </a:t>
            </a:r>
            <a:r>
              <a:rPr lang="en-US" altLang="en-US" sz="2000" dirty="0" err="1"/>
              <a:t>các</a:t>
            </a:r>
            <a:r>
              <a:rPr lang="en-US" altLang="en-US" sz="2000" dirty="0"/>
              <a:t> </a:t>
            </a:r>
            <a:r>
              <a:rPr lang="en-US" altLang="en-US" sz="2000" dirty="0" err="1"/>
              <a:t>năng</a:t>
            </a:r>
            <a:r>
              <a:rPr lang="en-US" altLang="en-US" sz="2000" dirty="0"/>
              <a:t> </a:t>
            </a:r>
            <a:r>
              <a:rPr lang="en-US" altLang="en-US" sz="2000" dirty="0" err="1"/>
              <a:t>lực</a:t>
            </a:r>
            <a:r>
              <a:rPr lang="en-US" altLang="en-US" sz="2000" dirty="0"/>
              <a:t> </a:t>
            </a:r>
            <a:r>
              <a:rPr lang="en-US" altLang="en-US" sz="2000" dirty="0" err="1"/>
              <a:t>tự</a:t>
            </a:r>
            <a:r>
              <a:rPr lang="en-US" altLang="en-US" sz="2000" dirty="0"/>
              <a:t> </a:t>
            </a:r>
            <a:r>
              <a:rPr lang="en-US" altLang="en-US" sz="2000" dirty="0" err="1"/>
              <a:t>chủ</a:t>
            </a:r>
            <a:r>
              <a:rPr lang="en-US" altLang="en-US" sz="2000" dirty="0"/>
              <a:t> </a:t>
            </a:r>
            <a:r>
              <a:rPr lang="en-US" altLang="en-US" sz="2000" dirty="0" err="1"/>
              <a:t>và</a:t>
            </a:r>
            <a:r>
              <a:rPr lang="en-US" altLang="en-US" sz="2000" dirty="0"/>
              <a:t> </a:t>
            </a:r>
            <a:r>
              <a:rPr lang="en-US" altLang="en-US" sz="2000" dirty="0" err="1"/>
              <a:t>tự</a:t>
            </a:r>
            <a:r>
              <a:rPr lang="en-US" altLang="en-US" sz="2000" dirty="0"/>
              <a:t> </a:t>
            </a:r>
            <a:r>
              <a:rPr lang="en-US" altLang="en-US" sz="2000" dirty="0" err="1"/>
              <a:t>học</a:t>
            </a:r>
            <a:r>
              <a:rPr lang="en-US" altLang="en-US" sz="2000" dirty="0"/>
              <a:t>, </a:t>
            </a:r>
            <a:r>
              <a:rPr lang="en-US" altLang="en-US" sz="2000" dirty="0" err="1"/>
              <a:t>năng</a:t>
            </a:r>
            <a:r>
              <a:rPr lang="en-US" altLang="en-US" sz="2000" dirty="0"/>
              <a:t> </a:t>
            </a:r>
            <a:r>
              <a:rPr lang="en-US" altLang="en-US" sz="2000" dirty="0" err="1"/>
              <a:t>lực</a:t>
            </a:r>
            <a:r>
              <a:rPr lang="en-US" altLang="en-US" sz="2000" dirty="0"/>
              <a:t> </a:t>
            </a:r>
            <a:r>
              <a:rPr lang="en-US" altLang="en-US" sz="2000" dirty="0" err="1"/>
              <a:t>tìm</a:t>
            </a:r>
            <a:r>
              <a:rPr lang="en-US" altLang="en-US" sz="2000" dirty="0"/>
              <a:t> </a:t>
            </a:r>
            <a:r>
              <a:rPr lang="en-US" altLang="en-US" sz="2000" dirty="0" err="1"/>
              <a:t>hiểu</a:t>
            </a:r>
            <a:r>
              <a:rPr lang="en-US" altLang="en-US" sz="2000" dirty="0"/>
              <a:t> </a:t>
            </a:r>
            <a:r>
              <a:rPr lang="en-US" altLang="en-US" sz="2000" dirty="0" err="1"/>
              <a:t>địa</a:t>
            </a:r>
            <a:r>
              <a:rPr lang="en-US" altLang="en-US" sz="2000" dirty="0"/>
              <a:t> </a:t>
            </a:r>
            <a:r>
              <a:rPr lang="en-US" altLang="en-US" sz="2000" dirty="0" err="1"/>
              <a:t>lí</a:t>
            </a:r>
            <a:r>
              <a:rPr lang="en-US" altLang="en-US" sz="2000" dirty="0"/>
              <a:t> </a:t>
            </a:r>
            <a:r>
              <a:rPr lang="en-US" altLang="en-US" sz="2000" dirty="0" err="1"/>
              <a:t>và</a:t>
            </a:r>
            <a:r>
              <a:rPr lang="en-US" altLang="en-US" sz="2000" dirty="0"/>
              <a:t> </a:t>
            </a:r>
            <a:r>
              <a:rPr lang="en-US" altLang="en-US" sz="2000" dirty="0" err="1"/>
              <a:t>năng</a:t>
            </a:r>
            <a:r>
              <a:rPr lang="en-US" altLang="en-US" sz="2000" dirty="0"/>
              <a:t> </a:t>
            </a:r>
            <a:r>
              <a:rPr lang="en-US" altLang="en-US" sz="2000" dirty="0" err="1"/>
              <a:t>lực</a:t>
            </a:r>
            <a:r>
              <a:rPr lang="en-US" altLang="en-US" sz="2000" dirty="0"/>
              <a:t> </a:t>
            </a:r>
            <a:r>
              <a:rPr lang="en-US" altLang="en-US" sz="2000" dirty="0" err="1"/>
              <a:t>vận</a:t>
            </a:r>
            <a:r>
              <a:rPr lang="en-US" altLang="en-US" sz="2000" dirty="0"/>
              <a:t> </a:t>
            </a:r>
            <a:r>
              <a:rPr lang="en-US" altLang="en-US" sz="2000" dirty="0" err="1"/>
              <a:t>dụng</a:t>
            </a:r>
            <a:r>
              <a:rPr lang="en-US" altLang="en-US" sz="2000" dirty="0"/>
              <a:t> </a:t>
            </a:r>
            <a:r>
              <a:rPr lang="en-US" altLang="en-US" sz="2000" dirty="0" err="1"/>
              <a:t>kiến</a:t>
            </a:r>
            <a:r>
              <a:rPr lang="en-US" altLang="en-US" sz="2000" dirty="0"/>
              <a:t> </a:t>
            </a:r>
            <a:r>
              <a:rPr lang="en-US" altLang="en-US" sz="2000" dirty="0" err="1"/>
              <a:t>thức</a:t>
            </a:r>
            <a:r>
              <a:rPr lang="en-US" altLang="en-US" sz="2000" dirty="0"/>
              <a:t>, </a:t>
            </a:r>
            <a:r>
              <a:rPr lang="en-US" altLang="en-US" sz="2000" dirty="0" err="1"/>
              <a:t>kĩ</a:t>
            </a:r>
            <a:r>
              <a:rPr lang="en-US" altLang="en-US" sz="2000" dirty="0"/>
              <a:t> </a:t>
            </a:r>
            <a:r>
              <a:rPr lang="en-US" altLang="en-US" sz="2000" dirty="0" err="1"/>
              <a:t>năng</a:t>
            </a:r>
            <a:r>
              <a:rPr lang="en-US" altLang="en-US" sz="2000" dirty="0"/>
              <a:t> </a:t>
            </a:r>
            <a:r>
              <a:rPr lang="en-US" altLang="en-US" sz="2000" dirty="0" err="1"/>
              <a:t>địa</a:t>
            </a:r>
            <a:r>
              <a:rPr lang="en-US" altLang="en-US" sz="2000" dirty="0"/>
              <a:t> </a:t>
            </a:r>
            <a:r>
              <a:rPr lang="en-US" altLang="en-US" sz="2000" dirty="0" err="1"/>
              <a:t>lí</a:t>
            </a:r>
            <a:r>
              <a:rPr lang="en-US" altLang="en-US" sz="2000" dirty="0"/>
              <a:t> </a:t>
            </a:r>
            <a:r>
              <a:rPr lang="en-US" altLang="en-US" sz="2000" dirty="0" err="1"/>
              <a:t>vào</a:t>
            </a:r>
            <a:r>
              <a:rPr lang="en-US" altLang="en-US" sz="2000" dirty="0"/>
              <a:t> </a:t>
            </a:r>
            <a:r>
              <a:rPr lang="en-US" altLang="en-US" sz="2000" dirty="0" err="1"/>
              <a:t>cuộc</a:t>
            </a:r>
            <a:r>
              <a:rPr lang="en-US" altLang="en-US" sz="2000" dirty="0"/>
              <a:t> </a:t>
            </a:r>
            <a:r>
              <a:rPr lang="en-US" altLang="en-US" sz="2000" dirty="0" err="1"/>
              <a:t>sống</a:t>
            </a:r>
            <a:r>
              <a:rPr lang="en-US" altLang="en-US" sz="2000" dirty="0"/>
              <a:t>.</a:t>
            </a:r>
          </a:p>
          <a:p>
            <a:pPr algn="just">
              <a:lnSpc>
                <a:spcPct val="150000"/>
              </a:lnSpc>
              <a:spcBef>
                <a:spcPct val="0"/>
              </a:spcBef>
            </a:pPr>
            <a:r>
              <a:rPr lang="vi-VN" altLang="en-US" sz="2000" dirty="0">
                <a:cs typeface="Times New Roman" panose="02020603050405020304" pitchFamily="18" charset="0"/>
              </a:rPr>
              <a:t>GV giao nhiệm vụ cho HS về nhà tìm hiểu, sau đó có thể kiểm tra vào đầu tiết học sau, hoặc kiểm tra 15 phút đầu giờ cả lớp, hoặc yêu cầu chia sẻ trong nhóm học tập, cặp đôi học tập.</a:t>
            </a:r>
            <a:r>
              <a:rPr lang="en-US" altLang="en-US" sz="2000" dirty="0">
                <a:cs typeface="Times New Roman" panose="02020603050405020304" pitchFamily="18" charset="0"/>
              </a:rPr>
              <a:t> </a:t>
            </a:r>
          </a:p>
          <a:p>
            <a:pPr algn="just">
              <a:lnSpc>
                <a:spcPct val="150000"/>
              </a:lnSpc>
              <a:spcBef>
                <a:spcPct val="0"/>
              </a:spcBef>
            </a:pPr>
            <a:r>
              <a:rPr lang="vi-VN" altLang="en-US" sz="2000" dirty="0">
                <a:cs typeface="Times New Roman" panose="02020603050405020304" pitchFamily="18" charset="0"/>
              </a:rPr>
              <a:t>GV có thể hướng dẫn HS cách tìm kiếm và sưu tầm hình ảnh, gợi ý một số địa điểm: núi Lang Biang, hồ Tà Đùng, núi Chư Đăng Ya, thác Đray Nur,… để HS hoàn thành nhiệm vụ.</a:t>
            </a:r>
            <a:endParaRPr lang="en-US" altLang="en-US" sz="2000" dirty="0">
              <a:cs typeface="Times New Roman" panose="02020603050405020304" pitchFamily="18" charset="0"/>
            </a:endParaRPr>
          </a:p>
        </p:txBody>
      </p:sp>
      <p:pic>
        <p:nvPicPr>
          <p:cNvPr id="3" name="Picture 2">
            <a:extLst>
              <a:ext uri="{FF2B5EF4-FFF2-40B4-BE49-F238E27FC236}">
                <a16:creationId xmlns:a16="http://schemas.microsoft.com/office/drawing/2014/main" xmlns="" id="{D652434E-7259-45F8-A9A2-17E2B1B3560A}"/>
              </a:ext>
            </a:extLst>
          </p:cNvPr>
          <p:cNvPicPr>
            <a:picLocks noChangeAspect="1"/>
          </p:cNvPicPr>
          <p:nvPr/>
        </p:nvPicPr>
        <p:blipFill>
          <a:blip r:embed="rId3"/>
          <a:stretch>
            <a:fillRect/>
          </a:stretch>
        </p:blipFill>
        <p:spPr>
          <a:xfrm>
            <a:off x="2063672" y="1225646"/>
            <a:ext cx="8731405" cy="1541270"/>
          </a:xfrm>
          <a:prstGeom prst="rect">
            <a:avLst/>
          </a:prstGeom>
        </p:spPr>
      </p:pic>
    </p:spTree>
    <p:extLst>
      <p:ext uri="{BB962C8B-B14F-4D97-AF65-F5344CB8AC3E}">
        <p14:creationId xmlns:p14="http://schemas.microsoft.com/office/powerpoint/2010/main" val="16939497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3">
            <a:extLst>
              <a:ext uri="{FF2B5EF4-FFF2-40B4-BE49-F238E27FC236}">
                <a16:creationId xmlns:a16="http://schemas.microsoft.com/office/drawing/2014/main" xmlns="" id="{3052A0E9-B96C-407D-A556-1A349CD8EC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6">
            <a:extLst>
              <a:ext uri="{FF2B5EF4-FFF2-40B4-BE49-F238E27FC236}">
                <a16:creationId xmlns:a16="http://schemas.microsoft.com/office/drawing/2014/main" xmlns="" id="{2BE2888A-CB18-4CB8-9780-B28A073F83B8}"/>
              </a:ext>
            </a:extLst>
          </p:cNvPr>
          <p:cNvSpPr>
            <a:spLocks noGrp="1"/>
          </p:cNvSpPr>
          <p:nvPr>
            <p:ph type="sldNum" sz="quarter" idx="12"/>
          </p:nvPr>
        </p:nvSpPr>
        <p:spPr bwMode="auto">
          <a:xfrm>
            <a:off x="11131550" y="6111875"/>
            <a:ext cx="609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1FCDDD3B-59E0-48D7-B2C0-A0099E9FBDAF}" type="slidenum">
              <a:rPr lang="en-US" altLang="zh-CN" sz="1200" smtClean="0">
                <a:solidFill>
                  <a:srgbClr val="898989"/>
                </a:solidFill>
                <a:latin typeface="Calibri" panose="020F0502020204030204" pitchFamily="34" charset="0"/>
                <a:cs typeface="等线" panose="02010600030101010101" pitchFamily="2" charset="-122"/>
              </a:rPr>
              <a:pPr>
                <a:spcBef>
                  <a:spcPct val="0"/>
                </a:spcBef>
                <a:buFontTx/>
                <a:buNone/>
              </a:pPr>
              <a:t>8</a:t>
            </a:fld>
            <a:endParaRPr lang="en-US" altLang="zh-CN" sz="1200">
              <a:solidFill>
                <a:srgbClr val="898989"/>
              </a:solidFill>
              <a:latin typeface="Calibri" panose="020F0502020204030204" pitchFamily="34" charset="0"/>
              <a:cs typeface="等线" panose="02010600030101010101" pitchFamily="2" charset="-122"/>
            </a:endParaRPr>
          </a:p>
        </p:txBody>
      </p:sp>
      <p:sp>
        <p:nvSpPr>
          <p:cNvPr id="17411" name="Slide Number Placeholder 4">
            <a:extLst>
              <a:ext uri="{FF2B5EF4-FFF2-40B4-BE49-F238E27FC236}">
                <a16:creationId xmlns:a16="http://schemas.microsoft.com/office/drawing/2014/main" xmlns="" id="{E31F7C91-1588-4B01-8FD7-40BBB1A4425B}"/>
              </a:ext>
            </a:extLst>
          </p:cNvPr>
          <p:cNvSpPr txBox="1">
            <a:spLocks/>
          </p:cNvSpPr>
          <p:nvPr/>
        </p:nvSpPr>
        <p:spPr bwMode="auto">
          <a:xfrm>
            <a:off x="8955088" y="6356350"/>
            <a:ext cx="29924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5911EBBA-6651-4EB7-A3B0-6EC6D6015213}" type="slidenum">
              <a:rPr lang="en-US" altLang="en-US" sz="1800">
                <a:latin typeface="Calibri" panose="020F0502020204030204" pitchFamily="34" charset="0"/>
              </a:rPr>
              <a:pPr eaLnBrk="1" hangingPunct="1">
                <a:spcBef>
                  <a:spcPct val="0"/>
                </a:spcBef>
                <a:buFontTx/>
                <a:buNone/>
              </a:pPr>
              <a:t>8</a:t>
            </a:fld>
            <a:endParaRPr lang="en-US" altLang="en-US" sz="1800">
              <a:latin typeface="Calibri" panose="020F0502020204030204" pitchFamily="34" charset="0"/>
            </a:endParaRPr>
          </a:p>
        </p:txBody>
      </p:sp>
      <p:sp>
        <p:nvSpPr>
          <p:cNvPr id="17412" name="Title 1">
            <a:extLst>
              <a:ext uri="{FF2B5EF4-FFF2-40B4-BE49-F238E27FC236}">
                <a16:creationId xmlns:a16="http://schemas.microsoft.com/office/drawing/2014/main" xmlns="" id="{E412A6DF-601C-4641-B78E-8BC081D97654}"/>
              </a:ext>
            </a:extLst>
          </p:cNvPr>
          <p:cNvSpPr>
            <a:spLocks noGrp="1"/>
          </p:cNvSpPr>
          <p:nvPr>
            <p:ph type="title"/>
          </p:nvPr>
        </p:nvSpPr>
        <p:spPr>
          <a:xfrm>
            <a:off x="4187825" y="0"/>
            <a:ext cx="4565650" cy="904875"/>
          </a:xfrm>
        </p:spPr>
        <p:txBody>
          <a:bodyPr/>
          <a:lstStyle/>
          <a:p>
            <a:r>
              <a:rPr lang="en-US" altLang="en-US" sz="4000">
                <a:solidFill>
                  <a:srgbClr val="0070C0"/>
                </a:solidFill>
                <a:latin typeface="Myriad Pro" panose="020B0503030403020204" pitchFamily="34" charset="0"/>
                <a:cs typeface="Arial" panose="020B0604020202020204" pitchFamily="34" charset="0"/>
              </a:rPr>
              <a:t>CÁCH TIẾP CẬN</a:t>
            </a:r>
          </a:p>
        </p:txBody>
      </p:sp>
      <p:graphicFrame>
        <p:nvGraphicFramePr>
          <p:cNvPr id="7" name="Diagram 6">
            <a:extLst>
              <a:ext uri="{FF2B5EF4-FFF2-40B4-BE49-F238E27FC236}">
                <a16:creationId xmlns:a16="http://schemas.microsoft.com/office/drawing/2014/main" xmlns="" id="{50465F3F-81EE-4F67-B735-07ED3A8FFFC6}"/>
              </a:ext>
            </a:extLst>
          </p:cNvPr>
          <p:cNvGraphicFramePr/>
          <p:nvPr>
            <p:extLst>
              <p:ext uri="{D42A27DB-BD31-4B8C-83A1-F6EECF244321}">
                <p14:modId xmlns:p14="http://schemas.microsoft.com/office/powerpoint/2010/main" val="3071328142"/>
              </p:ext>
            </p:extLst>
          </p:nvPr>
        </p:nvGraphicFramePr>
        <p:xfrm>
          <a:off x="1116421" y="936097"/>
          <a:ext cx="9452451" cy="53683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graphicEl>
                                              <a:dgm id="{22511B03-388B-4A8E-BA15-A5E98943C03D}"/>
                                            </p:graphicEl>
                                          </p:spTgt>
                                        </p:tgtEl>
                                        <p:attrNameLst>
                                          <p:attrName>style.visibility</p:attrName>
                                        </p:attrNameLst>
                                      </p:cBhvr>
                                      <p:to>
                                        <p:strVal val="visible"/>
                                      </p:to>
                                    </p:set>
                                    <p:animEffect transition="in" filter="fade">
                                      <p:cBhvr>
                                        <p:cTn id="7" dur="500"/>
                                        <p:tgtEl>
                                          <p:spTgt spid="7">
                                            <p:graphicEl>
                                              <a:dgm id="{22511B03-388B-4A8E-BA15-A5E98943C03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graphicEl>
                                              <a:dgm id="{C53AD2F5-6736-4899-A23A-ED89B643B2BC}"/>
                                            </p:graphicEl>
                                          </p:spTgt>
                                        </p:tgtEl>
                                        <p:attrNameLst>
                                          <p:attrName>style.visibility</p:attrName>
                                        </p:attrNameLst>
                                      </p:cBhvr>
                                      <p:to>
                                        <p:strVal val="visible"/>
                                      </p:to>
                                    </p:set>
                                    <p:animEffect transition="in" filter="fade">
                                      <p:cBhvr>
                                        <p:cTn id="11" dur="500"/>
                                        <p:tgtEl>
                                          <p:spTgt spid="7">
                                            <p:graphicEl>
                                              <a:dgm id="{C53AD2F5-6736-4899-A23A-ED89B643B2BC}"/>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graphicEl>
                                              <a:dgm id="{5B3EEC78-E785-4F66-B0A9-FAB6195103BF}"/>
                                            </p:graphicEl>
                                          </p:spTgt>
                                        </p:tgtEl>
                                        <p:attrNameLst>
                                          <p:attrName>style.visibility</p:attrName>
                                        </p:attrNameLst>
                                      </p:cBhvr>
                                      <p:to>
                                        <p:strVal val="visible"/>
                                      </p:to>
                                    </p:set>
                                    <p:animEffect transition="in" filter="fade">
                                      <p:cBhvr>
                                        <p:cTn id="15" dur="500"/>
                                        <p:tgtEl>
                                          <p:spTgt spid="7">
                                            <p:graphicEl>
                                              <a:dgm id="{5B3EEC78-E785-4F66-B0A9-FAB6195103BF}"/>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graphicEl>
                                              <a:dgm id="{FFF1EF55-19C0-4723-8D95-DD255218FCA6}"/>
                                            </p:graphicEl>
                                          </p:spTgt>
                                        </p:tgtEl>
                                        <p:attrNameLst>
                                          <p:attrName>style.visibility</p:attrName>
                                        </p:attrNameLst>
                                      </p:cBhvr>
                                      <p:to>
                                        <p:strVal val="visible"/>
                                      </p:to>
                                    </p:set>
                                    <p:animEffect transition="in" filter="fade">
                                      <p:cBhvr>
                                        <p:cTn id="19" dur="500"/>
                                        <p:tgtEl>
                                          <p:spTgt spid="7">
                                            <p:graphicEl>
                                              <a:dgm id="{FFF1EF55-19C0-4723-8D95-DD255218FCA6}"/>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graphicEl>
                                              <a:dgm id="{B6F39B30-6537-40FA-ACF3-613216EE6B8E}"/>
                                            </p:graphicEl>
                                          </p:spTgt>
                                        </p:tgtEl>
                                        <p:attrNameLst>
                                          <p:attrName>style.visibility</p:attrName>
                                        </p:attrNameLst>
                                      </p:cBhvr>
                                      <p:to>
                                        <p:strVal val="visible"/>
                                      </p:to>
                                    </p:set>
                                    <p:animEffect transition="in" filter="fade">
                                      <p:cBhvr>
                                        <p:cTn id="23" dur="500"/>
                                        <p:tgtEl>
                                          <p:spTgt spid="7">
                                            <p:graphicEl>
                                              <a:dgm id="{B6F39B30-6537-40FA-ACF3-613216EE6B8E}"/>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graphicEl>
                                              <a:dgm id="{7941C771-AB67-4287-8E90-E35CBBD06515}"/>
                                            </p:graphicEl>
                                          </p:spTgt>
                                        </p:tgtEl>
                                        <p:attrNameLst>
                                          <p:attrName>style.visibility</p:attrName>
                                        </p:attrNameLst>
                                      </p:cBhvr>
                                      <p:to>
                                        <p:strVal val="visible"/>
                                      </p:to>
                                    </p:set>
                                    <p:animEffect transition="in" filter="fade">
                                      <p:cBhvr>
                                        <p:cTn id="27" dur="500"/>
                                        <p:tgtEl>
                                          <p:spTgt spid="7">
                                            <p:graphicEl>
                                              <a:dgm id="{7941C771-AB67-4287-8E90-E35CBBD06515}"/>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
                                            <p:graphicEl>
                                              <a:dgm id="{12B51D88-7C6B-4AB0-A215-FB38AAD6A070}"/>
                                            </p:graphicEl>
                                          </p:spTgt>
                                        </p:tgtEl>
                                        <p:attrNameLst>
                                          <p:attrName>style.visibility</p:attrName>
                                        </p:attrNameLst>
                                      </p:cBhvr>
                                      <p:to>
                                        <p:strVal val="visible"/>
                                      </p:to>
                                    </p:set>
                                    <p:animEffect transition="in" filter="fade">
                                      <p:cBhvr>
                                        <p:cTn id="31" dur="500"/>
                                        <p:tgtEl>
                                          <p:spTgt spid="7">
                                            <p:graphicEl>
                                              <a:dgm id="{12B51D88-7C6B-4AB0-A215-FB38AAD6A070}"/>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7">
                                            <p:graphicEl>
                                              <a:dgm id="{4844863B-4931-42CA-A7A0-C03DD84A198B}"/>
                                            </p:graphicEl>
                                          </p:spTgt>
                                        </p:tgtEl>
                                        <p:attrNameLst>
                                          <p:attrName>style.visibility</p:attrName>
                                        </p:attrNameLst>
                                      </p:cBhvr>
                                      <p:to>
                                        <p:strVal val="visible"/>
                                      </p:to>
                                    </p:set>
                                    <p:animEffect transition="in" filter="fade">
                                      <p:cBhvr>
                                        <p:cTn id="35" dur="500"/>
                                        <p:tgtEl>
                                          <p:spTgt spid="7">
                                            <p:graphicEl>
                                              <a:dgm id="{4844863B-4931-42CA-A7A0-C03DD84A198B}"/>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7">
                                            <p:graphicEl>
                                              <a:dgm id="{56DB1D6B-F681-4B75-83F7-A9977B92A4F2}"/>
                                            </p:graphicEl>
                                          </p:spTgt>
                                        </p:tgtEl>
                                        <p:attrNameLst>
                                          <p:attrName>style.visibility</p:attrName>
                                        </p:attrNameLst>
                                      </p:cBhvr>
                                      <p:to>
                                        <p:strVal val="visible"/>
                                      </p:to>
                                    </p:set>
                                    <p:animEffect transition="in" filter="fade">
                                      <p:cBhvr>
                                        <p:cTn id="39" dur="500"/>
                                        <p:tgtEl>
                                          <p:spTgt spid="7">
                                            <p:graphicEl>
                                              <a:dgm id="{56DB1D6B-F681-4B75-83F7-A9977B92A4F2}"/>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7">
                                            <p:graphicEl>
                                              <a:dgm id="{058A4B2F-56A8-4956-A2C7-6DD141897857}"/>
                                            </p:graphicEl>
                                          </p:spTgt>
                                        </p:tgtEl>
                                        <p:attrNameLst>
                                          <p:attrName>style.visibility</p:attrName>
                                        </p:attrNameLst>
                                      </p:cBhvr>
                                      <p:to>
                                        <p:strVal val="visible"/>
                                      </p:to>
                                    </p:set>
                                    <p:animEffect transition="in" filter="fade">
                                      <p:cBhvr>
                                        <p:cTn id="43" dur="500"/>
                                        <p:tgtEl>
                                          <p:spTgt spid="7">
                                            <p:graphicEl>
                                              <a:dgm id="{058A4B2F-56A8-4956-A2C7-6DD141897857}"/>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7">
                                            <p:graphicEl>
                                              <a:dgm id="{E7C62E5E-04DA-44DD-B3FC-A5EB9AC39EF7}"/>
                                            </p:graphicEl>
                                          </p:spTgt>
                                        </p:tgtEl>
                                        <p:attrNameLst>
                                          <p:attrName>style.visibility</p:attrName>
                                        </p:attrNameLst>
                                      </p:cBhvr>
                                      <p:to>
                                        <p:strVal val="visible"/>
                                      </p:to>
                                    </p:set>
                                    <p:animEffect transition="in" filter="fade">
                                      <p:cBhvr>
                                        <p:cTn id="47" dur="500"/>
                                        <p:tgtEl>
                                          <p:spTgt spid="7">
                                            <p:graphicEl>
                                              <a:dgm id="{E7C62E5E-04DA-44DD-B3FC-A5EB9AC39EF7}"/>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7">
                                            <p:graphicEl>
                                              <a:dgm id="{C0FC4435-FF6F-4E4C-B55D-D77A2A813A7D}"/>
                                            </p:graphicEl>
                                          </p:spTgt>
                                        </p:tgtEl>
                                        <p:attrNameLst>
                                          <p:attrName>style.visibility</p:attrName>
                                        </p:attrNameLst>
                                      </p:cBhvr>
                                      <p:to>
                                        <p:strVal val="visible"/>
                                      </p:to>
                                    </p:set>
                                    <p:animEffect transition="in" filter="fade">
                                      <p:cBhvr>
                                        <p:cTn id="51" dur="500"/>
                                        <p:tgtEl>
                                          <p:spTgt spid="7">
                                            <p:graphicEl>
                                              <a:dgm id="{C0FC4435-FF6F-4E4C-B55D-D77A2A813A7D}"/>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7">
                                            <p:graphicEl>
                                              <a:dgm id="{54F10462-FBBA-45BE-9048-64E2BBC94215}"/>
                                            </p:graphicEl>
                                          </p:spTgt>
                                        </p:tgtEl>
                                        <p:attrNameLst>
                                          <p:attrName>style.visibility</p:attrName>
                                        </p:attrNameLst>
                                      </p:cBhvr>
                                      <p:to>
                                        <p:strVal val="visible"/>
                                      </p:to>
                                    </p:set>
                                    <p:animEffect transition="in" filter="fade">
                                      <p:cBhvr>
                                        <p:cTn id="55" dur="500"/>
                                        <p:tgtEl>
                                          <p:spTgt spid="7">
                                            <p:graphicEl>
                                              <a:dgm id="{54F10462-FBBA-45BE-9048-64E2BBC9421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a:extLst>
              <a:ext uri="{FF2B5EF4-FFF2-40B4-BE49-F238E27FC236}">
                <a16:creationId xmlns:a16="http://schemas.microsoft.com/office/drawing/2014/main" xmlns="" id="{4C21AA08-3029-4C01-B03A-C2D25B14F5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1125"/>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Slide Number Placeholder 6">
            <a:extLst>
              <a:ext uri="{FF2B5EF4-FFF2-40B4-BE49-F238E27FC236}">
                <a16:creationId xmlns:a16="http://schemas.microsoft.com/office/drawing/2014/main" xmlns="" id="{72279BD4-2D57-4357-BD0B-9CAB819E896E}"/>
              </a:ext>
            </a:extLst>
          </p:cNvPr>
          <p:cNvSpPr>
            <a:spLocks noGrp="1"/>
          </p:cNvSpPr>
          <p:nvPr>
            <p:ph type="sldNum" sz="quarter" idx="12"/>
          </p:nvPr>
        </p:nvSpPr>
        <p:spPr bwMode="auto">
          <a:xfrm>
            <a:off x="11131550" y="6111875"/>
            <a:ext cx="609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B1277E8E-C4BD-4895-9432-21BA6CEFCB79}" type="slidenum">
              <a:rPr lang="en-US" altLang="zh-CN" sz="1200" smtClean="0">
                <a:solidFill>
                  <a:srgbClr val="898989"/>
                </a:solidFill>
                <a:latin typeface="Calibri" panose="020F0502020204030204" pitchFamily="34" charset="0"/>
                <a:cs typeface="等线" panose="02010600030101010101" pitchFamily="2" charset="-122"/>
              </a:rPr>
              <a:pPr>
                <a:spcBef>
                  <a:spcPct val="0"/>
                </a:spcBef>
                <a:buFontTx/>
                <a:buNone/>
              </a:pPr>
              <a:t>9</a:t>
            </a:fld>
            <a:endParaRPr lang="en-US" altLang="zh-CN" sz="1200">
              <a:solidFill>
                <a:srgbClr val="898989"/>
              </a:solidFill>
              <a:latin typeface="Calibri" panose="020F0502020204030204" pitchFamily="34" charset="0"/>
              <a:cs typeface="等线" panose="02010600030101010101" pitchFamily="2" charset="-122"/>
            </a:endParaRPr>
          </a:p>
        </p:txBody>
      </p:sp>
      <p:sp>
        <p:nvSpPr>
          <p:cNvPr id="18436" name="Title 1">
            <a:extLst>
              <a:ext uri="{FF2B5EF4-FFF2-40B4-BE49-F238E27FC236}">
                <a16:creationId xmlns:a16="http://schemas.microsoft.com/office/drawing/2014/main" xmlns="" id="{A16CFBA9-88C0-45CB-88C6-8712F9701B1D}"/>
              </a:ext>
            </a:extLst>
          </p:cNvPr>
          <p:cNvSpPr>
            <a:spLocks noGrp="1"/>
          </p:cNvSpPr>
          <p:nvPr>
            <p:ph type="title"/>
          </p:nvPr>
        </p:nvSpPr>
        <p:spPr>
          <a:xfrm>
            <a:off x="3038475" y="111125"/>
            <a:ext cx="6934200" cy="763588"/>
          </a:xfrm>
        </p:spPr>
        <p:txBody>
          <a:bodyPr/>
          <a:lstStyle/>
          <a:p>
            <a:pPr algn="ctr" eaLnBrk="1" hangingPunct="1"/>
            <a:r>
              <a:rPr lang="en-US" altLang="en-US" sz="4000" dirty="0">
                <a:solidFill>
                  <a:srgbClr val="0070C0"/>
                </a:solidFill>
                <a:latin typeface="Myriad Pro" panose="020B0503030403020204" pitchFamily="34" charset="0"/>
              </a:rPr>
              <a:t>PHƯƠNG PHÁP BIÊN SOẠN</a:t>
            </a:r>
          </a:p>
        </p:txBody>
      </p:sp>
      <p:graphicFrame>
        <p:nvGraphicFramePr>
          <p:cNvPr id="9" name="Content Placeholder 3">
            <a:extLst>
              <a:ext uri="{FF2B5EF4-FFF2-40B4-BE49-F238E27FC236}">
                <a16:creationId xmlns:a16="http://schemas.microsoft.com/office/drawing/2014/main" xmlns="" id="{0F137432-0342-497F-849B-CFC5BF19C0E0}"/>
              </a:ext>
            </a:extLst>
          </p:cNvPr>
          <p:cNvGraphicFramePr>
            <a:graphicFrameLocks noGrp="1"/>
          </p:cNvGraphicFramePr>
          <p:nvPr>
            <p:ph idx="1"/>
          </p:nvPr>
        </p:nvGraphicFramePr>
        <p:xfrm>
          <a:off x="609621" y="1135701"/>
          <a:ext cx="10979107" cy="48088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9369</TotalTime>
  <Words>5799</Words>
  <Application>Microsoft Office PowerPoint</Application>
  <PresentationFormat>Widescreen</PresentationFormat>
  <Paragraphs>572</Paragraphs>
  <Slides>73</Slides>
  <Notes>43</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73</vt:i4>
      </vt:variant>
    </vt:vector>
  </HeadingPairs>
  <TitlesOfParts>
    <vt:vector size="94" baseType="lpstr">
      <vt:lpstr>SimSun</vt:lpstr>
      <vt:lpstr>#9Slide03 AllRoundGothic</vt:lpstr>
      <vt:lpstr>#9Slide03 Arima Madurai Black</vt:lpstr>
      <vt:lpstr>#9Slide03 Arima Madurai Bold</vt:lpstr>
      <vt:lpstr>#9Slide03 Arima Madurai ExtraBo</vt:lpstr>
      <vt:lpstr>#9Slide04 Faustina Bold</vt:lpstr>
      <vt:lpstr>Arial</vt:lpstr>
      <vt:lpstr>Calibri</vt:lpstr>
      <vt:lpstr>Calibri Light</vt:lpstr>
      <vt:lpstr>等线</vt:lpstr>
      <vt:lpstr>Garamond</vt:lpstr>
      <vt:lpstr>Minion Pro</vt:lpstr>
      <vt:lpstr>Myriad Arabic</vt:lpstr>
      <vt:lpstr>Myriad Pro</vt:lpstr>
      <vt:lpstr>Open Sans</vt:lpstr>
      <vt:lpstr>Open Sans Extrabold</vt:lpstr>
      <vt:lpstr>Tahoma</vt:lpstr>
      <vt:lpstr>Times New Roman</vt:lpstr>
      <vt:lpstr>Wingdings</vt:lpstr>
      <vt:lpstr>Office Theme</vt:lpstr>
      <vt:lpstr>1_Office Theme</vt:lpstr>
      <vt:lpstr>PowerPoint Presentation</vt:lpstr>
      <vt:lpstr>                                      LỊCH SỬ VÀ ĐỊA LÍ 4  </vt:lpstr>
      <vt:lpstr>                 NỘI DUNG BÁO CÁO </vt:lpstr>
      <vt:lpstr>YÊU CẦU CẦN ĐẠT</vt:lpstr>
      <vt:lpstr>1. những điểm mới của sách lịch sử và địa lí 4</vt:lpstr>
      <vt:lpstr>PowerPoint Presentation</vt:lpstr>
      <vt:lpstr>PowerPoint Presentation</vt:lpstr>
      <vt:lpstr>CÁCH TIẾP CẬN</vt:lpstr>
      <vt:lpstr>PHƯƠNG PHÁP BIÊN SOẠN</vt:lpstr>
      <vt:lpstr>CẤU TRÚC SÁCH</vt:lpstr>
      <vt:lpstr>MỤC LỤC</vt:lpstr>
      <vt:lpstr>PowerPoint Presentation</vt:lpstr>
      <vt:lpstr> ĐỔI MỚI VỀ CẤU TRÚC BÀI HỌC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CẤU TRÚC VÀ NỘI DUNG BÀI HỌC           </vt:lpstr>
      <vt:lpstr>PowerPoint Presentation</vt:lpstr>
      <vt:lpstr>PowerPoint Presentation</vt:lpstr>
      <vt:lpstr>NHỮNG ƯU ĐIỂM CỦA SÁCH ĐỐI VỚI GIÁO VIÊN</vt:lpstr>
      <vt:lpstr>NHỮNG ƯU ĐIỂM CỦA SÁCH ĐỐI VỚI HỌC SINH</vt:lpstr>
      <vt:lpstr>PowerPoint Presentation</vt:lpstr>
      <vt:lpstr>2. Những vấn đề chung về PPDH,  kiểm tra đánh giá</vt:lpstr>
      <vt:lpstr>PowerPoint Presentation</vt:lpstr>
      <vt:lpstr>PowerPoint Presentation</vt:lpstr>
      <vt:lpstr>HÌNH THỨC TỔ CHỨC DẠY HỌC</vt:lpstr>
      <vt:lpstr>KIỂM TRA ĐÁNH GIÁ</vt:lpstr>
      <vt:lpstr>PowerPoint Presentation</vt:lpstr>
      <vt:lpstr>PowerPoint Presentation</vt:lpstr>
      <vt:lpstr>3. những điểm mới nổi bật</vt:lpstr>
      <vt:lpstr>PowerPoint Presentation</vt:lpstr>
      <vt:lpstr>PowerPoint Presentation</vt:lpstr>
      <vt:lpstr>PowerPoint Presentation</vt:lpstr>
      <vt:lpstr>PowerPoint Presentation</vt:lpstr>
      <vt:lpstr>4. Hướng dẫn cách thức tổ chức một bài học</vt:lpstr>
      <vt:lpstr>PowerPoint Presentation</vt:lpstr>
      <vt:lpstr>PowerPoint Presentation</vt:lpstr>
      <vt:lpstr>PowerPoint Presentation</vt:lpstr>
      <vt:lpstr>   Hoạt động hình thành kiến thức mới </vt:lpstr>
      <vt:lpstr>Hoạt động hình thành kiến thức mới </vt:lpstr>
      <vt:lpstr>PowerPoint Presentation</vt:lpstr>
      <vt:lpstr>BÀI 20. THIÊN NHIÊN VÙNG TÂY NGUYÊN</vt:lpstr>
      <vt:lpstr>BÀI 20. THIÊN NHIÊN VÙNG TÂY NGUYÊN</vt:lpstr>
      <vt:lpstr>I. Mục tiêu</vt:lpstr>
      <vt:lpstr>II. Tiến trình dạy học</vt:lpstr>
      <vt:lpstr>Các bước cho từng hoạt động</vt:lpstr>
      <vt:lpstr>Mở đầu</vt:lpstr>
      <vt:lpstr>PowerPoint Presentation</vt:lpstr>
      <vt:lpstr>PowerPoint Presentation</vt:lpstr>
      <vt:lpstr>Mục 1:  Vị trí địa lí</vt:lpstr>
      <vt:lpstr>Câu hỏi</vt:lpstr>
      <vt:lpstr>Kênh phụ</vt:lpstr>
      <vt:lpstr>Hoạt động 1:  Vị trí địa lí</vt:lpstr>
      <vt:lpstr>Mục 2:  Đặc điểm thiên nhiên a) Địa hình</vt:lpstr>
      <vt:lpstr>Câu hỏi</vt:lpstr>
      <vt:lpstr>Hoạt động 2a:  Địa hình</vt:lpstr>
      <vt:lpstr>Hoạt động 2a:  Địa hình</vt:lpstr>
      <vt:lpstr>Mục 2:  Đặc điểm thiên nhiên b) Khí hậu</vt:lpstr>
      <vt:lpstr>Câu hỏi</vt:lpstr>
      <vt:lpstr>Hoạt động 2b:  Khí hậu</vt:lpstr>
      <vt:lpstr>Hoạt động 2a:  Địa hình</vt:lpstr>
      <vt:lpstr>Nội dung 2c. Đất và 2d. Tài nguyên rừng thực hiện tương tự</vt:lpstr>
      <vt:lpstr>HOẠT ĐỘNG LUYỆN TẬP</vt:lpstr>
      <vt:lpstr>Hoạt động: Trình bày một số đặc điểm địa hình, khí hậu của vùng Tây Nguyên.</vt:lpstr>
      <vt:lpstr>HOẠT ĐỘNG VẬN DỤNG</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Microsoft account</cp:lastModifiedBy>
  <cp:revision>674</cp:revision>
  <cp:lastPrinted>2021-04-17T12:06:39Z</cp:lastPrinted>
  <dcterms:created xsi:type="dcterms:W3CDTF">2021-01-29T05:16:25Z</dcterms:created>
  <dcterms:modified xsi:type="dcterms:W3CDTF">2023-04-07T14:24:38Z</dcterms:modified>
</cp:coreProperties>
</file>