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4" r:id="rId8"/>
    <p:sldId id="260" r:id="rId9"/>
    <p:sldId id="265" r:id="rId10"/>
    <p:sldId id="285" r:id="rId11"/>
    <p:sldId id="284" r:id="rId12"/>
    <p:sldId id="268" r:id="rId13"/>
    <p:sldId id="290" r:id="rId14"/>
    <p:sldId id="283" r:id="rId15"/>
    <p:sldId id="274" r:id="rId16"/>
    <p:sldId id="272" r:id="rId17"/>
    <p:sldId id="282" r:id="rId18"/>
    <p:sldId id="271" r:id="rId19"/>
    <p:sldId id="280" r:id="rId20"/>
    <p:sldId id="275" r:id="rId21"/>
    <p:sldId id="288" r:id="rId22"/>
    <p:sldId id="289" r:id="rId23"/>
    <p:sldId id="281" r:id="rId24"/>
    <p:sldId id="279" r:id="rId25"/>
    <p:sldId id="269" r:id="rId26"/>
    <p:sldId id="291" r:id="rId27"/>
    <p:sldId id="266" r:id="rId28"/>
    <p:sldId id="293" r:id="rId29"/>
    <p:sldId id="295" r:id="rId30"/>
    <p:sldId id="276" r:id="rId31"/>
    <p:sldId id="273" r:id="rId32"/>
    <p:sldId id="294" r:id="rId33"/>
    <p:sldId id="277" r:id="rId34"/>
    <p:sldId id="292" r:id="rId35"/>
    <p:sldId id="262" r:id="rId36"/>
  </p:sldIdLst>
  <p:sldSz cx="9144000" cy="5143500" type="screen16x9"/>
  <p:notesSz cx="6858000" cy="9144000"/>
  <p:defaultTextStyle>
    <a:defPPr>
      <a:defRPr lang="en-US"/>
    </a:defPPr>
    <a:lvl1pPr marL="0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1pPr>
    <a:lvl2pPr marL="171446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2pPr>
    <a:lvl3pPr marL="342891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3pPr>
    <a:lvl4pPr marL="514337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4pPr>
    <a:lvl5pPr marL="685783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5pPr>
    <a:lvl6pPr marL="857229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6pPr>
    <a:lvl7pPr marL="1028674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7pPr>
    <a:lvl8pPr marL="1200120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8pPr>
    <a:lvl9pPr marL="1371566" algn="l" defTabSz="171446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88D"/>
    <a:srgbClr val="8741ED"/>
    <a:srgbClr val="FE1378"/>
    <a:srgbClr val="F802E1"/>
    <a:srgbClr val="5B5562"/>
    <a:srgbClr val="FFFFFF"/>
    <a:srgbClr val="C202AF"/>
    <a:srgbClr val="6F1EE9"/>
    <a:srgbClr val="9FFFAF"/>
    <a:srgbClr val="29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4301" autoAdjust="0"/>
  </p:normalViewPr>
  <p:slideViewPr>
    <p:cSldViewPr snapToGrid="0">
      <p:cViewPr varScale="1">
        <p:scale>
          <a:sx n="124" d="100"/>
          <a:sy n="124" d="100"/>
        </p:scale>
        <p:origin x="1392" y="-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38FF97A1-3C13-4B50-98F6-7B0CC9B4CB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84664" y="839391"/>
            <a:ext cx="2461022" cy="32879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2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DC8A50A0-5BFF-4AA8-A221-E674EE694D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19136" y="831209"/>
            <a:ext cx="2735501" cy="34937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856CAB45-EF5D-4A3E-AA0B-CAAD852084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55994" y="1485433"/>
            <a:ext cx="1838777" cy="23484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48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3992C8F8-6596-4B77-94BF-4DD6AE371A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36393"/>
            <a:ext cx="3685682" cy="22928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1D0F7608-BD83-48BF-8EF0-0E43E69AF85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85193" y="2256503"/>
            <a:ext cx="4169444" cy="23945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8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B67A1711-D681-4267-B200-E8999A2BB0C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86116" y="1705549"/>
            <a:ext cx="2567109" cy="29531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8B28769A-B525-4FE8-9E3C-F7115046A1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41999" y="1907763"/>
            <a:ext cx="2052072" cy="22052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CA1958E2-114C-453B-A1A6-1E22C98D1B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51125" y="1249484"/>
            <a:ext cx="2243222" cy="19866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BF9BC1DF-A785-43B3-B320-136C57DB88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08820" y="1249483"/>
            <a:ext cx="2243222" cy="19866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55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D4780CFB-E5F3-46CB-8ECE-D79664B66C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2780449"/>
            <a:ext cx="9144000" cy="23630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5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11EB9960-FCC8-4549-B3FD-9C22638E32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25130" y="0"/>
            <a:ext cx="2918870" cy="25551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7EA563B2-D3E8-4AE8-9862-E764039106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9988" y="2273967"/>
            <a:ext cx="2451858" cy="19967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85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4963A3A7-1100-4150-B350-09D41C4C82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210571"/>
            <a:ext cx="4169444" cy="19329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A00D818-3C08-4F48-9765-03EBE9239A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03560" y="1989996"/>
            <a:ext cx="3050065" cy="19264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DED03055-9E56-4506-9506-26D0704F84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3755572" cy="2125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07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3FB2509A-39F5-4909-893F-4FC5CA7E5C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5472" y="873773"/>
            <a:ext cx="4310735" cy="42697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9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A68CAA2D-4347-419D-B083-06676E9E7E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729665" cy="2125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5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D50BE3F4-4822-4DC4-9DE0-1943FB88E9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62662" cy="2571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250C7EFA-C22E-4B2D-86FE-25636D15D26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81338" y="2571750"/>
            <a:ext cx="4062662" cy="2571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0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623FA63D-4958-4C7B-A122-5689A4D9DE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97651" y="1173663"/>
            <a:ext cx="3960918" cy="13158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61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B65BB333-8A2A-43DE-88CD-F9C90FA278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86086" y="0"/>
            <a:ext cx="4557914" cy="22591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09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31749FAD-CBF0-407F-892F-F8A505C83C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5855" y="846268"/>
            <a:ext cx="2431197" cy="31148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550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7056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CA92D8C7-346B-43BD-ACEE-7020621D736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01588" y="0"/>
            <a:ext cx="3039821" cy="22465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52A8E292-C040-442F-B237-C8744DDA77E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96734" y="1985268"/>
            <a:ext cx="2349013" cy="20432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151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36D1570D-F070-4FCF-811B-2291DDE766D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61532" y="2048126"/>
            <a:ext cx="1744218" cy="14229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xmlns="" id="{1777E644-2AE1-4D91-8D49-73C51E1DDDB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63829" y="2048126"/>
            <a:ext cx="1744218" cy="14229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xmlns="" id="{C61A9FAD-1406-4623-937D-5293E06675D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29248" y="2048126"/>
            <a:ext cx="1744218" cy="14229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9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2E319FFC-2B92-431D-A93F-248A22A439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346280" y="1214050"/>
            <a:ext cx="2567109" cy="3418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ACDDDDAA-A24A-4AAC-9BB7-B63BCAF47E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9341" y="1214050"/>
            <a:ext cx="1459196" cy="3130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0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9ECE3A19-32EC-4697-B9C6-839784D8D8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39056" y="1198022"/>
            <a:ext cx="2427899" cy="31084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xmlns="" id="{471B071D-C7D7-4DE1-89C6-8A30684AC91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3844" y="1891861"/>
            <a:ext cx="2427899" cy="2414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xmlns="" id="{888ECACF-5C79-4F69-8C5E-95A2DEEE51F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81156" y="1198021"/>
            <a:ext cx="2288013" cy="19866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419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50F8DC86-E12D-4662-A224-1AEAAFA3FCC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2683" y="2571750"/>
            <a:ext cx="7556983" cy="14141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xmlns="" id="{96BD3B13-C995-416B-ADB8-83C04AB940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5697" y="875311"/>
            <a:ext cx="2245621" cy="15645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xmlns="" id="{6A8EAD92-B8E3-450D-B960-A86C42DAC8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671937" y="875311"/>
            <a:ext cx="2245621" cy="15645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68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17CBEB39-49EE-4755-AF6C-47401F17B92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026911" y="540824"/>
            <a:ext cx="3113433" cy="17184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xmlns="" id="{EA26E676-0523-45CC-85AB-D6EC69C0343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16115" y="540824"/>
            <a:ext cx="2039266" cy="34476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xmlns="" id="{20AFBBB3-8008-4FAC-9946-B8CDE25A03A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87612" y="535420"/>
            <a:ext cx="2039266" cy="34476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5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04BBD8F0-57CC-4BF2-95BC-C28D61024C4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064241" y="1794565"/>
            <a:ext cx="2814227" cy="1884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103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E3B9DE30-5BA7-4284-B7B1-867FB505705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22855" y="937560"/>
            <a:ext cx="1586335" cy="33992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501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B5463878-95FA-49F7-ABA6-5366D9BB522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3937819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20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775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84872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4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2496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275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AD05C2F3-D897-4B80-8293-8A9AFD48FEA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72000" y="1527208"/>
            <a:ext cx="4147788" cy="36162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49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F05F8A28-376E-4AEE-8306-7ED0DD274D9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6428" y="1951529"/>
            <a:ext cx="2754075" cy="2095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7026C11D-1548-49E1-8FA4-4E428324EAE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823953" y="1951529"/>
            <a:ext cx="2231876" cy="2095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648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7B8ADBC0-48B0-45D3-BB0C-CE0F791E947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692141" y="0"/>
            <a:ext cx="2451859" cy="2571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xmlns="" id="{0BC67A25-0A41-487D-9FBE-1D768B39A8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067053" y="2571750"/>
            <a:ext cx="2451859" cy="2571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51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xmlns="" id="{96B51A41-C236-4C56-B424-522A68A545C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0" cy="2240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5095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56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6" Type="http://schemas.openxmlformats.org/officeDocument/2006/relationships/slideLayout" Target="../slideLayouts/slideLayout46.xml"/><Relationship Id="rId47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slideLayout" Target="../slideLayouts/slideLayout37.xml"/><Relationship Id="rId38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41.xml"/><Relationship Id="rId42" Type="http://schemas.openxmlformats.org/officeDocument/2006/relationships/slideLayout" Target="../slideLayouts/slideLayout42.xml"/><Relationship Id="rId43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44.xml"/><Relationship Id="rId45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7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  <p:sldLayoutId id="2147483728" r:id="rId19"/>
    <p:sldLayoutId id="2147483729" r:id="rId20"/>
    <p:sldLayoutId id="2147483730" r:id="rId21"/>
    <p:sldLayoutId id="2147483731" r:id="rId22"/>
    <p:sldLayoutId id="2147483732" r:id="rId23"/>
    <p:sldLayoutId id="2147483733" r:id="rId24"/>
    <p:sldLayoutId id="2147483734" r:id="rId25"/>
    <p:sldLayoutId id="2147483735" r:id="rId26"/>
    <p:sldLayoutId id="2147483736" r:id="rId27"/>
    <p:sldLayoutId id="2147483737" r:id="rId28"/>
    <p:sldLayoutId id="2147483738" r:id="rId29"/>
    <p:sldLayoutId id="2147483739" r:id="rId30"/>
    <p:sldLayoutId id="2147483740" r:id="rId31"/>
    <p:sldLayoutId id="2147483741" r:id="rId32"/>
    <p:sldLayoutId id="2147483742" r:id="rId33"/>
    <p:sldLayoutId id="2147483743" r:id="rId34"/>
    <p:sldLayoutId id="2147483744" r:id="rId35"/>
    <p:sldLayoutId id="2147483745" r:id="rId36"/>
    <p:sldLayoutId id="2147483746" r:id="rId37"/>
    <p:sldLayoutId id="2147483747" r:id="rId38"/>
    <p:sldLayoutId id="2147483748" r:id="rId39"/>
    <p:sldLayoutId id="2147483749" r:id="rId40"/>
    <p:sldLayoutId id="2147483750" r:id="rId41"/>
    <p:sldLayoutId id="2147483751" r:id="rId42"/>
    <p:sldLayoutId id="2147483752" r:id="rId43"/>
    <p:sldLayoutId id="2147483753" r:id="rId44"/>
    <p:sldLayoutId id="2147483754" r:id="rId45"/>
    <p:sldLayoutId id="2147483755" r:id="rId4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1965858" y="2390736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-1619110" y="-1298593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471207" y="530943"/>
            <a:ext cx="4933335" cy="4103738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FB0C85-D782-4A7B-8CE7-718A5E5482EA}"/>
              </a:ext>
            </a:extLst>
          </p:cNvPr>
          <p:cNvSpPr txBox="1"/>
          <p:nvPr/>
        </p:nvSpPr>
        <p:spPr>
          <a:xfrm>
            <a:off x="951534" y="1769223"/>
            <a:ext cx="411362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MAKENZIE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FC8CDFE-5B83-4A2E-8CEA-B61E851AEDA7}"/>
              </a:ext>
            </a:extLst>
          </p:cNvPr>
          <p:cNvSpPr txBox="1"/>
          <p:nvPr/>
        </p:nvSpPr>
        <p:spPr>
          <a:xfrm>
            <a:off x="1245348" y="2989918"/>
            <a:ext cx="335034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25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C119E27-5B79-453A-9A93-4B97CECC4D03}"/>
              </a:ext>
            </a:extLst>
          </p:cNvPr>
          <p:cNvSpPr txBox="1"/>
          <p:nvPr/>
        </p:nvSpPr>
        <p:spPr>
          <a:xfrm>
            <a:off x="5884871" y="4208074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861D46B-15FC-4F09-AB85-4BB9F67F6316}"/>
              </a:ext>
            </a:extLst>
          </p:cNvPr>
          <p:cNvSpPr/>
          <p:nvPr/>
        </p:nvSpPr>
        <p:spPr>
          <a:xfrm flipV="1">
            <a:off x="5884870" y="4606032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864689" y="392539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1332944" y="123991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4660968" y="94112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21D26668-618E-43F9-A844-9881C62E16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6C17211-F59E-44BC-97F6-A2B8A80013EB}"/>
              </a:ext>
            </a:extLst>
          </p:cNvPr>
          <p:cNvSpPr/>
          <p:nvPr/>
        </p:nvSpPr>
        <p:spPr>
          <a:xfrm>
            <a:off x="6293362" y="511362"/>
            <a:ext cx="2379432" cy="3288242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10339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1673714" y="2023364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-1806072" y="-2394446"/>
            <a:ext cx="5725443" cy="5725443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5026806" y="1648095"/>
            <a:ext cx="3358055" cy="2099199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701736" y="23701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727395" y="448540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7651353" y="334927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8587399" y="1365409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376064-2B55-4A7D-8202-06323F96F30F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C57CABF-1B32-4EC1-86C9-26E37CB98256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56DF2B4-7B5B-4E47-94A6-F2C13449DF6E}"/>
              </a:ext>
            </a:extLst>
          </p:cNvPr>
          <p:cNvSpPr/>
          <p:nvPr/>
        </p:nvSpPr>
        <p:spPr>
          <a:xfrm>
            <a:off x="5324469" y="2444772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A5BA164A-C120-4ADF-8A41-D696394D633B}"/>
              </a:ext>
            </a:extLst>
          </p:cNvPr>
          <p:cNvSpPr/>
          <p:nvPr/>
        </p:nvSpPr>
        <p:spPr>
          <a:xfrm>
            <a:off x="5324469" y="2444772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3593F28-A557-4DDF-A7C3-C50B411DADCB}"/>
              </a:ext>
            </a:extLst>
          </p:cNvPr>
          <p:cNvSpPr txBox="1"/>
          <p:nvPr/>
        </p:nvSpPr>
        <p:spPr>
          <a:xfrm>
            <a:off x="5324469" y="1898936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One</a:t>
            </a: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xmlns="" id="{097F6F69-B356-4814-BE10-EEF282CB7150}"/>
              </a:ext>
            </a:extLst>
          </p:cNvPr>
          <p:cNvSpPr txBox="1"/>
          <p:nvPr/>
        </p:nvSpPr>
        <p:spPr>
          <a:xfrm>
            <a:off x="5324469" y="2115714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BC2EE3E-CAA6-4A38-ADB2-D99B259A7509}"/>
              </a:ext>
            </a:extLst>
          </p:cNvPr>
          <p:cNvSpPr/>
          <p:nvPr/>
        </p:nvSpPr>
        <p:spPr>
          <a:xfrm>
            <a:off x="5324469" y="3417272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E4328E5-5BC0-4C12-840E-AE16AB19622E}"/>
              </a:ext>
            </a:extLst>
          </p:cNvPr>
          <p:cNvSpPr/>
          <p:nvPr/>
        </p:nvSpPr>
        <p:spPr>
          <a:xfrm>
            <a:off x="5324469" y="3417272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3FD354B-5C8D-40B5-B60C-68DBC54AE8F3}"/>
              </a:ext>
            </a:extLst>
          </p:cNvPr>
          <p:cNvSpPr txBox="1"/>
          <p:nvPr/>
        </p:nvSpPr>
        <p:spPr>
          <a:xfrm>
            <a:off x="5324469" y="2871436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Two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xmlns="" id="{6FAE6AD0-CCA8-44FF-8453-C10B770B0FE2}"/>
              </a:ext>
            </a:extLst>
          </p:cNvPr>
          <p:cNvSpPr txBox="1"/>
          <p:nvPr/>
        </p:nvSpPr>
        <p:spPr>
          <a:xfrm>
            <a:off x="5324469" y="3088213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599AC59-C8F8-4DB7-926D-74CAB3B6FE5D}"/>
              </a:ext>
            </a:extLst>
          </p:cNvPr>
          <p:cNvSpPr txBox="1"/>
          <p:nvPr/>
        </p:nvSpPr>
        <p:spPr>
          <a:xfrm>
            <a:off x="5024141" y="827002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Technical Skill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8CCA59D4-B4F8-49A8-94E8-7EB7F3E7FA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759140" y="661856"/>
            <a:ext cx="3730430" cy="3637107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2373513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xmlns="" id="{0661EE88-0D15-495C-A859-D284D502AC37}"/>
              </a:ext>
            </a:extLst>
          </p:cNvPr>
          <p:cNvSpPr/>
          <p:nvPr/>
        </p:nvSpPr>
        <p:spPr>
          <a:xfrm>
            <a:off x="2969022" y="3401845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2209823" y="-2352009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-1666967" y="-210210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85209" y="282159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578049" y="455095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5909654" y="40338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75761" y="3095992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Technical Skill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8461401" y="615400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267E3D8-5EB6-497B-B57A-7019E9764E03}"/>
              </a:ext>
            </a:extLst>
          </p:cNvPr>
          <p:cNvSpPr/>
          <p:nvPr/>
        </p:nvSpPr>
        <p:spPr>
          <a:xfrm>
            <a:off x="5575662" y="2877077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8C3A444-11D5-4C4F-8E66-61530F4AEC72}"/>
              </a:ext>
            </a:extLst>
          </p:cNvPr>
          <p:cNvSpPr/>
          <p:nvPr/>
        </p:nvSpPr>
        <p:spPr>
          <a:xfrm>
            <a:off x="5575662" y="2877077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9749678-B9E9-4271-AAEC-97C71AC73442}"/>
              </a:ext>
            </a:extLst>
          </p:cNvPr>
          <p:cNvSpPr txBox="1"/>
          <p:nvPr/>
        </p:nvSpPr>
        <p:spPr>
          <a:xfrm>
            <a:off x="5575661" y="2331241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One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xmlns="" id="{8808052B-B14E-4B87-BCC5-42520C711919}"/>
              </a:ext>
            </a:extLst>
          </p:cNvPr>
          <p:cNvSpPr txBox="1"/>
          <p:nvPr/>
        </p:nvSpPr>
        <p:spPr>
          <a:xfrm>
            <a:off x="5575662" y="2548018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3AEBE0F-43F4-4389-BF64-32C6DFD39BA3}"/>
              </a:ext>
            </a:extLst>
          </p:cNvPr>
          <p:cNvSpPr/>
          <p:nvPr/>
        </p:nvSpPr>
        <p:spPr>
          <a:xfrm>
            <a:off x="5575662" y="3849576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4473A86C-851E-47CC-83BC-62148AD0592D}"/>
              </a:ext>
            </a:extLst>
          </p:cNvPr>
          <p:cNvSpPr/>
          <p:nvPr/>
        </p:nvSpPr>
        <p:spPr>
          <a:xfrm>
            <a:off x="5575662" y="3849576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F3DE823-B482-41A1-9B09-9B3D491F0F74}"/>
              </a:ext>
            </a:extLst>
          </p:cNvPr>
          <p:cNvSpPr txBox="1"/>
          <p:nvPr/>
        </p:nvSpPr>
        <p:spPr>
          <a:xfrm>
            <a:off x="5575661" y="3303740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Two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xmlns="" id="{C6514EA0-FD13-4F34-B23F-CB645CBE6186}"/>
              </a:ext>
            </a:extLst>
          </p:cNvPr>
          <p:cNvSpPr txBox="1"/>
          <p:nvPr/>
        </p:nvSpPr>
        <p:spPr>
          <a:xfrm>
            <a:off x="5575662" y="3520518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xmlns="" id="{764AC718-6937-4AE8-B19D-193151E47DDA}"/>
              </a:ext>
            </a:extLst>
          </p:cNvPr>
          <p:cNvSpPr txBox="1"/>
          <p:nvPr/>
        </p:nvSpPr>
        <p:spPr>
          <a:xfrm>
            <a:off x="5592837" y="1251282"/>
            <a:ext cx="2452050" cy="831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61E608D4-E056-4B2A-87F6-8CB1F44C38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3584115" y="1262142"/>
            <a:ext cx="1642154" cy="1303696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56659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1954737" y="99732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-2676683" y="199465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63229" y="2847106"/>
            <a:ext cx="214322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It’s Time To Break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3653859" y="442408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4384636" y="243040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8497632" y="5728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6" name="Google Shape;485;p91">
            <a:extLst>
              <a:ext uri="{FF2B5EF4-FFF2-40B4-BE49-F238E27FC236}">
                <a16:creationId xmlns:a16="http://schemas.microsoft.com/office/drawing/2014/main" xmlns="" id="{A6AEA44B-EB54-4A34-99D4-7CEBA19B9FA0}"/>
              </a:ext>
            </a:extLst>
          </p:cNvPr>
          <p:cNvSpPr txBox="1"/>
          <p:nvPr/>
        </p:nvSpPr>
        <p:spPr>
          <a:xfrm>
            <a:off x="5277902" y="855498"/>
            <a:ext cx="3312341" cy="98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r>
              <a:rPr lang="en-US" sz="1688" dirty="0">
                <a:solidFill>
                  <a:srgbClr val="FFFFFF"/>
                </a:solidFill>
                <a:latin typeface="Oswald" pitchFamily="2" charset="0"/>
                <a:ea typeface="Source Code Pro" panose="020B0509030403020204" pitchFamily="49" charset="0"/>
                <a:cs typeface="Open Sans" panose="020B0606030504020204" pitchFamily="34" charset="0"/>
                <a:sym typeface="Merriweather"/>
              </a:rPr>
              <a:t>“This is a quote. Words full of wisdom that someone important said and can make the reader get inspired.”</a:t>
            </a:r>
            <a:endParaRPr sz="1688" dirty="0">
              <a:solidFill>
                <a:srgbClr val="FFFFFF"/>
              </a:solidFill>
              <a:latin typeface="Oswald" pitchFamily="2" charset="0"/>
              <a:ea typeface="Source Code Pro" panose="020B0509030403020204" pitchFamily="49" charset="0"/>
              <a:cs typeface="Open Sans" panose="020B0606030504020204" pitchFamily="34" charset="0"/>
              <a:sym typeface="Merriweather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1DB227F-3B24-453D-BD24-147F7C4815DE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4085857-7997-44AA-955C-93386BA2398F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E80E154F-0EB5-46A7-ACA3-33B6DCD96F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453E77D1-C8F7-4F73-B763-014696736B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3074438" y="1950991"/>
            <a:ext cx="2942961" cy="1256764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2392625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CBB7105-743E-47C2-95FB-68289C24EF21}"/>
              </a:ext>
            </a:extLst>
          </p:cNvPr>
          <p:cNvSpPr/>
          <p:nvPr/>
        </p:nvSpPr>
        <p:spPr>
          <a:xfrm>
            <a:off x="4646538" y="1533756"/>
            <a:ext cx="5757791" cy="5757791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FA99AE-624F-4233-84DA-A4C093195CC0}"/>
              </a:ext>
            </a:extLst>
          </p:cNvPr>
          <p:cNvSpPr/>
          <p:nvPr/>
        </p:nvSpPr>
        <p:spPr>
          <a:xfrm>
            <a:off x="-2198090" y="1831577"/>
            <a:ext cx="5912073" cy="5912073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85431" y="823659"/>
            <a:ext cx="339078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My Education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2A2E94C8-C221-4766-859F-58F84D223708}"/>
              </a:ext>
            </a:extLst>
          </p:cNvPr>
          <p:cNvSpPr txBox="1"/>
          <p:nvPr/>
        </p:nvSpPr>
        <p:spPr>
          <a:xfrm>
            <a:off x="789365" y="1688783"/>
            <a:ext cx="2373695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191333" y="28159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8533184" y="325993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0CD5E9-CA3D-4357-B805-ECB98995DAFD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3352D88-52EB-44E2-8026-79D9D5DC60A8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A473FB0-9FCF-402C-9877-1864DBC5D3B7}"/>
              </a:ext>
            </a:extLst>
          </p:cNvPr>
          <p:cNvSpPr/>
          <p:nvPr/>
        </p:nvSpPr>
        <p:spPr>
          <a:xfrm>
            <a:off x="785432" y="2897724"/>
            <a:ext cx="3111917" cy="1398123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Star: 4 Points 34">
            <a:extLst>
              <a:ext uri="{FF2B5EF4-FFF2-40B4-BE49-F238E27FC236}">
                <a16:creationId xmlns:a16="http://schemas.microsoft.com/office/drawing/2014/main" xmlns="" id="{F30D9227-8F1D-40CB-900C-97CA9F6833F8}"/>
              </a:ext>
            </a:extLst>
          </p:cNvPr>
          <p:cNvSpPr/>
          <p:nvPr/>
        </p:nvSpPr>
        <p:spPr>
          <a:xfrm>
            <a:off x="3713983" y="388582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9AFBB9C3-19D8-45F3-91F3-F9F6086394B9}"/>
              </a:ext>
            </a:extLst>
          </p:cNvPr>
          <p:cNvSpPr txBox="1"/>
          <p:nvPr/>
        </p:nvSpPr>
        <p:spPr>
          <a:xfrm>
            <a:off x="1186615" y="3544222"/>
            <a:ext cx="2373378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xmlns="" id="{F387E415-EF8D-40AC-9661-1A9615D4AF2E}"/>
              </a:ext>
            </a:extLst>
          </p:cNvPr>
          <p:cNvSpPr txBox="1"/>
          <p:nvPr/>
        </p:nvSpPr>
        <p:spPr>
          <a:xfrm>
            <a:off x="1186616" y="3162753"/>
            <a:ext cx="167515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  <a:endParaRPr lang="en-US"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6CFC5322-578C-45E1-8F17-EB2B47DFFE20}"/>
              </a:ext>
            </a:extLst>
          </p:cNvPr>
          <p:cNvSpPr/>
          <p:nvPr/>
        </p:nvSpPr>
        <p:spPr>
          <a:xfrm>
            <a:off x="4298534" y="2879219"/>
            <a:ext cx="3111917" cy="1398123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xmlns="" id="{D3DC83C8-E4B9-4CB7-9CE2-E4074E17A5A3}"/>
              </a:ext>
            </a:extLst>
          </p:cNvPr>
          <p:cNvSpPr txBox="1"/>
          <p:nvPr/>
        </p:nvSpPr>
        <p:spPr>
          <a:xfrm>
            <a:off x="4699717" y="3525718"/>
            <a:ext cx="2373378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xmlns="" id="{D7446FF5-D9F2-4FA9-A09F-77E9CE8AE8EC}"/>
              </a:ext>
            </a:extLst>
          </p:cNvPr>
          <p:cNvSpPr txBox="1"/>
          <p:nvPr/>
        </p:nvSpPr>
        <p:spPr>
          <a:xfrm>
            <a:off x="4699718" y="3144247"/>
            <a:ext cx="167515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  <a:endParaRPr lang="en-US"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8482F5E5-688F-459F-994D-D492059B843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4646537" y="1424094"/>
            <a:ext cx="3960918" cy="1315827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895553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3302691" y="894334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2913306" y="-1498451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184515" y="2632551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57166" y="249120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22102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281341" y="134525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16428" y="878294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Work Experience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4354128" y="4565424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3AF9CB22-16FE-4461-ABB4-6A0A2DBB66F1}"/>
              </a:ext>
            </a:extLst>
          </p:cNvPr>
          <p:cNvSpPr/>
          <p:nvPr/>
        </p:nvSpPr>
        <p:spPr>
          <a:xfrm>
            <a:off x="852851" y="2922837"/>
            <a:ext cx="685800" cy="685800"/>
          </a:xfrm>
          <a:prstGeom prst="ellipse">
            <a:avLst/>
          </a:prstGeom>
          <a:solidFill>
            <a:srgbClr val="C202A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Freeform 37">
            <a:extLst>
              <a:ext uri="{FF2B5EF4-FFF2-40B4-BE49-F238E27FC236}">
                <a16:creationId xmlns:a16="http://schemas.microsoft.com/office/drawing/2014/main" xmlns="" id="{41D1FD95-74A2-41E1-86B8-E14842A7CE3B}"/>
              </a:ext>
            </a:extLst>
          </p:cNvPr>
          <p:cNvSpPr>
            <a:spLocks noEditPoints="1"/>
          </p:cNvSpPr>
          <p:nvPr/>
        </p:nvSpPr>
        <p:spPr bwMode="auto">
          <a:xfrm>
            <a:off x="1068387" y="3135924"/>
            <a:ext cx="274320" cy="240030"/>
          </a:xfrm>
          <a:custGeom>
            <a:avLst/>
            <a:gdLst/>
            <a:ahLst/>
            <a:cxnLst>
              <a:cxn ang="0">
                <a:pos x="68" y="18"/>
              </a:cxn>
              <a:cxn ang="0">
                <a:pos x="68" y="50"/>
              </a:cxn>
              <a:cxn ang="0">
                <a:pos x="59" y="59"/>
              </a:cxn>
              <a:cxn ang="0">
                <a:pos x="9" y="59"/>
              </a:cxn>
              <a:cxn ang="0">
                <a:pos x="0" y="50"/>
              </a:cxn>
              <a:cxn ang="0">
                <a:pos x="0" y="18"/>
              </a:cxn>
              <a:cxn ang="0">
                <a:pos x="9" y="9"/>
              </a:cxn>
              <a:cxn ang="0">
                <a:pos x="17" y="9"/>
              </a:cxn>
              <a:cxn ang="0">
                <a:pos x="19" y="4"/>
              </a:cxn>
              <a:cxn ang="0">
                <a:pos x="25" y="0"/>
              </a:cxn>
              <a:cxn ang="0">
                <a:pos x="43" y="0"/>
              </a:cxn>
              <a:cxn ang="0">
                <a:pos x="49" y="4"/>
              </a:cxn>
              <a:cxn ang="0">
                <a:pos x="51" y="9"/>
              </a:cxn>
              <a:cxn ang="0">
                <a:pos x="59" y="9"/>
              </a:cxn>
              <a:cxn ang="0">
                <a:pos x="68" y="18"/>
              </a:cxn>
              <a:cxn ang="0">
                <a:pos x="50" y="34"/>
              </a:cxn>
              <a:cxn ang="0">
                <a:pos x="34" y="18"/>
              </a:cxn>
              <a:cxn ang="0">
                <a:pos x="18" y="34"/>
              </a:cxn>
              <a:cxn ang="0">
                <a:pos x="34" y="50"/>
              </a:cxn>
              <a:cxn ang="0">
                <a:pos x="50" y="34"/>
              </a:cxn>
              <a:cxn ang="0">
                <a:pos x="44" y="34"/>
              </a:cxn>
              <a:cxn ang="0">
                <a:pos x="34" y="44"/>
              </a:cxn>
              <a:cxn ang="0">
                <a:pos x="24" y="34"/>
              </a:cxn>
              <a:cxn ang="0">
                <a:pos x="34" y="24"/>
              </a:cxn>
              <a:cxn ang="0">
                <a:pos x="44" y="34"/>
              </a:cxn>
            </a:cxnLst>
            <a:rect l="0" t="0" r="r" b="b"/>
            <a:pathLst>
              <a:path w="68" h="59">
                <a:moveTo>
                  <a:pt x="68" y="18"/>
                </a:moveTo>
                <a:cubicBezTo>
                  <a:pt x="68" y="50"/>
                  <a:pt x="68" y="50"/>
                  <a:pt x="68" y="50"/>
                </a:cubicBezTo>
                <a:cubicBezTo>
                  <a:pt x="68" y="55"/>
                  <a:pt x="64" y="59"/>
                  <a:pt x="59" y="59"/>
                </a:cubicBezTo>
                <a:cubicBezTo>
                  <a:pt x="9" y="59"/>
                  <a:pt x="9" y="59"/>
                  <a:pt x="9" y="59"/>
                </a:cubicBezTo>
                <a:cubicBezTo>
                  <a:pt x="4" y="59"/>
                  <a:pt x="0" y="55"/>
                  <a:pt x="0" y="5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3"/>
                  <a:pt x="4" y="9"/>
                  <a:pt x="9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9" y="4"/>
                  <a:pt x="19" y="4"/>
                  <a:pt x="19" y="4"/>
                </a:cubicBezTo>
                <a:cubicBezTo>
                  <a:pt x="20" y="2"/>
                  <a:pt x="22" y="0"/>
                  <a:pt x="2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6" y="0"/>
                  <a:pt x="48" y="2"/>
                  <a:pt x="49" y="4"/>
                </a:cubicBezTo>
                <a:cubicBezTo>
                  <a:pt x="51" y="9"/>
                  <a:pt x="51" y="9"/>
                  <a:pt x="51" y="9"/>
                </a:cubicBezTo>
                <a:cubicBezTo>
                  <a:pt x="59" y="9"/>
                  <a:pt x="59" y="9"/>
                  <a:pt x="59" y="9"/>
                </a:cubicBezTo>
                <a:cubicBezTo>
                  <a:pt x="64" y="9"/>
                  <a:pt x="68" y="13"/>
                  <a:pt x="68" y="18"/>
                </a:cubicBezTo>
                <a:close/>
                <a:moveTo>
                  <a:pt x="50" y="34"/>
                </a:moveTo>
                <a:cubicBezTo>
                  <a:pt x="50" y="25"/>
                  <a:pt x="43" y="18"/>
                  <a:pt x="34" y="18"/>
                </a:cubicBezTo>
                <a:cubicBezTo>
                  <a:pt x="25" y="18"/>
                  <a:pt x="18" y="25"/>
                  <a:pt x="18" y="34"/>
                </a:cubicBezTo>
                <a:cubicBezTo>
                  <a:pt x="18" y="43"/>
                  <a:pt x="25" y="50"/>
                  <a:pt x="34" y="50"/>
                </a:cubicBezTo>
                <a:cubicBezTo>
                  <a:pt x="43" y="50"/>
                  <a:pt x="50" y="43"/>
                  <a:pt x="50" y="34"/>
                </a:cubicBezTo>
                <a:close/>
                <a:moveTo>
                  <a:pt x="44" y="34"/>
                </a:moveTo>
                <a:cubicBezTo>
                  <a:pt x="44" y="40"/>
                  <a:pt x="40" y="44"/>
                  <a:pt x="34" y="44"/>
                </a:cubicBezTo>
                <a:cubicBezTo>
                  <a:pt x="28" y="44"/>
                  <a:pt x="24" y="40"/>
                  <a:pt x="24" y="34"/>
                </a:cubicBezTo>
                <a:cubicBezTo>
                  <a:pt x="24" y="28"/>
                  <a:pt x="28" y="24"/>
                  <a:pt x="34" y="24"/>
                </a:cubicBezTo>
                <a:cubicBezTo>
                  <a:pt x="40" y="24"/>
                  <a:pt x="44" y="28"/>
                  <a:pt x="44" y="34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xmlns="" id="{992C8595-4EC4-4B1F-AEB6-17FDC9D0F049}"/>
              </a:ext>
            </a:extLst>
          </p:cNvPr>
          <p:cNvSpPr txBox="1"/>
          <p:nvPr/>
        </p:nvSpPr>
        <p:spPr>
          <a:xfrm>
            <a:off x="1827587" y="3543131"/>
            <a:ext cx="191840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B0C98159-476C-48FE-A439-B4CB2951A85D}"/>
              </a:ext>
            </a:extLst>
          </p:cNvPr>
          <p:cNvSpPr/>
          <p:nvPr/>
        </p:nvSpPr>
        <p:spPr>
          <a:xfrm>
            <a:off x="3839551" y="2922659"/>
            <a:ext cx="685800" cy="685800"/>
          </a:xfrm>
          <a:prstGeom prst="ellipse">
            <a:avLst/>
          </a:prstGeom>
          <a:solidFill>
            <a:srgbClr val="C202A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Freeform 171">
            <a:extLst>
              <a:ext uri="{FF2B5EF4-FFF2-40B4-BE49-F238E27FC236}">
                <a16:creationId xmlns:a16="http://schemas.microsoft.com/office/drawing/2014/main" xmlns="" id="{0C8EC96D-23A0-4AB3-ABBB-599BF6537174}"/>
              </a:ext>
            </a:extLst>
          </p:cNvPr>
          <p:cNvSpPr>
            <a:spLocks/>
          </p:cNvSpPr>
          <p:nvPr/>
        </p:nvSpPr>
        <p:spPr bwMode="auto">
          <a:xfrm>
            <a:off x="4055088" y="3161612"/>
            <a:ext cx="274320" cy="205740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17B6779-8500-4D43-98E7-ABD8297E191C}"/>
              </a:ext>
            </a:extLst>
          </p:cNvPr>
          <p:cNvSpPr txBox="1"/>
          <p:nvPr/>
        </p:nvSpPr>
        <p:spPr>
          <a:xfrm>
            <a:off x="1827585" y="3322021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One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xmlns="" id="{49E001A1-DFCF-4F3B-9068-60EC3C103A6B}"/>
              </a:ext>
            </a:extLst>
          </p:cNvPr>
          <p:cNvSpPr txBox="1"/>
          <p:nvPr/>
        </p:nvSpPr>
        <p:spPr>
          <a:xfrm>
            <a:off x="4809859" y="3543131"/>
            <a:ext cx="191840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B5C4F26-FD26-4576-B5F1-37F452E2893F}"/>
              </a:ext>
            </a:extLst>
          </p:cNvPr>
          <p:cNvSpPr txBox="1"/>
          <p:nvPr/>
        </p:nvSpPr>
        <p:spPr>
          <a:xfrm>
            <a:off x="4809858" y="3322021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Two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7A8D52EF-F44C-4017-A683-4AEC512DE26B}"/>
              </a:ext>
            </a:extLst>
          </p:cNvPr>
          <p:cNvSpPr txBox="1"/>
          <p:nvPr/>
        </p:nvSpPr>
        <p:spPr>
          <a:xfrm>
            <a:off x="1837844" y="3024814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2016-2019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51E8243-0278-4E7B-B57C-41375A86502A}"/>
              </a:ext>
            </a:extLst>
          </p:cNvPr>
          <p:cNvSpPr txBox="1"/>
          <p:nvPr/>
        </p:nvSpPr>
        <p:spPr>
          <a:xfrm>
            <a:off x="4809858" y="3009068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2019-2021</a:t>
            </a: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xmlns="" id="{A244FA22-7F25-4218-B97C-7B6696015ED4}"/>
              </a:ext>
            </a:extLst>
          </p:cNvPr>
          <p:cNvSpPr txBox="1"/>
          <p:nvPr/>
        </p:nvSpPr>
        <p:spPr>
          <a:xfrm>
            <a:off x="816545" y="1801816"/>
            <a:ext cx="2452050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CF94A339-4787-4389-A539-91621F5711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5992847" y="878293"/>
            <a:ext cx="2334608" cy="1782139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40424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5060326" y="-3638901"/>
            <a:ext cx="5725443" cy="5725443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27194C47-9BFF-4A27-A35C-DB6C61785C7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828597" y="2916374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7163663" y="25497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919900" y="460515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541397" y="87377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3829007" y="23701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376064-2B55-4A7D-8202-06323F96F30F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C57CABF-1B32-4EC1-86C9-26E37CB98256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Star: 4 Points 20">
            <a:extLst>
              <a:ext uri="{FF2B5EF4-FFF2-40B4-BE49-F238E27FC236}">
                <a16:creationId xmlns:a16="http://schemas.microsoft.com/office/drawing/2014/main" xmlns="" id="{6C83A921-BEF2-479D-AA39-6940BF72A6B2}"/>
              </a:ext>
            </a:extLst>
          </p:cNvPr>
          <p:cNvSpPr/>
          <p:nvPr/>
        </p:nvSpPr>
        <p:spPr>
          <a:xfrm>
            <a:off x="5827978" y="312832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54477291-D1CB-411E-B9A6-E750DC825FA8}"/>
              </a:ext>
            </a:extLst>
          </p:cNvPr>
          <p:cNvSpPr/>
          <p:nvPr/>
        </p:nvSpPr>
        <p:spPr>
          <a:xfrm>
            <a:off x="5478181" y="1591872"/>
            <a:ext cx="685800" cy="685800"/>
          </a:xfrm>
          <a:prstGeom prst="ellipse">
            <a:avLst/>
          </a:prstGeom>
          <a:solidFill>
            <a:srgbClr val="C202A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Freeform 37">
            <a:extLst>
              <a:ext uri="{FF2B5EF4-FFF2-40B4-BE49-F238E27FC236}">
                <a16:creationId xmlns:a16="http://schemas.microsoft.com/office/drawing/2014/main" xmlns="" id="{7ADBEFBE-DB6B-46AC-A7DE-8A1A709968D9}"/>
              </a:ext>
            </a:extLst>
          </p:cNvPr>
          <p:cNvSpPr>
            <a:spLocks noEditPoints="1"/>
          </p:cNvSpPr>
          <p:nvPr/>
        </p:nvSpPr>
        <p:spPr bwMode="auto">
          <a:xfrm>
            <a:off x="5693718" y="1804959"/>
            <a:ext cx="274320" cy="240030"/>
          </a:xfrm>
          <a:custGeom>
            <a:avLst/>
            <a:gdLst/>
            <a:ahLst/>
            <a:cxnLst>
              <a:cxn ang="0">
                <a:pos x="68" y="18"/>
              </a:cxn>
              <a:cxn ang="0">
                <a:pos x="68" y="50"/>
              </a:cxn>
              <a:cxn ang="0">
                <a:pos x="59" y="59"/>
              </a:cxn>
              <a:cxn ang="0">
                <a:pos x="9" y="59"/>
              </a:cxn>
              <a:cxn ang="0">
                <a:pos x="0" y="50"/>
              </a:cxn>
              <a:cxn ang="0">
                <a:pos x="0" y="18"/>
              </a:cxn>
              <a:cxn ang="0">
                <a:pos x="9" y="9"/>
              </a:cxn>
              <a:cxn ang="0">
                <a:pos x="17" y="9"/>
              </a:cxn>
              <a:cxn ang="0">
                <a:pos x="19" y="4"/>
              </a:cxn>
              <a:cxn ang="0">
                <a:pos x="25" y="0"/>
              </a:cxn>
              <a:cxn ang="0">
                <a:pos x="43" y="0"/>
              </a:cxn>
              <a:cxn ang="0">
                <a:pos x="49" y="4"/>
              </a:cxn>
              <a:cxn ang="0">
                <a:pos x="51" y="9"/>
              </a:cxn>
              <a:cxn ang="0">
                <a:pos x="59" y="9"/>
              </a:cxn>
              <a:cxn ang="0">
                <a:pos x="68" y="18"/>
              </a:cxn>
              <a:cxn ang="0">
                <a:pos x="50" y="34"/>
              </a:cxn>
              <a:cxn ang="0">
                <a:pos x="34" y="18"/>
              </a:cxn>
              <a:cxn ang="0">
                <a:pos x="18" y="34"/>
              </a:cxn>
              <a:cxn ang="0">
                <a:pos x="34" y="50"/>
              </a:cxn>
              <a:cxn ang="0">
                <a:pos x="50" y="34"/>
              </a:cxn>
              <a:cxn ang="0">
                <a:pos x="44" y="34"/>
              </a:cxn>
              <a:cxn ang="0">
                <a:pos x="34" y="44"/>
              </a:cxn>
              <a:cxn ang="0">
                <a:pos x="24" y="34"/>
              </a:cxn>
              <a:cxn ang="0">
                <a:pos x="34" y="24"/>
              </a:cxn>
              <a:cxn ang="0">
                <a:pos x="44" y="34"/>
              </a:cxn>
            </a:cxnLst>
            <a:rect l="0" t="0" r="r" b="b"/>
            <a:pathLst>
              <a:path w="68" h="59">
                <a:moveTo>
                  <a:pt x="68" y="18"/>
                </a:moveTo>
                <a:cubicBezTo>
                  <a:pt x="68" y="50"/>
                  <a:pt x="68" y="50"/>
                  <a:pt x="68" y="50"/>
                </a:cubicBezTo>
                <a:cubicBezTo>
                  <a:pt x="68" y="55"/>
                  <a:pt x="64" y="59"/>
                  <a:pt x="59" y="59"/>
                </a:cubicBezTo>
                <a:cubicBezTo>
                  <a:pt x="9" y="59"/>
                  <a:pt x="9" y="59"/>
                  <a:pt x="9" y="59"/>
                </a:cubicBezTo>
                <a:cubicBezTo>
                  <a:pt x="4" y="59"/>
                  <a:pt x="0" y="55"/>
                  <a:pt x="0" y="50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3"/>
                  <a:pt x="4" y="9"/>
                  <a:pt x="9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9" y="4"/>
                  <a:pt x="19" y="4"/>
                  <a:pt x="19" y="4"/>
                </a:cubicBezTo>
                <a:cubicBezTo>
                  <a:pt x="20" y="2"/>
                  <a:pt x="22" y="0"/>
                  <a:pt x="25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6" y="0"/>
                  <a:pt x="48" y="2"/>
                  <a:pt x="49" y="4"/>
                </a:cubicBezTo>
                <a:cubicBezTo>
                  <a:pt x="51" y="9"/>
                  <a:pt x="51" y="9"/>
                  <a:pt x="51" y="9"/>
                </a:cubicBezTo>
                <a:cubicBezTo>
                  <a:pt x="59" y="9"/>
                  <a:pt x="59" y="9"/>
                  <a:pt x="59" y="9"/>
                </a:cubicBezTo>
                <a:cubicBezTo>
                  <a:pt x="64" y="9"/>
                  <a:pt x="68" y="13"/>
                  <a:pt x="68" y="18"/>
                </a:cubicBezTo>
                <a:close/>
                <a:moveTo>
                  <a:pt x="50" y="34"/>
                </a:moveTo>
                <a:cubicBezTo>
                  <a:pt x="50" y="25"/>
                  <a:pt x="43" y="18"/>
                  <a:pt x="34" y="18"/>
                </a:cubicBezTo>
                <a:cubicBezTo>
                  <a:pt x="25" y="18"/>
                  <a:pt x="18" y="25"/>
                  <a:pt x="18" y="34"/>
                </a:cubicBezTo>
                <a:cubicBezTo>
                  <a:pt x="18" y="43"/>
                  <a:pt x="25" y="50"/>
                  <a:pt x="34" y="50"/>
                </a:cubicBezTo>
                <a:cubicBezTo>
                  <a:pt x="43" y="50"/>
                  <a:pt x="50" y="43"/>
                  <a:pt x="50" y="34"/>
                </a:cubicBezTo>
                <a:close/>
                <a:moveTo>
                  <a:pt x="44" y="34"/>
                </a:moveTo>
                <a:cubicBezTo>
                  <a:pt x="44" y="40"/>
                  <a:pt x="40" y="44"/>
                  <a:pt x="34" y="44"/>
                </a:cubicBezTo>
                <a:cubicBezTo>
                  <a:pt x="28" y="44"/>
                  <a:pt x="24" y="40"/>
                  <a:pt x="24" y="34"/>
                </a:cubicBezTo>
                <a:cubicBezTo>
                  <a:pt x="24" y="28"/>
                  <a:pt x="28" y="24"/>
                  <a:pt x="34" y="24"/>
                </a:cubicBezTo>
                <a:cubicBezTo>
                  <a:pt x="40" y="24"/>
                  <a:pt x="44" y="28"/>
                  <a:pt x="44" y="34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xmlns="" id="{1D4716E0-4C07-4D99-B8C5-ABC27E1B91F4}"/>
              </a:ext>
            </a:extLst>
          </p:cNvPr>
          <p:cNvSpPr txBox="1"/>
          <p:nvPr/>
        </p:nvSpPr>
        <p:spPr>
          <a:xfrm>
            <a:off x="6452917" y="2212166"/>
            <a:ext cx="191840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2693DFBD-1DE0-495F-AC74-240B39737CBC}"/>
              </a:ext>
            </a:extLst>
          </p:cNvPr>
          <p:cNvSpPr/>
          <p:nvPr/>
        </p:nvSpPr>
        <p:spPr>
          <a:xfrm>
            <a:off x="5482609" y="2829964"/>
            <a:ext cx="685800" cy="685800"/>
          </a:xfrm>
          <a:prstGeom prst="ellipse">
            <a:avLst/>
          </a:prstGeom>
          <a:solidFill>
            <a:srgbClr val="C202A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Freeform 171">
            <a:extLst>
              <a:ext uri="{FF2B5EF4-FFF2-40B4-BE49-F238E27FC236}">
                <a16:creationId xmlns:a16="http://schemas.microsoft.com/office/drawing/2014/main" xmlns="" id="{1F96D912-B63A-4B17-8F43-9A4B53B02104}"/>
              </a:ext>
            </a:extLst>
          </p:cNvPr>
          <p:cNvSpPr>
            <a:spLocks/>
          </p:cNvSpPr>
          <p:nvPr/>
        </p:nvSpPr>
        <p:spPr bwMode="auto">
          <a:xfrm>
            <a:off x="5698146" y="3068917"/>
            <a:ext cx="274320" cy="205740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D73B4FF-DEF6-438A-A280-F7AD6C1FED0D}"/>
              </a:ext>
            </a:extLst>
          </p:cNvPr>
          <p:cNvSpPr txBox="1"/>
          <p:nvPr/>
        </p:nvSpPr>
        <p:spPr>
          <a:xfrm>
            <a:off x="6452916" y="1991056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One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xmlns="" id="{393000D1-4302-4F85-B661-C58CDAA00B85}"/>
              </a:ext>
            </a:extLst>
          </p:cNvPr>
          <p:cNvSpPr txBox="1"/>
          <p:nvPr/>
        </p:nvSpPr>
        <p:spPr>
          <a:xfrm>
            <a:off x="6452917" y="3450436"/>
            <a:ext cx="191840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2FA7259-AB73-4B43-84DF-B3F64277ECA0}"/>
              </a:ext>
            </a:extLst>
          </p:cNvPr>
          <p:cNvSpPr txBox="1"/>
          <p:nvPr/>
        </p:nvSpPr>
        <p:spPr>
          <a:xfrm>
            <a:off x="6452916" y="3229327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 Two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71431DE-179D-4BA4-9C0B-8C33D54E1D0F}"/>
              </a:ext>
            </a:extLst>
          </p:cNvPr>
          <p:cNvSpPr txBox="1"/>
          <p:nvPr/>
        </p:nvSpPr>
        <p:spPr>
          <a:xfrm>
            <a:off x="6463174" y="1693849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2016-2019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5FEBC9EF-4047-4B5E-9918-2527BF691593}"/>
              </a:ext>
            </a:extLst>
          </p:cNvPr>
          <p:cNvSpPr txBox="1"/>
          <p:nvPr/>
        </p:nvSpPr>
        <p:spPr>
          <a:xfrm>
            <a:off x="6452916" y="2916374"/>
            <a:ext cx="17428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2019-2021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3033801" y="2571751"/>
            <a:ext cx="2151304" cy="1815623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3412F1B0-CB49-47A4-A2DE-ACC8C4FBBF94}"/>
              </a:ext>
            </a:extLst>
          </p:cNvPr>
          <p:cNvSpPr txBox="1"/>
          <p:nvPr/>
        </p:nvSpPr>
        <p:spPr>
          <a:xfrm>
            <a:off x="800586" y="809024"/>
            <a:ext cx="245216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Work Experience</a:t>
            </a:r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xmlns="" id="{8F884DFB-8F62-470D-B098-1D8CA2999EC9}"/>
              </a:ext>
            </a:extLst>
          </p:cNvPr>
          <p:cNvSpPr txBox="1"/>
          <p:nvPr/>
        </p:nvSpPr>
        <p:spPr>
          <a:xfrm>
            <a:off x="800586" y="3374756"/>
            <a:ext cx="1434521" cy="831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6" name="Star: 4 Points 45">
            <a:extLst>
              <a:ext uri="{FF2B5EF4-FFF2-40B4-BE49-F238E27FC236}">
                <a16:creationId xmlns:a16="http://schemas.microsoft.com/office/drawing/2014/main" xmlns="" id="{91EF7004-C3AE-47D1-8A9D-68F218246BE6}"/>
              </a:ext>
            </a:extLst>
          </p:cNvPr>
          <p:cNvSpPr/>
          <p:nvPr/>
        </p:nvSpPr>
        <p:spPr>
          <a:xfrm>
            <a:off x="1770355" y="2500596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7" name="Star: 4 Points 46">
            <a:extLst>
              <a:ext uri="{FF2B5EF4-FFF2-40B4-BE49-F238E27FC236}">
                <a16:creationId xmlns:a16="http://schemas.microsoft.com/office/drawing/2014/main" xmlns="" id="{FF350CFC-7736-43F3-9EAB-642448390E46}"/>
              </a:ext>
            </a:extLst>
          </p:cNvPr>
          <p:cNvSpPr/>
          <p:nvPr/>
        </p:nvSpPr>
        <p:spPr>
          <a:xfrm>
            <a:off x="2404429" y="519698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40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450522" y="3079158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6147187" y="-191075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704D91-7DAA-4F20-99C0-BEC9C799F1D6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4684812" y="2410933"/>
            <a:ext cx="4502568" cy="4502568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6193717" y="900171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8560950" y="94739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352990" y="416205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75F158-4FEC-4CBD-8519-B366EDB5A49B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395837A-ADE4-4631-B337-6934CAA79ECA}"/>
              </a:ext>
            </a:extLst>
          </p:cNvPr>
          <p:cNvSpPr txBox="1"/>
          <p:nvPr/>
        </p:nvSpPr>
        <p:spPr>
          <a:xfrm>
            <a:off x="528465" y="1167165"/>
            <a:ext cx="242789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My Client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DCACFAE4-0608-477F-AB00-5205F90F29A2}"/>
              </a:ext>
            </a:extLst>
          </p:cNvPr>
          <p:cNvSpPr txBox="1"/>
          <p:nvPr/>
        </p:nvSpPr>
        <p:spPr>
          <a:xfrm>
            <a:off x="6577018" y="1111169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4</a:t>
            </a: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xmlns="" id="{23FF9707-0A1F-4208-B239-3C9D4A2A6BE8}"/>
              </a:ext>
            </a:extLst>
          </p:cNvPr>
          <p:cNvSpPr txBox="1"/>
          <p:nvPr/>
        </p:nvSpPr>
        <p:spPr>
          <a:xfrm>
            <a:off x="782219" y="2672804"/>
            <a:ext cx="2452050" cy="1628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96342A15-64C0-4E60-9BCA-6BBA9054B887}"/>
              </a:ext>
            </a:extLst>
          </p:cNvPr>
          <p:cNvSpPr/>
          <p:nvPr/>
        </p:nvSpPr>
        <p:spPr>
          <a:xfrm>
            <a:off x="6193717" y="3314086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xmlns="" id="{A77FCBD5-6A01-452A-9845-7F48F76C51E9}"/>
              </a:ext>
            </a:extLst>
          </p:cNvPr>
          <p:cNvSpPr txBox="1"/>
          <p:nvPr/>
        </p:nvSpPr>
        <p:spPr>
          <a:xfrm>
            <a:off x="6577018" y="3525085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6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938DB9E-29C7-43CA-9CAB-4877A4EC88BD}"/>
              </a:ext>
            </a:extLst>
          </p:cNvPr>
          <p:cNvSpPr/>
          <p:nvPr/>
        </p:nvSpPr>
        <p:spPr>
          <a:xfrm>
            <a:off x="6193717" y="2103182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xmlns="" id="{C13C256A-D1B2-4E19-A3BA-ECCC7B15BA13}"/>
              </a:ext>
            </a:extLst>
          </p:cNvPr>
          <p:cNvSpPr txBox="1"/>
          <p:nvPr/>
        </p:nvSpPr>
        <p:spPr>
          <a:xfrm>
            <a:off x="6577018" y="2314181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E880632-C010-4D6B-B350-7FA77D950F34}"/>
              </a:ext>
            </a:extLst>
          </p:cNvPr>
          <p:cNvSpPr/>
          <p:nvPr/>
        </p:nvSpPr>
        <p:spPr>
          <a:xfrm>
            <a:off x="3779953" y="1290882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xmlns="" id="{AD4E42B7-8C45-4455-A0E8-CF2FAC130425}"/>
              </a:ext>
            </a:extLst>
          </p:cNvPr>
          <p:cNvSpPr txBox="1"/>
          <p:nvPr/>
        </p:nvSpPr>
        <p:spPr>
          <a:xfrm>
            <a:off x="4163254" y="1501880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20F63111-2063-4FA6-BE88-C1FD7E5EE4DC}"/>
              </a:ext>
            </a:extLst>
          </p:cNvPr>
          <p:cNvSpPr/>
          <p:nvPr/>
        </p:nvSpPr>
        <p:spPr>
          <a:xfrm>
            <a:off x="3779953" y="3704797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xmlns="" id="{29814B49-5C44-4B2E-96FF-C4662303EF49}"/>
              </a:ext>
            </a:extLst>
          </p:cNvPr>
          <p:cNvSpPr txBox="1"/>
          <p:nvPr/>
        </p:nvSpPr>
        <p:spPr>
          <a:xfrm>
            <a:off x="4163254" y="3915797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B77DE23F-C7A0-49F5-8BE8-0BC19B34D7EE}"/>
              </a:ext>
            </a:extLst>
          </p:cNvPr>
          <p:cNvSpPr/>
          <p:nvPr/>
        </p:nvSpPr>
        <p:spPr>
          <a:xfrm>
            <a:off x="3779953" y="2493894"/>
            <a:ext cx="2150029" cy="97597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5" name="TextBox 5">
            <a:extLst>
              <a:ext uri="{FF2B5EF4-FFF2-40B4-BE49-F238E27FC236}">
                <a16:creationId xmlns:a16="http://schemas.microsoft.com/office/drawing/2014/main" xmlns="" id="{BA5CF72A-9BE6-4FFB-8A2A-6DE1B3C4E65B}"/>
              </a:ext>
            </a:extLst>
          </p:cNvPr>
          <p:cNvSpPr txBox="1"/>
          <p:nvPr/>
        </p:nvSpPr>
        <p:spPr>
          <a:xfrm>
            <a:off x="4163254" y="2704892"/>
            <a:ext cx="1383424" cy="553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 2</a:t>
            </a:r>
          </a:p>
        </p:txBody>
      </p:sp>
    </p:spTree>
    <p:extLst>
      <p:ext uri="{BB962C8B-B14F-4D97-AF65-F5344CB8AC3E}">
        <p14:creationId xmlns:p14="http://schemas.microsoft.com/office/powerpoint/2010/main" val="3151114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-1723348" y="-2327180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2045249" y="2241361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8587399" y="235394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3133539" y="61881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415258" y="444070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5E10D38-B064-45FE-9078-BF6584D7F3A8}"/>
              </a:ext>
            </a:extLst>
          </p:cNvPr>
          <p:cNvSpPr txBox="1"/>
          <p:nvPr/>
        </p:nvSpPr>
        <p:spPr>
          <a:xfrm>
            <a:off x="749989" y="796482"/>
            <a:ext cx="24518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Review From Client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FD5D54E-4DC9-495B-B549-566506D87B2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D3A03DC-541E-4BEC-BD8F-18BFA3251A77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rgbClr val="FFFFFF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7A48E42-3BD6-4641-970A-2EFD26815C49}"/>
              </a:ext>
            </a:extLst>
          </p:cNvPr>
          <p:cNvSpPr txBox="1"/>
          <p:nvPr/>
        </p:nvSpPr>
        <p:spPr>
          <a:xfrm>
            <a:off x="5578278" y="2579897"/>
            <a:ext cx="665567" cy="225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63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Renaldo </a:t>
            </a: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xmlns="" id="{C475C62B-46FE-4E0E-B59A-7E02E9DB7789}"/>
              </a:ext>
            </a:extLst>
          </p:cNvPr>
          <p:cNvSpPr txBox="1"/>
          <p:nvPr/>
        </p:nvSpPr>
        <p:spPr>
          <a:xfrm>
            <a:off x="5586938" y="2826672"/>
            <a:ext cx="2373695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.”</a:t>
            </a: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xmlns="" id="{CE7A2504-56BF-42E0-A405-5667DF059BB3}"/>
              </a:ext>
            </a:extLst>
          </p:cNvPr>
          <p:cNvSpPr/>
          <p:nvPr/>
        </p:nvSpPr>
        <p:spPr>
          <a:xfrm>
            <a:off x="5611232" y="3582459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xmlns="" id="{C7574AA3-DD21-4DA4-A096-8A3B1DFE0DF1}"/>
              </a:ext>
            </a:extLst>
          </p:cNvPr>
          <p:cNvSpPr/>
          <p:nvPr/>
        </p:nvSpPr>
        <p:spPr>
          <a:xfrm>
            <a:off x="5979249" y="3582459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xmlns="" id="{DBDD0866-FE30-4343-BE0B-9E01B3DA2BB9}"/>
              </a:ext>
            </a:extLst>
          </p:cNvPr>
          <p:cNvSpPr/>
          <p:nvPr/>
        </p:nvSpPr>
        <p:spPr>
          <a:xfrm>
            <a:off x="6347268" y="3582459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xmlns="" id="{B4356E38-6C83-42E4-9055-5CF861BE2513}"/>
              </a:ext>
            </a:extLst>
          </p:cNvPr>
          <p:cNvSpPr/>
          <p:nvPr/>
        </p:nvSpPr>
        <p:spPr>
          <a:xfrm>
            <a:off x="6715286" y="3583206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Star: 5 Points 39">
            <a:extLst>
              <a:ext uri="{FF2B5EF4-FFF2-40B4-BE49-F238E27FC236}">
                <a16:creationId xmlns:a16="http://schemas.microsoft.com/office/drawing/2014/main" xmlns="" id="{437AFA61-06A6-4712-BE96-15FEFB461118}"/>
              </a:ext>
            </a:extLst>
          </p:cNvPr>
          <p:cNvSpPr/>
          <p:nvPr/>
        </p:nvSpPr>
        <p:spPr>
          <a:xfrm>
            <a:off x="7083303" y="3583206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C2FE9EF-E0FB-4019-ABD8-5E3CDAB68135}"/>
              </a:ext>
            </a:extLst>
          </p:cNvPr>
          <p:cNvSpPr txBox="1"/>
          <p:nvPr/>
        </p:nvSpPr>
        <p:spPr>
          <a:xfrm>
            <a:off x="793477" y="2498845"/>
            <a:ext cx="665567" cy="225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63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Renaldo </a:t>
            </a: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xmlns="" id="{E5EE5FC0-7EC1-4860-BC37-924978396444}"/>
              </a:ext>
            </a:extLst>
          </p:cNvPr>
          <p:cNvSpPr txBox="1"/>
          <p:nvPr/>
        </p:nvSpPr>
        <p:spPr>
          <a:xfrm>
            <a:off x="802137" y="2736391"/>
            <a:ext cx="1735911" cy="831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.”</a:t>
            </a:r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xmlns="" id="{2F9E6B21-9A17-41B1-BEB6-A552989D9535}"/>
              </a:ext>
            </a:extLst>
          </p:cNvPr>
          <p:cNvSpPr/>
          <p:nvPr/>
        </p:nvSpPr>
        <p:spPr>
          <a:xfrm>
            <a:off x="826431" y="3699366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4" name="Star: 5 Points 43">
            <a:extLst>
              <a:ext uri="{FF2B5EF4-FFF2-40B4-BE49-F238E27FC236}">
                <a16:creationId xmlns:a16="http://schemas.microsoft.com/office/drawing/2014/main" xmlns="" id="{2CEC353E-8C38-494A-951B-13B4B157C1D5}"/>
              </a:ext>
            </a:extLst>
          </p:cNvPr>
          <p:cNvSpPr/>
          <p:nvPr/>
        </p:nvSpPr>
        <p:spPr>
          <a:xfrm>
            <a:off x="1194449" y="3699366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xmlns="" id="{270A4886-C91B-48A6-BCF6-063165073E3E}"/>
              </a:ext>
            </a:extLst>
          </p:cNvPr>
          <p:cNvSpPr/>
          <p:nvPr/>
        </p:nvSpPr>
        <p:spPr>
          <a:xfrm>
            <a:off x="1562466" y="3699365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6" name="Star: 5 Points 45">
            <a:extLst>
              <a:ext uri="{FF2B5EF4-FFF2-40B4-BE49-F238E27FC236}">
                <a16:creationId xmlns:a16="http://schemas.microsoft.com/office/drawing/2014/main" xmlns="" id="{AC30C983-91EC-44AF-945F-B138F7024D32}"/>
              </a:ext>
            </a:extLst>
          </p:cNvPr>
          <p:cNvSpPr/>
          <p:nvPr/>
        </p:nvSpPr>
        <p:spPr>
          <a:xfrm>
            <a:off x="1930485" y="3700113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xmlns="" id="{C4A60B33-6617-4981-BC91-9E5559FF52D2}"/>
              </a:ext>
            </a:extLst>
          </p:cNvPr>
          <p:cNvSpPr/>
          <p:nvPr/>
        </p:nvSpPr>
        <p:spPr>
          <a:xfrm>
            <a:off x="2298503" y="3700113"/>
            <a:ext cx="270141" cy="270141"/>
          </a:xfrm>
          <a:prstGeom prst="star5">
            <a:avLst/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CAC7AA51-3703-4D35-85CE-212244D6796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2B2509B-2DFC-4D3B-A496-A94702800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4084781" y="1529890"/>
            <a:ext cx="2268977" cy="897083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035830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xmlns="" id="{AB7F4BED-1B0F-4EFC-B89C-CDD956113BB4}"/>
              </a:ext>
            </a:extLst>
          </p:cNvPr>
          <p:cNvSpPr/>
          <p:nvPr/>
        </p:nvSpPr>
        <p:spPr>
          <a:xfrm>
            <a:off x="6302647" y="-2044475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4045280" y="2695820"/>
            <a:ext cx="5312154" cy="5312154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-2951665" y="1479019"/>
            <a:ext cx="6088815" cy="608881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268014" y="314995"/>
            <a:ext cx="8607972" cy="4517294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1070383" y="377706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7438407" y="373440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7516730" y="89887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3" name="Google Shape;485;p91">
            <a:extLst>
              <a:ext uri="{FF2B5EF4-FFF2-40B4-BE49-F238E27FC236}">
                <a16:creationId xmlns:a16="http://schemas.microsoft.com/office/drawing/2014/main" xmlns="" id="{DC73B585-C299-4063-98AC-023A52318D51}"/>
              </a:ext>
            </a:extLst>
          </p:cNvPr>
          <p:cNvSpPr txBox="1"/>
          <p:nvPr/>
        </p:nvSpPr>
        <p:spPr>
          <a:xfrm>
            <a:off x="2366619" y="3777062"/>
            <a:ext cx="4504425" cy="98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algn="ctr"/>
            <a:r>
              <a:rPr lang="en-US" sz="1688" dirty="0">
                <a:solidFill>
                  <a:srgbClr val="FFFFFF"/>
                </a:solidFill>
                <a:latin typeface="Oswald" pitchFamily="2" charset="0"/>
                <a:ea typeface="Source Code Pro" panose="020B0509030403020204" pitchFamily="49" charset="0"/>
                <a:cs typeface="Open Sans" panose="020B0606030504020204" pitchFamily="34" charset="0"/>
                <a:sym typeface="Merriweather"/>
              </a:rPr>
              <a:t>“This is a quote. Words full of wisdom that someone important said and can make the reader get inspired.”</a:t>
            </a:r>
            <a:endParaRPr sz="1688" dirty="0">
              <a:solidFill>
                <a:srgbClr val="FFFFFF"/>
              </a:solidFill>
              <a:latin typeface="Oswald" pitchFamily="2" charset="0"/>
              <a:ea typeface="Source Code Pro" panose="020B0509030403020204" pitchFamily="49" charset="0"/>
              <a:cs typeface="Open Sans" panose="020B0606030504020204" pitchFamily="34" charset="0"/>
              <a:sym typeface="Merriweather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5C8123C-7DDF-4CF8-869B-AE05AC43D846}"/>
              </a:ext>
            </a:extLst>
          </p:cNvPr>
          <p:cNvSpPr txBox="1"/>
          <p:nvPr/>
        </p:nvSpPr>
        <p:spPr>
          <a:xfrm>
            <a:off x="2295237" y="1185446"/>
            <a:ext cx="464719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It’s Time To Break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5A85D5E-735D-4F8A-9F54-C465953051B6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66B8FDD-6BD5-4FA4-971A-A52E9714ADB0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2A7C4BF8-8588-4B67-9720-9C35B3A6E6C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AE568F-43CB-4204-9EDF-E07D017600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1E3B9C4E-414B-4303-98F3-E12DB349642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1171545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477304" y="307130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2700293" y="-2142710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704D91-7DAA-4F20-99C0-BEC9C799F1D6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410922" y="2483261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5061215" y="510036"/>
            <a:ext cx="3611581" cy="412210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7941168" y="411680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204516" y="360146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3829007" y="23701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75F158-4FEC-4CBD-8519-B366EDB5A49B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395837A-ADE4-4631-B337-6934CAA79ECA}"/>
              </a:ext>
            </a:extLst>
          </p:cNvPr>
          <p:cNvSpPr txBox="1"/>
          <p:nvPr/>
        </p:nvSpPr>
        <p:spPr>
          <a:xfrm>
            <a:off x="5654613" y="1094177"/>
            <a:ext cx="242789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Portfolio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DCACFAE4-0608-477F-AB00-5205F90F29A2}"/>
              </a:ext>
            </a:extLst>
          </p:cNvPr>
          <p:cNvSpPr txBox="1"/>
          <p:nvPr/>
        </p:nvSpPr>
        <p:spPr>
          <a:xfrm>
            <a:off x="5682997" y="2172306"/>
            <a:ext cx="2373695" cy="1827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98746DA9-0995-48B5-A379-26D0CAA60E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3E090E3-CC90-4E4C-B1BE-31539345D09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461743" y="1524512"/>
            <a:ext cx="1459196" cy="3130575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414372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951270" y="2136791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5893824" y="-2333933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38737" y="1987353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I am Makenzie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17C5822-1D0D-4A53-8C87-63B733147E39}"/>
              </a:ext>
            </a:extLst>
          </p:cNvPr>
          <p:cNvSpPr txBox="1"/>
          <p:nvPr/>
        </p:nvSpPr>
        <p:spPr>
          <a:xfrm>
            <a:off x="738738" y="1414361"/>
            <a:ext cx="64208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Hi!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2A2E94C8-C221-4766-859F-58F84D223708}"/>
              </a:ext>
            </a:extLst>
          </p:cNvPr>
          <p:cNvSpPr txBox="1"/>
          <p:nvPr/>
        </p:nvSpPr>
        <p:spPr>
          <a:xfrm>
            <a:off x="744290" y="3292505"/>
            <a:ext cx="2373695" cy="1030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4037561" y="49625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461603" y="282506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3503975" y="432670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F943AF6-E4DF-4389-8234-3C43F9A4564E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A890C41-E8B8-4131-A5BD-8468E64D1DDA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2AAFE258-1792-44CC-8D72-4A8E74B8E5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D8AAD523-164A-4FA6-81A4-6DDEAB8741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4101903" y="1625342"/>
            <a:ext cx="1838777" cy="234846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197068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xmlns="" id="{BB99F3C8-C869-4D57-93D8-02D2EF54D3D8}"/>
              </a:ext>
            </a:extLst>
          </p:cNvPr>
          <p:cNvSpPr/>
          <p:nvPr/>
        </p:nvSpPr>
        <p:spPr>
          <a:xfrm>
            <a:off x="5431720" y="2658298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534260" y="1609379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2511398" y="-1745141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392917" y="435199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4106978" y="47944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521411" y="3269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70CEACF-E8E0-4E97-9379-2D6F0F1C65F5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96AF842-43FA-4E2D-82D2-48C96CD4C56F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xmlns="" id="{0914084D-1280-47CC-A76D-5EDD5833178A}"/>
              </a:ext>
            </a:extLst>
          </p:cNvPr>
          <p:cNvSpPr txBox="1"/>
          <p:nvPr/>
        </p:nvSpPr>
        <p:spPr>
          <a:xfrm>
            <a:off x="6140181" y="3332205"/>
            <a:ext cx="1963293" cy="1030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CF994BA-7516-4B2D-A45B-2AB6E355E4AD}"/>
              </a:ext>
            </a:extLst>
          </p:cNvPr>
          <p:cNvSpPr txBox="1"/>
          <p:nvPr/>
        </p:nvSpPr>
        <p:spPr>
          <a:xfrm>
            <a:off x="746000" y="837050"/>
            <a:ext cx="242789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Portfolio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F4D1E49-F7DC-4D0F-9E2D-56067A722E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BB4D78D6-2CE1-43D5-B547-A91C247C1F7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5835E107-5A29-494D-B725-D202FD4997D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6238230" y="1088572"/>
            <a:ext cx="2288013" cy="198660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336769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3339270" y="223781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3674853" y="-103093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818802" y="2884389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85209" y="21257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5866867" y="46237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16428" y="818537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Portfolio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5531396" y="4395143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xmlns="" id="{20678EA2-33B4-407E-AE3E-21123E3F7F19}"/>
              </a:ext>
            </a:extLst>
          </p:cNvPr>
          <p:cNvSpPr txBox="1"/>
          <p:nvPr/>
        </p:nvSpPr>
        <p:spPr>
          <a:xfrm>
            <a:off x="869270" y="1532501"/>
            <a:ext cx="1873931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F9659C8E-E2DE-4646-AEC1-EE9FF834B1C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7C54EF-7CBC-4C65-ADA4-67F7798E849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60711FCD-C188-488E-BCD7-452E317AB16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3530689" y="1006499"/>
            <a:ext cx="2231876" cy="1784064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724248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643553" y="1618302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-1784348" y="-2101864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4583627" y="-1377782"/>
            <a:ext cx="5725443" cy="5725443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3027416" y="2397493"/>
            <a:ext cx="3113433" cy="1569131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7163663" y="25497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3284728" y="415362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541397" y="87377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3829007" y="23701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395837A-ADE4-4631-B337-6934CAA79ECA}"/>
              </a:ext>
            </a:extLst>
          </p:cNvPr>
          <p:cNvSpPr txBox="1"/>
          <p:nvPr/>
        </p:nvSpPr>
        <p:spPr>
          <a:xfrm>
            <a:off x="3370182" y="2622747"/>
            <a:ext cx="242789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Portfolio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DCACFAE4-0608-477F-AB00-5205F90F29A2}"/>
              </a:ext>
            </a:extLst>
          </p:cNvPr>
          <p:cNvSpPr txBox="1"/>
          <p:nvPr/>
        </p:nvSpPr>
        <p:spPr>
          <a:xfrm>
            <a:off x="3397867" y="3296732"/>
            <a:ext cx="2373695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6376064-2B55-4A7D-8202-06323F96F30F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C57CABF-1B32-4EC1-86C9-26E37CB98256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1F8540B2-9911-4121-A938-ACE067AD91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F2075D-3A46-453F-B071-CAF77466A09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3F4BFB4F-B59A-4134-A093-C0454F6181B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501714" y="873773"/>
            <a:ext cx="2040274" cy="3447624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493806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xmlns="" id="{AB7F4BED-1B0F-4EFC-B89C-CDD956113BB4}"/>
              </a:ext>
            </a:extLst>
          </p:cNvPr>
          <p:cNvSpPr/>
          <p:nvPr/>
        </p:nvSpPr>
        <p:spPr>
          <a:xfrm>
            <a:off x="6209377" y="-1853656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3300725" y="2116004"/>
            <a:ext cx="5312154" cy="5312154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-2621459" y="-2143676"/>
            <a:ext cx="6088815" cy="608881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268014" y="314995"/>
            <a:ext cx="8607972" cy="4517294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497903" y="431078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221514" y="240885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7516730" y="89887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5C8123C-7DDF-4CF8-869B-AE05AC43D846}"/>
              </a:ext>
            </a:extLst>
          </p:cNvPr>
          <p:cNvSpPr txBox="1"/>
          <p:nvPr/>
        </p:nvSpPr>
        <p:spPr>
          <a:xfrm>
            <a:off x="793378" y="791042"/>
            <a:ext cx="44326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Access My Portfolio On The Website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80BEB4-767D-4005-9317-8B1108D04E7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CCF865F-F431-4C0C-954F-DC852A745253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rgbClr val="FFFFFF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C49DC27D-09A9-4183-BABF-59B65EAAA007}"/>
              </a:ext>
            </a:extLst>
          </p:cNvPr>
          <p:cNvSpPr/>
          <p:nvPr/>
        </p:nvSpPr>
        <p:spPr>
          <a:xfrm>
            <a:off x="820718" y="2916439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xmlns="" id="{75F24BC0-D5D0-4A06-8170-1CF0998D2D3D}"/>
              </a:ext>
            </a:extLst>
          </p:cNvPr>
          <p:cNvSpPr/>
          <p:nvPr/>
        </p:nvSpPr>
        <p:spPr>
          <a:xfrm>
            <a:off x="2012992" y="2916439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C20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2B5E966A-C093-4EEA-AEAF-001707A36D95}"/>
              </a:ext>
            </a:extLst>
          </p:cNvPr>
          <p:cNvSpPr/>
          <p:nvPr/>
        </p:nvSpPr>
        <p:spPr>
          <a:xfrm>
            <a:off x="3218371" y="2916439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874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7" name="AutoShape 131">
            <a:extLst>
              <a:ext uri="{FF2B5EF4-FFF2-40B4-BE49-F238E27FC236}">
                <a16:creationId xmlns:a16="http://schemas.microsoft.com/office/drawing/2014/main" xmlns="" id="{697BCB16-8678-42EF-9732-3410D1CF5713}"/>
              </a:ext>
            </a:extLst>
          </p:cNvPr>
          <p:cNvSpPr>
            <a:spLocks/>
          </p:cNvSpPr>
          <p:nvPr/>
        </p:nvSpPr>
        <p:spPr bwMode="auto">
          <a:xfrm>
            <a:off x="2351174" y="3273555"/>
            <a:ext cx="308610" cy="274320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lIns="14288" tIns="14288" rIns="14288" bIns="14288" anchor="ctr"/>
          <a:lstStyle/>
          <a:p>
            <a:pPr defTabSz="128450">
              <a:defRPr/>
            </a:pPr>
            <a:endParaRPr lang="es-ES" sz="788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8" name="Freeform 171">
            <a:extLst>
              <a:ext uri="{FF2B5EF4-FFF2-40B4-BE49-F238E27FC236}">
                <a16:creationId xmlns:a16="http://schemas.microsoft.com/office/drawing/2014/main" xmlns="" id="{AF30CAB3-ABAF-45D4-8185-D40ED05389DD}"/>
              </a:ext>
            </a:extLst>
          </p:cNvPr>
          <p:cNvSpPr>
            <a:spLocks/>
          </p:cNvSpPr>
          <p:nvPr/>
        </p:nvSpPr>
        <p:spPr bwMode="auto">
          <a:xfrm>
            <a:off x="1180394" y="3284112"/>
            <a:ext cx="308610" cy="274320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9" name="Freeform 54">
            <a:extLst>
              <a:ext uri="{FF2B5EF4-FFF2-40B4-BE49-F238E27FC236}">
                <a16:creationId xmlns:a16="http://schemas.microsoft.com/office/drawing/2014/main" xmlns="" id="{67DE53F1-30F8-4409-AA94-BA8889C31820}"/>
              </a:ext>
            </a:extLst>
          </p:cNvPr>
          <p:cNvSpPr>
            <a:spLocks noEditPoints="1"/>
          </p:cNvSpPr>
          <p:nvPr/>
        </p:nvSpPr>
        <p:spPr bwMode="auto">
          <a:xfrm>
            <a:off x="3562671" y="3284112"/>
            <a:ext cx="308610" cy="274320"/>
          </a:xfrm>
          <a:custGeom>
            <a:avLst/>
            <a:gdLst/>
            <a:ahLst/>
            <a:cxnLst>
              <a:cxn ang="0">
                <a:pos x="55" y="50"/>
              </a:cxn>
              <a:cxn ang="0">
                <a:pos x="16" y="50"/>
              </a:cxn>
              <a:cxn ang="0">
                <a:pos x="0" y="34"/>
              </a:cxn>
              <a:cxn ang="0">
                <a:pos x="9" y="20"/>
              </a:cxn>
              <a:cxn ang="0">
                <a:pos x="9" y="18"/>
              </a:cxn>
              <a:cxn ang="0">
                <a:pos x="27" y="0"/>
              </a:cxn>
              <a:cxn ang="0">
                <a:pos x="44" y="11"/>
              </a:cxn>
              <a:cxn ang="0">
                <a:pos x="50" y="9"/>
              </a:cxn>
              <a:cxn ang="0">
                <a:pos x="59" y="18"/>
              </a:cxn>
              <a:cxn ang="0">
                <a:pos x="58" y="23"/>
              </a:cxn>
              <a:cxn ang="0">
                <a:pos x="68" y="36"/>
              </a:cxn>
              <a:cxn ang="0">
                <a:pos x="55" y="50"/>
              </a:cxn>
              <a:cxn ang="0">
                <a:pos x="45" y="25"/>
              </a:cxn>
              <a:cxn ang="0">
                <a:pos x="33" y="13"/>
              </a:cxn>
              <a:cxn ang="0">
                <a:pos x="32" y="12"/>
              </a:cxn>
              <a:cxn ang="0">
                <a:pos x="31" y="13"/>
              </a:cxn>
              <a:cxn ang="0">
                <a:pos x="18" y="25"/>
              </a:cxn>
              <a:cxn ang="0">
                <a:pos x="18" y="26"/>
              </a:cxn>
              <a:cxn ang="0">
                <a:pos x="19" y="27"/>
              </a:cxn>
              <a:cxn ang="0">
                <a:pos x="27" y="27"/>
              </a:cxn>
              <a:cxn ang="0">
                <a:pos x="27" y="40"/>
              </a:cxn>
              <a:cxn ang="0">
                <a:pos x="28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27"/>
              </a:cxn>
              <a:cxn ang="0">
                <a:pos x="44" y="27"/>
              </a:cxn>
              <a:cxn ang="0">
                <a:pos x="45" y="26"/>
              </a:cxn>
              <a:cxn ang="0">
                <a:pos x="45" y="25"/>
              </a:cxn>
            </a:cxnLst>
            <a:rect l="0" t="0" r="r" b="b"/>
            <a:pathLst>
              <a:path w="68" h="50">
                <a:moveTo>
                  <a:pt x="55" y="50"/>
                </a:moveTo>
                <a:cubicBezTo>
                  <a:pt x="16" y="50"/>
                  <a:pt x="16" y="50"/>
                  <a:pt x="16" y="50"/>
                </a:cubicBezTo>
                <a:cubicBezTo>
                  <a:pt x="7" y="50"/>
                  <a:pt x="0" y="43"/>
                  <a:pt x="0" y="34"/>
                </a:cubicBezTo>
                <a:cubicBezTo>
                  <a:pt x="0" y="28"/>
                  <a:pt x="3" y="22"/>
                  <a:pt x="9" y="20"/>
                </a:cubicBezTo>
                <a:cubicBezTo>
                  <a:pt x="9" y="19"/>
                  <a:pt x="9" y="19"/>
                  <a:pt x="9" y="18"/>
                </a:cubicBezTo>
                <a:cubicBezTo>
                  <a:pt x="9" y="8"/>
                  <a:pt x="17" y="0"/>
                  <a:pt x="27" y="0"/>
                </a:cubicBezTo>
                <a:cubicBezTo>
                  <a:pt x="35" y="0"/>
                  <a:pt x="41" y="4"/>
                  <a:pt x="44" y="11"/>
                </a:cubicBezTo>
                <a:cubicBezTo>
                  <a:pt x="46" y="10"/>
                  <a:pt x="48" y="9"/>
                  <a:pt x="50" y="9"/>
                </a:cubicBezTo>
                <a:cubicBezTo>
                  <a:pt x="55" y="9"/>
                  <a:pt x="59" y="13"/>
                  <a:pt x="59" y="18"/>
                </a:cubicBezTo>
                <a:cubicBezTo>
                  <a:pt x="59" y="20"/>
                  <a:pt x="59" y="22"/>
                  <a:pt x="58" y="23"/>
                </a:cubicBezTo>
                <a:cubicBezTo>
                  <a:pt x="64" y="25"/>
                  <a:pt x="68" y="30"/>
                  <a:pt x="68" y="36"/>
                </a:cubicBezTo>
                <a:cubicBezTo>
                  <a:pt x="68" y="44"/>
                  <a:pt x="62" y="50"/>
                  <a:pt x="55" y="50"/>
                </a:cubicBezTo>
                <a:close/>
                <a:moveTo>
                  <a:pt x="45" y="25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1" y="12"/>
                  <a:pt x="31" y="13"/>
                  <a:pt x="31" y="13"/>
                </a:cubicBezTo>
                <a:cubicBezTo>
                  <a:pt x="18" y="25"/>
                  <a:pt x="18" y="25"/>
                  <a:pt x="18" y="25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7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8" y="41"/>
                  <a:pt x="28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1"/>
                  <a:pt x="36" y="40"/>
                </a:cubicBezTo>
                <a:cubicBezTo>
                  <a:pt x="36" y="27"/>
                  <a:pt x="36" y="27"/>
                  <a:pt x="36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5" y="27"/>
                  <a:pt x="45" y="27"/>
                  <a:pt x="45" y="26"/>
                </a:cubicBezTo>
                <a:cubicBezTo>
                  <a:pt x="45" y="26"/>
                  <a:pt x="45" y="26"/>
                  <a:pt x="45" y="25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xmlns="" id="{ADB6AF7A-98B3-48D4-BE32-65EAC15E6650}"/>
              </a:ext>
            </a:extLst>
          </p:cNvPr>
          <p:cNvSpPr txBox="1"/>
          <p:nvPr/>
        </p:nvSpPr>
        <p:spPr>
          <a:xfrm>
            <a:off x="855663" y="2269684"/>
            <a:ext cx="2799312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8BFB7AF9-ACF9-428F-A390-7F4E5C0639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67D0F57E-7FEE-4C9D-9938-DE219D144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192" y="1609507"/>
            <a:ext cx="4055112" cy="24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87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477304" y="307130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3287011" y="-1685962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704D91-7DAA-4F20-99C0-BEC9C799F1D6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802595" y="2799966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8065222" y="430572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3625906" y="362450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473207" y="350898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4124977" y="35918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75F158-4FEC-4CBD-8519-B366EDB5A49B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3F0B68F-4215-4D1E-B8A1-1AD6BC0AC256}"/>
              </a:ext>
            </a:extLst>
          </p:cNvPr>
          <p:cNvSpPr txBox="1"/>
          <p:nvPr/>
        </p:nvSpPr>
        <p:spPr>
          <a:xfrm>
            <a:off x="775410" y="1212044"/>
            <a:ext cx="44326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Access My Portfolio On The Website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046BD174-57FD-4D62-B374-29341F349835}"/>
              </a:ext>
            </a:extLst>
          </p:cNvPr>
          <p:cNvSpPr/>
          <p:nvPr/>
        </p:nvSpPr>
        <p:spPr>
          <a:xfrm>
            <a:off x="777554" y="2621630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5E4D8214-4757-43B4-9395-DFA18CE397B4}"/>
              </a:ext>
            </a:extLst>
          </p:cNvPr>
          <p:cNvSpPr/>
          <p:nvPr/>
        </p:nvSpPr>
        <p:spPr>
          <a:xfrm>
            <a:off x="1969828" y="2621630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C20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FFDAF083-E8B5-4A28-B0DB-F074F3AE5890}"/>
              </a:ext>
            </a:extLst>
          </p:cNvPr>
          <p:cNvSpPr/>
          <p:nvPr/>
        </p:nvSpPr>
        <p:spPr>
          <a:xfrm>
            <a:off x="3175207" y="2621630"/>
            <a:ext cx="1028700" cy="1028700"/>
          </a:xfrm>
          <a:prstGeom prst="roundRect">
            <a:avLst>
              <a:gd name="adj" fmla="val 12585"/>
            </a:avLst>
          </a:prstGeom>
          <a:solidFill>
            <a:srgbClr val="8741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2" name="AutoShape 131">
            <a:extLst>
              <a:ext uri="{FF2B5EF4-FFF2-40B4-BE49-F238E27FC236}">
                <a16:creationId xmlns:a16="http://schemas.microsoft.com/office/drawing/2014/main" xmlns="" id="{047B3DB4-A9AD-4BEB-ABEB-68AB96454A28}"/>
              </a:ext>
            </a:extLst>
          </p:cNvPr>
          <p:cNvSpPr>
            <a:spLocks/>
          </p:cNvSpPr>
          <p:nvPr/>
        </p:nvSpPr>
        <p:spPr bwMode="auto">
          <a:xfrm>
            <a:off x="2308010" y="2978747"/>
            <a:ext cx="308610" cy="274320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lIns="14288" tIns="14288" rIns="14288" bIns="14288" anchor="ctr"/>
          <a:lstStyle/>
          <a:p>
            <a:pPr defTabSz="128450">
              <a:defRPr/>
            </a:pPr>
            <a:endParaRPr lang="es-ES" sz="788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" name="Freeform 171">
            <a:extLst>
              <a:ext uri="{FF2B5EF4-FFF2-40B4-BE49-F238E27FC236}">
                <a16:creationId xmlns:a16="http://schemas.microsoft.com/office/drawing/2014/main" xmlns="" id="{580CCA87-EB66-4417-B138-D3EC4EB86076}"/>
              </a:ext>
            </a:extLst>
          </p:cNvPr>
          <p:cNvSpPr>
            <a:spLocks/>
          </p:cNvSpPr>
          <p:nvPr/>
        </p:nvSpPr>
        <p:spPr bwMode="auto">
          <a:xfrm>
            <a:off x="1137230" y="2989304"/>
            <a:ext cx="308610" cy="274320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4" name="Freeform 54">
            <a:extLst>
              <a:ext uri="{FF2B5EF4-FFF2-40B4-BE49-F238E27FC236}">
                <a16:creationId xmlns:a16="http://schemas.microsoft.com/office/drawing/2014/main" xmlns="" id="{0AD8554D-D9E6-4DCD-89BE-9D224BB3DE85}"/>
              </a:ext>
            </a:extLst>
          </p:cNvPr>
          <p:cNvSpPr>
            <a:spLocks noEditPoints="1"/>
          </p:cNvSpPr>
          <p:nvPr/>
        </p:nvSpPr>
        <p:spPr bwMode="auto">
          <a:xfrm>
            <a:off x="3519507" y="2989304"/>
            <a:ext cx="308610" cy="274320"/>
          </a:xfrm>
          <a:custGeom>
            <a:avLst/>
            <a:gdLst/>
            <a:ahLst/>
            <a:cxnLst>
              <a:cxn ang="0">
                <a:pos x="55" y="50"/>
              </a:cxn>
              <a:cxn ang="0">
                <a:pos x="16" y="50"/>
              </a:cxn>
              <a:cxn ang="0">
                <a:pos x="0" y="34"/>
              </a:cxn>
              <a:cxn ang="0">
                <a:pos x="9" y="20"/>
              </a:cxn>
              <a:cxn ang="0">
                <a:pos x="9" y="18"/>
              </a:cxn>
              <a:cxn ang="0">
                <a:pos x="27" y="0"/>
              </a:cxn>
              <a:cxn ang="0">
                <a:pos x="44" y="11"/>
              </a:cxn>
              <a:cxn ang="0">
                <a:pos x="50" y="9"/>
              </a:cxn>
              <a:cxn ang="0">
                <a:pos x="59" y="18"/>
              </a:cxn>
              <a:cxn ang="0">
                <a:pos x="58" y="23"/>
              </a:cxn>
              <a:cxn ang="0">
                <a:pos x="68" y="36"/>
              </a:cxn>
              <a:cxn ang="0">
                <a:pos x="55" y="50"/>
              </a:cxn>
              <a:cxn ang="0">
                <a:pos x="45" y="25"/>
              </a:cxn>
              <a:cxn ang="0">
                <a:pos x="33" y="13"/>
              </a:cxn>
              <a:cxn ang="0">
                <a:pos x="32" y="12"/>
              </a:cxn>
              <a:cxn ang="0">
                <a:pos x="31" y="13"/>
              </a:cxn>
              <a:cxn ang="0">
                <a:pos x="18" y="25"/>
              </a:cxn>
              <a:cxn ang="0">
                <a:pos x="18" y="26"/>
              </a:cxn>
              <a:cxn ang="0">
                <a:pos x="19" y="27"/>
              </a:cxn>
              <a:cxn ang="0">
                <a:pos x="27" y="27"/>
              </a:cxn>
              <a:cxn ang="0">
                <a:pos x="27" y="40"/>
              </a:cxn>
              <a:cxn ang="0">
                <a:pos x="28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27"/>
              </a:cxn>
              <a:cxn ang="0">
                <a:pos x="44" y="27"/>
              </a:cxn>
              <a:cxn ang="0">
                <a:pos x="45" y="26"/>
              </a:cxn>
              <a:cxn ang="0">
                <a:pos x="45" y="25"/>
              </a:cxn>
            </a:cxnLst>
            <a:rect l="0" t="0" r="r" b="b"/>
            <a:pathLst>
              <a:path w="68" h="50">
                <a:moveTo>
                  <a:pt x="55" y="50"/>
                </a:moveTo>
                <a:cubicBezTo>
                  <a:pt x="16" y="50"/>
                  <a:pt x="16" y="50"/>
                  <a:pt x="16" y="50"/>
                </a:cubicBezTo>
                <a:cubicBezTo>
                  <a:pt x="7" y="50"/>
                  <a:pt x="0" y="43"/>
                  <a:pt x="0" y="34"/>
                </a:cubicBezTo>
                <a:cubicBezTo>
                  <a:pt x="0" y="28"/>
                  <a:pt x="3" y="22"/>
                  <a:pt x="9" y="20"/>
                </a:cubicBezTo>
                <a:cubicBezTo>
                  <a:pt x="9" y="19"/>
                  <a:pt x="9" y="19"/>
                  <a:pt x="9" y="18"/>
                </a:cubicBezTo>
                <a:cubicBezTo>
                  <a:pt x="9" y="8"/>
                  <a:pt x="17" y="0"/>
                  <a:pt x="27" y="0"/>
                </a:cubicBezTo>
                <a:cubicBezTo>
                  <a:pt x="35" y="0"/>
                  <a:pt x="41" y="4"/>
                  <a:pt x="44" y="11"/>
                </a:cubicBezTo>
                <a:cubicBezTo>
                  <a:pt x="46" y="10"/>
                  <a:pt x="48" y="9"/>
                  <a:pt x="50" y="9"/>
                </a:cubicBezTo>
                <a:cubicBezTo>
                  <a:pt x="55" y="9"/>
                  <a:pt x="59" y="13"/>
                  <a:pt x="59" y="18"/>
                </a:cubicBezTo>
                <a:cubicBezTo>
                  <a:pt x="59" y="20"/>
                  <a:pt x="59" y="22"/>
                  <a:pt x="58" y="23"/>
                </a:cubicBezTo>
                <a:cubicBezTo>
                  <a:pt x="64" y="25"/>
                  <a:pt x="68" y="30"/>
                  <a:pt x="68" y="36"/>
                </a:cubicBezTo>
                <a:cubicBezTo>
                  <a:pt x="68" y="44"/>
                  <a:pt x="62" y="50"/>
                  <a:pt x="55" y="50"/>
                </a:cubicBezTo>
                <a:close/>
                <a:moveTo>
                  <a:pt x="45" y="25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1" y="12"/>
                  <a:pt x="31" y="13"/>
                  <a:pt x="31" y="13"/>
                </a:cubicBezTo>
                <a:cubicBezTo>
                  <a:pt x="18" y="25"/>
                  <a:pt x="18" y="25"/>
                  <a:pt x="18" y="25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7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8" y="41"/>
                  <a:pt x="28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1"/>
                  <a:pt x="36" y="40"/>
                </a:cubicBezTo>
                <a:cubicBezTo>
                  <a:pt x="36" y="27"/>
                  <a:pt x="36" y="27"/>
                  <a:pt x="36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5" y="27"/>
                  <a:pt x="45" y="27"/>
                  <a:pt x="45" y="26"/>
                </a:cubicBezTo>
                <a:cubicBezTo>
                  <a:pt x="45" y="26"/>
                  <a:pt x="45" y="26"/>
                  <a:pt x="45" y="25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xmlns="" id="{23D9D122-0D98-4473-8063-609922B5AF00}"/>
              </a:ext>
            </a:extLst>
          </p:cNvPr>
          <p:cNvSpPr txBox="1"/>
          <p:nvPr/>
        </p:nvSpPr>
        <p:spPr>
          <a:xfrm>
            <a:off x="821841" y="3912355"/>
            <a:ext cx="2799312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TextBox 5">
            <a:extLst>
              <a:ext uri="{FF2B5EF4-FFF2-40B4-BE49-F238E27FC236}">
                <a16:creationId xmlns:a16="http://schemas.microsoft.com/office/drawing/2014/main" xmlns="" id="{960FF0C2-37BB-4838-82D2-5F38D66CEB00}"/>
              </a:ext>
            </a:extLst>
          </p:cNvPr>
          <p:cNvSpPr txBox="1"/>
          <p:nvPr/>
        </p:nvSpPr>
        <p:spPr>
          <a:xfrm>
            <a:off x="7322273" y="1884403"/>
            <a:ext cx="1023587" cy="1229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09C35E9B-0020-415E-B1F2-F60A8E769E3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048FF4E9-BAB8-423B-9B63-4F787820F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168" y="729126"/>
            <a:ext cx="2498877" cy="380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28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1195106" y="2741319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6536746" y="-2055143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8424448" y="172747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424448" y="69137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4923496" y="1918274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5A520C3-EE6F-4016-B566-6E1332CA76B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4BD39A13-5FD8-4551-9DB1-984550F6519F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E98CAF5-D43B-48E3-8D05-587AF270297F}"/>
              </a:ext>
            </a:extLst>
          </p:cNvPr>
          <p:cNvSpPr txBox="1"/>
          <p:nvPr/>
        </p:nvSpPr>
        <p:spPr>
          <a:xfrm>
            <a:off x="4413880" y="913636"/>
            <a:ext cx="387111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It’s Time To Break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EA3875DE-CDB9-4CA6-A97D-DC3B67E259E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3653402" y="2402787"/>
            <a:ext cx="3871116" cy="1567498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3366929" y="2089718"/>
            <a:ext cx="694254" cy="52726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2" name="Google Shape;485;p91">
            <a:extLst>
              <a:ext uri="{FF2B5EF4-FFF2-40B4-BE49-F238E27FC236}">
                <a16:creationId xmlns:a16="http://schemas.microsoft.com/office/drawing/2014/main" xmlns="" id="{7BB1FB43-EDAA-4390-8A24-8938EBBD5AFC}"/>
              </a:ext>
            </a:extLst>
          </p:cNvPr>
          <p:cNvSpPr txBox="1"/>
          <p:nvPr/>
        </p:nvSpPr>
        <p:spPr>
          <a:xfrm>
            <a:off x="4061184" y="2664854"/>
            <a:ext cx="3312341" cy="98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r>
              <a:rPr lang="en-US" sz="1688" dirty="0">
                <a:solidFill>
                  <a:srgbClr val="FFFFFF"/>
                </a:solidFill>
                <a:latin typeface="Oswald" pitchFamily="2" charset="0"/>
                <a:ea typeface="Source Code Pro" panose="020B0509030403020204" pitchFamily="49" charset="0"/>
                <a:cs typeface="Open Sans" panose="020B0606030504020204" pitchFamily="34" charset="0"/>
                <a:sym typeface="Merriweather"/>
              </a:rPr>
              <a:t>“This is a quote. Words full of wisdom that someone important said and can make the reader get inspired.”</a:t>
            </a:r>
            <a:endParaRPr sz="1688" dirty="0">
              <a:solidFill>
                <a:srgbClr val="FFFFFF"/>
              </a:solidFill>
              <a:latin typeface="Oswald" pitchFamily="2" charset="0"/>
              <a:ea typeface="Source Code Pro" panose="020B0509030403020204" pitchFamily="49" charset="0"/>
              <a:cs typeface="Open Sans" panose="020B0606030504020204" pitchFamily="34" charset="0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3223179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560130" y="2252356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5283336" y="-2041346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704D91-7DAA-4F20-99C0-BEC9C799F1D6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7047662" y="3109839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8006101" y="65369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6804742" y="33940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8014988" y="456120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75F158-4FEC-4CBD-8519-B366EDB5A49B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3F0B68F-4215-4D1E-B8A1-1AD6BC0AC256}"/>
              </a:ext>
            </a:extLst>
          </p:cNvPr>
          <p:cNvSpPr txBox="1"/>
          <p:nvPr/>
        </p:nvSpPr>
        <p:spPr>
          <a:xfrm>
            <a:off x="2293884" y="1099646"/>
            <a:ext cx="450871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Achievement</a:t>
            </a:r>
          </a:p>
        </p:txBody>
      </p:sp>
      <p:grpSp>
        <p:nvGrpSpPr>
          <p:cNvPr id="24" name="Graphic 2">
            <a:extLst>
              <a:ext uri="{FF2B5EF4-FFF2-40B4-BE49-F238E27FC236}">
                <a16:creationId xmlns:a16="http://schemas.microsoft.com/office/drawing/2014/main" xmlns="" id="{F91145D1-2B8E-4C25-AAFB-838DD39EC085}"/>
              </a:ext>
            </a:extLst>
          </p:cNvPr>
          <p:cNvGrpSpPr/>
          <p:nvPr/>
        </p:nvGrpSpPr>
        <p:grpSpPr>
          <a:xfrm>
            <a:off x="706052" y="2062442"/>
            <a:ext cx="3716275" cy="908567"/>
            <a:chOff x="13866209" y="3480334"/>
            <a:chExt cx="7369391" cy="1801692"/>
          </a:xfrm>
          <a:solidFill>
            <a:schemeClr val="accent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C1E99E31-3B9A-4F55-A31B-4CC2144DE45A}"/>
                </a:ext>
              </a:extLst>
            </p:cNvPr>
            <p:cNvSpPr/>
            <p:nvPr/>
          </p:nvSpPr>
          <p:spPr>
            <a:xfrm>
              <a:off x="13866209" y="3856935"/>
              <a:ext cx="7369391" cy="1425091"/>
            </a:xfrm>
            <a:custGeom>
              <a:avLst/>
              <a:gdLst>
                <a:gd name="connsiteX0" fmla="*/ 0 w 7369391"/>
                <a:gd name="connsiteY0" fmla="*/ 669750 h 1425091"/>
                <a:gd name="connsiteX1" fmla="*/ 691148 w 7369391"/>
                <a:gd name="connsiteY1" fmla="*/ 1318103 h 1425091"/>
                <a:gd name="connsiteX2" fmla="*/ 962900 w 7369391"/>
                <a:gd name="connsiteY2" fmla="*/ 1425092 h 1425091"/>
                <a:gd name="connsiteX3" fmla="*/ 7215329 w 7369391"/>
                <a:gd name="connsiteY3" fmla="*/ 1425092 h 1425091"/>
                <a:gd name="connsiteX4" fmla="*/ 7369392 w 7369391"/>
                <a:gd name="connsiteY4" fmla="*/ 1271028 h 1425091"/>
                <a:gd name="connsiteX5" fmla="*/ 7369392 w 7369391"/>
                <a:gd name="connsiteY5" fmla="*/ 154064 h 1425091"/>
                <a:gd name="connsiteX6" fmla="*/ 7215329 w 7369391"/>
                <a:gd name="connsiteY6" fmla="*/ 0 h 1425091"/>
                <a:gd name="connsiteX7" fmla="*/ 303848 w 7369391"/>
                <a:gd name="connsiteY7" fmla="*/ 0 h 1425091"/>
                <a:gd name="connsiteX8" fmla="*/ 0 w 7369391"/>
                <a:gd name="connsiteY8" fmla="*/ 669750 h 142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9391" h="1425091">
                  <a:moveTo>
                    <a:pt x="0" y="669750"/>
                  </a:moveTo>
                  <a:lnTo>
                    <a:pt x="691148" y="1318103"/>
                  </a:lnTo>
                  <a:cubicBezTo>
                    <a:pt x="763900" y="1386576"/>
                    <a:pt x="862330" y="1425092"/>
                    <a:pt x="962900" y="1425092"/>
                  </a:cubicBezTo>
                  <a:lnTo>
                    <a:pt x="7215329" y="1425092"/>
                  </a:lnTo>
                  <a:cubicBezTo>
                    <a:pt x="7300920" y="1425092"/>
                    <a:pt x="7369392" y="1356619"/>
                    <a:pt x="7369392" y="1271028"/>
                  </a:cubicBezTo>
                  <a:lnTo>
                    <a:pt x="7369392" y="154064"/>
                  </a:lnTo>
                  <a:cubicBezTo>
                    <a:pt x="7369392" y="68473"/>
                    <a:pt x="7300920" y="0"/>
                    <a:pt x="7215329" y="0"/>
                  </a:cubicBezTo>
                  <a:lnTo>
                    <a:pt x="303848" y="0"/>
                  </a:lnTo>
                  <a:lnTo>
                    <a:pt x="0" y="669750"/>
                  </a:lnTo>
                  <a:close/>
                </a:path>
              </a:pathLst>
            </a:custGeom>
            <a:gradFill>
              <a:gsLst>
                <a:gs pos="0">
                  <a:srgbClr val="C202AF">
                    <a:alpha val="50000"/>
                  </a:srgbClr>
                </a:gs>
                <a:gs pos="100000">
                  <a:srgbClr val="6F1EE9">
                    <a:alpha val="50000"/>
                  </a:srgbClr>
                </a:gs>
                <a:gs pos="51000">
                  <a:srgbClr val="FE1378">
                    <a:alpha val="50000"/>
                  </a:srgbClr>
                </a:gs>
              </a:gsLst>
              <a:lin ang="2700000" scaled="0"/>
            </a:gradFill>
            <a:ln w="213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6" name="Graphic 2">
              <a:extLst>
                <a:ext uri="{FF2B5EF4-FFF2-40B4-BE49-F238E27FC236}">
                  <a16:creationId xmlns:a16="http://schemas.microsoft.com/office/drawing/2014/main" xmlns="" id="{D3732F29-4FD6-43B0-A032-DE62E8F8D217}"/>
                </a:ext>
              </a:extLst>
            </p:cNvPr>
            <p:cNvGrpSpPr/>
            <p:nvPr/>
          </p:nvGrpSpPr>
          <p:grpSpPr>
            <a:xfrm>
              <a:off x="13866209" y="3480334"/>
              <a:ext cx="2370872" cy="1089146"/>
              <a:chOff x="13866209" y="3480334"/>
              <a:chExt cx="2370872" cy="1089146"/>
            </a:xfrm>
            <a:solidFill>
              <a:schemeClr val="accent1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451A6CC0-7B76-478E-812C-0E43081B3C96}"/>
                  </a:ext>
                </a:extLst>
              </p:cNvPr>
              <p:cNvSpPr/>
              <p:nvPr/>
            </p:nvSpPr>
            <p:spPr>
              <a:xfrm>
                <a:off x="14170057" y="3666495"/>
                <a:ext cx="2067024" cy="902985"/>
              </a:xfrm>
              <a:custGeom>
                <a:avLst/>
                <a:gdLst>
                  <a:gd name="connsiteX0" fmla="*/ 0 w 2067024"/>
                  <a:gd name="connsiteY0" fmla="*/ 0 h 902985"/>
                  <a:gd name="connsiteX1" fmla="*/ 0 w 2067024"/>
                  <a:gd name="connsiteY1" fmla="*/ 902986 h 902985"/>
                  <a:gd name="connsiteX2" fmla="*/ 1499984 w 2067024"/>
                  <a:gd name="connsiteY2" fmla="*/ 902986 h 902985"/>
                  <a:gd name="connsiteX3" fmla="*/ 1621951 w 2067024"/>
                  <a:gd name="connsiteY3" fmla="*/ 817395 h 902985"/>
                  <a:gd name="connsiteX4" fmla="*/ 2067025 w 2067024"/>
                  <a:gd name="connsiteY4" fmla="*/ 2140 h 902985"/>
                  <a:gd name="connsiteX5" fmla="*/ 0 w 2067024"/>
                  <a:gd name="connsiteY5" fmla="*/ 2140 h 902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67024" h="902985">
                    <a:moveTo>
                      <a:pt x="0" y="0"/>
                    </a:moveTo>
                    <a:lnTo>
                      <a:pt x="0" y="902986"/>
                    </a:lnTo>
                    <a:lnTo>
                      <a:pt x="1499984" y="902986"/>
                    </a:lnTo>
                    <a:cubicBezTo>
                      <a:pt x="1551338" y="902986"/>
                      <a:pt x="1598413" y="868749"/>
                      <a:pt x="1621951" y="817395"/>
                    </a:cubicBezTo>
                    <a:lnTo>
                      <a:pt x="2067025" y="2140"/>
                    </a:lnTo>
                    <a:lnTo>
                      <a:pt x="0" y="2140"/>
                    </a:lnTo>
                    <a:close/>
                  </a:path>
                </a:pathLst>
              </a:custGeom>
              <a:solidFill>
                <a:srgbClr val="FE388D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4B12607A-C0F9-4403-B1D6-6EFE47343D77}"/>
                  </a:ext>
                </a:extLst>
              </p:cNvPr>
              <p:cNvSpPr/>
              <p:nvPr/>
            </p:nvSpPr>
            <p:spPr>
              <a:xfrm>
                <a:off x="13866209" y="3480334"/>
                <a:ext cx="2249544" cy="1046351"/>
              </a:xfrm>
              <a:custGeom>
                <a:avLst/>
                <a:gdLst>
                  <a:gd name="connsiteX0" fmla="*/ 1743918 w 2249544"/>
                  <a:gd name="connsiteY0" fmla="*/ 1046351 h 1046351"/>
                  <a:gd name="connsiteX1" fmla="*/ 0 w 2249544"/>
                  <a:gd name="connsiteY1" fmla="*/ 1046351 h 1046351"/>
                  <a:gd name="connsiteX2" fmla="*/ 0 w 2249544"/>
                  <a:gd name="connsiteY2" fmla="*/ 0 h 1046351"/>
                  <a:gd name="connsiteX3" fmla="*/ 2188992 w 2249544"/>
                  <a:gd name="connsiteY3" fmla="*/ 0 h 1046351"/>
                  <a:gd name="connsiteX4" fmla="*/ 2242486 w 2249544"/>
                  <a:gd name="connsiteY4" fmla="*/ 100570 h 1046351"/>
                  <a:gd name="connsiteX5" fmla="*/ 1865886 w 2249544"/>
                  <a:gd name="connsiteY5" fmla="*/ 958620 h 1046351"/>
                  <a:gd name="connsiteX6" fmla="*/ 1743918 w 2249544"/>
                  <a:gd name="connsiteY6" fmla="*/ 1046351 h 1046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49544" h="1046351">
                    <a:moveTo>
                      <a:pt x="1743918" y="1046351"/>
                    </a:moveTo>
                    <a:lnTo>
                      <a:pt x="0" y="1046351"/>
                    </a:lnTo>
                    <a:lnTo>
                      <a:pt x="0" y="0"/>
                    </a:lnTo>
                    <a:lnTo>
                      <a:pt x="2188992" y="0"/>
                    </a:lnTo>
                    <a:cubicBezTo>
                      <a:pt x="2233927" y="0"/>
                      <a:pt x="2263884" y="55634"/>
                      <a:pt x="2242486" y="100570"/>
                    </a:cubicBezTo>
                    <a:lnTo>
                      <a:pt x="1865886" y="958620"/>
                    </a:lnTo>
                    <a:cubicBezTo>
                      <a:pt x="1842348" y="1012114"/>
                      <a:pt x="1795273" y="1046351"/>
                      <a:pt x="1743918" y="1046351"/>
                    </a:cubicBezTo>
                    <a:close/>
                  </a:path>
                </a:pathLst>
              </a:custGeom>
              <a:solidFill>
                <a:srgbClr val="FE1378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44" name="Graphic 2">
            <a:extLst>
              <a:ext uri="{FF2B5EF4-FFF2-40B4-BE49-F238E27FC236}">
                <a16:creationId xmlns:a16="http://schemas.microsoft.com/office/drawing/2014/main" xmlns="" id="{742B340B-943E-479D-A034-1DB95E0AAD08}"/>
              </a:ext>
            </a:extLst>
          </p:cNvPr>
          <p:cNvGrpSpPr/>
          <p:nvPr/>
        </p:nvGrpSpPr>
        <p:grpSpPr>
          <a:xfrm>
            <a:off x="640148" y="3403034"/>
            <a:ext cx="3716275" cy="908567"/>
            <a:chOff x="13866209" y="5502423"/>
            <a:chExt cx="7369391" cy="1801692"/>
          </a:xfrm>
          <a:solidFill>
            <a:schemeClr val="accent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C3672E51-7FAE-48CC-8BC2-0A4059396B2C}"/>
                </a:ext>
              </a:extLst>
            </p:cNvPr>
            <p:cNvSpPr/>
            <p:nvPr/>
          </p:nvSpPr>
          <p:spPr>
            <a:xfrm>
              <a:off x="13866209" y="5879024"/>
              <a:ext cx="7369391" cy="1425091"/>
            </a:xfrm>
            <a:custGeom>
              <a:avLst/>
              <a:gdLst>
                <a:gd name="connsiteX0" fmla="*/ 0 w 7369391"/>
                <a:gd name="connsiteY0" fmla="*/ 669750 h 1425091"/>
                <a:gd name="connsiteX1" fmla="*/ 691148 w 7369391"/>
                <a:gd name="connsiteY1" fmla="*/ 1318103 h 1425091"/>
                <a:gd name="connsiteX2" fmla="*/ 962900 w 7369391"/>
                <a:gd name="connsiteY2" fmla="*/ 1425092 h 1425091"/>
                <a:gd name="connsiteX3" fmla="*/ 7215329 w 7369391"/>
                <a:gd name="connsiteY3" fmla="*/ 1425092 h 1425091"/>
                <a:gd name="connsiteX4" fmla="*/ 7369392 w 7369391"/>
                <a:gd name="connsiteY4" fmla="*/ 1271027 h 1425091"/>
                <a:gd name="connsiteX5" fmla="*/ 7369392 w 7369391"/>
                <a:gd name="connsiteY5" fmla="*/ 154064 h 1425091"/>
                <a:gd name="connsiteX6" fmla="*/ 7215329 w 7369391"/>
                <a:gd name="connsiteY6" fmla="*/ 0 h 1425091"/>
                <a:gd name="connsiteX7" fmla="*/ 303848 w 7369391"/>
                <a:gd name="connsiteY7" fmla="*/ 0 h 1425091"/>
                <a:gd name="connsiteX8" fmla="*/ 0 w 7369391"/>
                <a:gd name="connsiteY8" fmla="*/ 669750 h 142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9391" h="1425091">
                  <a:moveTo>
                    <a:pt x="0" y="669750"/>
                  </a:moveTo>
                  <a:lnTo>
                    <a:pt x="691148" y="1318103"/>
                  </a:lnTo>
                  <a:cubicBezTo>
                    <a:pt x="763900" y="1386576"/>
                    <a:pt x="862330" y="1425092"/>
                    <a:pt x="962900" y="1425092"/>
                  </a:cubicBezTo>
                  <a:lnTo>
                    <a:pt x="7215329" y="1425092"/>
                  </a:lnTo>
                  <a:cubicBezTo>
                    <a:pt x="7300920" y="1425092"/>
                    <a:pt x="7369392" y="1356619"/>
                    <a:pt x="7369392" y="1271027"/>
                  </a:cubicBezTo>
                  <a:lnTo>
                    <a:pt x="7369392" y="154064"/>
                  </a:lnTo>
                  <a:cubicBezTo>
                    <a:pt x="7369392" y="68473"/>
                    <a:pt x="7300920" y="0"/>
                    <a:pt x="7215329" y="0"/>
                  </a:cubicBezTo>
                  <a:lnTo>
                    <a:pt x="303848" y="0"/>
                  </a:lnTo>
                  <a:lnTo>
                    <a:pt x="0" y="669750"/>
                  </a:lnTo>
                  <a:close/>
                </a:path>
              </a:pathLst>
            </a:custGeom>
            <a:gradFill>
              <a:gsLst>
                <a:gs pos="0">
                  <a:srgbClr val="C202AF">
                    <a:alpha val="50000"/>
                  </a:srgbClr>
                </a:gs>
                <a:gs pos="100000">
                  <a:srgbClr val="6F1EE9">
                    <a:alpha val="50000"/>
                  </a:srgbClr>
                </a:gs>
                <a:gs pos="51000">
                  <a:srgbClr val="FE1378">
                    <a:alpha val="50000"/>
                  </a:srgbClr>
                </a:gs>
              </a:gsLst>
              <a:lin ang="2700000" scaled="0"/>
            </a:gradFill>
            <a:ln w="213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46" name="Graphic 2">
              <a:extLst>
                <a:ext uri="{FF2B5EF4-FFF2-40B4-BE49-F238E27FC236}">
                  <a16:creationId xmlns:a16="http://schemas.microsoft.com/office/drawing/2014/main" xmlns="" id="{51A685CA-1DD6-4218-AA0B-CF429C5CBB76}"/>
                </a:ext>
              </a:extLst>
            </p:cNvPr>
            <p:cNvGrpSpPr/>
            <p:nvPr/>
          </p:nvGrpSpPr>
          <p:grpSpPr>
            <a:xfrm>
              <a:off x="13866209" y="5502423"/>
              <a:ext cx="2370872" cy="1089146"/>
              <a:chOff x="13866209" y="5502423"/>
              <a:chExt cx="2370872" cy="1089146"/>
            </a:xfrm>
            <a:solidFill>
              <a:schemeClr val="accent1"/>
            </a:solidFill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8623AEE5-ECFF-4762-8DFD-D7FDAE83B76B}"/>
                  </a:ext>
                </a:extLst>
              </p:cNvPr>
              <p:cNvSpPr/>
              <p:nvPr/>
            </p:nvSpPr>
            <p:spPr>
              <a:xfrm>
                <a:off x="14170057" y="5688584"/>
                <a:ext cx="2067024" cy="902985"/>
              </a:xfrm>
              <a:custGeom>
                <a:avLst/>
                <a:gdLst>
                  <a:gd name="connsiteX0" fmla="*/ 0 w 2067024"/>
                  <a:gd name="connsiteY0" fmla="*/ 0 h 902985"/>
                  <a:gd name="connsiteX1" fmla="*/ 0 w 2067024"/>
                  <a:gd name="connsiteY1" fmla="*/ 902986 h 902985"/>
                  <a:gd name="connsiteX2" fmla="*/ 1499984 w 2067024"/>
                  <a:gd name="connsiteY2" fmla="*/ 902986 h 902985"/>
                  <a:gd name="connsiteX3" fmla="*/ 1621951 w 2067024"/>
                  <a:gd name="connsiteY3" fmla="*/ 817395 h 902985"/>
                  <a:gd name="connsiteX4" fmla="*/ 2067025 w 2067024"/>
                  <a:gd name="connsiteY4" fmla="*/ 2140 h 902985"/>
                  <a:gd name="connsiteX5" fmla="*/ 0 w 2067024"/>
                  <a:gd name="connsiteY5" fmla="*/ 2140 h 902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67024" h="902985">
                    <a:moveTo>
                      <a:pt x="0" y="0"/>
                    </a:moveTo>
                    <a:lnTo>
                      <a:pt x="0" y="902986"/>
                    </a:lnTo>
                    <a:lnTo>
                      <a:pt x="1499984" y="902986"/>
                    </a:lnTo>
                    <a:cubicBezTo>
                      <a:pt x="1551338" y="902986"/>
                      <a:pt x="1598413" y="868749"/>
                      <a:pt x="1621951" y="817395"/>
                    </a:cubicBezTo>
                    <a:lnTo>
                      <a:pt x="2067025" y="2140"/>
                    </a:lnTo>
                    <a:lnTo>
                      <a:pt x="0" y="2140"/>
                    </a:lnTo>
                    <a:close/>
                  </a:path>
                </a:pathLst>
              </a:custGeom>
              <a:solidFill>
                <a:srgbClr val="FE388D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6664A8F7-A621-4F33-A731-D24E00F1D50D}"/>
                  </a:ext>
                </a:extLst>
              </p:cNvPr>
              <p:cNvSpPr/>
              <p:nvPr/>
            </p:nvSpPr>
            <p:spPr>
              <a:xfrm>
                <a:off x="13866209" y="5502423"/>
                <a:ext cx="2249544" cy="1046350"/>
              </a:xfrm>
              <a:custGeom>
                <a:avLst/>
                <a:gdLst>
                  <a:gd name="connsiteX0" fmla="*/ 1743918 w 2249544"/>
                  <a:gd name="connsiteY0" fmla="*/ 1046351 h 1046350"/>
                  <a:gd name="connsiteX1" fmla="*/ 0 w 2249544"/>
                  <a:gd name="connsiteY1" fmla="*/ 1046351 h 1046350"/>
                  <a:gd name="connsiteX2" fmla="*/ 0 w 2249544"/>
                  <a:gd name="connsiteY2" fmla="*/ 0 h 1046350"/>
                  <a:gd name="connsiteX3" fmla="*/ 2188992 w 2249544"/>
                  <a:gd name="connsiteY3" fmla="*/ 0 h 1046350"/>
                  <a:gd name="connsiteX4" fmla="*/ 2242486 w 2249544"/>
                  <a:gd name="connsiteY4" fmla="*/ 100569 h 1046350"/>
                  <a:gd name="connsiteX5" fmla="*/ 1865886 w 2249544"/>
                  <a:gd name="connsiteY5" fmla="*/ 958620 h 1046350"/>
                  <a:gd name="connsiteX6" fmla="*/ 1743918 w 2249544"/>
                  <a:gd name="connsiteY6" fmla="*/ 1046351 h 104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49544" h="1046350">
                    <a:moveTo>
                      <a:pt x="1743918" y="1046351"/>
                    </a:moveTo>
                    <a:lnTo>
                      <a:pt x="0" y="1046351"/>
                    </a:lnTo>
                    <a:lnTo>
                      <a:pt x="0" y="0"/>
                    </a:lnTo>
                    <a:lnTo>
                      <a:pt x="2188992" y="0"/>
                    </a:lnTo>
                    <a:cubicBezTo>
                      <a:pt x="2233927" y="0"/>
                      <a:pt x="2263884" y="55634"/>
                      <a:pt x="2242486" y="100569"/>
                    </a:cubicBezTo>
                    <a:lnTo>
                      <a:pt x="1865886" y="958620"/>
                    </a:lnTo>
                    <a:cubicBezTo>
                      <a:pt x="1842348" y="1014254"/>
                      <a:pt x="1795273" y="1046351"/>
                      <a:pt x="1743918" y="1046351"/>
                    </a:cubicBezTo>
                    <a:close/>
                  </a:path>
                </a:pathLst>
              </a:custGeom>
              <a:solidFill>
                <a:srgbClr val="FE1378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grpSp>
        <p:nvGrpSpPr>
          <p:cNvPr id="49" name="Graphic 2">
            <a:extLst>
              <a:ext uri="{FF2B5EF4-FFF2-40B4-BE49-F238E27FC236}">
                <a16:creationId xmlns:a16="http://schemas.microsoft.com/office/drawing/2014/main" xmlns="" id="{7A63AD51-96C0-4D4D-BF62-72AB00870713}"/>
              </a:ext>
            </a:extLst>
          </p:cNvPr>
          <p:cNvGrpSpPr/>
          <p:nvPr/>
        </p:nvGrpSpPr>
        <p:grpSpPr>
          <a:xfrm>
            <a:off x="4790189" y="2064061"/>
            <a:ext cx="3716275" cy="908567"/>
            <a:chOff x="13866209" y="7526652"/>
            <a:chExt cx="7369391" cy="1801692"/>
          </a:xfrm>
          <a:solidFill>
            <a:schemeClr val="accent1"/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6A62C0AF-00E3-4DA8-8820-3495EAADF54A}"/>
                </a:ext>
              </a:extLst>
            </p:cNvPr>
            <p:cNvSpPr/>
            <p:nvPr/>
          </p:nvSpPr>
          <p:spPr>
            <a:xfrm>
              <a:off x="13866209" y="7903253"/>
              <a:ext cx="7369391" cy="1425091"/>
            </a:xfrm>
            <a:custGeom>
              <a:avLst/>
              <a:gdLst>
                <a:gd name="connsiteX0" fmla="*/ 0 w 7369391"/>
                <a:gd name="connsiteY0" fmla="*/ 669750 h 1425091"/>
                <a:gd name="connsiteX1" fmla="*/ 691148 w 7369391"/>
                <a:gd name="connsiteY1" fmla="*/ 1318103 h 1425091"/>
                <a:gd name="connsiteX2" fmla="*/ 962900 w 7369391"/>
                <a:gd name="connsiteY2" fmla="*/ 1425092 h 1425091"/>
                <a:gd name="connsiteX3" fmla="*/ 7215329 w 7369391"/>
                <a:gd name="connsiteY3" fmla="*/ 1425092 h 1425091"/>
                <a:gd name="connsiteX4" fmla="*/ 7369392 w 7369391"/>
                <a:gd name="connsiteY4" fmla="*/ 1271027 h 1425091"/>
                <a:gd name="connsiteX5" fmla="*/ 7369392 w 7369391"/>
                <a:gd name="connsiteY5" fmla="*/ 154064 h 1425091"/>
                <a:gd name="connsiteX6" fmla="*/ 7215329 w 7369391"/>
                <a:gd name="connsiteY6" fmla="*/ 0 h 1425091"/>
                <a:gd name="connsiteX7" fmla="*/ 303848 w 7369391"/>
                <a:gd name="connsiteY7" fmla="*/ 0 h 1425091"/>
                <a:gd name="connsiteX8" fmla="*/ 0 w 7369391"/>
                <a:gd name="connsiteY8" fmla="*/ 669750 h 142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9391" h="1425091">
                  <a:moveTo>
                    <a:pt x="0" y="669750"/>
                  </a:moveTo>
                  <a:lnTo>
                    <a:pt x="691148" y="1318103"/>
                  </a:lnTo>
                  <a:cubicBezTo>
                    <a:pt x="763900" y="1386575"/>
                    <a:pt x="862330" y="1425092"/>
                    <a:pt x="962900" y="1425092"/>
                  </a:cubicBezTo>
                  <a:lnTo>
                    <a:pt x="7215329" y="1425092"/>
                  </a:lnTo>
                  <a:cubicBezTo>
                    <a:pt x="7300920" y="1425092"/>
                    <a:pt x="7369392" y="1356619"/>
                    <a:pt x="7369392" y="1271027"/>
                  </a:cubicBezTo>
                  <a:lnTo>
                    <a:pt x="7369392" y="154064"/>
                  </a:lnTo>
                  <a:cubicBezTo>
                    <a:pt x="7369392" y="68473"/>
                    <a:pt x="7300920" y="0"/>
                    <a:pt x="7215329" y="0"/>
                  </a:cubicBezTo>
                  <a:lnTo>
                    <a:pt x="303848" y="0"/>
                  </a:lnTo>
                  <a:lnTo>
                    <a:pt x="0" y="669750"/>
                  </a:lnTo>
                  <a:close/>
                </a:path>
              </a:pathLst>
            </a:custGeom>
            <a:gradFill>
              <a:gsLst>
                <a:gs pos="0">
                  <a:srgbClr val="C202AF">
                    <a:alpha val="50000"/>
                  </a:srgbClr>
                </a:gs>
                <a:gs pos="100000">
                  <a:srgbClr val="6F1EE9">
                    <a:alpha val="50000"/>
                  </a:srgbClr>
                </a:gs>
                <a:gs pos="51000">
                  <a:srgbClr val="FE1378">
                    <a:alpha val="50000"/>
                  </a:srgbClr>
                </a:gs>
              </a:gsLst>
              <a:lin ang="2700000" scaled="0"/>
            </a:gradFill>
            <a:ln w="213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51" name="Graphic 2">
              <a:extLst>
                <a:ext uri="{FF2B5EF4-FFF2-40B4-BE49-F238E27FC236}">
                  <a16:creationId xmlns:a16="http://schemas.microsoft.com/office/drawing/2014/main" xmlns="" id="{01312EB5-C18F-4420-93AF-E4F178ED25FF}"/>
                </a:ext>
              </a:extLst>
            </p:cNvPr>
            <p:cNvGrpSpPr/>
            <p:nvPr/>
          </p:nvGrpSpPr>
          <p:grpSpPr>
            <a:xfrm>
              <a:off x="13866209" y="7526652"/>
              <a:ext cx="2370872" cy="1089146"/>
              <a:chOff x="13866209" y="7526652"/>
              <a:chExt cx="2370872" cy="1089146"/>
            </a:xfrm>
            <a:solidFill>
              <a:schemeClr val="accent1"/>
            </a:solidFill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871D3A94-AF35-4B96-A908-894ECB5C6C1F}"/>
                  </a:ext>
                </a:extLst>
              </p:cNvPr>
              <p:cNvSpPr/>
              <p:nvPr/>
            </p:nvSpPr>
            <p:spPr>
              <a:xfrm>
                <a:off x="14170057" y="7712813"/>
                <a:ext cx="2067024" cy="902985"/>
              </a:xfrm>
              <a:custGeom>
                <a:avLst/>
                <a:gdLst>
                  <a:gd name="connsiteX0" fmla="*/ 0 w 2067024"/>
                  <a:gd name="connsiteY0" fmla="*/ 0 h 902985"/>
                  <a:gd name="connsiteX1" fmla="*/ 0 w 2067024"/>
                  <a:gd name="connsiteY1" fmla="*/ 902986 h 902985"/>
                  <a:gd name="connsiteX2" fmla="*/ 1499984 w 2067024"/>
                  <a:gd name="connsiteY2" fmla="*/ 902986 h 902985"/>
                  <a:gd name="connsiteX3" fmla="*/ 1621951 w 2067024"/>
                  <a:gd name="connsiteY3" fmla="*/ 817395 h 902985"/>
                  <a:gd name="connsiteX4" fmla="*/ 2067025 w 2067024"/>
                  <a:gd name="connsiteY4" fmla="*/ 2140 h 902985"/>
                  <a:gd name="connsiteX5" fmla="*/ 0 w 2067024"/>
                  <a:gd name="connsiteY5" fmla="*/ 2140 h 902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67024" h="902985">
                    <a:moveTo>
                      <a:pt x="0" y="0"/>
                    </a:moveTo>
                    <a:lnTo>
                      <a:pt x="0" y="902986"/>
                    </a:lnTo>
                    <a:lnTo>
                      <a:pt x="1499984" y="902986"/>
                    </a:lnTo>
                    <a:cubicBezTo>
                      <a:pt x="1551338" y="902986"/>
                      <a:pt x="1598413" y="868749"/>
                      <a:pt x="1621951" y="817395"/>
                    </a:cubicBezTo>
                    <a:lnTo>
                      <a:pt x="2067025" y="2140"/>
                    </a:lnTo>
                    <a:lnTo>
                      <a:pt x="0" y="2140"/>
                    </a:lnTo>
                    <a:close/>
                  </a:path>
                </a:pathLst>
              </a:custGeom>
              <a:solidFill>
                <a:srgbClr val="FE388D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67763D9D-A488-4B2A-9079-291EDFA60188}"/>
                  </a:ext>
                </a:extLst>
              </p:cNvPr>
              <p:cNvSpPr/>
              <p:nvPr/>
            </p:nvSpPr>
            <p:spPr>
              <a:xfrm>
                <a:off x="13866209" y="7526652"/>
                <a:ext cx="2249544" cy="1046350"/>
              </a:xfrm>
              <a:custGeom>
                <a:avLst/>
                <a:gdLst>
                  <a:gd name="connsiteX0" fmla="*/ 1743918 w 2249544"/>
                  <a:gd name="connsiteY0" fmla="*/ 1046351 h 1046350"/>
                  <a:gd name="connsiteX1" fmla="*/ 0 w 2249544"/>
                  <a:gd name="connsiteY1" fmla="*/ 1046351 h 1046350"/>
                  <a:gd name="connsiteX2" fmla="*/ 0 w 2249544"/>
                  <a:gd name="connsiteY2" fmla="*/ 0 h 1046350"/>
                  <a:gd name="connsiteX3" fmla="*/ 2188992 w 2249544"/>
                  <a:gd name="connsiteY3" fmla="*/ 0 h 1046350"/>
                  <a:gd name="connsiteX4" fmla="*/ 2242486 w 2249544"/>
                  <a:gd name="connsiteY4" fmla="*/ 100569 h 1046350"/>
                  <a:gd name="connsiteX5" fmla="*/ 1865886 w 2249544"/>
                  <a:gd name="connsiteY5" fmla="*/ 958620 h 1046350"/>
                  <a:gd name="connsiteX6" fmla="*/ 1743918 w 2249544"/>
                  <a:gd name="connsiteY6" fmla="*/ 1046351 h 104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49544" h="1046350">
                    <a:moveTo>
                      <a:pt x="1743918" y="1046351"/>
                    </a:moveTo>
                    <a:lnTo>
                      <a:pt x="0" y="1046351"/>
                    </a:lnTo>
                    <a:lnTo>
                      <a:pt x="0" y="0"/>
                    </a:lnTo>
                    <a:lnTo>
                      <a:pt x="2188992" y="0"/>
                    </a:lnTo>
                    <a:cubicBezTo>
                      <a:pt x="2233927" y="0"/>
                      <a:pt x="2263884" y="55634"/>
                      <a:pt x="2242486" y="100569"/>
                    </a:cubicBezTo>
                    <a:lnTo>
                      <a:pt x="1865886" y="958620"/>
                    </a:lnTo>
                    <a:cubicBezTo>
                      <a:pt x="1842348" y="1012114"/>
                      <a:pt x="1795273" y="1046351"/>
                      <a:pt x="1743918" y="1046351"/>
                    </a:cubicBezTo>
                    <a:close/>
                  </a:path>
                </a:pathLst>
              </a:custGeom>
              <a:solidFill>
                <a:srgbClr val="FE1378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grpSp>
        <p:nvGrpSpPr>
          <p:cNvPr id="54" name="Graphic 2">
            <a:extLst>
              <a:ext uri="{FF2B5EF4-FFF2-40B4-BE49-F238E27FC236}">
                <a16:creationId xmlns:a16="http://schemas.microsoft.com/office/drawing/2014/main" xmlns="" id="{AC93D289-EC47-46DB-AEC3-442E931F004D}"/>
              </a:ext>
            </a:extLst>
          </p:cNvPr>
          <p:cNvGrpSpPr/>
          <p:nvPr/>
        </p:nvGrpSpPr>
        <p:grpSpPr>
          <a:xfrm>
            <a:off x="4776094" y="3403289"/>
            <a:ext cx="3716275" cy="908567"/>
            <a:chOff x="13866209" y="9548742"/>
            <a:chExt cx="7369391" cy="1801692"/>
          </a:xfrm>
          <a:solidFill>
            <a:schemeClr val="accent1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B0554D5F-8B3C-4975-B7C3-55F4D02E848F}"/>
                </a:ext>
              </a:extLst>
            </p:cNvPr>
            <p:cNvSpPr/>
            <p:nvPr/>
          </p:nvSpPr>
          <p:spPr>
            <a:xfrm>
              <a:off x="13866209" y="9925343"/>
              <a:ext cx="7369391" cy="1425091"/>
            </a:xfrm>
            <a:custGeom>
              <a:avLst/>
              <a:gdLst>
                <a:gd name="connsiteX0" fmla="*/ 0 w 7369391"/>
                <a:gd name="connsiteY0" fmla="*/ 669750 h 1425091"/>
                <a:gd name="connsiteX1" fmla="*/ 691148 w 7369391"/>
                <a:gd name="connsiteY1" fmla="*/ 1318103 h 1425091"/>
                <a:gd name="connsiteX2" fmla="*/ 962900 w 7369391"/>
                <a:gd name="connsiteY2" fmla="*/ 1425092 h 1425091"/>
                <a:gd name="connsiteX3" fmla="*/ 7215329 w 7369391"/>
                <a:gd name="connsiteY3" fmla="*/ 1425092 h 1425091"/>
                <a:gd name="connsiteX4" fmla="*/ 7369392 w 7369391"/>
                <a:gd name="connsiteY4" fmla="*/ 1271027 h 1425091"/>
                <a:gd name="connsiteX5" fmla="*/ 7369392 w 7369391"/>
                <a:gd name="connsiteY5" fmla="*/ 154064 h 1425091"/>
                <a:gd name="connsiteX6" fmla="*/ 7215329 w 7369391"/>
                <a:gd name="connsiteY6" fmla="*/ 0 h 1425091"/>
                <a:gd name="connsiteX7" fmla="*/ 303848 w 7369391"/>
                <a:gd name="connsiteY7" fmla="*/ 0 h 1425091"/>
                <a:gd name="connsiteX8" fmla="*/ 0 w 7369391"/>
                <a:gd name="connsiteY8" fmla="*/ 669750 h 142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9391" h="1425091">
                  <a:moveTo>
                    <a:pt x="0" y="669750"/>
                  </a:moveTo>
                  <a:lnTo>
                    <a:pt x="691148" y="1318103"/>
                  </a:lnTo>
                  <a:cubicBezTo>
                    <a:pt x="763900" y="1386575"/>
                    <a:pt x="862330" y="1425092"/>
                    <a:pt x="962900" y="1425092"/>
                  </a:cubicBezTo>
                  <a:lnTo>
                    <a:pt x="7215329" y="1425092"/>
                  </a:lnTo>
                  <a:cubicBezTo>
                    <a:pt x="7300920" y="1425092"/>
                    <a:pt x="7369392" y="1356619"/>
                    <a:pt x="7369392" y="1271027"/>
                  </a:cubicBezTo>
                  <a:lnTo>
                    <a:pt x="7369392" y="154064"/>
                  </a:lnTo>
                  <a:cubicBezTo>
                    <a:pt x="7369392" y="68472"/>
                    <a:pt x="7300920" y="0"/>
                    <a:pt x="7215329" y="0"/>
                  </a:cubicBezTo>
                  <a:lnTo>
                    <a:pt x="303848" y="0"/>
                  </a:lnTo>
                  <a:lnTo>
                    <a:pt x="0" y="669750"/>
                  </a:lnTo>
                  <a:close/>
                </a:path>
              </a:pathLst>
            </a:custGeom>
            <a:gradFill>
              <a:gsLst>
                <a:gs pos="0">
                  <a:srgbClr val="C202AF">
                    <a:alpha val="50000"/>
                  </a:srgbClr>
                </a:gs>
                <a:gs pos="100000">
                  <a:srgbClr val="6F1EE9">
                    <a:alpha val="50000"/>
                  </a:srgbClr>
                </a:gs>
                <a:gs pos="51000">
                  <a:srgbClr val="FE1378">
                    <a:alpha val="50000"/>
                  </a:srgbClr>
                </a:gs>
              </a:gsLst>
              <a:lin ang="2700000" scaled="0"/>
            </a:gradFill>
            <a:ln w="213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56" name="Graphic 2">
              <a:extLst>
                <a:ext uri="{FF2B5EF4-FFF2-40B4-BE49-F238E27FC236}">
                  <a16:creationId xmlns:a16="http://schemas.microsoft.com/office/drawing/2014/main" xmlns="" id="{B1825E3A-26F3-43C1-8F7C-7F2812C2F2E3}"/>
                </a:ext>
              </a:extLst>
            </p:cNvPr>
            <p:cNvGrpSpPr/>
            <p:nvPr/>
          </p:nvGrpSpPr>
          <p:grpSpPr>
            <a:xfrm>
              <a:off x="13866209" y="9548742"/>
              <a:ext cx="2370872" cy="1089146"/>
              <a:chOff x="13866209" y="9548742"/>
              <a:chExt cx="2370872" cy="1089146"/>
            </a:xfrm>
            <a:solidFill>
              <a:schemeClr val="accent1"/>
            </a:solidFill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D2A938BE-B3AB-47B4-A191-4869DB6D6DDF}"/>
                  </a:ext>
                </a:extLst>
              </p:cNvPr>
              <p:cNvSpPr/>
              <p:nvPr/>
            </p:nvSpPr>
            <p:spPr>
              <a:xfrm>
                <a:off x="14170057" y="9734903"/>
                <a:ext cx="2067024" cy="902985"/>
              </a:xfrm>
              <a:custGeom>
                <a:avLst/>
                <a:gdLst>
                  <a:gd name="connsiteX0" fmla="*/ 0 w 2067024"/>
                  <a:gd name="connsiteY0" fmla="*/ 0 h 902985"/>
                  <a:gd name="connsiteX1" fmla="*/ 0 w 2067024"/>
                  <a:gd name="connsiteY1" fmla="*/ 902986 h 902985"/>
                  <a:gd name="connsiteX2" fmla="*/ 1499984 w 2067024"/>
                  <a:gd name="connsiteY2" fmla="*/ 902986 h 902985"/>
                  <a:gd name="connsiteX3" fmla="*/ 1621951 w 2067024"/>
                  <a:gd name="connsiteY3" fmla="*/ 817394 h 902985"/>
                  <a:gd name="connsiteX4" fmla="*/ 2067025 w 2067024"/>
                  <a:gd name="connsiteY4" fmla="*/ 2139 h 902985"/>
                  <a:gd name="connsiteX5" fmla="*/ 0 w 2067024"/>
                  <a:gd name="connsiteY5" fmla="*/ 2139 h 902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67024" h="902985">
                    <a:moveTo>
                      <a:pt x="0" y="0"/>
                    </a:moveTo>
                    <a:lnTo>
                      <a:pt x="0" y="902986"/>
                    </a:lnTo>
                    <a:lnTo>
                      <a:pt x="1499984" y="902986"/>
                    </a:lnTo>
                    <a:cubicBezTo>
                      <a:pt x="1551338" y="902986"/>
                      <a:pt x="1598413" y="868749"/>
                      <a:pt x="1621951" y="817394"/>
                    </a:cubicBezTo>
                    <a:lnTo>
                      <a:pt x="2067025" y="2139"/>
                    </a:lnTo>
                    <a:lnTo>
                      <a:pt x="0" y="2139"/>
                    </a:lnTo>
                    <a:close/>
                  </a:path>
                </a:pathLst>
              </a:custGeom>
              <a:solidFill>
                <a:srgbClr val="FE388D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6B7B4B75-1EE3-4238-A493-69FAEB500952}"/>
                  </a:ext>
                </a:extLst>
              </p:cNvPr>
              <p:cNvSpPr/>
              <p:nvPr/>
            </p:nvSpPr>
            <p:spPr>
              <a:xfrm>
                <a:off x="13866209" y="9548742"/>
                <a:ext cx="2249544" cy="1046350"/>
              </a:xfrm>
              <a:custGeom>
                <a:avLst/>
                <a:gdLst>
                  <a:gd name="connsiteX0" fmla="*/ 1743918 w 2249544"/>
                  <a:gd name="connsiteY0" fmla="*/ 1046351 h 1046350"/>
                  <a:gd name="connsiteX1" fmla="*/ 0 w 2249544"/>
                  <a:gd name="connsiteY1" fmla="*/ 1046351 h 1046350"/>
                  <a:gd name="connsiteX2" fmla="*/ 0 w 2249544"/>
                  <a:gd name="connsiteY2" fmla="*/ 0 h 1046350"/>
                  <a:gd name="connsiteX3" fmla="*/ 2188992 w 2249544"/>
                  <a:gd name="connsiteY3" fmla="*/ 0 h 1046350"/>
                  <a:gd name="connsiteX4" fmla="*/ 2242486 w 2249544"/>
                  <a:gd name="connsiteY4" fmla="*/ 100570 h 1046350"/>
                  <a:gd name="connsiteX5" fmla="*/ 1865886 w 2249544"/>
                  <a:gd name="connsiteY5" fmla="*/ 958620 h 1046350"/>
                  <a:gd name="connsiteX6" fmla="*/ 1743918 w 2249544"/>
                  <a:gd name="connsiteY6" fmla="*/ 1046351 h 104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49544" h="1046350">
                    <a:moveTo>
                      <a:pt x="1743918" y="1046351"/>
                    </a:moveTo>
                    <a:lnTo>
                      <a:pt x="0" y="1046351"/>
                    </a:lnTo>
                    <a:lnTo>
                      <a:pt x="0" y="0"/>
                    </a:lnTo>
                    <a:lnTo>
                      <a:pt x="2188992" y="0"/>
                    </a:lnTo>
                    <a:cubicBezTo>
                      <a:pt x="2233927" y="0"/>
                      <a:pt x="2263884" y="55634"/>
                      <a:pt x="2242486" y="100570"/>
                    </a:cubicBezTo>
                    <a:lnTo>
                      <a:pt x="1865886" y="958620"/>
                    </a:lnTo>
                    <a:cubicBezTo>
                      <a:pt x="1842348" y="1012114"/>
                      <a:pt x="1795273" y="1046351"/>
                      <a:pt x="1743918" y="1046351"/>
                    </a:cubicBezTo>
                    <a:close/>
                  </a:path>
                </a:pathLst>
              </a:custGeom>
              <a:solidFill>
                <a:srgbClr val="FE1378"/>
              </a:solidFill>
              <a:ln w="213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sp>
        <p:nvSpPr>
          <p:cNvPr id="59" name="TextBox 5">
            <a:extLst>
              <a:ext uri="{FF2B5EF4-FFF2-40B4-BE49-F238E27FC236}">
                <a16:creationId xmlns:a16="http://schemas.microsoft.com/office/drawing/2014/main" xmlns="" id="{F8DA4CB3-95DD-4DF5-8080-93921B7B651C}"/>
              </a:ext>
            </a:extLst>
          </p:cNvPr>
          <p:cNvSpPr txBox="1"/>
          <p:nvPr/>
        </p:nvSpPr>
        <p:spPr>
          <a:xfrm>
            <a:off x="1900581" y="2469203"/>
            <a:ext cx="2400468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endParaRPr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xmlns="" id="{B2C58DC4-BEA0-43EB-A358-6E92E038910B}"/>
              </a:ext>
            </a:extLst>
          </p:cNvPr>
          <p:cNvSpPr txBox="1"/>
          <p:nvPr/>
        </p:nvSpPr>
        <p:spPr>
          <a:xfrm>
            <a:off x="1878741" y="2342581"/>
            <a:ext cx="1535382" cy="295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endParaRPr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xmlns="" id="{4EC06D86-B80F-4E72-9659-D64B9EBCC92D}"/>
              </a:ext>
            </a:extLst>
          </p:cNvPr>
          <p:cNvSpPr txBox="1"/>
          <p:nvPr/>
        </p:nvSpPr>
        <p:spPr>
          <a:xfrm>
            <a:off x="6018471" y="2469543"/>
            <a:ext cx="2400468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has been the industry's standard dummy text ever since the 1500s, </a:t>
            </a:r>
            <a:r>
              <a:rPr sz="863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sz="863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  <a:sym typeface="Open Sans Regular"/>
              </a:rPr>
            </a:br>
            <a:endParaRPr sz="863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xmlns="" id="{50FA7461-9AA3-4B68-9344-0528054FB894}"/>
              </a:ext>
            </a:extLst>
          </p:cNvPr>
          <p:cNvSpPr txBox="1"/>
          <p:nvPr/>
        </p:nvSpPr>
        <p:spPr>
          <a:xfrm>
            <a:off x="5996631" y="2342923"/>
            <a:ext cx="1535382" cy="295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endParaRPr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xmlns="" id="{641BF2AA-F733-4307-8790-A105C5079D61}"/>
              </a:ext>
            </a:extLst>
          </p:cNvPr>
          <p:cNvSpPr txBox="1"/>
          <p:nvPr/>
        </p:nvSpPr>
        <p:spPr>
          <a:xfrm>
            <a:off x="1925384" y="3788880"/>
            <a:ext cx="2400468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</a:t>
            </a: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endParaRPr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3B5D9E10-E665-43D5-AAAC-AF292D62C548}"/>
              </a:ext>
            </a:extLst>
          </p:cNvPr>
          <p:cNvSpPr txBox="1"/>
          <p:nvPr/>
        </p:nvSpPr>
        <p:spPr>
          <a:xfrm>
            <a:off x="1903543" y="3662259"/>
            <a:ext cx="1535382" cy="295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endParaRPr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xmlns="" id="{20B7AAA4-B1D4-4750-A86A-259506B299DE}"/>
              </a:ext>
            </a:extLst>
          </p:cNvPr>
          <p:cNvSpPr txBox="1"/>
          <p:nvPr/>
        </p:nvSpPr>
        <p:spPr>
          <a:xfrm>
            <a:off x="6042472" y="3791396"/>
            <a:ext cx="2400468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</a:t>
            </a: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endParaRPr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xmlns="" id="{764D7F09-D16C-48F3-A589-3A6AE6461972}"/>
              </a:ext>
            </a:extLst>
          </p:cNvPr>
          <p:cNvSpPr txBox="1"/>
          <p:nvPr/>
        </p:nvSpPr>
        <p:spPr>
          <a:xfrm>
            <a:off x="6020631" y="3664776"/>
            <a:ext cx="1535382" cy="295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863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endParaRPr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xmlns="" id="{AD8C20EB-3596-41DB-9E8D-6E9BE501DC2F}"/>
              </a:ext>
            </a:extLst>
          </p:cNvPr>
          <p:cNvSpPr txBox="1"/>
          <p:nvPr/>
        </p:nvSpPr>
        <p:spPr>
          <a:xfrm>
            <a:off x="860889" y="2115181"/>
            <a:ext cx="675573" cy="423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sz="3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xmlns="" id="{E0AE2B13-0B2F-4FBA-8A4E-77A0D13A607A}"/>
              </a:ext>
            </a:extLst>
          </p:cNvPr>
          <p:cNvSpPr txBox="1"/>
          <p:nvPr/>
        </p:nvSpPr>
        <p:spPr>
          <a:xfrm>
            <a:off x="4945551" y="2116765"/>
            <a:ext cx="675573" cy="423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sz="3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xmlns="" id="{4745A2AE-0EE3-4568-BB9E-DE45560833B5}"/>
              </a:ext>
            </a:extLst>
          </p:cNvPr>
          <p:cNvSpPr txBox="1"/>
          <p:nvPr/>
        </p:nvSpPr>
        <p:spPr>
          <a:xfrm>
            <a:off x="785672" y="3445416"/>
            <a:ext cx="675573" cy="423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sz="3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xmlns="" id="{5D5B143D-6E1D-4F76-9764-1CF9E33DF907}"/>
              </a:ext>
            </a:extLst>
          </p:cNvPr>
          <p:cNvSpPr txBox="1"/>
          <p:nvPr/>
        </p:nvSpPr>
        <p:spPr>
          <a:xfrm>
            <a:off x="4911618" y="3445416"/>
            <a:ext cx="675573" cy="423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7145" rIns="17145">
            <a:no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sz="3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20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val 59">
            <a:extLst>
              <a:ext uri="{FF2B5EF4-FFF2-40B4-BE49-F238E27FC236}">
                <a16:creationId xmlns:a16="http://schemas.microsoft.com/office/drawing/2014/main" xmlns="" id="{E858B076-B510-45CA-8CFC-C57164D41C66}"/>
              </a:ext>
            </a:extLst>
          </p:cNvPr>
          <p:cNvSpPr/>
          <p:nvPr/>
        </p:nvSpPr>
        <p:spPr>
          <a:xfrm>
            <a:off x="1934965" y="2098590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5514271" y="-674572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-1410762" y="-545233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068209" y="145956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3483360" y="334643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5A520C3-EE6F-4016-B566-6E1332CA76B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4BD39A13-5FD8-4551-9DB1-984550F6519F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9B17ACC5-C50C-48B9-B8B9-D5B08AA22C1E}"/>
              </a:ext>
            </a:extLst>
          </p:cNvPr>
          <p:cNvSpPr/>
          <p:nvPr/>
        </p:nvSpPr>
        <p:spPr>
          <a:xfrm>
            <a:off x="1277050" y="1794750"/>
            <a:ext cx="2001067" cy="2422612"/>
          </a:xfrm>
          <a:custGeom>
            <a:avLst/>
            <a:gdLst>
              <a:gd name="connsiteX0" fmla="*/ 1775187 w 5336179"/>
              <a:gd name="connsiteY0" fmla="*/ 0 h 7800974"/>
              <a:gd name="connsiteX1" fmla="*/ 3560992 w 5336179"/>
              <a:gd name="connsiteY1" fmla="*/ 0 h 7800974"/>
              <a:gd name="connsiteX2" fmla="*/ 5336179 w 5336179"/>
              <a:gd name="connsiteY2" fmla="*/ 1775187 h 7800974"/>
              <a:gd name="connsiteX3" fmla="*/ 5336179 w 5336179"/>
              <a:gd name="connsiteY3" fmla="*/ 7800974 h 7800974"/>
              <a:gd name="connsiteX4" fmla="*/ 0 w 5336179"/>
              <a:gd name="connsiteY4" fmla="*/ 7800974 h 7800974"/>
              <a:gd name="connsiteX5" fmla="*/ 0 w 5336179"/>
              <a:gd name="connsiteY5" fmla="*/ 1775187 h 7800974"/>
              <a:gd name="connsiteX6" fmla="*/ 1775187 w 5336179"/>
              <a:gd name="connsiteY6" fmla="*/ 0 h 780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6179" h="7800974">
                <a:moveTo>
                  <a:pt x="1775187" y="0"/>
                </a:moveTo>
                <a:lnTo>
                  <a:pt x="3560992" y="0"/>
                </a:lnTo>
                <a:cubicBezTo>
                  <a:pt x="4541401" y="0"/>
                  <a:pt x="5336179" y="794778"/>
                  <a:pt x="5336179" y="1775187"/>
                </a:cubicBezTo>
                <a:lnTo>
                  <a:pt x="5336179" y="7800974"/>
                </a:lnTo>
                <a:lnTo>
                  <a:pt x="0" y="7800974"/>
                </a:lnTo>
                <a:lnTo>
                  <a:pt x="0" y="1775187"/>
                </a:lnTo>
                <a:cubicBezTo>
                  <a:pt x="0" y="794778"/>
                  <a:pt x="794778" y="0"/>
                  <a:pt x="1775187" y="0"/>
                </a:cubicBezTo>
                <a:close/>
              </a:path>
            </a:pathLst>
          </a:cu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108AFD9-901A-4AC5-B315-96B4AE389DB3}"/>
              </a:ext>
            </a:extLst>
          </p:cNvPr>
          <p:cNvSpPr/>
          <p:nvPr/>
        </p:nvSpPr>
        <p:spPr>
          <a:xfrm>
            <a:off x="1759660" y="1240041"/>
            <a:ext cx="1028700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64704567-7C5C-456C-B099-126B894BBE04}"/>
              </a:ext>
            </a:extLst>
          </p:cNvPr>
          <p:cNvSpPr/>
          <p:nvPr/>
        </p:nvSpPr>
        <p:spPr>
          <a:xfrm>
            <a:off x="1976696" y="1472723"/>
            <a:ext cx="582930" cy="58293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86BB0AB7-72BF-471A-9558-BA49A41E47E7}"/>
              </a:ext>
            </a:extLst>
          </p:cNvPr>
          <p:cNvSpPr/>
          <p:nvPr/>
        </p:nvSpPr>
        <p:spPr>
          <a:xfrm>
            <a:off x="3369760" y="1794750"/>
            <a:ext cx="2001067" cy="2422612"/>
          </a:xfrm>
          <a:custGeom>
            <a:avLst/>
            <a:gdLst>
              <a:gd name="connsiteX0" fmla="*/ 1775187 w 5336179"/>
              <a:gd name="connsiteY0" fmla="*/ 0 h 7800974"/>
              <a:gd name="connsiteX1" fmla="*/ 3560992 w 5336179"/>
              <a:gd name="connsiteY1" fmla="*/ 0 h 7800974"/>
              <a:gd name="connsiteX2" fmla="*/ 5336179 w 5336179"/>
              <a:gd name="connsiteY2" fmla="*/ 1775187 h 7800974"/>
              <a:gd name="connsiteX3" fmla="*/ 5336179 w 5336179"/>
              <a:gd name="connsiteY3" fmla="*/ 7800974 h 7800974"/>
              <a:gd name="connsiteX4" fmla="*/ 0 w 5336179"/>
              <a:gd name="connsiteY4" fmla="*/ 7800974 h 7800974"/>
              <a:gd name="connsiteX5" fmla="*/ 0 w 5336179"/>
              <a:gd name="connsiteY5" fmla="*/ 1775187 h 7800974"/>
              <a:gd name="connsiteX6" fmla="*/ 1775187 w 5336179"/>
              <a:gd name="connsiteY6" fmla="*/ 0 h 780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6179" h="7800974">
                <a:moveTo>
                  <a:pt x="1775187" y="0"/>
                </a:moveTo>
                <a:lnTo>
                  <a:pt x="3560992" y="0"/>
                </a:lnTo>
                <a:cubicBezTo>
                  <a:pt x="4541401" y="0"/>
                  <a:pt x="5336179" y="794778"/>
                  <a:pt x="5336179" y="1775187"/>
                </a:cubicBezTo>
                <a:lnTo>
                  <a:pt x="5336179" y="7800974"/>
                </a:lnTo>
                <a:lnTo>
                  <a:pt x="0" y="7800974"/>
                </a:lnTo>
                <a:lnTo>
                  <a:pt x="0" y="1775187"/>
                </a:lnTo>
                <a:cubicBezTo>
                  <a:pt x="0" y="794778"/>
                  <a:pt x="794778" y="0"/>
                  <a:pt x="1775187" y="0"/>
                </a:cubicBezTo>
                <a:close/>
              </a:path>
            </a:pathLst>
          </a:cu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F0EB5ACA-9159-4429-A8A5-BB37584A9F54}"/>
              </a:ext>
            </a:extLst>
          </p:cNvPr>
          <p:cNvSpPr/>
          <p:nvPr/>
        </p:nvSpPr>
        <p:spPr>
          <a:xfrm>
            <a:off x="5469613" y="1778159"/>
            <a:ext cx="2001067" cy="2422612"/>
          </a:xfrm>
          <a:custGeom>
            <a:avLst/>
            <a:gdLst>
              <a:gd name="connsiteX0" fmla="*/ 1775187 w 5336179"/>
              <a:gd name="connsiteY0" fmla="*/ 0 h 7800974"/>
              <a:gd name="connsiteX1" fmla="*/ 3560992 w 5336179"/>
              <a:gd name="connsiteY1" fmla="*/ 0 h 7800974"/>
              <a:gd name="connsiteX2" fmla="*/ 5336179 w 5336179"/>
              <a:gd name="connsiteY2" fmla="*/ 1775187 h 7800974"/>
              <a:gd name="connsiteX3" fmla="*/ 5336179 w 5336179"/>
              <a:gd name="connsiteY3" fmla="*/ 7800974 h 7800974"/>
              <a:gd name="connsiteX4" fmla="*/ 0 w 5336179"/>
              <a:gd name="connsiteY4" fmla="*/ 7800974 h 7800974"/>
              <a:gd name="connsiteX5" fmla="*/ 0 w 5336179"/>
              <a:gd name="connsiteY5" fmla="*/ 1775187 h 7800974"/>
              <a:gd name="connsiteX6" fmla="*/ 1775187 w 5336179"/>
              <a:gd name="connsiteY6" fmla="*/ 0 h 780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6179" h="7800974">
                <a:moveTo>
                  <a:pt x="1775187" y="0"/>
                </a:moveTo>
                <a:lnTo>
                  <a:pt x="3560992" y="0"/>
                </a:lnTo>
                <a:cubicBezTo>
                  <a:pt x="4541401" y="0"/>
                  <a:pt x="5336179" y="794778"/>
                  <a:pt x="5336179" y="1775187"/>
                </a:cubicBezTo>
                <a:lnTo>
                  <a:pt x="5336179" y="7800974"/>
                </a:lnTo>
                <a:lnTo>
                  <a:pt x="0" y="7800974"/>
                </a:lnTo>
                <a:lnTo>
                  <a:pt x="0" y="1775187"/>
                </a:lnTo>
                <a:cubicBezTo>
                  <a:pt x="0" y="794778"/>
                  <a:pt x="794778" y="0"/>
                  <a:pt x="1775187" y="0"/>
                </a:cubicBezTo>
                <a:close/>
              </a:path>
            </a:pathLst>
          </a:cu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516AA3DE-A2C1-4ACB-9715-013DECF84CD8}"/>
              </a:ext>
            </a:extLst>
          </p:cNvPr>
          <p:cNvSpPr/>
          <p:nvPr/>
        </p:nvSpPr>
        <p:spPr>
          <a:xfrm>
            <a:off x="3859514" y="1240041"/>
            <a:ext cx="1028700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E1200F58-36C3-431F-8E12-A840A67C0C27}"/>
              </a:ext>
            </a:extLst>
          </p:cNvPr>
          <p:cNvSpPr/>
          <p:nvPr/>
        </p:nvSpPr>
        <p:spPr>
          <a:xfrm>
            <a:off x="5952224" y="1240041"/>
            <a:ext cx="1028700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C772FB3-3718-4492-AF03-D08EA5FFC93D}"/>
              </a:ext>
            </a:extLst>
          </p:cNvPr>
          <p:cNvSpPr txBox="1"/>
          <p:nvPr/>
        </p:nvSpPr>
        <p:spPr>
          <a:xfrm>
            <a:off x="1577138" y="2699956"/>
            <a:ext cx="14008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9CAAC05-08D8-4002-B527-1AD7A8306335}"/>
              </a:ext>
            </a:extLst>
          </p:cNvPr>
          <p:cNvSpPr txBox="1"/>
          <p:nvPr/>
        </p:nvSpPr>
        <p:spPr>
          <a:xfrm>
            <a:off x="1611643" y="3004618"/>
            <a:ext cx="1439275" cy="108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34F6A9D8-5CC5-4A45-9715-7642D74DA925}"/>
              </a:ext>
            </a:extLst>
          </p:cNvPr>
          <p:cNvSpPr txBox="1"/>
          <p:nvPr/>
        </p:nvSpPr>
        <p:spPr>
          <a:xfrm>
            <a:off x="3658947" y="2694721"/>
            <a:ext cx="14008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20F3C946-EB19-4E0E-81B6-8EFC2C9B5259}"/>
              </a:ext>
            </a:extLst>
          </p:cNvPr>
          <p:cNvSpPr txBox="1"/>
          <p:nvPr/>
        </p:nvSpPr>
        <p:spPr>
          <a:xfrm>
            <a:off x="3693452" y="2999383"/>
            <a:ext cx="1439275" cy="108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1C29E76-8DD0-4B6E-A65A-4F0138413FDE}"/>
              </a:ext>
            </a:extLst>
          </p:cNvPr>
          <p:cNvSpPr txBox="1"/>
          <p:nvPr/>
        </p:nvSpPr>
        <p:spPr>
          <a:xfrm>
            <a:off x="5736306" y="2705190"/>
            <a:ext cx="14008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9FA50EFD-5822-4603-95C8-059F168015EA}"/>
              </a:ext>
            </a:extLst>
          </p:cNvPr>
          <p:cNvSpPr txBox="1"/>
          <p:nvPr/>
        </p:nvSpPr>
        <p:spPr>
          <a:xfrm>
            <a:off x="5770812" y="3009852"/>
            <a:ext cx="1439275" cy="108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sed do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eiusmod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tempor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incididunt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xmlns="" id="{0C844111-578F-4B27-AF69-2A968B50B4A1}"/>
              </a:ext>
            </a:extLst>
          </p:cNvPr>
          <p:cNvSpPr/>
          <p:nvPr/>
        </p:nvSpPr>
        <p:spPr>
          <a:xfrm>
            <a:off x="4079208" y="1465718"/>
            <a:ext cx="582930" cy="58293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xmlns="" id="{AF7FB123-A3C6-418F-AF4B-543AE49FB390}"/>
              </a:ext>
            </a:extLst>
          </p:cNvPr>
          <p:cNvSpPr/>
          <p:nvPr/>
        </p:nvSpPr>
        <p:spPr>
          <a:xfrm>
            <a:off x="6161072" y="1463453"/>
            <a:ext cx="582930" cy="58293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6" name="AutoShape 131">
            <a:extLst>
              <a:ext uri="{FF2B5EF4-FFF2-40B4-BE49-F238E27FC236}">
                <a16:creationId xmlns:a16="http://schemas.microsoft.com/office/drawing/2014/main" xmlns="" id="{A56F66BC-E4F2-4E88-854F-70194D1251D8}"/>
              </a:ext>
            </a:extLst>
          </p:cNvPr>
          <p:cNvSpPr>
            <a:spLocks/>
          </p:cNvSpPr>
          <p:nvPr/>
        </p:nvSpPr>
        <p:spPr bwMode="auto">
          <a:xfrm>
            <a:off x="4221585" y="1600909"/>
            <a:ext cx="318373" cy="282998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lIns="14288" tIns="14288" rIns="14288" bIns="14288" anchor="ctr"/>
          <a:lstStyle/>
          <a:p>
            <a:pPr defTabSz="128450">
              <a:defRPr/>
            </a:pPr>
            <a:endParaRPr lang="es-ES" sz="788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7" name="Freeform 171">
            <a:extLst>
              <a:ext uri="{FF2B5EF4-FFF2-40B4-BE49-F238E27FC236}">
                <a16:creationId xmlns:a16="http://schemas.microsoft.com/office/drawing/2014/main" xmlns="" id="{816EA690-D251-4B73-91B1-371CE693DD9B}"/>
              </a:ext>
            </a:extLst>
          </p:cNvPr>
          <p:cNvSpPr>
            <a:spLocks/>
          </p:cNvSpPr>
          <p:nvPr/>
        </p:nvSpPr>
        <p:spPr bwMode="auto">
          <a:xfrm>
            <a:off x="2115647" y="1634115"/>
            <a:ext cx="318373" cy="282998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8" name="Freeform 54">
            <a:extLst>
              <a:ext uri="{FF2B5EF4-FFF2-40B4-BE49-F238E27FC236}">
                <a16:creationId xmlns:a16="http://schemas.microsoft.com/office/drawing/2014/main" xmlns="" id="{540F9AE9-6FCE-4B4F-A993-DFC07E3E6F51}"/>
              </a:ext>
            </a:extLst>
          </p:cNvPr>
          <p:cNvSpPr>
            <a:spLocks noEditPoints="1"/>
          </p:cNvSpPr>
          <p:nvPr/>
        </p:nvSpPr>
        <p:spPr bwMode="auto">
          <a:xfrm>
            <a:off x="6307388" y="1576785"/>
            <a:ext cx="318373" cy="282998"/>
          </a:xfrm>
          <a:custGeom>
            <a:avLst/>
            <a:gdLst/>
            <a:ahLst/>
            <a:cxnLst>
              <a:cxn ang="0">
                <a:pos x="55" y="50"/>
              </a:cxn>
              <a:cxn ang="0">
                <a:pos x="16" y="50"/>
              </a:cxn>
              <a:cxn ang="0">
                <a:pos x="0" y="34"/>
              </a:cxn>
              <a:cxn ang="0">
                <a:pos x="9" y="20"/>
              </a:cxn>
              <a:cxn ang="0">
                <a:pos x="9" y="18"/>
              </a:cxn>
              <a:cxn ang="0">
                <a:pos x="27" y="0"/>
              </a:cxn>
              <a:cxn ang="0">
                <a:pos x="44" y="11"/>
              </a:cxn>
              <a:cxn ang="0">
                <a:pos x="50" y="9"/>
              </a:cxn>
              <a:cxn ang="0">
                <a:pos x="59" y="18"/>
              </a:cxn>
              <a:cxn ang="0">
                <a:pos x="58" y="23"/>
              </a:cxn>
              <a:cxn ang="0">
                <a:pos x="68" y="36"/>
              </a:cxn>
              <a:cxn ang="0">
                <a:pos x="55" y="50"/>
              </a:cxn>
              <a:cxn ang="0">
                <a:pos x="45" y="25"/>
              </a:cxn>
              <a:cxn ang="0">
                <a:pos x="33" y="13"/>
              </a:cxn>
              <a:cxn ang="0">
                <a:pos x="32" y="12"/>
              </a:cxn>
              <a:cxn ang="0">
                <a:pos x="31" y="13"/>
              </a:cxn>
              <a:cxn ang="0">
                <a:pos x="18" y="25"/>
              </a:cxn>
              <a:cxn ang="0">
                <a:pos x="18" y="26"/>
              </a:cxn>
              <a:cxn ang="0">
                <a:pos x="19" y="27"/>
              </a:cxn>
              <a:cxn ang="0">
                <a:pos x="27" y="27"/>
              </a:cxn>
              <a:cxn ang="0">
                <a:pos x="27" y="40"/>
              </a:cxn>
              <a:cxn ang="0">
                <a:pos x="28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27"/>
              </a:cxn>
              <a:cxn ang="0">
                <a:pos x="44" y="27"/>
              </a:cxn>
              <a:cxn ang="0">
                <a:pos x="45" y="26"/>
              </a:cxn>
              <a:cxn ang="0">
                <a:pos x="45" y="25"/>
              </a:cxn>
            </a:cxnLst>
            <a:rect l="0" t="0" r="r" b="b"/>
            <a:pathLst>
              <a:path w="68" h="50">
                <a:moveTo>
                  <a:pt x="55" y="50"/>
                </a:moveTo>
                <a:cubicBezTo>
                  <a:pt x="16" y="50"/>
                  <a:pt x="16" y="50"/>
                  <a:pt x="16" y="50"/>
                </a:cubicBezTo>
                <a:cubicBezTo>
                  <a:pt x="7" y="50"/>
                  <a:pt x="0" y="43"/>
                  <a:pt x="0" y="34"/>
                </a:cubicBezTo>
                <a:cubicBezTo>
                  <a:pt x="0" y="28"/>
                  <a:pt x="3" y="22"/>
                  <a:pt x="9" y="20"/>
                </a:cubicBezTo>
                <a:cubicBezTo>
                  <a:pt x="9" y="19"/>
                  <a:pt x="9" y="19"/>
                  <a:pt x="9" y="18"/>
                </a:cubicBezTo>
                <a:cubicBezTo>
                  <a:pt x="9" y="8"/>
                  <a:pt x="17" y="0"/>
                  <a:pt x="27" y="0"/>
                </a:cubicBezTo>
                <a:cubicBezTo>
                  <a:pt x="35" y="0"/>
                  <a:pt x="41" y="4"/>
                  <a:pt x="44" y="11"/>
                </a:cubicBezTo>
                <a:cubicBezTo>
                  <a:pt x="46" y="10"/>
                  <a:pt x="48" y="9"/>
                  <a:pt x="50" y="9"/>
                </a:cubicBezTo>
                <a:cubicBezTo>
                  <a:pt x="55" y="9"/>
                  <a:pt x="59" y="13"/>
                  <a:pt x="59" y="18"/>
                </a:cubicBezTo>
                <a:cubicBezTo>
                  <a:pt x="59" y="20"/>
                  <a:pt x="59" y="22"/>
                  <a:pt x="58" y="23"/>
                </a:cubicBezTo>
                <a:cubicBezTo>
                  <a:pt x="64" y="25"/>
                  <a:pt x="68" y="30"/>
                  <a:pt x="68" y="36"/>
                </a:cubicBezTo>
                <a:cubicBezTo>
                  <a:pt x="68" y="44"/>
                  <a:pt x="62" y="50"/>
                  <a:pt x="55" y="50"/>
                </a:cubicBezTo>
                <a:close/>
                <a:moveTo>
                  <a:pt x="45" y="25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1" y="12"/>
                  <a:pt x="31" y="13"/>
                  <a:pt x="31" y="13"/>
                </a:cubicBezTo>
                <a:cubicBezTo>
                  <a:pt x="18" y="25"/>
                  <a:pt x="18" y="25"/>
                  <a:pt x="18" y="25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7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8" y="41"/>
                  <a:pt x="28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1"/>
                  <a:pt x="36" y="40"/>
                </a:cubicBezTo>
                <a:cubicBezTo>
                  <a:pt x="36" y="27"/>
                  <a:pt x="36" y="27"/>
                  <a:pt x="36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5" y="27"/>
                  <a:pt x="45" y="27"/>
                  <a:pt x="45" y="26"/>
                </a:cubicBezTo>
                <a:cubicBezTo>
                  <a:pt x="45" y="26"/>
                  <a:pt x="45" y="26"/>
                  <a:pt x="45" y="25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E9C27C4F-0D86-4BA9-AB10-9EB38C73C8B5}"/>
              </a:ext>
            </a:extLst>
          </p:cNvPr>
          <p:cNvSpPr txBox="1"/>
          <p:nvPr/>
        </p:nvSpPr>
        <p:spPr>
          <a:xfrm>
            <a:off x="2293884" y="768961"/>
            <a:ext cx="450871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Achievement</a:t>
            </a:r>
          </a:p>
        </p:txBody>
      </p:sp>
      <p:sp>
        <p:nvSpPr>
          <p:cNvPr id="61" name="Star: 4 Points 60">
            <a:extLst>
              <a:ext uri="{FF2B5EF4-FFF2-40B4-BE49-F238E27FC236}">
                <a16:creationId xmlns:a16="http://schemas.microsoft.com/office/drawing/2014/main" xmlns="" id="{DD5472E5-7563-4222-AB29-01B1B9E0C688}"/>
              </a:ext>
            </a:extLst>
          </p:cNvPr>
          <p:cNvSpPr/>
          <p:nvPr/>
        </p:nvSpPr>
        <p:spPr>
          <a:xfrm>
            <a:off x="470813" y="217694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62" name="Star: 4 Points 61">
            <a:extLst>
              <a:ext uri="{FF2B5EF4-FFF2-40B4-BE49-F238E27FC236}">
                <a16:creationId xmlns:a16="http://schemas.microsoft.com/office/drawing/2014/main" xmlns="" id="{AB4657DC-3F8D-4B7E-8FB3-806436EF7FCE}"/>
              </a:ext>
            </a:extLst>
          </p:cNvPr>
          <p:cNvSpPr/>
          <p:nvPr/>
        </p:nvSpPr>
        <p:spPr>
          <a:xfrm>
            <a:off x="4289314" y="441191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72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CBB7105-743E-47C2-95FB-68289C24EF21}"/>
              </a:ext>
            </a:extLst>
          </p:cNvPr>
          <p:cNvSpPr/>
          <p:nvPr/>
        </p:nvSpPr>
        <p:spPr>
          <a:xfrm>
            <a:off x="4696819" y="477054"/>
            <a:ext cx="6125819" cy="6125819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FA99AE-624F-4233-84DA-A4C093195CC0}"/>
              </a:ext>
            </a:extLst>
          </p:cNvPr>
          <p:cNvSpPr/>
          <p:nvPr/>
        </p:nvSpPr>
        <p:spPr>
          <a:xfrm>
            <a:off x="-3084014" y="2842637"/>
            <a:ext cx="5912073" cy="5912073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85431" y="823659"/>
            <a:ext cx="339078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Achievement</a:t>
            </a:r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8533184" y="325993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0CD5E9-CA3D-4357-B805-ECB98995DAFD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3352D88-52EB-44E2-8026-79D9D5DC60A8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Star: 4 Points 34">
            <a:extLst>
              <a:ext uri="{FF2B5EF4-FFF2-40B4-BE49-F238E27FC236}">
                <a16:creationId xmlns:a16="http://schemas.microsoft.com/office/drawing/2014/main" xmlns="" id="{F30D9227-8F1D-40CB-900C-97CA9F6833F8}"/>
              </a:ext>
            </a:extLst>
          </p:cNvPr>
          <p:cNvSpPr/>
          <p:nvPr/>
        </p:nvSpPr>
        <p:spPr>
          <a:xfrm>
            <a:off x="1628778" y="1753267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grpSp>
        <p:nvGrpSpPr>
          <p:cNvPr id="19" name="Graphic 2">
            <a:extLst>
              <a:ext uri="{FF2B5EF4-FFF2-40B4-BE49-F238E27FC236}">
                <a16:creationId xmlns:a16="http://schemas.microsoft.com/office/drawing/2014/main" xmlns="" id="{A42CE44B-EFD3-46DB-94D1-4125CEDEB938}"/>
              </a:ext>
            </a:extLst>
          </p:cNvPr>
          <p:cNvGrpSpPr/>
          <p:nvPr/>
        </p:nvGrpSpPr>
        <p:grpSpPr>
          <a:xfrm>
            <a:off x="3713984" y="970487"/>
            <a:ext cx="3878843" cy="1458186"/>
            <a:chOff x="10359310" y="6176009"/>
            <a:chExt cx="3668791" cy="1379220"/>
          </a:xfrm>
          <a:solidFill>
            <a:schemeClr val="accent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30B29D84-1E39-4D20-922D-EF6E7FB0CA8F}"/>
                </a:ext>
              </a:extLst>
            </p:cNvPr>
            <p:cNvSpPr/>
            <p:nvPr/>
          </p:nvSpPr>
          <p:spPr>
            <a:xfrm>
              <a:off x="10359310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035CE48-EA4A-454E-99C9-8BB3998AFBEB}"/>
                </a:ext>
              </a:extLst>
            </p:cNvPr>
            <p:cNvSpPr/>
            <p:nvPr/>
          </p:nvSpPr>
          <p:spPr>
            <a:xfrm>
              <a:off x="10609817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BE77BE32-A6B0-4979-B84B-FDE754E3F2EA}"/>
                </a:ext>
              </a:extLst>
            </p:cNvPr>
            <p:cNvSpPr/>
            <p:nvPr/>
          </p:nvSpPr>
          <p:spPr>
            <a:xfrm>
              <a:off x="10877231" y="6176009"/>
              <a:ext cx="1379219" cy="1379220"/>
            </a:xfrm>
            <a:custGeom>
              <a:avLst/>
              <a:gdLst>
                <a:gd name="connsiteX0" fmla="*/ 1313498 w 1379219"/>
                <a:gd name="connsiteY0" fmla="*/ 848678 h 1379220"/>
                <a:gd name="connsiteX1" fmla="*/ 848677 w 1379219"/>
                <a:gd name="connsiteY1" fmla="*/ 1313498 h 1379220"/>
                <a:gd name="connsiteX2" fmla="*/ 530543 w 1379219"/>
                <a:gd name="connsiteY2" fmla="*/ 1313498 h 1379220"/>
                <a:gd name="connsiteX3" fmla="*/ 65722 w 1379219"/>
                <a:gd name="connsiteY3" fmla="*/ 848678 h 1379220"/>
                <a:gd name="connsiteX4" fmla="*/ 65722 w 1379219"/>
                <a:gd name="connsiteY4" fmla="*/ 530543 h 1379220"/>
                <a:gd name="connsiteX5" fmla="*/ 530543 w 1379219"/>
                <a:gd name="connsiteY5" fmla="*/ 65722 h 1379220"/>
                <a:gd name="connsiteX6" fmla="*/ 848677 w 1379219"/>
                <a:gd name="connsiteY6" fmla="*/ 65722 h 1379220"/>
                <a:gd name="connsiteX7" fmla="*/ 1313498 w 1379219"/>
                <a:gd name="connsiteY7" fmla="*/ 530543 h 1379220"/>
                <a:gd name="connsiteX8" fmla="*/ 1313498 w 1379219"/>
                <a:gd name="connsiteY8" fmla="*/ 848678 h 1379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9219" h="1379220">
                  <a:moveTo>
                    <a:pt x="1313498" y="848678"/>
                  </a:moveTo>
                  <a:lnTo>
                    <a:pt x="848677" y="1313498"/>
                  </a:lnTo>
                  <a:cubicBezTo>
                    <a:pt x="761048" y="1401128"/>
                    <a:pt x="618173" y="1401128"/>
                    <a:pt x="530543" y="1313498"/>
                  </a:cubicBezTo>
                  <a:lnTo>
                    <a:pt x="65722" y="848678"/>
                  </a:lnTo>
                  <a:cubicBezTo>
                    <a:pt x="-21907" y="761048"/>
                    <a:pt x="-21907" y="618173"/>
                    <a:pt x="65722" y="530543"/>
                  </a:cubicBezTo>
                  <a:lnTo>
                    <a:pt x="530543" y="65722"/>
                  </a:lnTo>
                  <a:cubicBezTo>
                    <a:pt x="618173" y="-21907"/>
                    <a:pt x="761048" y="-21907"/>
                    <a:pt x="848677" y="65722"/>
                  </a:cubicBezTo>
                  <a:lnTo>
                    <a:pt x="1313498" y="530543"/>
                  </a:lnTo>
                  <a:cubicBezTo>
                    <a:pt x="1401128" y="618173"/>
                    <a:pt x="1401128" y="760095"/>
                    <a:pt x="1313498" y="84867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482600" dist="38100" algn="l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2A7AD770-E83F-4B62-B6D8-C01E7D715AF7}"/>
                </a:ext>
              </a:extLst>
            </p:cNvPr>
            <p:cNvSpPr/>
            <p:nvPr/>
          </p:nvSpPr>
          <p:spPr>
            <a:xfrm>
              <a:off x="11557316" y="6537006"/>
              <a:ext cx="2470785" cy="656272"/>
            </a:xfrm>
            <a:custGeom>
              <a:avLst/>
              <a:gdLst>
                <a:gd name="connsiteX0" fmla="*/ 2470785 w 2470785"/>
                <a:gd name="connsiteY0" fmla="*/ 133350 h 656272"/>
                <a:gd name="connsiteX1" fmla="*/ 2470785 w 2470785"/>
                <a:gd name="connsiteY1" fmla="*/ 522922 h 656272"/>
                <a:gd name="connsiteX2" fmla="*/ 2337435 w 2470785"/>
                <a:gd name="connsiteY2" fmla="*/ 656273 h 656272"/>
                <a:gd name="connsiteX3" fmla="*/ 133350 w 2470785"/>
                <a:gd name="connsiteY3" fmla="*/ 656273 h 656272"/>
                <a:gd name="connsiteX4" fmla="*/ 0 w 2470785"/>
                <a:gd name="connsiteY4" fmla="*/ 522922 h 656272"/>
                <a:gd name="connsiteX5" fmla="*/ 0 w 2470785"/>
                <a:gd name="connsiteY5" fmla="*/ 133350 h 656272"/>
                <a:gd name="connsiteX6" fmla="*/ 133350 w 2470785"/>
                <a:gd name="connsiteY6" fmla="*/ 0 h 656272"/>
                <a:gd name="connsiteX7" fmla="*/ 2337435 w 2470785"/>
                <a:gd name="connsiteY7" fmla="*/ 0 h 656272"/>
                <a:gd name="connsiteX8" fmla="*/ 2470785 w 2470785"/>
                <a:gd name="connsiteY8" fmla="*/ 133350 h 65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785" h="656272">
                  <a:moveTo>
                    <a:pt x="2470785" y="133350"/>
                  </a:moveTo>
                  <a:lnTo>
                    <a:pt x="2470785" y="522922"/>
                  </a:lnTo>
                  <a:cubicBezTo>
                    <a:pt x="2470785" y="596265"/>
                    <a:pt x="2410778" y="656273"/>
                    <a:pt x="2337435" y="656273"/>
                  </a:cubicBezTo>
                  <a:lnTo>
                    <a:pt x="133350" y="656273"/>
                  </a:lnTo>
                  <a:cubicBezTo>
                    <a:pt x="60008" y="656273"/>
                    <a:pt x="0" y="596265"/>
                    <a:pt x="0" y="522922"/>
                  </a:cubicBezTo>
                  <a:lnTo>
                    <a:pt x="0" y="133350"/>
                  </a:lnTo>
                  <a:cubicBezTo>
                    <a:pt x="0" y="60007"/>
                    <a:pt x="60008" y="0"/>
                    <a:pt x="133350" y="0"/>
                  </a:cubicBezTo>
                  <a:lnTo>
                    <a:pt x="2337435" y="0"/>
                  </a:lnTo>
                  <a:cubicBezTo>
                    <a:pt x="2410778" y="0"/>
                    <a:pt x="2470785" y="60007"/>
                    <a:pt x="2470785" y="133350"/>
                  </a:cubicBezTo>
                  <a:close/>
                </a:path>
              </a:pathLst>
            </a:custGeom>
            <a:solidFill>
              <a:srgbClr val="FE388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30" name="Graphic 2">
              <a:extLst>
                <a:ext uri="{FF2B5EF4-FFF2-40B4-BE49-F238E27FC236}">
                  <a16:creationId xmlns:a16="http://schemas.microsoft.com/office/drawing/2014/main" xmlns="" id="{7D3FB390-1B00-4385-9A5B-6A315F0AF926}"/>
                </a:ext>
              </a:extLst>
            </p:cNvPr>
            <p:cNvGrpSpPr/>
            <p:nvPr/>
          </p:nvGrpSpPr>
          <p:grpSpPr>
            <a:xfrm>
              <a:off x="11028239" y="6326445"/>
              <a:ext cx="1218438" cy="1218437"/>
              <a:chOff x="11028239" y="6326445"/>
              <a:chExt cx="1218438" cy="1218437"/>
            </a:xfrm>
            <a:solidFill>
              <a:srgbClr val="35BAE9"/>
            </a:solidFill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3BE0B0B9-E93C-4B53-8AA7-DBC044FB60E7}"/>
                  </a:ext>
                </a:extLst>
              </p:cNvPr>
              <p:cNvSpPr/>
              <p:nvPr/>
            </p:nvSpPr>
            <p:spPr>
              <a:xfrm>
                <a:off x="11238229" y="6537006"/>
                <a:ext cx="656272" cy="656272"/>
              </a:xfrm>
              <a:custGeom>
                <a:avLst/>
                <a:gdLst>
                  <a:gd name="connsiteX0" fmla="*/ 656273 w 656272"/>
                  <a:gd name="connsiteY0" fmla="*/ 133350 h 656272"/>
                  <a:gd name="connsiteX1" fmla="*/ 656273 w 656272"/>
                  <a:gd name="connsiteY1" fmla="*/ 522922 h 656272"/>
                  <a:gd name="connsiteX2" fmla="*/ 522923 w 656272"/>
                  <a:gd name="connsiteY2" fmla="*/ 656273 h 656272"/>
                  <a:gd name="connsiteX3" fmla="*/ 133350 w 656272"/>
                  <a:gd name="connsiteY3" fmla="*/ 656273 h 656272"/>
                  <a:gd name="connsiteX4" fmla="*/ 0 w 656272"/>
                  <a:gd name="connsiteY4" fmla="*/ 522922 h 656272"/>
                  <a:gd name="connsiteX5" fmla="*/ 0 w 656272"/>
                  <a:gd name="connsiteY5" fmla="*/ 133350 h 656272"/>
                  <a:gd name="connsiteX6" fmla="*/ 133350 w 656272"/>
                  <a:gd name="connsiteY6" fmla="*/ 0 h 656272"/>
                  <a:gd name="connsiteX7" fmla="*/ 522923 w 656272"/>
                  <a:gd name="connsiteY7" fmla="*/ 0 h 656272"/>
                  <a:gd name="connsiteX8" fmla="*/ 656273 w 656272"/>
                  <a:gd name="connsiteY8" fmla="*/ 133350 h 656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6272" h="656272">
                    <a:moveTo>
                      <a:pt x="656273" y="133350"/>
                    </a:moveTo>
                    <a:lnTo>
                      <a:pt x="656273" y="522922"/>
                    </a:lnTo>
                    <a:cubicBezTo>
                      <a:pt x="656273" y="596265"/>
                      <a:pt x="596265" y="656273"/>
                      <a:pt x="522923" y="656273"/>
                    </a:cubicBezTo>
                    <a:lnTo>
                      <a:pt x="133350" y="656273"/>
                    </a:lnTo>
                    <a:cubicBezTo>
                      <a:pt x="60008" y="656273"/>
                      <a:pt x="0" y="596265"/>
                      <a:pt x="0" y="522922"/>
                    </a:cubicBezTo>
                    <a:lnTo>
                      <a:pt x="0" y="133350"/>
                    </a:lnTo>
                    <a:cubicBezTo>
                      <a:pt x="0" y="60007"/>
                      <a:pt x="60008" y="0"/>
                      <a:pt x="133350" y="0"/>
                    </a:cubicBezTo>
                    <a:lnTo>
                      <a:pt x="522923" y="0"/>
                    </a:lnTo>
                    <a:cubicBezTo>
                      <a:pt x="597218" y="0"/>
                      <a:pt x="656273" y="60007"/>
                      <a:pt x="656273" y="133350"/>
                    </a:cubicBezTo>
                    <a:close/>
                  </a:path>
                </a:pathLst>
              </a:custGeom>
              <a:solidFill>
                <a:srgbClr val="8741E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sp>
        <p:nvSpPr>
          <p:cNvPr id="34" name="TextBox 5">
            <a:extLst>
              <a:ext uri="{FF2B5EF4-FFF2-40B4-BE49-F238E27FC236}">
                <a16:creationId xmlns:a16="http://schemas.microsoft.com/office/drawing/2014/main" xmlns="" id="{E7A71679-4403-406F-87E3-C0C4797D11DB}"/>
              </a:ext>
            </a:extLst>
          </p:cNvPr>
          <p:cNvSpPr txBox="1"/>
          <p:nvPr/>
        </p:nvSpPr>
        <p:spPr>
          <a:xfrm>
            <a:off x="5679438" y="1472161"/>
            <a:ext cx="164478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grpSp>
        <p:nvGrpSpPr>
          <p:cNvPr id="37" name="Graphic 2">
            <a:extLst>
              <a:ext uri="{FF2B5EF4-FFF2-40B4-BE49-F238E27FC236}">
                <a16:creationId xmlns:a16="http://schemas.microsoft.com/office/drawing/2014/main" xmlns="" id="{78B0A874-A6F6-4E1E-8DC8-282F0A6248B9}"/>
              </a:ext>
            </a:extLst>
          </p:cNvPr>
          <p:cNvGrpSpPr/>
          <p:nvPr/>
        </p:nvGrpSpPr>
        <p:grpSpPr>
          <a:xfrm>
            <a:off x="3713984" y="3320945"/>
            <a:ext cx="3878843" cy="1458186"/>
            <a:chOff x="10359310" y="6176009"/>
            <a:chExt cx="3668791" cy="1379220"/>
          </a:xfrm>
          <a:solidFill>
            <a:schemeClr val="accent1"/>
          </a:solidFill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194652B4-896F-4EE2-BDE5-4D7E59E28A0A}"/>
                </a:ext>
              </a:extLst>
            </p:cNvPr>
            <p:cNvSpPr/>
            <p:nvPr/>
          </p:nvSpPr>
          <p:spPr>
            <a:xfrm>
              <a:off x="10359310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42FB63A2-1F0D-4828-88BA-70F7689A05F4}"/>
                </a:ext>
              </a:extLst>
            </p:cNvPr>
            <p:cNvSpPr/>
            <p:nvPr/>
          </p:nvSpPr>
          <p:spPr>
            <a:xfrm>
              <a:off x="10609817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19A4006D-D3DA-47F6-BBE3-B13DA951B058}"/>
                </a:ext>
              </a:extLst>
            </p:cNvPr>
            <p:cNvSpPr/>
            <p:nvPr/>
          </p:nvSpPr>
          <p:spPr>
            <a:xfrm>
              <a:off x="10877231" y="6176009"/>
              <a:ext cx="1379219" cy="1379220"/>
            </a:xfrm>
            <a:custGeom>
              <a:avLst/>
              <a:gdLst>
                <a:gd name="connsiteX0" fmla="*/ 1313498 w 1379219"/>
                <a:gd name="connsiteY0" fmla="*/ 848678 h 1379220"/>
                <a:gd name="connsiteX1" fmla="*/ 848677 w 1379219"/>
                <a:gd name="connsiteY1" fmla="*/ 1313498 h 1379220"/>
                <a:gd name="connsiteX2" fmla="*/ 530543 w 1379219"/>
                <a:gd name="connsiteY2" fmla="*/ 1313498 h 1379220"/>
                <a:gd name="connsiteX3" fmla="*/ 65722 w 1379219"/>
                <a:gd name="connsiteY3" fmla="*/ 848678 h 1379220"/>
                <a:gd name="connsiteX4" fmla="*/ 65722 w 1379219"/>
                <a:gd name="connsiteY4" fmla="*/ 530543 h 1379220"/>
                <a:gd name="connsiteX5" fmla="*/ 530543 w 1379219"/>
                <a:gd name="connsiteY5" fmla="*/ 65722 h 1379220"/>
                <a:gd name="connsiteX6" fmla="*/ 848677 w 1379219"/>
                <a:gd name="connsiteY6" fmla="*/ 65722 h 1379220"/>
                <a:gd name="connsiteX7" fmla="*/ 1313498 w 1379219"/>
                <a:gd name="connsiteY7" fmla="*/ 530543 h 1379220"/>
                <a:gd name="connsiteX8" fmla="*/ 1313498 w 1379219"/>
                <a:gd name="connsiteY8" fmla="*/ 848678 h 1379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9219" h="1379220">
                  <a:moveTo>
                    <a:pt x="1313498" y="848678"/>
                  </a:moveTo>
                  <a:lnTo>
                    <a:pt x="848677" y="1313498"/>
                  </a:lnTo>
                  <a:cubicBezTo>
                    <a:pt x="761048" y="1401128"/>
                    <a:pt x="618173" y="1401128"/>
                    <a:pt x="530543" y="1313498"/>
                  </a:cubicBezTo>
                  <a:lnTo>
                    <a:pt x="65722" y="848678"/>
                  </a:lnTo>
                  <a:cubicBezTo>
                    <a:pt x="-21907" y="761048"/>
                    <a:pt x="-21907" y="618173"/>
                    <a:pt x="65722" y="530543"/>
                  </a:cubicBezTo>
                  <a:lnTo>
                    <a:pt x="530543" y="65722"/>
                  </a:lnTo>
                  <a:cubicBezTo>
                    <a:pt x="618173" y="-21907"/>
                    <a:pt x="761048" y="-21907"/>
                    <a:pt x="848677" y="65722"/>
                  </a:cubicBezTo>
                  <a:lnTo>
                    <a:pt x="1313498" y="530543"/>
                  </a:lnTo>
                  <a:cubicBezTo>
                    <a:pt x="1401128" y="618173"/>
                    <a:pt x="1401128" y="760095"/>
                    <a:pt x="1313498" y="84867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482600" dist="38100" algn="l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03540CA0-D597-440A-B570-92461064805C}"/>
                </a:ext>
              </a:extLst>
            </p:cNvPr>
            <p:cNvSpPr/>
            <p:nvPr/>
          </p:nvSpPr>
          <p:spPr>
            <a:xfrm>
              <a:off x="11557316" y="6537006"/>
              <a:ext cx="2470785" cy="656272"/>
            </a:xfrm>
            <a:custGeom>
              <a:avLst/>
              <a:gdLst>
                <a:gd name="connsiteX0" fmla="*/ 2470785 w 2470785"/>
                <a:gd name="connsiteY0" fmla="*/ 133350 h 656272"/>
                <a:gd name="connsiteX1" fmla="*/ 2470785 w 2470785"/>
                <a:gd name="connsiteY1" fmla="*/ 522922 h 656272"/>
                <a:gd name="connsiteX2" fmla="*/ 2337435 w 2470785"/>
                <a:gd name="connsiteY2" fmla="*/ 656273 h 656272"/>
                <a:gd name="connsiteX3" fmla="*/ 133350 w 2470785"/>
                <a:gd name="connsiteY3" fmla="*/ 656273 h 656272"/>
                <a:gd name="connsiteX4" fmla="*/ 0 w 2470785"/>
                <a:gd name="connsiteY4" fmla="*/ 522922 h 656272"/>
                <a:gd name="connsiteX5" fmla="*/ 0 w 2470785"/>
                <a:gd name="connsiteY5" fmla="*/ 133350 h 656272"/>
                <a:gd name="connsiteX6" fmla="*/ 133350 w 2470785"/>
                <a:gd name="connsiteY6" fmla="*/ 0 h 656272"/>
                <a:gd name="connsiteX7" fmla="*/ 2337435 w 2470785"/>
                <a:gd name="connsiteY7" fmla="*/ 0 h 656272"/>
                <a:gd name="connsiteX8" fmla="*/ 2470785 w 2470785"/>
                <a:gd name="connsiteY8" fmla="*/ 133350 h 65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785" h="656272">
                  <a:moveTo>
                    <a:pt x="2470785" y="133350"/>
                  </a:moveTo>
                  <a:lnTo>
                    <a:pt x="2470785" y="522922"/>
                  </a:lnTo>
                  <a:cubicBezTo>
                    <a:pt x="2470785" y="596265"/>
                    <a:pt x="2410778" y="656273"/>
                    <a:pt x="2337435" y="656273"/>
                  </a:cubicBezTo>
                  <a:lnTo>
                    <a:pt x="133350" y="656273"/>
                  </a:lnTo>
                  <a:cubicBezTo>
                    <a:pt x="60008" y="656273"/>
                    <a:pt x="0" y="596265"/>
                    <a:pt x="0" y="522922"/>
                  </a:cubicBezTo>
                  <a:lnTo>
                    <a:pt x="0" y="133350"/>
                  </a:lnTo>
                  <a:cubicBezTo>
                    <a:pt x="0" y="60007"/>
                    <a:pt x="60008" y="0"/>
                    <a:pt x="133350" y="0"/>
                  </a:cubicBezTo>
                  <a:lnTo>
                    <a:pt x="2337435" y="0"/>
                  </a:lnTo>
                  <a:cubicBezTo>
                    <a:pt x="2410778" y="0"/>
                    <a:pt x="2470785" y="60007"/>
                    <a:pt x="2470785" y="133350"/>
                  </a:cubicBezTo>
                  <a:close/>
                </a:path>
              </a:pathLst>
            </a:custGeom>
            <a:solidFill>
              <a:srgbClr val="FE388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42" name="Graphic 2">
              <a:extLst>
                <a:ext uri="{FF2B5EF4-FFF2-40B4-BE49-F238E27FC236}">
                  <a16:creationId xmlns:a16="http://schemas.microsoft.com/office/drawing/2014/main" xmlns="" id="{A921220D-379F-4E38-95DD-EA9999C0F29E}"/>
                </a:ext>
              </a:extLst>
            </p:cNvPr>
            <p:cNvGrpSpPr/>
            <p:nvPr/>
          </p:nvGrpSpPr>
          <p:grpSpPr>
            <a:xfrm>
              <a:off x="11028239" y="6326445"/>
              <a:ext cx="1218438" cy="1218437"/>
              <a:chOff x="11028239" y="6326445"/>
              <a:chExt cx="1218438" cy="1218437"/>
            </a:xfrm>
            <a:solidFill>
              <a:srgbClr val="35BAE9"/>
            </a:solidFill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00A121EF-1543-4D76-A7BD-8EBD69690427}"/>
                  </a:ext>
                </a:extLst>
              </p:cNvPr>
              <p:cNvSpPr/>
              <p:nvPr/>
            </p:nvSpPr>
            <p:spPr>
              <a:xfrm>
                <a:off x="11238229" y="6537006"/>
                <a:ext cx="656272" cy="656272"/>
              </a:xfrm>
              <a:custGeom>
                <a:avLst/>
                <a:gdLst>
                  <a:gd name="connsiteX0" fmla="*/ 656273 w 656272"/>
                  <a:gd name="connsiteY0" fmla="*/ 133350 h 656272"/>
                  <a:gd name="connsiteX1" fmla="*/ 656273 w 656272"/>
                  <a:gd name="connsiteY1" fmla="*/ 522922 h 656272"/>
                  <a:gd name="connsiteX2" fmla="*/ 522923 w 656272"/>
                  <a:gd name="connsiteY2" fmla="*/ 656273 h 656272"/>
                  <a:gd name="connsiteX3" fmla="*/ 133350 w 656272"/>
                  <a:gd name="connsiteY3" fmla="*/ 656273 h 656272"/>
                  <a:gd name="connsiteX4" fmla="*/ 0 w 656272"/>
                  <a:gd name="connsiteY4" fmla="*/ 522922 h 656272"/>
                  <a:gd name="connsiteX5" fmla="*/ 0 w 656272"/>
                  <a:gd name="connsiteY5" fmla="*/ 133350 h 656272"/>
                  <a:gd name="connsiteX6" fmla="*/ 133350 w 656272"/>
                  <a:gd name="connsiteY6" fmla="*/ 0 h 656272"/>
                  <a:gd name="connsiteX7" fmla="*/ 522923 w 656272"/>
                  <a:gd name="connsiteY7" fmla="*/ 0 h 656272"/>
                  <a:gd name="connsiteX8" fmla="*/ 656273 w 656272"/>
                  <a:gd name="connsiteY8" fmla="*/ 133350 h 656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6272" h="656272">
                    <a:moveTo>
                      <a:pt x="656273" y="133350"/>
                    </a:moveTo>
                    <a:lnTo>
                      <a:pt x="656273" y="522922"/>
                    </a:lnTo>
                    <a:cubicBezTo>
                      <a:pt x="656273" y="596265"/>
                      <a:pt x="596265" y="656273"/>
                      <a:pt x="522923" y="656273"/>
                    </a:cubicBezTo>
                    <a:lnTo>
                      <a:pt x="133350" y="656273"/>
                    </a:lnTo>
                    <a:cubicBezTo>
                      <a:pt x="60008" y="656273"/>
                      <a:pt x="0" y="596265"/>
                      <a:pt x="0" y="522922"/>
                    </a:cubicBezTo>
                    <a:lnTo>
                      <a:pt x="0" y="133350"/>
                    </a:lnTo>
                    <a:cubicBezTo>
                      <a:pt x="0" y="60007"/>
                      <a:pt x="60008" y="0"/>
                      <a:pt x="133350" y="0"/>
                    </a:cubicBezTo>
                    <a:lnTo>
                      <a:pt x="522923" y="0"/>
                    </a:lnTo>
                    <a:cubicBezTo>
                      <a:pt x="597218" y="0"/>
                      <a:pt x="656273" y="60007"/>
                      <a:pt x="656273" y="133350"/>
                    </a:cubicBezTo>
                    <a:close/>
                  </a:path>
                </a:pathLst>
              </a:custGeom>
              <a:solidFill>
                <a:srgbClr val="8741E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sp>
        <p:nvSpPr>
          <p:cNvPr id="44" name="TextBox 5">
            <a:extLst>
              <a:ext uri="{FF2B5EF4-FFF2-40B4-BE49-F238E27FC236}">
                <a16:creationId xmlns:a16="http://schemas.microsoft.com/office/drawing/2014/main" xmlns="" id="{227ABF4E-37CD-44F7-8E0F-9706441C64D5}"/>
              </a:ext>
            </a:extLst>
          </p:cNvPr>
          <p:cNvSpPr txBox="1"/>
          <p:nvPr/>
        </p:nvSpPr>
        <p:spPr>
          <a:xfrm>
            <a:off x="5679438" y="3822619"/>
            <a:ext cx="164478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grpSp>
        <p:nvGrpSpPr>
          <p:cNvPr id="45" name="Graphic 2">
            <a:extLst>
              <a:ext uri="{FF2B5EF4-FFF2-40B4-BE49-F238E27FC236}">
                <a16:creationId xmlns:a16="http://schemas.microsoft.com/office/drawing/2014/main" xmlns="" id="{7A530EC8-74F8-49DA-BD6C-0F9C8588FDAC}"/>
              </a:ext>
            </a:extLst>
          </p:cNvPr>
          <p:cNvGrpSpPr/>
          <p:nvPr/>
        </p:nvGrpSpPr>
        <p:grpSpPr>
          <a:xfrm flipH="1">
            <a:off x="3713984" y="2114615"/>
            <a:ext cx="3878843" cy="1458186"/>
            <a:chOff x="10359310" y="6176009"/>
            <a:chExt cx="3668791" cy="1379220"/>
          </a:xfrm>
          <a:solidFill>
            <a:schemeClr val="accent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8D3D161C-F08D-4985-9115-695B0E44A276}"/>
                </a:ext>
              </a:extLst>
            </p:cNvPr>
            <p:cNvSpPr/>
            <p:nvPr/>
          </p:nvSpPr>
          <p:spPr>
            <a:xfrm>
              <a:off x="10359310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DA099A10-CBBE-42D9-B974-E960D467A100}"/>
                </a:ext>
              </a:extLst>
            </p:cNvPr>
            <p:cNvSpPr/>
            <p:nvPr/>
          </p:nvSpPr>
          <p:spPr>
            <a:xfrm>
              <a:off x="10609817" y="6412467"/>
              <a:ext cx="905351" cy="905351"/>
            </a:xfrm>
            <a:custGeom>
              <a:avLst/>
              <a:gdLst>
                <a:gd name="connsiteX0" fmla="*/ 861774 w 905351"/>
                <a:gd name="connsiteY0" fmla="*/ 556974 h 905351"/>
                <a:gd name="connsiteX1" fmla="*/ 556974 w 905351"/>
                <a:gd name="connsiteY1" fmla="*/ 861774 h 905351"/>
                <a:gd name="connsiteX2" fmla="*/ 348377 w 905351"/>
                <a:gd name="connsiteY2" fmla="*/ 861774 h 905351"/>
                <a:gd name="connsiteX3" fmla="*/ 43577 w 905351"/>
                <a:gd name="connsiteY3" fmla="*/ 556974 h 905351"/>
                <a:gd name="connsiteX4" fmla="*/ 43577 w 905351"/>
                <a:gd name="connsiteY4" fmla="*/ 348377 h 905351"/>
                <a:gd name="connsiteX5" fmla="*/ 348377 w 905351"/>
                <a:gd name="connsiteY5" fmla="*/ 43577 h 905351"/>
                <a:gd name="connsiteX6" fmla="*/ 556974 w 905351"/>
                <a:gd name="connsiteY6" fmla="*/ 43577 h 905351"/>
                <a:gd name="connsiteX7" fmla="*/ 861774 w 905351"/>
                <a:gd name="connsiteY7" fmla="*/ 348377 h 905351"/>
                <a:gd name="connsiteX8" fmla="*/ 861774 w 905351"/>
                <a:gd name="connsiteY8" fmla="*/ 556974 h 905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351" h="905351">
                  <a:moveTo>
                    <a:pt x="861774" y="556974"/>
                  </a:moveTo>
                  <a:lnTo>
                    <a:pt x="556974" y="861774"/>
                  </a:lnTo>
                  <a:cubicBezTo>
                    <a:pt x="498872" y="919877"/>
                    <a:pt x="405527" y="919877"/>
                    <a:pt x="348377" y="861774"/>
                  </a:cubicBezTo>
                  <a:lnTo>
                    <a:pt x="43577" y="556974"/>
                  </a:lnTo>
                  <a:cubicBezTo>
                    <a:pt x="-14526" y="498872"/>
                    <a:pt x="-14526" y="405527"/>
                    <a:pt x="43577" y="348377"/>
                  </a:cubicBezTo>
                  <a:lnTo>
                    <a:pt x="348377" y="43577"/>
                  </a:lnTo>
                  <a:cubicBezTo>
                    <a:pt x="406479" y="-14526"/>
                    <a:pt x="499824" y="-14526"/>
                    <a:pt x="556974" y="43577"/>
                  </a:cubicBezTo>
                  <a:lnTo>
                    <a:pt x="861774" y="348377"/>
                  </a:lnTo>
                  <a:cubicBezTo>
                    <a:pt x="919877" y="405527"/>
                    <a:pt x="919877" y="499824"/>
                    <a:pt x="861774" y="556974"/>
                  </a:cubicBez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DC33650E-0A1A-4202-8036-70BE3700A2CD}"/>
                </a:ext>
              </a:extLst>
            </p:cNvPr>
            <p:cNvSpPr/>
            <p:nvPr/>
          </p:nvSpPr>
          <p:spPr>
            <a:xfrm>
              <a:off x="10877231" y="6176009"/>
              <a:ext cx="1379219" cy="1379220"/>
            </a:xfrm>
            <a:custGeom>
              <a:avLst/>
              <a:gdLst>
                <a:gd name="connsiteX0" fmla="*/ 1313498 w 1379219"/>
                <a:gd name="connsiteY0" fmla="*/ 848678 h 1379220"/>
                <a:gd name="connsiteX1" fmla="*/ 848677 w 1379219"/>
                <a:gd name="connsiteY1" fmla="*/ 1313498 h 1379220"/>
                <a:gd name="connsiteX2" fmla="*/ 530543 w 1379219"/>
                <a:gd name="connsiteY2" fmla="*/ 1313498 h 1379220"/>
                <a:gd name="connsiteX3" fmla="*/ 65722 w 1379219"/>
                <a:gd name="connsiteY3" fmla="*/ 848678 h 1379220"/>
                <a:gd name="connsiteX4" fmla="*/ 65722 w 1379219"/>
                <a:gd name="connsiteY4" fmla="*/ 530543 h 1379220"/>
                <a:gd name="connsiteX5" fmla="*/ 530543 w 1379219"/>
                <a:gd name="connsiteY5" fmla="*/ 65722 h 1379220"/>
                <a:gd name="connsiteX6" fmla="*/ 848677 w 1379219"/>
                <a:gd name="connsiteY6" fmla="*/ 65722 h 1379220"/>
                <a:gd name="connsiteX7" fmla="*/ 1313498 w 1379219"/>
                <a:gd name="connsiteY7" fmla="*/ 530543 h 1379220"/>
                <a:gd name="connsiteX8" fmla="*/ 1313498 w 1379219"/>
                <a:gd name="connsiteY8" fmla="*/ 848678 h 1379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9219" h="1379220">
                  <a:moveTo>
                    <a:pt x="1313498" y="848678"/>
                  </a:moveTo>
                  <a:lnTo>
                    <a:pt x="848677" y="1313498"/>
                  </a:lnTo>
                  <a:cubicBezTo>
                    <a:pt x="761048" y="1401128"/>
                    <a:pt x="618173" y="1401128"/>
                    <a:pt x="530543" y="1313498"/>
                  </a:cubicBezTo>
                  <a:lnTo>
                    <a:pt x="65722" y="848678"/>
                  </a:lnTo>
                  <a:cubicBezTo>
                    <a:pt x="-21907" y="761048"/>
                    <a:pt x="-21907" y="618173"/>
                    <a:pt x="65722" y="530543"/>
                  </a:cubicBezTo>
                  <a:lnTo>
                    <a:pt x="530543" y="65722"/>
                  </a:lnTo>
                  <a:cubicBezTo>
                    <a:pt x="618173" y="-21907"/>
                    <a:pt x="761048" y="-21907"/>
                    <a:pt x="848677" y="65722"/>
                  </a:cubicBezTo>
                  <a:lnTo>
                    <a:pt x="1313498" y="530543"/>
                  </a:lnTo>
                  <a:cubicBezTo>
                    <a:pt x="1401128" y="618173"/>
                    <a:pt x="1401128" y="760095"/>
                    <a:pt x="1313498" y="84867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482600" dist="38100" algn="l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endParaRPr lang="en-US" sz="253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792500B0-8BE6-4097-AC74-B7CEC96E9689}"/>
                </a:ext>
              </a:extLst>
            </p:cNvPr>
            <p:cNvSpPr/>
            <p:nvPr/>
          </p:nvSpPr>
          <p:spPr>
            <a:xfrm>
              <a:off x="11557316" y="6537006"/>
              <a:ext cx="2470785" cy="656272"/>
            </a:xfrm>
            <a:custGeom>
              <a:avLst/>
              <a:gdLst>
                <a:gd name="connsiteX0" fmla="*/ 2470785 w 2470785"/>
                <a:gd name="connsiteY0" fmla="*/ 133350 h 656272"/>
                <a:gd name="connsiteX1" fmla="*/ 2470785 w 2470785"/>
                <a:gd name="connsiteY1" fmla="*/ 522922 h 656272"/>
                <a:gd name="connsiteX2" fmla="*/ 2337435 w 2470785"/>
                <a:gd name="connsiteY2" fmla="*/ 656273 h 656272"/>
                <a:gd name="connsiteX3" fmla="*/ 133350 w 2470785"/>
                <a:gd name="connsiteY3" fmla="*/ 656273 h 656272"/>
                <a:gd name="connsiteX4" fmla="*/ 0 w 2470785"/>
                <a:gd name="connsiteY4" fmla="*/ 522922 h 656272"/>
                <a:gd name="connsiteX5" fmla="*/ 0 w 2470785"/>
                <a:gd name="connsiteY5" fmla="*/ 133350 h 656272"/>
                <a:gd name="connsiteX6" fmla="*/ 133350 w 2470785"/>
                <a:gd name="connsiteY6" fmla="*/ 0 h 656272"/>
                <a:gd name="connsiteX7" fmla="*/ 2337435 w 2470785"/>
                <a:gd name="connsiteY7" fmla="*/ 0 h 656272"/>
                <a:gd name="connsiteX8" fmla="*/ 2470785 w 2470785"/>
                <a:gd name="connsiteY8" fmla="*/ 133350 h 65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0785" h="656272">
                  <a:moveTo>
                    <a:pt x="2470785" y="133350"/>
                  </a:moveTo>
                  <a:lnTo>
                    <a:pt x="2470785" y="522922"/>
                  </a:lnTo>
                  <a:cubicBezTo>
                    <a:pt x="2470785" y="596265"/>
                    <a:pt x="2410778" y="656273"/>
                    <a:pt x="2337435" y="656273"/>
                  </a:cubicBezTo>
                  <a:lnTo>
                    <a:pt x="133350" y="656273"/>
                  </a:lnTo>
                  <a:cubicBezTo>
                    <a:pt x="60008" y="656273"/>
                    <a:pt x="0" y="596265"/>
                    <a:pt x="0" y="522922"/>
                  </a:cubicBezTo>
                  <a:lnTo>
                    <a:pt x="0" y="133350"/>
                  </a:lnTo>
                  <a:cubicBezTo>
                    <a:pt x="0" y="60007"/>
                    <a:pt x="60008" y="0"/>
                    <a:pt x="133350" y="0"/>
                  </a:cubicBezTo>
                  <a:lnTo>
                    <a:pt x="2337435" y="0"/>
                  </a:lnTo>
                  <a:cubicBezTo>
                    <a:pt x="2410778" y="0"/>
                    <a:pt x="2470785" y="60007"/>
                    <a:pt x="2470785" y="133350"/>
                  </a:cubicBezTo>
                  <a:close/>
                </a:path>
              </a:pathLst>
            </a:custGeom>
            <a:solidFill>
              <a:srgbClr val="FE388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/>
            </a:p>
          </p:txBody>
        </p:sp>
        <p:grpSp>
          <p:nvGrpSpPr>
            <p:cNvPr id="50" name="Graphic 2">
              <a:extLst>
                <a:ext uri="{FF2B5EF4-FFF2-40B4-BE49-F238E27FC236}">
                  <a16:creationId xmlns:a16="http://schemas.microsoft.com/office/drawing/2014/main" xmlns="" id="{434A3E56-5D08-4844-9C35-BABD593915D1}"/>
                </a:ext>
              </a:extLst>
            </p:cNvPr>
            <p:cNvGrpSpPr/>
            <p:nvPr/>
          </p:nvGrpSpPr>
          <p:grpSpPr>
            <a:xfrm>
              <a:off x="11028239" y="6326445"/>
              <a:ext cx="1218438" cy="1218437"/>
              <a:chOff x="11028239" y="6326445"/>
              <a:chExt cx="1218438" cy="1218437"/>
            </a:xfrm>
            <a:solidFill>
              <a:srgbClr val="35BAE9"/>
            </a:solidFill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E5874C7A-B011-4D60-8C40-79EE0804B80B}"/>
                  </a:ext>
                </a:extLst>
              </p:cNvPr>
              <p:cNvSpPr/>
              <p:nvPr/>
            </p:nvSpPr>
            <p:spPr>
              <a:xfrm>
                <a:off x="11238229" y="6537006"/>
                <a:ext cx="656272" cy="656272"/>
              </a:xfrm>
              <a:custGeom>
                <a:avLst/>
                <a:gdLst>
                  <a:gd name="connsiteX0" fmla="*/ 656273 w 656272"/>
                  <a:gd name="connsiteY0" fmla="*/ 133350 h 656272"/>
                  <a:gd name="connsiteX1" fmla="*/ 656273 w 656272"/>
                  <a:gd name="connsiteY1" fmla="*/ 522922 h 656272"/>
                  <a:gd name="connsiteX2" fmla="*/ 522923 w 656272"/>
                  <a:gd name="connsiteY2" fmla="*/ 656273 h 656272"/>
                  <a:gd name="connsiteX3" fmla="*/ 133350 w 656272"/>
                  <a:gd name="connsiteY3" fmla="*/ 656273 h 656272"/>
                  <a:gd name="connsiteX4" fmla="*/ 0 w 656272"/>
                  <a:gd name="connsiteY4" fmla="*/ 522922 h 656272"/>
                  <a:gd name="connsiteX5" fmla="*/ 0 w 656272"/>
                  <a:gd name="connsiteY5" fmla="*/ 133350 h 656272"/>
                  <a:gd name="connsiteX6" fmla="*/ 133350 w 656272"/>
                  <a:gd name="connsiteY6" fmla="*/ 0 h 656272"/>
                  <a:gd name="connsiteX7" fmla="*/ 522923 w 656272"/>
                  <a:gd name="connsiteY7" fmla="*/ 0 h 656272"/>
                  <a:gd name="connsiteX8" fmla="*/ 656273 w 656272"/>
                  <a:gd name="connsiteY8" fmla="*/ 133350 h 656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6272" h="656272">
                    <a:moveTo>
                      <a:pt x="656273" y="133350"/>
                    </a:moveTo>
                    <a:lnTo>
                      <a:pt x="656273" y="522922"/>
                    </a:lnTo>
                    <a:cubicBezTo>
                      <a:pt x="656273" y="596265"/>
                      <a:pt x="596265" y="656273"/>
                      <a:pt x="522923" y="656273"/>
                    </a:cubicBezTo>
                    <a:lnTo>
                      <a:pt x="133350" y="656273"/>
                    </a:lnTo>
                    <a:cubicBezTo>
                      <a:pt x="60008" y="656273"/>
                      <a:pt x="0" y="596265"/>
                      <a:pt x="0" y="522922"/>
                    </a:cubicBezTo>
                    <a:lnTo>
                      <a:pt x="0" y="133350"/>
                    </a:lnTo>
                    <a:cubicBezTo>
                      <a:pt x="0" y="60007"/>
                      <a:pt x="60008" y="0"/>
                      <a:pt x="133350" y="0"/>
                    </a:cubicBezTo>
                    <a:lnTo>
                      <a:pt x="522923" y="0"/>
                    </a:lnTo>
                    <a:cubicBezTo>
                      <a:pt x="597218" y="0"/>
                      <a:pt x="656273" y="60007"/>
                      <a:pt x="656273" y="133350"/>
                    </a:cubicBezTo>
                    <a:close/>
                  </a:path>
                </a:pathLst>
              </a:custGeom>
              <a:solidFill>
                <a:srgbClr val="8741E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 dirty="0"/>
              </a:p>
            </p:txBody>
          </p:sp>
        </p:grpSp>
      </p:grpSp>
      <p:sp>
        <p:nvSpPr>
          <p:cNvPr id="52" name="TextBox 5">
            <a:extLst>
              <a:ext uri="{FF2B5EF4-FFF2-40B4-BE49-F238E27FC236}">
                <a16:creationId xmlns:a16="http://schemas.microsoft.com/office/drawing/2014/main" xmlns="" id="{31C782DD-CF5D-45E8-A393-79E75A328E62}"/>
              </a:ext>
            </a:extLst>
          </p:cNvPr>
          <p:cNvSpPr txBox="1"/>
          <p:nvPr/>
        </p:nvSpPr>
        <p:spPr>
          <a:xfrm>
            <a:off x="4124432" y="2626631"/>
            <a:ext cx="1644783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r>
              <a:rPr lang="en-US"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55" name="AutoShape 131">
            <a:extLst>
              <a:ext uri="{FF2B5EF4-FFF2-40B4-BE49-F238E27FC236}">
                <a16:creationId xmlns:a16="http://schemas.microsoft.com/office/drawing/2014/main" xmlns="" id="{56C26F85-C142-437A-B00D-12F98C37378E}"/>
              </a:ext>
            </a:extLst>
          </p:cNvPr>
          <p:cNvSpPr>
            <a:spLocks/>
          </p:cNvSpPr>
          <p:nvPr/>
        </p:nvSpPr>
        <p:spPr bwMode="auto">
          <a:xfrm>
            <a:off x="6127517" y="2701656"/>
            <a:ext cx="318373" cy="282998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lIns="14288" tIns="14288" rIns="14288" bIns="14288" anchor="ctr"/>
          <a:lstStyle/>
          <a:p>
            <a:pPr defTabSz="128450">
              <a:defRPr/>
            </a:pPr>
            <a:endParaRPr lang="es-ES" sz="788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6" name="Freeform 171">
            <a:extLst>
              <a:ext uri="{FF2B5EF4-FFF2-40B4-BE49-F238E27FC236}">
                <a16:creationId xmlns:a16="http://schemas.microsoft.com/office/drawing/2014/main" xmlns="" id="{915484B7-83B5-40A4-A6AE-B0DF638C43B4}"/>
              </a:ext>
            </a:extLst>
          </p:cNvPr>
          <p:cNvSpPr>
            <a:spLocks/>
          </p:cNvSpPr>
          <p:nvPr/>
        </p:nvSpPr>
        <p:spPr bwMode="auto">
          <a:xfrm>
            <a:off x="4821394" y="1533755"/>
            <a:ext cx="318373" cy="282998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2" y="44"/>
              </a:cxn>
              <a:cxn ang="0">
                <a:pos x="61" y="45"/>
              </a:cxn>
              <a:cxn ang="0">
                <a:pos x="60" y="44"/>
              </a:cxn>
              <a:cxn ang="0">
                <a:pos x="45" y="30"/>
              </a:cxn>
              <a:cxn ang="0">
                <a:pos x="45" y="36"/>
              </a:cxn>
              <a:cxn ang="0">
                <a:pos x="35" y="46"/>
              </a:cxn>
              <a:cxn ang="0">
                <a:pos x="10" y="46"/>
              </a:cxn>
              <a:cxn ang="0">
                <a:pos x="0" y="36"/>
              </a:cxn>
              <a:cxn ang="0">
                <a:pos x="0" y="10"/>
              </a:cxn>
              <a:cxn ang="0">
                <a:pos x="10" y="0"/>
              </a:cxn>
              <a:cxn ang="0">
                <a:pos x="35" y="0"/>
              </a:cxn>
              <a:cxn ang="0">
                <a:pos x="45" y="10"/>
              </a:cxn>
              <a:cxn ang="0">
                <a:pos x="45" y="16"/>
              </a:cxn>
              <a:cxn ang="0">
                <a:pos x="60" y="2"/>
              </a:cxn>
              <a:cxn ang="0">
                <a:pos x="61" y="1"/>
              </a:cxn>
              <a:cxn ang="0">
                <a:pos x="62" y="1"/>
              </a:cxn>
              <a:cxn ang="0">
                <a:pos x="64" y="4"/>
              </a:cxn>
              <a:cxn ang="0">
                <a:pos x="64" y="42"/>
              </a:cxn>
            </a:cxnLst>
            <a:rect l="0" t="0" r="r" b="b"/>
            <a:pathLst>
              <a:path w="64" h="46">
                <a:moveTo>
                  <a:pt x="64" y="42"/>
                </a:moveTo>
                <a:cubicBezTo>
                  <a:pt x="64" y="43"/>
                  <a:pt x="63" y="44"/>
                  <a:pt x="62" y="44"/>
                </a:cubicBezTo>
                <a:cubicBezTo>
                  <a:pt x="62" y="45"/>
                  <a:pt x="62" y="45"/>
                  <a:pt x="61" y="45"/>
                </a:cubicBezTo>
                <a:cubicBezTo>
                  <a:pt x="61" y="45"/>
                  <a:pt x="60" y="44"/>
                  <a:pt x="60" y="44"/>
                </a:cubicBezTo>
                <a:cubicBezTo>
                  <a:pt x="45" y="30"/>
                  <a:pt x="45" y="30"/>
                  <a:pt x="45" y="30"/>
                </a:cubicBezTo>
                <a:cubicBezTo>
                  <a:pt x="45" y="36"/>
                  <a:pt x="45" y="36"/>
                  <a:pt x="45" y="36"/>
                </a:cubicBezTo>
                <a:cubicBezTo>
                  <a:pt x="45" y="41"/>
                  <a:pt x="41" y="46"/>
                  <a:pt x="35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4" y="46"/>
                  <a:pt x="0" y="41"/>
                  <a:pt x="0" y="36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1" y="0"/>
                  <a:pt x="45" y="5"/>
                  <a:pt x="45" y="10"/>
                </a:cubicBezTo>
                <a:cubicBezTo>
                  <a:pt x="45" y="16"/>
                  <a:pt x="45" y="16"/>
                  <a:pt x="45" y="16"/>
                </a:cubicBezTo>
                <a:cubicBezTo>
                  <a:pt x="60" y="2"/>
                  <a:pt x="60" y="2"/>
                  <a:pt x="60" y="2"/>
                </a:cubicBezTo>
                <a:cubicBezTo>
                  <a:pt x="60" y="1"/>
                  <a:pt x="61" y="1"/>
                  <a:pt x="61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63" y="2"/>
                  <a:pt x="64" y="3"/>
                  <a:pt x="64" y="4"/>
                </a:cubicBezTo>
                <a:lnTo>
                  <a:pt x="64" y="4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xmlns="" id="{BE15C2BD-B5C2-4284-AD0E-D617CA223D03}"/>
              </a:ext>
            </a:extLst>
          </p:cNvPr>
          <p:cNvSpPr>
            <a:spLocks noEditPoints="1"/>
          </p:cNvSpPr>
          <p:nvPr/>
        </p:nvSpPr>
        <p:spPr bwMode="auto">
          <a:xfrm>
            <a:off x="4830961" y="3890015"/>
            <a:ext cx="318373" cy="282998"/>
          </a:xfrm>
          <a:custGeom>
            <a:avLst/>
            <a:gdLst/>
            <a:ahLst/>
            <a:cxnLst>
              <a:cxn ang="0">
                <a:pos x="55" y="50"/>
              </a:cxn>
              <a:cxn ang="0">
                <a:pos x="16" y="50"/>
              </a:cxn>
              <a:cxn ang="0">
                <a:pos x="0" y="34"/>
              </a:cxn>
              <a:cxn ang="0">
                <a:pos x="9" y="20"/>
              </a:cxn>
              <a:cxn ang="0">
                <a:pos x="9" y="18"/>
              </a:cxn>
              <a:cxn ang="0">
                <a:pos x="27" y="0"/>
              </a:cxn>
              <a:cxn ang="0">
                <a:pos x="44" y="11"/>
              </a:cxn>
              <a:cxn ang="0">
                <a:pos x="50" y="9"/>
              </a:cxn>
              <a:cxn ang="0">
                <a:pos x="59" y="18"/>
              </a:cxn>
              <a:cxn ang="0">
                <a:pos x="58" y="23"/>
              </a:cxn>
              <a:cxn ang="0">
                <a:pos x="68" y="36"/>
              </a:cxn>
              <a:cxn ang="0">
                <a:pos x="55" y="50"/>
              </a:cxn>
              <a:cxn ang="0">
                <a:pos x="45" y="25"/>
              </a:cxn>
              <a:cxn ang="0">
                <a:pos x="33" y="13"/>
              </a:cxn>
              <a:cxn ang="0">
                <a:pos x="32" y="12"/>
              </a:cxn>
              <a:cxn ang="0">
                <a:pos x="31" y="13"/>
              </a:cxn>
              <a:cxn ang="0">
                <a:pos x="18" y="25"/>
              </a:cxn>
              <a:cxn ang="0">
                <a:pos x="18" y="26"/>
              </a:cxn>
              <a:cxn ang="0">
                <a:pos x="19" y="27"/>
              </a:cxn>
              <a:cxn ang="0">
                <a:pos x="27" y="27"/>
              </a:cxn>
              <a:cxn ang="0">
                <a:pos x="27" y="40"/>
              </a:cxn>
              <a:cxn ang="0">
                <a:pos x="28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27"/>
              </a:cxn>
              <a:cxn ang="0">
                <a:pos x="44" y="27"/>
              </a:cxn>
              <a:cxn ang="0">
                <a:pos x="45" y="26"/>
              </a:cxn>
              <a:cxn ang="0">
                <a:pos x="45" y="25"/>
              </a:cxn>
            </a:cxnLst>
            <a:rect l="0" t="0" r="r" b="b"/>
            <a:pathLst>
              <a:path w="68" h="50">
                <a:moveTo>
                  <a:pt x="55" y="50"/>
                </a:moveTo>
                <a:cubicBezTo>
                  <a:pt x="16" y="50"/>
                  <a:pt x="16" y="50"/>
                  <a:pt x="16" y="50"/>
                </a:cubicBezTo>
                <a:cubicBezTo>
                  <a:pt x="7" y="50"/>
                  <a:pt x="0" y="43"/>
                  <a:pt x="0" y="34"/>
                </a:cubicBezTo>
                <a:cubicBezTo>
                  <a:pt x="0" y="28"/>
                  <a:pt x="3" y="22"/>
                  <a:pt x="9" y="20"/>
                </a:cubicBezTo>
                <a:cubicBezTo>
                  <a:pt x="9" y="19"/>
                  <a:pt x="9" y="19"/>
                  <a:pt x="9" y="18"/>
                </a:cubicBezTo>
                <a:cubicBezTo>
                  <a:pt x="9" y="8"/>
                  <a:pt x="17" y="0"/>
                  <a:pt x="27" y="0"/>
                </a:cubicBezTo>
                <a:cubicBezTo>
                  <a:pt x="35" y="0"/>
                  <a:pt x="41" y="4"/>
                  <a:pt x="44" y="11"/>
                </a:cubicBezTo>
                <a:cubicBezTo>
                  <a:pt x="46" y="10"/>
                  <a:pt x="48" y="9"/>
                  <a:pt x="50" y="9"/>
                </a:cubicBezTo>
                <a:cubicBezTo>
                  <a:pt x="55" y="9"/>
                  <a:pt x="59" y="13"/>
                  <a:pt x="59" y="18"/>
                </a:cubicBezTo>
                <a:cubicBezTo>
                  <a:pt x="59" y="20"/>
                  <a:pt x="59" y="22"/>
                  <a:pt x="58" y="23"/>
                </a:cubicBezTo>
                <a:cubicBezTo>
                  <a:pt x="64" y="25"/>
                  <a:pt x="68" y="30"/>
                  <a:pt x="68" y="36"/>
                </a:cubicBezTo>
                <a:cubicBezTo>
                  <a:pt x="68" y="44"/>
                  <a:pt x="62" y="50"/>
                  <a:pt x="55" y="50"/>
                </a:cubicBezTo>
                <a:close/>
                <a:moveTo>
                  <a:pt x="45" y="25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2"/>
                  <a:pt x="32" y="12"/>
                </a:cubicBezTo>
                <a:cubicBezTo>
                  <a:pt x="31" y="12"/>
                  <a:pt x="31" y="13"/>
                  <a:pt x="31" y="13"/>
                </a:cubicBezTo>
                <a:cubicBezTo>
                  <a:pt x="18" y="25"/>
                  <a:pt x="18" y="25"/>
                  <a:pt x="18" y="25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7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40"/>
                  <a:pt x="27" y="40"/>
                  <a:pt x="27" y="40"/>
                </a:cubicBezTo>
                <a:cubicBezTo>
                  <a:pt x="27" y="41"/>
                  <a:pt x="28" y="41"/>
                  <a:pt x="28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1"/>
                  <a:pt x="36" y="40"/>
                </a:cubicBezTo>
                <a:cubicBezTo>
                  <a:pt x="36" y="27"/>
                  <a:pt x="36" y="27"/>
                  <a:pt x="36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5" y="27"/>
                  <a:pt x="45" y="27"/>
                  <a:pt x="45" y="26"/>
                </a:cubicBezTo>
                <a:cubicBezTo>
                  <a:pt x="45" y="26"/>
                  <a:pt x="45" y="26"/>
                  <a:pt x="45" y="25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xmlns="" id="{8E44B59E-392B-43E3-84DA-544C039218E8}"/>
              </a:ext>
            </a:extLst>
          </p:cNvPr>
          <p:cNvSpPr txBox="1"/>
          <p:nvPr/>
        </p:nvSpPr>
        <p:spPr>
          <a:xfrm>
            <a:off x="793965" y="2485165"/>
            <a:ext cx="2452050" cy="1628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59" name="Star: 4 Points 58">
            <a:extLst>
              <a:ext uri="{FF2B5EF4-FFF2-40B4-BE49-F238E27FC236}">
                <a16:creationId xmlns:a16="http://schemas.microsoft.com/office/drawing/2014/main" xmlns="" id="{B486B0D0-3DCD-4DA8-A67A-D821405DB405}"/>
              </a:ext>
            </a:extLst>
          </p:cNvPr>
          <p:cNvSpPr/>
          <p:nvPr/>
        </p:nvSpPr>
        <p:spPr>
          <a:xfrm>
            <a:off x="325262" y="439599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26469445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7185022" y="145956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-2568686" y="-2753259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587399" y="267163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2306800" y="4400628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5A520C3-EE6F-4016-B566-6E1332CA76B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4BD39A13-5FD8-4551-9DB1-984550F6519F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E9C27C4F-0D86-4BA9-AB10-9EB38C73C8B5}"/>
              </a:ext>
            </a:extLst>
          </p:cNvPr>
          <p:cNvSpPr txBox="1"/>
          <p:nvPr/>
        </p:nvSpPr>
        <p:spPr>
          <a:xfrm>
            <a:off x="5552381" y="771834"/>
            <a:ext cx="2586774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Language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32C3110D-A087-40B6-BB77-B70C81763B89}"/>
              </a:ext>
            </a:extLst>
          </p:cNvPr>
          <p:cNvGrpSpPr/>
          <p:nvPr/>
        </p:nvGrpSpPr>
        <p:grpSpPr>
          <a:xfrm>
            <a:off x="292972" y="1048200"/>
            <a:ext cx="4800862" cy="2350743"/>
            <a:chOff x="9824213" y="4100979"/>
            <a:chExt cx="12469927" cy="6105901"/>
          </a:xfr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</p:grpSpPr>
        <p:grpSp>
          <p:nvGrpSpPr>
            <p:cNvPr id="37" name="Graphic 8">
              <a:extLst>
                <a:ext uri="{FF2B5EF4-FFF2-40B4-BE49-F238E27FC236}">
                  <a16:creationId xmlns:a16="http://schemas.microsoft.com/office/drawing/2014/main" xmlns="" id="{0EE11AEE-9CC5-4CFB-8402-F7C3D1D28C0D}"/>
                </a:ext>
              </a:extLst>
            </p:cNvPr>
            <p:cNvGrpSpPr/>
            <p:nvPr/>
          </p:nvGrpSpPr>
          <p:grpSpPr>
            <a:xfrm>
              <a:off x="9824213" y="4100979"/>
              <a:ext cx="12469927" cy="6105901"/>
              <a:chOff x="1235986" y="3673765"/>
              <a:chExt cx="15233798" cy="7459230"/>
            </a:xfrm>
            <a:grpFill/>
          </p:grpSpPr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C536E660-72D0-49D0-B2DE-170BD0833BF0}"/>
                  </a:ext>
                </a:extLst>
              </p:cNvPr>
              <p:cNvSpPr/>
              <p:nvPr/>
            </p:nvSpPr>
            <p:spPr>
              <a:xfrm>
                <a:off x="8153864" y="5396987"/>
                <a:ext cx="12879" cy="11818"/>
              </a:xfrm>
              <a:custGeom>
                <a:avLst/>
                <a:gdLst>
                  <a:gd name="connsiteX0" fmla="*/ 0 w 12879"/>
                  <a:gd name="connsiteY0" fmla="*/ 0 h 11818"/>
                  <a:gd name="connsiteX1" fmla="*/ 7879 w 12879"/>
                  <a:gd name="connsiteY1" fmla="*/ 11819 h 11818"/>
                  <a:gd name="connsiteX2" fmla="*/ 0 w 12879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879" h="11818">
                    <a:moveTo>
                      <a:pt x="0" y="0"/>
                    </a:moveTo>
                    <a:cubicBezTo>
                      <a:pt x="0" y="3940"/>
                      <a:pt x="3939" y="11819"/>
                      <a:pt x="7879" y="11819"/>
                    </a:cubicBezTo>
                    <a:cubicBezTo>
                      <a:pt x="19698" y="11819"/>
                      <a:pt x="7879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131889AA-C189-4FF6-A555-0D9E68F426D0}"/>
                  </a:ext>
                </a:extLst>
              </p:cNvPr>
              <p:cNvSpPr/>
              <p:nvPr/>
            </p:nvSpPr>
            <p:spPr>
              <a:xfrm>
                <a:off x="8228715" y="5463960"/>
                <a:ext cx="11818" cy="7879"/>
              </a:xfrm>
              <a:custGeom>
                <a:avLst/>
                <a:gdLst>
                  <a:gd name="connsiteX0" fmla="*/ 0 w 11818"/>
                  <a:gd name="connsiteY0" fmla="*/ 0 h 7879"/>
                  <a:gd name="connsiteX1" fmla="*/ 0 w 11818"/>
                  <a:gd name="connsiteY1" fmla="*/ 0 h 7879"/>
                  <a:gd name="connsiteX2" fmla="*/ 11819 w 11818"/>
                  <a:gd name="connsiteY2" fmla="*/ 7879 h 7879"/>
                  <a:gd name="connsiteX3" fmla="*/ 0 w 1181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7879" y="3940"/>
                      <a:pt x="7879" y="3940"/>
                      <a:pt x="11819" y="7879"/>
                    </a:cubicBezTo>
                    <a:cubicBezTo>
                      <a:pt x="11819" y="3940"/>
                      <a:pt x="787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34843AD6-B9CC-47D0-9BEF-B92C37A5C0FC}"/>
                  </a:ext>
                </a:extLst>
              </p:cNvPr>
              <p:cNvSpPr/>
              <p:nvPr/>
            </p:nvSpPr>
            <p:spPr>
              <a:xfrm>
                <a:off x="8669947" y="5686764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664F405C-4B6A-45C5-B6B5-34335D99062B}"/>
                  </a:ext>
                </a:extLst>
              </p:cNvPr>
              <p:cNvSpPr/>
              <p:nvPr/>
            </p:nvSpPr>
            <p:spPr>
              <a:xfrm>
                <a:off x="8666007" y="5641240"/>
                <a:ext cx="43335" cy="94549"/>
              </a:xfrm>
              <a:custGeom>
                <a:avLst/>
                <a:gdLst>
                  <a:gd name="connsiteX0" fmla="*/ 11818 w 43335"/>
                  <a:gd name="connsiteY0" fmla="*/ 63033 h 94549"/>
                  <a:gd name="connsiteX1" fmla="*/ 3939 w 43335"/>
                  <a:gd name="connsiteY1" fmla="*/ 70912 h 94549"/>
                  <a:gd name="connsiteX2" fmla="*/ 27577 w 43335"/>
                  <a:gd name="connsiteY2" fmla="*/ 94550 h 94549"/>
                  <a:gd name="connsiteX3" fmla="*/ 39396 w 43335"/>
                  <a:gd name="connsiteY3" fmla="*/ 0 h 94549"/>
                  <a:gd name="connsiteX4" fmla="*/ 31516 w 43335"/>
                  <a:gd name="connsiteY4" fmla="*/ 7879 h 94549"/>
                  <a:gd name="connsiteX5" fmla="*/ 7879 w 43335"/>
                  <a:gd name="connsiteY5" fmla="*/ 23637 h 94549"/>
                  <a:gd name="connsiteX6" fmla="*/ 0 w 43335"/>
                  <a:gd name="connsiteY6" fmla="*/ 47275 h 94549"/>
                  <a:gd name="connsiteX7" fmla="*/ 11818 w 43335"/>
                  <a:gd name="connsiteY7" fmla="*/ 63033 h 94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335" h="94549">
                    <a:moveTo>
                      <a:pt x="11818" y="63033"/>
                    </a:moveTo>
                    <a:cubicBezTo>
                      <a:pt x="11818" y="66973"/>
                      <a:pt x="7879" y="70912"/>
                      <a:pt x="3939" y="70912"/>
                    </a:cubicBezTo>
                    <a:cubicBezTo>
                      <a:pt x="11818" y="74852"/>
                      <a:pt x="23637" y="86670"/>
                      <a:pt x="27577" y="94550"/>
                    </a:cubicBezTo>
                    <a:cubicBezTo>
                      <a:pt x="43335" y="59093"/>
                      <a:pt x="47275" y="39396"/>
                      <a:pt x="39396" y="0"/>
                    </a:cubicBezTo>
                    <a:cubicBezTo>
                      <a:pt x="31516" y="0"/>
                      <a:pt x="31516" y="0"/>
                      <a:pt x="31516" y="7879"/>
                    </a:cubicBezTo>
                    <a:cubicBezTo>
                      <a:pt x="27577" y="19698"/>
                      <a:pt x="15758" y="19698"/>
                      <a:pt x="7879" y="23637"/>
                    </a:cubicBezTo>
                    <a:cubicBezTo>
                      <a:pt x="0" y="27577"/>
                      <a:pt x="0" y="39396"/>
                      <a:pt x="0" y="47275"/>
                    </a:cubicBezTo>
                    <a:cubicBezTo>
                      <a:pt x="3939" y="47275"/>
                      <a:pt x="7879" y="63033"/>
                      <a:pt x="11818" y="6303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B7C763D9-3B8A-4EDC-912D-FE3DB9E780E0}"/>
                  </a:ext>
                </a:extLst>
              </p:cNvPr>
              <p:cNvSpPr/>
              <p:nvPr/>
            </p:nvSpPr>
            <p:spPr>
              <a:xfrm>
                <a:off x="14849494" y="8134193"/>
                <a:ext cx="8942" cy="12611"/>
              </a:xfrm>
              <a:custGeom>
                <a:avLst/>
                <a:gdLst>
                  <a:gd name="connsiteX0" fmla="*/ 5572 w 8942"/>
                  <a:gd name="connsiteY0" fmla="*/ 793 h 12611"/>
                  <a:gd name="connsiteX1" fmla="*/ 1632 w 8942"/>
                  <a:gd name="connsiteY1" fmla="*/ 12611 h 12611"/>
                  <a:gd name="connsiteX2" fmla="*/ 5572 w 8942"/>
                  <a:gd name="connsiteY2" fmla="*/ 793 h 12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42" h="12611">
                    <a:moveTo>
                      <a:pt x="5572" y="793"/>
                    </a:moveTo>
                    <a:cubicBezTo>
                      <a:pt x="1632" y="4732"/>
                      <a:pt x="-2308" y="8672"/>
                      <a:pt x="1632" y="12611"/>
                    </a:cubicBezTo>
                    <a:cubicBezTo>
                      <a:pt x="5572" y="8672"/>
                      <a:pt x="13450" y="-3147"/>
                      <a:pt x="5572" y="79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9141AF38-6635-4258-81A3-6351A1560EFE}"/>
                  </a:ext>
                </a:extLst>
              </p:cNvPr>
              <p:cNvSpPr/>
              <p:nvPr/>
            </p:nvSpPr>
            <p:spPr>
              <a:xfrm>
                <a:off x="14857902" y="8150744"/>
                <a:ext cx="5042" cy="7879"/>
              </a:xfrm>
              <a:custGeom>
                <a:avLst/>
                <a:gdLst>
                  <a:gd name="connsiteX0" fmla="*/ 5042 w 5042"/>
                  <a:gd name="connsiteY0" fmla="*/ 7879 h 7879"/>
                  <a:gd name="connsiteX1" fmla="*/ 5042 w 5042"/>
                  <a:gd name="connsiteY1" fmla="*/ 0 h 7879"/>
                  <a:gd name="connsiteX2" fmla="*/ 1103 w 5042"/>
                  <a:gd name="connsiteY2" fmla="*/ 0 h 7879"/>
                  <a:gd name="connsiteX3" fmla="*/ 5042 w 5042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42" h="7879">
                    <a:moveTo>
                      <a:pt x="5042" y="7879"/>
                    </a:moveTo>
                    <a:cubicBezTo>
                      <a:pt x="5042" y="3940"/>
                      <a:pt x="5042" y="0"/>
                      <a:pt x="5042" y="0"/>
                    </a:cubicBezTo>
                    <a:cubicBezTo>
                      <a:pt x="5042" y="0"/>
                      <a:pt x="1103" y="0"/>
                      <a:pt x="1103" y="0"/>
                    </a:cubicBezTo>
                    <a:cubicBezTo>
                      <a:pt x="-2836" y="3940"/>
                      <a:pt x="5042" y="3940"/>
                      <a:pt x="5042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218A0EFF-7A6E-4824-A7A8-5BE28C67100B}"/>
                  </a:ext>
                </a:extLst>
              </p:cNvPr>
              <p:cNvSpPr/>
              <p:nvPr/>
            </p:nvSpPr>
            <p:spPr>
              <a:xfrm>
                <a:off x="14880152" y="8087711"/>
                <a:ext cx="14828" cy="12484"/>
              </a:xfrm>
              <a:custGeom>
                <a:avLst/>
                <a:gdLst>
                  <a:gd name="connsiteX0" fmla="*/ 6430 w 14828"/>
                  <a:gd name="connsiteY0" fmla="*/ 0 h 12484"/>
                  <a:gd name="connsiteX1" fmla="*/ 6430 w 14828"/>
                  <a:gd name="connsiteY1" fmla="*/ 0 h 12484"/>
                  <a:gd name="connsiteX2" fmla="*/ 6430 w 14828"/>
                  <a:gd name="connsiteY2" fmla="*/ 0 h 12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828" h="12484">
                    <a:moveTo>
                      <a:pt x="6430" y="0"/>
                    </a:moveTo>
                    <a:cubicBezTo>
                      <a:pt x="-17208" y="7879"/>
                      <a:pt x="34007" y="23638"/>
                      <a:pt x="6430" y="0"/>
                    </a:cubicBezTo>
                    <a:lnTo>
                      <a:pt x="643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098FEB8C-29CB-454D-83D0-D8624C16D683}"/>
                  </a:ext>
                </a:extLst>
              </p:cNvPr>
              <p:cNvSpPr/>
              <p:nvPr/>
            </p:nvSpPr>
            <p:spPr>
              <a:xfrm>
                <a:off x="14886582" y="808771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FEC6939E-B29F-40C3-9F65-5149FDEC29CC}"/>
                  </a:ext>
                </a:extLst>
              </p:cNvPr>
              <p:cNvSpPr/>
              <p:nvPr/>
            </p:nvSpPr>
            <p:spPr>
              <a:xfrm>
                <a:off x="14886582" y="80916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EE014816-77D6-438E-9582-53F935A8BDA6}"/>
                  </a:ext>
                </a:extLst>
              </p:cNvPr>
              <p:cNvSpPr/>
              <p:nvPr/>
            </p:nvSpPr>
            <p:spPr>
              <a:xfrm>
                <a:off x="14886582" y="8089900"/>
                <a:ext cx="39395" cy="1751"/>
              </a:xfrm>
              <a:custGeom>
                <a:avLst/>
                <a:gdLst>
                  <a:gd name="connsiteX0" fmla="*/ 0 w 39395"/>
                  <a:gd name="connsiteY0" fmla="*/ 1751 h 1751"/>
                  <a:gd name="connsiteX1" fmla="*/ 0 w 39395"/>
                  <a:gd name="connsiteY1" fmla="*/ 1751 h 1751"/>
                  <a:gd name="connsiteX2" fmla="*/ 0 w 39395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CA4DCD61-B050-43B0-9EA6-E4BB19D30425}"/>
                  </a:ext>
                </a:extLst>
              </p:cNvPr>
              <p:cNvSpPr/>
              <p:nvPr/>
            </p:nvSpPr>
            <p:spPr>
              <a:xfrm>
                <a:off x="14894462" y="8115288"/>
                <a:ext cx="11818" cy="7879"/>
              </a:xfrm>
              <a:custGeom>
                <a:avLst/>
                <a:gdLst>
                  <a:gd name="connsiteX0" fmla="*/ 0 w 11818"/>
                  <a:gd name="connsiteY0" fmla="*/ 7879 h 7879"/>
                  <a:gd name="connsiteX1" fmla="*/ 11818 w 11818"/>
                  <a:gd name="connsiteY1" fmla="*/ 3940 h 7879"/>
                  <a:gd name="connsiteX2" fmla="*/ 11818 w 11818"/>
                  <a:gd name="connsiteY2" fmla="*/ 0 h 7879"/>
                  <a:gd name="connsiteX3" fmla="*/ 0 w 11818"/>
                  <a:gd name="connsiteY3" fmla="*/ 0 h 7879"/>
                  <a:gd name="connsiteX4" fmla="*/ 0 w 11818"/>
                  <a:gd name="connsiteY4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8" h="7879">
                    <a:moveTo>
                      <a:pt x="0" y="7879"/>
                    </a:moveTo>
                    <a:cubicBezTo>
                      <a:pt x="3939" y="7879"/>
                      <a:pt x="7878" y="7879"/>
                      <a:pt x="11818" y="3940"/>
                    </a:cubicBezTo>
                    <a:cubicBezTo>
                      <a:pt x="11818" y="3940"/>
                      <a:pt x="11818" y="3940"/>
                      <a:pt x="11818" y="0"/>
                    </a:cubicBezTo>
                    <a:cubicBezTo>
                      <a:pt x="7878" y="0"/>
                      <a:pt x="3939" y="0"/>
                      <a:pt x="0" y="0"/>
                    </a:cubicBezTo>
                    <a:cubicBezTo>
                      <a:pt x="3939" y="3940"/>
                      <a:pt x="3939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C1F55DB5-7998-4912-AD79-8657CEA83369}"/>
                  </a:ext>
                </a:extLst>
              </p:cNvPr>
              <p:cNvSpPr/>
              <p:nvPr/>
            </p:nvSpPr>
            <p:spPr>
              <a:xfrm>
                <a:off x="14910220" y="8071953"/>
                <a:ext cx="17509" cy="14007"/>
              </a:xfrm>
              <a:custGeom>
                <a:avLst/>
                <a:gdLst>
                  <a:gd name="connsiteX0" fmla="*/ 0 w 17509"/>
                  <a:gd name="connsiteY0" fmla="*/ 0 h 14007"/>
                  <a:gd name="connsiteX1" fmla="*/ 0 w 17509"/>
                  <a:gd name="connsiteY1" fmla="*/ 0 h 14007"/>
                  <a:gd name="connsiteX2" fmla="*/ 0 w 17509"/>
                  <a:gd name="connsiteY2" fmla="*/ 0 h 14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9" h="14007">
                    <a:moveTo>
                      <a:pt x="0" y="0"/>
                    </a:moveTo>
                    <a:cubicBezTo>
                      <a:pt x="0" y="31516"/>
                      <a:pt x="39396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B294F0CC-6E7B-4C73-BD77-E286B95CBB30}"/>
                  </a:ext>
                </a:extLst>
              </p:cNvPr>
              <p:cNvSpPr/>
              <p:nvPr/>
            </p:nvSpPr>
            <p:spPr>
              <a:xfrm>
                <a:off x="14914160" y="8127391"/>
                <a:ext cx="70911" cy="15474"/>
              </a:xfrm>
              <a:custGeom>
                <a:avLst/>
                <a:gdLst>
                  <a:gd name="connsiteX0" fmla="*/ 70912 w 70911"/>
                  <a:gd name="connsiteY0" fmla="*/ 15474 h 15474"/>
                  <a:gd name="connsiteX1" fmla="*/ 0 w 70911"/>
                  <a:gd name="connsiteY1" fmla="*/ 7595 h 15474"/>
                  <a:gd name="connsiteX2" fmla="*/ 19698 w 70911"/>
                  <a:gd name="connsiteY2" fmla="*/ 11535 h 15474"/>
                  <a:gd name="connsiteX3" fmla="*/ 19698 w 70911"/>
                  <a:gd name="connsiteY3" fmla="*/ 11535 h 15474"/>
                  <a:gd name="connsiteX4" fmla="*/ 70912 w 70911"/>
                  <a:gd name="connsiteY4" fmla="*/ 15474 h 1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911" h="15474">
                    <a:moveTo>
                      <a:pt x="70912" y="15474"/>
                    </a:moveTo>
                    <a:cubicBezTo>
                      <a:pt x="63032" y="3656"/>
                      <a:pt x="0" y="-8163"/>
                      <a:pt x="0" y="7595"/>
                    </a:cubicBezTo>
                    <a:cubicBezTo>
                      <a:pt x="7878" y="7595"/>
                      <a:pt x="15758" y="11535"/>
                      <a:pt x="19698" y="11535"/>
                    </a:cubicBezTo>
                    <a:cubicBezTo>
                      <a:pt x="19698" y="11535"/>
                      <a:pt x="19698" y="11535"/>
                      <a:pt x="19698" y="11535"/>
                    </a:cubicBezTo>
                    <a:cubicBezTo>
                      <a:pt x="39396" y="19414"/>
                      <a:pt x="51214" y="11535"/>
                      <a:pt x="70912" y="154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95EE9EE2-646F-41D2-BD9E-2931B68320CF}"/>
                  </a:ext>
                </a:extLst>
              </p:cNvPr>
              <p:cNvSpPr/>
              <p:nvPr/>
            </p:nvSpPr>
            <p:spPr>
              <a:xfrm>
                <a:off x="12956615" y="7873132"/>
                <a:ext cx="36587" cy="35957"/>
              </a:xfrm>
              <a:custGeom>
                <a:avLst/>
                <a:gdLst>
                  <a:gd name="connsiteX0" fmla="*/ 31096 w 36587"/>
                  <a:gd name="connsiteY0" fmla="*/ 21540 h 35957"/>
                  <a:gd name="connsiteX1" fmla="*/ 31096 w 36587"/>
                  <a:gd name="connsiteY1" fmla="*/ 21540 h 35957"/>
                  <a:gd name="connsiteX2" fmla="*/ 31096 w 36587"/>
                  <a:gd name="connsiteY2" fmla="*/ 21540 h 35957"/>
                  <a:gd name="connsiteX3" fmla="*/ 7460 w 36587"/>
                  <a:gd name="connsiteY3" fmla="*/ 1843 h 35957"/>
                  <a:gd name="connsiteX4" fmla="*/ 7460 w 36587"/>
                  <a:gd name="connsiteY4" fmla="*/ 17601 h 35957"/>
                  <a:gd name="connsiteX5" fmla="*/ 27157 w 36587"/>
                  <a:gd name="connsiteY5" fmla="*/ 33359 h 35957"/>
                  <a:gd name="connsiteX6" fmla="*/ 31096 w 36587"/>
                  <a:gd name="connsiteY6" fmla="*/ 21540 h 35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587" h="35957">
                    <a:moveTo>
                      <a:pt x="31096" y="21540"/>
                    </a:moveTo>
                    <a:cubicBezTo>
                      <a:pt x="31096" y="21540"/>
                      <a:pt x="35036" y="25480"/>
                      <a:pt x="31096" y="21540"/>
                    </a:cubicBezTo>
                    <a:cubicBezTo>
                      <a:pt x="31096" y="21540"/>
                      <a:pt x="31096" y="21540"/>
                      <a:pt x="31096" y="21540"/>
                    </a:cubicBezTo>
                    <a:cubicBezTo>
                      <a:pt x="23218" y="13661"/>
                      <a:pt x="15338" y="9722"/>
                      <a:pt x="7460" y="1843"/>
                    </a:cubicBezTo>
                    <a:cubicBezTo>
                      <a:pt x="-420" y="-6037"/>
                      <a:pt x="-4360" y="13661"/>
                      <a:pt x="7460" y="17601"/>
                    </a:cubicBezTo>
                    <a:cubicBezTo>
                      <a:pt x="11398" y="21540"/>
                      <a:pt x="27157" y="29419"/>
                      <a:pt x="27157" y="33359"/>
                    </a:cubicBezTo>
                    <a:cubicBezTo>
                      <a:pt x="38976" y="41238"/>
                      <a:pt x="38976" y="29419"/>
                      <a:pt x="31096" y="215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5D7D11A2-552E-4809-8BD6-6979F0AA24BB}"/>
                  </a:ext>
                </a:extLst>
              </p:cNvPr>
              <p:cNvSpPr/>
              <p:nvPr/>
            </p:nvSpPr>
            <p:spPr>
              <a:xfrm>
                <a:off x="14374439" y="8008919"/>
                <a:ext cx="1751" cy="2954"/>
              </a:xfrm>
              <a:custGeom>
                <a:avLst/>
                <a:gdLst>
                  <a:gd name="connsiteX0" fmla="*/ 0 w 1751"/>
                  <a:gd name="connsiteY0" fmla="*/ 0 h 2954"/>
                  <a:gd name="connsiteX1" fmla="*/ 0 w 1751"/>
                  <a:gd name="connsiteY1" fmla="*/ 0 h 2954"/>
                  <a:gd name="connsiteX2" fmla="*/ 0 w 1751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2954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0" y="394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7CA0E5A-94D3-4A37-8843-BE0B9EAB7AB7}"/>
                  </a:ext>
                </a:extLst>
              </p:cNvPr>
              <p:cNvSpPr/>
              <p:nvPr/>
            </p:nvSpPr>
            <p:spPr>
              <a:xfrm>
                <a:off x="14092021" y="7941435"/>
                <a:ext cx="321813" cy="410227"/>
              </a:xfrm>
              <a:custGeom>
                <a:avLst/>
                <a:gdLst>
                  <a:gd name="connsiteX0" fmla="*/ 282418 w 321813"/>
                  <a:gd name="connsiteY0" fmla="*/ 67485 h 410227"/>
                  <a:gd name="connsiteX1" fmla="*/ 321813 w 321813"/>
                  <a:gd name="connsiteY1" fmla="*/ 12331 h 410227"/>
                  <a:gd name="connsiteX2" fmla="*/ 317873 w 321813"/>
                  <a:gd name="connsiteY2" fmla="*/ 512 h 410227"/>
                  <a:gd name="connsiteX3" fmla="*/ 282418 w 321813"/>
                  <a:gd name="connsiteY3" fmla="*/ 28089 h 410227"/>
                  <a:gd name="connsiteX4" fmla="*/ 203626 w 321813"/>
                  <a:gd name="connsiteY4" fmla="*/ 43848 h 410227"/>
                  <a:gd name="connsiteX5" fmla="*/ 156351 w 321813"/>
                  <a:gd name="connsiteY5" fmla="*/ 35969 h 410227"/>
                  <a:gd name="connsiteX6" fmla="*/ 128775 w 321813"/>
                  <a:gd name="connsiteY6" fmla="*/ 24150 h 410227"/>
                  <a:gd name="connsiteX7" fmla="*/ 97257 w 321813"/>
                  <a:gd name="connsiteY7" fmla="*/ 35969 h 410227"/>
                  <a:gd name="connsiteX8" fmla="*/ 73621 w 321813"/>
                  <a:gd name="connsiteY8" fmla="*/ 35969 h 410227"/>
                  <a:gd name="connsiteX9" fmla="*/ 61802 w 321813"/>
                  <a:gd name="connsiteY9" fmla="*/ 59606 h 410227"/>
                  <a:gd name="connsiteX10" fmla="*/ 53923 w 321813"/>
                  <a:gd name="connsiteY10" fmla="*/ 75364 h 410227"/>
                  <a:gd name="connsiteX11" fmla="*/ 53923 w 321813"/>
                  <a:gd name="connsiteY11" fmla="*/ 95062 h 410227"/>
                  <a:gd name="connsiteX12" fmla="*/ 46044 w 321813"/>
                  <a:gd name="connsiteY12" fmla="*/ 91123 h 410227"/>
                  <a:gd name="connsiteX13" fmla="*/ 57862 w 321813"/>
                  <a:gd name="connsiteY13" fmla="*/ 134458 h 410227"/>
                  <a:gd name="connsiteX14" fmla="*/ 49983 w 321813"/>
                  <a:gd name="connsiteY14" fmla="*/ 126578 h 410227"/>
                  <a:gd name="connsiteX15" fmla="*/ 30286 w 321813"/>
                  <a:gd name="connsiteY15" fmla="*/ 162035 h 410227"/>
                  <a:gd name="connsiteX16" fmla="*/ 26346 w 321813"/>
                  <a:gd name="connsiteY16" fmla="*/ 197491 h 410227"/>
                  <a:gd name="connsiteX17" fmla="*/ 18466 w 321813"/>
                  <a:gd name="connsiteY17" fmla="*/ 221128 h 410227"/>
                  <a:gd name="connsiteX18" fmla="*/ 2708 w 321813"/>
                  <a:gd name="connsiteY18" fmla="*/ 240826 h 410227"/>
                  <a:gd name="connsiteX19" fmla="*/ 6648 w 321813"/>
                  <a:gd name="connsiteY19" fmla="*/ 256584 h 410227"/>
                  <a:gd name="connsiteX20" fmla="*/ 10588 w 321813"/>
                  <a:gd name="connsiteY20" fmla="*/ 295980 h 410227"/>
                  <a:gd name="connsiteX21" fmla="*/ 42104 w 321813"/>
                  <a:gd name="connsiteY21" fmla="*/ 331436 h 410227"/>
                  <a:gd name="connsiteX22" fmla="*/ 30286 w 321813"/>
                  <a:gd name="connsiteY22" fmla="*/ 406288 h 410227"/>
                  <a:gd name="connsiteX23" fmla="*/ 53923 w 321813"/>
                  <a:gd name="connsiteY23" fmla="*/ 410227 h 410227"/>
                  <a:gd name="connsiteX24" fmla="*/ 81499 w 321813"/>
                  <a:gd name="connsiteY24" fmla="*/ 406288 h 410227"/>
                  <a:gd name="connsiteX25" fmla="*/ 81499 w 321813"/>
                  <a:gd name="connsiteY25" fmla="*/ 355073 h 410227"/>
                  <a:gd name="connsiteX26" fmla="*/ 85439 w 321813"/>
                  <a:gd name="connsiteY26" fmla="*/ 276282 h 410227"/>
                  <a:gd name="connsiteX27" fmla="*/ 113017 w 321813"/>
                  <a:gd name="connsiteY27" fmla="*/ 244765 h 410227"/>
                  <a:gd name="connsiteX28" fmla="*/ 113017 w 321813"/>
                  <a:gd name="connsiteY28" fmla="*/ 276282 h 410227"/>
                  <a:gd name="connsiteX29" fmla="*/ 116955 w 321813"/>
                  <a:gd name="connsiteY29" fmla="*/ 307799 h 410227"/>
                  <a:gd name="connsiteX30" fmla="*/ 136653 w 321813"/>
                  <a:gd name="connsiteY30" fmla="*/ 347194 h 410227"/>
                  <a:gd name="connsiteX31" fmla="*/ 168170 w 321813"/>
                  <a:gd name="connsiteY31" fmla="*/ 362952 h 410227"/>
                  <a:gd name="connsiteX32" fmla="*/ 199686 w 321813"/>
                  <a:gd name="connsiteY32" fmla="*/ 347194 h 410227"/>
                  <a:gd name="connsiteX33" fmla="*/ 203626 w 321813"/>
                  <a:gd name="connsiteY33" fmla="*/ 323557 h 410227"/>
                  <a:gd name="connsiteX34" fmla="*/ 203626 w 321813"/>
                  <a:gd name="connsiteY34" fmla="*/ 327497 h 410227"/>
                  <a:gd name="connsiteX35" fmla="*/ 199686 w 321813"/>
                  <a:gd name="connsiteY35" fmla="*/ 315678 h 410227"/>
                  <a:gd name="connsiteX36" fmla="*/ 183928 w 321813"/>
                  <a:gd name="connsiteY36" fmla="*/ 292040 h 410227"/>
                  <a:gd name="connsiteX37" fmla="*/ 187868 w 321813"/>
                  <a:gd name="connsiteY37" fmla="*/ 292040 h 410227"/>
                  <a:gd name="connsiteX38" fmla="*/ 191808 w 321813"/>
                  <a:gd name="connsiteY38" fmla="*/ 284161 h 410227"/>
                  <a:gd name="connsiteX39" fmla="*/ 183928 w 321813"/>
                  <a:gd name="connsiteY39" fmla="*/ 268403 h 410227"/>
                  <a:gd name="connsiteX40" fmla="*/ 168170 w 321813"/>
                  <a:gd name="connsiteY40" fmla="*/ 244765 h 410227"/>
                  <a:gd name="connsiteX41" fmla="*/ 136653 w 321813"/>
                  <a:gd name="connsiteY41" fmla="*/ 201430 h 410227"/>
                  <a:gd name="connsiteX42" fmla="*/ 223324 w 321813"/>
                  <a:gd name="connsiteY42" fmla="*/ 146276 h 410227"/>
                  <a:gd name="connsiteX43" fmla="*/ 231204 w 321813"/>
                  <a:gd name="connsiteY43" fmla="*/ 158095 h 410227"/>
                  <a:gd name="connsiteX44" fmla="*/ 243022 w 321813"/>
                  <a:gd name="connsiteY44" fmla="*/ 134458 h 410227"/>
                  <a:gd name="connsiteX45" fmla="*/ 203626 w 321813"/>
                  <a:gd name="connsiteY45" fmla="*/ 134458 h 410227"/>
                  <a:gd name="connsiteX46" fmla="*/ 211506 w 321813"/>
                  <a:gd name="connsiteY46" fmla="*/ 134458 h 410227"/>
                  <a:gd name="connsiteX47" fmla="*/ 176049 w 321813"/>
                  <a:gd name="connsiteY47" fmla="*/ 142337 h 410227"/>
                  <a:gd name="connsiteX48" fmla="*/ 156351 w 321813"/>
                  <a:gd name="connsiteY48" fmla="*/ 138397 h 410227"/>
                  <a:gd name="connsiteX49" fmla="*/ 101197 w 321813"/>
                  <a:gd name="connsiteY49" fmla="*/ 162035 h 410227"/>
                  <a:gd name="connsiteX50" fmla="*/ 77560 w 321813"/>
                  <a:gd name="connsiteY50" fmla="*/ 134458 h 410227"/>
                  <a:gd name="connsiteX51" fmla="*/ 85439 w 321813"/>
                  <a:gd name="connsiteY51" fmla="*/ 75364 h 410227"/>
                  <a:gd name="connsiteX52" fmla="*/ 124835 w 321813"/>
                  <a:gd name="connsiteY52" fmla="*/ 75364 h 410227"/>
                  <a:gd name="connsiteX53" fmla="*/ 148473 w 321813"/>
                  <a:gd name="connsiteY53" fmla="*/ 67485 h 410227"/>
                  <a:gd name="connsiteX54" fmla="*/ 176049 w 321813"/>
                  <a:gd name="connsiteY54" fmla="*/ 71425 h 410227"/>
                  <a:gd name="connsiteX55" fmla="*/ 231204 w 321813"/>
                  <a:gd name="connsiteY55" fmla="*/ 75364 h 410227"/>
                  <a:gd name="connsiteX56" fmla="*/ 282418 w 321813"/>
                  <a:gd name="connsiteY56" fmla="*/ 67485 h 410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321813" h="410227">
                    <a:moveTo>
                      <a:pt x="282418" y="67485"/>
                    </a:moveTo>
                    <a:cubicBezTo>
                      <a:pt x="294236" y="51727"/>
                      <a:pt x="306055" y="24150"/>
                      <a:pt x="321813" y="12331"/>
                    </a:cubicBezTo>
                    <a:cubicBezTo>
                      <a:pt x="321813" y="12331"/>
                      <a:pt x="317873" y="512"/>
                      <a:pt x="317873" y="512"/>
                    </a:cubicBezTo>
                    <a:cubicBezTo>
                      <a:pt x="298176" y="-3427"/>
                      <a:pt x="290297" y="16271"/>
                      <a:pt x="282418" y="28089"/>
                    </a:cubicBezTo>
                    <a:cubicBezTo>
                      <a:pt x="258780" y="59606"/>
                      <a:pt x="231204" y="32029"/>
                      <a:pt x="203626" y="43848"/>
                    </a:cubicBezTo>
                    <a:cubicBezTo>
                      <a:pt x="195747" y="47787"/>
                      <a:pt x="164231" y="35969"/>
                      <a:pt x="156351" y="35969"/>
                    </a:cubicBezTo>
                    <a:cubicBezTo>
                      <a:pt x="144533" y="32029"/>
                      <a:pt x="140593" y="28089"/>
                      <a:pt x="128775" y="24150"/>
                    </a:cubicBezTo>
                    <a:cubicBezTo>
                      <a:pt x="105137" y="24150"/>
                      <a:pt x="109077" y="16271"/>
                      <a:pt x="97257" y="35969"/>
                    </a:cubicBezTo>
                    <a:cubicBezTo>
                      <a:pt x="89379" y="47787"/>
                      <a:pt x="77560" y="47787"/>
                      <a:pt x="73621" y="35969"/>
                    </a:cubicBezTo>
                    <a:cubicBezTo>
                      <a:pt x="69681" y="43848"/>
                      <a:pt x="65741" y="51727"/>
                      <a:pt x="61802" y="59606"/>
                    </a:cubicBezTo>
                    <a:cubicBezTo>
                      <a:pt x="57862" y="63545"/>
                      <a:pt x="57862" y="71425"/>
                      <a:pt x="53923" y="75364"/>
                    </a:cubicBezTo>
                    <a:cubicBezTo>
                      <a:pt x="53923" y="83243"/>
                      <a:pt x="57862" y="91123"/>
                      <a:pt x="53923" y="95062"/>
                    </a:cubicBezTo>
                    <a:cubicBezTo>
                      <a:pt x="49983" y="87183"/>
                      <a:pt x="49983" y="95062"/>
                      <a:pt x="46044" y="91123"/>
                    </a:cubicBezTo>
                    <a:cubicBezTo>
                      <a:pt x="53923" y="102941"/>
                      <a:pt x="57862" y="122639"/>
                      <a:pt x="57862" y="134458"/>
                    </a:cubicBezTo>
                    <a:cubicBezTo>
                      <a:pt x="57862" y="130518"/>
                      <a:pt x="53923" y="126578"/>
                      <a:pt x="49983" y="126578"/>
                    </a:cubicBezTo>
                    <a:cubicBezTo>
                      <a:pt x="46044" y="138397"/>
                      <a:pt x="34225" y="150216"/>
                      <a:pt x="30286" y="162035"/>
                    </a:cubicBezTo>
                    <a:cubicBezTo>
                      <a:pt x="26346" y="173853"/>
                      <a:pt x="30286" y="185672"/>
                      <a:pt x="26346" y="197491"/>
                    </a:cubicBezTo>
                    <a:cubicBezTo>
                      <a:pt x="26346" y="205370"/>
                      <a:pt x="18466" y="213249"/>
                      <a:pt x="18466" y="221128"/>
                    </a:cubicBezTo>
                    <a:cubicBezTo>
                      <a:pt x="18466" y="229007"/>
                      <a:pt x="6648" y="236886"/>
                      <a:pt x="2708" y="240826"/>
                    </a:cubicBezTo>
                    <a:cubicBezTo>
                      <a:pt x="-5170" y="252645"/>
                      <a:pt x="6648" y="244765"/>
                      <a:pt x="6648" y="256584"/>
                    </a:cubicBezTo>
                    <a:cubicBezTo>
                      <a:pt x="2708" y="272343"/>
                      <a:pt x="2708" y="280222"/>
                      <a:pt x="10588" y="295980"/>
                    </a:cubicBezTo>
                    <a:cubicBezTo>
                      <a:pt x="38164" y="272343"/>
                      <a:pt x="46044" y="311738"/>
                      <a:pt x="42104" y="331436"/>
                    </a:cubicBezTo>
                    <a:cubicBezTo>
                      <a:pt x="38164" y="359013"/>
                      <a:pt x="30286" y="378711"/>
                      <a:pt x="30286" y="406288"/>
                    </a:cubicBezTo>
                    <a:cubicBezTo>
                      <a:pt x="38164" y="406288"/>
                      <a:pt x="46044" y="410227"/>
                      <a:pt x="53923" y="410227"/>
                    </a:cubicBezTo>
                    <a:cubicBezTo>
                      <a:pt x="61802" y="406288"/>
                      <a:pt x="77560" y="402348"/>
                      <a:pt x="81499" y="406288"/>
                    </a:cubicBezTo>
                    <a:cubicBezTo>
                      <a:pt x="77560" y="382650"/>
                      <a:pt x="77560" y="374771"/>
                      <a:pt x="81499" y="355073"/>
                    </a:cubicBezTo>
                    <a:cubicBezTo>
                      <a:pt x="85439" y="335376"/>
                      <a:pt x="89379" y="295980"/>
                      <a:pt x="85439" y="276282"/>
                    </a:cubicBezTo>
                    <a:cubicBezTo>
                      <a:pt x="81499" y="260524"/>
                      <a:pt x="89379" y="236886"/>
                      <a:pt x="113017" y="244765"/>
                    </a:cubicBezTo>
                    <a:cubicBezTo>
                      <a:pt x="124835" y="248705"/>
                      <a:pt x="120895" y="268403"/>
                      <a:pt x="113017" y="276282"/>
                    </a:cubicBezTo>
                    <a:cubicBezTo>
                      <a:pt x="105137" y="284161"/>
                      <a:pt x="109077" y="295980"/>
                      <a:pt x="116955" y="307799"/>
                    </a:cubicBezTo>
                    <a:cubicBezTo>
                      <a:pt x="132715" y="327497"/>
                      <a:pt x="140593" y="319617"/>
                      <a:pt x="136653" y="347194"/>
                    </a:cubicBezTo>
                    <a:cubicBezTo>
                      <a:pt x="132715" y="366892"/>
                      <a:pt x="164231" y="378711"/>
                      <a:pt x="168170" y="362952"/>
                    </a:cubicBezTo>
                    <a:cubicBezTo>
                      <a:pt x="172110" y="343255"/>
                      <a:pt x="183928" y="347194"/>
                      <a:pt x="199686" y="347194"/>
                    </a:cubicBezTo>
                    <a:cubicBezTo>
                      <a:pt x="211506" y="347194"/>
                      <a:pt x="211506" y="327497"/>
                      <a:pt x="203626" y="323557"/>
                    </a:cubicBezTo>
                    <a:cubicBezTo>
                      <a:pt x="203626" y="323557"/>
                      <a:pt x="203626" y="327497"/>
                      <a:pt x="203626" y="327497"/>
                    </a:cubicBezTo>
                    <a:cubicBezTo>
                      <a:pt x="195747" y="319617"/>
                      <a:pt x="195747" y="323557"/>
                      <a:pt x="199686" y="315678"/>
                    </a:cubicBezTo>
                    <a:cubicBezTo>
                      <a:pt x="183928" y="315678"/>
                      <a:pt x="183928" y="303859"/>
                      <a:pt x="183928" y="292040"/>
                    </a:cubicBezTo>
                    <a:cubicBezTo>
                      <a:pt x="187868" y="292040"/>
                      <a:pt x="187868" y="292040"/>
                      <a:pt x="187868" y="292040"/>
                    </a:cubicBezTo>
                    <a:cubicBezTo>
                      <a:pt x="176049" y="284161"/>
                      <a:pt x="191808" y="284161"/>
                      <a:pt x="191808" y="284161"/>
                    </a:cubicBezTo>
                    <a:cubicBezTo>
                      <a:pt x="187868" y="280222"/>
                      <a:pt x="183928" y="276282"/>
                      <a:pt x="183928" y="268403"/>
                    </a:cubicBezTo>
                    <a:cubicBezTo>
                      <a:pt x="183928" y="256584"/>
                      <a:pt x="172110" y="256584"/>
                      <a:pt x="168170" y="244765"/>
                    </a:cubicBezTo>
                    <a:cubicBezTo>
                      <a:pt x="164231" y="229007"/>
                      <a:pt x="136653" y="217189"/>
                      <a:pt x="136653" y="201430"/>
                    </a:cubicBezTo>
                    <a:cubicBezTo>
                      <a:pt x="168170" y="225068"/>
                      <a:pt x="195747" y="150216"/>
                      <a:pt x="223324" y="146276"/>
                    </a:cubicBezTo>
                    <a:cubicBezTo>
                      <a:pt x="227264" y="146276"/>
                      <a:pt x="227264" y="158095"/>
                      <a:pt x="231204" y="158095"/>
                    </a:cubicBezTo>
                    <a:cubicBezTo>
                      <a:pt x="239082" y="158095"/>
                      <a:pt x="246962" y="142337"/>
                      <a:pt x="243022" y="134458"/>
                    </a:cubicBezTo>
                    <a:cubicBezTo>
                      <a:pt x="235142" y="122639"/>
                      <a:pt x="211506" y="130518"/>
                      <a:pt x="203626" y="134458"/>
                    </a:cubicBezTo>
                    <a:cubicBezTo>
                      <a:pt x="207566" y="134458"/>
                      <a:pt x="207566" y="134458"/>
                      <a:pt x="211506" y="134458"/>
                    </a:cubicBezTo>
                    <a:cubicBezTo>
                      <a:pt x="203626" y="134458"/>
                      <a:pt x="179989" y="130518"/>
                      <a:pt x="176049" y="142337"/>
                    </a:cubicBezTo>
                    <a:cubicBezTo>
                      <a:pt x="172110" y="154156"/>
                      <a:pt x="156351" y="146276"/>
                      <a:pt x="156351" y="138397"/>
                    </a:cubicBezTo>
                    <a:cubicBezTo>
                      <a:pt x="144533" y="142337"/>
                      <a:pt x="109077" y="201430"/>
                      <a:pt x="101197" y="162035"/>
                    </a:cubicBezTo>
                    <a:cubicBezTo>
                      <a:pt x="97257" y="146276"/>
                      <a:pt x="81499" y="150216"/>
                      <a:pt x="77560" y="134458"/>
                    </a:cubicBezTo>
                    <a:cubicBezTo>
                      <a:pt x="69681" y="114760"/>
                      <a:pt x="73621" y="91123"/>
                      <a:pt x="85439" y="75364"/>
                    </a:cubicBezTo>
                    <a:cubicBezTo>
                      <a:pt x="97257" y="59606"/>
                      <a:pt x="109077" y="75364"/>
                      <a:pt x="124835" y="75364"/>
                    </a:cubicBezTo>
                    <a:cubicBezTo>
                      <a:pt x="132715" y="75364"/>
                      <a:pt x="140593" y="67485"/>
                      <a:pt x="148473" y="67485"/>
                    </a:cubicBezTo>
                    <a:cubicBezTo>
                      <a:pt x="156351" y="67485"/>
                      <a:pt x="164231" y="75364"/>
                      <a:pt x="176049" y="71425"/>
                    </a:cubicBezTo>
                    <a:cubicBezTo>
                      <a:pt x="195747" y="67485"/>
                      <a:pt x="211506" y="63545"/>
                      <a:pt x="231204" y="75364"/>
                    </a:cubicBezTo>
                    <a:cubicBezTo>
                      <a:pt x="235142" y="91123"/>
                      <a:pt x="270599" y="83243"/>
                      <a:pt x="282418" y="674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B7F25D00-262D-450F-B2F9-0C9631BDFF3F}"/>
                  </a:ext>
                </a:extLst>
              </p:cNvPr>
              <p:cNvSpPr/>
              <p:nvPr/>
            </p:nvSpPr>
            <p:spPr>
              <a:xfrm>
                <a:off x="14236469" y="8320145"/>
                <a:ext cx="12512" cy="24078"/>
              </a:xfrm>
              <a:custGeom>
                <a:avLst/>
                <a:gdLst>
                  <a:gd name="connsiteX0" fmla="*/ 7964 w 12512"/>
                  <a:gd name="connsiteY0" fmla="*/ 23637 h 24078"/>
                  <a:gd name="connsiteX1" fmla="*/ 7964 w 12512"/>
                  <a:gd name="connsiteY1" fmla="*/ 0 h 24078"/>
                  <a:gd name="connsiteX2" fmla="*/ 7964 w 12512"/>
                  <a:gd name="connsiteY2" fmla="*/ 23637 h 24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512" h="24078">
                    <a:moveTo>
                      <a:pt x="7964" y="23637"/>
                    </a:moveTo>
                    <a:cubicBezTo>
                      <a:pt x="15843" y="15758"/>
                      <a:pt x="11903" y="3940"/>
                      <a:pt x="7964" y="0"/>
                    </a:cubicBezTo>
                    <a:cubicBezTo>
                      <a:pt x="-7795" y="3940"/>
                      <a:pt x="4025" y="27577"/>
                      <a:pt x="7964" y="2363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AD5272E0-428F-4509-B09D-6DABB088CEA8}"/>
                  </a:ext>
                </a:extLst>
              </p:cNvPr>
              <p:cNvSpPr/>
              <p:nvPr/>
            </p:nvSpPr>
            <p:spPr>
              <a:xfrm>
                <a:off x="14237213" y="8054881"/>
                <a:ext cx="19038" cy="13587"/>
              </a:xfrm>
              <a:custGeom>
                <a:avLst/>
                <a:gdLst>
                  <a:gd name="connsiteX0" fmla="*/ 19038 w 19038"/>
                  <a:gd name="connsiteY0" fmla="*/ 5253 h 13587"/>
                  <a:gd name="connsiteX1" fmla="*/ 7220 w 19038"/>
                  <a:gd name="connsiteY1" fmla="*/ 5253 h 13587"/>
                  <a:gd name="connsiteX2" fmla="*/ 11159 w 19038"/>
                  <a:gd name="connsiteY2" fmla="*/ 9192 h 13587"/>
                  <a:gd name="connsiteX3" fmla="*/ 19038 w 19038"/>
                  <a:gd name="connsiteY3" fmla="*/ 5253 h 13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038" h="13587">
                    <a:moveTo>
                      <a:pt x="19038" y="5253"/>
                    </a:moveTo>
                    <a:cubicBezTo>
                      <a:pt x="15099" y="-6566"/>
                      <a:pt x="11159" y="5253"/>
                      <a:pt x="7220" y="5253"/>
                    </a:cubicBezTo>
                    <a:cubicBezTo>
                      <a:pt x="-16418" y="5253"/>
                      <a:pt x="26918" y="21011"/>
                      <a:pt x="11159" y="9192"/>
                    </a:cubicBezTo>
                    <a:cubicBezTo>
                      <a:pt x="15099" y="9192"/>
                      <a:pt x="15099" y="9192"/>
                      <a:pt x="19038" y="525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2476BB01-FD82-4651-BC7D-CBAA79B0ED4D}"/>
                  </a:ext>
                </a:extLst>
              </p:cNvPr>
              <p:cNvSpPr/>
              <p:nvPr/>
            </p:nvSpPr>
            <p:spPr>
              <a:xfrm>
                <a:off x="14274198" y="8351662"/>
                <a:ext cx="1751" cy="0"/>
              </a:xfrm>
              <a:custGeom>
                <a:avLst/>
                <a:gdLst>
                  <a:gd name="connsiteX0" fmla="*/ 1751 w 1751"/>
                  <a:gd name="connsiteY0" fmla="*/ 0 h 0"/>
                  <a:gd name="connsiteX1" fmla="*/ 1751 w 1751"/>
                  <a:gd name="connsiteY1" fmla="*/ 0 h 0"/>
                  <a:gd name="connsiteX2" fmla="*/ 1751 w 1751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>
                    <a:moveTo>
                      <a:pt x="1751" y="0"/>
                    </a:moveTo>
                    <a:lnTo>
                      <a:pt x="1751" y="0"/>
                    </a:lnTo>
                    <a:cubicBezTo>
                      <a:pt x="-2189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8373407F-6D8E-46B2-8697-F763A6F54EA6}"/>
                  </a:ext>
                </a:extLst>
              </p:cNvPr>
              <p:cNvSpPr/>
              <p:nvPr/>
            </p:nvSpPr>
            <p:spPr>
              <a:xfrm>
                <a:off x="14259876" y="8280750"/>
                <a:ext cx="48199" cy="74851"/>
              </a:xfrm>
              <a:custGeom>
                <a:avLst/>
                <a:gdLst>
                  <a:gd name="connsiteX0" fmla="*/ 16073 w 48199"/>
                  <a:gd name="connsiteY0" fmla="*/ 70912 h 74851"/>
                  <a:gd name="connsiteX1" fmla="*/ 23953 w 48199"/>
                  <a:gd name="connsiteY1" fmla="*/ 74852 h 74851"/>
                  <a:gd name="connsiteX2" fmla="*/ 43651 w 48199"/>
                  <a:gd name="connsiteY2" fmla="*/ 47275 h 74851"/>
                  <a:gd name="connsiteX3" fmla="*/ 35771 w 48199"/>
                  <a:gd name="connsiteY3" fmla="*/ 35456 h 74851"/>
                  <a:gd name="connsiteX4" fmla="*/ 43651 w 48199"/>
                  <a:gd name="connsiteY4" fmla="*/ 19698 h 74851"/>
                  <a:gd name="connsiteX5" fmla="*/ 43651 w 48199"/>
                  <a:gd name="connsiteY5" fmla="*/ 27577 h 74851"/>
                  <a:gd name="connsiteX6" fmla="*/ 43651 w 48199"/>
                  <a:gd name="connsiteY6" fmla="*/ 0 h 74851"/>
                  <a:gd name="connsiteX7" fmla="*/ 27892 w 48199"/>
                  <a:gd name="connsiteY7" fmla="*/ 19698 h 74851"/>
                  <a:gd name="connsiteX8" fmla="*/ 12134 w 48199"/>
                  <a:gd name="connsiteY8" fmla="*/ 15758 h 74851"/>
                  <a:gd name="connsiteX9" fmla="*/ 4255 w 48199"/>
                  <a:gd name="connsiteY9" fmla="*/ 35456 h 74851"/>
                  <a:gd name="connsiteX10" fmla="*/ 8194 w 48199"/>
                  <a:gd name="connsiteY10" fmla="*/ 55154 h 74851"/>
                  <a:gd name="connsiteX11" fmla="*/ 12134 w 48199"/>
                  <a:gd name="connsiteY11" fmla="*/ 63033 h 74851"/>
                  <a:gd name="connsiteX12" fmla="*/ 16073 w 48199"/>
                  <a:gd name="connsiteY12" fmla="*/ 59093 h 74851"/>
                  <a:gd name="connsiteX13" fmla="*/ 16073 w 48199"/>
                  <a:gd name="connsiteY13" fmla="*/ 70912 h 74851"/>
                  <a:gd name="connsiteX14" fmla="*/ 16073 w 48199"/>
                  <a:gd name="connsiteY14" fmla="*/ 70912 h 74851"/>
                  <a:gd name="connsiteX15" fmla="*/ 20013 w 48199"/>
                  <a:gd name="connsiteY15" fmla="*/ 39396 h 74851"/>
                  <a:gd name="connsiteX16" fmla="*/ 20013 w 48199"/>
                  <a:gd name="connsiteY16" fmla="*/ 39396 h 74851"/>
                  <a:gd name="connsiteX17" fmla="*/ 16073 w 48199"/>
                  <a:gd name="connsiteY17" fmla="*/ 51214 h 74851"/>
                  <a:gd name="connsiteX18" fmla="*/ 20013 w 48199"/>
                  <a:gd name="connsiteY18" fmla="*/ 39396 h 74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8199" h="74851">
                    <a:moveTo>
                      <a:pt x="16073" y="70912"/>
                    </a:moveTo>
                    <a:cubicBezTo>
                      <a:pt x="20013" y="70912"/>
                      <a:pt x="20013" y="74852"/>
                      <a:pt x="23953" y="74852"/>
                    </a:cubicBezTo>
                    <a:cubicBezTo>
                      <a:pt x="27892" y="66973"/>
                      <a:pt x="47590" y="55154"/>
                      <a:pt x="43651" y="47275"/>
                    </a:cubicBezTo>
                    <a:cubicBezTo>
                      <a:pt x="39711" y="39396"/>
                      <a:pt x="35771" y="47275"/>
                      <a:pt x="35771" y="35456"/>
                    </a:cubicBezTo>
                    <a:cubicBezTo>
                      <a:pt x="35771" y="35456"/>
                      <a:pt x="35771" y="19698"/>
                      <a:pt x="43651" y="19698"/>
                    </a:cubicBezTo>
                    <a:cubicBezTo>
                      <a:pt x="43651" y="19698"/>
                      <a:pt x="43651" y="23637"/>
                      <a:pt x="43651" y="27577"/>
                    </a:cubicBezTo>
                    <a:cubicBezTo>
                      <a:pt x="51529" y="19698"/>
                      <a:pt x="47590" y="7879"/>
                      <a:pt x="43651" y="0"/>
                    </a:cubicBezTo>
                    <a:cubicBezTo>
                      <a:pt x="31831" y="0"/>
                      <a:pt x="27892" y="11819"/>
                      <a:pt x="27892" y="19698"/>
                    </a:cubicBezTo>
                    <a:cubicBezTo>
                      <a:pt x="27892" y="7879"/>
                      <a:pt x="20013" y="11819"/>
                      <a:pt x="12134" y="15758"/>
                    </a:cubicBezTo>
                    <a:cubicBezTo>
                      <a:pt x="315" y="23637"/>
                      <a:pt x="4255" y="23637"/>
                      <a:pt x="4255" y="35456"/>
                    </a:cubicBezTo>
                    <a:cubicBezTo>
                      <a:pt x="4255" y="35456"/>
                      <a:pt x="-7564" y="74852"/>
                      <a:pt x="8194" y="55154"/>
                    </a:cubicBezTo>
                    <a:cubicBezTo>
                      <a:pt x="8194" y="59093"/>
                      <a:pt x="8194" y="59093"/>
                      <a:pt x="12134" y="63033"/>
                    </a:cubicBezTo>
                    <a:cubicBezTo>
                      <a:pt x="12134" y="63033"/>
                      <a:pt x="16073" y="59093"/>
                      <a:pt x="16073" y="59093"/>
                    </a:cubicBezTo>
                    <a:cubicBezTo>
                      <a:pt x="12134" y="66973"/>
                      <a:pt x="12134" y="66973"/>
                      <a:pt x="16073" y="70912"/>
                    </a:cubicBezTo>
                    <a:cubicBezTo>
                      <a:pt x="16073" y="70912"/>
                      <a:pt x="16073" y="70912"/>
                      <a:pt x="16073" y="70912"/>
                    </a:cubicBezTo>
                    <a:close/>
                    <a:moveTo>
                      <a:pt x="20013" y="39396"/>
                    </a:moveTo>
                    <a:cubicBezTo>
                      <a:pt x="20013" y="43335"/>
                      <a:pt x="20013" y="39396"/>
                      <a:pt x="20013" y="39396"/>
                    </a:cubicBezTo>
                    <a:cubicBezTo>
                      <a:pt x="20013" y="43335"/>
                      <a:pt x="20013" y="47275"/>
                      <a:pt x="16073" y="51214"/>
                    </a:cubicBezTo>
                    <a:cubicBezTo>
                      <a:pt x="16073" y="47275"/>
                      <a:pt x="20013" y="39396"/>
                      <a:pt x="20013" y="3939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ABB9487B-D553-41F0-B548-AE84021C629C}"/>
                  </a:ext>
                </a:extLst>
              </p:cNvPr>
              <p:cNvSpPr/>
              <p:nvPr/>
            </p:nvSpPr>
            <p:spPr>
              <a:xfrm>
                <a:off x="14293526" y="8100575"/>
                <a:ext cx="32652" cy="34411"/>
              </a:xfrm>
              <a:custGeom>
                <a:avLst/>
                <a:gdLst>
                  <a:gd name="connsiteX0" fmla="*/ 2121 w 32652"/>
                  <a:gd name="connsiteY0" fmla="*/ 30472 h 34411"/>
                  <a:gd name="connsiteX1" fmla="*/ 13939 w 32652"/>
                  <a:gd name="connsiteY1" fmla="*/ 18653 h 34411"/>
                  <a:gd name="connsiteX2" fmla="*/ 21819 w 32652"/>
                  <a:gd name="connsiteY2" fmla="*/ 34411 h 34411"/>
                  <a:gd name="connsiteX3" fmla="*/ 21819 w 32652"/>
                  <a:gd name="connsiteY3" fmla="*/ 26532 h 34411"/>
                  <a:gd name="connsiteX4" fmla="*/ 25759 w 32652"/>
                  <a:gd name="connsiteY4" fmla="*/ 10774 h 34411"/>
                  <a:gd name="connsiteX5" fmla="*/ 21819 w 32652"/>
                  <a:gd name="connsiteY5" fmla="*/ 6834 h 34411"/>
                  <a:gd name="connsiteX6" fmla="*/ 2121 w 32652"/>
                  <a:gd name="connsiteY6" fmla="*/ 30472 h 34411"/>
                  <a:gd name="connsiteX7" fmla="*/ 21819 w 32652"/>
                  <a:gd name="connsiteY7" fmla="*/ 10774 h 34411"/>
                  <a:gd name="connsiteX8" fmla="*/ 21819 w 32652"/>
                  <a:gd name="connsiteY8" fmla="*/ 10774 h 34411"/>
                  <a:gd name="connsiteX9" fmla="*/ 21819 w 32652"/>
                  <a:gd name="connsiteY9" fmla="*/ 10774 h 34411"/>
                  <a:gd name="connsiteX10" fmla="*/ 21819 w 32652"/>
                  <a:gd name="connsiteY10" fmla="*/ 10774 h 34411"/>
                  <a:gd name="connsiteX11" fmla="*/ 21819 w 32652"/>
                  <a:gd name="connsiteY11" fmla="*/ 10774 h 34411"/>
                  <a:gd name="connsiteX12" fmla="*/ 21819 w 32652"/>
                  <a:gd name="connsiteY12" fmla="*/ 10774 h 34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652" h="34411">
                    <a:moveTo>
                      <a:pt x="2121" y="30472"/>
                    </a:moveTo>
                    <a:cubicBezTo>
                      <a:pt x="6061" y="26532"/>
                      <a:pt x="10001" y="22592"/>
                      <a:pt x="13939" y="18653"/>
                    </a:cubicBezTo>
                    <a:cubicBezTo>
                      <a:pt x="17879" y="26532"/>
                      <a:pt x="13939" y="30472"/>
                      <a:pt x="21819" y="34411"/>
                    </a:cubicBezTo>
                    <a:cubicBezTo>
                      <a:pt x="21819" y="30472"/>
                      <a:pt x="21819" y="26532"/>
                      <a:pt x="21819" y="26532"/>
                    </a:cubicBezTo>
                    <a:cubicBezTo>
                      <a:pt x="37577" y="34411"/>
                      <a:pt x="33637" y="6834"/>
                      <a:pt x="25759" y="10774"/>
                    </a:cubicBezTo>
                    <a:cubicBezTo>
                      <a:pt x="25759" y="2895"/>
                      <a:pt x="21819" y="10774"/>
                      <a:pt x="21819" y="6834"/>
                    </a:cubicBezTo>
                    <a:cubicBezTo>
                      <a:pt x="10001" y="-12864"/>
                      <a:pt x="-5759" y="14713"/>
                      <a:pt x="2121" y="30472"/>
                    </a:cubicBezTo>
                    <a:close/>
                    <a:moveTo>
                      <a:pt x="21819" y="10774"/>
                    </a:moveTo>
                    <a:cubicBezTo>
                      <a:pt x="17879" y="10774"/>
                      <a:pt x="17879" y="6834"/>
                      <a:pt x="21819" y="10774"/>
                    </a:cubicBezTo>
                    <a:lnTo>
                      <a:pt x="21819" y="10774"/>
                    </a:lnTo>
                    <a:close/>
                    <a:moveTo>
                      <a:pt x="21819" y="10774"/>
                    </a:moveTo>
                    <a:cubicBezTo>
                      <a:pt x="21819" y="10774"/>
                      <a:pt x="21819" y="10774"/>
                      <a:pt x="21819" y="10774"/>
                    </a:cubicBezTo>
                    <a:lnTo>
                      <a:pt x="21819" y="1077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9457F588-66FD-4796-BE5A-20AC0282836A}"/>
                  </a:ext>
                </a:extLst>
              </p:cNvPr>
              <p:cNvSpPr/>
              <p:nvPr/>
            </p:nvSpPr>
            <p:spPr>
              <a:xfrm>
                <a:off x="14311405" y="810740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E2EBDE4E-93DC-421C-9F0E-DA5BC25AD646}"/>
                  </a:ext>
                </a:extLst>
              </p:cNvPr>
              <p:cNvSpPr/>
              <p:nvPr/>
            </p:nvSpPr>
            <p:spPr>
              <a:xfrm>
                <a:off x="14311405" y="810740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29756F31-CEDA-4C4F-B48C-8C5CC152A13A}"/>
                  </a:ext>
                </a:extLst>
              </p:cNvPr>
              <p:cNvSpPr/>
              <p:nvPr/>
            </p:nvSpPr>
            <p:spPr>
              <a:xfrm>
                <a:off x="14295038" y="8257112"/>
                <a:ext cx="12007" cy="17600"/>
              </a:xfrm>
              <a:custGeom>
                <a:avLst/>
                <a:gdLst>
                  <a:gd name="connsiteX0" fmla="*/ 4549 w 12007"/>
                  <a:gd name="connsiteY0" fmla="*/ 0 h 17600"/>
                  <a:gd name="connsiteX1" fmla="*/ 4549 w 12007"/>
                  <a:gd name="connsiteY1" fmla="*/ 15758 h 17600"/>
                  <a:gd name="connsiteX2" fmla="*/ 4549 w 12007"/>
                  <a:gd name="connsiteY2" fmla="*/ 0 h 1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007" h="17600">
                    <a:moveTo>
                      <a:pt x="4549" y="0"/>
                    </a:moveTo>
                    <a:cubicBezTo>
                      <a:pt x="609" y="3940"/>
                      <a:pt x="-3330" y="11819"/>
                      <a:pt x="4549" y="15758"/>
                    </a:cubicBezTo>
                    <a:cubicBezTo>
                      <a:pt x="12428" y="23637"/>
                      <a:pt x="16368" y="3940"/>
                      <a:pt x="454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C1EC606D-D4B1-482A-BBBA-92D6E42421D7}"/>
                  </a:ext>
                </a:extLst>
              </p:cNvPr>
              <p:cNvSpPr/>
              <p:nvPr/>
            </p:nvSpPr>
            <p:spPr>
              <a:xfrm>
                <a:off x="14315345" y="8131046"/>
                <a:ext cx="7879" cy="11818"/>
              </a:xfrm>
              <a:custGeom>
                <a:avLst/>
                <a:gdLst>
                  <a:gd name="connsiteX0" fmla="*/ 0 w 7879"/>
                  <a:gd name="connsiteY0" fmla="*/ 7879 h 11818"/>
                  <a:gd name="connsiteX1" fmla="*/ 0 w 7879"/>
                  <a:gd name="connsiteY1" fmla="*/ 11819 h 11818"/>
                  <a:gd name="connsiteX2" fmla="*/ 7880 w 7879"/>
                  <a:gd name="connsiteY2" fmla="*/ 0 h 11818"/>
                  <a:gd name="connsiteX3" fmla="*/ 0 w 7879"/>
                  <a:gd name="connsiteY3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11818">
                    <a:moveTo>
                      <a:pt x="0" y="7879"/>
                    </a:moveTo>
                    <a:cubicBezTo>
                      <a:pt x="0" y="7879"/>
                      <a:pt x="0" y="11819"/>
                      <a:pt x="0" y="11819"/>
                    </a:cubicBezTo>
                    <a:cubicBezTo>
                      <a:pt x="3940" y="7879"/>
                      <a:pt x="7880" y="3940"/>
                      <a:pt x="7880" y="0"/>
                    </a:cubicBezTo>
                    <a:cubicBezTo>
                      <a:pt x="3940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886F414-B1C0-4653-BAAD-8BEC63E750BF}"/>
                  </a:ext>
                </a:extLst>
              </p:cNvPr>
              <p:cNvSpPr/>
              <p:nvPr/>
            </p:nvSpPr>
            <p:spPr>
              <a:xfrm>
                <a:off x="14319285" y="8328025"/>
                <a:ext cx="7878" cy="11818"/>
              </a:xfrm>
              <a:custGeom>
                <a:avLst/>
                <a:gdLst>
                  <a:gd name="connsiteX0" fmla="*/ 0 w 7878"/>
                  <a:gd name="connsiteY0" fmla="*/ 0 h 11818"/>
                  <a:gd name="connsiteX1" fmla="*/ 0 w 7878"/>
                  <a:gd name="connsiteY1" fmla="*/ 3940 h 11818"/>
                  <a:gd name="connsiteX2" fmla="*/ 7878 w 7878"/>
                  <a:gd name="connsiteY2" fmla="*/ 11819 h 11818"/>
                  <a:gd name="connsiteX3" fmla="*/ 0 w 7878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8" h="11818">
                    <a:moveTo>
                      <a:pt x="0" y="0"/>
                    </a:moveTo>
                    <a:cubicBezTo>
                      <a:pt x="0" y="0"/>
                      <a:pt x="0" y="3940"/>
                      <a:pt x="0" y="3940"/>
                    </a:cubicBezTo>
                    <a:cubicBezTo>
                      <a:pt x="0" y="7879"/>
                      <a:pt x="3940" y="11819"/>
                      <a:pt x="7878" y="11819"/>
                    </a:cubicBezTo>
                    <a:cubicBezTo>
                      <a:pt x="3940" y="394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7210E51C-23A3-446C-94E8-D038E657390B}"/>
                  </a:ext>
                </a:extLst>
              </p:cNvPr>
              <p:cNvSpPr/>
              <p:nvPr/>
            </p:nvSpPr>
            <p:spPr>
              <a:xfrm>
                <a:off x="14323225" y="8339843"/>
                <a:ext cx="11142" cy="7879"/>
              </a:xfrm>
              <a:custGeom>
                <a:avLst/>
                <a:gdLst>
                  <a:gd name="connsiteX0" fmla="*/ 7878 w 11142"/>
                  <a:gd name="connsiteY0" fmla="*/ 7879 h 7879"/>
                  <a:gd name="connsiteX1" fmla="*/ 0 w 11142"/>
                  <a:gd name="connsiteY1" fmla="*/ 0 h 7879"/>
                  <a:gd name="connsiteX2" fmla="*/ 7878 w 11142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142" h="7879">
                    <a:moveTo>
                      <a:pt x="7878" y="7879"/>
                    </a:moveTo>
                    <a:cubicBezTo>
                      <a:pt x="15758" y="7879"/>
                      <a:pt x="7878" y="0"/>
                      <a:pt x="0" y="0"/>
                    </a:cubicBezTo>
                    <a:cubicBezTo>
                      <a:pt x="3939" y="3940"/>
                      <a:pt x="3939" y="7879"/>
                      <a:pt x="787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9C7E0E53-38F8-473D-B134-877592339DC1}"/>
                  </a:ext>
                </a:extLst>
              </p:cNvPr>
              <p:cNvSpPr/>
              <p:nvPr/>
            </p:nvSpPr>
            <p:spPr>
              <a:xfrm>
                <a:off x="14336028" y="8363480"/>
                <a:ext cx="9196" cy="7879"/>
              </a:xfrm>
              <a:custGeom>
                <a:avLst/>
                <a:gdLst>
                  <a:gd name="connsiteX0" fmla="*/ 2955 w 9196"/>
                  <a:gd name="connsiteY0" fmla="*/ 0 h 7879"/>
                  <a:gd name="connsiteX1" fmla="*/ 2955 w 9196"/>
                  <a:gd name="connsiteY1" fmla="*/ 7879 h 7879"/>
                  <a:gd name="connsiteX2" fmla="*/ 2955 w 9196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196" h="7879">
                    <a:moveTo>
                      <a:pt x="2955" y="0"/>
                    </a:moveTo>
                    <a:cubicBezTo>
                      <a:pt x="-985" y="3940"/>
                      <a:pt x="-985" y="7879"/>
                      <a:pt x="2955" y="7879"/>
                    </a:cubicBezTo>
                    <a:cubicBezTo>
                      <a:pt x="14773" y="7879"/>
                      <a:pt x="6895" y="394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8D6E1359-CF99-4981-8331-20BFABEA2458}"/>
                  </a:ext>
                </a:extLst>
              </p:cNvPr>
              <p:cNvSpPr/>
              <p:nvPr/>
            </p:nvSpPr>
            <p:spPr>
              <a:xfrm>
                <a:off x="14366400" y="8126588"/>
                <a:ext cx="51374" cy="23387"/>
              </a:xfrm>
              <a:custGeom>
                <a:avLst/>
                <a:gdLst>
                  <a:gd name="connsiteX0" fmla="*/ 51374 w 51374"/>
                  <a:gd name="connsiteY0" fmla="*/ 8397 h 23387"/>
                  <a:gd name="connsiteX1" fmla="*/ 43495 w 51374"/>
                  <a:gd name="connsiteY1" fmla="*/ 518 h 23387"/>
                  <a:gd name="connsiteX2" fmla="*/ 11979 w 51374"/>
                  <a:gd name="connsiteY2" fmla="*/ 518 h 23387"/>
                  <a:gd name="connsiteX3" fmla="*/ 4099 w 51374"/>
                  <a:gd name="connsiteY3" fmla="*/ 20216 h 23387"/>
                  <a:gd name="connsiteX4" fmla="*/ 51374 w 51374"/>
                  <a:gd name="connsiteY4" fmla="*/ 8397 h 2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374" h="23387">
                    <a:moveTo>
                      <a:pt x="51374" y="8397"/>
                    </a:moveTo>
                    <a:cubicBezTo>
                      <a:pt x="47434" y="4458"/>
                      <a:pt x="43495" y="8397"/>
                      <a:pt x="43495" y="518"/>
                    </a:cubicBezTo>
                    <a:cubicBezTo>
                      <a:pt x="35616" y="8397"/>
                      <a:pt x="23797" y="518"/>
                      <a:pt x="11979" y="518"/>
                    </a:cubicBezTo>
                    <a:cubicBezTo>
                      <a:pt x="159" y="-3422"/>
                      <a:pt x="-3780" y="16276"/>
                      <a:pt x="4099" y="20216"/>
                    </a:cubicBezTo>
                    <a:cubicBezTo>
                      <a:pt x="11979" y="28095"/>
                      <a:pt x="47434" y="20216"/>
                      <a:pt x="51374" y="839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F1B9226F-3E1E-4CB1-B54E-DE2FCF5E92FE}"/>
                  </a:ext>
                </a:extLst>
              </p:cNvPr>
              <p:cNvSpPr/>
              <p:nvPr/>
            </p:nvSpPr>
            <p:spPr>
              <a:xfrm>
                <a:off x="14413834" y="7882853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0 w 7879"/>
                  <a:gd name="connsiteY1" fmla="*/ 0 h 7879"/>
                  <a:gd name="connsiteX2" fmla="*/ 0 w 7879"/>
                  <a:gd name="connsiteY2" fmla="*/ 0 h 7879"/>
                  <a:gd name="connsiteX3" fmla="*/ 3940 w 7879"/>
                  <a:gd name="connsiteY3" fmla="*/ 7879 h 7879"/>
                  <a:gd name="connsiteX4" fmla="*/ 7880 w 7879"/>
                  <a:gd name="connsiteY4" fmla="*/ 0 h 7879"/>
                  <a:gd name="connsiteX5" fmla="*/ 0 w 7879"/>
                  <a:gd name="connsiteY5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940"/>
                      <a:pt x="0" y="0"/>
                      <a:pt x="0" y="0"/>
                    </a:cubicBezTo>
                    <a:cubicBezTo>
                      <a:pt x="0" y="0"/>
                      <a:pt x="3940" y="7879"/>
                      <a:pt x="3940" y="7879"/>
                    </a:cubicBezTo>
                    <a:cubicBezTo>
                      <a:pt x="3940" y="3940"/>
                      <a:pt x="3940" y="3940"/>
                      <a:pt x="7880" y="0"/>
                    </a:cubicBezTo>
                    <a:cubicBezTo>
                      <a:pt x="394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D40BED5C-BAF6-4DB0-9CA8-2333F3FCD630}"/>
                  </a:ext>
                </a:extLst>
              </p:cNvPr>
              <p:cNvSpPr/>
              <p:nvPr/>
            </p:nvSpPr>
            <p:spPr>
              <a:xfrm>
                <a:off x="14413834" y="7832330"/>
                <a:ext cx="16782" cy="22947"/>
              </a:xfrm>
              <a:custGeom>
                <a:avLst/>
                <a:gdLst>
                  <a:gd name="connsiteX0" fmla="*/ 0 w 16782"/>
                  <a:gd name="connsiteY0" fmla="*/ 3249 h 22947"/>
                  <a:gd name="connsiteX1" fmla="*/ 15758 w 16782"/>
                  <a:gd name="connsiteY1" fmla="*/ 22947 h 22947"/>
                  <a:gd name="connsiteX2" fmla="*/ 0 w 16782"/>
                  <a:gd name="connsiteY2" fmla="*/ 3249 h 22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782" h="22947">
                    <a:moveTo>
                      <a:pt x="0" y="3249"/>
                    </a:moveTo>
                    <a:cubicBezTo>
                      <a:pt x="0" y="7189"/>
                      <a:pt x="7880" y="19007"/>
                      <a:pt x="15758" y="22947"/>
                    </a:cubicBezTo>
                    <a:cubicBezTo>
                      <a:pt x="19698" y="15068"/>
                      <a:pt x="11818" y="-8570"/>
                      <a:pt x="0" y="32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993074BB-0021-4DC3-86A8-AAB7ADA899A6}"/>
                  </a:ext>
                </a:extLst>
              </p:cNvPr>
              <p:cNvSpPr/>
              <p:nvPr/>
            </p:nvSpPr>
            <p:spPr>
              <a:xfrm>
                <a:off x="14417541" y="8137940"/>
                <a:ext cx="47507" cy="10951"/>
              </a:xfrm>
              <a:custGeom>
                <a:avLst/>
                <a:gdLst>
                  <a:gd name="connsiteX0" fmla="*/ 233 w 47507"/>
                  <a:gd name="connsiteY0" fmla="*/ 4924 h 10951"/>
                  <a:gd name="connsiteX1" fmla="*/ 47507 w 47507"/>
                  <a:gd name="connsiteY1" fmla="*/ 985 h 10951"/>
                  <a:gd name="connsiteX2" fmla="*/ 233 w 47507"/>
                  <a:gd name="connsiteY2" fmla="*/ 4924 h 1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507" h="10951">
                    <a:moveTo>
                      <a:pt x="233" y="4924"/>
                    </a:moveTo>
                    <a:cubicBezTo>
                      <a:pt x="4173" y="16743"/>
                      <a:pt x="43568" y="8864"/>
                      <a:pt x="47507" y="985"/>
                    </a:cubicBezTo>
                    <a:cubicBezTo>
                      <a:pt x="43568" y="985"/>
                      <a:pt x="-3707" y="-2955"/>
                      <a:pt x="233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D22CD242-AB1B-4EB3-9B34-A64A2ABE3DD7}"/>
                  </a:ext>
                </a:extLst>
              </p:cNvPr>
              <p:cNvSpPr/>
              <p:nvPr/>
            </p:nvSpPr>
            <p:spPr>
              <a:xfrm>
                <a:off x="14442763" y="8146421"/>
                <a:ext cx="9114" cy="31899"/>
              </a:xfrm>
              <a:custGeom>
                <a:avLst/>
                <a:gdLst>
                  <a:gd name="connsiteX0" fmla="*/ 6527 w 9114"/>
                  <a:gd name="connsiteY0" fmla="*/ 31900 h 31899"/>
                  <a:gd name="connsiteX1" fmla="*/ 2587 w 9114"/>
                  <a:gd name="connsiteY1" fmla="*/ 383 h 31899"/>
                  <a:gd name="connsiteX2" fmla="*/ 6527 w 9114"/>
                  <a:gd name="connsiteY2" fmla="*/ 31900 h 31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114" h="31899">
                    <a:moveTo>
                      <a:pt x="6527" y="31900"/>
                    </a:moveTo>
                    <a:cubicBezTo>
                      <a:pt x="10467" y="27960"/>
                      <a:pt x="10467" y="8262"/>
                      <a:pt x="2587" y="383"/>
                    </a:cubicBezTo>
                    <a:cubicBezTo>
                      <a:pt x="-1352" y="-3557"/>
                      <a:pt x="-1352" y="24021"/>
                      <a:pt x="6527" y="3190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6361C10A-BA5A-40E9-9D83-5DE2671882A0}"/>
                  </a:ext>
                </a:extLst>
              </p:cNvPr>
              <p:cNvSpPr/>
              <p:nvPr/>
            </p:nvSpPr>
            <p:spPr>
              <a:xfrm>
                <a:off x="14508384" y="8227784"/>
                <a:ext cx="39395" cy="1751"/>
              </a:xfrm>
              <a:custGeom>
                <a:avLst/>
                <a:gdLst>
                  <a:gd name="connsiteX0" fmla="*/ 0 w 39395"/>
                  <a:gd name="connsiteY0" fmla="*/ 1751 h 1751"/>
                  <a:gd name="connsiteX1" fmla="*/ 0 w 39395"/>
                  <a:gd name="connsiteY1" fmla="*/ 1751 h 1751"/>
                  <a:gd name="connsiteX2" fmla="*/ 0 w 39395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CDD918F3-11EB-4D0C-9B99-A855A10D137A}"/>
                  </a:ext>
                </a:extLst>
              </p:cNvPr>
              <p:cNvSpPr/>
              <p:nvPr/>
            </p:nvSpPr>
            <p:spPr>
              <a:xfrm>
                <a:off x="14445162" y="8206827"/>
                <a:ext cx="63865" cy="43905"/>
              </a:xfrm>
              <a:custGeom>
                <a:avLst/>
                <a:gdLst>
                  <a:gd name="connsiteX0" fmla="*/ 63222 w 63865"/>
                  <a:gd name="connsiteY0" fmla="*/ 22709 h 43905"/>
                  <a:gd name="connsiteX1" fmla="*/ 188 w 63865"/>
                  <a:gd name="connsiteY1" fmla="*/ 14829 h 43905"/>
                  <a:gd name="connsiteX2" fmla="*/ 63222 w 63865"/>
                  <a:gd name="connsiteY2" fmla="*/ 22709 h 43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65" h="43905">
                    <a:moveTo>
                      <a:pt x="63222" y="22709"/>
                    </a:moveTo>
                    <a:cubicBezTo>
                      <a:pt x="55343" y="3011"/>
                      <a:pt x="-3750" y="-12747"/>
                      <a:pt x="188" y="14829"/>
                    </a:cubicBezTo>
                    <a:cubicBezTo>
                      <a:pt x="4128" y="58165"/>
                      <a:pt x="71101" y="46346"/>
                      <a:pt x="63222" y="227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5BE16DCF-934C-46E6-A570-F860BFAE4F7D}"/>
                  </a:ext>
                </a:extLst>
              </p:cNvPr>
              <p:cNvSpPr/>
              <p:nvPr/>
            </p:nvSpPr>
            <p:spPr>
              <a:xfrm>
                <a:off x="14473496" y="7815098"/>
                <a:ext cx="9898" cy="16540"/>
              </a:xfrm>
              <a:custGeom>
                <a:avLst/>
                <a:gdLst>
                  <a:gd name="connsiteX0" fmla="*/ 7311 w 9898"/>
                  <a:gd name="connsiteY0" fmla="*/ 16541 h 16540"/>
                  <a:gd name="connsiteX1" fmla="*/ 3372 w 9898"/>
                  <a:gd name="connsiteY1" fmla="*/ 783 h 16540"/>
                  <a:gd name="connsiteX2" fmla="*/ 7311 w 9898"/>
                  <a:gd name="connsiteY2" fmla="*/ 16541 h 16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898" h="16540">
                    <a:moveTo>
                      <a:pt x="7311" y="16541"/>
                    </a:moveTo>
                    <a:cubicBezTo>
                      <a:pt x="11250" y="12601"/>
                      <a:pt x="11250" y="4722"/>
                      <a:pt x="3372" y="783"/>
                    </a:cubicBezTo>
                    <a:cubicBezTo>
                      <a:pt x="-4508" y="-3157"/>
                      <a:pt x="3372" y="8662"/>
                      <a:pt x="7311" y="1654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D353B992-98AE-4465-ABEB-24A311A2EBCA}"/>
                  </a:ext>
                </a:extLst>
              </p:cNvPr>
              <p:cNvSpPr/>
              <p:nvPr/>
            </p:nvSpPr>
            <p:spPr>
              <a:xfrm>
                <a:off x="14475236" y="7786729"/>
                <a:ext cx="10689" cy="29152"/>
              </a:xfrm>
              <a:custGeom>
                <a:avLst/>
                <a:gdLst>
                  <a:gd name="connsiteX0" fmla="*/ 1632 w 10689"/>
                  <a:gd name="connsiteY0" fmla="*/ 1575 h 29152"/>
                  <a:gd name="connsiteX1" fmla="*/ 5572 w 10689"/>
                  <a:gd name="connsiteY1" fmla="*/ 29152 h 29152"/>
                  <a:gd name="connsiteX2" fmla="*/ 1632 w 10689"/>
                  <a:gd name="connsiteY2" fmla="*/ 1575 h 29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89" h="29152">
                    <a:moveTo>
                      <a:pt x="1632" y="1575"/>
                    </a:moveTo>
                    <a:cubicBezTo>
                      <a:pt x="-2308" y="9455"/>
                      <a:pt x="1632" y="29152"/>
                      <a:pt x="5572" y="29152"/>
                    </a:cubicBezTo>
                    <a:cubicBezTo>
                      <a:pt x="17390" y="17334"/>
                      <a:pt x="5572" y="-6304"/>
                      <a:pt x="1632" y="157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0BE71180-E596-48A9-A6D9-3CEA977E5859}"/>
                  </a:ext>
                </a:extLst>
              </p:cNvPr>
              <p:cNvSpPr/>
              <p:nvPr/>
            </p:nvSpPr>
            <p:spPr>
              <a:xfrm>
                <a:off x="14501180" y="8051628"/>
                <a:ext cx="11142" cy="18227"/>
              </a:xfrm>
              <a:custGeom>
                <a:avLst/>
                <a:gdLst>
                  <a:gd name="connsiteX0" fmla="*/ 3263 w 11142"/>
                  <a:gd name="connsiteY0" fmla="*/ 16385 h 18227"/>
                  <a:gd name="connsiteX1" fmla="*/ 11143 w 11142"/>
                  <a:gd name="connsiteY1" fmla="*/ 627 h 18227"/>
                  <a:gd name="connsiteX2" fmla="*/ 3263 w 11142"/>
                  <a:gd name="connsiteY2" fmla="*/ 16385 h 18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142" h="18227">
                    <a:moveTo>
                      <a:pt x="3263" y="16385"/>
                    </a:moveTo>
                    <a:cubicBezTo>
                      <a:pt x="11143" y="24264"/>
                      <a:pt x="11143" y="4567"/>
                      <a:pt x="11143" y="627"/>
                    </a:cubicBezTo>
                    <a:cubicBezTo>
                      <a:pt x="3263" y="-3313"/>
                      <a:pt x="-4615" y="12446"/>
                      <a:pt x="3263" y="163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3B8DA85E-4C24-4E85-8457-C07C602874EC}"/>
                  </a:ext>
                </a:extLst>
              </p:cNvPr>
              <p:cNvSpPr/>
              <p:nvPr/>
            </p:nvSpPr>
            <p:spPr>
              <a:xfrm>
                <a:off x="14506832" y="8071953"/>
                <a:ext cx="9431" cy="12611"/>
              </a:xfrm>
              <a:custGeom>
                <a:avLst/>
                <a:gdLst>
                  <a:gd name="connsiteX0" fmla="*/ 9431 w 9431"/>
                  <a:gd name="connsiteY0" fmla="*/ 11819 h 12611"/>
                  <a:gd name="connsiteX1" fmla="*/ 5492 w 9431"/>
                  <a:gd name="connsiteY1" fmla="*/ 0 h 12611"/>
                  <a:gd name="connsiteX2" fmla="*/ 9431 w 9431"/>
                  <a:gd name="connsiteY2" fmla="*/ 11819 h 12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31" h="12611">
                    <a:moveTo>
                      <a:pt x="9431" y="11819"/>
                    </a:moveTo>
                    <a:cubicBezTo>
                      <a:pt x="9431" y="7879"/>
                      <a:pt x="9431" y="3940"/>
                      <a:pt x="5492" y="0"/>
                    </a:cubicBezTo>
                    <a:cubicBezTo>
                      <a:pt x="-2388" y="3940"/>
                      <a:pt x="-2388" y="15758"/>
                      <a:pt x="9431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F13354FE-4CDC-4B9F-8D0A-07F6EC9AB565}"/>
                  </a:ext>
                </a:extLst>
              </p:cNvPr>
              <p:cNvSpPr/>
              <p:nvPr/>
            </p:nvSpPr>
            <p:spPr>
              <a:xfrm>
                <a:off x="14513308" y="8048315"/>
                <a:ext cx="30368" cy="38958"/>
              </a:xfrm>
              <a:custGeom>
                <a:avLst/>
                <a:gdLst>
                  <a:gd name="connsiteX0" fmla="*/ 2955 w 30368"/>
                  <a:gd name="connsiteY0" fmla="*/ 19698 h 38958"/>
                  <a:gd name="connsiteX1" fmla="*/ 10833 w 30368"/>
                  <a:gd name="connsiteY1" fmla="*/ 35456 h 38958"/>
                  <a:gd name="connsiteX2" fmla="*/ 26592 w 30368"/>
                  <a:gd name="connsiteY2" fmla="*/ 35456 h 38958"/>
                  <a:gd name="connsiteX3" fmla="*/ 18713 w 30368"/>
                  <a:gd name="connsiteY3" fmla="*/ 19698 h 38958"/>
                  <a:gd name="connsiteX4" fmla="*/ 10833 w 30368"/>
                  <a:gd name="connsiteY4" fmla="*/ 0 h 38958"/>
                  <a:gd name="connsiteX5" fmla="*/ 6895 w 30368"/>
                  <a:gd name="connsiteY5" fmla="*/ 7879 h 38958"/>
                  <a:gd name="connsiteX6" fmla="*/ 2955 w 30368"/>
                  <a:gd name="connsiteY6" fmla="*/ 3940 h 38958"/>
                  <a:gd name="connsiteX7" fmla="*/ 2955 w 30368"/>
                  <a:gd name="connsiteY7" fmla="*/ 19698 h 38958"/>
                  <a:gd name="connsiteX8" fmla="*/ 2955 w 30368"/>
                  <a:gd name="connsiteY8" fmla="*/ 19698 h 389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368" h="38958">
                    <a:moveTo>
                      <a:pt x="2955" y="19698"/>
                    </a:moveTo>
                    <a:cubicBezTo>
                      <a:pt x="6895" y="23638"/>
                      <a:pt x="2955" y="35456"/>
                      <a:pt x="10833" y="35456"/>
                    </a:cubicBezTo>
                    <a:cubicBezTo>
                      <a:pt x="18713" y="35456"/>
                      <a:pt x="18713" y="43335"/>
                      <a:pt x="26592" y="35456"/>
                    </a:cubicBezTo>
                    <a:cubicBezTo>
                      <a:pt x="38411" y="27577"/>
                      <a:pt x="18713" y="23638"/>
                      <a:pt x="18713" y="19698"/>
                    </a:cubicBezTo>
                    <a:cubicBezTo>
                      <a:pt x="14773" y="11819"/>
                      <a:pt x="22653" y="7879"/>
                      <a:pt x="10833" y="0"/>
                    </a:cubicBezTo>
                    <a:cubicBezTo>
                      <a:pt x="10833" y="3940"/>
                      <a:pt x="6895" y="3940"/>
                      <a:pt x="6895" y="7879"/>
                    </a:cubicBezTo>
                    <a:cubicBezTo>
                      <a:pt x="6895" y="7879"/>
                      <a:pt x="2955" y="3940"/>
                      <a:pt x="2955" y="3940"/>
                    </a:cubicBezTo>
                    <a:cubicBezTo>
                      <a:pt x="-985" y="11819"/>
                      <a:pt x="-985" y="15758"/>
                      <a:pt x="2955" y="19698"/>
                    </a:cubicBezTo>
                    <a:cubicBezTo>
                      <a:pt x="2955" y="19698"/>
                      <a:pt x="-985" y="19698"/>
                      <a:pt x="2955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EFB2A149-7C93-4109-9A61-C59B9180976F}"/>
                  </a:ext>
                </a:extLst>
              </p:cNvPr>
              <p:cNvSpPr/>
              <p:nvPr/>
            </p:nvSpPr>
            <p:spPr>
              <a:xfrm>
                <a:off x="14516263" y="8018532"/>
                <a:ext cx="3939" cy="10085"/>
              </a:xfrm>
              <a:custGeom>
                <a:avLst/>
                <a:gdLst>
                  <a:gd name="connsiteX0" fmla="*/ 3940 w 3939"/>
                  <a:gd name="connsiteY0" fmla="*/ 10085 h 10085"/>
                  <a:gd name="connsiteX1" fmla="*/ 0 w 3939"/>
                  <a:gd name="connsiteY1" fmla="*/ 2206 h 10085"/>
                  <a:gd name="connsiteX2" fmla="*/ 3940 w 3939"/>
                  <a:gd name="connsiteY2" fmla="*/ 10085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" h="10085">
                    <a:moveTo>
                      <a:pt x="3940" y="10085"/>
                    </a:moveTo>
                    <a:cubicBezTo>
                      <a:pt x="3940" y="10085"/>
                      <a:pt x="3940" y="-5673"/>
                      <a:pt x="0" y="2206"/>
                    </a:cubicBezTo>
                    <a:cubicBezTo>
                      <a:pt x="0" y="2206"/>
                      <a:pt x="0" y="6146"/>
                      <a:pt x="3940" y="100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xmlns="" id="{AC11EA4F-88F9-4794-BC4A-84151695B61A}"/>
                  </a:ext>
                </a:extLst>
              </p:cNvPr>
              <p:cNvSpPr/>
              <p:nvPr/>
            </p:nvSpPr>
            <p:spPr>
              <a:xfrm>
                <a:off x="14516263" y="8016799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xmlns="" id="{0765D900-52AD-4E29-9919-8BA104A468BD}"/>
                  </a:ext>
                </a:extLst>
              </p:cNvPr>
              <p:cNvSpPr/>
              <p:nvPr/>
            </p:nvSpPr>
            <p:spPr>
              <a:xfrm>
                <a:off x="14513616" y="8112636"/>
                <a:ext cx="37732" cy="22349"/>
              </a:xfrm>
              <a:custGeom>
                <a:avLst/>
                <a:gdLst>
                  <a:gd name="connsiteX0" fmla="*/ 6588 w 37732"/>
                  <a:gd name="connsiteY0" fmla="*/ 2652 h 22349"/>
                  <a:gd name="connsiteX1" fmla="*/ 34164 w 37732"/>
                  <a:gd name="connsiteY1" fmla="*/ 22350 h 22349"/>
                  <a:gd name="connsiteX2" fmla="*/ 6588 w 37732"/>
                  <a:gd name="connsiteY2" fmla="*/ 2652 h 22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732" h="22349">
                    <a:moveTo>
                      <a:pt x="6588" y="2652"/>
                    </a:moveTo>
                    <a:cubicBezTo>
                      <a:pt x="-17050" y="22350"/>
                      <a:pt x="30224" y="22350"/>
                      <a:pt x="34164" y="22350"/>
                    </a:cubicBezTo>
                    <a:cubicBezTo>
                      <a:pt x="45983" y="22350"/>
                      <a:pt x="26285" y="-9167"/>
                      <a:pt x="6588" y="265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342F81F8-6F0E-420D-B40A-0879CF20F9D5}"/>
                  </a:ext>
                </a:extLst>
              </p:cNvPr>
              <p:cNvSpPr/>
              <p:nvPr/>
            </p:nvSpPr>
            <p:spPr>
              <a:xfrm>
                <a:off x="14510778" y="7989222"/>
                <a:ext cx="9425" cy="19697"/>
              </a:xfrm>
              <a:custGeom>
                <a:avLst/>
                <a:gdLst>
                  <a:gd name="connsiteX0" fmla="*/ 9425 w 9425"/>
                  <a:gd name="connsiteY0" fmla="*/ 7879 h 19697"/>
                  <a:gd name="connsiteX1" fmla="*/ 1546 w 9425"/>
                  <a:gd name="connsiteY1" fmla="*/ 0 h 19697"/>
                  <a:gd name="connsiteX2" fmla="*/ 9425 w 9425"/>
                  <a:gd name="connsiteY2" fmla="*/ 19698 h 19697"/>
                  <a:gd name="connsiteX3" fmla="*/ 9425 w 9425"/>
                  <a:gd name="connsiteY3" fmla="*/ 7879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25" h="19697">
                    <a:moveTo>
                      <a:pt x="9425" y="7879"/>
                    </a:moveTo>
                    <a:cubicBezTo>
                      <a:pt x="9425" y="3940"/>
                      <a:pt x="1546" y="3940"/>
                      <a:pt x="1546" y="0"/>
                    </a:cubicBezTo>
                    <a:cubicBezTo>
                      <a:pt x="-2394" y="7879"/>
                      <a:pt x="1546" y="11819"/>
                      <a:pt x="9425" y="19698"/>
                    </a:cubicBezTo>
                    <a:cubicBezTo>
                      <a:pt x="9425" y="11819"/>
                      <a:pt x="9425" y="11819"/>
                      <a:pt x="9425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xmlns="" id="{0193E8EA-E488-4EA9-A332-6B836E0DF3AA}"/>
                  </a:ext>
                </a:extLst>
              </p:cNvPr>
              <p:cNvSpPr/>
              <p:nvPr/>
            </p:nvSpPr>
            <p:spPr>
              <a:xfrm>
                <a:off x="14518115" y="7912369"/>
                <a:ext cx="69059" cy="168411"/>
              </a:xfrm>
              <a:custGeom>
                <a:avLst/>
                <a:gdLst>
                  <a:gd name="connsiteX0" fmla="*/ 37544 w 69059"/>
                  <a:gd name="connsiteY0" fmla="*/ 57155 h 168411"/>
                  <a:gd name="connsiteX1" fmla="*/ 21786 w 69059"/>
                  <a:gd name="connsiteY1" fmla="*/ 76853 h 168411"/>
                  <a:gd name="connsiteX2" fmla="*/ 29664 w 69059"/>
                  <a:gd name="connsiteY2" fmla="*/ 49276 h 168411"/>
                  <a:gd name="connsiteX3" fmla="*/ 29664 w 69059"/>
                  <a:gd name="connsiteY3" fmla="*/ 5941 h 168411"/>
                  <a:gd name="connsiteX4" fmla="*/ 9966 w 69059"/>
                  <a:gd name="connsiteY4" fmla="*/ 17759 h 168411"/>
                  <a:gd name="connsiteX5" fmla="*/ 6026 w 69059"/>
                  <a:gd name="connsiteY5" fmla="*/ 72913 h 168411"/>
                  <a:gd name="connsiteX6" fmla="*/ 6026 w 69059"/>
                  <a:gd name="connsiteY6" fmla="*/ 88671 h 168411"/>
                  <a:gd name="connsiteX7" fmla="*/ 13906 w 69059"/>
                  <a:gd name="connsiteY7" fmla="*/ 116248 h 168411"/>
                  <a:gd name="connsiteX8" fmla="*/ 49362 w 69059"/>
                  <a:gd name="connsiteY8" fmla="*/ 167463 h 168411"/>
                  <a:gd name="connsiteX9" fmla="*/ 25724 w 69059"/>
                  <a:gd name="connsiteY9" fmla="*/ 108369 h 168411"/>
                  <a:gd name="connsiteX10" fmla="*/ 69060 w 69059"/>
                  <a:gd name="connsiteY10" fmla="*/ 104430 h 168411"/>
                  <a:gd name="connsiteX11" fmla="*/ 41483 w 69059"/>
                  <a:gd name="connsiteY11" fmla="*/ 76853 h 168411"/>
                  <a:gd name="connsiteX12" fmla="*/ 61181 w 69059"/>
                  <a:gd name="connsiteY12" fmla="*/ 53215 h 168411"/>
                  <a:gd name="connsiteX13" fmla="*/ 61181 w 69059"/>
                  <a:gd name="connsiteY13" fmla="*/ 29578 h 168411"/>
                  <a:gd name="connsiteX14" fmla="*/ 25724 w 69059"/>
                  <a:gd name="connsiteY14" fmla="*/ 49276 h 168411"/>
                  <a:gd name="connsiteX15" fmla="*/ 37544 w 69059"/>
                  <a:gd name="connsiteY15" fmla="*/ 57155 h 168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9059" h="168411">
                    <a:moveTo>
                      <a:pt x="37544" y="57155"/>
                    </a:moveTo>
                    <a:cubicBezTo>
                      <a:pt x="37544" y="57155"/>
                      <a:pt x="17846" y="76853"/>
                      <a:pt x="21786" y="76853"/>
                    </a:cubicBezTo>
                    <a:cubicBezTo>
                      <a:pt x="2088" y="76853"/>
                      <a:pt x="29664" y="53215"/>
                      <a:pt x="29664" y="49276"/>
                    </a:cubicBezTo>
                    <a:cubicBezTo>
                      <a:pt x="37544" y="29578"/>
                      <a:pt x="21786" y="21699"/>
                      <a:pt x="29664" y="5941"/>
                    </a:cubicBezTo>
                    <a:cubicBezTo>
                      <a:pt x="37544" y="-9818"/>
                      <a:pt x="13906" y="9880"/>
                      <a:pt x="9966" y="17759"/>
                    </a:cubicBezTo>
                    <a:cubicBezTo>
                      <a:pt x="2088" y="33517"/>
                      <a:pt x="-5792" y="53215"/>
                      <a:pt x="6026" y="72913"/>
                    </a:cubicBezTo>
                    <a:cubicBezTo>
                      <a:pt x="9966" y="80792"/>
                      <a:pt x="6026" y="80792"/>
                      <a:pt x="6026" y="88671"/>
                    </a:cubicBezTo>
                    <a:cubicBezTo>
                      <a:pt x="6026" y="100490"/>
                      <a:pt x="17846" y="104430"/>
                      <a:pt x="13906" y="116248"/>
                    </a:cubicBezTo>
                    <a:cubicBezTo>
                      <a:pt x="9966" y="132007"/>
                      <a:pt x="29664" y="175342"/>
                      <a:pt x="49362" y="167463"/>
                    </a:cubicBezTo>
                    <a:cubicBezTo>
                      <a:pt x="33604" y="151704"/>
                      <a:pt x="29664" y="132007"/>
                      <a:pt x="25724" y="108369"/>
                    </a:cubicBezTo>
                    <a:cubicBezTo>
                      <a:pt x="21786" y="80792"/>
                      <a:pt x="53302" y="104430"/>
                      <a:pt x="69060" y="104430"/>
                    </a:cubicBezTo>
                    <a:cubicBezTo>
                      <a:pt x="65120" y="88671"/>
                      <a:pt x="45422" y="88671"/>
                      <a:pt x="41483" y="76853"/>
                    </a:cubicBezTo>
                    <a:cubicBezTo>
                      <a:pt x="37544" y="68974"/>
                      <a:pt x="61181" y="61095"/>
                      <a:pt x="61181" y="53215"/>
                    </a:cubicBezTo>
                    <a:cubicBezTo>
                      <a:pt x="61181" y="45336"/>
                      <a:pt x="61181" y="37457"/>
                      <a:pt x="61181" y="29578"/>
                    </a:cubicBezTo>
                    <a:cubicBezTo>
                      <a:pt x="45422" y="25638"/>
                      <a:pt x="33604" y="37457"/>
                      <a:pt x="25724" y="49276"/>
                    </a:cubicBezTo>
                    <a:cubicBezTo>
                      <a:pt x="33604" y="57155"/>
                      <a:pt x="33604" y="57155"/>
                      <a:pt x="37544" y="571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xmlns="" id="{5AC71286-FC99-471B-A9F9-7B1F26C7DA0E}"/>
                  </a:ext>
                </a:extLst>
              </p:cNvPr>
              <p:cNvSpPr/>
              <p:nvPr/>
            </p:nvSpPr>
            <p:spPr>
              <a:xfrm>
                <a:off x="14516263" y="8101837"/>
                <a:ext cx="15758" cy="5571"/>
              </a:xfrm>
              <a:custGeom>
                <a:avLst/>
                <a:gdLst>
                  <a:gd name="connsiteX0" fmla="*/ 0 w 15758"/>
                  <a:gd name="connsiteY0" fmla="*/ 5571 h 5571"/>
                  <a:gd name="connsiteX1" fmla="*/ 15758 w 15758"/>
                  <a:gd name="connsiteY1" fmla="*/ 1632 h 5571"/>
                  <a:gd name="connsiteX2" fmla="*/ 0 w 15758"/>
                  <a:gd name="connsiteY2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5571">
                    <a:moveTo>
                      <a:pt x="0" y="5571"/>
                    </a:moveTo>
                    <a:cubicBezTo>
                      <a:pt x="7878" y="5571"/>
                      <a:pt x="11818" y="5571"/>
                      <a:pt x="15758" y="1632"/>
                    </a:cubicBezTo>
                    <a:cubicBezTo>
                      <a:pt x="11818" y="-2308"/>
                      <a:pt x="7878" y="1632"/>
                      <a:pt x="0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xmlns="" id="{D51FB71A-86F6-4364-A1E7-014171AC0E4D}"/>
                  </a:ext>
                </a:extLst>
              </p:cNvPr>
              <p:cNvSpPr/>
              <p:nvPr/>
            </p:nvSpPr>
            <p:spPr>
              <a:xfrm>
                <a:off x="14521555" y="8217717"/>
                <a:ext cx="6526" cy="7879"/>
              </a:xfrm>
              <a:custGeom>
                <a:avLst/>
                <a:gdLst>
                  <a:gd name="connsiteX0" fmla="*/ 6527 w 6526"/>
                  <a:gd name="connsiteY0" fmla="*/ 7879 h 7879"/>
                  <a:gd name="connsiteX1" fmla="*/ 2587 w 6526"/>
                  <a:gd name="connsiteY1" fmla="*/ 0 h 7879"/>
                  <a:gd name="connsiteX2" fmla="*/ 6527 w 6526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6" h="7879">
                    <a:moveTo>
                      <a:pt x="6527" y="7879"/>
                    </a:moveTo>
                    <a:cubicBezTo>
                      <a:pt x="6527" y="3940"/>
                      <a:pt x="2587" y="3940"/>
                      <a:pt x="2587" y="0"/>
                    </a:cubicBezTo>
                    <a:cubicBezTo>
                      <a:pt x="-1352" y="3940"/>
                      <a:pt x="-1352" y="7879"/>
                      <a:pt x="6527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xmlns="" id="{4333F06E-0F5E-4FE4-908F-B0628A56EB8E}"/>
                  </a:ext>
                </a:extLst>
              </p:cNvPr>
              <p:cNvSpPr/>
              <p:nvPr/>
            </p:nvSpPr>
            <p:spPr>
              <a:xfrm>
                <a:off x="14528081" y="8213777"/>
                <a:ext cx="7879" cy="7879"/>
              </a:xfrm>
              <a:custGeom>
                <a:avLst/>
                <a:gdLst>
                  <a:gd name="connsiteX0" fmla="*/ 3940 w 7879"/>
                  <a:gd name="connsiteY0" fmla="*/ 0 h 7879"/>
                  <a:gd name="connsiteX1" fmla="*/ 0 w 7879"/>
                  <a:gd name="connsiteY1" fmla="*/ 7879 h 7879"/>
                  <a:gd name="connsiteX2" fmla="*/ 7880 w 7879"/>
                  <a:gd name="connsiteY2" fmla="*/ 7879 h 7879"/>
                  <a:gd name="connsiteX3" fmla="*/ 3940 w 7879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3940" y="0"/>
                    </a:moveTo>
                    <a:cubicBezTo>
                      <a:pt x="3940" y="3940"/>
                      <a:pt x="0" y="7879"/>
                      <a:pt x="0" y="7879"/>
                    </a:cubicBezTo>
                    <a:cubicBezTo>
                      <a:pt x="3940" y="7879"/>
                      <a:pt x="3940" y="7879"/>
                      <a:pt x="7880" y="7879"/>
                    </a:cubicBezTo>
                    <a:cubicBezTo>
                      <a:pt x="7880" y="3940"/>
                      <a:pt x="394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xmlns="" id="{D2EF6521-A1CE-4F72-82F9-78FC10853E91}"/>
                  </a:ext>
                </a:extLst>
              </p:cNvPr>
              <p:cNvSpPr/>
              <p:nvPr/>
            </p:nvSpPr>
            <p:spPr>
              <a:xfrm>
                <a:off x="14535961" y="8198019"/>
                <a:ext cx="7878" cy="11818"/>
              </a:xfrm>
              <a:custGeom>
                <a:avLst/>
                <a:gdLst>
                  <a:gd name="connsiteX0" fmla="*/ 7878 w 7878"/>
                  <a:gd name="connsiteY0" fmla="*/ 0 h 11818"/>
                  <a:gd name="connsiteX1" fmla="*/ 0 w 7878"/>
                  <a:gd name="connsiteY1" fmla="*/ 11819 h 11818"/>
                  <a:gd name="connsiteX2" fmla="*/ 7878 w 7878"/>
                  <a:gd name="connsiteY2" fmla="*/ 7879 h 11818"/>
                  <a:gd name="connsiteX3" fmla="*/ 7878 w 7878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8" h="11818">
                    <a:moveTo>
                      <a:pt x="7878" y="0"/>
                    </a:moveTo>
                    <a:cubicBezTo>
                      <a:pt x="3940" y="3940"/>
                      <a:pt x="0" y="7879"/>
                      <a:pt x="0" y="11819"/>
                    </a:cubicBezTo>
                    <a:cubicBezTo>
                      <a:pt x="3940" y="11819"/>
                      <a:pt x="7878" y="11819"/>
                      <a:pt x="7878" y="7879"/>
                    </a:cubicBezTo>
                    <a:cubicBezTo>
                      <a:pt x="7878" y="3940"/>
                      <a:pt x="7878" y="0"/>
                      <a:pt x="787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xmlns="" id="{A034E4AC-0E91-415B-84DC-E3AEA7723E89}"/>
                  </a:ext>
                </a:extLst>
              </p:cNvPr>
              <p:cNvSpPr/>
              <p:nvPr/>
            </p:nvSpPr>
            <p:spPr>
              <a:xfrm>
                <a:off x="14543839" y="820589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xmlns="" id="{539B0DF5-3576-4051-BFFF-76B7209E4E55}"/>
                  </a:ext>
                </a:extLst>
              </p:cNvPr>
              <p:cNvSpPr/>
              <p:nvPr/>
            </p:nvSpPr>
            <p:spPr>
              <a:xfrm>
                <a:off x="14543839" y="820589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xmlns="" id="{55AD1426-FCF0-4351-BE06-070DF5C6D544}"/>
                  </a:ext>
                </a:extLst>
              </p:cNvPr>
              <p:cNvSpPr/>
              <p:nvPr/>
            </p:nvSpPr>
            <p:spPr>
              <a:xfrm>
                <a:off x="14532817" y="8191873"/>
                <a:ext cx="154392" cy="60010"/>
              </a:xfrm>
              <a:custGeom>
                <a:avLst/>
                <a:gdLst>
                  <a:gd name="connsiteX0" fmla="*/ 144969 w 154392"/>
                  <a:gd name="connsiteY0" fmla="*/ 37662 h 60010"/>
                  <a:gd name="connsiteX1" fmla="*/ 121331 w 154392"/>
                  <a:gd name="connsiteY1" fmla="*/ 10085 h 60010"/>
                  <a:gd name="connsiteX2" fmla="*/ 74056 w 154392"/>
                  <a:gd name="connsiteY2" fmla="*/ 2206 h 60010"/>
                  <a:gd name="connsiteX3" fmla="*/ 38600 w 154392"/>
                  <a:gd name="connsiteY3" fmla="*/ 2206 h 60010"/>
                  <a:gd name="connsiteX4" fmla="*/ 3144 w 154392"/>
                  <a:gd name="connsiteY4" fmla="*/ 41602 h 60010"/>
                  <a:gd name="connsiteX5" fmla="*/ 7084 w 154392"/>
                  <a:gd name="connsiteY5" fmla="*/ 41602 h 60010"/>
                  <a:gd name="connsiteX6" fmla="*/ 18902 w 154392"/>
                  <a:gd name="connsiteY6" fmla="*/ 17965 h 60010"/>
                  <a:gd name="connsiteX7" fmla="*/ 58298 w 154392"/>
                  <a:gd name="connsiteY7" fmla="*/ 25844 h 60010"/>
                  <a:gd name="connsiteX8" fmla="*/ 58298 w 154392"/>
                  <a:gd name="connsiteY8" fmla="*/ 33723 h 60010"/>
                  <a:gd name="connsiteX9" fmla="*/ 77995 w 154392"/>
                  <a:gd name="connsiteY9" fmla="*/ 37662 h 60010"/>
                  <a:gd name="connsiteX10" fmla="*/ 105573 w 154392"/>
                  <a:gd name="connsiteY10" fmla="*/ 33723 h 60010"/>
                  <a:gd name="connsiteX11" fmla="*/ 133149 w 154392"/>
                  <a:gd name="connsiteY11" fmla="*/ 49481 h 60010"/>
                  <a:gd name="connsiteX12" fmla="*/ 152847 w 154392"/>
                  <a:gd name="connsiteY12" fmla="*/ 57360 h 60010"/>
                  <a:gd name="connsiteX13" fmla="*/ 144969 w 154392"/>
                  <a:gd name="connsiteY13" fmla="*/ 37662 h 60010"/>
                  <a:gd name="connsiteX14" fmla="*/ 144969 w 154392"/>
                  <a:gd name="connsiteY14" fmla="*/ 37662 h 60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4392" h="60010">
                    <a:moveTo>
                      <a:pt x="144969" y="37662"/>
                    </a:moveTo>
                    <a:cubicBezTo>
                      <a:pt x="137089" y="29783"/>
                      <a:pt x="137089" y="10085"/>
                      <a:pt x="121331" y="10085"/>
                    </a:cubicBezTo>
                    <a:cubicBezTo>
                      <a:pt x="105573" y="10085"/>
                      <a:pt x="89814" y="-5673"/>
                      <a:pt x="74056" y="2206"/>
                    </a:cubicBezTo>
                    <a:cubicBezTo>
                      <a:pt x="70116" y="6146"/>
                      <a:pt x="46479" y="2206"/>
                      <a:pt x="38600" y="2206"/>
                    </a:cubicBezTo>
                    <a:cubicBezTo>
                      <a:pt x="14962" y="2206"/>
                      <a:pt x="-8676" y="17965"/>
                      <a:pt x="3144" y="41602"/>
                    </a:cubicBezTo>
                    <a:cubicBezTo>
                      <a:pt x="3144" y="41602"/>
                      <a:pt x="3144" y="41602"/>
                      <a:pt x="7084" y="41602"/>
                    </a:cubicBezTo>
                    <a:cubicBezTo>
                      <a:pt x="7084" y="37662"/>
                      <a:pt x="11022" y="21904"/>
                      <a:pt x="18902" y="17965"/>
                    </a:cubicBezTo>
                    <a:cubicBezTo>
                      <a:pt x="18902" y="53420"/>
                      <a:pt x="54358" y="21904"/>
                      <a:pt x="58298" y="25844"/>
                    </a:cubicBezTo>
                    <a:cubicBezTo>
                      <a:pt x="58298" y="25844"/>
                      <a:pt x="58298" y="29783"/>
                      <a:pt x="58298" y="33723"/>
                    </a:cubicBezTo>
                    <a:cubicBezTo>
                      <a:pt x="66177" y="33723"/>
                      <a:pt x="70116" y="33723"/>
                      <a:pt x="77995" y="37662"/>
                    </a:cubicBezTo>
                    <a:cubicBezTo>
                      <a:pt x="89814" y="41602"/>
                      <a:pt x="93753" y="29783"/>
                      <a:pt x="105573" y="33723"/>
                    </a:cubicBezTo>
                    <a:cubicBezTo>
                      <a:pt x="113451" y="37662"/>
                      <a:pt x="125271" y="45541"/>
                      <a:pt x="133149" y="49481"/>
                    </a:cubicBezTo>
                    <a:cubicBezTo>
                      <a:pt x="137089" y="53420"/>
                      <a:pt x="148907" y="65239"/>
                      <a:pt x="152847" y="57360"/>
                    </a:cubicBezTo>
                    <a:cubicBezTo>
                      <a:pt x="156787" y="53420"/>
                      <a:pt x="152847" y="41602"/>
                      <a:pt x="144969" y="37662"/>
                    </a:cubicBezTo>
                    <a:cubicBezTo>
                      <a:pt x="144969" y="37662"/>
                      <a:pt x="144969" y="37662"/>
                      <a:pt x="144969" y="3766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xmlns="" id="{FE2BC764-E451-48D2-AEA2-F355D2EFF0A1}"/>
                  </a:ext>
                </a:extLst>
              </p:cNvPr>
              <p:cNvSpPr/>
              <p:nvPr/>
            </p:nvSpPr>
            <p:spPr>
              <a:xfrm>
                <a:off x="14677786" y="8229535"/>
                <a:ext cx="2953" cy="39395"/>
              </a:xfrm>
              <a:custGeom>
                <a:avLst/>
                <a:gdLst>
                  <a:gd name="connsiteX0" fmla="*/ 0 w 2953"/>
                  <a:gd name="connsiteY0" fmla="*/ 0 h 39395"/>
                  <a:gd name="connsiteX1" fmla="*/ 0 w 2953"/>
                  <a:gd name="connsiteY1" fmla="*/ 0 h 39395"/>
                  <a:gd name="connsiteX2" fmla="*/ 0 w 2953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3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3939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xmlns="" id="{3688113C-AFC1-4210-A277-B73951B35F89}"/>
                  </a:ext>
                </a:extLst>
              </p:cNvPr>
              <p:cNvSpPr/>
              <p:nvPr/>
            </p:nvSpPr>
            <p:spPr>
              <a:xfrm>
                <a:off x="14535961" y="8233475"/>
                <a:ext cx="23637" cy="15758"/>
              </a:xfrm>
              <a:custGeom>
                <a:avLst/>
                <a:gdLst>
                  <a:gd name="connsiteX0" fmla="*/ 23638 w 23637"/>
                  <a:gd name="connsiteY0" fmla="*/ 0 h 15758"/>
                  <a:gd name="connsiteX1" fmla="*/ 0 w 23637"/>
                  <a:gd name="connsiteY1" fmla="*/ 15758 h 15758"/>
                  <a:gd name="connsiteX2" fmla="*/ 11818 w 23637"/>
                  <a:gd name="connsiteY2" fmla="*/ 11819 h 15758"/>
                  <a:gd name="connsiteX3" fmla="*/ 23638 w 23637"/>
                  <a:gd name="connsiteY3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15758">
                    <a:moveTo>
                      <a:pt x="23638" y="0"/>
                    </a:moveTo>
                    <a:cubicBezTo>
                      <a:pt x="11818" y="0"/>
                      <a:pt x="0" y="3940"/>
                      <a:pt x="0" y="15758"/>
                    </a:cubicBezTo>
                    <a:cubicBezTo>
                      <a:pt x="3940" y="15758"/>
                      <a:pt x="7878" y="11819"/>
                      <a:pt x="11818" y="11819"/>
                    </a:cubicBezTo>
                    <a:cubicBezTo>
                      <a:pt x="15758" y="15758"/>
                      <a:pt x="23638" y="3940"/>
                      <a:pt x="2363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xmlns="" id="{48291269-68C3-4645-8FC3-79A7A8640DE5}"/>
                  </a:ext>
                </a:extLst>
              </p:cNvPr>
              <p:cNvSpPr/>
              <p:nvPr/>
            </p:nvSpPr>
            <p:spPr>
              <a:xfrm>
                <a:off x="14551719" y="824529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xmlns="" id="{134CE213-9FFB-45FE-8C89-1BBBA8DB6808}"/>
                  </a:ext>
                </a:extLst>
              </p:cNvPr>
              <p:cNvSpPr/>
              <p:nvPr/>
            </p:nvSpPr>
            <p:spPr>
              <a:xfrm>
                <a:off x="14551719" y="7902551"/>
                <a:ext cx="1751" cy="7879"/>
              </a:xfrm>
              <a:custGeom>
                <a:avLst/>
                <a:gdLst>
                  <a:gd name="connsiteX0" fmla="*/ 0 w 1751"/>
                  <a:gd name="connsiteY0" fmla="*/ 7879 h 7879"/>
                  <a:gd name="connsiteX1" fmla="*/ 0 w 1751"/>
                  <a:gd name="connsiteY1" fmla="*/ 7879 h 7879"/>
                  <a:gd name="connsiteX2" fmla="*/ 0 w 1751"/>
                  <a:gd name="connsiteY2" fmla="*/ 0 h 7879"/>
                  <a:gd name="connsiteX3" fmla="*/ 0 w 1751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1" h="7879">
                    <a:moveTo>
                      <a:pt x="0" y="7879"/>
                    </a:moveTo>
                    <a:cubicBezTo>
                      <a:pt x="0" y="7879"/>
                      <a:pt x="0" y="7879"/>
                      <a:pt x="0" y="7879"/>
                    </a:cubicBezTo>
                    <a:cubicBezTo>
                      <a:pt x="3940" y="3940"/>
                      <a:pt x="0" y="3940"/>
                      <a:pt x="0" y="0"/>
                    </a:cubicBezTo>
                    <a:cubicBezTo>
                      <a:pt x="0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xmlns="" id="{EE660188-6898-40EA-B4F9-4C39D4C4564C}"/>
                  </a:ext>
                </a:extLst>
              </p:cNvPr>
              <p:cNvSpPr/>
              <p:nvPr/>
            </p:nvSpPr>
            <p:spPr>
              <a:xfrm>
                <a:off x="14553108" y="7886793"/>
                <a:ext cx="26507" cy="39395"/>
              </a:xfrm>
              <a:custGeom>
                <a:avLst/>
                <a:gdLst>
                  <a:gd name="connsiteX0" fmla="*/ 18309 w 26507"/>
                  <a:gd name="connsiteY0" fmla="*/ 0 h 39395"/>
                  <a:gd name="connsiteX1" fmla="*/ 2551 w 26507"/>
                  <a:gd name="connsiteY1" fmla="*/ 39396 h 39395"/>
                  <a:gd name="connsiteX2" fmla="*/ 18309 w 26507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07" h="39395">
                    <a:moveTo>
                      <a:pt x="18309" y="0"/>
                    </a:moveTo>
                    <a:cubicBezTo>
                      <a:pt x="6491" y="11819"/>
                      <a:pt x="-5328" y="23637"/>
                      <a:pt x="2551" y="39396"/>
                    </a:cubicBezTo>
                    <a:cubicBezTo>
                      <a:pt x="26189" y="39396"/>
                      <a:pt x="34067" y="15758"/>
                      <a:pt x="1830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xmlns="" id="{BFB1E72F-2ACF-4730-BFBD-A0B94F5BDF21}"/>
                  </a:ext>
                </a:extLst>
              </p:cNvPr>
              <p:cNvSpPr/>
              <p:nvPr/>
            </p:nvSpPr>
            <p:spPr>
              <a:xfrm>
                <a:off x="14563537" y="8230103"/>
                <a:ext cx="15759" cy="11250"/>
              </a:xfrm>
              <a:custGeom>
                <a:avLst/>
                <a:gdLst>
                  <a:gd name="connsiteX0" fmla="*/ 7880 w 15759"/>
                  <a:gd name="connsiteY0" fmla="*/ 3371 h 11250"/>
                  <a:gd name="connsiteX1" fmla="*/ 0 w 15759"/>
                  <a:gd name="connsiteY1" fmla="*/ 11250 h 11250"/>
                  <a:gd name="connsiteX2" fmla="*/ 15759 w 15759"/>
                  <a:gd name="connsiteY2" fmla="*/ 7311 h 11250"/>
                  <a:gd name="connsiteX3" fmla="*/ 7880 w 15759"/>
                  <a:gd name="connsiteY3" fmla="*/ 3371 h 1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9" h="11250">
                    <a:moveTo>
                      <a:pt x="7880" y="3371"/>
                    </a:moveTo>
                    <a:cubicBezTo>
                      <a:pt x="3940" y="7311"/>
                      <a:pt x="0" y="-4508"/>
                      <a:pt x="0" y="11250"/>
                    </a:cubicBezTo>
                    <a:cubicBezTo>
                      <a:pt x="3940" y="7311"/>
                      <a:pt x="11819" y="7311"/>
                      <a:pt x="15759" y="7311"/>
                    </a:cubicBezTo>
                    <a:cubicBezTo>
                      <a:pt x="15759" y="3371"/>
                      <a:pt x="7880" y="-4508"/>
                      <a:pt x="7880" y="33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xmlns="" id="{8361C5AE-CC92-4CC5-AF72-3C8723CC1ED6}"/>
                  </a:ext>
                </a:extLst>
              </p:cNvPr>
              <p:cNvSpPr/>
              <p:nvPr/>
            </p:nvSpPr>
            <p:spPr>
              <a:xfrm>
                <a:off x="14606873" y="8032557"/>
                <a:ext cx="16540" cy="15758"/>
              </a:xfrm>
              <a:custGeom>
                <a:avLst/>
                <a:gdLst>
                  <a:gd name="connsiteX0" fmla="*/ 15758 w 16540"/>
                  <a:gd name="connsiteY0" fmla="*/ 15758 h 15758"/>
                  <a:gd name="connsiteX1" fmla="*/ 0 w 16540"/>
                  <a:gd name="connsiteY1" fmla="*/ 0 h 15758"/>
                  <a:gd name="connsiteX2" fmla="*/ 15758 w 16540"/>
                  <a:gd name="connsiteY2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0" h="15758">
                    <a:moveTo>
                      <a:pt x="15758" y="15758"/>
                    </a:moveTo>
                    <a:cubicBezTo>
                      <a:pt x="19698" y="7879"/>
                      <a:pt x="7880" y="3940"/>
                      <a:pt x="0" y="0"/>
                    </a:cubicBezTo>
                    <a:cubicBezTo>
                      <a:pt x="7880" y="7879"/>
                      <a:pt x="11819" y="11819"/>
                      <a:pt x="15758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xmlns="" id="{1743F1C9-D096-401C-9604-CDC7B1B8DB01}"/>
                  </a:ext>
                </a:extLst>
              </p:cNvPr>
              <p:cNvSpPr/>
              <p:nvPr/>
            </p:nvSpPr>
            <p:spPr>
              <a:xfrm>
                <a:off x="14634450" y="8130666"/>
                <a:ext cx="35455" cy="26205"/>
              </a:xfrm>
              <a:custGeom>
                <a:avLst/>
                <a:gdLst>
                  <a:gd name="connsiteX0" fmla="*/ 31516 w 35455"/>
                  <a:gd name="connsiteY0" fmla="*/ 4319 h 26205"/>
                  <a:gd name="connsiteX1" fmla="*/ 0 w 35455"/>
                  <a:gd name="connsiteY1" fmla="*/ 12198 h 26205"/>
                  <a:gd name="connsiteX2" fmla="*/ 35456 w 35455"/>
                  <a:gd name="connsiteY2" fmla="*/ 24017 h 26205"/>
                  <a:gd name="connsiteX3" fmla="*/ 31516 w 35455"/>
                  <a:gd name="connsiteY3" fmla="*/ 4319 h 26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55" h="26205">
                    <a:moveTo>
                      <a:pt x="31516" y="4319"/>
                    </a:moveTo>
                    <a:cubicBezTo>
                      <a:pt x="27576" y="-7499"/>
                      <a:pt x="3940" y="8259"/>
                      <a:pt x="0" y="12198"/>
                    </a:cubicBezTo>
                    <a:cubicBezTo>
                      <a:pt x="3940" y="27957"/>
                      <a:pt x="23638" y="27957"/>
                      <a:pt x="35456" y="24017"/>
                    </a:cubicBezTo>
                    <a:cubicBezTo>
                      <a:pt x="31516" y="16138"/>
                      <a:pt x="35456" y="8259"/>
                      <a:pt x="31516" y="43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xmlns="" id="{5B4390F9-34ED-4A99-A10E-6ED0AEB023F0}"/>
                  </a:ext>
                </a:extLst>
              </p:cNvPr>
              <p:cNvSpPr/>
              <p:nvPr/>
            </p:nvSpPr>
            <p:spPr>
              <a:xfrm>
                <a:off x="14665966" y="81349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xmlns="" id="{534F5816-00F6-4653-B9A0-D21AED82505C}"/>
                  </a:ext>
                </a:extLst>
              </p:cNvPr>
              <p:cNvSpPr/>
              <p:nvPr/>
            </p:nvSpPr>
            <p:spPr>
              <a:xfrm>
                <a:off x="14665966" y="81349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xmlns="" id="{439FC0E9-3F46-432E-B0E0-D2689BED5C6E}"/>
                  </a:ext>
                </a:extLst>
              </p:cNvPr>
              <p:cNvSpPr/>
              <p:nvPr/>
            </p:nvSpPr>
            <p:spPr>
              <a:xfrm>
                <a:off x="14634450" y="8099530"/>
                <a:ext cx="7878" cy="11818"/>
              </a:xfrm>
              <a:custGeom>
                <a:avLst/>
                <a:gdLst>
                  <a:gd name="connsiteX0" fmla="*/ 7878 w 7878"/>
                  <a:gd name="connsiteY0" fmla="*/ 0 h 11818"/>
                  <a:gd name="connsiteX1" fmla="*/ 0 w 7878"/>
                  <a:gd name="connsiteY1" fmla="*/ 7879 h 11818"/>
                  <a:gd name="connsiteX2" fmla="*/ 7878 w 7878"/>
                  <a:gd name="connsiteY2" fmla="*/ 11819 h 11818"/>
                  <a:gd name="connsiteX3" fmla="*/ 7878 w 7878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8" h="11818">
                    <a:moveTo>
                      <a:pt x="7878" y="0"/>
                    </a:moveTo>
                    <a:cubicBezTo>
                      <a:pt x="3940" y="0"/>
                      <a:pt x="0" y="3940"/>
                      <a:pt x="0" y="7879"/>
                    </a:cubicBezTo>
                    <a:cubicBezTo>
                      <a:pt x="0" y="7879"/>
                      <a:pt x="3940" y="7879"/>
                      <a:pt x="7878" y="11819"/>
                    </a:cubicBezTo>
                    <a:cubicBezTo>
                      <a:pt x="7878" y="7879"/>
                      <a:pt x="7878" y="3940"/>
                      <a:pt x="787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xmlns="" id="{B9F397C3-8E2E-4E9F-A929-C002DAFF7B01}"/>
                  </a:ext>
                </a:extLst>
              </p:cNvPr>
              <p:cNvSpPr/>
              <p:nvPr/>
            </p:nvSpPr>
            <p:spPr>
              <a:xfrm>
                <a:off x="14650646" y="8039362"/>
                <a:ext cx="3502" cy="8952"/>
              </a:xfrm>
              <a:custGeom>
                <a:avLst/>
                <a:gdLst>
                  <a:gd name="connsiteX0" fmla="*/ 3502 w 3502"/>
                  <a:gd name="connsiteY0" fmla="*/ 8953 h 8952"/>
                  <a:gd name="connsiteX1" fmla="*/ 3502 w 3502"/>
                  <a:gd name="connsiteY1" fmla="*/ 1074 h 8952"/>
                  <a:gd name="connsiteX2" fmla="*/ 3502 w 3502"/>
                  <a:gd name="connsiteY2" fmla="*/ 8953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02" h="8952">
                    <a:moveTo>
                      <a:pt x="3502" y="8953"/>
                    </a:moveTo>
                    <a:cubicBezTo>
                      <a:pt x="3502" y="5013"/>
                      <a:pt x="3502" y="1074"/>
                      <a:pt x="3502" y="1074"/>
                    </a:cubicBezTo>
                    <a:cubicBezTo>
                      <a:pt x="-4378" y="-2866"/>
                      <a:pt x="3502" y="5013"/>
                      <a:pt x="3502" y="895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xmlns="" id="{7039D7BD-AC63-4D48-BCD0-3AD1D48280E6}"/>
                  </a:ext>
                </a:extLst>
              </p:cNvPr>
              <p:cNvSpPr/>
              <p:nvPr/>
            </p:nvSpPr>
            <p:spPr>
              <a:xfrm>
                <a:off x="14654148" y="8036497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394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xmlns="" id="{719A2757-7CD9-4766-8A68-DB2693A0678C}"/>
                  </a:ext>
                </a:extLst>
              </p:cNvPr>
              <p:cNvSpPr/>
              <p:nvPr/>
            </p:nvSpPr>
            <p:spPr>
              <a:xfrm>
                <a:off x="14677786" y="805619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xmlns="" id="{42E80568-5D55-4519-B18A-0E5F7A4A06D9}"/>
                  </a:ext>
                </a:extLst>
              </p:cNvPr>
              <p:cNvSpPr/>
              <p:nvPr/>
            </p:nvSpPr>
            <p:spPr>
              <a:xfrm>
                <a:off x="14658088" y="8038804"/>
                <a:ext cx="54168" cy="29208"/>
              </a:xfrm>
              <a:custGeom>
                <a:avLst/>
                <a:gdLst>
                  <a:gd name="connsiteX0" fmla="*/ 47274 w 54168"/>
                  <a:gd name="connsiteY0" fmla="*/ 5571 h 29208"/>
                  <a:gd name="connsiteX1" fmla="*/ 11818 w 54168"/>
                  <a:gd name="connsiteY1" fmla="*/ 1632 h 29208"/>
                  <a:gd name="connsiteX2" fmla="*/ 0 w 54168"/>
                  <a:gd name="connsiteY2" fmla="*/ 9511 h 29208"/>
                  <a:gd name="connsiteX3" fmla="*/ 15758 w 54168"/>
                  <a:gd name="connsiteY3" fmla="*/ 25269 h 29208"/>
                  <a:gd name="connsiteX4" fmla="*/ 11818 w 54168"/>
                  <a:gd name="connsiteY4" fmla="*/ 29209 h 29208"/>
                  <a:gd name="connsiteX5" fmla="*/ 23636 w 54168"/>
                  <a:gd name="connsiteY5" fmla="*/ 9511 h 29208"/>
                  <a:gd name="connsiteX6" fmla="*/ 27576 w 54168"/>
                  <a:gd name="connsiteY6" fmla="*/ 13451 h 29208"/>
                  <a:gd name="connsiteX7" fmla="*/ 47274 w 54168"/>
                  <a:gd name="connsiteY7" fmla="*/ 5571 h 29208"/>
                  <a:gd name="connsiteX8" fmla="*/ 15758 w 54168"/>
                  <a:gd name="connsiteY8" fmla="*/ 21330 h 29208"/>
                  <a:gd name="connsiteX9" fmla="*/ 15758 w 54168"/>
                  <a:gd name="connsiteY9" fmla="*/ 21330 h 29208"/>
                  <a:gd name="connsiteX10" fmla="*/ 19698 w 54168"/>
                  <a:gd name="connsiteY10" fmla="*/ 17390 h 29208"/>
                  <a:gd name="connsiteX11" fmla="*/ 19698 w 54168"/>
                  <a:gd name="connsiteY11" fmla="*/ 21330 h 29208"/>
                  <a:gd name="connsiteX12" fmla="*/ 15758 w 54168"/>
                  <a:gd name="connsiteY12" fmla="*/ 21330 h 29208"/>
                  <a:gd name="connsiteX13" fmla="*/ 27576 w 54168"/>
                  <a:gd name="connsiteY13" fmla="*/ 13451 h 29208"/>
                  <a:gd name="connsiteX14" fmla="*/ 27576 w 54168"/>
                  <a:gd name="connsiteY14" fmla="*/ 13451 h 29208"/>
                  <a:gd name="connsiteX15" fmla="*/ 27576 w 54168"/>
                  <a:gd name="connsiteY15" fmla="*/ 13451 h 2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4168" h="29208">
                    <a:moveTo>
                      <a:pt x="47274" y="5571"/>
                    </a:moveTo>
                    <a:cubicBezTo>
                      <a:pt x="39396" y="1632"/>
                      <a:pt x="19698" y="-2308"/>
                      <a:pt x="11818" y="1632"/>
                    </a:cubicBezTo>
                    <a:cubicBezTo>
                      <a:pt x="0" y="5571"/>
                      <a:pt x="7878" y="9511"/>
                      <a:pt x="0" y="9511"/>
                    </a:cubicBezTo>
                    <a:cubicBezTo>
                      <a:pt x="3939" y="17390"/>
                      <a:pt x="15758" y="17390"/>
                      <a:pt x="15758" y="25269"/>
                    </a:cubicBezTo>
                    <a:cubicBezTo>
                      <a:pt x="15758" y="25269"/>
                      <a:pt x="11818" y="29209"/>
                      <a:pt x="11818" y="29209"/>
                    </a:cubicBezTo>
                    <a:cubicBezTo>
                      <a:pt x="23636" y="25269"/>
                      <a:pt x="43334" y="29209"/>
                      <a:pt x="23636" y="9511"/>
                    </a:cubicBezTo>
                    <a:cubicBezTo>
                      <a:pt x="23636" y="9511"/>
                      <a:pt x="27576" y="13451"/>
                      <a:pt x="27576" y="13451"/>
                    </a:cubicBezTo>
                    <a:cubicBezTo>
                      <a:pt x="39396" y="29209"/>
                      <a:pt x="66972" y="13451"/>
                      <a:pt x="47274" y="5571"/>
                    </a:cubicBezTo>
                    <a:close/>
                    <a:moveTo>
                      <a:pt x="15758" y="21330"/>
                    </a:moveTo>
                    <a:cubicBezTo>
                      <a:pt x="15758" y="21330"/>
                      <a:pt x="19698" y="21330"/>
                      <a:pt x="15758" y="21330"/>
                    </a:cubicBezTo>
                    <a:cubicBezTo>
                      <a:pt x="19698" y="17390"/>
                      <a:pt x="19698" y="17390"/>
                      <a:pt x="19698" y="17390"/>
                    </a:cubicBezTo>
                    <a:cubicBezTo>
                      <a:pt x="19698" y="17390"/>
                      <a:pt x="19698" y="21330"/>
                      <a:pt x="19698" y="21330"/>
                    </a:cubicBezTo>
                    <a:cubicBezTo>
                      <a:pt x="19698" y="21330"/>
                      <a:pt x="19698" y="21330"/>
                      <a:pt x="15758" y="21330"/>
                    </a:cubicBezTo>
                    <a:close/>
                    <a:moveTo>
                      <a:pt x="27576" y="13451"/>
                    </a:moveTo>
                    <a:lnTo>
                      <a:pt x="27576" y="13451"/>
                    </a:lnTo>
                    <a:lnTo>
                      <a:pt x="27576" y="134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xmlns="" id="{EB0D10E2-7C14-4DEF-B45F-5DDF9337310D}"/>
                  </a:ext>
                </a:extLst>
              </p:cNvPr>
              <p:cNvSpPr/>
              <p:nvPr/>
            </p:nvSpPr>
            <p:spPr>
              <a:xfrm>
                <a:off x="14705362" y="8264991"/>
                <a:ext cx="7879" cy="7879"/>
              </a:xfrm>
              <a:custGeom>
                <a:avLst/>
                <a:gdLst>
                  <a:gd name="connsiteX0" fmla="*/ 7880 w 7879"/>
                  <a:gd name="connsiteY0" fmla="*/ 7879 h 7879"/>
                  <a:gd name="connsiteX1" fmla="*/ 0 w 7879"/>
                  <a:gd name="connsiteY1" fmla="*/ 0 h 7879"/>
                  <a:gd name="connsiteX2" fmla="*/ 7880 w 7879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7880" y="7879"/>
                    </a:moveTo>
                    <a:cubicBezTo>
                      <a:pt x="3940" y="3940"/>
                      <a:pt x="0" y="3940"/>
                      <a:pt x="0" y="0"/>
                    </a:cubicBezTo>
                    <a:cubicBezTo>
                      <a:pt x="0" y="3940"/>
                      <a:pt x="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xmlns="" id="{8A892C7F-189A-42ED-8271-8057D9FFF48A}"/>
                  </a:ext>
                </a:extLst>
              </p:cNvPr>
              <p:cNvSpPr/>
              <p:nvPr/>
            </p:nvSpPr>
            <p:spPr>
              <a:xfrm>
                <a:off x="14706593" y="8257112"/>
                <a:ext cx="6648" cy="11818"/>
              </a:xfrm>
              <a:custGeom>
                <a:avLst/>
                <a:gdLst>
                  <a:gd name="connsiteX0" fmla="*/ 6648 w 6648"/>
                  <a:gd name="connsiteY0" fmla="*/ 11819 h 11818"/>
                  <a:gd name="connsiteX1" fmla="*/ 2709 w 6648"/>
                  <a:gd name="connsiteY1" fmla="*/ 0 h 11818"/>
                  <a:gd name="connsiteX2" fmla="*/ 6648 w 6648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648" h="11818">
                    <a:moveTo>
                      <a:pt x="6648" y="11819"/>
                    </a:moveTo>
                    <a:cubicBezTo>
                      <a:pt x="6648" y="7879"/>
                      <a:pt x="2709" y="3940"/>
                      <a:pt x="2709" y="0"/>
                    </a:cubicBezTo>
                    <a:cubicBezTo>
                      <a:pt x="-5171" y="0"/>
                      <a:pt x="6648" y="7879"/>
                      <a:pt x="664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xmlns="" id="{1A18E676-D215-4938-83B7-C77485FD46C1}"/>
                  </a:ext>
                </a:extLst>
              </p:cNvPr>
              <p:cNvSpPr/>
              <p:nvPr/>
            </p:nvSpPr>
            <p:spPr>
              <a:xfrm>
                <a:off x="14803851" y="8268931"/>
                <a:ext cx="15758" cy="11818"/>
              </a:xfrm>
              <a:custGeom>
                <a:avLst/>
                <a:gdLst>
                  <a:gd name="connsiteX0" fmla="*/ 7880 w 15758"/>
                  <a:gd name="connsiteY0" fmla="*/ 7879 h 11818"/>
                  <a:gd name="connsiteX1" fmla="*/ 11819 w 15758"/>
                  <a:gd name="connsiteY1" fmla="*/ 11819 h 11818"/>
                  <a:gd name="connsiteX2" fmla="*/ 15758 w 15758"/>
                  <a:gd name="connsiteY2" fmla="*/ 11819 h 11818"/>
                  <a:gd name="connsiteX3" fmla="*/ 0 w 15758"/>
                  <a:gd name="connsiteY3" fmla="*/ 0 h 11818"/>
                  <a:gd name="connsiteX4" fmla="*/ 7880 w 15758"/>
                  <a:gd name="connsiteY4" fmla="*/ 7879 h 11818"/>
                  <a:gd name="connsiteX5" fmla="*/ 7880 w 15758"/>
                  <a:gd name="connsiteY5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758" h="11818">
                    <a:moveTo>
                      <a:pt x="7880" y="7879"/>
                    </a:moveTo>
                    <a:cubicBezTo>
                      <a:pt x="7880" y="7879"/>
                      <a:pt x="11819" y="7879"/>
                      <a:pt x="11819" y="11819"/>
                    </a:cubicBezTo>
                    <a:cubicBezTo>
                      <a:pt x="11819" y="11819"/>
                      <a:pt x="11819" y="11819"/>
                      <a:pt x="15758" y="11819"/>
                    </a:cubicBezTo>
                    <a:cubicBezTo>
                      <a:pt x="11819" y="7879"/>
                      <a:pt x="3940" y="3940"/>
                      <a:pt x="0" y="0"/>
                    </a:cubicBezTo>
                    <a:cubicBezTo>
                      <a:pt x="0" y="3940"/>
                      <a:pt x="3940" y="3940"/>
                      <a:pt x="7880" y="7879"/>
                    </a:cubicBezTo>
                    <a:cubicBezTo>
                      <a:pt x="7880" y="7879"/>
                      <a:pt x="394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xmlns="" id="{42084C6F-3189-45D1-B670-F60AE9E4F06D}"/>
                  </a:ext>
                </a:extLst>
              </p:cNvPr>
              <p:cNvSpPr/>
              <p:nvPr/>
            </p:nvSpPr>
            <p:spPr>
              <a:xfrm>
                <a:off x="14291707" y="8496248"/>
                <a:ext cx="197362" cy="119982"/>
              </a:xfrm>
              <a:custGeom>
                <a:avLst/>
                <a:gdLst>
                  <a:gd name="connsiteX0" fmla="*/ 66973 w 197362"/>
                  <a:gd name="connsiteY0" fmla="*/ 95728 h 119982"/>
                  <a:gd name="connsiteX1" fmla="*/ 90611 w 197362"/>
                  <a:gd name="connsiteY1" fmla="*/ 64211 h 119982"/>
                  <a:gd name="connsiteX2" fmla="*/ 118187 w 197362"/>
                  <a:gd name="connsiteY2" fmla="*/ 48453 h 119982"/>
                  <a:gd name="connsiteX3" fmla="*/ 169402 w 197362"/>
                  <a:gd name="connsiteY3" fmla="*/ 28755 h 119982"/>
                  <a:gd name="connsiteX4" fmla="*/ 196978 w 197362"/>
                  <a:gd name="connsiteY4" fmla="*/ 5118 h 119982"/>
                  <a:gd name="connsiteX5" fmla="*/ 157583 w 197362"/>
                  <a:gd name="connsiteY5" fmla="*/ 9057 h 119982"/>
                  <a:gd name="connsiteX6" fmla="*/ 94549 w 197362"/>
                  <a:gd name="connsiteY6" fmla="*/ 16936 h 119982"/>
                  <a:gd name="connsiteX7" fmla="*/ 70913 w 197362"/>
                  <a:gd name="connsiteY7" fmla="*/ 40574 h 119982"/>
                  <a:gd name="connsiteX8" fmla="*/ 51215 w 197362"/>
                  <a:gd name="connsiteY8" fmla="*/ 52393 h 119982"/>
                  <a:gd name="connsiteX9" fmla="*/ 23638 w 197362"/>
                  <a:gd name="connsiteY9" fmla="*/ 68151 h 119982"/>
                  <a:gd name="connsiteX10" fmla="*/ 11819 w 197362"/>
                  <a:gd name="connsiteY10" fmla="*/ 99667 h 119982"/>
                  <a:gd name="connsiteX11" fmla="*/ 0 w 197362"/>
                  <a:gd name="connsiteY11" fmla="*/ 119365 h 119982"/>
                  <a:gd name="connsiteX12" fmla="*/ 7880 w 197362"/>
                  <a:gd name="connsiteY12" fmla="*/ 119365 h 119982"/>
                  <a:gd name="connsiteX13" fmla="*/ 66973 w 197362"/>
                  <a:gd name="connsiteY13" fmla="*/ 95728 h 119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7362" h="119982">
                    <a:moveTo>
                      <a:pt x="66973" y="95728"/>
                    </a:moveTo>
                    <a:cubicBezTo>
                      <a:pt x="70913" y="91788"/>
                      <a:pt x="86671" y="64211"/>
                      <a:pt x="90611" y="64211"/>
                    </a:cubicBezTo>
                    <a:cubicBezTo>
                      <a:pt x="98489" y="64211"/>
                      <a:pt x="110309" y="52393"/>
                      <a:pt x="118187" y="48453"/>
                    </a:cubicBezTo>
                    <a:cubicBezTo>
                      <a:pt x="133945" y="40574"/>
                      <a:pt x="153643" y="36634"/>
                      <a:pt x="169402" y="28755"/>
                    </a:cubicBezTo>
                    <a:cubicBezTo>
                      <a:pt x="173341" y="24815"/>
                      <a:pt x="200918" y="12997"/>
                      <a:pt x="196978" y="5118"/>
                    </a:cubicBezTo>
                    <a:cubicBezTo>
                      <a:pt x="193039" y="-6701"/>
                      <a:pt x="165462" y="5118"/>
                      <a:pt x="157583" y="9057"/>
                    </a:cubicBezTo>
                    <a:cubicBezTo>
                      <a:pt x="137885" y="12997"/>
                      <a:pt x="114247" y="12997"/>
                      <a:pt x="94549" y="16936"/>
                    </a:cubicBezTo>
                    <a:cubicBezTo>
                      <a:pt x="86671" y="16936"/>
                      <a:pt x="74852" y="32695"/>
                      <a:pt x="70913" y="40574"/>
                    </a:cubicBezTo>
                    <a:cubicBezTo>
                      <a:pt x="63033" y="44513"/>
                      <a:pt x="59093" y="48453"/>
                      <a:pt x="51215" y="52393"/>
                    </a:cubicBezTo>
                    <a:cubicBezTo>
                      <a:pt x="39396" y="56332"/>
                      <a:pt x="27577" y="56332"/>
                      <a:pt x="23638" y="68151"/>
                    </a:cubicBezTo>
                    <a:cubicBezTo>
                      <a:pt x="23638" y="72090"/>
                      <a:pt x="-3940" y="103607"/>
                      <a:pt x="11819" y="99667"/>
                    </a:cubicBezTo>
                    <a:cubicBezTo>
                      <a:pt x="7880" y="107547"/>
                      <a:pt x="0" y="111486"/>
                      <a:pt x="0" y="119365"/>
                    </a:cubicBezTo>
                    <a:cubicBezTo>
                      <a:pt x="3940" y="119365"/>
                      <a:pt x="7880" y="119365"/>
                      <a:pt x="7880" y="119365"/>
                    </a:cubicBezTo>
                    <a:cubicBezTo>
                      <a:pt x="27577" y="123305"/>
                      <a:pt x="59093" y="107547"/>
                      <a:pt x="66973" y="9572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xmlns="" id="{E227CA0B-484F-4871-87B5-D2C5CB7D1851}"/>
                  </a:ext>
                </a:extLst>
              </p:cNvPr>
              <p:cNvSpPr/>
              <p:nvPr/>
            </p:nvSpPr>
            <p:spPr>
              <a:xfrm>
                <a:off x="14086851" y="8489547"/>
                <a:ext cx="4923" cy="11818"/>
              </a:xfrm>
              <a:custGeom>
                <a:avLst/>
                <a:gdLst>
                  <a:gd name="connsiteX0" fmla="*/ 0 w 4923"/>
                  <a:gd name="connsiteY0" fmla="*/ 11819 h 11818"/>
                  <a:gd name="connsiteX1" fmla="*/ 3939 w 4923"/>
                  <a:gd name="connsiteY1" fmla="*/ 0 h 11818"/>
                  <a:gd name="connsiteX2" fmla="*/ 0 w 4923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23" h="11818">
                    <a:moveTo>
                      <a:pt x="0" y="11819"/>
                    </a:moveTo>
                    <a:cubicBezTo>
                      <a:pt x="7878" y="7879"/>
                      <a:pt x="3939" y="3940"/>
                      <a:pt x="3939" y="0"/>
                    </a:cubicBezTo>
                    <a:cubicBezTo>
                      <a:pt x="0" y="3940"/>
                      <a:pt x="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xmlns="" id="{F25499E5-D6DC-4D99-A375-1AB260A7EA0B}"/>
                  </a:ext>
                </a:extLst>
              </p:cNvPr>
              <p:cNvSpPr/>
              <p:nvPr/>
            </p:nvSpPr>
            <p:spPr>
              <a:xfrm>
                <a:off x="13409245" y="8398937"/>
                <a:ext cx="7879" cy="9630"/>
              </a:xfrm>
              <a:custGeom>
                <a:avLst/>
                <a:gdLst>
                  <a:gd name="connsiteX0" fmla="*/ 7880 w 7879"/>
                  <a:gd name="connsiteY0" fmla="*/ 7879 h 9630"/>
                  <a:gd name="connsiteX1" fmla="*/ 7880 w 7879"/>
                  <a:gd name="connsiteY1" fmla="*/ 7879 h 9630"/>
                  <a:gd name="connsiteX2" fmla="*/ 7880 w 7879"/>
                  <a:gd name="connsiteY2" fmla="*/ 7879 h 9630"/>
                  <a:gd name="connsiteX3" fmla="*/ 7880 w 7879"/>
                  <a:gd name="connsiteY3" fmla="*/ 0 h 9630"/>
                  <a:gd name="connsiteX4" fmla="*/ 0 w 7879"/>
                  <a:gd name="connsiteY4" fmla="*/ 7879 h 9630"/>
                  <a:gd name="connsiteX5" fmla="*/ 7880 w 7879"/>
                  <a:gd name="connsiteY5" fmla="*/ 7879 h 9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9" h="9630">
                    <a:moveTo>
                      <a:pt x="7880" y="7879"/>
                    </a:moveTo>
                    <a:cubicBezTo>
                      <a:pt x="7880" y="7879"/>
                      <a:pt x="7880" y="7879"/>
                      <a:pt x="7880" y="7879"/>
                    </a:cubicBezTo>
                    <a:cubicBezTo>
                      <a:pt x="7880" y="7879"/>
                      <a:pt x="7880" y="7879"/>
                      <a:pt x="7880" y="7879"/>
                    </a:cubicBezTo>
                    <a:cubicBezTo>
                      <a:pt x="7880" y="3940"/>
                      <a:pt x="7880" y="3940"/>
                      <a:pt x="7880" y="0"/>
                    </a:cubicBezTo>
                    <a:cubicBezTo>
                      <a:pt x="3940" y="0"/>
                      <a:pt x="0" y="3940"/>
                      <a:pt x="0" y="7879"/>
                    </a:cubicBezTo>
                    <a:cubicBezTo>
                      <a:pt x="3940" y="7879"/>
                      <a:pt x="7880" y="1181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xmlns="" id="{23F44B4F-397E-4D7A-839F-A39F085BFB18}"/>
                  </a:ext>
                </a:extLst>
              </p:cNvPr>
              <p:cNvSpPr/>
              <p:nvPr/>
            </p:nvSpPr>
            <p:spPr>
              <a:xfrm>
                <a:off x="13783504" y="84383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xmlns="" id="{9D894792-2C42-46E4-9522-D3B26D31896C}"/>
                  </a:ext>
                </a:extLst>
              </p:cNvPr>
              <p:cNvSpPr/>
              <p:nvPr/>
            </p:nvSpPr>
            <p:spPr>
              <a:xfrm>
                <a:off x="13413185" y="8361573"/>
                <a:ext cx="511158" cy="175248"/>
              </a:xfrm>
              <a:custGeom>
                <a:avLst/>
                <a:gdLst>
                  <a:gd name="connsiteX0" fmla="*/ 189099 w 511158"/>
                  <a:gd name="connsiteY0" fmla="*/ 108276 h 175248"/>
                  <a:gd name="connsiteX1" fmla="*/ 287588 w 511158"/>
                  <a:gd name="connsiteY1" fmla="*/ 139793 h 175248"/>
                  <a:gd name="connsiteX2" fmla="*/ 362439 w 511158"/>
                  <a:gd name="connsiteY2" fmla="*/ 151611 h 175248"/>
                  <a:gd name="connsiteX3" fmla="*/ 397896 w 511158"/>
                  <a:gd name="connsiteY3" fmla="*/ 147672 h 175248"/>
                  <a:gd name="connsiteX4" fmla="*/ 437292 w 511158"/>
                  <a:gd name="connsiteY4" fmla="*/ 163430 h 175248"/>
                  <a:gd name="connsiteX5" fmla="*/ 456990 w 511158"/>
                  <a:gd name="connsiteY5" fmla="*/ 171309 h 175248"/>
                  <a:gd name="connsiteX6" fmla="*/ 449110 w 511158"/>
                  <a:gd name="connsiteY6" fmla="*/ 139793 h 175248"/>
                  <a:gd name="connsiteX7" fmla="*/ 468808 w 511158"/>
                  <a:gd name="connsiteY7" fmla="*/ 155551 h 175248"/>
                  <a:gd name="connsiteX8" fmla="*/ 480626 w 511158"/>
                  <a:gd name="connsiteY8" fmla="*/ 175249 h 175248"/>
                  <a:gd name="connsiteX9" fmla="*/ 496386 w 511158"/>
                  <a:gd name="connsiteY9" fmla="*/ 159490 h 175248"/>
                  <a:gd name="connsiteX10" fmla="*/ 496386 w 511158"/>
                  <a:gd name="connsiteY10" fmla="*/ 131914 h 175248"/>
                  <a:gd name="connsiteX11" fmla="*/ 453050 w 511158"/>
                  <a:gd name="connsiteY11" fmla="*/ 127974 h 175248"/>
                  <a:gd name="connsiteX12" fmla="*/ 433352 w 511158"/>
                  <a:gd name="connsiteY12" fmla="*/ 104337 h 175248"/>
                  <a:gd name="connsiteX13" fmla="*/ 386077 w 511158"/>
                  <a:gd name="connsiteY13" fmla="*/ 104337 h 175248"/>
                  <a:gd name="connsiteX14" fmla="*/ 370319 w 511158"/>
                  <a:gd name="connsiteY14" fmla="*/ 76760 h 175248"/>
                  <a:gd name="connsiteX15" fmla="*/ 425473 w 511158"/>
                  <a:gd name="connsiteY15" fmla="*/ 72820 h 175248"/>
                  <a:gd name="connsiteX16" fmla="*/ 437292 w 511158"/>
                  <a:gd name="connsiteY16" fmla="*/ 64941 h 175248"/>
                  <a:gd name="connsiteX17" fmla="*/ 366379 w 511158"/>
                  <a:gd name="connsiteY17" fmla="*/ 68881 h 175248"/>
                  <a:gd name="connsiteX18" fmla="*/ 362439 w 511158"/>
                  <a:gd name="connsiteY18" fmla="*/ 57062 h 175248"/>
                  <a:gd name="connsiteX19" fmla="*/ 330923 w 511158"/>
                  <a:gd name="connsiteY19" fmla="*/ 53122 h 175248"/>
                  <a:gd name="connsiteX20" fmla="*/ 319105 w 511158"/>
                  <a:gd name="connsiteY20" fmla="*/ 49183 h 175248"/>
                  <a:gd name="connsiteX21" fmla="*/ 303346 w 511158"/>
                  <a:gd name="connsiteY21" fmla="*/ 49183 h 175248"/>
                  <a:gd name="connsiteX22" fmla="*/ 279709 w 511158"/>
                  <a:gd name="connsiteY22" fmla="*/ 33424 h 175248"/>
                  <a:gd name="connsiteX23" fmla="*/ 267890 w 511158"/>
                  <a:gd name="connsiteY23" fmla="*/ 49183 h 175248"/>
                  <a:gd name="connsiteX24" fmla="*/ 244252 w 511158"/>
                  <a:gd name="connsiteY24" fmla="*/ 61001 h 175248"/>
                  <a:gd name="connsiteX25" fmla="*/ 200918 w 511158"/>
                  <a:gd name="connsiteY25" fmla="*/ 57062 h 175248"/>
                  <a:gd name="connsiteX26" fmla="*/ 181220 w 511158"/>
                  <a:gd name="connsiteY26" fmla="*/ 57062 h 175248"/>
                  <a:gd name="connsiteX27" fmla="*/ 161522 w 511158"/>
                  <a:gd name="connsiteY27" fmla="*/ 29485 h 175248"/>
                  <a:gd name="connsiteX28" fmla="*/ 126065 w 511158"/>
                  <a:gd name="connsiteY28" fmla="*/ 21606 h 175248"/>
                  <a:gd name="connsiteX29" fmla="*/ 94549 w 511158"/>
                  <a:gd name="connsiteY29" fmla="*/ 1908 h 175248"/>
                  <a:gd name="connsiteX30" fmla="*/ 51214 w 511158"/>
                  <a:gd name="connsiteY30" fmla="*/ 1908 h 175248"/>
                  <a:gd name="connsiteX31" fmla="*/ 23638 w 511158"/>
                  <a:gd name="connsiteY31" fmla="*/ 29485 h 175248"/>
                  <a:gd name="connsiteX32" fmla="*/ 0 w 511158"/>
                  <a:gd name="connsiteY32" fmla="*/ 49183 h 175248"/>
                  <a:gd name="connsiteX33" fmla="*/ 39396 w 511158"/>
                  <a:gd name="connsiteY33" fmla="*/ 53122 h 175248"/>
                  <a:gd name="connsiteX34" fmla="*/ 66972 w 511158"/>
                  <a:gd name="connsiteY34" fmla="*/ 64941 h 175248"/>
                  <a:gd name="connsiteX35" fmla="*/ 78791 w 511158"/>
                  <a:gd name="connsiteY35" fmla="*/ 88578 h 175248"/>
                  <a:gd name="connsiteX36" fmla="*/ 118187 w 511158"/>
                  <a:gd name="connsiteY36" fmla="*/ 92518 h 175248"/>
                  <a:gd name="connsiteX37" fmla="*/ 161522 w 511158"/>
                  <a:gd name="connsiteY37" fmla="*/ 104337 h 175248"/>
                  <a:gd name="connsiteX38" fmla="*/ 193039 w 511158"/>
                  <a:gd name="connsiteY38" fmla="*/ 104337 h 175248"/>
                  <a:gd name="connsiteX39" fmla="*/ 185159 w 511158"/>
                  <a:gd name="connsiteY39" fmla="*/ 100397 h 175248"/>
                  <a:gd name="connsiteX40" fmla="*/ 189099 w 511158"/>
                  <a:gd name="connsiteY40" fmla="*/ 108276 h 175248"/>
                  <a:gd name="connsiteX41" fmla="*/ 370319 w 511158"/>
                  <a:gd name="connsiteY41" fmla="*/ 76760 h 175248"/>
                  <a:gd name="connsiteX42" fmla="*/ 370319 w 511158"/>
                  <a:gd name="connsiteY42" fmla="*/ 76760 h 175248"/>
                  <a:gd name="connsiteX43" fmla="*/ 370319 w 511158"/>
                  <a:gd name="connsiteY43" fmla="*/ 76760 h 1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511158" h="175248">
                    <a:moveTo>
                      <a:pt x="189099" y="108276"/>
                    </a:moveTo>
                    <a:cubicBezTo>
                      <a:pt x="224555" y="112216"/>
                      <a:pt x="256072" y="135853"/>
                      <a:pt x="287588" y="139793"/>
                    </a:cubicBezTo>
                    <a:cubicBezTo>
                      <a:pt x="311226" y="139793"/>
                      <a:pt x="338803" y="151611"/>
                      <a:pt x="362439" y="151611"/>
                    </a:cubicBezTo>
                    <a:cubicBezTo>
                      <a:pt x="378199" y="151611"/>
                      <a:pt x="382137" y="139793"/>
                      <a:pt x="397896" y="147672"/>
                    </a:cubicBezTo>
                    <a:cubicBezTo>
                      <a:pt x="413654" y="155551"/>
                      <a:pt x="421533" y="159490"/>
                      <a:pt x="437292" y="163430"/>
                    </a:cubicBezTo>
                    <a:cubicBezTo>
                      <a:pt x="441231" y="163430"/>
                      <a:pt x="453050" y="179188"/>
                      <a:pt x="456990" y="171309"/>
                    </a:cubicBezTo>
                    <a:cubicBezTo>
                      <a:pt x="460929" y="163430"/>
                      <a:pt x="445171" y="151611"/>
                      <a:pt x="449110" y="139793"/>
                    </a:cubicBezTo>
                    <a:cubicBezTo>
                      <a:pt x="449110" y="147672"/>
                      <a:pt x="460929" y="151611"/>
                      <a:pt x="468808" y="155551"/>
                    </a:cubicBezTo>
                    <a:cubicBezTo>
                      <a:pt x="484566" y="163430"/>
                      <a:pt x="472748" y="171309"/>
                      <a:pt x="480626" y="175249"/>
                    </a:cubicBezTo>
                    <a:cubicBezTo>
                      <a:pt x="488506" y="175249"/>
                      <a:pt x="492446" y="167370"/>
                      <a:pt x="496386" y="159490"/>
                    </a:cubicBezTo>
                    <a:cubicBezTo>
                      <a:pt x="516083" y="151611"/>
                      <a:pt x="516083" y="139793"/>
                      <a:pt x="496386" y="131914"/>
                    </a:cubicBezTo>
                    <a:cubicBezTo>
                      <a:pt x="480626" y="124035"/>
                      <a:pt x="464868" y="143732"/>
                      <a:pt x="453050" y="127974"/>
                    </a:cubicBezTo>
                    <a:cubicBezTo>
                      <a:pt x="456990" y="112216"/>
                      <a:pt x="449110" y="104337"/>
                      <a:pt x="433352" y="104337"/>
                    </a:cubicBezTo>
                    <a:cubicBezTo>
                      <a:pt x="417594" y="104337"/>
                      <a:pt x="401835" y="112216"/>
                      <a:pt x="386077" y="104337"/>
                    </a:cubicBezTo>
                    <a:cubicBezTo>
                      <a:pt x="362439" y="92518"/>
                      <a:pt x="382137" y="92518"/>
                      <a:pt x="370319" y="76760"/>
                    </a:cubicBezTo>
                    <a:cubicBezTo>
                      <a:pt x="386077" y="84639"/>
                      <a:pt x="409715" y="76760"/>
                      <a:pt x="425473" y="72820"/>
                    </a:cubicBezTo>
                    <a:cubicBezTo>
                      <a:pt x="425473" y="72820"/>
                      <a:pt x="433352" y="64941"/>
                      <a:pt x="437292" y="64941"/>
                    </a:cubicBezTo>
                    <a:cubicBezTo>
                      <a:pt x="433352" y="49183"/>
                      <a:pt x="370319" y="49183"/>
                      <a:pt x="366379" y="68881"/>
                    </a:cubicBezTo>
                    <a:cubicBezTo>
                      <a:pt x="366379" y="64941"/>
                      <a:pt x="362439" y="61001"/>
                      <a:pt x="362439" y="57062"/>
                    </a:cubicBezTo>
                    <a:cubicBezTo>
                      <a:pt x="346681" y="61001"/>
                      <a:pt x="342742" y="57062"/>
                      <a:pt x="330923" y="53122"/>
                    </a:cubicBezTo>
                    <a:cubicBezTo>
                      <a:pt x="326984" y="53122"/>
                      <a:pt x="323044" y="53122"/>
                      <a:pt x="319105" y="49183"/>
                    </a:cubicBezTo>
                    <a:cubicBezTo>
                      <a:pt x="311226" y="37364"/>
                      <a:pt x="311226" y="49183"/>
                      <a:pt x="303346" y="49183"/>
                    </a:cubicBezTo>
                    <a:cubicBezTo>
                      <a:pt x="291528" y="49183"/>
                      <a:pt x="291528" y="33424"/>
                      <a:pt x="279709" y="33424"/>
                    </a:cubicBezTo>
                    <a:cubicBezTo>
                      <a:pt x="271830" y="33424"/>
                      <a:pt x="271830" y="45243"/>
                      <a:pt x="267890" y="49183"/>
                    </a:cubicBezTo>
                    <a:cubicBezTo>
                      <a:pt x="260012" y="68881"/>
                      <a:pt x="256072" y="57062"/>
                      <a:pt x="244252" y="61001"/>
                    </a:cubicBezTo>
                    <a:cubicBezTo>
                      <a:pt x="232434" y="61001"/>
                      <a:pt x="212736" y="64941"/>
                      <a:pt x="200918" y="57062"/>
                    </a:cubicBezTo>
                    <a:cubicBezTo>
                      <a:pt x="193039" y="53122"/>
                      <a:pt x="189099" y="57062"/>
                      <a:pt x="181220" y="57062"/>
                    </a:cubicBezTo>
                    <a:cubicBezTo>
                      <a:pt x="169401" y="57062"/>
                      <a:pt x="165461" y="37364"/>
                      <a:pt x="161522" y="29485"/>
                    </a:cubicBezTo>
                    <a:cubicBezTo>
                      <a:pt x="157583" y="25545"/>
                      <a:pt x="133945" y="21606"/>
                      <a:pt x="126065" y="21606"/>
                    </a:cubicBezTo>
                    <a:cubicBezTo>
                      <a:pt x="118187" y="21606"/>
                      <a:pt x="102429" y="5848"/>
                      <a:pt x="94549" y="1908"/>
                    </a:cubicBezTo>
                    <a:cubicBezTo>
                      <a:pt x="90610" y="17666"/>
                      <a:pt x="59093" y="9787"/>
                      <a:pt x="51214" y="1908"/>
                    </a:cubicBezTo>
                    <a:cubicBezTo>
                      <a:pt x="39396" y="-9911"/>
                      <a:pt x="39396" y="37364"/>
                      <a:pt x="23638" y="29485"/>
                    </a:cubicBezTo>
                    <a:cubicBezTo>
                      <a:pt x="19698" y="49183"/>
                      <a:pt x="15758" y="45243"/>
                      <a:pt x="0" y="49183"/>
                    </a:cubicBezTo>
                    <a:cubicBezTo>
                      <a:pt x="15758" y="57062"/>
                      <a:pt x="23638" y="53122"/>
                      <a:pt x="39396" y="53122"/>
                    </a:cubicBezTo>
                    <a:cubicBezTo>
                      <a:pt x="43335" y="53122"/>
                      <a:pt x="66972" y="61001"/>
                      <a:pt x="66972" y="64941"/>
                    </a:cubicBezTo>
                    <a:cubicBezTo>
                      <a:pt x="70912" y="76760"/>
                      <a:pt x="51214" y="84639"/>
                      <a:pt x="78791" y="88578"/>
                    </a:cubicBezTo>
                    <a:cubicBezTo>
                      <a:pt x="90610" y="92518"/>
                      <a:pt x="106368" y="88578"/>
                      <a:pt x="118187" y="92518"/>
                    </a:cubicBezTo>
                    <a:cubicBezTo>
                      <a:pt x="130005" y="96457"/>
                      <a:pt x="149703" y="112216"/>
                      <a:pt x="161522" y="104337"/>
                    </a:cubicBezTo>
                    <a:cubicBezTo>
                      <a:pt x="177280" y="96457"/>
                      <a:pt x="177280" y="104337"/>
                      <a:pt x="193039" y="104337"/>
                    </a:cubicBezTo>
                    <a:cubicBezTo>
                      <a:pt x="189099" y="104337"/>
                      <a:pt x="189099" y="100397"/>
                      <a:pt x="185159" y="100397"/>
                    </a:cubicBezTo>
                    <a:cubicBezTo>
                      <a:pt x="189099" y="108276"/>
                      <a:pt x="189099" y="108276"/>
                      <a:pt x="189099" y="108276"/>
                    </a:cubicBezTo>
                    <a:close/>
                    <a:moveTo>
                      <a:pt x="370319" y="76760"/>
                    </a:moveTo>
                    <a:cubicBezTo>
                      <a:pt x="370319" y="76760"/>
                      <a:pt x="370319" y="76760"/>
                      <a:pt x="370319" y="76760"/>
                    </a:cubicBezTo>
                    <a:cubicBezTo>
                      <a:pt x="374259" y="80699"/>
                      <a:pt x="366379" y="72820"/>
                      <a:pt x="370319" y="7676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xmlns="" id="{C5E76727-EFAF-4E81-882B-7B8FF8600ED4}"/>
                  </a:ext>
                </a:extLst>
              </p:cNvPr>
              <p:cNvSpPr/>
              <p:nvPr/>
            </p:nvSpPr>
            <p:spPr>
              <a:xfrm>
                <a:off x="13598344" y="8469849"/>
                <a:ext cx="3939" cy="39395"/>
              </a:xfrm>
              <a:custGeom>
                <a:avLst/>
                <a:gdLst>
                  <a:gd name="connsiteX0" fmla="*/ 3940 w 3939"/>
                  <a:gd name="connsiteY0" fmla="*/ 0 h 39395"/>
                  <a:gd name="connsiteX1" fmla="*/ 0 w 3939"/>
                  <a:gd name="connsiteY1" fmla="*/ 0 h 39395"/>
                  <a:gd name="connsiteX2" fmla="*/ 3940 w 3939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" h="39395">
                    <a:moveTo>
                      <a:pt x="3940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xmlns="" id="{8B264844-8E08-41F2-A57A-52756FE629C8}"/>
                  </a:ext>
                </a:extLst>
              </p:cNvPr>
              <p:cNvSpPr/>
              <p:nvPr/>
            </p:nvSpPr>
            <p:spPr>
              <a:xfrm>
                <a:off x="13783504" y="835560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xmlns="" id="{7461446D-BE14-4848-A3A7-5E7C1FF3C54B}"/>
                  </a:ext>
                </a:extLst>
              </p:cNvPr>
              <p:cNvSpPr/>
              <p:nvPr/>
            </p:nvSpPr>
            <p:spPr>
              <a:xfrm>
                <a:off x="13783504" y="835560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xmlns="" id="{08E11548-F351-46EE-B4DF-6797A937B1B2}"/>
                  </a:ext>
                </a:extLst>
              </p:cNvPr>
              <p:cNvSpPr/>
              <p:nvPr/>
            </p:nvSpPr>
            <p:spPr>
              <a:xfrm>
                <a:off x="13780002" y="8355601"/>
                <a:ext cx="3502" cy="9697"/>
              </a:xfrm>
              <a:custGeom>
                <a:avLst/>
                <a:gdLst>
                  <a:gd name="connsiteX0" fmla="*/ 3502 w 3502"/>
                  <a:gd name="connsiteY0" fmla="*/ 0 h 9697"/>
                  <a:gd name="connsiteX1" fmla="*/ 3502 w 3502"/>
                  <a:gd name="connsiteY1" fmla="*/ 0 h 9697"/>
                  <a:gd name="connsiteX2" fmla="*/ 3502 w 3502"/>
                  <a:gd name="connsiteY2" fmla="*/ 0 h 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02" h="9697">
                    <a:moveTo>
                      <a:pt x="3502" y="0"/>
                    </a:moveTo>
                    <a:cubicBezTo>
                      <a:pt x="-4378" y="3940"/>
                      <a:pt x="3502" y="19698"/>
                      <a:pt x="3502" y="0"/>
                    </a:cubicBezTo>
                    <a:lnTo>
                      <a:pt x="3502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xmlns="" id="{4EA0D374-5428-48C8-8CC2-B9CF8E7FCBBF}"/>
                  </a:ext>
                </a:extLst>
              </p:cNvPr>
              <p:cNvSpPr/>
              <p:nvPr/>
            </p:nvSpPr>
            <p:spPr>
              <a:xfrm>
                <a:off x="13858355" y="8426514"/>
                <a:ext cx="7879" cy="11818"/>
              </a:xfrm>
              <a:custGeom>
                <a:avLst/>
                <a:gdLst>
                  <a:gd name="connsiteX0" fmla="*/ 0 w 7879"/>
                  <a:gd name="connsiteY0" fmla="*/ 0 h 11818"/>
                  <a:gd name="connsiteX1" fmla="*/ 7880 w 7879"/>
                  <a:gd name="connsiteY1" fmla="*/ 11819 h 11818"/>
                  <a:gd name="connsiteX2" fmla="*/ 0 w 7879"/>
                  <a:gd name="connsiteY2" fmla="*/ 0 h 11818"/>
                  <a:gd name="connsiteX3" fmla="*/ 0 w 7879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11818">
                    <a:moveTo>
                      <a:pt x="0" y="0"/>
                    </a:moveTo>
                    <a:cubicBezTo>
                      <a:pt x="0" y="7879"/>
                      <a:pt x="0" y="7879"/>
                      <a:pt x="7880" y="11819"/>
                    </a:cubicBezTo>
                    <a:cubicBezTo>
                      <a:pt x="7880" y="7879"/>
                      <a:pt x="7880" y="7879"/>
                      <a:pt x="0" y="0"/>
                    </a:cubicBezTo>
                    <a:cubicBezTo>
                      <a:pt x="394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xmlns="" id="{EE3CCDE8-A8B3-4AD8-8CE6-C463A81E7102}"/>
                  </a:ext>
                </a:extLst>
              </p:cNvPr>
              <p:cNvSpPr/>
              <p:nvPr/>
            </p:nvSpPr>
            <p:spPr>
              <a:xfrm>
                <a:off x="13866235" y="8434393"/>
                <a:ext cx="11818" cy="3939"/>
              </a:xfrm>
              <a:custGeom>
                <a:avLst/>
                <a:gdLst>
                  <a:gd name="connsiteX0" fmla="*/ 11818 w 11818"/>
                  <a:gd name="connsiteY0" fmla="*/ 0 h 3939"/>
                  <a:gd name="connsiteX1" fmla="*/ 0 w 11818"/>
                  <a:gd name="connsiteY1" fmla="*/ 0 h 3939"/>
                  <a:gd name="connsiteX2" fmla="*/ 7878 w 11818"/>
                  <a:gd name="connsiteY2" fmla="*/ 3940 h 3939"/>
                  <a:gd name="connsiteX3" fmla="*/ 11818 w 11818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3939">
                    <a:moveTo>
                      <a:pt x="11818" y="0"/>
                    </a:moveTo>
                    <a:cubicBezTo>
                      <a:pt x="7878" y="0"/>
                      <a:pt x="3940" y="0"/>
                      <a:pt x="0" y="0"/>
                    </a:cubicBezTo>
                    <a:cubicBezTo>
                      <a:pt x="0" y="0"/>
                      <a:pt x="3940" y="3940"/>
                      <a:pt x="7878" y="3940"/>
                    </a:cubicBezTo>
                    <a:cubicBezTo>
                      <a:pt x="7878" y="3940"/>
                      <a:pt x="11818" y="0"/>
                      <a:pt x="1181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xmlns="" id="{A2EB7FE4-2AFA-4043-8CF2-06DFC2F5385C}"/>
                  </a:ext>
                </a:extLst>
              </p:cNvPr>
              <p:cNvSpPr/>
              <p:nvPr/>
            </p:nvSpPr>
            <p:spPr>
              <a:xfrm>
                <a:off x="13905021" y="8414695"/>
                <a:ext cx="20307" cy="15758"/>
              </a:xfrm>
              <a:custGeom>
                <a:avLst/>
                <a:gdLst>
                  <a:gd name="connsiteX0" fmla="*/ 4549 w 20307"/>
                  <a:gd name="connsiteY0" fmla="*/ 15758 h 15758"/>
                  <a:gd name="connsiteX1" fmla="*/ 20307 w 20307"/>
                  <a:gd name="connsiteY1" fmla="*/ 11819 h 15758"/>
                  <a:gd name="connsiteX2" fmla="*/ 4549 w 20307"/>
                  <a:gd name="connsiteY2" fmla="*/ 0 h 15758"/>
                  <a:gd name="connsiteX3" fmla="*/ 4549 w 20307"/>
                  <a:gd name="connsiteY3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307" h="15758">
                    <a:moveTo>
                      <a:pt x="4549" y="15758"/>
                    </a:moveTo>
                    <a:cubicBezTo>
                      <a:pt x="8488" y="11819"/>
                      <a:pt x="16368" y="11819"/>
                      <a:pt x="20307" y="11819"/>
                    </a:cubicBezTo>
                    <a:cubicBezTo>
                      <a:pt x="16368" y="3940"/>
                      <a:pt x="12428" y="3940"/>
                      <a:pt x="4549" y="0"/>
                    </a:cubicBezTo>
                    <a:cubicBezTo>
                      <a:pt x="609" y="7879"/>
                      <a:pt x="-3330" y="7879"/>
                      <a:pt x="4549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xmlns="" id="{4060E06C-BC21-419D-A993-A8E6586CB713}"/>
                  </a:ext>
                </a:extLst>
              </p:cNvPr>
              <p:cNvSpPr/>
              <p:nvPr/>
            </p:nvSpPr>
            <p:spPr>
              <a:xfrm>
                <a:off x="13909570" y="8517124"/>
                <a:ext cx="9629" cy="11818"/>
              </a:xfrm>
              <a:custGeom>
                <a:avLst/>
                <a:gdLst>
                  <a:gd name="connsiteX0" fmla="*/ 0 w 9629"/>
                  <a:gd name="connsiteY0" fmla="*/ 7879 h 11818"/>
                  <a:gd name="connsiteX1" fmla="*/ 7878 w 9629"/>
                  <a:gd name="connsiteY1" fmla="*/ 11819 h 11818"/>
                  <a:gd name="connsiteX2" fmla="*/ 7878 w 9629"/>
                  <a:gd name="connsiteY2" fmla="*/ 0 h 11818"/>
                  <a:gd name="connsiteX3" fmla="*/ 0 w 9629"/>
                  <a:gd name="connsiteY3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29" h="11818">
                    <a:moveTo>
                      <a:pt x="0" y="7879"/>
                    </a:moveTo>
                    <a:cubicBezTo>
                      <a:pt x="3939" y="7879"/>
                      <a:pt x="3939" y="11819"/>
                      <a:pt x="7878" y="11819"/>
                    </a:cubicBezTo>
                    <a:cubicBezTo>
                      <a:pt x="11818" y="3940"/>
                      <a:pt x="7878" y="3940"/>
                      <a:pt x="7878" y="0"/>
                    </a:cubicBezTo>
                    <a:cubicBezTo>
                      <a:pt x="3939" y="3940"/>
                      <a:pt x="3939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xmlns="" id="{AB1AD8E2-4E4C-49D4-8B98-1E294CDABCC7}"/>
                  </a:ext>
                </a:extLst>
              </p:cNvPr>
              <p:cNvSpPr/>
              <p:nvPr/>
            </p:nvSpPr>
            <p:spPr>
              <a:xfrm>
                <a:off x="13928885" y="8496190"/>
                <a:ext cx="45118" cy="40631"/>
              </a:xfrm>
              <a:custGeom>
                <a:avLst/>
                <a:gdLst>
                  <a:gd name="connsiteX0" fmla="*/ 31899 w 45118"/>
                  <a:gd name="connsiteY0" fmla="*/ 40631 h 40631"/>
                  <a:gd name="connsiteX1" fmla="*/ 43717 w 45118"/>
                  <a:gd name="connsiteY1" fmla="*/ 13055 h 40631"/>
                  <a:gd name="connsiteX2" fmla="*/ 43717 w 45118"/>
                  <a:gd name="connsiteY2" fmla="*/ 13055 h 40631"/>
                  <a:gd name="connsiteX3" fmla="*/ 16141 w 45118"/>
                  <a:gd name="connsiteY3" fmla="*/ 5175 h 40631"/>
                  <a:gd name="connsiteX4" fmla="*/ 383 w 45118"/>
                  <a:gd name="connsiteY4" fmla="*/ 24873 h 40631"/>
                  <a:gd name="connsiteX5" fmla="*/ 31899 w 45118"/>
                  <a:gd name="connsiteY5" fmla="*/ 40631 h 40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118" h="40631">
                    <a:moveTo>
                      <a:pt x="31899" y="40631"/>
                    </a:moveTo>
                    <a:cubicBezTo>
                      <a:pt x="31899" y="40631"/>
                      <a:pt x="43717" y="16994"/>
                      <a:pt x="43717" y="13055"/>
                    </a:cubicBezTo>
                    <a:cubicBezTo>
                      <a:pt x="43717" y="13055"/>
                      <a:pt x="43717" y="13055"/>
                      <a:pt x="43717" y="13055"/>
                    </a:cubicBezTo>
                    <a:cubicBezTo>
                      <a:pt x="51597" y="-2704"/>
                      <a:pt x="24019" y="-2704"/>
                      <a:pt x="16141" y="5175"/>
                    </a:cubicBezTo>
                    <a:cubicBezTo>
                      <a:pt x="8261" y="13055"/>
                      <a:pt x="16141" y="32752"/>
                      <a:pt x="383" y="24873"/>
                    </a:cubicBezTo>
                    <a:cubicBezTo>
                      <a:pt x="-3557" y="44571"/>
                      <a:pt x="24019" y="36692"/>
                      <a:pt x="31899" y="4063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xmlns="" id="{C9A2ABCB-8581-4FFB-A8CA-90040DA42A52}"/>
                  </a:ext>
                </a:extLst>
              </p:cNvPr>
              <p:cNvSpPr/>
              <p:nvPr/>
            </p:nvSpPr>
            <p:spPr>
              <a:xfrm>
                <a:off x="14054196" y="8532882"/>
                <a:ext cx="2274" cy="0"/>
              </a:xfrm>
              <a:custGeom>
                <a:avLst/>
                <a:gdLst>
                  <a:gd name="connsiteX0" fmla="*/ 1137 w 2274"/>
                  <a:gd name="connsiteY0" fmla="*/ 0 h 0"/>
                  <a:gd name="connsiteX1" fmla="*/ 1137 w 2274"/>
                  <a:gd name="connsiteY1" fmla="*/ 0 h 0"/>
                  <a:gd name="connsiteX2" fmla="*/ 1137 w 2274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4">
                    <a:moveTo>
                      <a:pt x="1137" y="0"/>
                    </a:moveTo>
                    <a:cubicBezTo>
                      <a:pt x="-2802" y="0"/>
                      <a:pt x="5077" y="0"/>
                      <a:pt x="1137" y="0"/>
                    </a:cubicBezTo>
                    <a:lnTo>
                      <a:pt x="1137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xmlns="" id="{0FBD2BF3-23B9-42DE-9B9F-745B4C8E8533}"/>
                  </a:ext>
                </a:extLst>
              </p:cNvPr>
              <p:cNvSpPr/>
              <p:nvPr/>
            </p:nvSpPr>
            <p:spPr>
              <a:xfrm>
                <a:off x="13968630" y="8488522"/>
                <a:ext cx="126099" cy="56178"/>
              </a:xfrm>
              <a:custGeom>
                <a:avLst/>
                <a:gdLst>
                  <a:gd name="connsiteX0" fmla="*/ 114281 w 126099"/>
                  <a:gd name="connsiteY0" fmla="*/ 44360 h 56178"/>
                  <a:gd name="connsiteX1" fmla="*/ 106401 w 126099"/>
                  <a:gd name="connsiteY1" fmla="*/ 36481 h 56178"/>
                  <a:gd name="connsiteX2" fmla="*/ 126099 w 126099"/>
                  <a:gd name="connsiteY2" fmla="*/ 20723 h 56178"/>
                  <a:gd name="connsiteX3" fmla="*/ 118221 w 126099"/>
                  <a:gd name="connsiteY3" fmla="*/ 28602 h 56178"/>
                  <a:gd name="connsiteX4" fmla="*/ 98523 w 126099"/>
                  <a:gd name="connsiteY4" fmla="*/ 16783 h 56178"/>
                  <a:gd name="connsiteX5" fmla="*/ 78825 w 126099"/>
                  <a:gd name="connsiteY5" fmla="*/ 12843 h 56178"/>
                  <a:gd name="connsiteX6" fmla="*/ 67006 w 126099"/>
                  <a:gd name="connsiteY6" fmla="*/ 1025 h 56178"/>
                  <a:gd name="connsiteX7" fmla="*/ 39429 w 126099"/>
                  <a:gd name="connsiteY7" fmla="*/ 16783 h 56178"/>
                  <a:gd name="connsiteX8" fmla="*/ 15792 w 126099"/>
                  <a:gd name="connsiteY8" fmla="*/ 56179 h 56178"/>
                  <a:gd name="connsiteX9" fmla="*/ 82764 w 126099"/>
                  <a:gd name="connsiteY9" fmla="*/ 32541 h 56178"/>
                  <a:gd name="connsiteX10" fmla="*/ 82764 w 126099"/>
                  <a:gd name="connsiteY10" fmla="*/ 40420 h 56178"/>
                  <a:gd name="connsiteX11" fmla="*/ 114281 w 126099"/>
                  <a:gd name="connsiteY11" fmla="*/ 44360 h 56178"/>
                  <a:gd name="connsiteX12" fmla="*/ 47308 w 126099"/>
                  <a:gd name="connsiteY12" fmla="*/ 16783 h 56178"/>
                  <a:gd name="connsiteX13" fmla="*/ 55187 w 126099"/>
                  <a:gd name="connsiteY13" fmla="*/ 4964 h 56178"/>
                  <a:gd name="connsiteX14" fmla="*/ 78825 w 126099"/>
                  <a:gd name="connsiteY14" fmla="*/ 28602 h 56178"/>
                  <a:gd name="connsiteX15" fmla="*/ 47308 w 126099"/>
                  <a:gd name="connsiteY15" fmla="*/ 16783 h 56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6099" h="56178">
                    <a:moveTo>
                      <a:pt x="114281" y="44360"/>
                    </a:moveTo>
                    <a:cubicBezTo>
                      <a:pt x="110341" y="40420"/>
                      <a:pt x="114281" y="40420"/>
                      <a:pt x="106401" y="36481"/>
                    </a:cubicBezTo>
                    <a:cubicBezTo>
                      <a:pt x="118221" y="36481"/>
                      <a:pt x="126099" y="36481"/>
                      <a:pt x="126099" y="20723"/>
                    </a:cubicBezTo>
                    <a:cubicBezTo>
                      <a:pt x="126099" y="20723"/>
                      <a:pt x="122159" y="28602"/>
                      <a:pt x="118221" y="28602"/>
                    </a:cubicBezTo>
                    <a:cubicBezTo>
                      <a:pt x="114281" y="28602"/>
                      <a:pt x="110341" y="-6855"/>
                      <a:pt x="98523" y="16783"/>
                    </a:cubicBezTo>
                    <a:cubicBezTo>
                      <a:pt x="94583" y="1025"/>
                      <a:pt x="90643" y="12843"/>
                      <a:pt x="78825" y="12843"/>
                    </a:cubicBezTo>
                    <a:cubicBezTo>
                      <a:pt x="70945" y="12843"/>
                      <a:pt x="70945" y="1025"/>
                      <a:pt x="67006" y="1025"/>
                    </a:cubicBezTo>
                    <a:cubicBezTo>
                      <a:pt x="55187" y="-2915"/>
                      <a:pt x="39429" y="4964"/>
                      <a:pt x="39429" y="16783"/>
                    </a:cubicBezTo>
                    <a:cubicBezTo>
                      <a:pt x="3972" y="4964"/>
                      <a:pt x="-15726" y="56179"/>
                      <a:pt x="15792" y="56179"/>
                    </a:cubicBezTo>
                    <a:cubicBezTo>
                      <a:pt x="31550" y="56179"/>
                      <a:pt x="70945" y="44360"/>
                      <a:pt x="82764" y="32541"/>
                    </a:cubicBezTo>
                    <a:cubicBezTo>
                      <a:pt x="82764" y="36481"/>
                      <a:pt x="78825" y="40420"/>
                      <a:pt x="82764" y="40420"/>
                    </a:cubicBezTo>
                    <a:cubicBezTo>
                      <a:pt x="94583" y="48299"/>
                      <a:pt x="106401" y="44360"/>
                      <a:pt x="114281" y="44360"/>
                    </a:cubicBezTo>
                    <a:close/>
                    <a:moveTo>
                      <a:pt x="47308" y="16783"/>
                    </a:moveTo>
                    <a:cubicBezTo>
                      <a:pt x="47308" y="12843"/>
                      <a:pt x="55187" y="4964"/>
                      <a:pt x="55187" y="4964"/>
                    </a:cubicBezTo>
                    <a:cubicBezTo>
                      <a:pt x="51248" y="16783"/>
                      <a:pt x="74885" y="24662"/>
                      <a:pt x="78825" y="28602"/>
                    </a:cubicBezTo>
                    <a:cubicBezTo>
                      <a:pt x="63066" y="44360"/>
                      <a:pt x="59127" y="28602"/>
                      <a:pt x="47308" y="1678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xmlns="" id="{FA5AF0AE-84FE-44D8-9F0F-4B3817EE6B17}"/>
                  </a:ext>
                </a:extLst>
              </p:cNvPr>
              <p:cNvSpPr/>
              <p:nvPr/>
            </p:nvSpPr>
            <p:spPr>
              <a:xfrm>
                <a:off x="14080231" y="8556519"/>
                <a:ext cx="88872" cy="56413"/>
              </a:xfrm>
              <a:custGeom>
                <a:avLst/>
                <a:gdLst>
                  <a:gd name="connsiteX0" fmla="*/ 22377 w 88872"/>
                  <a:gd name="connsiteY0" fmla="*/ 27577 h 56413"/>
                  <a:gd name="connsiteX1" fmla="*/ 77531 w 88872"/>
                  <a:gd name="connsiteY1" fmla="*/ 55154 h 56413"/>
                  <a:gd name="connsiteX2" fmla="*/ 57833 w 88872"/>
                  <a:gd name="connsiteY2" fmla="*/ 7879 h 56413"/>
                  <a:gd name="connsiteX3" fmla="*/ 22377 w 88872"/>
                  <a:gd name="connsiteY3" fmla="*/ 3939 h 56413"/>
                  <a:gd name="connsiteX4" fmla="*/ 22377 w 88872"/>
                  <a:gd name="connsiteY4" fmla="*/ 27577 h 56413"/>
                  <a:gd name="connsiteX5" fmla="*/ 22377 w 88872"/>
                  <a:gd name="connsiteY5" fmla="*/ 27577 h 56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8872" h="56413">
                    <a:moveTo>
                      <a:pt x="22377" y="27577"/>
                    </a:moveTo>
                    <a:cubicBezTo>
                      <a:pt x="46015" y="31517"/>
                      <a:pt x="53893" y="63033"/>
                      <a:pt x="77531" y="55154"/>
                    </a:cubicBezTo>
                    <a:cubicBezTo>
                      <a:pt x="109047" y="43335"/>
                      <a:pt x="65713" y="19698"/>
                      <a:pt x="57833" y="7879"/>
                    </a:cubicBezTo>
                    <a:cubicBezTo>
                      <a:pt x="46015" y="-3940"/>
                      <a:pt x="34196" y="0"/>
                      <a:pt x="22377" y="3939"/>
                    </a:cubicBezTo>
                    <a:cubicBezTo>
                      <a:pt x="-1260" y="7879"/>
                      <a:pt x="-13078" y="23637"/>
                      <a:pt x="22377" y="27577"/>
                    </a:cubicBezTo>
                    <a:cubicBezTo>
                      <a:pt x="18438" y="27577"/>
                      <a:pt x="10558" y="27577"/>
                      <a:pt x="22377" y="2757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xmlns="" id="{E0A1A147-023E-4B98-9FE5-E2581E175DC3}"/>
                  </a:ext>
                </a:extLst>
              </p:cNvPr>
              <p:cNvSpPr/>
              <p:nvPr/>
            </p:nvSpPr>
            <p:spPr>
              <a:xfrm>
                <a:off x="14114427" y="8511433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xmlns="" id="{02BCE59B-A6E1-4763-B627-F8585BB1700E}"/>
                  </a:ext>
                </a:extLst>
              </p:cNvPr>
              <p:cNvSpPr/>
              <p:nvPr/>
            </p:nvSpPr>
            <p:spPr>
              <a:xfrm>
                <a:off x="14103594" y="8505305"/>
                <a:ext cx="10833" cy="19697"/>
              </a:xfrm>
              <a:custGeom>
                <a:avLst/>
                <a:gdLst>
                  <a:gd name="connsiteX0" fmla="*/ 2955 w 10833"/>
                  <a:gd name="connsiteY0" fmla="*/ 0 h 19697"/>
                  <a:gd name="connsiteX1" fmla="*/ 2955 w 10833"/>
                  <a:gd name="connsiteY1" fmla="*/ 19698 h 19697"/>
                  <a:gd name="connsiteX2" fmla="*/ 10833 w 10833"/>
                  <a:gd name="connsiteY2" fmla="*/ 3940 h 19697"/>
                  <a:gd name="connsiteX3" fmla="*/ 2955 w 10833"/>
                  <a:gd name="connsiteY3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33" h="19697">
                    <a:moveTo>
                      <a:pt x="2955" y="0"/>
                    </a:moveTo>
                    <a:cubicBezTo>
                      <a:pt x="-985" y="7879"/>
                      <a:pt x="-985" y="15758"/>
                      <a:pt x="2955" y="19698"/>
                    </a:cubicBezTo>
                    <a:cubicBezTo>
                      <a:pt x="2955" y="15758"/>
                      <a:pt x="10833" y="7879"/>
                      <a:pt x="10833" y="3940"/>
                    </a:cubicBezTo>
                    <a:cubicBezTo>
                      <a:pt x="10833" y="3940"/>
                      <a:pt x="6893" y="394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xmlns="" id="{402756C4-697E-4BE0-9B25-F3A65CFAB295}"/>
                  </a:ext>
                </a:extLst>
              </p:cNvPr>
              <p:cNvSpPr/>
              <p:nvPr/>
            </p:nvSpPr>
            <p:spPr>
              <a:xfrm>
                <a:off x="14113818" y="8517124"/>
                <a:ext cx="12428" cy="11818"/>
              </a:xfrm>
              <a:custGeom>
                <a:avLst/>
                <a:gdLst>
                  <a:gd name="connsiteX0" fmla="*/ 4549 w 12428"/>
                  <a:gd name="connsiteY0" fmla="*/ 11819 h 11818"/>
                  <a:gd name="connsiteX1" fmla="*/ 12429 w 12428"/>
                  <a:gd name="connsiteY1" fmla="*/ 0 h 11818"/>
                  <a:gd name="connsiteX2" fmla="*/ 4549 w 12428"/>
                  <a:gd name="connsiteY2" fmla="*/ 0 h 11818"/>
                  <a:gd name="connsiteX3" fmla="*/ 4549 w 12428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428" h="11818">
                    <a:moveTo>
                      <a:pt x="4549" y="11819"/>
                    </a:moveTo>
                    <a:cubicBezTo>
                      <a:pt x="8489" y="11819"/>
                      <a:pt x="12429" y="3940"/>
                      <a:pt x="12429" y="0"/>
                    </a:cubicBezTo>
                    <a:cubicBezTo>
                      <a:pt x="8489" y="0"/>
                      <a:pt x="4549" y="0"/>
                      <a:pt x="4549" y="0"/>
                    </a:cubicBezTo>
                    <a:cubicBezTo>
                      <a:pt x="609" y="3940"/>
                      <a:pt x="-3330" y="11819"/>
                      <a:pt x="454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xmlns="" id="{491A2620-EF76-4D18-B4F7-02402001ADB1}"/>
                  </a:ext>
                </a:extLst>
              </p:cNvPr>
              <p:cNvSpPr/>
              <p:nvPr/>
            </p:nvSpPr>
            <p:spPr>
              <a:xfrm>
                <a:off x="14236554" y="852894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xmlns="" id="{73561E65-52AD-40E0-95C5-D13432C23EC5}"/>
                  </a:ext>
                </a:extLst>
              </p:cNvPr>
              <p:cNvSpPr/>
              <p:nvPr/>
            </p:nvSpPr>
            <p:spPr>
              <a:xfrm>
                <a:off x="14125185" y="8494911"/>
                <a:ext cx="174289" cy="46952"/>
              </a:xfrm>
              <a:custGeom>
                <a:avLst/>
                <a:gdLst>
                  <a:gd name="connsiteX0" fmla="*/ 111369 w 174289"/>
                  <a:gd name="connsiteY0" fmla="*/ 34031 h 46952"/>
                  <a:gd name="connsiteX1" fmla="*/ 142885 w 174289"/>
                  <a:gd name="connsiteY1" fmla="*/ 30091 h 46952"/>
                  <a:gd name="connsiteX2" fmla="*/ 158644 w 174289"/>
                  <a:gd name="connsiteY2" fmla="*/ 10394 h 46952"/>
                  <a:gd name="connsiteX3" fmla="*/ 154704 w 174289"/>
                  <a:gd name="connsiteY3" fmla="*/ 30091 h 46952"/>
                  <a:gd name="connsiteX4" fmla="*/ 166522 w 174289"/>
                  <a:gd name="connsiteY4" fmla="*/ 18273 h 46952"/>
                  <a:gd name="connsiteX5" fmla="*/ 162582 w 174289"/>
                  <a:gd name="connsiteY5" fmla="*/ 10394 h 46952"/>
                  <a:gd name="connsiteX6" fmla="*/ 146824 w 174289"/>
                  <a:gd name="connsiteY6" fmla="*/ 10394 h 46952"/>
                  <a:gd name="connsiteX7" fmla="*/ 154704 w 174289"/>
                  <a:gd name="connsiteY7" fmla="*/ 6454 h 46952"/>
                  <a:gd name="connsiteX8" fmla="*/ 123187 w 174289"/>
                  <a:gd name="connsiteY8" fmla="*/ 26152 h 46952"/>
                  <a:gd name="connsiteX9" fmla="*/ 87731 w 174289"/>
                  <a:gd name="connsiteY9" fmla="*/ 22212 h 46952"/>
                  <a:gd name="connsiteX10" fmla="*/ 64093 w 174289"/>
                  <a:gd name="connsiteY10" fmla="*/ 14333 h 46952"/>
                  <a:gd name="connsiteX11" fmla="*/ 12879 w 174289"/>
                  <a:gd name="connsiteY11" fmla="*/ 18273 h 46952"/>
                  <a:gd name="connsiteX12" fmla="*/ 5000 w 174289"/>
                  <a:gd name="connsiteY12" fmla="*/ 41910 h 46952"/>
                  <a:gd name="connsiteX13" fmla="*/ 40457 w 174289"/>
                  <a:gd name="connsiteY13" fmla="*/ 41910 h 46952"/>
                  <a:gd name="connsiteX14" fmla="*/ 75913 w 174289"/>
                  <a:gd name="connsiteY14" fmla="*/ 45850 h 46952"/>
                  <a:gd name="connsiteX15" fmla="*/ 111369 w 174289"/>
                  <a:gd name="connsiteY15" fmla="*/ 34031 h 46952"/>
                  <a:gd name="connsiteX16" fmla="*/ 111369 w 174289"/>
                  <a:gd name="connsiteY16" fmla="*/ 34031 h 46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74289" h="46952">
                    <a:moveTo>
                      <a:pt x="111369" y="34031"/>
                    </a:moveTo>
                    <a:cubicBezTo>
                      <a:pt x="119248" y="30091"/>
                      <a:pt x="131066" y="34031"/>
                      <a:pt x="142885" y="30091"/>
                    </a:cubicBezTo>
                    <a:cubicBezTo>
                      <a:pt x="150764" y="26152"/>
                      <a:pt x="150764" y="14333"/>
                      <a:pt x="158644" y="10394"/>
                    </a:cubicBezTo>
                    <a:cubicBezTo>
                      <a:pt x="154704" y="18273"/>
                      <a:pt x="150764" y="18273"/>
                      <a:pt x="154704" y="30091"/>
                    </a:cubicBezTo>
                    <a:cubicBezTo>
                      <a:pt x="158644" y="26152"/>
                      <a:pt x="162582" y="22212"/>
                      <a:pt x="166522" y="18273"/>
                    </a:cubicBezTo>
                    <a:cubicBezTo>
                      <a:pt x="182280" y="18273"/>
                      <a:pt x="170462" y="-1425"/>
                      <a:pt x="162582" y="10394"/>
                    </a:cubicBezTo>
                    <a:cubicBezTo>
                      <a:pt x="158644" y="-1425"/>
                      <a:pt x="146824" y="-5365"/>
                      <a:pt x="146824" y="10394"/>
                    </a:cubicBezTo>
                    <a:cubicBezTo>
                      <a:pt x="150764" y="10394"/>
                      <a:pt x="150764" y="6454"/>
                      <a:pt x="154704" y="6454"/>
                    </a:cubicBezTo>
                    <a:cubicBezTo>
                      <a:pt x="150764" y="10394"/>
                      <a:pt x="127127" y="30091"/>
                      <a:pt x="123187" y="26152"/>
                    </a:cubicBezTo>
                    <a:cubicBezTo>
                      <a:pt x="115308" y="22212"/>
                      <a:pt x="95611" y="10394"/>
                      <a:pt x="87731" y="22212"/>
                    </a:cubicBezTo>
                    <a:cubicBezTo>
                      <a:pt x="83791" y="26152"/>
                      <a:pt x="68033" y="14333"/>
                      <a:pt x="64093" y="14333"/>
                    </a:cubicBezTo>
                    <a:cubicBezTo>
                      <a:pt x="44395" y="6454"/>
                      <a:pt x="32577" y="6454"/>
                      <a:pt x="12879" y="18273"/>
                    </a:cubicBezTo>
                    <a:cubicBezTo>
                      <a:pt x="5000" y="22212"/>
                      <a:pt x="-6818" y="34031"/>
                      <a:pt x="5000" y="41910"/>
                    </a:cubicBezTo>
                    <a:cubicBezTo>
                      <a:pt x="5000" y="41910"/>
                      <a:pt x="36517" y="41910"/>
                      <a:pt x="40457" y="41910"/>
                    </a:cubicBezTo>
                    <a:cubicBezTo>
                      <a:pt x="52275" y="41910"/>
                      <a:pt x="60155" y="49789"/>
                      <a:pt x="75913" y="45850"/>
                    </a:cubicBezTo>
                    <a:cubicBezTo>
                      <a:pt x="83791" y="37971"/>
                      <a:pt x="99550" y="37971"/>
                      <a:pt x="111369" y="34031"/>
                    </a:cubicBezTo>
                    <a:cubicBezTo>
                      <a:pt x="111369" y="30091"/>
                      <a:pt x="111369" y="34031"/>
                      <a:pt x="111369" y="3403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xmlns="" id="{3514886A-C66A-40A3-B3D8-A29395EA775B}"/>
                  </a:ext>
                </a:extLst>
              </p:cNvPr>
              <p:cNvSpPr/>
              <p:nvPr/>
            </p:nvSpPr>
            <p:spPr>
              <a:xfrm>
                <a:off x="14161702" y="8359541"/>
                <a:ext cx="9510" cy="39395"/>
              </a:xfrm>
              <a:custGeom>
                <a:avLst/>
                <a:gdLst>
                  <a:gd name="connsiteX0" fmla="*/ 3940 w 9510"/>
                  <a:gd name="connsiteY0" fmla="*/ 39396 h 39395"/>
                  <a:gd name="connsiteX1" fmla="*/ 3940 w 9510"/>
                  <a:gd name="connsiteY1" fmla="*/ 39396 h 39395"/>
                  <a:gd name="connsiteX2" fmla="*/ 7879 w 9510"/>
                  <a:gd name="connsiteY2" fmla="*/ 0 h 39395"/>
                  <a:gd name="connsiteX3" fmla="*/ 3940 w 9510"/>
                  <a:gd name="connsiteY3" fmla="*/ 39396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510" h="39395">
                    <a:moveTo>
                      <a:pt x="3940" y="39396"/>
                    </a:moveTo>
                    <a:cubicBezTo>
                      <a:pt x="3940" y="39396"/>
                      <a:pt x="3940" y="39396"/>
                      <a:pt x="3940" y="39396"/>
                    </a:cubicBezTo>
                    <a:cubicBezTo>
                      <a:pt x="7879" y="27577"/>
                      <a:pt x="11818" y="11819"/>
                      <a:pt x="7879" y="0"/>
                    </a:cubicBezTo>
                    <a:cubicBezTo>
                      <a:pt x="-3940" y="7879"/>
                      <a:pt x="0" y="27577"/>
                      <a:pt x="3940" y="3939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xmlns="" id="{E7B7B7B7-9E22-4A7C-ABB5-461EB01AA31A}"/>
                  </a:ext>
                </a:extLst>
              </p:cNvPr>
              <p:cNvSpPr/>
              <p:nvPr/>
            </p:nvSpPr>
            <p:spPr>
              <a:xfrm>
                <a:off x="14170566" y="8426514"/>
                <a:ext cx="10834" cy="11818"/>
              </a:xfrm>
              <a:custGeom>
                <a:avLst/>
                <a:gdLst>
                  <a:gd name="connsiteX0" fmla="*/ 2955 w 10834"/>
                  <a:gd name="connsiteY0" fmla="*/ 11819 h 11818"/>
                  <a:gd name="connsiteX1" fmla="*/ 10834 w 10834"/>
                  <a:gd name="connsiteY1" fmla="*/ 3940 h 11818"/>
                  <a:gd name="connsiteX2" fmla="*/ 2955 w 10834"/>
                  <a:gd name="connsiteY2" fmla="*/ 0 h 11818"/>
                  <a:gd name="connsiteX3" fmla="*/ 2955 w 10834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34" h="11818">
                    <a:moveTo>
                      <a:pt x="2955" y="11819"/>
                    </a:moveTo>
                    <a:cubicBezTo>
                      <a:pt x="6895" y="11819"/>
                      <a:pt x="6895" y="7879"/>
                      <a:pt x="10834" y="3940"/>
                    </a:cubicBezTo>
                    <a:cubicBezTo>
                      <a:pt x="6895" y="3940"/>
                      <a:pt x="6895" y="0"/>
                      <a:pt x="2955" y="0"/>
                    </a:cubicBezTo>
                    <a:cubicBezTo>
                      <a:pt x="-985" y="3940"/>
                      <a:pt x="-985" y="7879"/>
                      <a:pt x="2955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xmlns="" id="{1CE4C330-D0BF-4937-8C0E-53ED0554B358}"/>
                  </a:ext>
                </a:extLst>
              </p:cNvPr>
              <p:cNvSpPr/>
              <p:nvPr/>
            </p:nvSpPr>
            <p:spPr>
              <a:xfrm>
                <a:off x="14179768" y="8442272"/>
                <a:ext cx="13450" cy="3939"/>
              </a:xfrm>
              <a:custGeom>
                <a:avLst/>
                <a:gdLst>
                  <a:gd name="connsiteX0" fmla="*/ 5572 w 13450"/>
                  <a:gd name="connsiteY0" fmla="*/ 3940 h 3939"/>
                  <a:gd name="connsiteX1" fmla="*/ 13450 w 13450"/>
                  <a:gd name="connsiteY1" fmla="*/ 3940 h 3939"/>
                  <a:gd name="connsiteX2" fmla="*/ 13450 w 13450"/>
                  <a:gd name="connsiteY2" fmla="*/ 0 h 3939"/>
                  <a:gd name="connsiteX3" fmla="*/ 1632 w 13450"/>
                  <a:gd name="connsiteY3" fmla="*/ 0 h 3939"/>
                  <a:gd name="connsiteX4" fmla="*/ 5572 w 13450"/>
                  <a:gd name="connsiteY4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0" h="3939">
                    <a:moveTo>
                      <a:pt x="5572" y="3940"/>
                    </a:moveTo>
                    <a:cubicBezTo>
                      <a:pt x="9510" y="3940"/>
                      <a:pt x="9510" y="3940"/>
                      <a:pt x="13450" y="3940"/>
                    </a:cubicBezTo>
                    <a:cubicBezTo>
                      <a:pt x="13450" y="3940"/>
                      <a:pt x="13450" y="3940"/>
                      <a:pt x="13450" y="0"/>
                    </a:cubicBezTo>
                    <a:cubicBezTo>
                      <a:pt x="5572" y="0"/>
                      <a:pt x="5572" y="0"/>
                      <a:pt x="1632" y="0"/>
                    </a:cubicBezTo>
                    <a:cubicBezTo>
                      <a:pt x="-2308" y="3940"/>
                      <a:pt x="1632" y="3940"/>
                      <a:pt x="5572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xmlns="" id="{7086F44C-D944-46B7-8B19-716C27FD74D3}"/>
                  </a:ext>
                </a:extLst>
              </p:cNvPr>
              <p:cNvSpPr/>
              <p:nvPr/>
            </p:nvSpPr>
            <p:spPr>
              <a:xfrm>
                <a:off x="14197158" y="8620150"/>
                <a:ext cx="27125" cy="11669"/>
              </a:xfrm>
              <a:custGeom>
                <a:avLst/>
                <a:gdLst>
                  <a:gd name="connsiteX0" fmla="*/ 15758 w 27125"/>
                  <a:gd name="connsiteY0" fmla="*/ 3342 h 11669"/>
                  <a:gd name="connsiteX1" fmla="*/ 0 w 27125"/>
                  <a:gd name="connsiteY1" fmla="*/ 11221 h 11669"/>
                  <a:gd name="connsiteX2" fmla="*/ 11818 w 27125"/>
                  <a:gd name="connsiteY2" fmla="*/ 11221 h 11669"/>
                  <a:gd name="connsiteX3" fmla="*/ 15758 w 27125"/>
                  <a:gd name="connsiteY3" fmla="*/ 3342 h 11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125" h="11669">
                    <a:moveTo>
                      <a:pt x="15758" y="3342"/>
                    </a:moveTo>
                    <a:cubicBezTo>
                      <a:pt x="11818" y="7281"/>
                      <a:pt x="3940" y="11221"/>
                      <a:pt x="0" y="11221"/>
                    </a:cubicBezTo>
                    <a:cubicBezTo>
                      <a:pt x="3940" y="11221"/>
                      <a:pt x="11818" y="11221"/>
                      <a:pt x="11818" y="11221"/>
                    </a:cubicBezTo>
                    <a:cubicBezTo>
                      <a:pt x="31516" y="15160"/>
                      <a:pt x="31516" y="-8477"/>
                      <a:pt x="15758" y="334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xmlns="" id="{83AAB38D-AA5E-4B74-98FC-8544EDC95B16}"/>
                  </a:ext>
                </a:extLst>
              </p:cNvPr>
              <p:cNvSpPr/>
              <p:nvPr/>
            </p:nvSpPr>
            <p:spPr>
              <a:xfrm>
                <a:off x="14266261" y="8623492"/>
                <a:ext cx="29386" cy="27576"/>
              </a:xfrm>
              <a:custGeom>
                <a:avLst/>
                <a:gdLst>
                  <a:gd name="connsiteX0" fmla="*/ 29387 w 29386"/>
                  <a:gd name="connsiteY0" fmla="*/ 11819 h 27576"/>
                  <a:gd name="connsiteX1" fmla="*/ 25447 w 29386"/>
                  <a:gd name="connsiteY1" fmla="*/ 0 h 27576"/>
                  <a:gd name="connsiteX2" fmla="*/ 1809 w 29386"/>
                  <a:gd name="connsiteY2" fmla="*/ 27577 h 27576"/>
                  <a:gd name="connsiteX3" fmla="*/ 29387 w 29386"/>
                  <a:gd name="connsiteY3" fmla="*/ 11819 h 27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386" h="27576">
                    <a:moveTo>
                      <a:pt x="29387" y="11819"/>
                    </a:moveTo>
                    <a:cubicBezTo>
                      <a:pt x="29387" y="7879"/>
                      <a:pt x="25447" y="3940"/>
                      <a:pt x="25447" y="0"/>
                    </a:cubicBezTo>
                    <a:cubicBezTo>
                      <a:pt x="13628" y="3940"/>
                      <a:pt x="-6069" y="11819"/>
                      <a:pt x="1809" y="27577"/>
                    </a:cubicBezTo>
                    <a:cubicBezTo>
                      <a:pt x="5749" y="19698"/>
                      <a:pt x="17568" y="15758"/>
                      <a:pt x="29387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xmlns="" id="{B85313FE-9FB8-4E08-BC11-CE4F0F731B45}"/>
                  </a:ext>
                </a:extLst>
              </p:cNvPr>
              <p:cNvSpPr/>
              <p:nvPr/>
            </p:nvSpPr>
            <p:spPr>
              <a:xfrm>
                <a:off x="14287768" y="8599854"/>
                <a:ext cx="7879" cy="14773"/>
              </a:xfrm>
              <a:custGeom>
                <a:avLst/>
                <a:gdLst>
                  <a:gd name="connsiteX0" fmla="*/ 7880 w 7879"/>
                  <a:gd name="connsiteY0" fmla="*/ 11819 h 14773"/>
                  <a:gd name="connsiteX1" fmla="*/ 7880 w 7879"/>
                  <a:gd name="connsiteY1" fmla="*/ 11819 h 14773"/>
                  <a:gd name="connsiteX2" fmla="*/ 7880 w 7879"/>
                  <a:gd name="connsiteY2" fmla="*/ 0 h 14773"/>
                  <a:gd name="connsiteX3" fmla="*/ 0 w 7879"/>
                  <a:gd name="connsiteY3" fmla="*/ 11819 h 14773"/>
                  <a:gd name="connsiteX4" fmla="*/ 7880 w 7879"/>
                  <a:gd name="connsiteY4" fmla="*/ 11819 h 14773"/>
                  <a:gd name="connsiteX5" fmla="*/ 7880 w 7879"/>
                  <a:gd name="connsiteY5" fmla="*/ 11819 h 1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9" h="14773">
                    <a:moveTo>
                      <a:pt x="7880" y="11819"/>
                    </a:moveTo>
                    <a:cubicBezTo>
                      <a:pt x="7880" y="11819"/>
                      <a:pt x="7880" y="11819"/>
                      <a:pt x="7880" y="11819"/>
                    </a:cubicBezTo>
                    <a:cubicBezTo>
                      <a:pt x="7880" y="7879"/>
                      <a:pt x="7880" y="3940"/>
                      <a:pt x="7880" y="0"/>
                    </a:cubicBezTo>
                    <a:cubicBezTo>
                      <a:pt x="3940" y="3940"/>
                      <a:pt x="0" y="7879"/>
                      <a:pt x="0" y="11819"/>
                    </a:cubicBezTo>
                    <a:cubicBezTo>
                      <a:pt x="3940" y="15758"/>
                      <a:pt x="7880" y="15758"/>
                      <a:pt x="7880" y="11819"/>
                    </a:cubicBezTo>
                    <a:cubicBezTo>
                      <a:pt x="7880" y="11819"/>
                      <a:pt x="7880" y="15758"/>
                      <a:pt x="788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xmlns="" id="{5407F1E4-F69A-4B33-B041-A9DC5F1F152A}"/>
                  </a:ext>
                </a:extLst>
              </p:cNvPr>
              <p:cNvSpPr/>
              <p:nvPr/>
            </p:nvSpPr>
            <p:spPr>
              <a:xfrm>
                <a:off x="14293291" y="8496816"/>
                <a:ext cx="38433" cy="24246"/>
              </a:xfrm>
              <a:custGeom>
                <a:avLst/>
                <a:gdLst>
                  <a:gd name="connsiteX0" fmla="*/ 18114 w 38433"/>
                  <a:gd name="connsiteY0" fmla="*/ 24247 h 24246"/>
                  <a:gd name="connsiteX1" fmla="*/ 37812 w 38433"/>
                  <a:gd name="connsiteY1" fmla="*/ 4549 h 24246"/>
                  <a:gd name="connsiteX2" fmla="*/ 18114 w 38433"/>
                  <a:gd name="connsiteY2" fmla="*/ 4549 h 24246"/>
                  <a:gd name="connsiteX3" fmla="*/ 6296 w 38433"/>
                  <a:gd name="connsiteY3" fmla="*/ 609 h 24246"/>
                  <a:gd name="connsiteX4" fmla="*/ 10235 w 38433"/>
                  <a:gd name="connsiteY4" fmla="*/ 4549 h 24246"/>
                  <a:gd name="connsiteX5" fmla="*/ 18114 w 38433"/>
                  <a:gd name="connsiteY5" fmla="*/ 24247 h 24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433" h="24246">
                    <a:moveTo>
                      <a:pt x="18114" y="24247"/>
                    </a:moveTo>
                    <a:cubicBezTo>
                      <a:pt x="18114" y="12428"/>
                      <a:pt x="25993" y="8489"/>
                      <a:pt x="37812" y="4549"/>
                    </a:cubicBezTo>
                    <a:cubicBezTo>
                      <a:pt x="41751" y="-3330"/>
                      <a:pt x="25993" y="609"/>
                      <a:pt x="18114" y="4549"/>
                    </a:cubicBezTo>
                    <a:cubicBezTo>
                      <a:pt x="18114" y="-3330"/>
                      <a:pt x="10235" y="4549"/>
                      <a:pt x="6296" y="609"/>
                    </a:cubicBezTo>
                    <a:cubicBezTo>
                      <a:pt x="6296" y="609"/>
                      <a:pt x="10235" y="4549"/>
                      <a:pt x="10235" y="4549"/>
                    </a:cubicBezTo>
                    <a:cubicBezTo>
                      <a:pt x="-13402" y="16368"/>
                      <a:pt x="10235" y="20307"/>
                      <a:pt x="18114" y="2424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xmlns="" id="{29B7E4E4-D4AA-433B-9BB0-488C8FB1253E}"/>
                  </a:ext>
                </a:extLst>
              </p:cNvPr>
              <p:cNvSpPr/>
              <p:nvPr/>
            </p:nvSpPr>
            <p:spPr>
              <a:xfrm>
                <a:off x="14330321" y="8493486"/>
                <a:ext cx="18086" cy="23637"/>
              </a:xfrm>
              <a:custGeom>
                <a:avLst/>
                <a:gdLst>
                  <a:gd name="connsiteX0" fmla="*/ 8662 w 18086"/>
                  <a:gd name="connsiteY0" fmla="*/ 23637 h 23637"/>
                  <a:gd name="connsiteX1" fmla="*/ 16541 w 18086"/>
                  <a:gd name="connsiteY1" fmla="*/ 0 h 23637"/>
                  <a:gd name="connsiteX2" fmla="*/ 783 w 18086"/>
                  <a:gd name="connsiteY2" fmla="*/ 19698 h 23637"/>
                  <a:gd name="connsiteX3" fmla="*/ 8662 w 18086"/>
                  <a:gd name="connsiteY3" fmla="*/ 23637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86" h="23637">
                    <a:moveTo>
                      <a:pt x="8662" y="23637"/>
                    </a:moveTo>
                    <a:cubicBezTo>
                      <a:pt x="16541" y="15758"/>
                      <a:pt x="20480" y="7879"/>
                      <a:pt x="16541" y="0"/>
                    </a:cubicBezTo>
                    <a:cubicBezTo>
                      <a:pt x="8662" y="3940"/>
                      <a:pt x="-3157" y="11819"/>
                      <a:pt x="783" y="19698"/>
                    </a:cubicBezTo>
                    <a:cubicBezTo>
                      <a:pt x="783" y="15758"/>
                      <a:pt x="4722" y="19698"/>
                      <a:pt x="8662" y="2363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xmlns="" id="{0BA4C360-B4D5-44D8-BE41-5747FD6B7C34}"/>
                  </a:ext>
                </a:extLst>
              </p:cNvPr>
              <p:cNvSpPr/>
              <p:nvPr/>
            </p:nvSpPr>
            <p:spPr>
              <a:xfrm>
                <a:off x="14346861" y="8492113"/>
                <a:ext cx="41718" cy="21070"/>
              </a:xfrm>
              <a:custGeom>
                <a:avLst/>
                <a:gdLst>
                  <a:gd name="connsiteX0" fmla="*/ 23638 w 41718"/>
                  <a:gd name="connsiteY0" fmla="*/ 1373 h 21070"/>
                  <a:gd name="connsiteX1" fmla="*/ 0 w 41718"/>
                  <a:gd name="connsiteY1" fmla="*/ 21071 h 21070"/>
                  <a:gd name="connsiteX2" fmla="*/ 11819 w 41718"/>
                  <a:gd name="connsiteY2" fmla="*/ 21071 h 21070"/>
                  <a:gd name="connsiteX3" fmla="*/ 15759 w 41718"/>
                  <a:gd name="connsiteY3" fmla="*/ 21071 h 21070"/>
                  <a:gd name="connsiteX4" fmla="*/ 11819 w 41718"/>
                  <a:gd name="connsiteY4" fmla="*/ 21071 h 21070"/>
                  <a:gd name="connsiteX5" fmla="*/ 23638 w 41718"/>
                  <a:gd name="connsiteY5" fmla="*/ 1373 h 2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1718" h="21070">
                    <a:moveTo>
                      <a:pt x="23638" y="1373"/>
                    </a:moveTo>
                    <a:cubicBezTo>
                      <a:pt x="0" y="-2567"/>
                      <a:pt x="11819" y="1373"/>
                      <a:pt x="0" y="21071"/>
                    </a:cubicBezTo>
                    <a:cubicBezTo>
                      <a:pt x="3940" y="21071"/>
                      <a:pt x="7880" y="21071"/>
                      <a:pt x="11819" y="21071"/>
                    </a:cubicBezTo>
                    <a:cubicBezTo>
                      <a:pt x="15759" y="21071"/>
                      <a:pt x="15759" y="21071"/>
                      <a:pt x="15759" y="21071"/>
                    </a:cubicBezTo>
                    <a:cubicBezTo>
                      <a:pt x="15759" y="21071"/>
                      <a:pt x="11819" y="21071"/>
                      <a:pt x="11819" y="21071"/>
                    </a:cubicBezTo>
                    <a:cubicBezTo>
                      <a:pt x="35457" y="17131"/>
                      <a:pt x="59093" y="5312"/>
                      <a:pt x="23638" y="137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xmlns="" id="{C37D3423-57C2-49C7-8241-EBEA25F85E2A}"/>
                  </a:ext>
                </a:extLst>
              </p:cNvPr>
              <p:cNvSpPr/>
              <p:nvPr/>
            </p:nvSpPr>
            <p:spPr>
              <a:xfrm>
                <a:off x="14402016" y="8493486"/>
                <a:ext cx="11818" cy="8952"/>
              </a:xfrm>
              <a:custGeom>
                <a:avLst/>
                <a:gdLst>
                  <a:gd name="connsiteX0" fmla="*/ 11818 w 11818"/>
                  <a:gd name="connsiteY0" fmla="*/ 0 h 8952"/>
                  <a:gd name="connsiteX1" fmla="*/ 0 w 11818"/>
                  <a:gd name="connsiteY1" fmla="*/ 7879 h 8952"/>
                  <a:gd name="connsiteX2" fmla="*/ 11818 w 11818"/>
                  <a:gd name="connsiteY2" fmla="*/ 0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8952">
                    <a:moveTo>
                      <a:pt x="11818" y="0"/>
                    </a:moveTo>
                    <a:cubicBezTo>
                      <a:pt x="7878" y="0"/>
                      <a:pt x="3939" y="3940"/>
                      <a:pt x="0" y="7879"/>
                    </a:cubicBezTo>
                    <a:cubicBezTo>
                      <a:pt x="3939" y="11819"/>
                      <a:pt x="11818" y="3940"/>
                      <a:pt x="1181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xmlns="" id="{133452D7-0B99-4E0D-8461-0EFE5DACB791}"/>
                  </a:ext>
                </a:extLst>
              </p:cNvPr>
              <p:cNvSpPr/>
              <p:nvPr/>
            </p:nvSpPr>
            <p:spPr>
              <a:xfrm>
                <a:off x="14417774" y="8460940"/>
                <a:ext cx="55153" cy="28606"/>
              </a:xfrm>
              <a:custGeom>
                <a:avLst/>
                <a:gdLst>
                  <a:gd name="connsiteX0" fmla="*/ 0 w 55153"/>
                  <a:gd name="connsiteY0" fmla="*/ 28606 h 28606"/>
                  <a:gd name="connsiteX1" fmla="*/ 31516 w 55153"/>
                  <a:gd name="connsiteY1" fmla="*/ 20727 h 28606"/>
                  <a:gd name="connsiteX2" fmla="*/ 55154 w 55153"/>
                  <a:gd name="connsiteY2" fmla="*/ 8908 h 28606"/>
                  <a:gd name="connsiteX3" fmla="*/ 15758 w 55153"/>
                  <a:gd name="connsiteY3" fmla="*/ 4969 h 28606"/>
                  <a:gd name="connsiteX4" fmla="*/ 15758 w 55153"/>
                  <a:gd name="connsiteY4" fmla="*/ 4969 h 28606"/>
                  <a:gd name="connsiteX5" fmla="*/ 0 w 55153"/>
                  <a:gd name="connsiteY5" fmla="*/ 28606 h 28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153" h="28606">
                    <a:moveTo>
                      <a:pt x="0" y="28606"/>
                    </a:moveTo>
                    <a:cubicBezTo>
                      <a:pt x="11818" y="16787"/>
                      <a:pt x="19698" y="24667"/>
                      <a:pt x="31516" y="20727"/>
                    </a:cubicBezTo>
                    <a:cubicBezTo>
                      <a:pt x="39396" y="20727"/>
                      <a:pt x="47274" y="8908"/>
                      <a:pt x="55154" y="8908"/>
                    </a:cubicBezTo>
                    <a:cubicBezTo>
                      <a:pt x="43335" y="-10789"/>
                      <a:pt x="31516" y="8908"/>
                      <a:pt x="15758" y="4969"/>
                    </a:cubicBezTo>
                    <a:cubicBezTo>
                      <a:pt x="15758" y="4969"/>
                      <a:pt x="15758" y="4969"/>
                      <a:pt x="15758" y="4969"/>
                    </a:cubicBezTo>
                    <a:cubicBezTo>
                      <a:pt x="7878" y="1029"/>
                      <a:pt x="0" y="20727"/>
                      <a:pt x="0" y="2860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xmlns="" id="{58CB0400-C857-43B8-BEDF-5789F9F91D5D}"/>
                  </a:ext>
                </a:extLst>
              </p:cNvPr>
              <p:cNvSpPr/>
              <p:nvPr/>
            </p:nvSpPr>
            <p:spPr>
              <a:xfrm>
                <a:off x="14498873" y="8454091"/>
                <a:ext cx="8158" cy="11818"/>
              </a:xfrm>
              <a:custGeom>
                <a:avLst/>
                <a:gdLst>
                  <a:gd name="connsiteX0" fmla="*/ 1632 w 8158"/>
                  <a:gd name="connsiteY0" fmla="*/ 11819 h 11818"/>
                  <a:gd name="connsiteX1" fmla="*/ 5571 w 8158"/>
                  <a:gd name="connsiteY1" fmla="*/ 0 h 11818"/>
                  <a:gd name="connsiteX2" fmla="*/ 1632 w 8158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58" h="11818">
                    <a:moveTo>
                      <a:pt x="1632" y="11819"/>
                    </a:moveTo>
                    <a:cubicBezTo>
                      <a:pt x="9510" y="7879"/>
                      <a:pt x="9510" y="3940"/>
                      <a:pt x="5571" y="0"/>
                    </a:cubicBezTo>
                    <a:cubicBezTo>
                      <a:pt x="1632" y="3940"/>
                      <a:pt x="-2308" y="7879"/>
                      <a:pt x="1632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xmlns="" id="{559139DD-0B86-4B07-886B-0FAC2447BD10}"/>
                  </a:ext>
                </a:extLst>
              </p:cNvPr>
              <p:cNvSpPr/>
              <p:nvPr/>
            </p:nvSpPr>
            <p:spPr>
              <a:xfrm>
                <a:off x="14508384" y="8493486"/>
                <a:ext cx="31517" cy="11818"/>
              </a:xfrm>
              <a:custGeom>
                <a:avLst/>
                <a:gdLst>
                  <a:gd name="connsiteX0" fmla="*/ 3940 w 31517"/>
                  <a:gd name="connsiteY0" fmla="*/ 7879 h 11818"/>
                  <a:gd name="connsiteX1" fmla="*/ 23638 w 31517"/>
                  <a:gd name="connsiteY1" fmla="*/ 3940 h 11818"/>
                  <a:gd name="connsiteX2" fmla="*/ 23638 w 31517"/>
                  <a:gd name="connsiteY2" fmla="*/ 11819 h 11818"/>
                  <a:gd name="connsiteX3" fmla="*/ 31517 w 31517"/>
                  <a:gd name="connsiteY3" fmla="*/ 3940 h 11818"/>
                  <a:gd name="connsiteX4" fmla="*/ 23638 w 31517"/>
                  <a:gd name="connsiteY4" fmla="*/ 3940 h 11818"/>
                  <a:gd name="connsiteX5" fmla="*/ 23638 w 31517"/>
                  <a:gd name="connsiteY5" fmla="*/ 0 h 11818"/>
                  <a:gd name="connsiteX6" fmla="*/ 7880 w 31517"/>
                  <a:gd name="connsiteY6" fmla="*/ 0 h 11818"/>
                  <a:gd name="connsiteX7" fmla="*/ 7880 w 31517"/>
                  <a:gd name="connsiteY7" fmla="*/ 3940 h 11818"/>
                  <a:gd name="connsiteX8" fmla="*/ 0 w 31517"/>
                  <a:gd name="connsiteY8" fmla="*/ 3940 h 11818"/>
                  <a:gd name="connsiteX9" fmla="*/ 3940 w 31517"/>
                  <a:gd name="connsiteY9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517" h="11818">
                    <a:moveTo>
                      <a:pt x="3940" y="7879"/>
                    </a:moveTo>
                    <a:cubicBezTo>
                      <a:pt x="3940" y="7879"/>
                      <a:pt x="23638" y="3940"/>
                      <a:pt x="23638" y="3940"/>
                    </a:cubicBezTo>
                    <a:cubicBezTo>
                      <a:pt x="23638" y="7879"/>
                      <a:pt x="23638" y="7879"/>
                      <a:pt x="23638" y="11819"/>
                    </a:cubicBezTo>
                    <a:cubicBezTo>
                      <a:pt x="27577" y="7879"/>
                      <a:pt x="31517" y="7879"/>
                      <a:pt x="31517" y="3940"/>
                    </a:cubicBezTo>
                    <a:cubicBezTo>
                      <a:pt x="27577" y="3940"/>
                      <a:pt x="27577" y="3940"/>
                      <a:pt x="23638" y="3940"/>
                    </a:cubicBezTo>
                    <a:cubicBezTo>
                      <a:pt x="23638" y="3940"/>
                      <a:pt x="23638" y="0"/>
                      <a:pt x="23638" y="0"/>
                    </a:cubicBezTo>
                    <a:cubicBezTo>
                      <a:pt x="19698" y="0"/>
                      <a:pt x="11819" y="0"/>
                      <a:pt x="7880" y="0"/>
                    </a:cubicBezTo>
                    <a:cubicBezTo>
                      <a:pt x="7880" y="0"/>
                      <a:pt x="7880" y="3940"/>
                      <a:pt x="7880" y="3940"/>
                    </a:cubicBezTo>
                    <a:cubicBezTo>
                      <a:pt x="3940" y="3940"/>
                      <a:pt x="3940" y="3940"/>
                      <a:pt x="0" y="3940"/>
                    </a:cubicBezTo>
                    <a:cubicBezTo>
                      <a:pt x="3940" y="0"/>
                      <a:pt x="0" y="7879"/>
                      <a:pt x="394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xmlns="" id="{631BD373-56BA-4AE4-8257-FC43343D3B6B}"/>
                  </a:ext>
                </a:extLst>
              </p:cNvPr>
              <p:cNvSpPr/>
              <p:nvPr/>
            </p:nvSpPr>
            <p:spPr>
              <a:xfrm>
                <a:off x="14559243" y="8430453"/>
                <a:ext cx="9218" cy="7879"/>
              </a:xfrm>
              <a:custGeom>
                <a:avLst/>
                <a:gdLst>
                  <a:gd name="connsiteX0" fmla="*/ 4294 w 9218"/>
                  <a:gd name="connsiteY0" fmla="*/ 7879 h 7879"/>
                  <a:gd name="connsiteX1" fmla="*/ 8234 w 9218"/>
                  <a:gd name="connsiteY1" fmla="*/ 0 h 7879"/>
                  <a:gd name="connsiteX2" fmla="*/ 4294 w 921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18" h="7879">
                    <a:moveTo>
                      <a:pt x="4294" y="7879"/>
                    </a:moveTo>
                    <a:cubicBezTo>
                      <a:pt x="12174" y="7879"/>
                      <a:pt x="8234" y="0"/>
                      <a:pt x="8234" y="0"/>
                    </a:cubicBezTo>
                    <a:cubicBezTo>
                      <a:pt x="356" y="3940"/>
                      <a:pt x="-3584" y="7879"/>
                      <a:pt x="4294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xmlns="" id="{0DEDB55E-D2A6-42D9-AB0C-CBB0D83760BE}"/>
                  </a:ext>
                </a:extLst>
              </p:cNvPr>
              <p:cNvSpPr/>
              <p:nvPr/>
            </p:nvSpPr>
            <p:spPr>
              <a:xfrm>
                <a:off x="14571417" y="8493486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7880 w 7879"/>
                  <a:gd name="connsiteY1" fmla="*/ 7879 h 7879"/>
                  <a:gd name="connsiteX2" fmla="*/ 0 w 7879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0"/>
                      <a:pt x="3940" y="7879"/>
                      <a:pt x="7880" y="7879"/>
                    </a:cubicBezTo>
                    <a:cubicBezTo>
                      <a:pt x="7880" y="394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xmlns="" id="{BB714E5C-81B9-4918-92BD-9EF05882E42D}"/>
                  </a:ext>
                </a:extLst>
              </p:cNvPr>
              <p:cNvSpPr/>
              <p:nvPr/>
            </p:nvSpPr>
            <p:spPr>
              <a:xfrm>
                <a:off x="14606352" y="8471701"/>
                <a:ext cx="16279" cy="17102"/>
              </a:xfrm>
              <a:custGeom>
                <a:avLst/>
                <a:gdLst>
                  <a:gd name="connsiteX0" fmla="*/ 521 w 16279"/>
                  <a:gd name="connsiteY0" fmla="*/ 6027 h 17102"/>
                  <a:gd name="connsiteX1" fmla="*/ 16279 w 16279"/>
                  <a:gd name="connsiteY1" fmla="*/ 9966 h 17102"/>
                  <a:gd name="connsiteX2" fmla="*/ 16279 w 16279"/>
                  <a:gd name="connsiteY2" fmla="*/ 9966 h 17102"/>
                  <a:gd name="connsiteX3" fmla="*/ 16279 w 16279"/>
                  <a:gd name="connsiteY3" fmla="*/ 9966 h 17102"/>
                  <a:gd name="connsiteX4" fmla="*/ 521 w 16279"/>
                  <a:gd name="connsiteY4" fmla="*/ 6027 h 171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79" h="17102">
                    <a:moveTo>
                      <a:pt x="521" y="6027"/>
                    </a:moveTo>
                    <a:cubicBezTo>
                      <a:pt x="-3419" y="17846"/>
                      <a:pt x="16279" y="21785"/>
                      <a:pt x="16279" y="9966"/>
                    </a:cubicBezTo>
                    <a:cubicBezTo>
                      <a:pt x="16279" y="9966"/>
                      <a:pt x="16279" y="9966"/>
                      <a:pt x="16279" y="9966"/>
                    </a:cubicBezTo>
                    <a:cubicBezTo>
                      <a:pt x="16279" y="6027"/>
                      <a:pt x="16279" y="9966"/>
                      <a:pt x="16279" y="9966"/>
                    </a:cubicBezTo>
                    <a:cubicBezTo>
                      <a:pt x="16279" y="2087"/>
                      <a:pt x="4461" y="-5792"/>
                      <a:pt x="521" y="60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xmlns="" id="{A9E8DE63-DD91-4034-ABA8-287038591D68}"/>
                  </a:ext>
                </a:extLst>
              </p:cNvPr>
              <p:cNvSpPr/>
              <p:nvPr/>
            </p:nvSpPr>
            <p:spPr>
              <a:xfrm>
                <a:off x="14662026" y="8492438"/>
                <a:ext cx="23637" cy="12866"/>
              </a:xfrm>
              <a:custGeom>
                <a:avLst/>
                <a:gdLst>
                  <a:gd name="connsiteX0" fmla="*/ 0 w 23637"/>
                  <a:gd name="connsiteY0" fmla="*/ 12867 h 12866"/>
                  <a:gd name="connsiteX1" fmla="*/ 23638 w 23637"/>
                  <a:gd name="connsiteY1" fmla="*/ 1048 h 12866"/>
                  <a:gd name="connsiteX2" fmla="*/ 0 w 23637"/>
                  <a:gd name="connsiteY2" fmla="*/ 12867 h 12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637" h="12866">
                    <a:moveTo>
                      <a:pt x="0" y="12867"/>
                    </a:moveTo>
                    <a:cubicBezTo>
                      <a:pt x="7880" y="8927"/>
                      <a:pt x="15759" y="4987"/>
                      <a:pt x="23638" y="1048"/>
                    </a:cubicBezTo>
                    <a:cubicBezTo>
                      <a:pt x="15759" y="-2892"/>
                      <a:pt x="3940" y="4987"/>
                      <a:pt x="0" y="1286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xmlns="" id="{8A0CE36C-0534-4617-B41E-C09E91102AEB}"/>
                  </a:ext>
                </a:extLst>
              </p:cNvPr>
              <p:cNvSpPr/>
              <p:nvPr/>
            </p:nvSpPr>
            <p:spPr>
              <a:xfrm>
                <a:off x="14673846" y="8450151"/>
                <a:ext cx="15758" cy="9057"/>
              </a:xfrm>
              <a:custGeom>
                <a:avLst/>
                <a:gdLst>
                  <a:gd name="connsiteX0" fmla="*/ 3940 w 15758"/>
                  <a:gd name="connsiteY0" fmla="*/ 3940 h 9057"/>
                  <a:gd name="connsiteX1" fmla="*/ 0 w 15758"/>
                  <a:gd name="connsiteY1" fmla="*/ 3940 h 9057"/>
                  <a:gd name="connsiteX2" fmla="*/ 15758 w 15758"/>
                  <a:gd name="connsiteY2" fmla="*/ 0 h 9057"/>
                  <a:gd name="connsiteX3" fmla="*/ 3940 w 15758"/>
                  <a:gd name="connsiteY3" fmla="*/ 3940 h 9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9057">
                    <a:moveTo>
                      <a:pt x="3940" y="3940"/>
                    </a:moveTo>
                    <a:cubicBezTo>
                      <a:pt x="3940" y="3940"/>
                      <a:pt x="0" y="3940"/>
                      <a:pt x="0" y="3940"/>
                    </a:cubicBezTo>
                    <a:cubicBezTo>
                      <a:pt x="0" y="15758"/>
                      <a:pt x="11818" y="3940"/>
                      <a:pt x="15758" y="0"/>
                    </a:cubicBezTo>
                    <a:cubicBezTo>
                      <a:pt x="7878" y="0"/>
                      <a:pt x="7878" y="0"/>
                      <a:pt x="394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xmlns="" id="{8CECEDA0-80DB-4084-9360-B590FD1261E2}"/>
                  </a:ext>
                </a:extLst>
              </p:cNvPr>
              <p:cNvSpPr/>
              <p:nvPr/>
            </p:nvSpPr>
            <p:spPr>
              <a:xfrm>
                <a:off x="14681724" y="8433551"/>
                <a:ext cx="35457" cy="54858"/>
              </a:xfrm>
              <a:custGeom>
                <a:avLst/>
                <a:gdLst>
                  <a:gd name="connsiteX0" fmla="*/ 7880 w 35457"/>
                  <a:gd name="connsiteY0" fmla="*/ 24479 h 54858"/>
                  <a:gd name="connsiteX1" fmla="*/ 0 w 35457"/>
                  <a:gd name="connsiteY1" fmla="*/ 40237 h 54858"/>
                  <a:gd name="connsiteX2" fmla="*/ 11819 w 35457"/>
                  <a:gd name="connsiteY2" fmla="*/ 48116 h 54858"/>
                  <a:gd name="connsiteX3" fmla="*/ 27577 w 35457"/>
                  <a:gd name="connsiteY3" fmla="*/ 28418 h 54858"/>
                  <a:gd name="connsiteX4" fmla="*/ 35457 w 35457"/>
                  <a:gd name="connsiteY4" fmla="*/ 4781 h 54858"/>
                  <a:gd name="connsiteX5" fmla="*/ 7880 w 35457"/>
                  <a:gd name="connsiteY5" fmla="*/ 24479 h 54858"/>
                  <a:gd name="connsiteX6" fmla="*/ 7880 w 35457"/>
                  <a:gd name="connsiteY6" fmla="*/ 24479 h 54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457" h="54858">
                    <a:moveTo>
                      <a:pt x="7880" y="24479"/>
                    </a:moveTo>
                    <a:cubicBezTo>
                      <a:pt x="7880" y="28418"/>
                      <a:pt x="0" y="32358"/>
                      <a:pt x="0" y="40237"/>
                    </a:cubicBezTo>
                    <a:cubicBezTo>
                      <a:pt x="0" y="48116"/>
                      <a:pt x="7880" y="63875"/>
                      <a:pt x="11819" y="48116"/>
                    </a:cubicBezTo>
                    <a:cubicBezTo>
                      <a:pt x="15759" y="40237"/>
                      <a:pt x="23638" y="36298"/>
                      <a:pt x="27577" y="28418"/>
                    </a:cubicBezTo>
                    <a:cubicBezTo>
                      <a:pt x="31517" y="20539"/>
                      <a:pt x="27577" y="12660"/>
                      <a:pt x="35457" y="4781"/>
                    </a:cubicBezTo>
                    <a:cubicBezTo>
                      <a:pt x="27577" y="-10977"/>
                      <a:pt x="11819" y="16600"/>
                      <a:pt x="7880" y="24479"/>
                    </a:cubicBezTo>
                    <a:cubicBezTo>
                      <a:pt x="7880" y="24479"/>
                      <a:pt x="7880" y="16600"/>
                      <a:pt x="7880" y="244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xmlns="" id="{20421267-0B5F-4D3A-B878-3535E94FDD27}"/>
                  </a:ext>
                </a:extLst>
              </p:cNvPr>
              <p:cNvSpPr/>
              <p:nvPr/>
            </p:nvSpPr>
            <p:spPr>
              <a:xfrm>
                <a:off x="14713242" y="8430453"/>
                <a:ext cx="15758" cy="11818"/>
              </a:xfrm>
              <a:custGeom>
                <a:avLst/>
                <a:gdLst>
                  <a:gd name="connsiteX0" fmla="*/ 7878 w 15758"/>
                  <a:gd name="connsiteY0" fmla="*/ 7879 h 11818"/>
                  <a:gd name="connsiteX1" fmla="*/ 15758 w 15758"/>
                  <a:gd name="connsiteY1" fmla="*/ 11819 h 11818"/>
                  <a:gd name="connsiteX2" fmla="*/ 0 w 15758"/>
                  <a:gd name="connsiteY2" fmla="*/ 0 h 11818"/>
                  <a:gd name="connsiteX3" fmla="*/ 7878 w 15758"/>
                  <a:gd name="connsiteY3" fmla="*/ 7879 h 11818"/>
                  <a:gd name="connsiteX4" fmla="*/ 7878 w 15758"/>
                  <a:gd name="connsiteY4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758" h="11818">
                    <a:moveTo>
                      <a:pt x="7878" y="7879"/>
                    </a:moveTo>
                    <a:cubicBezTo>
                      <a:pt x="11818" y="7879"/>
                      <a:pt x="11818" y="11819"/>
                      <a:pt x="15758" y="11819"/>
                    </a:cubicBezTo>
                    <a:cubicBezTo>
                      <a:pt x="15758" y="3940"/>
                      <a:pt x="7878" y="0"/>
                      <a:pt x="0" y="0"/>
                    </a:cubicBezTo>
                    <a:cubicBezTo>
                      <a:pt x="3940" y="7879"/>
                      <a:pt x="3940" y="7879"/>
                      <a:pt x="7878" y="7879"/>
                    </a:cubicBezTo>
                    <a:cubicBezTo>
                      <a:pt x="7878" y="7879"/>
                      <a:pt x="7878" y="7879"/>
                      <a:pt x="787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xmlns="" id="{F08F3494-A9F5-4F9B-9CDB-1274B2B7A3BD}"/>
                  </a:ext>
                </a:extLst>
              </p:cNvPr>
              <p:cNvSpPr/>
              <p:nvPr/>
            </p:nvSpPr>
            <p:spPr>
              <a:xfrm>
                <a:off x="14763470" y="8351219"/>
                <a:ext cx="10416" cy="20140"/>
              </a:xfrm>
              <a:custGeom>
                <a:avLst/>
                <a:gdLst>
                  <a:gd name="connsiteX0" fmla="*/ 985 w 10416"/>
                  <a:gd name="connsiteY0" fmla="*/ 443 h 20140"/>
                  <a:gd name="connsiteX1" fmla="*/ 4925 w 10416"/>
                  <a:gd name="connsiteY1" fmla="*/ 20141 h 20140"/>
                  <a:gd name="connsiteX2" fmla="*/ 985 w 10416"/>
                  <a:gd name="connsiteY2" fmla="*/ 443 h 20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16" h="20140">
                    <a:moveTo>
                      <a:pt x="985" y="443"/>
                    </a:moveTo>
                    <a:cubicBezTo>
                      <a:pt x="985" y="4382"/>
                      <a:pt x="-2955" y="20141"/>
                      <a:pt x="4925" y="20141"/>
                    </a:cubicBezTo>
                    <a:cubicBezTo>
                      <a:pt x="12804" y="20141"/>
                      <a:pt x="12804" y="-3497"/>
                      <a:pt x="985" y="44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xmlns="" id="{BAF47E6D-34E4-4934-ADA3-F16D48084C46}"/>
                  </a:ext>
                </a:extLst>
              </p:cNvPr>
              <p:cNvSpPr/>
              <p:nvPr/>
            </p:nvSpPr>
            <p:spPr>
              <a:xfrm>
                <a:off x="14768395" y="8345516"/>
                <a:ext cx="5571" cy="10085"/>
              </a:xfrm>
              <a:custGeom>
                <a:avLst/>
                <a:gdLst>
                  <a:gd name="connsiteX0" fmla="*/ 0 w 5571"/>
                  <a:gd name="connsiteY0" fmla="*/ 2206 h 10085"/>
                  <a:gd name="connsiteX1" fmla="*/ 3940 w 5571"/>
                  <a:gd name="connsiteY1" fmla="*/ 10085 h 10085"/>
                  <a:gd name="connsiteX2" fmla="*/ 0 w 5571"/>
                  <a:gd name="connsiteY2" fmla="*/ 2206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71" h="10085">
                    <a:moveTo>
                      <a:pt x="0" y="2206"/>
                    </a:moveTo>
                    <a:cubicBezTo>
                      <a:pt x="0" y="2206"/>
                      <a:pt x="3940" y="10085"/>
                      <a:pt x="3940" y="10085"/>
                    </a:cubicBezTo>
                    <a:cubicBezTo>
                      <a:pt x="7880" y="10085"/>
                      <a:pt x="3940" y="-5673"/>
                      <a:pt x="0" y="220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xmlns="" id="{3A3ABB42-19C2-40D2-BD3C-BCBD48AE19E2}"/>
                  </a:ext>
                </a:extLst>
              </p:cNvPr>
              <p:cNvSpPr/>
              <p:nvPr/>
            </p:nvSpPr>
            <p:spPr>
              <a:xfrm>
                <a:off x="14772335" y="8331964"/>
                <a:ext cx="23637" cy="43335"/>
              </a:xfrm>
              <a:custGeom>
                <a:avLst/>
                <a:gdLst>
                  <a:gd name="connsiteX0" fmla="*/ 23638 w 23637"/>
                  <a:gd name="connsiteY0" fmla="*/ 0 h 43335"/>
                  <a:gd name="connsiteX1" fmla="*/ 0 w 23637"/>
                  <a:gd name="connsiteY1" fmla="*/ 43335 h 43335"/>
                  <a:gd name="connsiteX2" fmla="*/ 23638 w 23637"/>
                  <a:gd name="connsiteY2" fmla="*/ 0 h 43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637" h="43335">
                    <a:moveTo>
                      <a:pt x="23638" y="0"/>
                    </a:moveTo>
                    <a:cubicBezTo>
                      <a:pt x="11818" y="3940"/>
                      <a:pt x="3940" y="31516"/>
                      <a:pt x="0" y="43335"/>
                    </a:cubicBezTo>
                    <a:cubicBezTo>
                      <a:pt x="11818" y="35456"/>
                      <a:pt x="19698" y="15758"/>
                      <a:pt x="2363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xmlns="" id="{CBD720FC-0868-40DC-B34F-287A8F640799}"/>
                  </a:ext>
                </a:extLst>
              </p:cNvPr>
              <p:cNvSpPr/>
              <p:nvPr/>
            </p:nvSpPr>
            <p:spPr>
              <a:xfrm>
                <a:off x="14848171" y="8391058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xmlns="" id="{06C3F0E4-96DA-4B21-B8E0-C63E3C6A600E}"/>
                  </a:ext>
                </a:extLst>
              </p:cNvPr>
              <p:cNvSpPr/>
              <p:nvPr/>
            </p:nvSpPr>
            <p:spPr>
              <a:xfrm>
                <a:off x="14831429" y="8343281"/>
                <a:ext cx="40942" cy="80606"/>
              </a:xfrm>
              <a:custGeom>
                <a:avLst/>
                <a:gdLst>
                  <a:gd name="connsiteX0" fmla="*/ 0 w 40942"/>
                  <a:gd name="connsiteY0" fmla="*/ 71414 h 80606"/>
                  <a:gd name="connsiteX1" fmla="*/ 23638 w 40942"/>
                  <a:gd name="connsiteY1" fmla="*/ 59595 h 80606"/>
                  <a:gd name="connsiteX2" fmla="*/ 27576 w 40942"/>
                  <a:gd name="connsiteY2" fmla="*/ 51716 h 80606"/>
                  <a:gd name="connsiteX3" fmla="*/ 23638 w 40942"/>
                  <a:gd name="connsiteY3" fmla="*/ 4441 h 80606"/>
                  <a:gd name="connsiteX4" fmla="*/ 11818 w 40942"/>
                  <a:gd name="connsiteY4" fmla="*/ 12320 h 80606"/>
                  <a:gd name="connsiteX5" fmla="*/ 11818 w 40942"/>
                  <a:gd name="connsiteY5" fmla="*/ 35958 h 80606"/>
                  <a:gd name="connsiteX6" fmla="*/ 3940 w 40942"/>
                  <a:gd name="connsiteY6" fmla="*/ 35958 h 80606"/>
                  <a:gd name="connsiteX7" fmla="*/ 0 w 40942"/>
                  <a:gd name="connsiteY7" fmla="*/ 47777 h 80606"/>
                  <a:gd name="connsiteX8" fmla="*/ 0 w 40942"/>
                  <a:gd name="connsiteY8" fmla="*/ 71414 h 80606"/>
                  <a:gd name="connsiteX9" fmla="*/ 19698 w 40942"/>
                  <a:gd name="connsiteY9" fmla="*/ 47777 h 80606"/>
                  <a:gd name="connsiteX10" fmla="*/ 19698 w 40942"/>
                  <a:gd name="connsiteY10" fmla="*/ 47777 h 80606"/>
                  <a:gd name="connsiteX11" fmla="*/ 19698 w 40942"/>
                  <a:gd name="connsiteY11" fmla="*/ 47777 h 8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0942" h="80606">
                    <a:moveTo>
                      <a:pt x="0" y="71414"/>
                    </a:moveTo>
                    <a:cubicBezTo>
                      <a:pt x="0" y="91112"/>
                      <a:pt x="27576" y="75353"/>
                      <a:pt x="23638" y="59595"/>
                    </a:cubicBezTo>
                    <a:cubicBezTo>
                      <a:pt x="31516" y="63535"/>
                      <a:pt x="31516" y="55656"/>
                      <a:pt x="27576" y="51716"/>
                    </a:cubicBezTo>
                    <a:cubicBezTo>
                      <a:pt x="51214" y="59595"/>
                      <a:pt x="39396" y="-19196"/>
                      <a:pt x="23638" y="4441"/>
                    </a:cubicBezTo>
                    <a:cubicBezTo>
                      <a:pt x="19698" y="8381"/>
                      <a:pt x="11818" y="12320"/>
                      <a:pt x="11818" y="12320"/>
                    </a:cubicBezTo>
                    <a:cubicBezTo>
                      <a:pt x="11818" y="16260"/>
                      <a:pt x="11818" y="32018"/>
                      <a:pt x="11818" y="35958"/>
                    </a:cubicBezTo>
                    <a:cubicBezTo>
                      <a:pt x="7878" y="28079"/>
                      <a:pt x="0" y="28079"/>
                      <a:pt x="3940" y="35958"/>
                    </a:cubicBezTo>
                    <a:cubicBezTo>
                      <a:pt x="3940" y="35958"/>
                      <a:pt x="0" y="39897"/>
                      <a:pt x="0" y="47777"/>
                    </a:cubicBezTo>
                    <a:cubicBezTo>
                      <a:pt x="3940" y="59595"/>
                      <a:pt x="0" y="59595"/>
                      <a:pt x="0" y="71414"/>
                    </a:cubicBezTo>
                    <a:close/>
                    <a:moveTo>
                      <a:pt x="19698" y="47777"/>
                    </a:moveTo>
                    <a:cubicBezTo>
                      <a:pt x="15758" y="47777"/>
                      <a:pt x="11818" y="43837"/>
                      <a:pt x="19698" y="47777"/>
                    </a:cubicBezTo>
                    <a:lnTo>
                      <a:pt x="19698" y="4777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xmlns="" id="{AC24A92C-1DEB-4D48-BC5A-0700DF47276E}"/>
                  </a:ext>
                </a:extLst>
              </p:cNvPr>
              <p:cNvSpPr/>
              <p:nvPr/>
            </p:nvSpPr>
            <p:spPr>
              <a:xfrm>
                <a:off x="14862945" y="8414695"/>
                <a:ext cx="39395" cy="3939"/>
              </a:xfrm>
              <a:custGeom>
                <a:avLst/>
                <a:gdLst>
                  <a:gd name="connsiteX0" fmla="*/ 0 w 39395"/>
                  <a:gd name="connsiteY0" fmla="*/ 0 h 3939"/>
                  <a:gd name="connsiteX1" fmla="*/ 0 w 39395"/>
                  <a:gd name="connsiteY1" fmla="*/ 3940 h 3939"/>
                  <a:gd name="connsiteX2" fmla="*/ 0 w 39395"/>
                  <a:gd name="connsiteY2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">
                    <a:moveTo>
                      <a:pt x="0" y="0"/>
                    </a:moveTo>
                    <a:cubicBezTo>
                      <a:pt x="0" y="0"/>
                      <a:pt x="0" y="3940"/>
                      <a:pt x="0" y="394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xmlns="" id="{77054C2C-E0B8-4038-B15F-EA6D8864E5ED}"/>
                  </a:ext>
                </a:extLst>
              </p:cNvPr>
              <p:cNvSpPr/>
              <p:nvPr/>
            </p:nvSpPr>
            <p:spPr>
              <a:xfrm>
                <a:off x="14859005" y="8394997"/>
                <a:ext cx="7879" cy="15758"/>
              </a:xfrm>
              <a:custGeom>
                <a:avLst/>
                <a:gdLst>
                  <a:gd name="connsiteX0" fmla="*/ 7880 w 7879"/>
                  <a:gd name="connsiteY0" fmla="*/ 7879 h 15758"/>
                  <a:gd name="connsiteX1" fmla="*/ 3940 w 7879"/>
                  <a:gd name="connsiteY1" fmla="*/ 0 h 15758"/>
                  <a:gd name="connsiteX2" fmla="*/ 7880 w 7879"/>
                  <a:gd name="connsiteY2" fmla="*/ 7879 h 15758"/>
                  <a:gd name="connsiteX3" fmla="*/ 0 w 7879"/>
                  <a:gd name="connsiteY3" fmla="*/ 15758 h 15758"/>
                  <a:gd name="connsiteX4" fmla="*/ 7880 w 7879"/>
                  <a:gd name="connsiteY4" fmla="*/ 7879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15758">
                    <a:moveTo>
                      <a:pt x="7880" y="7879"/>
                    </a:moveTo>
                    <a:cubicBezTo>
                      <a:pt x="7880" y="3940"/>
                      <a:pt x="3940" y="3940"/>
                      <a:pt x="3940" y="0"/>
                    </a:cubicBezTo>
                    <a:cubicBezTo>
                      <a:pt x="3940" y="3940"/>
                      <a:pt x="-3939" y="7879"/>
                      <a:pt x="7880" y="7879"/>
                    </a:cubicBezTo>
                    <a:cubicBezTo>
                      <a:pt x="0" y="11819"/>
                      <a:pt x="0" y="15758"/>
                      <a:pt x="0" y="15758"/>
                    </a:cubicBezTo>
                    <a:cubicBezTo>
                      <a:pt x="3940" y="15758"/>
                      <a:pt x="394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xmlns="" id="{F9297EC4-EFFA-43E9-B80F-3C61B487D72B}"/>
                  </a:ext>
                </a:extLst>
              </p:cNvPr>
              <p:cNvSpPr/>
              <p:nvPr/>
            </p:nvSpPr>
            <p:spPr>
              <a:xfrm>
                <a:off x="14869073" y="8390265"/>
                <a:ext cx="3502" cy="12611"/>
              </a:xfrm>
              <a:custGeom>
                <a:avLst/>
                <a:gdLst>
                  <a:gd name="connsiteX0" fmla="*/ 1751 w 3502"/>
                  <a:gd name="connsiteY0" fmla="*/ 12611 h 12611"/>
                  <a:gd name="connsiteX1" fmla="*/ 1751 w 3502"/>
                  <a:gd name="connsiteY1" fmla="*/ 793 h 12611"/>
                  <a:gd name="connsiteX2" fmla="*/ 1751 w 3502"/>
                  <a:gd name="connsiteY2" fmla="*/ 12611 h 12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02" h="12611">
                    <a:moveTo>
                      <a:pt x="1751" y="12611"/>
                    </a:moveTo>
                    <a:cubicBezTo>
                      <a:pt x="1751" y="8672"/>
                      <a:pt x="5691" y="793"/>
                      <a:pt x="1751" y="793"/>
                    </a:cubicBezTo>
                    <a:cubicBezTo>
                      <a:pt x="-2189" y="-3147"/>
                      <a:pt x="1751" y="8672"/>
                      <a:pt x="1751" y="1261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:a16="http://schemas.microsoft.com/office/drawing/2014/main" xmlns="" id="{7331960A-B554-4767-AE3D-B1BAFEE7B512}"/>
                  </a:ext>
                </a:extLst>
              </p:cNvPr>
              <p:cNvSpPr/>
              <p:nvPr/>
            </p:nvSpPr>
            <p:spPr>
              <a:xfrm>
                <a:off x="13263480" y="8331964"/>
                <a:ext cx="14751" cy="13512"/>
              </a:xfrm>
              <a:custGeom>
                <a:avLst/>
                <a:gdLst>
                  <a:gd name="connsiteX0" fmla="*/ 7880 w 14751"/>
                  <a:gd name="connsiteY0" fmla="*/ 0 h 13512"/>
                  <a:gd name="connsiteX1" fmla="*/ 0 w 14751"/>
                  <a:gd name="connsiteY1" fmla="*/ 3940 h 13512"/>
                  <a:gd name="connsiteX2" fmla="*/ 7880 w 14751"/>
                  <a:gd name="connsiteY2" fmla="*/ 0 h 13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751" h="13512">
                    <a:moveTo>
                      <a:pt x="7880" y="0"/>
                    </a:moveTo>
                    <a:cubicBezTo>
                      <a:pt x="3940" y="0"/>
                      <a:pt x="3940" y="0"/>
                      <a:pt x="0" y="3940"/>
                    </a:cubicBezTo>
                    <a:cubicBezTo>
                      <a:pt x="15759" y="27577"/>
                      <a:pt x="19698" y="0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xmlns="" id="{0B4A0DF4-386D-4C2A-8D79-42661DAA3260}"/>
                  </a:ext>
                </a:extLst>
              </p:cNvPr>
              <p:cNvSpPr/>
              <p:nvPr/>
            </p:nvSpPr>
            <p:spPr>
              <a:xfrm>
                <a:off x="12928617" y="7709512"/>
                <a:ext cx="5042" cy="7879"/>
              </a:xfrm>
              <a:custGeom>
                <a:avLst/>
                <a:gdLst>
                  <a:gd name="connsiteX0" fmla="*/ 0 w 5042"/>
                  <a:gd name="connsiteY0" fmla="*/ 0 h 7879"/>
                  <a:gd name="connsiteX1" fmla="*/ 0 w 5042"/>
                  <a:gd name="connsiteY1" fmla="*/ 0 h 7879"/>
                  <a:gd name="connsiteX2" fmla="*/ 3940 w 5042"/>
                  <a:gd name="connsiteY2" fmla="*/ 7879 h 7879"/>
                  <a:gd name="connsiteX3" fmla="*/ 3940 w 5042"/>
                  <a:gd name="connsiteY3" fmla="*/ 7879 h 7879"/>
                  <a:gd name="connsiteX4" fmla="*/ 3940 w 5042"/>
                  <a:gd name="connsiteY4" fmla="*/ 7879 h 7879"/>
                  <a:gd name="connsiteX5" fmla="*/ 0 w 5042"/>
                  <a:gd name="connsiteY5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42" h="787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940"/>
                      <a:pt x="3940" y="7879"/>
                      <a:pt x="3940" y="7879"/>
                    </a:cubicBezTo>
                    <a:cubicBezTo>
                      <a:pt x="3940" y="7879"/>
                      <a:pt x="3940" y="7879"/>
                      <a:pt x="3940" y="7879"/>
                    </a:cubicBezTo>
                    <a:cubicBezTo>
                      <a:pt x="3940" y="7879"/>
                      <a:pt x="3940" y="7879"/>
                      <a:pt x="3940" y="7879"/>
                    </a:cubicBezTo>
                    <a:cubicBezTo>
                      <a:pt x="7880" y="394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xmlns="" id="{EF7DB86B-5A66-42B0-997A-2A1D0E5DF187}"/>
                  </a:ext>
                </a:extLst>
              </p:cNvPr>
              <p:cNvSpPr/>
              <p:nvPr/>
            </p:nvSpPr>
            <p:spPr>
              <a:xfrm>
                <a:off x="12920111" y="7717646"/>
                <a:ext cx="546955" cy="646461"/>
              </a:xfrm>
              <a:custGeom>
                <a:avLst/>
                <a:gdLst>
                  <a:gd name="connsiteX0" fmla="*/ 465497 w 546955"/>
                  <a:gd name="connsiteY0" fmla="*/ 630077 h 646461"/>
                  <a:gd name="connsiteX1" fmla="*/ 500952 w 546955"/>
                  <a:gd name="connsiteY1" fmla="*/ 630077 h 646461"/>
                  <a:gd name="connsiteX2" fmla="*/ 532470 w 546955"/>
                  <a:gd name="connsiteY2" fmla="*/ 606439 h 646461"/>
                  <a:gd name="connsiteX3" fmla="*/ 536409 w 546955"/>
                  <a:gd name="connsiteY3" fmla="*/ 551286 h 646461"/>
                  <a:gd name="connsiteX4" fmla="*/ 544288 w 546955"/>
                  <a:gd name="connsiteY4" fmla="*/ 507950 h 646461"/>
                  <a:gd name="connsiteX5" fmla="*/ 528530 w 546955"/>
                  <a:gd name="connsiteY5" fmla="*/ 456736 h 646461"/>
                  <a:gd name="connsiteX6" fmla="*/ 489134 w 546955"/>
                  <a:gd name="connsiteY6" fmla="*/ 448857 h 646461"/>
                  <a:gd name="connsiteX7" fmla="*/ 481255 w 546955"/>
                  <a:gd name="connsiteY7" fmla="*/ 437038 h 646461"/>
                  <a:gd name="connsiteX8" fmla="*/ 469436 w 546955"/>
                  <a:gd name="connsiteY8" fmla="*/ 417340 h 646461"/>
                  <a:gd name="connsiteX9" fmla="*/ 453678 w 546955"/>
                  <a:gd name="connsiteY9" fmla="*/ 381884 h 646461"/>
                  <a:gd name="connsiteX10" fmla="*/ 426101 w 546955"/>
                  <a:gd name="connsiteY10" fmla="*/ 377945 h 646461"/>
                  <a:gd name="connsiteX11" fmla="*/ 414283 w 546955"/>
                  <a:gd name="connsiteY11" fmla="*/ 358247 h 646461"/>
                  <a:gd name="connsiteX12" fmla="*/ 422161 w 546955"/>
                  <a:gd name="connsiteY12" fmla="*/ 346428 h 646461"/>
                  <a:gd name="connsiteX13" fmla="*/ 418222 w 546955"/>
                  <a:gd name="connsiteY13" fmla="*/ 334609 h 646461"/>
                  <a:gd name="connsiteX14" fmla="*/ 433980 w 546955"/>
                  <a:gd name="connsiteY14" fmla="*/ 307032 h 646461"/>
                  <a:gd name="connsiteX15" fmla="*/ 394585 w 546955"/>
                  <a:gd name="connsiteY15" fmla="*/ 303093 h 646461"/>
                  <a:gd name="connsiteX16" fmla="*/ 390645 w 546955"/>
                  <a:gd name="connsiteY16" fmla="*/ 279455 h 646461"/>
                  <a:gd name="connsiteX17" fmla="*/ 398525 w 546955"/>
                  <a:gd name="connsiteY17" fmla="*/ 283395 h 646461"/>
                  <a:gd name="connsiteX18" fmla="*/ 398525 w 546955"/>
                  <a:gd name="connsiteY18" fmla="*/ 275516 h 646461"/>
                  <a:gd name="connsiteX19" fmla="*/ 406403 w 546955"/>
                  <a:gd name="connsiteY19" fmla="*/ 275516 h 646461"/>
                  <a:gd name="connsiteX20" fmla="*/ 378827 w 546955"/>
                  <a:gd name="connsiteY20" fmla="*/ 263697 h 646461"/>
                  <a:gd name="connsiteX21" fmla="*/ 370947 w 546955"/>
                  <a:gd name="connsiteY21" fmla="*/ 263697 h 646461"/>
                  <a:gd name="connsiteX22" fmla="*/ 347310 w 546955"/>
                  <a:gd name="connsiteY22" fmla="*/ 232180 h 646461"/>
                  <a:gd name="connsiteX23" fmla="*/ 355189 w 546955"/>
                  <a:gd name="connsiteY23" fmla="*/ 247939 h 646461"/>
                  <a:gd name="connsiteX24" fmla="*/ 355189 w 546955"/>
                  <a:gd name="connsiteY24" fmla="*/ 259758 h 646461"/>
                  <a:gd name="connsiteX25" fmla="*/ 351249 w 546955"/>
                  <a:gd name="connsiteY25" fmla="*/ 247939 h 646461"/>
                  <a:gd name="connsiteX26" fmla="*/ 315793 w 546955"/>
                  <a:gd name="connsiteY26" fmla="*/ 224301 h 646461"/>
                  <a:gd name="connsiteX27" fmla="*/ 331552 w 546955"/>
                  <a:gd name="connsiteY27" fmla="*/ 212483 h 646461"/>
                  <a:gd name="connsiteX28" fmla="*/ 311854 w 546955"/>
                  <a:gd name="connsiteY28" fmla="*/ 212483 h 646461"/>
                  <a:gd name="connsiteX29" fmla="*/ 284276 w 546955"/>
                  <a:gd name="connsiteY29" fmla="*/ 204604 h 646461"/>
                  <a:gd name="connsiteX30" fmla="*/ 264578 w 546955"/>
                  <a:gd name="connsiteY30" fmla="*/ 188845 h 646461"/>
                  <a:gd name="connsiteX31" fmla="*/ 252760 w 546955"/>
                  <a:gd name="connsiteY31" fmla="*/ 165208 h 646461"/>
                  <a:gd name="connsiteX32" fmla="*/ 248820 w 546955"/>
                  <a:gd name="connsiteY32" fmla="*/ 169147 h 646461"/>
                  <a:gd name="connsiteX33" fmla="*/ 221244 w 546955"/>
                  <a:gd name="connsiteY33" fmla="*/ 133691 h 646461"/>
                  <a:gd name="connsiteX34" fmla="*/ 158211 w 546955"/>
                  <a:gd name="connsiteY34" fmla="*/ 86417 h 646461"/>
                  <a:gd name="connsiteX35" fmla="*/ 130633 w 546955"/>
                  <a:gd name="connsiteY35" fmla="*/ 35202 h 646461"/>
                  <a:gd name="connsiteX36" fmla="*/ 106996 w 546955"/>
                  <a:gd name="connsiteY36" fmla="*/ 27323 h 646461"/>
                  <a:gd name="connsiteX37" fmla="*/ 79420 w 546955"/>
                  <a:gd name="connsiteY37" fmla="*/ 23384 h 646461"/>
                  <a:gd name="connsiteX38" fmla="*/ 47902 w 546955"/>
                  <a:gd name="connsiteY38" fmla="*/ 19444 h 646461"/>
                  <a:gd name="connsiteX39" fmla="*/ 8507 w 546955"/>
                  <a:gd name="connsiteY39" fmla="*/ 3686 h 646461"/>
                  <a:gd name="connsiteX40" fmla="*/ 40024 w 546955"/>
                  <a:gd name="connsiteY40" fmla="*/ 78538 h 646461"/>
                  <a:gd name="connsiteX41" fmla="*/ 99117 w 546955"/>
                  <a:gd name="connsiteY41" fmla="*/ 129752 h 646461"/>
                  <a:gd name="connsiteX42" fmla="*/ 122755 w 546955"/>
                  <a:gd name="connsiteY42" fmla="*/ 157329 h 646461"/>
                  <a:gd name="connsiteX43" fmla="*/ 138513 w 546955"/>
                  <a:gd name="connsiteY43" fmla="*/ 188845 h 646461"/>
                  <a:gd name="connsiteX44" fmla="*/ 170029 w 546955"/>
                  <a:gd name="connsiteY44" fmla="*/ 208543 h 646461"/>
                  <a:gd name="connsiteX45" fmla="*/ 181848 w 546955"/>
                  <a:gd name="connsiteY45" fmla="*/ 240060 h 646461"/>
                  <a:gd name="connsiteX46" fmla="*/ 197606 w 546955"/>
                  <a:gd name="connsiteY46" fmla="*/ 283395 h 646461"/>
                  <a:gd name="connsiteX47" fmla="*/ 221244 w 546955"/>
                  <a:gd name="connsiteY47" fmla="*/ 310972 h 646461"/>
                  <a:gd name="connsiteX48" fmla="*/ 260640 w 546955"/>
                  <a:gd name="connsiteY48" fmla="*/ 374005 h 646461"/>
                  <a:gd name="connsiteX49" fmla="*/ 284276 w 546955"/>
                  <a:gd name="connsiteY49" fmla="*/ 437038 h 646461"/>
                  <a:gd name="connsiteX50" fmla="*/ 331552 w 546955"/>
                  <a:gd name="connsiteY50" fmla="*/ 507950 h 646461"/>
                  <a:gd name="connsiteX51" fmla="*/ 359129 w 546955"/>
                  <a:gd name="connsiteY51" fmla="*/ 547346 h 646461"/>
                  <a:gd name="connsiteX52" fmla="*/ 402463 w 546955"/>
                  <a:gd name="connsiteY52" fmla="*/ 586741 h 646461"/>
                  <a:gd name="connsiteX53" fmla="*/ 441859 w 546955"/>
                  <a:gd name="connsiteY53" fmla="*/ 630077 h 646461"/>
                  <a:gd name="connsiteX54" fmla="*/ 461557 w 546955"/>
                  <a:gd name="connsiteY54" fmla="*/ 645835 h 646461"/>
                  <a:gd name="connsiteX55" fmla="*/ 465497 w 546955"/>
                  <a:gd name="connsiteY55" fmla="*/ 630077 h 646461"/>
                  <a:gd name="connsiteX56" fmla="*/ 485194 w 546955"/>
                  <a:gd name="connsiteY56" fmla="*/ 448857 h 646461"/>
                  <a:gd name="connsiteX57" fmla="*/ 481255 w 546955"/>
                  <a:gd name="connsiteY57" fmla="*/ 456736 h 646461"/>
                  <a:gd name="connsiteX58" fmla="*/ 481255 w 546955"/>
                  <a:gd name="connsiteY58" fmla="*/ 452796 h 646461"/>
                  <a:gd name="connsiteX59" fmla="*/ 485194 w 546955"/>
                  <a:gd name="connsiteY59" fmla="*/ 448857 h 646461"/>
                  <a:gd name="connsiteX60" fmla="*/ 359129 w 546955"/>
                  <a:gd name="connsiteY60" fmla="*/ 259758 h 646461"/>
                  <a:gd name="connsiteX61" fmla="*/ 378827 w 546955"/>
                  <a:gd name="connsiteY61" fmla="*/ 279455 h 646461"/>
                  <a:gd name="connsiteX62" fmla="*/ 359129 w 546955"/>
                  <a:gd name="connsiteY62" fmla="*/ 259758 h 646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546955" h="646461">
                    <a:moveTo>
                      <a:pt x="465497" y="630077"/>
                    </a:moveTo>
                    <a:cubicBezTo>
                      <a:pt x="477316" y="630077"/>
                      <a:pt x="500952" y="661593"/>
                      <a:pt x="500952" y="630077"/>
                    </a:cubicBezTo>
                    <a:cubicBezTo>
                      <a:pt x="528530" y="661593"/>
                      <a:pt x="528530" y="634016"/>
                      <a:pt x="532470" y="606439"/>
                    </a:cubicBezTo>
                    <a:cubicBezTo>
                      <a:pt x="532470" y="590681"/>
                      <a:pt x="528530" y="567044"/>
                      <a:pt x="536409" y="551286"/>
                    </a:cubicBezTo>
                    <a:cubicBezTo>
                      <a:pt x="544288" y="531588"/>
                      <a:pt x="532470" y="523708"/>
                      <a:pt x="544288" y="507950"/>
                    </a:cubicBezTo>
                    <a:cubicBezTo>
                      <a:pt x="556107" y="488252"/>
                      <a:pt x="524590" y="480373"/>
                      <a:pt x="528530" y="456736"/>
                    </a:cubicBezTo>
                    <a:cubicBezTo>
                      <a:pt x="512772" y="452796"/>
                      <a:pt x="497014" y="452796"/>
                      <a:pt x="489134" y="448857"/>
                    </a:cubicBezTo>
                    <a:cubicBezTo>
                      <a:pt x="485194" y="444917"/>
                      <a:pt x="493074" y="437038"/>
                      <a:pt x="481255" y="437038"/>
                    </a:cubicBezTo>
                    <a:cubicBezTo>
                      <a:pt x="473376" y="437038"/>
                      <a:pt x="473376" y="421280"/>
                      <a:pt x="469436" y="417340"/>
                    </a:cubicBezTo>
                    <a:cubicBezTo>
                      <a:pt x="465497" y="405521"/>
                      <a:pt x="469436" y="385824"/>
                      <a:pt x="453678" y="381884"/>
                    </a:cubicBezTo>
                    <a:cubicBezTo>
                      <a:pt x="445799" y="381884"/>
                      <a:pt x="433980" y="385824"/>
                      <a:pt x="426101" y="377945"/>
                    </a:cubicBezTo>
                    <a:cubicBezTo>
                      <a:pt x="418222" y="374005"/>
                      <a:pt x="414283" y="370065"/>
                      <a:pt x="414283" y="358247"/>
                    </a:cubicBezTo>
                    <a:cubicBezTo>
                      <a:pt x="414283" y="350367"/>
                      <a:pt x="426101" y="354307"/>
                      <a:pt x="422161" y="346428"/>
                    </a:cubicBezTo>
                    <a:cubicBezTo>
                      <a:pt x="441859" y="346428"/>
                      <a:pt x="426101" y="334609"/>
                      <a:pt x="418222" y="334609"/>
                    </a:cubicBezTo>
                    <a:cubicBezTo>
                      <a:pt x="430041" y="326730"/>
                      <a:pt x="445799" y="322791"/>
                      <a:pt x="433980" y="307032"/>
                    </a:cubicBezTo>
                    <a:cubicBezTo>
                      <a:pt x="418222" y="287334"/>
                      <a:pt x="410343" y="291274"/>
                      <a:pt x="394585" y="303093"/>
                    </a:cubicBezTo>
                    <a:cubicBezTo>
                      <a:pt x="402463" y="295214"/>
                      <a:pt x="402463" y="283395"/>
                      <a:pt x="390645" y="279455"/>
                    </a:cubicBezTo>
                    <a:cubicBezTo>
                      <a:pt x="398525" y="279455"/>
                      <a:pt x="394585" y="283395"/>
                      <a:pt x="398525" y="283395"/>
                    </a:cubicBezTo>
                    <a:cubicBezTo>
                      <a:pt x="398525" y="279455"/>
                      <a:pt x="402463" y="275516"/>
                      <a:pt x="398525" y="275516"/>
                    </a:cubicBezTo>
                    <a:cubicBezTo>
                      <a:pt x="402463" y="275516"/>
                      <a:pt x="402463" y="275516"/>
                      <a:pt x="406403" y="275516"/>
                    </a:cubicBezTo>
                    <a:cubicBezTo>
                      <a:pt x="402463" y="271576"/>
                      <a:pt x="382765" y="247939"/>
                      <a:pt x="378827" y="263697"/>
                    </a:cubicBezTo>
                    <a:cubicBezTo>
                      <a:pt x="374887" y="259758"/>
                      <a:pt x="374887" y="255818"/>
                      <a:pt x="370947" y="263697"/>
                    </a:cubicBezTo>
                    <a:cubicBezTo>
                      <a:pt x="374887" y="240060"/>
                      <a:pt x="370947" y="243999"/>
                      <a:pt x="347310" y="232180"/>
                    </a:cubicBezTo>
                    <a:cubicBezTo>
                      <a:pt x="347310" y="240060"/>
                      <a:pt x="347310" y="243999"/>
                      <a:pt x="355189" y="247939"/>
                    </a:cubicBezTo>
                    <a:cubicBezTo>
                      <a:pt x="355189" y="247939"/>
                      <a:pt x="355189" y="255818"/>
                      <a:pt x="355189" y="259758"/>
                    </a:cubicBezTo>
                    <a:cubicBezTo>
                      <a:pt x="355189" y="255818"/>
                      <a:pt x="351249" y="251878"/>
                      <a:pt x="351249" y="247939"/>
                    </a:cubicBezTo>
                    <a:cubicBezTo>
                      <a:pt x="343370" y="232180"/>
                      <a:pt x="323672" y="236120"/>
                      <a:pt x="315793" y="224301"/>
                    </a:cubicBezTo>
                    <a:cubicBezTo>
                      <a:pt x="323672" y="232180"/>
                      <a:pt x="335491" y="224301"/>
                      <a:pt x="331552" y="212483"/>
                    </a:cubicBezTo>
                    <a:cubicBezTo>
                      <a:pt x="331552" y="196725"/>
                      <a:pt x="307914" y="200664"/>
                      <a:pt x="311854" y="212483"/>
                    </a:cubicBezTo>
                    <a:cubicBezTo>
                      <a:pt x="307914" y="200664"/>
                      <a:pt x="272458" y="177027"/>
                      <a:pt x="284276" y="204604"/>
                    </a:cubicBezTo>
                    <a:cubicBezTo>
                      <a:pt x="276398" y="196725"/>
                      <a:pt x="268518" y="196725"/>
                      <a:pt x="264578" y="188845"/>
                    </a:cubicBezTo>
                    <a:cubicBezTo>
                      <a:pt x="260640" y="180966"/>
                      <a:pt x="256700" y="173087"/>
                      <a:pt x="252760" y="165208"/>
                    </a:cubicBezTo>
                    <a:cubicBezTo>
                      <a:pt x="252760" y="165208"/>
                      <a:pt x="248820" y="169147"/>
                      <a:pt x="248820" y="169147"/>
                    </a:cubicBezTo>
                    <a:cubicBezTo>
                      <a:pt x="240942" y="157329"/>
                      <a:pt x="237002" y="141571"/>
                      <a:pt x="221244" y="133691"/>
                    </a:cubicBezTo>
                    <a:cubicBezTo>
                      <a:pt x="213365" y="125812"/>
                      <a:pt x="158211" y="94296"/>
                      <a:pt x="158211" y="86417"/>
                    </a:cubicBezTo>
                    <a:cubicBezTo>
                      <a:pt x="158211" y="70658"/>
                      <a:pt x="142453" y="50960"/>
                      <a:pt x="130633" y="35202"/>
                    </a:cubicBezTo>
                    <a:cubicBezTo>
                      <a:pt x="110936" y="19444"/>
                      <a:pt x="126694" y="27323"/>
                      <a:pt x="106996" y="27323"/>
                    </a:cubicBezTo>
                    <a:cubicBezTo>
                      <a:pt x="95178" y="27323"/>
                      <a:pt x="95178" y="19444"/>
                      <a:pt x="79420" y="23384"/>
                    </a:cubicBezTo>
                    <a:cubicBezTo>
                      <a:pt x="67600" y="27323"/>
                      <a:pt x="55782" y="27323"/>
                      <a:pt x="47902" y="19444"/>
                    </a:cubicBezTo>
                    <a:cubicBezTo>
                      <a:pt x="40024" y="11565"/>
                      <a:pt x="24266" y="-8133"/>
                      <a:pt x="8507" y="3686"/>
                    </a:cubicBezTo>
                    <a:cubicBezTo>
                      <a:pt x="-19070" y="23384"/>
                      <a:pt x="28204" y="66719"/>
                      <a:pt x="40024" y="78538"/>
                    </a:cubicBezTo>
                    <a:cubicBezTo>
                      <a:pt x="59722" y="98235"/>
                      <a:pt x="83359" y="106114"/>
                      <a:pt x="99117" y="129752"/>
                    </a:cubicBezTo>
                    <a:cubicBezTo>
                      <a:pt x="106996" y="141571"/>
                      <a:pt x="114875" y="149450"/>
                      <a:pt x="122755" y="157329"/>
                    </a:cubicBezTo>
                    <a:cubicBezTo>
                      <a:pt x="130633" y="169147"/>
                      <a:pt x="122755" y="184906"/>
                      <a:pt x="138513" y="188845"/>
                    </a:cubicBezTo>
                    <a:cubicBezTo>
                      <a:pt x="150331" y="192785"/>
                      <a:pt x="162151" y="200664"/>
                      <a:pt x="170029" y="208543"/>
                    </a:cubicBezTo>
                    <a:cubicBezTo>
                      <a:pt x="185787" y="220362"/>
                      <a:pt x="177909" y="224301"/>
                      <a:pt x="181848" y="240060"/>
                    </a:cubicBezTo>
                    <a:cubicBezTo>
                      <a:pt x="185787" y="255818"/>
                      <a:pt x="193667" y="267637"/>
                      <a:pt x="197606" y="283395"/>
                    </a:cubicBezTo>
                    <a:cubicBezTo>
                      <a:pt x="201546" y="303093"/>
                      <a:pt x="201546" y="303093"/>
                      <a:pt x="221244" y="310972"/>
                    </a:cubicBezTo>
                    <a:cubicBezTo>
                      <a:pt x="225183" y="314912"/>
                      <a:pt x="264578" y="370065"/>
                      <a:pt x="260640" y="374005"/>
                    </a:cubicBezTo>
                    <a:cubicBezTo>
                      <a:pt x="256700" y="377945"/>
                      <a:pt x="284276" y="425219"/>
                      <a:pt x="284276" y="437038"/>
                    </a:cubicBezTo>
                    <a:cubicBezTo>
                      <a:pt x="288216" y="456736"/>
                      <a:pt x="319733" y="496132"/>
                      <a:pt x="331552" y="507950"/>
                    </a:cubicBezTo>
                    <a:cubicBezTo>
                      <a:pt x="347310" y="519769"/>
                      <a:pt x="347310" y="535527"/>
                      <a:pt x="359129" y="547346"/>
                    </a:cubicBezTo>
                    <a:cubicBezTo>
                      <a:pt x="374887" y="559165"/>
                      <a:pt x="386705" y="574923"/>
                      <a:pt x="402463" y="586741"/>
                    </a:cubicBezTo>
                    <a:cubicBezTo>
                      <a:pt x="410343" y="590681"/>
                      <a:pt x="445799" y="618258"/>
                      <a:pt x="441859" y="630077"/>
                    </a:cubicBezTo>
                    <a:cubicBezTo>
                      <a:pt x="441859" y="634016"/>
                      <a:pt x="457618" y="649775"/>
                      <a:pt x="461557" y="645835"/>
                    </a:cubicBezTo>
                    <a:cubicBezTo>
                      <a:pt x="473376" y="645835"/>
                      <a:pt x="465497" y="630077"/>
                      <a:pt x="465497" y="630077"/>
                    </a:cubicBezTo>
                    <a:close/>
                    <a:moveTo>
                      <a:pt x="485194" y="448857"/>
                    </a:moveTo>
                    <a:cubicBezTo>
                      <a:pt x="485194" y="452796"/>
                      <a:pt x="481255" y="452796"/>
                      <a:pt x="481255" y="456736"/>
                    </a:cubicBezTo>
                    <a:cubicBezTo>
                      <a:pt x="481255" y="456736"/>
                      <a:pt x="481255" y="452796"/>
                      <a:pt x="481255" y="452796"/>
                    </a:cubicBezTo>
                    <a:cubicBezTo>
                      <a:pt x="481255" y="452796"/>
                      <a:pt x="481255" y="452796"/>
                      <a:pt x="485194" y="448857"/>
                    </a:cubicBezTo>
                    <a:close/>
                    <a:moveTo>
                      <a:pt x="359129" y="259758"/>
                    </a:moveTo>
                    <a:cubicBezTo>
                      <a:pt x="363068" y="267637"/>
                      <a:pt x="374887" y="275516"/>
                      <a:pt x="378827" y="279455"/>
                    </a:cubicBezTo>
                    <a:cubicBezTo>
                      <a:pt x="367007" y="279455"/>
                      <a:pt x="363068" y="267637"/>
                      <a:pt x="359129" y="259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xmlns="" id="{40BD2466-2A06-48B0-BB33-4D4CEABB3AF5}"/>
                  </a:ext>
                </a:extLst>
              </p:cNvPr>
              <p:cNvSpPr/>
              <p:nvPr/>
            </p:nvSpPr>
            <p:spPr>
              <a:xfrm>
                <a:off x="13401365" y="8172630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xmlns="" id="{A5590AA6-1A2D-4822-9377-8F0A2DEEC179}"/>
                  </a:ext>
                </a:extLst>
              </p:cNvPr>
              <p:cNvSpPr/>
              <p:nvPr/>
            </p:nvSpPr>
            <p:spPr>
              <a:xfrm>
                <a:off x="13062564" y="79734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xmlns="" id="{C87D11A1-B734-49BF-8DCE-6442FC3FE46A}"/>
                  </a:ext>
                </a:extLst>
              </p:cNvPr>
              <p:cNvSpPr/>
              <p:nvPr/>
            </p:nvSpPr>
            <p:spPr>
              <a:xfrm>
                <a:off x="13058624" y="79734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xmlns="" id="{B58DADFB-E42D-4922-B44B-1E018BF9ED7D}"/>
                  </a:ext>
                </a:extLst>
              </p:cNvPr>
              <p:cNvSpPr/>
              <p:nvPr/>
            </p:nvSpPr>
            <p:spPr>
              <a:xfrm>
                <a:off x="13059609" y="7973464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-98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xmlns="" id="{1536C31C-640D-4ABE-AF30-B7C1AFDC74A2}"/>
                  </a:ext>
                </a:extLst>
              </p:cNvPr>
              <p:cNvSpPr/>
              <p:nvPr/>
            </p:nvSpPr>
            <p:spPr>
              <a:xfrm>
                <a:off x="13058624" y="79734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xmlns="" id="{5C3E6787-310B-4A39-BA80-AC69E3B7153F}"/>
                  </a:ext>
                </a:extLst>
              </p:cNvPr>
              <p:cNvSpPr/>
              <p:nvPr/>
            </p:nvSpPr>
            <p:spPr>
              <a:xfrm>
                <a:off x="13027107" y="7953766"/>
                <a:ext cx="38107" cy="51834"/>
              </a:xfrm>
              <a:custGeom>
                <a:avLst/>
                <a:gdLst>
                  <a:gd name="connsiteX0" fmla="*/ 35457 w 38107"/>
                  <a:gd name="connsiteY0" fmla="*/ 19698 h 51834"/>
                  <a:gd name="connsiteX1" fmla="*/ 35457 w 38107"/>
                  <a:gd name="connsiteY1" fmla="*/ 19698 h 51834"/>
                  <a:gd name="connsiteX2" fmla="*/ 35457 w 38107"/>
                  <a:gd name="connsiteY2" fmla="*/ 19698 h 51834"/>
                  <a:gd name="connsiteX3" fmla="*/ 0 w 38107"/>
                  <a:gd name="connsiteY3" fmla="*/ 0 h 51834"/>
                  <a:gd name="connsiteX4" fmla="*/ 27577 w 38107"/>
                  <a:gd name="connsiteY4" fmla="*/ 43335 h 51834"/>
                  <a:gd name="connsiteX5" fmla="*/ 35457 w 38107"/>
                  <a:gd name="connsiteY5" fmla="*/ 19698 h 51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107" h="51834">
                    <a:moveTo>
                      <a:pt x="35457" y="19698"/>
                    </a:moveTo>
                    <a:cubicBezTo>
                      <a:pt x="35457" y="19698"/>
                      <a:pt x="35457" y="19698"/>
                      <a:pt x="35457" y="19698"/>
                    </a:cubicBezTo>
                    <a:cubicBezTo>
                      <a:pt x="35457" y="19698"/>
                      <a:pt x="35457" y="19698"/>
                      <a:pt x="35457" y="19698"/>
                    </a:cubicBezTo>
                    <a:cubicBezTo>
                      <a:pt x="19698" y="0"/>
                      <a:pt x="15759" y="3940"/>
                      <a:pt x="0" y="0"/>
                    </a:cubicBezTo>
                    <a:cubicBezTo>
                      <a:pt x="0" y="19698"/>
                      <a:pt x="19698" y="27577"/>
                      <a:pt x="27577" y="43335"/>
                    </a:cubicBezTo>
                    <a:cubicBezTo>
                      <a:pt x="31517" y="66973"/>
                      <a:pt x="43335" y="35456"/>
                      <a:pt x="35457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xmlns="" id="{95372E8A-3A4F-472A-9722-9CDDE0D1E075}"/>
                  </a:ext>
                </a:extLst>
              </p:cNvPr>
              <p:cNvSpPr/>
              <p:nvPr/>
            </p:nvSpPr>
            <p:spPr>
              <a:xfrm>
                <a:off x="13023168" y="7913732"/>
                <a:ext cx="14990" cy="9154"/>
              </a:xfrm>
              <a:custGeom>
                <a:avLst/>
                <a:gdLst>
                  <a:gd name="connsiteX0" fmla="*/ 0 w 14990"/>
                  <a:gd name="connsiteY0" fmla="*/ 638 h 9154"/>
                  <a:gd name="connsiteX1" fmla="*/ 11818 w 14990"/>
                  <a:gd name="connsiteY1" fmla="*/ 8517 h 9154"/>
                  <a:gd name="connsiteX2" fmla="*/ 0 w 14990"/>
                  <a:gd name="connsiteY2" fmla="*/ 638 h 9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90" h="9154">
                    <a:moveTo>
                      <a:pt x="0" y="638"/>
                    </a:moveTo>
                    <a:cubicBezTo>
                      <a:pt x="3939" y="4577"/>
                      <a:pt x="7878" y="4577"/>
                      <a:pt x="11818" y="8517"/>
                    </a:cubicBezTo>
                    <a:cubicBezTo>
                      <a:pt x="19698" y="12456"/>
                      <a:pt x="11818" y="-3302"/>
                      <a:pt x="0" y="63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xmlns="" id="{27566F81-47D2-4E85-BF23-94C71AFA2C4D}"/>
                  </a:ext>
                </a:extLst>
              </p:cNvPr>
              <p:cNvSpPr/>
              <p:nvPr/>
            </p:nvSpPr>
            <p:spPr>
              <a:xfrm>
                <a:off x="13085845" y="8036497"/>
                <a:ext cx="12333" cy="35202"/>
              </a:xfrm>
              <a:custGeom>
                <a:avLst/>
                <a:gdLst>
                  <a:gd name="connsiteX0" fmla="*/ 355 w 12333"/>
                  <a:gd name="connsiteY0" fmla="*/ 0 h 35202"/>
                  <a:gd name="connsiteX1" fmla="*/ 4295 w 12333"/>
                  <a:gd name="connsiteY1" fmla="*/ 15758 h 35202"/>
                  <a:gd name="connsiteX2" fmla="*/ 8234 w 12333"/>
                  <a:gd name="connsiteY2" fmla="*/ 31516 h 35202"/>
                  <a:gd name="connsiteX3" fmla="*/ 355 w 12333"/>
                  <a:gd name="connsiteY3" fmla="*/ 0 h 352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33" h="35202">
                    <a:moveTo>
                      <a:pt x="355" y="0"/>
                    </a:moveTo>
                    <a:cubicBezTo>
                      <a:pt x="355" y="3940"/>
                      <a:pt x="4295" y="11819"/>
                      <a:pt x="4295" y="15758"/>
                    </a:cubicBezTo>
                    <a:cubicBezTo>
                      <a:pt x="-3584" y="23637"/>
                      <a:pt x="355" y="43335"/>
                      <a:pt x="8234" y="31516"/>
                    </a:cubicBezTo>
                    <a:cubicBezTo>
                      <a:pt x="16114" y="27577"/>
                      <a:pt x="12174" y="0"/>
                      <a:pt x="3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xmlns="" id="{1850C53F-4C4D-4168-A9B6-83C2E030E1CC}"/>
                  </a:ext>
                </a:extLst>
              </p:cNvPr>
              <p:cNvSpPr/>
              <p:nvPr/>
            </p:nvSpPr>
            <p:spPr>
              <a:xfrm>
                <a:off x="13090140" y="7943967"/>
                <a:ext cx="6242" cy="5800"/>
              </a:xfrm>
              <a:custGeom>
                <a:avLst/>
                <a:gdLst>
                  <a:gd name="connsiteX0" fmla="*/ 0 w 6242"/>
                  <a:gd name="connsiteY0" fmla="*/ 1920 h 5800"/>
                  <a:gd name="connsiteX1" fmla="*/ 0 w 6242"/>
                  <a:gd name="connsiteY1" fmla="*/ 1920 h 5800"/>
                  <a:gd name="connsiteX2" fmla="*/ 0 w 6242"/>
                  <a:gd name="connsiteY2" fmla="*/ 1920 h 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42" h="5800">
                    <a:moveTo>
                      <a:pt x="0" y="1920"/>
                    </a:moveTo>
                    <a:cubicBezTo>
                      <a:pt x="3940" y="13738"/>
                      <a:pt x="11819" y="-5959"/>
                      <a:pt x="0" y="1920"/>
                    </a:cubicBezTo>
                    <a:lnTo>
                      <a:pt x="0" y="192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xmlns="" id="{F1CE8739-CF98-4769-90D0-FE3FE7079685}"/>
                  </a:ext>
                </a:extLst>
              </p:cNvPr>
              <p:cNvSpPr/>
              <p:nvPr/>
            </p:nvSpPr>
            <p:spPr>
              <a:xfrm>
                <a:off x="13094080" y="79458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xmlns="" id="{BBA7529B-3315-42B7-BBB4-EF27807A327D}"/>
                  </a:ext>
                </a:extLst>
              </p:cNvPr>
              <p:cNvSpPr/>
              <p:nvPr/>
            </p:nvSpPr>
            <p:spPr>
              <a:xfrm>
                <a:off x="13090140" y="7945886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xmlns="" id="{78DA322D-EB67-4110-95E4-1CD35985758B}"/>
                  </a:ext>
                </a:extLst>
              </p:cNvPr>
              <p:cNvSpPr/>
              <p:nvPr/>
            </p:nvSpPr>
            <p:spPr>
              <a:xfrm>
                <a:off x="13090140" y="8026030"/>
                <a:ext cx="19697" cy="9115"/>
              </a:xfrm>
              <a:custGeom>
                <a:avLst/>
                <a:gdLst>
                  <a:gd name="connsiteX0" fmla="*/ 19698 w 19697"/>
                  <a:gd name="connsiteY0" fmla="*/ 6527 h 9115"/>
                  <a:gd name="connsiteX1" fmla="*/ 0 w 19697"/>
                  <a:gd name="connsiteY1" fmla="*/ 2588 h 9115"/>
                  <a:gd name="connsiteX2" fmla="*/ 19698 w 19697"/>
                  <a:gd name="connsiteY2" fmla="*/ 6527 h 9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9115">
                    <a:moveTo>
                      <a:pt x="19698" y="6527"/>
                    </a:moveTo>
                    <a:cubicBezTo>
                      <a:pt x="15758" y="-1352"/>
                      <a:pt x="7880" y="-1352"/>
                      <a:pt x="0" y="2588"/>
                    </a:cubicBezTo>
                    <a:cubicBezTo>
                      <a:pt x="7880" y="10467"/>
                      <a:pt x="15758" y="10467"/>
                      <a:pt x="19698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xmlns="" id="{B070F19E-49CA-454F-BE7C-47CDF4213FD3}"/>
                  </a:ext>
                </a:extLst>
              </p:cNvPr>
              <p:cNvSpPr/>
              <p:nvPr/>
            </p:nvSpPr>
            <p:spPr>
              <a:xfrm>
                <a:off x="13101959" y="8086317"/>
                <a:ext cx="32427" cy="52608"/>
              </a:xfrm>
              <a:custGeom>
                <a:avLst/>
                <a:gdLst>
                  <a:gd name="connsiteX0" fmla="*/ 3939 w 32427"/>
                  <a:gd name="connsiteY0" fmla="*/ 32910 h 52608"/>
                  <a:gd name="connsiteX1" fmla="*/ 23637 w 32427"/>
                  <a:gd name="connsiteY1" fmla="*/ 52608 h 52608"/>
                  <a:gd name="connsiteX2" fmla="*/ 15758 w 32427"/>
                  <a:gd name="connsiteY2" fmla="*/ 1394 h 52608"/>
                  <a:gd name="connsiteX3" fmla="*/ 3939 w 32427"/>
                  <a:gd name="connsiteY3" fmla="*/ 32910 h 52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427" h="52608">
                    <a:moveTo>
                      <a:pt x="3939" y="32910"/>
                    </a:moveTo>
                    <a:cubicBezTo>
                      <a:pt x="7879" y="40789"/>
                      <a:pt x="15758" y="52608"/>
                      <a:pt x="23637" y="52608"/>
                    </a:cubicBezTo>
                    <a:cubicBezTo>
                      <a:pt x="47274" y="48669"/>
                      <a:pt x="15758" y="13212"/>
                      <a:pt x="15758" y="1394"/>
                    </a:cubicBezTo>
                    <a:cubicBezTo>
                      <a:pt x="0" y="-6485"/>
                      <a:pt x="-3939" y="21091"/>
                      <a:pt x="3939" y="3291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xmlns="" id="{B5A655CB-9ADF-4C4F-AC65-5F3BD966998A}"/>
                  </a:ext>
                </a:extLst>
              </p:cNvPr>
              <p:cNvSpPr/>
              <p:nvPr/>
            </p:nvSpPr>
            <p:spPr>
              <a:xfrm>
                <a:off x="13144412" y="8150744"/>
                <a:ext cx="20579" cy="23637"/>
              </a:xfrm>
              <a:custGeom>
                <a:avLst/>
                <a:gdLst>
                  <a:gd name="connsiteX0" fmla="*/ 4821 w 20579"/>
                  <a:gd name="connsiteY0" fmla="*/ 0 h 23637"/>
                  <a:gd name="connsiteX1" fmla="*/ 20579 w 20579"/>
                  <a:gd name="connsiteY1" fmla="*/ 23637 h 23637"/>
                  <a:gd name="connsiteX2" fmla="*/ 4821 w 20579"/>
                  <a:gd name="connsiteY2" fmla="*/ 0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579" h="23637">
                    <a:moveTo>
                      <a:pt x="4821" y="0"/>
                    </a:moveTo>
                    <a:cubicBezTo>
                      <a:pt x="-10937" y="0"/>
                      <a:pt x="16641" y="19698"/>
                      <a:pt x="20579" y="23637"/>
                    </a:cubicBezTo>
                    <a:cubicBezTo>
                      <a:pt x="16641" y="15758"/>
                      <a:pt x="12701" y="0"/>
                      <a:pt x="482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xmlns="" id="{123390A7-41F4-4BEA-A2EB-30FE0FCF5A41}"/>
                  </a:ext>
                </a:extLst>
              </p:cNvPr>
              <p:cNvSpPr/>
              <p:nvPr/>
            </p:nvSpPr>
            <p:spPr>
              <a:xfrm>
                <a:off x="13164554" y="8174381"/>
                <a:ext cx="25123" cy="51214"/>
              </a:xfrm>
              <a:custGeom>
                <a:avLst/>
                <a:gdLst>
                  <a:gd name="connsiteX0" fmla="*/ 12257 w 25123"/>
                  <a:gd name="connsiteY0" fmla="*/ 19698 h 51214"/>
                  <a:gd name="connsiteX1" fmla="*/ 437 w 25123"/>
                  <a:gd name="connsiteY1" fmla="*/ 0 h 51214"/>
                  <a:gd name="connsiteX2" fmla="*/ 12257 w 25123"/>
                  <a:gd name="connsiteY2" fmla="*/ 19698 h 51214"/>
                  <a:gd name="connsiteX3" fmla="*/ 24075 w 25123"/>
                  <a:gd name="connsiteY3" fmla="*/ 51214 h 51214"/>
                  <a:gd name="connsiteX4" fmla="*/ 24075 w 25123"/>
                  <a:gd name="connsiteY4" fmla="*/ 35456 h 51214"/>
                  <a:gd name="connsiteX5" fmla="*/ 24075 w 25123"/>
                  <a:gd name="connsiteY5" fmla="*/ 35456 h 51214"/>
                  <a:gd name="connsiteX6" fmla="*/ 12257 w 25123"/>
                  <a:gd name="connsiteY6" fmla="*/ 19698 h 51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123" h="51214">
                    <a:moveTo>
                      <a:pt x="12257" y="19698"/>
                    </a:moveTo>
                    <a:cubicBezTo>
                      <a:pt x="16197" y="11819"/>
                      <a:pt x="4377" y="3940"/>
                      <a:pt x="437" y="0"/>
                    </a:cubicBezTo>
                    <a:cubicBezTo>
                      <a:pt x="437" y="3940"/>
                      <a:pt x="-3501" y="31516"/>
                      <a:pt x="12257" y="19698"/>
                    </a:cubicBezTo>
                    <a:cubicBezTo>
                      <a:pt x="4377" y="31516"/>
                      <a:pt x="16197" y="47275"/>
                      <a:pt x="24075" y="51214"/>
                    </a:cubicBezTo>
                    <a:cubicBezTo>
                      <a:pt x="24075" y="47275"/>
                      <a:pt x="20135" y="39396"/>
                      <a:pt x="24075" y="35456"/>
                    </a:cubicBezTo>
                    <a:cubicBezTo>
                      <a:pt x="24075" y="35456"/>
                      <a:pt x="24075" y="35456"/>
                      <a:pt x="24075" y="35456"/>
                    </a:cubicBezTo>
                    <a:cubicBezTo>
                      <a:pt x="28015" y="31516"/>
                      <a:pt x="20135" y="15758"/>
                      <a:pt x="12257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xmlns="" id="{5AF86409-C252-4912-B44E-502D8C6FBB66}"/>
                  </a:ext>
                </a:extLst>
              </p:cNvPr>
              <p:cNvSpPr/>
              <p:nvPr/>
            </p:nvSpPr>
            <p:spPr>
              <a:xfrm>
                <a:off x="13326514" y="7997101"/>
                <a:ext cx="1751" cy="0"/>
              </a:xfrm>
              <a:custGeom>
                <a:avLst/>
                <a:gdLst>
                  <a:gd name="connsiteX0" fmla="*/ 0 w 1751"/>
                  <a:gd name="connsiteY0" fmla="*/ 0 h 0"/>
                  <a:gd name="connsiteX1" fmla="*/ 0 w 1751"/>
                  <a:gd name="connsiteY1" fmla="*/ 0 h 0"/>
                  <a:gd name="connsiteX2" fmla="*/ 0 w 1751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xmlns="" id="{5888D222-C700-49F4-896B-A439C9A3A8AE}"/>
                  </a:ext>
                </a:extLst>
              </p:cNvPr>
              <p:cNvSpPr/>
              <p:nvPr/>
            </p:nvSpPr>
            <p:spPr>
              <a:xfrm>
                <a:off x="13323476" y="7997101"/>
                <a:ext cx="8041" cy="13179"/>
              </a:xfrm>
              <a:custGeom>
                <a:avLst/>
                <a:gdLst>
                  <a:gd name="connsiteX0" fmla="*/ 3038 w 8041"/>
                  <a:gd name="connsiteY0" fmla="*/ 0 h 13179"/>
                  <a:gd name="connsiteX1" fmla="*/ 3038 w 8041"/>
                  <a:gd name="connsiteY1" fmla="*/ 0 h 13179"/>
                  <a:gd name="connsiteX2" fmla="*/ 3038 w 8041"/>
                  <a:gd name="connsiteY2" fmla="*/ 0 h 131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041" h="13179">
                    <a:moveTo>
                      <a:pt x="3038" y="0"/>
                    </a:moveTo>
                    <a:cubicBezTo>
                      <a:pt x="-8780" y="27577"/>
                      <a:pt x="18796" y="3940"/>
                      <a:pt x="3038" y="0"/>
                    </a:cubicBezTo>
                    <a:lnTo>
                      <a:pt x="3038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xmlns="" id="{1C9FC802-F508-4716-9E53-995CEADE2A51}"/>
                  </a:ext>
                </a:extLst>
              </p:cNvPr>
              <p:cNvSpPr/>
              <p:nvPr/>
            </p:nvSpPr>
            <p:spPr>
              <a:xfrm>
                <a:off x="13330454" y="7973464"/>
                <a:ext cx="7879" cy="7879"/>
              </a:xfrm>
              <a:custGeom>
                <a:avLst/>
                <a:gdLst>
                  <a:gd name="connsiteX0" fmla="*/ 3940 w 7879"/>
                  <a:gd name="connsiteY0" fmla="*/ 7879 h 7879"/>
                  <a:gd name="connsiteX1" fmla="*/ 7880 w 7879"/>
                  <a:gd name="connsiteY1" fmla="*/ 7879 h 7879"/>
                  <a:gd name="connsiteX2" fmla="*/ 0 w 7879"/>
                  <a:gd name="connsiteY2" fmla="*/ 0 h 7879"/>
                  <a:gd name="connsiteX3" fmla="*/ 3940 w 7879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3940" y="7879"/>
                    </a:moveTo>
                    <a:cubicBezTo>
                      <a:pt x="3940" y="7879"/>
                      <a:pt x="7880" y="7879"/>
                      <a:pt x="7880" y="7879"/>
                    </a:cubicBezTo>
                    <a:cubicBezTo>
                      <a:pt x="3940" y="3940"/>
                      <a:pt x="3940" y="3940"/>
                      <a:pt x="0" y="0"/>
                    </a:cubicBezTo>
                    <a:cubicBezTo>
                      <a:pt x="0" y="3940"/>
                      <a:pt x="0" y="7879"/>
                      <a:pt x="394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xmlns="" id="{9767890E-7C54-429F-92DD-A1C34780461D}"/>
                  </a:ext>
                </a:extLst>
              </p:cNvPr>
              <p:cNvSpPr/>
              <p:nvPr/>
            </p:nvSpPr>
            <p:spPr>
              <a:xfrm>
                <a:off x="13338333" y="80010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xmlns="" id="{5470C844-F633-4D11-BA6B-85C910ABA2C5}"/>
                  </a:ext>
                </a:extLst>
              </p:cNvPr>
              <p:cNvSpPr/>
              <p:nvPr/>
            </p:nvSpPr>
            <p:spPr>
              <a:xfrm>
                <a:off x="13335378" y="8001040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xmlns="" id="{E96AC702-4104-41E6-A733-D62F83BFE554}"/>
                  </a:ext>
                </a:extLst>
              </p:cNvPr>
              <p:cNvSpPr/>
              <p:nvPr/>
            </p:nvSpPr>
            <p:spPr>
              <a:xfrm>
                <a:off x="13338333" y="80010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6" name="Freeform: Shape 215">
                <a:extLst>
                  <a:ext uri="{FF2B5EF4-FFF2-40B4-BE49-F238E27FC236}">
                    <a16:creationId xmlns:a16="http://schemas.microsoft.com/office/drawing/2014/main" xmlns="" id="{16C284F3-675C-416C-BFE5-BD4541421007}"/>
                  </a:ext>
                </a:extLst>
              </p:cNvPr>
              <p:cNvSpPr/>
              <p:nvPr/>
            </p:nvSpPr>
            <p:spPr>
              <a:xfrm>
                <a:off x="13330572" y="7992176"/>
                <a:ext cx="11600" cy="8864"/>
              </a:xfrm>
              <a:custGeom>
                <a:avLst/>
                <a:gdLst>
                  <a:gd name="connsiteX0" fmla="*/ 7762 w 11600"/>
                  <a:gd name="connsiteY0" fmla="*/ 8864 h 8864"/>
                  <a:gd name="connsiteX1" fmla="*/ 7762 w 11600"/>
                  <a:gd name="connsiteY1" fmla="*/ 8864 h 8864"/>
                  <a:gd name="connsiteX2" fmla="*/ 7762 w 11600"/>
                  <a:gd name="connsiteY2" fmla="*/ 8864 h 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00" h="8864">
                    <a:moveTo>
                      <a:pt x="7762" y="8864"/>
                    </a:moveTo>
                    <a:cubicBezTo>
                      <a:pt x="23520" y="-2955"/>
                      <a:pt x="-15876" y="-2955"/>
                      <a:pt x="7762" y="8864"/>
                    </a:cubicBezTo>
                    <a:lnTo>
                      <a:pt x="7762" y="886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7" name="Freeform: Shape 216">
                <a:extLst>
                  <a:ext uri="{FF2B5EF4-FFF2-40B4-BE49-F238E27FC236}">
                    <a16:creationId xmlns:a16="http://schemas.microsoft.com/office/drawing/2014/main" xmlns="" id="{A6FB42B2-7AE3-4CD9-A16C-5B7DBE9A8E18}"/>
                  </a:ext>
                </a:extLst>
              </p:cNvPr>
              <p:cNvSpPr/>
              <p:nvPr/>
            </p:nvSpPr>
            <p:spPr>
              <a:xfrm>
                <a:off x="13354091" y="7970865"/>
                <a:ext cx="19697" cy="18356"/>
              </a:xfrm>
              <a:custGeom>
                <a:avLst/>
                <a:gdLst>
                  <a:gd name="connsiteX0" fmla="*/ 0 w 19697"/>
                  <a:gd name="connsiteY0" fmla="*/ 14417 h 18356"/>
                  <a:gd name="connsiteX1" fmla="*/ 7878 w 19697"/>
                  <a:gd name="connsiteY1" fmla="*/ 18357 h 18356"/>
                  <a:gd name="connsiteX2" fmla="*/ 19698 w 19697"/>
                  <a:gd name="connsiteY2" fmla="*/ 2598 h 18356"/>
                  <a:gd name="connsiteX3" fmla="*/ 0 w 19697"/>
                  <a:gd name="connsiteY3" fmla="*/ 14417 h 1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18356">
                    <a:moveTo>
                      <a:pt x="0" y="14417"/>
                    </a:moveTo>
                    <a:cubicBezTo>
                      <a:pt x="3940" y="14417"/>
                      <a:pt x="7878" y="18357"/>
                      <a:pt x="7878" y="18357"/>
                    </a:cubicBezTo>
                    <a:cubicBezTo>
                      <a:pt x="11818" y="14417"/>
                      <a:pt x="19698" y="10477"/>
                      <a:pt x="19698" y="2598"/>
                    </a:cubicBezTo>
                    <a:cubicBezTo>
                      <a:pt x="11818" y="-5281"/>
                      <a:pt x="7878" y="6538"/>
                      <a:pt x="0" y="144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xmlns="" id="{FFFCFF61-082A-4AC7-9A60-57E4520277AF}"/>
                  </a:ext>
                </a:extLst>
              </p:cNvPr>
              <p:cNvSpPr/>
              <p:nvPr/>
            </p:nvSpPr>
            <p:spPr>
              <a:xfrm>
                <a:off x="13365909" y="7985282"/>
                <a:ext cx="8953" cy="7879"/>
              </a:xfrm>
              <a:custGeom>
                <a:avLst/>
                <a:gdLst>
                  <a:gd name="connsiteX0" fmla="*/ 7880 w 8953"/>
                  <a:gd name="connsiteY0" fmla="*/ 7879 h 7879"/>
                  <a:gd name="connsiteX1" fmla="*/ 0 w 8953"/>
                  <a:gd name="connsiteY1" fmla="*/ 0 h 7879"/>
                  <a:gd name="connsiteX2" fmla="*/ 7880 w 8953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3" h="7879">
                    <a:moveTo>
                      <a:pt x="7880" y="7879"/>
                    </a:moveTo>
                    <a:cubicBezTo>
                      <a:pt x="11819" y="0"/>
                      <a:pt x="3940" y="0"/>
                      <a:pt x="0" y="0"/>
                    </a:cubicBezTo>
                    <a:cubicBezTo>
                      <a:pt x="3940" y="7879"/>
                      <a:pt x="788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19" name="Freeform: Shape 218">
                <a:extLst>
                  <a:ext uri="{FF2B5EF4-FFF2-40B4-BE49-F238E27FC236}">
                    <a16:creationId xmlns:a16="http://schemas.microsoft.com/office/drawing/2014/main" xmlns="" id="{6AF803BD-4F36-4C7D-90C4-3128D3CC5F29}"/>
                  </a:ext>
                </a:extLst>
              </p:cNvPr>
              <p:cNvSpPr/>
              <p:nvPr/>
            </p:nvSpPr>
            <p:spPr>
              <a:xfrm>
                <a:off x="13379849" y="7973464"/>
                <a:ext cx="19395" cy="20140"/>
              </a:xfrm>
              <a:custGeom>
                <a:avLst/>
                <a:gdLst>
                  <a:gd name="connsiteX0" fmla="*/ 9698 w 19395"/>
                  <a:gd name="connsiteY0" fmla="*/ 0 h 20140"/>
                  <a:gd name="connsiteX1" fmla="*/ 9698 w 19395"/>
                  <a:gd name="connsiteY1" fmla="*/ 19698 h 20140"/>
                  <a:gd name="connsiteX2" fmla="*/ 9698 w 19395"/>
                  <a:gd name="connsiteY2" fmla="*/ 0 h 20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95" h="20140">
                    <a:moveTo>
                      <a:pt x="9698" y="0"/>
                    </a:moveTo>
                    <a:cubicBezTo>
                      <a:pt x="-10000" y="0"/>
                      <a:pt x="5758" y="15758"/>
                      <a:pt x="9698" y="19698"/>
                    </a:cubicBezTo>
                    <a:cubicBezTo>
                      <a:pt x="13637" y="23637"/>
                      <a:pt x="29395" y="0"/>
                      <a:pt x="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xmlns="" id="{A92FF121-AD18-440D-8A43-267577E80E49}"/>
                  </a:ext>
                </a:extLst>
              </p:cNvPr>
              <p:cNvSpPr/>
              <p:nvPr/>
            </p:nvSpPr>
            <p:spPr>
              <a:xfrm>
                <a:off x="13377729" y="7993161"/>
                <a:ext cx="3938" cy="4924"/>
              </a:xfrm>
              <a:custGeom>
                <a:avLst/>
                <a:gdLst>
                  <a:gd name="connsiteX0" fmla="*/ 3939 w 3938"/>
                  <a:gd name="connsiteY0" fmla="*/ 3940 h 4924"/>
                  <a:gd name="connsiteX1" fmla="*/ 3939 w 3938"/>
                  <a:gd name="connsiteY1" fmla="*/ 0 h 4924"/>
                  <a:gd name="connsiteX2" fmla="*/ 0 w 3938"/>
                  <a:gd name="connsiteY2" fmla="*/ 0 h 4924"/>
                  <a:gd name="connsiteX3" fmla="*/ 3939 w 3938"/>
                  <a:gd name="connsiteY3" fmla="*/ 3940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8" h="4924">
                    <a:moveTo>
                      <a:pt x="3939" y="3940"/>
                    </a:moveTo>
                    <a:cubicBezTo>
                      <a:pt x="3939" y="3940"/>
                      <a:pt x="3939" y="0"/>
                      <a:pt x="3939" y="0"/>
                    </a:cubicBezTo>
                    <a:cubicBezTo>
                      <a:pt x="3939" y="0"/>
                      <a:pt x="3939" y="0"/>
                      <a:pt x="0" y="0"/>
                    </a:cubicBezTo>
                    <a:cubicBezTo>
                      <a:pt x="0" y="7879"/>
                      <a:pt x="0" y="3940"/>
                      <a:pt x="3939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1" name="Freeform: Shape 220">
                <a:extLst>
                  <a:ext uri="{FF2B5EF4-FFF2-40B4-BE49-F238E27FC236}">
                    <a16:creationId xmlns:a16="http://schemas.microsoft.com/office/drawing/2014/main" xmlns="" id="{D7D169D3-BC5D-4A63-9E56-88D61839CCBB}"/>
                  </a:ext>
                </a:extLst>
              </p:cNvPr>
              <p:cNvSpPr/>
              <p:nvPr/>
            </p:nvSpPr>
            <p:spPr>
              <a:xfrm>
                <a:off x="13377729" y="8056194"/>
                <a:ext cx="14406" cy="19697"/>
              </a:xfrm>
              <a:custGeom>
                <a:avLst/>
                <a:gdLst>
                  <a:gd name="connsiteX0" fmla="*/ 11819 w 14406"/>
                  <a:gd name="connsiteY0" fmla="*/ 19698 h 19697"/>
                  <a:gd name="connsiteX1" fmla="*/ 7879 w 14406"/>
                  <a:gd name="connsiteY1" fmla="*/ 0 h 19697"/>
                  <a:gd name="connsiteX2" fmla="*/ 3939 w 14406"/>
                  <a:gd name="connsiteY2" fmla="*/ 19698 h 19697"/>
                  <a:gd name="connsiteX3" fmla="*/ 11819 w 14406"/>
                  <a:gd name="connsiteY3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406" h="19697">
                    <a:moveTo>
                      <a:pt x="11819" y="19698"/>
                    </a:moveTo>
                    <a:cubicBezTo>
                      <a:pt x="15758" y="11819"/>
                      <a:pt x="15758" y="3940"/>
                      <a:pt x="7879" y="0"/>
                    </a:cubicBezTo>
                    <a:cubicBezTo>
                      <a:pt x="-3940" y="11819"/>
                      <a:pt x="0" y="3940"/>
                      <a:pt x="3939" y="19698"/>
                    </a:cubicBezTo>
                    <a:cubicBezTo>
                      <a:pt x="11819" y="19698"/>
                      <a:pt x="7879" y="15758"/>
                      <a:pt x="11819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xmlns="" id="{F32EC36D-A5BA-48A7-8A59-D921B0C44A4A}"/>
                  </a:ext>
                </a:extLst>
              </p:cNvPr>
              <p:cNvSpPr/>
              <p:nvPr/>
            </p:nvSpPr>
            <p:spPr>
              <a:xfrm>
                <a:off x="13384534" y="8028617"/>
                <a:ext cx="8953" cy="7879"/>
              </a:xfrm>
              <a:custGeom>
                <a:avLst/>
                <a:gdLst>
                  <a:gd name="connsiteX0" fmla="*/ 1074 w 8953"/>
                  <a:gd name="connsiteY0" fmla="*/ 0 h 7879"/>
                  <a:gd name="connsiteX1" fmla="*/ 8953 w 8953"/>
                  <a:gd name="connsiteY1" fmla="*/ 7879 h 7879"/>
                  <a:gd name="connsiteX2" fmla="*/ 1074 w 8953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3" h="7879">
                    <a:moveTo>
                      <a:pt x="1074" y="0"/>
                    </a:moveTo>
                    <a:cubicBezTo>
                      <a:pt x="-2866" y="3940"/>
                      <a:pt x="5014" y="7879"/>
                      <a:pt x="8953" y="7879"/>
                    </a:cubicBezTo>
                    <a:cubicBezTo>
                      <a:pt x="5014" y="3940"/>
                      <a:pt x="1074" y="0"/>
                      <a:pt x="1074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3" name="Freeform: Shape 222">
                <a:extLst>
                  <a:ext uri="{FF2B5EF4-FFF2-40B4-BE49-F238E27FC236}">
                    <a16:creationId xmlns:a16="http://schemas.microsoft.com/office/drawing/2014/main" xmlns="" id="{24EA5932-62F4-4396-893F-0FF53208B2DC}"/>
                  </a:ext>
                </a:extLst>
              </p:cNvPr>
              <p:cNvSpPr/>
              <p:nvPr/>
            </p:nvSpPr>
            <p:spPr>
              <a:xfrm>
                <a:off x="13386948" y="8036497"/>
                <a:ext cx="30176" cy="19697"/>
              </a:xfrm>
              <a:custGeom>
                <a:avLst/>
                <a:gdLst>
                  <a:gd name="connsiteX0" fmla="*/ 14417 w 30176"/>
                  <a:gd name="connsiteY0" fmla="*/ 15758 h 19697"/>
                  <a:gd name="connsiteX1" fmla="*/ 14417 w 30176"/>
                  <a:gd name="connsiteY1" fmla="*/ 15758 h 19697"/>
                  <a:gd name="connsiteX2" fmla="*/ 30176 w 30176"/>
                  <a:gd name="connsiteY2" fmla="*/ 19698 h 19697"/>
                  <a:gd name="connsiteX3" fmla="*/ 2599 w 30176"/>
                  <a:gd name="connsiteY3" fmla="*/ 0 h 19697"/>
                  <a:gd name="connsiteX4" fmla="*/ 14417 w 30176"/>
                  <a:gd name="connsiteY4" fmla="*/ 15758 h 19697"/>
                  <a:gd name="connsiteX5" fmla="*/ 14417 w 30176"/>
                  <a:gd name="connsiteY5" fmla="*/ 1575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76" h="19697">
                    <a:moveTo>
                      <a:pt x="14417" y="15758"/>
                    </a:moveTo>
                    <a:cubicBezTo>
                      <a:pt x="14417" y="15758"/>
                      <a:pt x="14417" y="15758"/>
                      <a:pt x="14417" y="15758"/>
                    </a:cubicBezTo>
                    <a:cubicBezTo>
                      <a:pt x="18357" y="19698"/>
                      <a:pt x="22296" y="19698"/>
                      <a:pt x="30176" y="19698"/>
                    </a:cubicBezTo>
                    <a:cubicBezTo>
                      <a:pt x="22296" y="11819"/>
                      <a:pt x="14417" y="3940"/>
                      <a:pt x="2599" y="0"/>
                    </a:cubicBezTo>
                    <a:cubicBezTo>
                      <a:pt x="-5281" y="19698"/>
                      <a:pt x="6538" y="11819"/>
                      <a:pt x="14417" y="15758"/>
                    </a:cubicBezTo>
                    <a:cubicBezTo>
                      <a:pt x="14417" y="15758"/>
                      <a:pt x="14417" y="15758"/>
                      <a:pt x="14417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4" name="Freeform: Shape 223">
                <a:extLst>
                  <a:ext uri="{FF2B5EF4-FFF2-40B4-BE49-F238E27FC236}">
                    <a16:creationId xmlns:a16="http://schemas.microsoft.com/office/drawing/2014/main" xmlns="" id="{03095223-2F49-4CBD-B744-E2AD07D21DE6}"/>
                  </a:ext>
                </a:extLst>
              </p:cNvPr>
              <p:cNvSpPr/>
              <p:nvPr/>
            </p:nvSpPr>
            <p:spPr>
              <a:xfrm>
                <a:off x="13389547" y="7992024"/>
                <a:ext cx="6512" cy="4091"/>
              </a:xfrm>
              <a:custGeom>
                <a:avLst/>
                <a:gdLst>
                  <a:gd name="connsiteX0" fmla="*/ 0 w 6512"/>
                  <a:gd name="connsiteY0" fmla="*/ 1137 h 4091"/>
                  <a:gd name="connsiteX1" fmla="*/ 0 w 6512"/>
                  <a:gd name="connsiteY1" fmla="*/ 1137 h 4091"/>
                  <a:gd name="connsiteX2" fmla="*/ 3940 w 6512"/>
                  <a:gd name="connsiteY2" fmla="*/ 1137 h 4091"/>
                  <a:gd name="connsiteX3" fmla="*/ 0 w 6512"/>
                  <a:gd name="connsiteY3" fmla="*/ 1137 h 4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12" h="4091">
                    <a:moveTo>
                      <a:pt x="0" y="1137"/>
                    </a:moveTo>
                    <a:cubicBezTo>
                      <a:pt x="0" y="5077"/>
                      <a:pt x="0" y="5077"/>
                      <a:pt x="0" y="1137"/>
                    </a:cubicBezTo>
                    <a:cubicBezTo>
                      <a:pt x="3940" y="5077"/>
                      <a:pt x="3940" y="5077"/>
                      <a:pt x="3940" y="1137"/>
                    </a:cubicBezTo>
                    <a:cubicBezTo>
                      <a:pt x="3940" y="5077"/>
                      <a:pt x="11818" y="-2802"/>
                      <a:pt x="0" y="113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xmlns="" id="{25F5B8F3-83B3-4A72-98DA-18B06BE18851}"/>
                  </a:ext>
                </a:extLst>
              </p:cNvPr>
              <p:cNvSpPr/>
              <p:nvPr/>
            </p:nvSpPr>
            <p:spPr>
              <a:xfrm>
                <a:off x="13392413" y="8024678"/>
                <a:ext cx="8952" cy="11818"/>
              </a:xfrm>
              <a:custGeom>
                <a:avLst/>
                <a:gdLst>
                  <a:gd name="connsiteX0" fmla="*/ 8952 w 8952"/>
                  <a:gd name="connsiteY0" fmla="*/ 11819 h 11818"/>
                  <a:gd name="connsiteX1" fmla="*/ 1074 w 8952"/>
                  <a:gd name="connsiteY1" fmla="*/ 0 h 11818"/>
                  <a:gd name="connsiteX2" fmla="*/ 8952 w 8952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2" h="11818">
                    <a:moveTo>
                      <a:pt x="8952" y="11819"/>
                    </a:moveTo>
                    <a:cubicBezTo>
                      <a:pt x="5014" y="7879"/>
                      <a:pt x="5014" y="3940"/>
                      <a:pt x="1074" y="0"/>
                    </a:cubicBezTo>
                    <a:cubicBezTo>
                      <a:pt x="-2866" y="7879"/>
                      <a:pt x="5014" y="11819"/>
                      <a:pt x="8952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6" name="Freeform: Shape 225">
                <a:extLst>
                  <a:ext uri="{FF2B5EF4-FFF2-40B4-BE49-F238E27FC236}">
                    <a16:creationId xmlns:a16="http://schemas.microsoft.com/office/drawing/2014/main" xmlns="" id="{1BCEC3CF-8A20-4B80-9CE8-21D42D505B2A}"/>
                  </a:ext>
                </a:extLst>
              </p:cNvPr>
              <p:cNvSpPr/>
              <p:nvPr/>
            </p:nvSpPr>
            <p:spPr>
              <a:xfrm>
                <a:off x="13417125" y="8121101"/>
                <a:ext cx="90609" cy="86879"/>
              </a:xfrm>
              <a:custGeom>
                <a:avLst/>
                <a:gdLst>
                  <a:gd name="connsiteX0" fmla="*/ 90610 w 90609"/>
                  <a:gd name="connsiteY0" fmla="*/ 61159 h 86879"/>
                  <a:gd name="connsiteX1" fmla="*/ 55154 w 90609"/>
                  <a:gd name="connsiteY1" fmla="*/ 25703 h 86879"/>
                  <a:gd name="connsiteX2" fmla="*/ 31516 w 90609"/>
                  <a:gd name="connsiteY2" fmla="*/ 9945 h 86879"/>
                  <a:gd name="connsiteX3" fmla="*/ 0 w 90609"/>
                  <a:gd name="connsiteY3" fmla="*/ 25703 h 86879"/>
                  <a:gd name="connsiteX4" fmla="*/ 27576 w 90609"/>
                  <a:gd name="connsiteY4" fmla="*/ 33582 h 86879"/>
                  <a:gd name="connsiteX5" fmla="*/ 43334 w 90609"/>
                  <a:gd name="connsiteY5" fmla="*/ 72978 h 86879"/>
                  <a:gd name="connsiteX6" fmla="*/ 78791 w 90609"/>
                  <a:gd name="connsiteY6" fmla="*/ 80857 h 86879"/>
                  <a:gd name="connsiteX7" fmla="*/ 78791 w 90609"/>
                  <a:gd name="connsiteY7" fmla="*/ 76918 h 86879"/>
                  <a:gd name="connsiteX8" fmla="*/ 86670 w 90609"/>
                  <a:gd name="connsiteY8" fmla="*/ 76918 h 86879"/>
                  <a:gd name="connsiteX9" fmla="*/ 78791 w 90609"/>
                  <a:gd name="connsiteY9" fmla="*/ 69039 h 86879"/>
                  <a:gd name="connsiteX10" fmla="*/ 90610 w 90609"/>
                  <a:gd name="connsiteY10" fmla="*/ 61159 h 86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0609" h="86879">
                    <a:moveTo>
                      <a:pt x="90610" y="61159"/>
                    </a:moveTo>
                    <a:cubicBezTo>
                      <a:pt x="70912" y="53280"/>
                      <a:pt x="55154" y="53280"/>
                      <a:pt x="55154" y="25703"/>
                    </a:cubicBezTo>
                    <a:cubicBezTo>
                      <a:pt x="59093" y="2066"/>
                      <a:pt x="27576" y="-9753"/>
                      <a:pt x="31516" y="9945"/>
                    </a:cubicBezTo>
                    <a:cubicBezTo>
                      <a:pt x="11818" y="-5813"/>
                      <a:pt x="15758" y="13885"/>
                      <a:pt x="0" y="25703"/>
                    </a:cubicBezTo>
                    <a:cubicBezTo>
                      <a:pt x="7878" y="37522"/>
                      <a:pt x="19698" y="29643"/>
                      <a:pt x="27576" y="33582"/>
                    </a:cubicBezTo>
                    <a:cubicBezTo>
                      <a:pt x="43334" y="41461"/>
                      <a:pt x="31516" y="65099"/>
                      <a:pt x="43334" y="72978"/>
                    </a:cubicBezTo>
                    <a:cubicBezTo>
                      <a:pt x="47274" y="76918"/>
                      <a:pt x="78791" y="96615"/>
                      <a:pt x="78791" y="80857"/>
                    </a:cubicBezTo>
                    <a:cubicBezTo>
                      <a:pt x="78791" y="80857"/>
                      <a:pt x="78791" y="76918"/>
                      <a:pt x="78791" y="76918"/>
                    </a:cubicBezTo>
                    <a:cubicBezTo>
                      <a:pt x="78791" y="76918"/>
                      <a:pt x="82730" y="80857"/>
                      <a:pt x="86670" y="76918"/>
                    </a:cubicBezTo>
                    <a:cubicBezTo>
                      <a:pt x="82730" y="72978"/>
                      <a:pt x="86670" y="69039"/>
                      <a:pt x="78791" y="69039"/>
                    </a:cubicBezTo>
                    <a:cubicBezTo>
                      <a:pt x="78791" y="72978"/>
                      <a:pt x="74852" y="65099"/>
                      <a:pt x="90610" y="6115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xmlns="" id="{1C8CA52D-ACC9-46E7-8A14-EE4D7DBB99F1}"/>
                  </a:ext>
                </a:extLst>
              </p:cNvPr>
              <p:cNvSpPr/>
              <p:nvPr/>
            </p:nvSpPr>
            <p:spPr>
              <a:xfrm>
                <a:off x="13460897" y="8196268"/>
                <a:ext cx="3501" cy="1750"/>
              </a:xfrm>
              <a:custGeom>
                <a:avLst/>
                <a:gdLst>
                  <a:gd name="connsiteX0" fmla="*/ 3502 w 3501"/>
                  <a:gd name="connsiteY0" fmla="*/ 1751 h 1750"/>
                  <a:gd name="connsiteX1" fmla="*/ 3502 w 3501"/>
                  <a:gd name="connsiteY1" fmla="*/ 1751 h 1750"/>
                  <a:gd name="connsiteX2" fmla="*/ 3502 w 3501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01" h="1750">
                    <a:moveTo>
                      <a:pt x="3502" y="1751"/>
                    </a:moveTo>
                    <a:lnTo>
                      <a:pt x="3502" y="1751"/>
                    </a:lnTo>
                    <a:cubicBezTo>
                      <a:pt x="-4377" y="-2189"/>
                      <a:pt x="3502" y="1751"/>
                      <a:pt x="3502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xmlns="" id="{A7F5098F-F6FD-41ED-9B8C-1E774ED56446}"/>
                  </a:ext>
                </a:extLst>
              </p:cNvPr>
              <p:cNvSpPr/>
              <p:nvPr/>
            </p:nvSpPr>
            <p:spPr>
              <a:xfrm>
                <a:off x="13527432" y="8194079"/>
                <a:ext cx="7879" cy="6527"/>
              </a:xfrm>
              <a:custGeom>
                <a:avLst/>
                <a:gdLst>
                  <a:gd name="connsiteX0" fmla="*/ 7880 w 7879"/>
                  <a:gd name="connsiteY0" fmla="*/ 0 h 6527"/>
                  <a:gd name="connsiteX1" fmla="*/ 0 w 7879"/>
                  <a:gd name="connsiteY1" fmla="*/ 3940 h 6527"/>
                  <a:gd name="connsiteX2" fmla="*/ 7880 w 7879"/>
                  <a:gd name="connsiteY2" fmla="*/ 0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6527">
                    <a:moveTo>
                      <a:pt x="7880" y="0"/>
                    </a:moveTo>
                    <a:cubicBezTo>
                      <a:pt x="3940" y="0"/>
                      <a:pt x="3940" y="3940"/>
                      <a:pt x="0" y="3940"/>
                    </a:cubicBezTo>
                    <a:cubicBezTo>
                      <a:pt x="3940" y="7879"/>
                      <a:pt x="7880" y="7879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xmlns="" id="{F33EFE28-5CF4-4704-ADD9-7814046F6D02}"/>
                  </a:ext>
                </a:extLst>
              </p:cNvPr>
              <p:cNvSpPr/>
              <p:nvPr/>
            </p:nvSpPr>
            <p:spPr>
              <a:xfrm>
                <a:off x="13539250" y="8178321"/>
                <a:ext cx="38136" cy="39706"/>
              </a:xfrm>
              <a:custGeom>
                <a:avLst/>
                <a:gdLst>
                  <a:gd name="connsiteX0" fmla="*/ 0 w 38136"/>
                  <a:gd name="connsiteY0" fmla="*/ 15758 h 39706"/>
                  <a:gd name="connsiteX1" fmla="*/ 15759 w 38136"/>
                  <a:gd name="connsiteY1" fmla="*/ 35456 h 39706"/>
                  <a:gd name="connsiteX2" fmla="*/ 15759 w 38136"/>
                  <a:gd name="connsiteY2" fmla="*/ 0 h 39706"/>
                  <a:gd name="connsiteX3" fmla="*/ 0 w 38136"/>
                  <a:gd name="connsiteY3" fmla="*/ 15758 h 39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36" h="39706">
                    <a:moveTo>
                      <a:pt x="0" y="15758"/>
                    </a:moveTo>
                    <a:cubicBezTo>
                      <a:pt x="0" y="27577"/>
                      <a:pt x="11819" y="47275"/>
                      <a:pt x="15759" y="35456"/>
                    </a:cubicBezTo>
                    <a:cubicBezTo>
                      <a:pt x="39396" y="55154"/>
                      <a:pt x="51215" y="0"/>
                      <a:pt x="15759" y="0"/>
                    </a:cubicBezTo>
                    <a:cubicBezTo>
                      <a:pt x="3940" y="0"/>
                      <a:pt x="0" y="7879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xmlns="" id="{DA8657EF-5F20-4D56-83D5-C0F642578C5D}"/>
                  </a:ext>
                </a:extLst>
              </p:cNvPr>
              <p:cNvSpPr/>
              <p:nvPr/>
            </p:nvSpPr>
            <p:spPr>
              <a:xfrm>
                <a:off x="13574707" y="781194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xmlns="" id="{9931E536-972A-4E91-8AFE-3704C733D188}"/>
                  </a:ext>
                </a:extLst>
              </p:cNvPr>
              <p:cNvSpPr/>
              <p:nvPr/>
            </p:nvSpPr>
            <p:spPr>
              <a:xfrm>
                <a:off x="13574707" y="7811941"/>
                <a:ext cx="1750" cy="2954"/>
              </a:xfrm>
              <a:custGeom>
                <a:avLst/>
                <a:gdLst>
                  <a:gd name="connsiteX0" fmla="*/ 0 w 1750"/>
                  <a:gd name="connsiteY0" fmla="*/ 0 h 2954"/>
                  <a:gd name="connsiteX1" fmla="*/ 0 w 1750"/>
                  <a:gd name="connsiteY1" fmla="*/ 0 h 2954"/>
                  <a:gd name="connsiteX2" fmla="*/ 0 w 1750"/>
                  <a:gd name="connsiteY2" fmla="*/ 0 h 2954"/>
                  <a:gd name="connsiteX3" fmla="*/ 0 w 1750"/>
                  <a:gd name="connsiteY3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0" h="295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940"/>
                      <a:pt x="3939" y="394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xmlns="" id="{5D49A4B7-5EAF-4513-8B2A-B775A34A05F9}"/>
                  </a:ext>
                </a:extLst>
              </p:cNvPr>
              <p:cNvSpPr/>
              <p:nvPr/>
            </p:nvSpPr>
            <p:spPr>
              <a:xfrm>
                <a:off x="13578646" y="78158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xmlns="" id="{96DFE25A-2DC6-4BF0-94E2-107C3913AB60}"/>
                  </a:ext>
                </a:extLst>
              </p:cNvPr>
              <p:cNvSpPr/>
              <p:nvPr/>
            </p:nvSpPr>
            <p:spPr>
              <a:xfrm>
                <a:off x="13578646" y="78158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xmlns="" id="{642C7485-9A26-4484-9FB6-C013FE5430B4}"/>
                  </a:ext>
                </a:extLst>
              </p:cNvPr>
              <p:cNvSpPr/>
              <p:nvPr/>
            </p:nvSpPr>
            <p:spPr>
              <a:xfrm>
                <a:off x="13578646" y="78158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5" name="Freeform: Shape 234">
                <a:extLst>
                  <a:ext uri="{FF2B5EF4-FFF2-40B4-BE49-F238E27FC236}">
                    <a16:creationId xmlns:a16="http://schemas.microsoft.com/office/drawing/2014/main" xmlns="" id="{9615A64A-D0BD-46F1-A87C-E4AFA9B6AD07}"/>
                  </a:ext>
                </a:extLst>
              </p:cNvPr>
              <p:cNvSpPr/>
              <p:nvPr/>
            </p:nvSpPr>
            <p:spPr>
              <a:xfrm>
                <a:off x="13560085" y="7809940"/>
                <a:ext cx="17793" cy="25638"/>
              </a:xfrm>
              <a:custGeom>
                <a:avLst/>
                <a:gdLst>
                  <a:gd name="connsiteX0" fmla="*/ 14622 w 17793"/>
                  <a:gd name="connsiteY0" fmla="*/ 5941 h 25638"/>
                  <a:gd name="connsiteX1" fmla="*/ 6742 w 17793"/>
                  <a:gd name="connsiteY1" fmla="*/ 17759 h 25638"/>
                  <a:gd name="connsiteX2" fmla="*/ 2803 w 17793"/>
                  <a:gd name="connsiteY2" fmla="*/ 25638 h 25638"/>
                  <a:gd name="connsiteX3" fmla="*/ 14622 w 17793"/>
                  <a:gd name="connsiteY3" fmla="*/ 5941 h 2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93" h="25638">
                    <a:moveTo>
                      <a:pt x="14622" y="5941"/>
                    </a:moveTo>
                    <a:cubicBezTo>
                      <a:pt x="6742" y="-9818"/>
                      <a:pt x="-9016" y="9880"/>
                      <a:pt x="6742" y="17759"/>
                    </a:cubicBezTo>
                    <a:cubicBezTo>
                      <a:pt x="2803" y="21699"/>
                      <a:pt x="2803" y="21699"/>
                      <a:pt x="2803" y="25638"/>
                    </a:cubicBezTo>
                    <a:cubicBezTo>
                      <a:pt x="14622" y="25638"/>
                      <a:pt x="22501" y="13820"/>
                      <a:pt x="14622" y="594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6" name="Freeform: Shape 235">
                <a:extLst>
                  <a:ext uri="{FF2B5EF4-FFF2-40B4-BE49-F238E27FC236}">
                    <a16:creationId xmlns:a16="http://schemas.microsoft.com/office/drawing/2014/main" xmlns="" id="{191E6629-075F-4261-82C4-553A5745968D}"/>
                  </a:ext>
                </a:extLst>
              </p:cNvPr>
              <p:cNvSpPr/>
              <p:nvPr/>
            </p:nvSpPr>
            <p:spPr>
              <a:xfrm>
                <a:off x="13590429" y="8131046"/>
                <a:ext cx="11854" cy="3939"/>
              </a:xfrm>
              <a:custGeom>
                <a:avLst/>
                <a:gdLst>
                  <a:gd name="connsiteX0" fmla="*/ 3976 w 11854"/>
                  <a:gd name="connsiteY0" fmla="*/ 3940 h 3939"/>
                  <a:gd name="connsiteX1" fmla="*/ 11855 w 11854"/>
                  <a:gd name="connsiteY1" fmla="*/ 3940 h 3939"/>
                  <a:gd name="connsiteX2" fmla="*/ 11855 w 11854"/>
                  <a:gd name="connsiteY2" fmla="*/ 0 h 3939"/>
                  <a:gd name="connsiteX3" fmla="*/ 3976 w 11854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54" h="3939">
                    <a:moveTo>
                      <a:pt x="3976" y="3940"/>
                    </a:moveTo>
                    <a:cubicBezTo>
                      <a:pt x="7915" y="3940"/>
                      <a:pt x="7915" y="3940"/>
                      <a:pt x="11855" y="3940"/>
                    </a:cubicBezTo>
                    <a:cubicBezTo>
                      <a:pt x="11855" y="3940"/>
                      <a:pt x="11855" y="3940"/>
                      <a:pt x="11855" y="0"/>
                    </a:cubicBezTo>
                    <a:cubicBezTo>
                      <a:pt x="-11783" y="0"/>
                      <a:pt x="7915" y="3940"/>
                      <a:pt x="3976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xmlns="" id="{1D0F10F8-3597-4C7B-BEA2-A960E0321FA4}"/>
                  </a:ext>
                </a:extLst>
              </p:cNvPr>
              <p:cNvSpPr/>
              <p:nvPr/>
            </p:nvSpPr>
            <p:spPr>
              <a:xfrm>
                <a:off x="13602283" y="8120212"/>
                <a:ext cx="11819" cy="10833"/>
              </a:xfrm>
              <a:custGeom>
                <a:avLst/>
                <a:gdLst>
                  <a:gd name="connsiteX0" fmla="*/ 3940 w 11819"/>
                  <a:gd name="connsiteY0" fmla="*/ 10834 h 10833"/>
                  <a:gd name="connsiteX1" fmla="*/ 11819 w 11819"/>
                  <a:gd name="connsiteY1" fmla="*/ 2955 h 10833"/>
                  <a:gd name="connsiteX2" fmla="*/ 0 w 11819"/>
                  <a:gd name="connsiteY2" fmla="*/ 2955 h 10833"/>
                  <a:gd name="connsiteX3" fmla="*/ 3940 w 11819"/>
                  <a:gd name="connsiteY3" fmla="*/ 10834 h 1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9" h="10833">
                    <a:moveTo>
                      <a:pt x="3940" y="10834"/>
                    </a:moveTo>
                    <a:cubicBezTo>
                      <a:pt x="3940" y="10834"/>
                      <a:pt x="7880" y="6894"/>
                      <a:pt x="11819" y="2955"/>
                    </a:cubicBezTo>
                    <a:cubicBezTo>
                      <a:pt x="3940" y="-985"/>
                      <a:pt x="7880" y="-985"/>
                      <a:pt x="0" y="2955"/>
                    </a:cubicBezTo>
                    <a:cubicBezTo>
                      <a:pt x="0" y="6894"/>
                      <a:pt x="0" y="10834"/>
                      <a:pt x="3940" y="1083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xmlns="" id="{DB187FF7-9F0E-4F9A-841F-704ABF8EE4F7}"/>
                  </a:ext>
                </a:extLst>
              </p:cNvPr>
              <p:cNvSpPr/>
              <p:nvPr/>
            </p:nvSpPr>
            <p:spPr>
              <a:xfrm>
                <a:off x="14039575" y="7839518"/>
                <a:ext cx="7879" cy="7879"/>
              </a:xfrm>
              <a:custGeom>
                <a:avLst/>
                <a:gdLst>
                  <a:gd name="connsiteX0" fmla="*/ 7880 w 7879"/>
                  <a:gd name="connsiteY0" fmla="*/ 7879 h 7879"/>
                  <a:gd name="connsiteX1" fmla="*/ 0 w 7879"/>
                  <a:gd name="connsiteY1" fmla="*/ 0 h 7879"/>
                  <a:gd name="connsiteX2" fmla="*/ 7880 w 7879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7880" y="7879"/>
                    </a:moveTo>
                    <a:cubicBezTo>
                      <a:pt x="7880" y="3940"/>
                      <a:pt x="7880" y="0"/>
                      <a:pt x="0" y="0"/>
                    </a:cubicBezTo>
                    <a:cubicBezTo>
                      <a:pt x="0" y="0"/>
                      <a:pt x="0" y="3940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xmlns="" id="{C29F4369-7C20-4775-BD53-EB3CD7E608F5}"/>
                  </a:ext>
                </a:extLst>
              </p:cNvPr>
              <p:cNvSpPr/>
              <p:nvPr/>
            </p:nvSpPr>
            <p:spPr>
              <a:xfrm>
                <a:off x="14081160" y="7906491"/>
                <a:ext cx="12409" cy="17244"/>
              </a:xfrm>
              <a:custGeom>
                <a:avLst/>
                <a:gdLst>
                  <a:gd name="connsiteX0" fmla="*/ 1751 w 12409"/>
                  <a:gd name="connsiteY0" fmla="*/ 0 h 17244"/>
                  <a:gd name="connsiteX1" fmla="*/ 1751 w 12409"/>
                  <a:gd name="connsiteY1" fmla="*/ 0 h 17244"/>
                  <a:gd name="connsiteX2" fmla="*/ 5691 w 12409"/>
                  <a:gd name="connsiteY2" fmla="*/ 11819 h 17244"/>
                  <a:gd name="connsiteX3" fmla="*/ 1751 w 12409"/>
                  <a:gd name="connsiteY3" fmla="*/ 0 h 17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409" h="17244">
                    <a:moveTo>
                      <a:pt x="1751" y="0"/>
                    </a:moveTo>
                    <a:cubicBezTo>
                      <a:pt x="1751" y="3940"/>
                      <a:pt x="-2189" y="3940"/>
                      <a:pt x="1751" y="0"/>
                    </a:cubicBezTo>
                    <a:cubicBezTo>
                      <a:pt x="1751" y="3940"/>
                      <a:pt x="1751" y="7879"/>
                      <a:pt x="5691" y="11819"/>
                    </a:cubicBezTo>
                    <a:cubicBezTo>
                      <a:pt x="1751" y="3940"/>
                      <a:pt x="25389" y="35456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xmlns="" id="{5B6B9F92-E800-4F0B-80FB-BA1E60A9740A}"/>
                  </a:ext>
                </a:extLst>
              </p:cNvPr>
              <p:cNvSpPr/>
              <p:nvPr/>
            </p:nvSpPr>
            <p:spPr>
              <a:xfrm>
                <a:off x="13645619" y="80916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xmlns="" id="{01B6291A-8B84-4560-B2C0-226FABA6B350}"/>
                  </a:ext>
                </a:extLst>
              </p:cNvPr>
              <p:cNvSpPr/>
              <p:nvPr/>
            </p:nvSpPr>
            <p:spPr>
              <a:xfrm>
                <a:off x="13606223" y="7646479"/>
                <a:ext cx="504263" cy="619642"/>
              </a:xfrm>
              <a:custGeom>
                <a:avLst/>
                <a:gdLst>
                  <a:gd name="connsiteX0" fmla="*/ 342743 w 504263"/>
                  <a:gd name="connsiteY0" fmla="*/ 594874 h 619642"/>
                  <a:gd name="connsiteX1" fmla="*/ 350621 w 504263"/>
                  <a:gd name="connsiteY1" fmla="*/ 586995 h 619642"/>
                  <a:gd name="connsiteX2" fmla="*/ 354561 w 504263"/>
                  <a:gd name="connsiteY2" fmla="*/ 618512 h 619642"/>
                  <a:gd name="connsiteX3" fmla="*/ 366379 w 504263"/>
                  <a:gd name="connsiteY3" fmla="*/ 583056 h 619642"/>
                  <a:gd name="connsiteX4" fmla="*/ 370319 w 504263"/>
                  <a:gd name="connsiteY4" fmla="*/ 590935 h 619642"/>
                  <a:gd name="connsiteX5" fmla="*/ 374259 w 504263"/>
                  <a:gd name="connsiteY5" fmla="*/ 579116 h 619642"/>
                  <a:gd name="connsiteX6" fmla="*/ 366379 w 504263"/>
                  <a:gd name="connsiteY6" fmla="*/ 583056 h 619642"/>
                  <a:gd name="connsiteX7" fmla="*/ 366379 w 504263"/>
                  <a:gd name="connsiteY7" fmla="*/ 583056 h 619642"/>
                  <a:gd name="connsiteX8" fmla="*/ 358501 w 504263"/>
                  <a:gd name="connsiteY8" fmla="*/ 571237 h 619642"/>
                  <a:gd name="connsiteX9" fmla="*/ 366379 w 504263"/>
                  <a:gd name="connsiteY9" fmla="*/ 567298 h 619642"/>
                  <a:gd name="connsiteX10" fmla="*/ 358501 w 504263"/>
                  <a:gd name="connsiteY10" fmla="*/ 555479 h 619642"/>
                  <a:gd name="connsiteX11" fmla="*/ 370319 w 504263"/>
                  <a:gd name="connsiteY11" fmla="*/ 531841 h 619642"/>
                  <a:gd name="connsiteX12" fmla="*/ 378199 w 504263"/>
                  <a:gd name="connsiteY12" fmla="*/ 535781 h 619642"/>
                  <a:gd name="connsiteX13" fmla="*/ 370319 w 504263"/>
                  <a:gd name="connsiteY13" fmla="*/ 512144 h 619642"/>
                  <a:gd name="connsiteX14" fmla="*/ 370319 w 504263"/>
                  <a:gd name="connsiteY14" fmla="*/ 488506 h 619642"/>
                  <a:gd name="connsiteX15" fmla="*/ 390017 w 504263"/>
                  <a:gd name="connsiteY15" fmla="*/ 453050 h 619642"/>
                  <a:gd name="connsiteX16" fmla="*/ 413654 w 504263"/>
                  <a:gd name="connsiteY16" fmla="*/ 445171 h 619642"/>
                  <a:gd name="connsiteX17" fmla="*/ 433352 w 504263"/>
                  <a:gd name="connsiteY17" fmla="*/ 433352 h 619642"/>
                  <a:gd name="connsiteX18" fmla="*/ 433352 w 504263"/>
                  <a:gd name="connsiteY18" fmla="*/ 421533 h 619642"/>
                  <a:gd name="connsiteX19" fmla="*/ 433352 w 504263"/>
                  <a:gd name="connsiteY19" fmla="*/ 409715 h 619642"/>
                  <a:gd name="connsiteX20" fmla="*/ 425473 w 504263"/>
                  <a:gd name="connsiteY20" fmla="*/ 409715 h 619642"/>
                  <a:gd name="connsiteX21" fmla="*/ 421534 w 504263"/>
                  <a:gd name="connsiteY21" fmla="*/ 409715 h 619642"/>
                  <a:gd name="connsiteX22" fmla="*/ 429412 w 504263"/>
                  <a:gd name="connsiteY22" fmla="*/ 358500 h 619642"/>
                  <a:gd name="connsiteX23" fmla="*/ 449110 w 504263"/>
                  <a:gd name="connsiteY23" fmla="*/ 326984 h 619642"/>
                  <a:gd name="connsiteX24" fmla="*/ 500325 w 504263"/>
                  <a:gd name="connsiteY24" fmla="*/ 330924 h 619642"/>
                  <a:gd name="connsiteX25" fmla="*/ 464868 w 504263"/>
                  <a:gd name="connsiteY25" fmla="*/ 295467 h 619642"/>
                  <a:gd name="connsiteX26" fmla="*/ 449110 w 504263"/>
                  <a:gd name="connsiteY26" fmla="*/ 267891 h 619642"/>
                  <a:gd name="connsiteX27" fmla="*/ 433352 w 504263"/>
                  <a:gd name="connsiteY27" fmla="*/ 224555 h 619642"/>
                  <a:gd name="connsiteX28" fmla="*/ 441232 w 504263"/>
                  <a:gd name="connsiteY28" fmla="*/ 220616 h 619642"/>
                  <a:gd name="connsiteX29" fmla="*/ 433352 w 504263"/>
                  <a:gd name="connsiteY29" fmla="*/ 208797 h 619642"/>
                  <a:gd name="connsiteX30" fmla="*/ 417594 w 504263"/>
                  <a:gd name="connsiteY30" fmla="*/ 200918 h 619642"/>
                  <a:gd name="connsiteX31" fmla="*/ 433352 w 504263"/>
                  <a:gd name="connsiteY31" fmla="*/ 200918 h 619642"/>
                  <a:gd name="connsiteX32" fmla="*/ 425473 w 504263"/>
                  <a:gd name="connsiteY32" fmla="*/ 193039 h 619642"/>
                  <a:gd name="connsiteX33" fmla="*/ 421534 w 504263"/>
                  <a:gd name="connsiteY33" fmla="*/ 193039 h 619642"/>
                  <a:gd name="connsiteX34" fmla="*/ 421534 w 504263"/>
                  <a:gd name="connsiteY34" fmla="*/ 189099 h 619642"/>
                  <a:gd name="connsiteX35" fmla="*/ 417594 w 504263"/>
                  <a:gd name="connsiteY35" fmla="*/ 189099 h 619642"/>
                  <a:gd name="connsiteX36" fmla="*/ 429412 w 504263"/>
                  <a:gd name="connsiteY36" fmla="*/ 189099 h 619642"/>
                  <a:gd name="connsiteX37" fmla="*/ 409715 w 504263"/>
                  <a:gd name="connsiteY37" fmla="*/ 181220 h 619642"/>
                  <a:gd name="connsiteX38" fmla="*/ 425473 w 504263"/>
                  <a:gd name="connsiteY38" fmla="*/ 185159 h 619642"/>
                  <a:gd name="connsiteX39" fmla="*/ 425473 w 504263"/>
                  <a:gd name="connsiteY39" fmla="*/ 181220 h 619642"/>
                  <a:gd name="connsiteX40" fmla="*/ 441232 w 504263"/>
                  <a:gd name="connsiteY40" fmla="*/ 177280 h 619642"/>
                  <a:gd name="connsiteX41" fmla="*/ 421534 w 504263"/>
                  <a:gd name="connsiteY41" fmla="*/ 157583 h 619642"/>
                  <a:gd name="connsiteX42" fmla="*/ 433352 w 504263"/>
                  <a:gd name="connsiteY42" fmla="*/ 157583 h 619642"/>
                  <a:gd name="connsiteX43" fmla="*/ 425473 w 504263"/>
                  <a:gd name="connsiteY43" fmla="*/ 157583 h 619642"/>
                  <a:gd name="connsiteX44" fmla="*/ 433352 w 504263"/>
                  <a:gd name="connsiteY44" fmla="*/ 161522 h 619642"/>
                  <a:gd name="connsiteX45" fmla="*/ 445171 w 504263"/>
                  <a:gd name="connsiteY45" fmla="*/ 157583 h 619642"/>
                  <a:gd name="connsiteX46" fmla="*/ 429412 w 504263"/>
                  <a:gd name="connsiteY46" fmla="*/ 145764 h 619642"/>
                  <a:gd name="connsiteX47" fmla="*/ 468808 w 504263"/>
                  <a:gd name="connsiteY47" fmla="*/ 133945 h 619642"/>
                  <a:gd name="connsiteX48" fmla="*/ 476688 w 504263"/>
                  <a:gd name="connsiteY48" fmla="*/ 130006 h 619642"/>
                  <a:gd name="connsiteX49" fmla="*/ 456990 w 504263"/>
                  <a:gd name="connsiteY49" fmla="*/ 114247 h 619642"/>
                  <a:gd name="connsiteX50" fmla="*/ 504264 w 504263"/>
                  <a:gd name="connsiteY50" fmla="*/ 98489 h 619642"/>
                  <a:gd name="connsiteX51" fmla="*/ 484566 w 504263"/>
                  <a:gd name="connsiteY51" fmla="*/ 90610 h 619642"/>
                  <a:gd name="connsiteX52" fmla="*/ 464868 w 504263"/>
                  <a:gd name="connsiteY52" fmla="*/ 74852 h 619642"/>
                  <a:gd name="connsiteX53" fmla="*/ 437292 w 504263"/>
                  <a:gd name="connsiteY53" fmla="*/ 70912 h 619642"/>
                  <a:gd name="connsiteX54" fmla="*/ 437292 w 504263"/>
                  <a:gd name="connsiteY54" fmla="*/ 55154 h 619642"/>
                  <a:gd name="connsiteX55" fmla="*/ 421534 w 504263"/>
                  <a:gd name="connsiteY55" fmla="*/ 63033 h 619642"/>
                  <a:gd name="connsiteX56" fmla="*/ 429412 w 504263"/>
                  <a:gd name="connsiteY56" fmla="*/ 43335 h 619642"/>
                  <a:gd name="connsiteX57" fmla="*/ 413654 w 504263"/>
                  <a:gd name="connsiteY57" fmla="*/ 27577 h 619642"/>
                  <a:gd name="connsiteX58" fmla="*/ 409715 w 504263"/>
                  <a:gd name="connsiteY58" fmla="*/ 23637 h 619642"/>
                  <a:gd name="connsiteX59" fmla="*/ 405775 w 504263"/>
                  <a:gd name="connsiteY59" fmla="*/ 15758 h 619642"/>
                  <a:gd name="connsiteX60" fmla="*/ 382138 w 504263"/>
                  <a:gd name="connsiteY60" fmla="*/ 23637 h 619642"/>
                  <a:gd name="connsiteX61" fmla="*/ 378199 w 504263"/>
                  <a:gd name="connsiteY61" fmla="*/ 0 h 619642"/>
                  <a:gd name="connsiteX62" fmla="*/ 350621 w 504263"/>
                  <a:gd name="connsiteY62" fmla="*/ 47275 h 619642"/>
                  <a:gd name="connsiteX63" fmla="*/ 326984 w 504263"/>
                  <a:gd name="connsiteY63" fmla="*/ 74852 h 619642"/>
                  <a:gd name="connsiteX64" fmla="*/ 315165 w 504263"/>
                  <a:gd name="connsiteY64" fmla="*/ 90610 h 619642"/>
                  <a:gd name="connsiteX65" fmla="*/ 315165 w 504263"/>
                  <a:gd name="connsiteY65" fmla="*/ 118187 h 619642"/>
                  <a:gd name="connsiteX66" fmla="*/ 307286 w 504263"/>
                  <a:gd name="connsiteY66" fmla="*/ 118187 h 619642"/>
                  <a:gd name="connsiteX67" fmla="*/ 311226 w 504263"/>
                  <a:gd name="connsiteY67" fmla="*/ 149704 h 619642"/>
                  <a:gd name="connsiteX68" fmla="*/ 299407 w 504263"/>
                  <a:gd name="connsiteY68" fmla="*/ 118187 h 619642"/>
                  <a:gd name="connsiteX69" fmla="*/ 283649 w 504263"/>
                  <a:gd name="connsiteY69" fmla="*/ 137885 h 619642"/>
                  <a:gd name="connsiteX70" fmla="*/ 279709 w 504263"/>
                  <a:gd name="connsiteY70" fmla="*/ 169401 h 619642"/>
                  <a:gd name="connsiteX71" fmla="*/ 244254 w 504263"/>
                  <a:gd name="connsiteY71" fmla="*/ 137885 h 619642"/>
                  <a:gd name="connsiteX72" fmla="*/ 204858 w 504263"/>
                  <a:gd name="connsiteY72" fmla="*/ 208797 h 619642"/>
                  <a:gd name="connsiteX73" fmla="*/ 122127 w 504263"/>
                  <a:gd name="connsiteY73" fmla="*/ 248193 h 619642"/>
                  <a:gd name="connsiteX74" fmla="*/ 114247 w 504263"/>
                  <a:gd name="connsiteY74" fmla="*/ 240313 h 619642"/>
                  <a:gd name="connsiteX75" fmla="*/ 118187 w 504263"/>
                  <a:gd name="connsiteY75" fmla="*/ 263951 h 619642"/>
                  <a:gd name="connsiteX76" fmla="*/ 106369 w 504263"/>
                  <a:gd name="connsiteY76" fmla="*/ 279709 h 619642"/>
                  <a:gd name="connsiteX77" fmla="*/ 114247 w 504263"/>
                  <a:gd name="connsiteY77" fmla="*/ 279709 h 619642"/>
                  <a:gd name="connsiteX78" fmla="*/ 106369 w 504263"/>
                  <a:gd name="connsiteY78" fmla="*/ 315165 h 619642"/>
                  <a:gd name="connsiteX79" fmla="*/ 82731 w 504263"/>
                  <a:gd name="connsiteY79" fmla="*/ 307286 h 619642"/>
                  <a:gd name="connsiteX80" fmla="*/ 70912 w 504263"/>
                  <a:gd name="connsiteY80" fmla="*/ 295467 h 619642"/>
                  <a:gd name="connsiteX81" fmla="*/ 47275 w 504263"/>
                  <a:gd name="connsiteY81" fmla="*/ 295467 h 619642"/>
                  <a:gd name="connsiteX82" fmla="*/ 39396 w 504263"/>
                  <a:gd name="connsiteY82" fmla="*/ 275770 h 619642"/>
                  <a:gd name="connsiteX83" fmla="*/ 0 w 504263"/>
                  <a:gd name="connsiteY83" fmla="*/ 350621 h 619642"/>
                  <a:gd name="connsiteX84" fmla="*/ 7880 w 504263"/>
                  <a:gd name="connsiteY84" fmla="*/ 378198 h 619642"/>
                  <a:gd name="connsiteX85" fmla="*/ 15758 w 504263"/>
                  <a:gd name="connsiteY85" fmla="*/ 397896 h 619642"/>
                  <a:gd name="connsiteX86" fmla="*/ 15758 w 504263"/>
                  <a:gd name="connsiteY86" fmla="*/ 421533 h 619642"/>
                  <a:gd name="connsiteX87" fmla="*/ 31516 w 504263"/>
                  <a:gd name="connsiteY87" fmla="*/ 429413 h 619642"/>
                  <a:gd name="connsiteX88" fmla="*/ 27577 w 504263"/>
                  <a:gd name="connsiteY88" fmla="*/ 441231 h 619642"/>
                  <a:gd name="connsiteX89" fmla="*/ 43335 w 504263"/>
                  <a:gd name="connsiteY89" fmla="*/ 445171 h 619642"/>
                  <a:gd name="connsiteX90" fmla="*/ 39396 w 504263"/>
                  <a:gd name="connsiteY90" fmla="*/ 464869 h 619642"/>
                  <a:gd name="connsiteX91" fmla="*/ 55154 w 504263"/>
                  <a:gd name="connsiteY91" fmla="*/ 449111 h 619642"/>
                  <a:gd name="connsiteX92" fmla="*/ 59093 w 504263"/>
                  <a:gd name="connsiteY92" fmla="*/ 492446 h 619642"/>
                  <a:gd name="connsiteX93" fmla="*/ 70912 w 504263"/>
                  <a:gd name="connsiteY93" fmla="*/ 516083 h 619642"/>
                  <a:gd name="connsiteX94" fmla="*/ 78791 w 504263"/>
                  <a:gd name="connsiteY94" fmla="*/ 563358 h 619642"/>
                  <a:gd name="connsiteX95" fmla="*/ 94549 w 504263"/>
                  <a:gd name="connsiteY95" fmla="*/ 563358 h 619642"/>
                  <a:gd name="connsiteX96" fmla="*/ 149703 w 504263"/>
                  <a:gd name="connsiteY96" fmla="*/ 551539 h 619642"/>
                  <a:gd name="connsiteX97" fmla="*/ 169401 w 504263"/>
                  <a:gd name="connsiteY97" fmla="*/ 583056 h 619642"/>
                  <a:gd name="connsiteX98" fmla="*/ 216676 w 504263"/>
                  <a:gd name="connsiteY98" fmla="*/ 559418 h 619642"/>
                  <a:gd name="connsiteX99" fmla="*/ 236374 w 504263"/>
                  <a:gd name="connsiteY99" fmla="*/ 571237 h 619642"/>
                  <a:gd name="connsiteX100" fmla="*/ 267890 w 504263"/>
                  <a:gd name="connsiteY100" fmla="*/ 575177 h 619642"/>
                  <a:gd name="connsiteX101" fmla="*/ 275770 w 504263"/>
                  <a:gd name="connsiteY101" fmla="*/ 575177 h 619642"/>
                  <a:gd name="connsiteX102" fmla="*/ 287588 w 504263"/>
                  <a:gd name="connsiteY102" fmla="*/ 579116 h 619642"/>
                  <a:gd name="connsiteX103" fmla="*/ 299407 w 504263"/>
                  <a:gd name="connsiteY103" fmla="*/ 618512 h 619642"/>
                  <a:gd name="connsiteX104" fmla="*/ 342743 w 504263"/>
                  <a:gd name="connsiteY104" fmla="*/ 594874 h 619642"/>
                  <a:gd name="connsiteX105" fmla="*/ 342743 w 504263"/>
                  <a:gd name="connsiteY105" fmla="*/ 594874 h 619642"/>
                  <a:gd name="connsiteX106" fmla="*/ 425473 w 504263"/>
                  <a:gd name="connsiteY106" fmla="*/ 157583 h 619642"/>
                  <a:gd name="connsiteX107" fmla="*/ 425473 w 504263"/>
                  <a:gd name="connsiteY107" fmla="*/ 157583 h 619642"/>
                  <a:gd name="connsiteX108" fmla="*/ 425473 w 504263"/>
                  <a:gd name="connsiteY108" fmla="*/ 157583 h 619642"/>
                  <a:gd name="connsiteX109" fmla="*/ 39396 w 504263"/>
                  <a:gd name="connsiteY109" fmla="*/ 445171 h 619642"/>
                  <a:gd name="connsiteX110" fmla="*/ 39396 w 504263"/>
                  <a:gd name="connsiteY110" fmla="*/ 445171 h 619642"/>
                  <a:gd name="connsiteX111" fmla="*/ 39396 w 504263"/>
                  <a:gd name="connsiteY111" fmla="*/ 445171 h 619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504263" h="619642">
                    <a:moveTo>
                      <a:pt x="342743" y="594874"/>
                    </a:moveTo>
                    <a:cubicBezTo>
                      <a:pt x="346681" y="590935"/>
                      <a:pt x="346681" y="590935"/>
                      <a:pt x="350621" y="586995"/>
                    </a:cubicBezTo>
                    <a:cubicBezTo>
                      <a:pt x="350621" y="598814"/>
                      <a:pt x="350621" y="606693"/>
                      <a:pt x="354561" y="618512"/>
                    </a:cubicBezTo>
                    <a:cubicBezTo>
                      <a:pt x="358501" y="614572"/>
                      <a:pt x="366379" y="594874"/>
                      <a:pt x="366379" y="583056"/>
                    </a:cubicBezTo>
                    <a:cubicBezTo>
                      <a:pt x="366379" y="586995"/>
                      <a:pt x="366379" y="590935"/>
                      <a:pt x="370319" y="590935"/>
                    </a:cubicBezTo>
                    <a:cubicBezTo>
                      <a:pt x="370319" y="586995"/>
                      <a:pt x="374259" y="583056"/>
                      <a:pt x="374259" y="579116"/>
                    </a:cubicBezTo>
                    <a:cubicBezTo>
                      <a:pt x="370319" y="579116"/>
                      <a:pt x="370319" y="579116"/>
                      <a:pt x="366379" y="583056"/>
                    </a:cubicBezTo>
                    <a:cubicBezTo>
                      <a:pt x="366379" y="583056"/>
                      <a:pt x="366379" y="583056"/>
                      <a:pt x="366379" y="583056"/>
                    </a:cubicBezTo>
                    <a:cubicBezTo>
                      <a:pt x="366379" y="575177"/>
                      <a:pt x="362441" y="567298"/>
                      <a:pt x="358501" y="571237"/>
                    </a:cubicBezTo>
                    <a:cubicBezTo>
                      <a:pt x="362441" y="567298"/>
                      <a:pt x="362441" y="567298"/>
                      <a:pt x="366379" y="567298"/>
                    </a:cubicBezTo>
                    <a:cubicBezTo>
                      <a:pt x="362441" y="563358"/>
                      <a:pt x="358501" y="555479"/>
                      <a:pt x="358501" y="555479"/>
                    </a:cubicBezTo>
                    <a:cubicBezTo>
                      <a:pt x="370319" y="563358"/>
                      <a:pt x="374259" y="539720"/>
                      <a:pt x="370319" y="531841"/>
                    </a:cubicBezTo>
                    <a:cubicBezTo>
                      <a:pt x="374259" y="531841"/>
                      <a:pt x="374259" y="531841"/>
                      <a:pt x="378199" y="535781"/>
                    </a:cubicBezTo>
                    <a:cubicBezTo>
                      <a:pt x="390017" y="520023"/>
                      <a:pt x="386077" y="516083"/>
                      <a:pt x="370319" y="512144"/>
                    </a:cubicBezTo>
                    <a:cubicBezTo>
                      <a:pt x="374259" y="508204"/>
                      <a:pt x="382138" y="492446"/>
                      <a:pt x="370319" y="488506"/>
                    </a:cubicBezTo>
                    <a:cubicBezTo>
                      <a:pt x="382138" y="480627"/>
                      <a:pt x="390017" y="468808"/>
                      <a:pt x="390017" y="453050"/>
                    </a:cubicBezTo>
                    <a:cubicBezTo>
                      <a:pt x="393957" y="468808"/>
                      <a:pt x="409715" y="453050"/>
                      <a:pt x="413654" y="445171"/>
                    </a:cubicBezTo>
                    <a:cubicBezTo>
                      <a:pt x="417594" y="437292"/>
                      <a:pt x="425473" y="441231"/>
                      <a:pt x="433352" y="433352"/>
                    </a:cubicBezTo>
                    <a:cubicBezTo>
                      <a:pt x="429412" y="425473"/>
                      <a:pt x="429412" y="429413"/>
                      <a:pt x="433352" y="421533"/>
                    </a:cubicBezTo>
                    <a:cubicBezTo>
                      <a:pt x="433352" y="421533"/>
                      <a:pt x="433352" y="417594"/>
                      <a:pt x="433352" y="409715"/>
                    </a:cubicBezTo>
                    <a:cubicBezTo>
                      <a:pt x="429412" y="409715"/>
                      <a:pt x="429412" y="409715"/>
                      <a:pt x="425473" y="409715"/>
                    </a:cubicBezTo>
                    <a:cubicBezTo>
                      <a:pt x="429412" y="405775"/>
                      <a:pt x="421534" y="397896"/>
                      <a:pt x="421534" y="409715"/>
                    </a:cubicBezTo>
                    <a:cubicBezTo>
                      <a:pt x="421534" y="393957"/>
                      <a:pt x="421534" y="374259"/>
                      <a:pt x="429412" y="358500"/>
                    </a:cubicBezTo>
                    <a:cubicBezTo>
                      <a:pt x="433352" y="350621"/>
                      <a:pt x="449110" y="334863"/>
                      <a:pt x="449110" y="326984"/>
                    </a:cubicBezTo>
                    <a:cubicBezTo>
                      <a:pt x="460930" y="334863"/>
                      <a:pt x="488506" y="346682"/>
                      <a:pt x="500325" y="330924"/>
                    </a:cubicBezTo>
                    <a:cubicBezTo>
                      <a:pt x="504264" y="323044"/>
                      <a:pt x="472748" y="299407"/>
                      <a:pt x="464868" y="295467"/>
                    </a:cubicBezTo>
                    <a:cubicBezTo>
                      <a:pt x="456990" y="287588"/>
                      <a:pt x="437292" y="279709"/>
                      <a:pt x="449110" y="267891"/>
                    </a:cubicBezTo>
                    <a:cubicBezTo>
                      <a:pt x="472748" y="248193"/>
                      <a:pt x="433352" y="236374"/>
                      <a:pt x="433352" y="224555"/>
                    </a:cubicBezTo>
                    <a:cubicBezTo>
                      <a:pt x="433352" y="224555"/>
                      <a:pt x="437292" y="224555"/>
                      <a:pt x="441232" y="220616"/>
                    </a:cubicBezTo>
                    <a:cubicBezTo>
                      <a:pt x="433352" y="220616"/>
                      <a:pt x="429412" y="216676"/>
                      <a:pt x="433352" y="208797"/>
                    </a:cubicBezTo>
                    <a:cubicBezTo>
                      <a:pt x="429412" y="208797"/>
                      <a:pt x="421534" y="204857"/>
                      <a:pt x="417594" y="200918"/>
                    </a:cubicBezTo>
                    <a:cubicBezTo>
                      <a:pt x="425473" y="200918"/>
                      <a:pt x="425473" y="196978"/>
                      <a:pt x="433352" y="200918"/>
                    </a:cubicBezTo>
                    <a:cubicBezTo>
                      <a:pt x="437292" y="189099"/>
                      <a:pt x="421534" y="185159"/>
                      <a:pt x="425473" y="193039"/>
                    </a:cubicBezTo>
                    <a:cubicBezTo>
                      <a:pt x="425473" y="193039"/>
                      <a:pt x="421534" y="193039"/>
                      <a:pt x="421534" y="193039"/>
                    </a:cubicBezTo>
                    <a:cubicBezTo>
                      <a:pt x="421534" y="189099"/>
                      <a:pt x="421534" y="189099"/>
                      <a:pt x="421534" y="189099"/>
                    </a:cubicBezTo>
                    <a:cubicBezTo>
                      <a:pt x="421534" y="189099"/>
                      <a:pt x="417594" y="189099"/>
                      <a:pt x="417594" y="189099"/>
                    </a:cubicBezTo>
                    <a:cubicBezTo>
                      <a:pt x="421534" y="189099"/>
                      <a:pt x="425473" y="189099"/>
                      <a:pt x="429412" y="189099"/>
                    </a:cubicBezTo>
                    <a:cubicBezTo>
                      <a:pt x="421534" y="185159"/>
                      <a:pt x="413654" y="185159"/>
                      <a:pt x="409715" y="181220"/>
                    </a:cubicBezTo>
                    <a:cubicBezTo>
                      <a:pt x="417594" y="181220"/>
                      <a:pt x="421534" y="181220"/>
                      <a:pt x="425473" y="185159"/>
                    </a:cubicBezTo>
                    <a:cubicBezTo>
                      <a:pt x="425473" y="185159"/>
                      <a:pt x="425473" y="181220"/>
                      <a:pt x="425473" y="181220"/>
                    </a:cubicBezTo>
                    <a:cubicBezTo>
                      <a:pt x="433352" y="185159"/>
                      <a:pt x="437292" y="185159"/>
                      <a:pt x="441232" y="177280"/>
                    </a:cubicBezTo>
                    <a:cubicBezTo>
                      <a:pt x="433352" y="169401"/>
                      <a:pt x="429412" y="161522"/>
                      <a:pt x="421534" y="157583"/>
                    </a:cubicBezTo>
                    <a:cubicBezTo>
                      <a:pt x="429412" y="153643"/>
                      <a:pt x="429412" y="149704"/>
                      <a:pt x="433352" y="157583"/>
                    </a:cubicBezTo>
                    <a:cubicBezTo>
                      <a:pt x="429412" y="157583"/>
                      <a:pt x="429412" y="157583"/>
                      <a:pt x="425473" y="157583"/>
                    </a:cubicBezTo>
                    <a:cubicBezTo>
                      <a:pt x="429412" y="161522"/>
                      <a:pt x="437292" y="169401"/>
                      <a:pt x="433352" y="161522"/>
                    </a:cubicBezTo>
                    <a:cubicBezTo>
                      <a:pt x="441232" y="169401"/>
                      <a:pt x="445171" y="161522"/>
                      <a:pt x="445171" y="157583"/>
                    </a:cubicBezTo>
                    <a:cubicBezTo>
                      <a:pt x="437292" y="153643"/>
                      <a:pt x="429412" y="153643"/>
                      <a:pt x="429412" y="145764"/>
                    </a:cubicBezTo>
                    <a:cubicBezTo>
                      <a:pt x="445171" y="157583"/>
                      <a:pt x="488506" y="153643"/>
                      <a:pt x="468808" y="133945"/>
                    </a:cubicBezTo>
                    <a:cubicBezTo>
                      <a:pt x="472748" y="133945"/>
                      <a:pt x="472748" y="130006"/>
                      <a:pt x="476688" y="130006"/>
                    </a:cubicBezTo>
                    <a:cubicBezTo>
                      <a:pt x="468808" y="130006"/>
                      <a:pt x="441232" y="114247"/>
                      <a:pt x="456990" y="114247"/>
                    </a:cubicBezTo>
                    <a:cubicBezTo>
                      <a:pt x="468808" y="114247"/>
                      <a:pt x="504264" y="118187"/>
                      <a:pt x="504264" y="98489"/>
                    </a:cubicBezTo>
                    <a:cubicBezTo>
                      <a:pt x="504264" y="90610"/>
                      <a:pt x="492446" y="86670"/>
                      <a:pt x="484566" y="90610"/>
                    </a:cubicBezTo>
                    <a:cubicBezTo>
                      <a:pt x="476688" y="82731"/>
                      <a:pt x="468808" y="82731"/>
                      <a:pt x="464868" y="74852"/>
                    </a:cubicBezTo>
                    <a:cubicBezTo>
                      <a:pt x="456990" y="66973"/>
                      <a:pt x="437292" y="70912"/>
                      <a:pt x="437292" y="70912"/>
                    </a:cubicBezTo>
                    <a:cubicBezTo>
                      <a:pt x="445171" y="66973"/>
                      <a:pt x="449110" y="55154"/>
                      <a:pt x="437292" y="55154"/>
                    </a:cubicBezTo>
                    <a:cubicBezTo>
                      <a:pt x="429412" y="55154"/>
                      <a:pt x="429412" y="63033"/>
                      <a:pt x="421534" y="63033"/>
                    </a:cubicBezTo>
                    <a:cubicBezTo>
                      <a:pt x="421534" y="63033"/>
                      <a:pt x="429412" y="39396"/>
                      <a:pt x="429412" y="43335"/>
                    </a:cubicBezTo>
                    <a:cubicBezTo>
                      <a:pt x="429412" y="31517"/>
                      <a:pt x="417594" y="27577"/>
                      <a:pt x="413654" y="27577"/>
                    </a:cubicBezTo>
                    <a:cubicBezTo>
                      <a:pt x="413654" y="27577"/>
                      <a:pt x="409715" y="23637"/>
                      <a:pt x="409715" y="23637"/>
                    </a:cubicBezTo>
                    <a:cubicBezTo>
                      <a:pt x="417594" y="23637"/>
                      <a:pt x="405775" y="19698"/>
                      <a:pt x="405775" y="15758"/>
                    </a:cubicBezTo>
                    <a:cubicBezTo>
                      <a:pt x="393957" y="-3940"/>
                      <a:pt x="393957" y="11819"/>
                      <a:pt x="382138" y="23637"/>
                    </a:cubicBezTo>
                    <a:cubicBezTo>
                      <a:pt x="382138" y="15758"/>
                      <a:pt x="386077" y="11819"/>
                      <a:pt x="378199" y="0"/>
                    </a:cubicBezTo>
                    <a:cubicBezTo>
                      <a:pt x="366379" y="11819"/>
                      <a:pt x="366379" y="35456"/>
                      <a:pt x="350621" y="47275"/>
                    </a:cubicBezTo>
                    <a:cubicBezTo>
                      <a:pt x="350621" y="47275"/>
                      <a:pt x="323045" y="102429"/>
                      <a:pt x="326984" y="74852"/>
                    </a:cubicBezTo>
                    <a:cubicBezTo>
                      <a:pt x="323045" y="78791"/>
                      <a:pt x="319105" y="82731"/>
                      <a:pt x="315165" y="90610"/>
                    </a:cubicBezTo>
                    <a:cubicBezTo>
                      <a:pt x="307286" y="106368"/>
                      <a:pt x="334863" y="102429"/>
                      <a:pt x="315165" y="118187"/>
                    </a:cubicBezTo>
                    <a:cubicBezTo>
                      <a:pt x="315165" y="118187"/>
                      <a:pt x="311226" y="118187"/>
                      <a:pt x="307286" y="118187"/>
                    </a:cubicBezTo>
                    <a:cubicBezTo>
                      <a:pt x="299407" y="118187"/>
                      <a:pt x="311226" y="145764"/>
                      <a:pt x="311226" y="149704"/>
                    </a:cubicBezTo>
                    <a:cubicBezTo>
                      <a:pt x="299407" y="145764"/>
                      <a:pt x="299407" y="126066"/>
                      <a:pt x="299407" y="118187"/>
                    </a:cubicBezTo>
                    <a:cubicBezTo>
                      <a:pt x="295467" y="122126"/>
                      <a:pt x="283649" y="130006"/>
                      <a:pt x="283649" y="137885"/>
                    </a:cubicBezTo>
                    <a:cubicBezTo>
                      <a:pt x="283649" y="141824"/>
                      <a:pt x="295467" y="169401"/>
                      <a:pt x="279709" y="169401"/>
                    </a:cubicBezTo>
                    <a:cubicBezTo>
                      <a:pt x="263951" y="169401"/>
                      <a:pt x="263951" y="137885"/>
                      <a:pt x="244254" y="137885"/>
                    </a:cubicBezTo>
                    <a:cubicBezTo>
                      <a:pt x="244254" y="165462"/>
                      <a:pt x="220616" y="189099"/>
                      <a:pt x="204858" y="208797"/>
                    </a:cubicBezTo>
                    <a:cubicBezTo>
                      <a:pt x="185160" y="240313"/>
                      <a:pt x="137885" y="220616"/>
                      <a:pt x="122127" y="248193"/>
                    </a:cubicBezTo>
                    <a:cubicBezTo>
                      <a:pt x="118187" y="228495"/>
                      <a:pt x="118187" y="244253"/>
                      <a:pt x="114247" y="240313"/>
                    </a:cubicBezTo>
                    <a:cubicBezTo>
                      <a:pt x="114247" y="244253"/>
                      <a:pt x="114247" y="260011"/>
                      <a:pt x="118187" y="263951"/>
                    </a:cubicBezTo>
                    <a:cubicBezTo>
                      <a:pt x="106369" y="260011"/>
                      <a:pt x="114247" y="275770"/>
                      <a:pt x="106369" y="279709"/>
                    </a:cubicBezTo>
                    <a:cubicBezTo>
                      <a:pt x="110307" y="279709"/>
                      <a:pt x="110307" y="279709"/>
                      <a:pt x="114247" y="279709"/>
                    </a:cubicBezTo>
                    <a:cubicBezTo>
                      <a:pt x="110307" y="283649"/>
                      <a:pt x="102429" y="311226"/>
                      <a:pt x="106369" y="315165"/>
                    </a:cubicBezTo>
                    <a:cubicBezTo>
                      <a:pt x="102429" y="311226"/>
                      <a:pt x="90610" y="311226"/>
                      <a:pt x="82731" y="307286"/>
                    </a:cubicBezTo>
                    <a:cubicBezTo>
                      <a:pt x="78791" y="303346"/>
                      <a:pt x="78791" y="295467"/>
                      <a:pt x="70912" y="295467"/>
                    </a:cubicBezTo>
                    <a:cubicBezTo>
                      <a:pt x="63033" y="295467"/>
                      <a:pt x="63033" y="303346"/>
                      <a:pt x="47275" y="295467"/>
                    </a:cubicBezTo>
                    <a:cubicBezTo>
                      <a:pt x="39396" y="291528"/>
                      <a:pt x="35456" y="283649"/>
                      <a:pt x="39396" y="275770"/>
                    </a:cubicBezTo>
                    <a:cubicBezTo>
                      <a:pt x="15758" y="291528"/>
                      <a:pt x="0" y="323044"/>
                      <a:pt x="0" y="350621"/>
                    </a:cubicBezTo>
                    <a:cubicBezTo>
                      <a:pt x="0" y="358500"/>
                      <a:pt x="3940" y="374259"/>
                      <a:pt x="7880" y="378198"/>
                    </a:cubicBezTo>
                    <a:cubicBezTo>
                      <a:pt x="19698" y="393957"/>
                      <a:pt x="11818" y="386078"/>
                      <a:pt x="15758" y="397896"/>
                    </a:cubicBezTo>
                    <a:cubicBezTo>
                      <a:pt x="15758" y="405775"/>
                      <a:pt x="7880" y="413654"/>
                      <a:pt x="15758" y="421533"/>
                    </a:cubicBezTo>
                    <a:cubicBezTo>
                      <a:pt x="19698" y="425473"/>
                      <a:pt x="27577" y="425473"/>
                      <a:pt x="31516" y="429413"/>
                    </a:cubicBezTo>
                    <a:cubicBezTo>
                      <a:pt x="23638" y="429413"/>
                      <a:pt x="19698" y="437292"/>
                      <a:pt x="27577" y="441231"/>
                    </a:cubicBezTo>
                    <a:cubicBezTo>
                      <a:pt x="31516" y="445171"/>
                      <a:pt x="39396" y="437292"/>
                      <a:pt x="43335" y="445171"/>
                    </a:cubicBezTo>
                    <a:cubicBezTo>
                      <a:pt x="31516" y="449111"/>
                      <a:pt x="31516" y="460929"/>
                      <a:pt x="39396" y="464869"/>
                    </a:cubicBezTo>
                    <a:cubicBezTo>
                      <a:pt x="43335" y="460929"/>
                      <a:pt x="55154" y="456990"/>
                      <a:pt x="55154" y="449111"/>
                    </a:cubicBezTo>
                    <a:cubicBezTo>
                      <a:pt x="70912" y="464869"/>
                      <a:pt x="63033" y="472748"/>
                      <a:pt x="59093" y="492446"/>
                    </a:cubicBezTo>
                    <a:cubicBezTo>
                      <a:pt x="59093" y="500325"/>
                      <a:pt x="66973" y="508204"/>
                      <a:pt x="70912" y="516083"/>
                    </a:cubicBezTo>
                    <a:cubicBezTo>
                      <a:pt x="70912" y="527902"/>
                      <a:pt x="70912" y="551539"/>
                      <a:pt x="78791" y="563358"/>
                    </a:cubicBezTo>
                    <a:cubicBezTo>
                      <a:pt x="86671" y="555479"/>
                      <a:pt x="94549" y="551539"/>
                      <a:pt x="94549" y="563358"/>
                    </a:cubicBezTo>
                    <a:cubicBezTo>
                      <a:pt x="106369" y="563358"/>
                      <a:pt x="141825" y="567298"/>
                      <a:pt x="149703" y="551539"/>
                    </a:cubicBezTo>
                    <a:cubicBezTo>
                      <a:pt x="153643" y="563358"/>
                      <a:pt x="145764" y="606693"/>
                      <a:pt x="169401" y="583056"/>
                    </a:cubicBezTo>
                    <a:cubicBezTo>
                      <a:pt x="181220" y="567298"/>
                      <a:pt x="204858" y="594874"/>
                      <a:pt x="216676" y="559418"/>
                    </a:cubicBezTo>
                    <a:cubicBezTo>
                      <a:pt x="220616" y="567298"/>
                      <a:pt x="228494" y="575177"/>
                      <a:pt x="236374" y="571237"/>
                    </a:cubicBezTo>
                    <a:cubicBezTo>
                      <a:pt x="248192" y="567298"/>
                      <a:pt x="248192" y="602754"/>
                      <a:pt x="267890" y="575177"/>
                    </a:cubicBezTo>
                    <a:cubicBezTo>
                      <a:pt x="267890" y="579116"/>
                      <a:pt x="275770" y="579116"/>
                      <a:pt x="275770" y="575177"/>
                    </a:cubicBezTo>
                    <a:cubicBezTo>
                      <a:pt x="275770" y="583056"/>
                      <a:pt x="283649" y="583056"/>
                      <a:pt x="287588" y="579116"/>
                    </a:cubicBezTo>
                    <a:cubicBezTo>
                      <a:pt x="287588" y="590935"/>
                      <a:pt x="287588" y="626391"/>
                      <a:pt x="299407" y="618512"/>
                    </a:cubicBezTo>
                    <a:cubicBezTo>
                      <a:pt x="307286" y="614572"/>
                      <a:pt x="323045" y="602754"/>
                      <a:pt x="342743" y="594874"/>
                    </a:cubicBezTo>
                    <a:cubicBezTo>
                      <a:pt x="338803" y="594874"/>
                      <a:pt x="338803" y="594874"/>
                      <a:pt x="342743" y="594874"/>
                    </a:cubicBezTo>
                    <a:close/>
                    <a:moveTo>
                      <a:pt x="425473" y="157583"/>
                    </a:moveTo>
                    <a:cubicBezTo>
                      <a:pt x="425473" y="157583"/>
                      <a:pt x="425473" y="157583"/>
                      <a:pt x="425473" y="157583"/>
                    </a:cubicBezTo>
                    <a:lnTo>
                      <a:pt x="425473" y="157583"/>
                    </a:lnTo>
                    <a:close/>
                    <a:moveTo>
                      <a:pt x="39396" y="445171"/>
                    </a:moveTo>
                    <a:cubicBezTo>
                      <a:pt x="39396" y="445171"/>
                      <a:pt x="43335" y="445171"/>
                      <a:pt x="39396" y="445171"/>
                    </a:cubicBezTo>
                    <a:lnTo>
                      <a:pt x="39396" y="44517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xmlns="" id="{E420BCD1-CF9C-428B-90BE-363C668F3382}"/>
                  </a:ext>
                </a:extLst>
              </p:cNvPr>
              <p:cNvSpPr/>
              <p:nvPr/>
            </p:nvSpPr>
            <p:spPr>
              <a:xfrm>
                <a:off x="13948966" y="824135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3" name="Freeform: Shape 242">
                <a:extLst>
                  <a:ext uri="{FF2B5EF4-FFF2-40B4-BE49-F238E27FC236}">
                    <a16:creationId xmlns:a16="http://schemas.microsoft.com/office/drawing/2014/main" xmlns="" id="{7779BA24-B820-4953-8E43-ED02E2AF78D2}"/>
                  </a:ext>
                </a:extLst>
              </p:cNvPr>
              <p:cNvSpPr/>
              <p:nvPr/>
            </p:nvSpPr>
            <p:spPr>
              <a:xfrm>
                <a:off x="10331834" y="7252523"/>
                <a:ext cx="6300" cy="11818"/>
              </a:xfrm>
              <a:custGeom>
                <a:avLst/>
                <a:gdLst>
                  <a:gd name="connsiteX0" fmla="*/ 4549 w 6300"/>
                  <a:gd name="connsiteY0" fmla="*/ 11819 h 11818"/>
                  <a:gd name="connsiteX1" fmla="*/ 4549 w 6300"/>
                  <a:gd name="connsiteY1" fmla="*/ 0 h 11818"/>
                  <a:gd name="connsiteX2" fmla="*/ 4549 w 6300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00" h="11818">
                    <a:moveTo>
                      <a:pt x="4549" y="11819"/>
                    </a:moveTo>
                    <a:cubicBezTo>
                      <a:pt x="8489" y="7879"/>
                      <a:pt x="4549" y="3940"/>
                      <a:pt x="4549" y="0"/>
                    </a:cubicBezTo>
                    <a:cubicBezTo>
                      <a:pt x="-3330" y="3940"/>
                      <a:pt x="609" y="7879"/>
                      <a:pt x="454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xmlns="" id="{0A8C9F21-0089-4EE9-9C62-47AAB17CD01B}"/>
                  </a:ext>
                </a:extLst>
              </p:cNvPr>
              <p:cNvSpPr/>
              <p:nvPr/>
            </p:nvSpPr>
            <p:spPr>
              <a:xfrm>
                <a:off x="10702763" y="887562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xmlns="" id="{52D2E14F-8D34-4136-8559-7BF74AE2ABC7}"/>
                  </a:ext>
                </a:extLst>
              </p:cNvPr>
              <p:cNvSpPr/>
              <p:nvPr/>
            </p:nvSpPr>
            <p:spPr>
              <a:xfrm>
                <a:off x="10319577" y="8706223"/>
                <a:ext cx="383185" cy="758303"/>
              </a:xfrm>
              <a:custGeom>
                <a:avLst/>
                <a:gdLst>
                  <a:gd name="connsiteX0" fmla="*/ 383186 w 383185"/>
                  <a:gd name="connsiteY0" fmla="*/ 161522 h 758303"/>
                  <a:gd name="connsiteX1" fmla="*/ 383186 w 383185"/>
                  <a:gd name="connsiteY1" fmla="*/ 165462 h 758303"/>
                  <a:gd name="connsiteX2" fmla="*/ 359548 w 383185"/>
                  <a:gd name="connsiteY2" fmla="*/ 39395 h 758303"/>
                  <a:gd name="connsiteX3" fmla="*/ 351669 w 383185"/>
                  <a:gd name="connsiteY3" fmla="*/ 31516 h 758303"/>
                  <a:gd name="connsiteX4" fmla="*/ 335911 w 383185"/>
                  <a:gd name="connsiteY4" fmla="*/ 11819 h 758303"/>
                  <a:gd name="connsiteX5" fmla="*/ 331971 w 383185"/>
                  <a:gd name="connsiteY5" fmla="*/ 0 h 758303"/>
                  <a:gd name="connsiteX6" fmla="*/ 308334 w 383185"/>
                  <a:gd name="connsiteY6" fmla="*/ 27577 h 758303"/>
                  <a:gd name="connsiteX7" fmla="*/ 312273 w 383185"/>
                  <a:gd name="connsiteY7" fmla="*/ 39395 h 758303"/>
                  <a:gd name="connsiteX8" fmla="*/ 308334 w 383185"/>
                  <a:gd name="connsiteY8" fmla="*/ 59093 h 758303"/>
                  <a:gd name="connsiteX9" fmla="*/ 288636 w 383185"/>
                  <a:gd name="connsiteY9" fmla="*/ 78791 h 758303"/>
                  <a:gd name="connsiteX10" fmla="*/ 280757 w 383185"/>
                  <a:gd name="connsiteY10" fmla="*/ 98489 h 758303"/>
                  <a:gd name="connsiteX11" fmla="*/ 264999 w 383185"/>
                  <a:gd name="connsiteY11" fmla="*/ 122126 h 758303"/>
                  <a:gd name="connsiteX12" fmla="*/ 257120 w 383185"/>
                  <a:gd name="connsiteY12" fmla="*/ 145764 h 758303"/>
                  <a:gd name="connsiteX13" fmla="*/ 237422 w 383185"/>
                  <a:gd name="connsiteY13" fmla="*/ 169401 h 758303"/>
                  <a:gd name="connsiteX14" fmla="*/ 241361 w 383185"/>
                  <a:gd name="connsiteY14" fmla="*/ 149703 h 758303"/>
                  <a:gd name="connsiteX15" fmla="*/ 217724 w 383185"/>
                  <a:gd name="connsiteY15" fmla="*/ 177280 h 758303"/>
                  <a:gd name="connsiteX16" fmla="*/ 213784 w 383185"/>
                  <a:gd name="connsiteY16" fmla="*/ 196978 h 758303"/>
                  <a:gd name="connsiteX17" fmla="*/ 182268 w 383185"/>
                  <a:gd name="connsiteY17" fmla="*/ 220616 h 758303"/>
                  <a:gd name="connsiteX18" fmla="*/ 162570 w 383185"/>
                  <a:gd name="connsiteY18" fmla="*/ 208797 h 758303"/>
                  <a:gd name="connsiteX19" fmla="*/ 138933 w 383185"/>
                  <a:gd name="connsiteY19" fmla="*/ 220616 h 758303"/>
                  <a:gd name="connsiteX20" fmla="*/ 127114 w 383185"/>
                  <a:gd name="connsiteY20" fmla="*/ 224555 h 758303"/>
                  <a:gd name="connsiteX21" fmla="*/ 103476 w 383185"/>
                  <a:gd name="connsiteY21" fmla="*/ 232434 h 758303"/>
                  <a:gd name="connsiteX22" fmla="*/ 79839 w 383185"/>
                  <a:gd name="connsiteY22" fmla="*/ 252132 h 758303"/>
                  <a:gd name="connsiteX23" fmla="*/ 75900 w 383185"/>
                  <a:gd name="connsiteY23" fmla="*/ 248192 h 758303"/>
                  <a:gd name="connsiteX24" fmla="*/ 52262 w 383185"/>
                  <a:gd name="connsiteY24" fmla="*/ 315165 h 758303"/>
                  <a:gd name="connsiteX25" fmla="*/ 56202 w 383185"/>
                  <a:gd name="connsiteY25" fmla="*/ 362440 h 758303"/>
                  <a:gd name="connsiteX26" fmla="*/ 60141 w 383185"/>
                  <a:gd name="connsiteY26" fmla="*/ 397896 h 758303"/>
                  <a:gd name="connsiteX27" fmla="*/ 56202 w 383185"/>
                  <a:gd name="connsiteY27" fmla="*/ 456990 h 758303"/>
                  <a:gd name="connsiteX28" fmla="*/ 32564 w 383185"/>
                  <a:gd name="connsiteY28" fmla="*/ 500325 h 758303"/>
                  <a:gd name="connsiteX29" fmla="*/ 12866 w 383185"/>
                  <a:gd name="connsiteY29" fmla="*/ 523962 h 758303"/>
                  <a:gd name="connsiteX30" fmla="*/ 1048 w 383185"/>
                  <a:gd name="connsiteY30" fmla="*/ 590935 h 758303"/>
                  <a:gd name="connsiteX31" fmla="*/ 16806 w 383185"/>
                  <a:gd name="connsiteY31" fmla="*/ 630330 h 758303"/>
                  <a:gd name="connsiteX32" fmla="*/ 12866 w 383185"/>
                  <a:gd name="connsiteY32" fmla="*/ 665787 h 758303"/>
                  <a:gd name="connsiteX33" fmla="*/ 40444 w 383185"/>
                  <a:gd name="connsiteY33" fmla="*/ 732759 h 758303"/>
                  <a:gd name="connsiteX34" fmla="*/ 68020 w 383185"/>
                  <a:gd name="connsiteY34" fmla="*/ 744578 h 758303"/>
                  <a:gd name="connsiteX35" fmla="*/ 111355 w 383185"/>
                  <a:gd name="connsiteY35" fmla="*/ 752457 h 758303"/>
                  <a:gd name="connsiteX36" fmla="*/ 131053 w 383185"/>
                  <a:gd name="connsiteY36" fmla="*/ 740638 h 758303"/>
                  <a:gd name="connsiteX37" fmla="*/ 158631 w 383185"/>
                  <a:gd name="connsiteY37" fmla="*/ 736699 h 758303"/>
                  <a:gd name="connsiteX38" fmla="*/ 186207 w 383185"/>
                  <a:gd name="connsiteY38" fmla="*/ 717001 h 758303"/>
                  <a:gd name="connsiteX39" fmla="*/ 225603 w 383185"/>
                  <a:gd name="connsiteY39" fmla="*/ 610632 h 758303"/>
                  <a:gd name="connsiteX40" fmla="*/ 268938 w 383185"/>
                  <a:gd name="connsiteY40" fmla="*/ 480627 h 758303"/>
                  <a:gd name="connsiteX41" fmla="*/ 300455 w 383185"/>
                  <a:gd name="connsiteY41" fmla="*/ 386077 h 758303"/>
                  <a:gd name="connsiteX42" fmla="*/ 320153 w 383185"/>
                  <a:gd name="connsiteY42" fmla="*/ 295467 h 758303"/>
                  <a:gd name="connsiteX43" fmla="*/ 339850 w 383185"/>
                  <a:gd name="connsiteY43" fmla="*/ 260011 h 758303"/>
                  <a:gd name="connsiteX44" fmla="*/ 335911 w 383185"/>
                  <a:gd name="connsiteY44" fmla="*/ 228495 h 758303"/>
                  <a:gd name="connsiteX45" fmla="*/ 335911 w 383185"/>
                  <a:gd name="connsiteY45" fmla="*/ 196978 h 758303"/>
                  <a:gd name="connsiteX46" fmla="*/ 355609 w 383185"/>
                  <a:gd name="connsiteY46" fmla="*/ 224555 h 758303"/>
                  <a:gd name="connsiteX47" fmla="*/ 367427 w 383185"/>
                  <a:gd name="connsiteY47" fmla="*/ 169401 h 758303"/>
                  <a:gd name="connsiteX48" fmla="*/ 383186 w 383185"/>
                  <a:gd name="connsiteY48" fmla="*/ 161522 h 758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383185" h="758303">
                    <a:moveTo>
                      <a:pt x="383186" y="161522"/>
                    </a:moveTo>
                    <a:cubicBezTo>
                      <a:pt x="383186" y="161522"/>
                      <a:pt x="383186" y="165462"/>
                      <a:pt x="383186" y="165462"/>
                    </a:cubicBezTo>
                    <a:cubicBezTo>
                      <a:pt x="371367" y="122126"/>
                      <a:pt x="379246" y="82731"/>
                      <a:pt x="359548" y="39395"/>
                    </a:cubicBezTo>
                    <a:cubicBezTo>
                      <a:pt x="359548" y="39395"/>
                      <a:pt x="347729" y="39395"/>
                      <a:pt x="351669" y="31516"/>
                    </a:cubicBezTo>
                    <a:cubicBezTo>
                      <a:pt x="355609" y="23637"/>
                      <a:pt x="343790" y="7879"/>
                      <a:pt x="335911" y="11819"/>
                    </a:cubicBezTo>
                    <a:cubicBezTo>
                      <a:pt x="335911" y="11819"/>
                      <a:pt x="347729" y="0"/>
                      <a:pt x="331971" y="0"/>
                    </a:cubicBezTo>
                    <a:cubicBezTo>
                      <a:pt x="335911" y="0"/>
                      <a:pt x="308334" y="31516"/>
                      <a:pt x="308334" y="27577"/>
                    </a:cubicBezTo>
                    <a:cubicBezTo>
                      <a:pt x="308334" y="31516"/>
                      <a:pt x="316213" y="35456"/>
                      <a:pt x="312273" y="39395"/>
                    </a:cubicBezTo>
                    <a:cubicBezTo>
                      <a:pt x="312273" y="47275"/>
                      <a:pt x="308334" y="51214"/>
                      <a:pt x="308334" y="59093"/>
                    </a:cubicBezTo>
                    <a:cubicBezTo>
                      <a:pt x="304394" y="70912"/>
                      <a:pt x="304394" y="78791"/>
                      <a:pt x="288636" y="78791"/>
                    </a:cubicBezTo>
                    <a:cubicBezTo>
                      <a:pt x="288636" y="86671"/>
                      <a:pt x="280757" y="86671"/>
                      <a:pt x="280757" y="98489"/>
                    </a:cubicBezTo>
                    <a:cubicBezTo>
                      <a:pt x="253180" y="66973"/>
                      <a:pt x="268938" y="102429"/>
                      <a:pt x="264999" y="122126"/>
                    </a:cubicBezTo>
                    <a:cubicBezTo>
                      <a:pt x="264999" y="126066"/>
                      <a:pt x="233482" y="137885"/>
                      <a:pt x="257120" y="145764"/>
                    </a:cubicBezTo>
                    <a:cubicBezTo>
                      <a:pt x="245301" y="145764"/>
                      <a:pt x="245301" y="165462"/>
                      <a:pt x="237422" y="169401"/>
                    </a:cubicBezTo>
                    <a:cubicBezTo>
                      <a:pt x="237422" y="161522"/>
                      <a:pt x="241361" y="157582"/>
                      <a:pt x="241361" y="149703"/>
                    </a:cubicBezTo>
                    <a:cubicBezTo>
                      <a:pt x="237422" y="149703"/>
                      <a:pt x="217724" y="169401"/>
                      <a:pt x="217724" y="177280"/>
                    </a:cubicBezTo>
                    <a:cubicBezTo>
                      <a:pt x="213784" y="189099"/>
                      <a:pt x="229542" y="189099"/>
                      <a:pt x="213784" y="196978"/>
                    </a:cubicBezTo>
                    <a:cubicBezTo>
                      <a:pt x="225603" y="165462"/>
                      <a:pt x="158631" y="200918"/>
                      <a:pt x="182268" y="220616"/>
                    </a:cubicBezTo>
                    <a:cubicBezTo>
                      <a:pt x="174389" y="220616"/>
                      <a:pt x="174389" y="200918"/>
                      <a:pt x="162570" y="208797"/>
                    </a:cubicBezTo>
                    <a:cubicBezTo>
                      <a:pt x="154691" y="216676"/>
                      <a:pt x="142872" y="204858"/>
                      <a:pt x="138933" y="220616"/>
                    </a:cubicBezTo>
                    <a:cubicBezTo>
                      <a:pt x="134993" y="216676"/>
                      <a:pt x="127114" y="220616"/>
                      <a:pt x="127114" y="224555"/>
                    </a:cubicBezTo>
                    <a:cubicBezTo>
                      <a:pt x="119235" y="208797"/>
                      <a:pt x="115295" y="228495"/>
                      <a:pt x="103476" y="232434"/>
                    </a:cubicBezTo>
                    <a:cubicBezTo>
                      <a:pt x="83779" y="240313"/>
                      <a:pt x="79839" y="228495"/>
                      <a:pt x="79839" y="252132"/>
                    </a:cubicBezTo>
                    <a:cubicBezTo>
                      <a:pt x="79839" y="252132"/>
                      <a:pt x="79839" y="252132"/>
                      <a:pt x="75900" y="248192"/>
                    </a:cubicBezTo>
                    <a:cubicBezTo>
                      <a:pt x="83779" y="271830"/>
                      <a:pt x="40444" y="295467"/>
                      <a:pt x="52262" y="315165"/>
                    </a:cubicBezTo>
                    <a:cubicBezTo>
                      <a:pt x="60141" y="326984"/>
                      <a:pt x="52262" y="346682"/>
                      <a:pt x="56202" y="362440"/>
                    </a:cubicBezTo>
                    <a:cubicBezTo>
                      <a:pt x="60141" y="374258"/>
                      <a:pt x="60141" y="386077"/>
                      <a:pt x="60141" y="397896"/>
                    </a:cubicBezTo>
                    <a:cubicBezTo>
                      <a:pt x="68020" y="417594"/>
                      <a:pt x="68020" y="441232"/>
                      <a:pt x="56202" y="456990"/>
                    </a:cubicBezTo>
                    <a:cubicBezTo>
                      <a:pt x="48323" y="468808"/>
                      <a:pt x="36504" y="484566"/>
                      <a:pt x="32564" y="500325"/>
                    </a:cubicBezTo>
                    <a:cubicBezTo>
                      <a:pt x="28625" y="516083"/>
                      <a:pt x="16806" y="512143"/>
                      <a:pt x="12866" y="523962"/>
                    </a:cubicBezTo>
                    <a:cubicBezTo>
                      <a:pt x="4987" y="551539"/>
                      <a:pt x="-2892" y="563358"/>
                      <a:pt x="1048" y="590935"/>
                    </a:cubicBezTo>
                    <a:cubicBezTo>
                      <a:pt x="1048" y="602753"/>
                      <a:pt x="8927" y="618512"/>
                      <a:pt x="16806" y="630330"/>
                    </a:cubicBezTo>
                    <a:cubicBezTo>
                      <a:pt x="20746" y="646089"/>
                      <a:pt x="12866" y="650028"/>
                      <a:pt x="12866" y="665787"/>
                    </a:cubicBezTo>
                    <a:cubicBezTo>
                      <a:pt x="12866" y="685485"/>
                      <a:pt x="24685" y="720940"/>
                      <a:pt x="40444" y="732759"/>
                    </a:cubicBezTo>
                    <a:cubicBezTo>
                      <a:pt x="40444" y="740638"/>
                      <a:pt x="64081" y="740638"/>
                      <a:pt x="68020" y="744578"/>
                    </a:cubicBezTo>
                    <a:cubicBezTo>
                      <a:pt x="83779" y="756397"/>
                      <a:pt x="91658" y="764276"/>
                      <a:pt x="111355" y="752457"/>
                    </a:cubicBezTo>
                    <a:cubicBezTo>
                      <a:pt x="119235" y="748517"/>
                      <a:pt x="123174" y="744578"/>
                      <a:pt x="131053" y="740638"/>
                    </a:cubicBezTo>
                    <a:cubicBezTo>
                      <a:pt x="142872" y="732759"/>
                      <a:pt x="146812" y="740638"/>
                      <a:pt x="158631" y="736699"/>
                    </a:cubicBezTo>
                    <a:cubicBezTo>
                      <a:pt x="170449" y="732759"/>
                      <a:pt x="178328" y="728819"/>
                      <a:pt x="186207" y="717001"/>
                    </a:cubicBezTo>
                    <a:cubicBezTo>
                      <a:pt x="201966" y="681545"/>
                      <a:pt x="213784" y="646089"/>
                      <a:pt x="225603" y="610632"/>
                    </a:cubicBezTo>
                    <a:cubicBezTo>
                      <a:pt x="237422" y="567298"/>
                      <a:pt x="253180" y="523962"/>
                      <a:pt x="268938" y="480627"/>
                    </a:cubicBezTo>
                    <a:cubicBezTo>
                      <a:pt x="280757" y="449111"/>
                      <a:pt x="288636" y="417594"/>
                      <a:pt x="300455" y="386077"/>
                    </a:cubicBezTo>
                    <a:cubicBezTo>
                      <a:pt x="312273" y="354561"/>
                      <a:pt x="320153" y="330924"/>
                      <a:pt x="320153" y="295467"/>
                    </a:cubicBezTo>
                    <a:cubicBezTo>
                      <a:pt x="320153" y="279709"/>
                      <a:pt x="335911" y="271830"/>
                      <a:pt x="339850" y="260011"/>
                    </a:cubicBezTo>
                    <a:cubicBezTo>
                      <a:pt x="343790" y="244253"/>
                      <a:pt x="335911" y="236374"/>
                      <a:pt x="335911" y="228495"/>
                    </a:cubicBezTo>
                    <a:cubicBezTo>
                      <a:pt x="335911" y="220616"/>
                      <a:pt x="331971" y="200918"/>
                      <a:pt x="335911" y="196978"/>
                    </a:cubicBezTo>
                    <a:cubicBezTo>
                      <a:pt x="339850" y="193039"/>
                      <a:pt x="351669" y="220616"/>
                      <a:pt x="355609" y="224555"/>
                    </a:cubicBezTo>
                    <a:cubicBezTo>
                      <a:pt x="383186" y="232434"/>
                      <a:pt x="371367" y="177280"/>
                      <a:pt x="367427" y="169401"/>
                    </a:cubicBezTo>
                    <a:cubicBezTo>
                      <a:pt x="383186" y="165462"/>
                      <a:pt x="383186" y="165462"/>
                      <a:pt x="383186" y="16152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xmlns="" id="{A6E6A95B-F41E-4F56-80F3-6A7E44AFFAE7}"/>
                  </a:ext>
                </a:extLst>
              </p:cNvPr>
              <p:cNvSpPr/>
              <p:nvPr/>
            </p:nvSpPr>
            <p:spPr>
              <a:xfrm>
                <a:off x="10600334" y="8773196"/>
                <a:ext cx="10466" cy="15758"/>
              </a:xfrm>
              <a:custGeom>
                <a:avLst/>
                <a:gdLst>
                  <a:gd name="connsiteX0" fmla="*/ 3940 w 10466"/>
                  <a:gd name="connsiteY0" fmla="*/ 0 h 15758"/>
                  <a:gd name="connsiteX1" fmla="*/ 7879 w 10466"/>
                  <a:gd name="connsiteY1" fmla="*/ 15758 h 15758"/>
                  <a:gd name="connsiteX2" fmla="*/ 3940 w 10466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66" h="15758">
                    <a:moveTo>
                      <a:pt x="3940" y="0"/>
                    </a:moveTo>
                    <a:cubicBezTo>
                      <a:pt x="0" y="3939"/>
                      <a:pt x="-3939" y="15758"/>
                      <a:pt x="7879" y="15758"/>
                    </a:cubicBezTo>
                    <a:cubicBezTo>
                      <a:pt x="11819" y="11818"/>
                      <a:pt x="11819" y="3939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7" name="Freeform: Shape 246">
                <a:extLst>
                  <a:ext uri="{FF2B5EF4-FFF2-40B4-BE49-F238E27FC236}">
                    <a16:creationId xmlns:a16="http://schemas.microsoft.com/office/drawing/2014/main" xmlns="" id="{72964E32-3264-4BF7-BB07-19EF05F99309}"/>
                  </a:ext>
                </a:extLst>
              </p:cNvPr>
              <p:cNvSpPr/>
              <p:nvPr/>
            </p:nvSpPr>
            <p:spPr>
              <a:xfrm>
                <a:off x="10669615" y="8968542"/>
                <a:ext cx="9510" cy="21329"/>
              </a:xfrm>
              <a:custGeom>
                <a:avLst/>
                <a:gdLst>
                  <a:gd name="connsiteX0" fmla="*/ 5572 w 9510"/>
                  <a:gd name="connsiteY0" fmla="*/ 5571 h 21329"/>
                  <a:gd name="connsiteX1" fmla="*/ 5572 w 9510"/>
                  <a:gd name="connsiteY1" fmla="*/ 5571 h 21329"/>
                  <a:gd name="connsiteX2" fmla="*/ 1632 w 9510"/>
                  <a:gd name="connsiteY2" fmla="*/ 21330 h 21329"/>
                  <a:gd name="connsiteX3" fmla="*/ 9511 w 9510"/>
                  <a:gd name="connsiteY3" fmla="*/ 1632 h 21329"/>
                  <a:gd name="connsiteX4" fmla="*/ 5572 w 9510"/>
                  <a:gd name="connsiteY4" fmla="*/ 5571 h 2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10" h="21329">
                    <a:moveTo>
                      <a:pt x="5572" y="5571"/>
                    </a:moveTo>
                    <a:cubicBezTo>
                      <a:pt x="5572" y="9511"/>
                      <a:pt x="5572" y="5571"/>
                      <a:pt x="5572" y="5571"/>
                    </a:cubicBezTo>
                    <a:cubicBezTo>
                      <a:pt x="1632" y="9511"/>
                      <a:pt x="-2308" y="17390"/>
                      <a:pt x="1632" y="21330"/>
                    </a:cubicBezTo>
                    <a:cubicBezTo>
                      <a:pt x="5572" y="13450"/>
                      <a:pt x="9511" y="9511"/>
                      <a:pt x="9511" y="1632"/>
                    </a:cubicBezTo>
                    <a:cubicBezTo>
                      <a:pt x="9511" y="-2308"/>
                      <a:pt x="9511" y="1632"/>
                      <a:pt x="5572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xmlns="" id="{F8E9A295-D7FF-4425-8D39-C50C14623118}"/>
                  </a:ext>
                </a:extLst>
              </p:cNvPr>
              <p:cNvSpPr/>
              <p:nvPr/>
            </p:nvSpPr>
            <p:spPr>
              <a:xfrm>
                <a:off x="13929268" y="6670819"/>
                <a:ext cx="11818" cy="6527"/>
              </a:xfrm>
              <a:custGeom>
                <a:avLst/>
                <a:gdLst>
                  <a:gd name="connsiteX0" fmla="*/ 0 w 11818"/>
                  <a:gd name="connsiteY0" fmla="*/ 2588 h 6527"/>
                  <a:gd name="connsiteX1" fmla="*/ 7878 w 11818"/>
                  <a:gd name="connsiteY1" fmla="*/ 6527 h 6527"/>
                  <a:gd name="connsiteX2" fmla="*/ 7878 w 11818"/>
                  <a:gd name="connsiteY2" fmla="*/ 6527 h 6527"/>
                  <a:gd name="connsiteX3" fmla="*/ 7878 w 11818"/>
                  <a:gd name="connsiteY3" fmla="*/ 6527 h 6527"/>
                  <a:gd name="connsiteX4" fmla="*/ 11818 w 11818"/>
                  <a:gd name="connsiteY4" fmla="*/ 6527 h 6527"/>
                  <a:gd name="connsiteX5" fmla="*/ 0 w 11818"/>
                  <a:gd name="connsiteY5" fmla="*/ 2588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18" h="6527">
                    <a:moveTo>
                      <a:pt x="0" y="2588"/>
                    </a:moveTo>
                    <a:cubicBezTo>
                      <a:pt x="3939" y="2588"/>
                      <a:pt x="7878" y="6527"/>
                      <a:pt x="7878" y="6527"/>
                    </a:cubicBezTo>
                    <a:cubicBezTo>
                      <a:pt x="7878" y="6527"/>
                      <a:pt x="7878" y="6527"/>
                      <a:pt x="7878" y="6527"/>
                    </a:cubicBezTo>
                    <a:cubicBezTo>
                      <a:pt x="7878" y="6527"/>
                      <a:pt x="7878" y="6527"/>
                      <a:pt x="7878" y="6527"/>
                    </a:cubicBezTo>
                    <a:cubicBezTo>
                      <a:pt x="7878" y="6527"/>
                      <a:pt x="11818" y="6527"/>
                      <a:pt x="11818" y="6527"/>
                    </a:cubicBezTo>
                    <a:cubicBezTo>
                      <a:pt x="11818" y="-1352"/>
                      <a:pt x="3939" y="-1352"/>
                      <a:pt x="0" y="258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49" name="Freeform: Shape 248">
                <a:extLst>
                  <a:ext uri="{FF2B5EF4-FFF2-40B4-BE49-F238E27FC236}">
                    <a16:creationId xmlns:a16="http://schemas.microsoft.com/office/drawing/2014/main" xmlns="" id="{BD7C45BE-AE82-4985-BDFC-DB471AB68E85}"/>
                  </a:ext>
                </a:extLst>
              </p:cNvPr>
              <p:cNvSpPr/>
              <p:nvPr/>
            </p:nvSpPr>
            <p:spPr>
              <a:xfrm>
                <a:off x="14029601" y="6628503"/>
                <a:ext cx="75963" cy="184639"/>
              </a:xfrm>
              <a:custGeom>
                <a:avLst/>
                <a:gdLst>
                  <a:gd name="connsiteX0" fmla="*/ 25733 w 75963"/>
                  <a:gd name="connsiteY0" fmla="*/ 159151 h 184639"/>
                  <a:gd name="connsiteX1" fmla="*/ 53310 w 75963"/>
                  <a:gd name="connsiteY1" fmla="*/ 174909 h 184639"/>
                  <a:gd name="connsiteX2" fmla="*/ 69068 w 75963"/>
                  <a:gd name="connsiteY2" fmla="*/ 119755 h 184639"/>
                  <a:gd name="connsiteX3" fmla="*/ 73008 w 75963"/>
                  <a:gd name="connsiteY3" fmla="*/ 60661 h 184639"/>
                  <a:gd name="connsiteX4" fmla="*/ 73008 w 75963"/>
                  <a:gd name="connsiteY4" fmla="*/ 9447 h 184639"/>
                  <a:gd name="connsiteX5" fmla="*/ 9975 w 75963"/>
                  <a:gd name="connsiteY5" fmla="*/ 60661 h 184639"/>
                  <a:gd name="connsiteX6" fmla="*/ 9975 w 75963"/>
                  <a:gd name="connsiteY6" fmla="*/ 60661 h 184639"/>
                  <a:gd name="connsiteX7" fmla="*/ 9975 w 75963"/>
                  <a:gd name="connsiteY7" fmla="*/ 60661 h 184639"/>
                  <a:gd name="connsiteX8" fmla="*/ 25733 w 75963"/>
                  <a:gd name="connsiteY8" fmla="*/ 159151 h 184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963" h="184639">
                    <a:moveTo>
                      <a:pt x="25733" y="159151"/>
                    </a:moveTo>
                    <a:cubicBezTo>
                      <a:pt x="29673" y="163090"/>
                      <a:pt x="53310" y="202486"/>
                      <a:pt x="53310" y="174909"/>
                    </a:cubicBezTo>
                    <a:cubicBezTo>
                      <a:pt x="49371" y="151272"/>
                      <a:pt x="65129" y="139453"/>
                      <a:pt x="69068" y="119755"/>
                    </a:cubicBezTo>
                    <a:cubicBezTo>
                      <a:pt x="73008" y="103997"/>
                      <a:pt x="65129" y="76420"/>
                      <a:pt x="73008" y="60661"/>
                    </a:cubicBezTo>
                    <a:cubicBezTo>
                      <a:pt x="76948" y="52782"/>
                      <a:pt x="76948" y="17326"/>
                      <a:pt x="73008" y="9447"/>
                    </a:cubicBezTo>
                    <a:cubicBezTo>
                      <a:pt x="37552" y="-22069"/>
                      <a:pt x="17854" y="33085"/>
                      <a:pt x="9975" y="60661"/>
                    </a:cubicBezTo>
                    <a:cubicBezTo>
                      <a:pt x="9975" y="60661"/>
                      <a:pt x="9975" y="60661"/>
                      <a:pt x="9975" y="60661"/>
                    </a:cubicBezTo>
                    <a:cubicBezTo>
                      <a:pt x="9975" y="64601"/>
                      <a:pt x="9975" y="60661"/>
                      <a:pt x="9975" y="60661"/>
                    </a:cubicBezTo>
                    <a:cubicBezTo>
                      <a:pt x="-1843" y="96118"/>
                      <a:pt x="-9723" y="135513"/>
                      <a:pt x="25733" y="1591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0" name="Freeform: Shape 249">
                <a:extLst>
                  <a:ext uri="{FF2B5EF4-FFF2-40B4-BE49-F238E27FC236}">
                    <a16:creationId xmlns:a16="http://schemas.microsoft.com/office/drawing/2014/main" xmlns="" id="{0F3AF494-9550-4BDA-AD68-861F4EADFFC2}"/>
                  </a:ext>
                </a:extLst>
              </p:cNvPr>
              <p:cNvSpPr/>
              <p:nvPr/>
            </p:nvSpPr>
            <p:spPr>
              <a:xfrm>
                <a:off x="2646350" y="6405516"/>
                <a:ext cx="11818" cy="19697"/>
              </a:xfrm>
              <a:custGeom>
                <a:avLst/>
                <a:gdLst>
                  <a:gd name="connsiteX0" fmla="*/ 0 w 11818"/>
                  <a:gd name="connsiteY0" fmla="*/ 7879 h 19697"/>
                  <a:gd name="connsiteX1" fmla="*/ 0 w 11818"/>
                  <a:gd name="connsiteY1" fmla="*/ 7879 h 19697"/>
                  <a:gd name="connsiteX2" fmla="*/ 0 w 11818"/>
                  <a:gd name="connsiteY2" fmla="*/ 7879 h 19697"/>
                  <a:gd name="connsiteX3" fmla="*/ 3940 w 11818"/>
                  <a:gd name="connsiteY3" fmla="*/ 19698 h 19697"/>
                  <a:gd name="connsiteX4" fmla="*/ 11819 w 11818"/>
                  <a:gd name="connsiteY4" fmla="*/ 0 h 19697"/>
                  <a:gd name="connsiteX5" fmla="*/ 0 w 11818"/>
                  <a:gd name="connsiteY5" fmla="*/ 7879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18" h="19697">
                    <a:moveTo>
                      <a:pt x="0" y="7879"/>
                    </a:moveTo>
                    <a:cubicBezTo>
                      <a:pt x="0" y="7879"/>
                      <a:pt x="0" y="7879"/>
                      <a:pt x="0" y="7879"/>
                    </a:cubicBezTo>
                    <a:cubicBezTo>
                      <a:pt x="0" y="11819"/>
                      <a:pt x="0" y="11819"/>
                      <a:pt x="0" y="7879"/>
                    </a:cubicBezTo>
                    <a:cubicBezTo>
                      <a:pt x="0" y="11819"/>
                      <a:pt x="0" y="15758"/>
                      <a:pt x="3940" y="19698"/>
                    </a:cubicBezTo>
                    <a:cubicBezTo>
                      <a:pt x="3940" y="11819"/>
                      <a:pt x="7879" y="3940"/>
                      <a:pt x="11819" y="0"/>
                    </a:cubicBezTo>
                    <a:cubicBezTo>
                      <a:pt x="7879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xmlns="" id="{0E4CD0C4-0EFA-4FFB-83ED-B321AF7E3106}"/>
                  </a:ext>
                </a:extLst>
              </p:cNvPr>
              <p:cNvSpPr/>
              <p:nvPr/>
            </p:nvSpPr>
            <p:spPr>
              <a:xfrm>
                <a:off x="2784235" y="647248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2" name="Freeform: Shape 251">
                <a:extLst>
                  <a:ext uri="{FF2B5EF4-FFF2-40B4-BE49-F238E27FC236}">
                    <a16:creationId xmlns:a16="http://schemas.microsoft.com/office/drawing/2014/main" xmlns="" id="{1C9E1AED-3743-4FD8-860A-06A0C2BF8BFE}"/>
                  </a:ext>
                </a:extLst>
              </p:cNvPr>
              <p:cNvSpPr/>
              <p:nvPr/>
            </p:nvSpPr>
            <p:spPr>
              <a:xfrm>
                <a:off x="2777708" y="6452791"/>
                <a:ext cx="6527" cy="22947"/>
              </a:xfrm>
              <a:custGeom>
                <a:avLst/>
                <a:gdLst>
                  <a:gd name="connsiteX0" fmla="*/ 2588 w 6527"/>
                  <a:gd name="connsiteY0" fmla="*/ 19698 h 22947"/>
                  <a:gd name="connsiteX1" fmla="*/ 6527 w 6527"/>
                  <a:gd name="connsiteY1" fmla="*/ 0 h 22947"/>
                  <a:gd name="connsiteX2" fmla="*/ 2588 w 6527"/>
                  <a:gd name="connsiteY2" fmla="*/ 19698 h 22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22947">
                    <a:moveTo>
                      <a:pt x="2588" y="19698"/>
                    </a:moveTo>
                    <a:cubicBezTo>
                      <a:pt x="6527" y="11819"/>
                      <a:pt x="6527" y="7879"/>
                      <a:pt x="6527" y="0"/>
                    </a:cubicBezTo>
                    <a:cubicBezTo>
                      <a:pt x="-1352" y="7879"/>
                      <a:pt x="-1352" y="31517"/>
                      <a:pt x="2588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3" name="Freeform: Shape 252">
                <a:extLst>
                  <a:ext uri="{FF2B5EF4-FFF2-40B4-BE49-F238E27FC236}">
                    <a16:creationId xmlns:a16="http://schemas.microsoft.com/office/drawing/2014/main" xmlns="" id="{DA23FBB8-E2C6-422B-A5A6-6A2A68DF3877}"/>
                  </a:ext>
                </a:extLst>
              </p:cNvPr>
              <p:cNvSpPr/>
              <p:nvPr/>
            </p:nvSpPr>
            <p:spPr>
              <a:xfrm>
                <a:off x="2780295" y="647248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4" name="Freeform: Shape 253">
                <a:extLst>
                  <a:ext uri="{FF2B5EF4-FFF2-40B4-BE49-F238E27FC236}">
                    <a16:creationId xmlns:a16="http://schemas.microsoft.com/office/drawing/2014/main" xmlns="" id="{6BF7699C-5270-4ECB-8A93-31AA35DE360A}"/>
                  </a:ext>
                </a:extLst>
              </p:cNvPr>
              <p:cNvSpPr/>
              <p:nvPr/>
            </p:nvSpPr>
            <p:spPr>
              <a:xfrm>
                <a:off x="2780295" y="647248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xmlns="" id="{F557347A-F1B6-422C-B42F-D48B62966DA7}"/>
                  </a:ext>
                </a:extLst>
              </p:cNvPr>
              <p:cNvSpPr/>
              <p:nvPr/>
            </p:nvSpPr>
            <p:spPr>
              <a:xfrm>
                <a:off x="2878474" y="6389758"/>
                <a:ext cx="16068" cy="35456"/>
              </a:xfrm>
              <a:custGeom>
                <a:avLst/>
                <a:gdLst>
                  <a:gd name="connsiteX0" fmla="*/ 4250 w 16068"/>
                  <a:gd name="connsiteY0" fmla="*/ 0 h 35456"/>
                  <a:gd name="connsiteX1" fmla="*/ 16068 w 16068"/>
                  <a:gd name="connsiteY1" fmla="*/ 35456 h 35456"/>
                  <a:gd name="connsiteX2" fmla="*/ 4250 w 16068"/>
                  <a:gd name="connsiteY2" fmla="*/ 0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068" h="35456">
                    <a:moveTo>
                      <a:pt x="4250" y="0"/>
                    </a:moveTo>
                    <a:cubicBezTo>
                      <a:pt x="-7569" y="7879"/>
                      <a:pt x="8189" y="23637"/>
                      <a:pt x="16068" y="35456"/>
                    </a:cubicBezTo>
                    <a:cubicBezTo>
                      <a:pt x="16068" y="23637"/>
                      <a:pt x="16068" y="0"/>
                      <a:pt x="425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xmlns="" id="{F678419B-694B-4B82-AADE-D91DAB717ACF}"/>
                  </a:ext>
                </a:extLst>
              </p:cNvPr>
              <p:cNvSpPr/>
              <p:nvPr/>
            </p:nvSpPr>
            <p:spPr>
              <a:xfrm>
                <a:off x="2933938" y="6578857"/>
                <a:ext cx="11818" cy="15758"/>
              </a:xfrm>
              <a:custGeom>
                <a:avLst/>
                <a:gdLst>
                  <a:gd name="connsiteX0" fmla="*/ 0 w 11818"/>
                  <a:gd name="connsiteY0" fmla="*/ 15758 h 15758"/>
                  <a:gd name="connsiteX1" fmla="*/ 11819 w 11818"/>
                  <a:gd name="connsiteY1" fmla="*/ 0 h 15758"/>
                  <a:gd name="connsiteX2" fmla="*/ 0 w 11818"/>
                  <a:gd name="connsiteY2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5758">
                    <a:moveTo>
                      <a:pt x="0" y="15758"/>
                    </a:moveTo>
                    <a:cubicBezTo>
                      <a:pt x="7879" y="15758"/>
                      <a:pt x="11819" y="7879"/>
                      <a:pt x="11819" y="0"/>
                    </a:cubicBezTo>
                    <a:cubicBezTo>
                      <a:pt x="3940" y="3940"/>
                      <a:pt x="0" y="7879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7" name="Freeform: Shape 256">
                <a:extLst>
                  <a:ext uri="{FF2B5EF4-FFF2-40B4-BE49-F238E27FC236}">
                    <a16:creationId xmlns:a16="http://schemas.microsoft.com/office/drawing/2014/main" xmlns="" id="{61F95C74-2B01-40B6-9F4E-417A1371A882}"/>
                  </a:ext>
                </a:extLst>
              </p:cNvPr>
              <p:cNvSpPr/>
              <p:nvPr/>
            </p:nvSpPr>
            <p:spPr>
              <a:xfrm>
                <a:off x="2946742" y="6637951"/>
                <a:ext cx="8864" cy="15758"/>
              </a:xfrm>
              <a:custGeom>
                <a:avLst/>
                <a:gdLst>
                  <a:gd name="connsiteX0" fmla="*/ 2955 w 8864"/>
                  <a:gd name="connsiteY0" fmla="*/ 15758 h 15758"/>
                  <a:gd name="connsiteX1" fmla="*/ 2955 w 8864"/>
                  <a:gd name="connsiteY1" fmla="*/ 0 h 15758"/>
                  <a:gd name="connsiteX2" fmla="*/ 2955 w 8864"/>
                  <a:gd name="connsiteY2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864" h="15758">
                    <a:moveTo>
                      <a:pt x="2955" y="15758"/>
                    </a:moveTo>
                    <a:cubicBezTo>
                      <a:pt x="10834" y="11819"/>
                      <a:pt x="10834" y="3940"/>
                      <a:pt x="2955" y="0"/>
                    </a:cubicBezTo>
                    <a:cubicBezTo>
                      <a:pt x="-985" y="0"/>
                      <a:pt x="-985" y="7879"/>
                      <a:pt x="2955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8" name="Freeform: Shape 257">
                <a:extLst>
                  <a:ext uri="{FF2B5EF4-FFF2-40B4-BE49-F238E27FC236}">
                    <a16:creationId xmlns:a16="http://schemas.microsoft.com/office/drawing/2014/main" xmlns="" id="{6B75E604-70B9-44C7-8E38-A57790E348FC}"/>
                  </a:ext>
                </a:extLst>
              </p:cNvPr>
              <p:cNvSpPr/>
              <p:nvPr/>
            </p:nvSpPr>
            <p:spPr>
              <a:xfrm>
                <a:off x="2975642" y="6681286"/>
                <a:ext cx="8159" cy="15758"/>
              </a:xfrm>
              <a:custGeom>
                <a:avLst/>
                <a:gdLst>
                  <a:gd name="connsiteX0" fmla="*/ 1632 w 8159"/>
                  <a:gd name="connsiteY0" fmla="*/ 0 h 15758"/>
                  <a:gd name="connsiteX1" fmla="*/ 5571 w 8159"/>
                  <a:gd name="connsiteY1" fmla="*/ 15758 h 15758"/>
                  <a:gd name="connsiteX2" fmla="*/ 1632 w 8159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59" h="15758">
                    <a:moveTo>
                      <a:pt x="1632" y="0"/>
                    </a:moveTo>
                    <a:cubicBezTo>
                      <a:pt x="-2308" y="0"/>
                      <a:pt x="1632" y="7879"/>
                      <a:pt x="5571" y="15758"/>
                    </a:cubicBezTo>
                    <a:cubicBezTo>
                      <a:pt x="9511" y="7879"/>
                      <a:pt x="9511" y="3940"/>
                      <a:pt x="163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xmlns="" id="{8B264832-597D-43EB-BC79-0B988DBCCD91}"/>
                  </a:ext>
                </a:extLst>
              </p:cNvPr>
              <p:cNvSpPr/>
              <p:nvPr/>
            </p:nvSpPr>
            <p:spPr>
              <a:xfrm>
                <a:off x="3107279" y="6827050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7879 w 7879"/>
                  <a:gd name="connsiteY1" fmla="*/ 7879 h 7879"/>
                  <a:gd name="connsiteX2" fmla="*/ 0 w 7879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3940"/>
                      <a:pt x="0" y="7879"/>
                      <a:pt x="7879" y="7879"/>
                    </a:cubicBezTo>
                    <a:cubicBezTo>
                      <a:pt x="7879" y="394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xmlns="" id="{EA860E87-0465-4F6B-8842-4802A88D203A}"/>
                  </a:ext>
                </a:extLst>
              </p:cNvPr>
              <p:cNvSpPr/>
              <p:nvPr/>
            </p:nvSpPr>
            <p:spPr>
              <a:xfrm>
                <a:off x="4042345" y="6890083"/>
                <a:ext cx="18309" cy="19697"/>
              </a:xfrm>
              <a:custGeom>
                <a:avLst/>
                <a:gdLst>
                  <a:gd name="connsiteX0" fmla="*/ 18309 w 18309"/>
                  <a:gd name="connsiteY0" fmla="*/ 0 h 19697"/>
                  <a:gd name="connsiteX1" fmla="*/ 2551 w 18309"/>
                  <a:gd name="connsiteY1" fmla="*/ 19698 h 19697"/>
                  <a:gd name="connsiteX2" fmla="*/ 18309 w 18309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309" h="19697">
                    <a:moveTo>
                      <a:pt x="18309" y="0"/>
                    </a:moveTo>
                    <a:cubicBezTo>
                      <a:pt x="6491" y="0"/>
                      <a:pt x="-5328" y="7879"/>
                      <a:pt x="2551" y="19698"/>
                    </a:cubicBezTo>
                    <a:cubicBezTo>
                      <a:pt x="6491" y="15758"/>
                      <a:pt x="14370" y="7879"/>
                      <a:pt x="1830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1" name="Freeform: Shape 260">
                <a:extLst>
                  <a:ext uri="{FF2B5EF4-FFF2-40B4-BE49-F238E27FC236}">
                    <a16:creationId xmlns:a16="http://schemas.microsoft.com/office/drawing/2014/main" xmlns="" id="{B1045A42-6417-4B3E-A5D9-073FAA035F44}"/>
                  </a:ext>
                </a:extLst>
              </p:cNvPr>
              <p:cNvSpPr/>
              <p:nvPr/>
            </p:nvSpPr>
            <p:spPr>
              <a:xfrm>
                <a:off x="3970044" y="7059484"/>
                <a:ext cx="11978" cy="11818"/>
              </a:xfrm>
              <a:custGeom>
                <a:avLst/>
                <a:gdLst>
                  <a:gd name="connsiteX0" fmla="*/ 7879 w 11978"/>
                  <a:gd name="connsiteY0" fmla="*/ 0 h 11818"/>
                  <a:gd name="connsiteX1" fmla="*/ 0 w 11978"/>
                  <a:gd name="connsiteY1" fmla="*/ 11819 h 11818"/>
                  <a:gd name="connsiteX2" fmla="*/ 7879 w 11978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78" h="11818">
                    <a:moveTo>
                      <a:pt x="7879" y="0"/>
                    </a:moveTo>
                    <a:cubicBezTo>
                      <a:pt x="3940" y="3940"/>
                      <a:pt x="3940" y="7879"/>
                      <a:pt x="0" y="11819"/>
                    </a:cubicBezTo>
                    <a:cubicBezTo>
                      <a:pt x="11819" y="7879"/>
                      <a:pt x="15758" y="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2" name="Freeform: Shape 261">
                <a:extLst>
                  <a:ext uri="{FF2B5EF4-FFF2-40B4-BE49-F238E27FC236}">
                    <a16:creationId xmlns:a16="http://schemas.microsoft.com/office/drawing/2014/main" xmlns="" id="{68E45F82-7B18-44F7-9835-AF5B1E57EF01}"/>
                  </a:ext>
                </a:extLst>
              </p:cNvPr>
              <p:cNvSpPr/>
              <p:nvPr/>
            </p:nvSpPr>
            <p:spPr>
              <a:xfrm>
                <a:off x="5727091" y="804831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3" name="Freeform: Shape 262">
                <a:extLst>
                  <a:ext uri="{FF2B5EF4-FFF2-40B4-BE49-F238E27FC236}">
                    <a16:creationId xmlns:a16="http://schemas.microsoft.com/office/drawing/2014/main" xmlns="" id="{48C806B6-3929-429B-B9DA-0719C8BADE6D}"/>
                  </a:ext>
                </a:extLst>
              </p:cNvPr>
              <p:cNvSpPr/>
              <p:nvPr/>
            </p:nvSpPr>
            <p:spPr>
              <a:xfrm>
                <a:off x="5727091" y="805225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4" name="Freeform: Shape 263">
                <a:extLst>
                  <a:ext uri="{FF2B5EF4-FFF2-40B4-BE49-F238E27FC236}">
                    <a16:creationId xmlns:a16="http://schemas.microsoft.com/office/drawing/2014/main" xmlns="" id="{05A4C8EE-17EC-42D6-89EC-ABF273623E54}"/>
                  </a:ext>
                </a:extLst>
              </p:cNvPr>
              <p:cNvSpPr/>
              <p:nvPr/>
            </p:nvSpPr>
            <p:spPr>
              <a:xfrm>
                <a:off x="5757060" y="8019753"/>
                <a:ext cx="37518" cy="21465"/>
              </a:xfrm>
              <a:custGeom>
                <a:avLst/>
                <a:gdLst>
                  <a:gd name="connsiteX0" fmla="*/ 17306 w 37518"/>
                  <a:gd name="connsiteY0" fmla="*/ 985 h 21465"/>
                  <a:gd name="connsiteX1" fmla="*/ 13366 w 37518"/>
                  <a:gd name="connsiteY1" fmla="*/ 20683 h 21465"/>
                  <a:gd name="connsiteX2" fmla="*/ 37004 w 37518"/>
                  <a:gd name="connsiteY2" fmla="*/ 4924 h 21465"/>
                  <a:gd name="connsiteX3" fmla="*/ 17306 w 37518"/>
                  <a:gd name="connsiteY3" fmla="*/ 985 h 21465"/>
                  <a:gd name="connsiteX4" fmla="*/ 17306 w 37518"/>
                  <a:gd name="connsiteY4" fmla="*/ 985 h 21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" h="21465">
                    <a:moveTo>
                      <a:pt x="17306" y="985"/>
                    </a:moveTo>
                    <a:cubicBezTo>
                      <a:pt x="1548" y="985"/>
                      <a:pt x="-10271" y="20683"/>
                      <a:pt x="13366" y="20683"/>
                    </a:cubicBezTo>
                    <a:cubicBezTo>
                      <a:pt x="21246" y="24622"/>
                      <a:pt x="40943" y="12804"/>
                      <a:pt x="37004" y="4924"/>
                    </a:cubicBezTo>
                    <a:cubicBezTo>
                      <a:pt x="37004" y="-2955"/>
                      <a:pt x="21246" y="985"/>
                      <a:pt x="17306" y="985"/>
                    </a:cubicBezTo>
                    <a:cubicBezTo>
                      <a:pt x="17306" y="985"/>
                      <a:pt x="17306" y="985"/>
                      <a:pt x="17306" y="9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5" name="Freeform: Shape 264">
                <a:extLst>
                  <a:ext uri="{FF2B5EF4-FFF2-40B4-BE49-F238E27FC236}">
                    <a16:creationId xmlns:a16="http://schemas.microsoft.com/office/drawing/2014/main" xmlns="" id="{91D70E83-5779-4353-A644-4CB64EE8457A}"/>
                  </a:ext>
                </a:extLst>
              </p:cNvPr>
              <p:cNvSpPr/>
              <p:nvPr/>
            </p:nvSpPr>
            <p:spPr>
              <a:xfrm>
                <a:off x="5786468" y="8034636"/>
                <a:ext cx="19793" cy="13678"/>
              </a:xfrm>
              <a:custGeom>
                <a:avLst/>
                <a:gdLst>
                  <a:gd name="connsiteX0" fmla="*/ 7595 w 19793"/>
                  <a:gd name="connsiteY0" fmla="*/ 13679 h 13678"/>
                  <a:gd name="connsiteX1" fmla="*/ 15474 w 19793"/>
                  <a:gd name="connsiteY1" fmla="*/ 1860 h 13678"/>
                  <a:gd name="connsiteX2" fmla="*/ 7595 w 19793"/>
                  <a:gd name="connsiteY2" fmla="*/ 13679 h 13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793" h="13678">
                    <a:moveTo>
                      <a:pt x="7595" y="13679"/>
                    </a:moveTo>
                    <a:cubicBezTo>
                      <a:pt x="11535" y="13679"/>
                      <a:pt x="27293" y="9739"/>
                      <a:pt x="15474" y="1860"/>
                    </a:cubicBezTo>
                    <a:cubicBezTo>
                      <a:pt x="3656" y="-6019"/>
                      <a:pt x="-8163" y="13679"/>
                      <a:pt x="7595" y="136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6" name="Freeform: Shape 265">
                <a:extLst>
                  <a:ext uri="{FF2B5EF4-FFF2-40B4-BE49-F238E27FC236}">
                    <a16:creationId xmlns:a16="http://schemas.microsoft.com/office/drawing/2014/main" xmlns="" id="{34C68735-12D8-4016-B2E4-0DA87B01613A}"/>
                  </a:ext>
                </a:extLst>
              </p:cNvPr>
              <p:cNvSpPr/>
              <p:nvPr/>
            </p:nvSpPr>
            <p:spPr>
              <a:xfrm>
                <a:off x="6022558" y="8103469"/>
                <a:ext cx="6527" cy="15758"/>
              </a:xfrm>
              <a:custGeom>
                <a:avLst/>
                <a:gdLst>
                  <a:gd name="connsiteX0" fmla="*/ 3940 w 6527"/>
                  <a:gd name="connsiteY0" fmla="*/ 0 h 15758"/>
                  <a:gd name="connsiteX1" fmla="*/ 0 w 6527"/>
                  <a:gd name="connsiteY1" fmla="*/ 15758 h 15758"/>
                  <a:gd name="connsiteX2" fmla="*/ 3940 w 6527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15758">
                    <a:moveTo>
                      <a:pt x="3940" y="0"/>
                    </a:moveTo>
                    <a:cubicBezTo>
                      <a:pt x="0" y="3940"/>
                      <a:pt x="0" y="7879"/>
                      <a:pt x="0" y="15758"/>
                    </a:cubicBezTo>
                    <a:cubicBezTo>
                      <a:pt x="7879" y="11819"/>
                      <a:pt x="7879" y="7879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7" name="Freeform: Shape 266">
                <a:extLst>
                  <a:ext uri="{FF2B5EF4-FFF2-40B4-BE49-F238E27FC236}">
                    <a16:creationId xmlns:a16="http://schemas.microsoft.com/office/drawing/2014/main" xmlns="" id="{3777EE21-85B2-4EFA-BCFE-E1EC1CFCAD8C}"/>
                  </a:ext>
                </a:extLst>
              </p:cNvPr>
              <p:cNvSpPr/>
              <p:nvPr/>
            </p:nvSpPr>
            <p:spPr>
              <a:xfrm>
                <a:off x="6086943" y="8162563"/>
                <a:ext cx="10466" cy="7879"/>
              </a:xfrm>
              <a:custGeom>
                <a:avLst/>
                <a:gdLst>
                  <a:gd name="connsiteX0" fmla="*/ 2588 w 10466"/>
                  <a:gd name="connsiteY0" fmla="*/ 7879 h 7879"/>
                  <a:gd name="connsiteX1" fmla="*/ 10467 w 10466"/>
                  <a:gd name="connsiteY1" fmla="*/ 0 h 7879"/>
                  <a:gd name="connsiteX2" fmla="*/ 6527 w 10466"/>
                  <a:gd name="connsiteY2" fmla="*/ 0 h 7879"/>
                  <a:gd name="connsiteX3" fmla="*/ 2588 w 10466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466" h="7879">
                    <a:moveTo>
                      <a:pt x="2588" y="7879"/>
                    </a:moveTo>
                    <a:cubicBezTo>
                      <a:pt x="6527" y="7879"/>
                      <a:pt x="6527" y="3940"/>
                      <a:pt x="10467" y="0"/>
                    </a:cubicBezTo>
                    <a:cubicBezTo>
                      <a:pt x="10467" y="0"/>
                      <a:pt x="6527" y="0"/>
                      <a:pt x="6527" y="0"/>
                    </a:cubicBezTo>
                    <a:cubicBezTo>
                      <a:pt x="-1352" y="0"/>
                      <a:pt x="-1352" y="3940"/>
                      <a:pt x="258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8" name="Freeform: Shape 267">
                <a:extLst>
                  <a:ext uri="{FF2B5EF4-FFF2-40B4-BE49-F238E27FC236}">
                    <a16:creationId xmlns:a16="http://schemas.microsoft.com/office/drawing/2014/main" xmlns="" id="{4D047CE5-D051-4B0E-8DD2-9C4B6BF0EAE6}"/>
                  </a:ext>
                </a:extLst>
              </p:cNvPr>
              <p:cNvSpPr/>
              <p:nvPr/>
            </p:nvSpPr>
            <p:spPr>
              <a:xfrm>
                <a:off x="5167673" y="10859415"/>
                <a:ext cx="39395" cy="1751"/>
              </a:xfrm>
              <a:custGeom>
                <a:avLst/>
                <a:gdLst>
                  <a:gd name="connsiteX0" fmla="*/ 0 w 39395"/>
                  <a:gd name="connsiteY0" fmla="*/ 1751 h 1751"/>
                  <a:gd name="connsiteX1" fmla="*/ 0 w 39395"/>
                  <a:gd name="connsiteY1" fmla="*/ 1751 h 1751"/>
                  <a:gd name="connsiteX2" fmla="*/ 0 w 39395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69" name="Freeform: Shape 268">
                <a:extLst>
                  <a:ext uri="{FF2B5EF4-FFF2-40B4-BE49-F238E27FC236}">
                    <a16:creationId xmlns:a16="http://schemas.microsoft.com/office/drawing/2014/main" xmlns="" id="{637FFAF7-3F5D-4E71-B799-7CC4FBDC95CA}"/>
                  </a:ext>
                </a:extLst>
              </p:cNvPr>
              <p:cNvSpPr/>
              <p:nvPr/>
            </p:nvSpPr>
            <p:spPr>
              <a:xfrm>
                <a:off x="5534052" y="98920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0" name="Freeform: Shape 269">
                <a:extLst>
                  <a:ext uri="{FF2B5EF4-FFF2-40B4-BE49-F238E27FC236}">
                    <a16:creationId xmlns:a16="http://schemas.microsoft.com/office/drawing/2014/main" xmlns="" id="{ED57EAD0-E7E7-41A1-8D37-63AD60CC86E1}"/>
                  </a:ext>
                </a:extLst>
              </p:cNvPr>
              <p:cNvSpPr/>
              <p:nvPr/>
            </p:nvSpPr>
            <p:spPr>
              <a:xfrm>
                <a:off x="5297678" y="10997299"/>
                <a:ext cx="39395" cy="1751"/>
              </a:xfrm>
              <a:custGeom>
                <a:avLst/>
                <a:gdLst>
                  <a:gd name="connsiteX0" fmla="*/ 0 w 39395"/>
                  <a:gd name="connsiteY0" fmla="*/ 1751 h 1751"/>
                  <a:gd name="connsiteX1" fmla="*/ 0 w 39395"/>
                  <a:gd name="connsiteY1" fmla="*/ 1751 h 1751"/>
                  <a:gd name="connsiteX2" fmla="*/ 0 w 39395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1" name="Freeform: Shape 270">
                <a:extLst>
                  <a:ext uri="{FF2B5EF4-FFF2-40B4-BE49-F238E27FC236}">
                    <a16:creationId xmlns:a16="http://schemas.microsoft.com/office/drawing/2014/main" xmlns="" id="{E4501176-96F9-4995-ACD4-2CE403F2A445}"/>
                  </a:ext>
                </a:extLst>
              </p:cNvPr>
              <p:cNvSpPr/>
              <p:nvPr/>
            </p:nvSpPr>
            <p:spPr>
              <a:xfrm>
                <a:off x="5284109" y="11002990"/>
                <a:ext cx="1751" cy="1751"/>
              </a:xfrm>
              <a:custGeom>
                <a:avLst/>
                <a:gdLst>
                  <a:gd name="connsiteX0" fmla="*/ 1751 w 1751"/>
                  <a:gd name="connsiteY0" fmla="*/ 0 h 1751"/>
                  <a:gd name="connsiteX1" fmla="*/ 1751 w 1751"/>
                  <a:gd name="connsiteY1" fmla="*/ 0 h 1751"/>
                  <a:gd name="connsiteX2" fmla="*/ 1751 w 1751"/>
                  <a:gd name="connsiteY2" fmla="*/ 0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1">
                    <a:moveTo>
                      <a:pt x="1751" y="0"/>
                    </a:moveTo>
                    <a:cubicBezTo>
                      <a:pt x="-2189" y="0"/>
                      <a:pt x="1751" y="394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2" name="Freeform: Shape 271">
                <a:extLst>
                  <a:ext uri="{FF2B5EF4-FFF2-40B4-BE49-F238E27FC236}">
                    <a16:creationId xmlns:a16="http://schemas.microsoft.com/office/drawing/2014/main" xmlns="" id="{8947469C-6DCD-40D1-9E34-775CC048EE85}"/>
                  </a:ext>
                </a:extLst>
              </p:cNvPr>
              <p:cNvSpPr/>
              <p:nvPr/>
            </p:nvSpPr>
            <p:spPr>
              <a:xfrm>
                <a:off x="5222826" y="755980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3" name="Freeform: Shape 272">
                <a:extLst>
                  <a:ext uri="{FF2B5EF4-FFF2-40B4-BE49-F238E27FC236}">
                    <a16:creationId xmlns:a16="http://schemas.microsoft.com/office/drawing/2014/main" xmlns="" id="{9DAFD800-4C4E-4E1A-858D-0EBDDAF33D15}"/>
                  </a:ext>
                </a:extLst>
              </p:cNvPr>
              <p:cNvSpPr/>
              <p:nvPr/>
            </p:nvSpPr>
            <p:spPr>
              <a:xfrm>
                <a:off x="5238585" y="756374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4" name="Freeform: Shape 273">
                <a:extLst>
                  <a:ext uri="{FF2B5EF4-FFF2-40B4-BE49-F238E27FC236}">
                    <a16:creationId xmlns:a16="http://schemas.microsoft.com/office/drawing/2014/main" xmlns="" id="{CFE0C5A4-9754-4309-A270-052739C71E25}"/>
                  </a:ext>
                </a:extLst>
              </p:cNvPr>
              <p:cNvSpPr/>
              <p:nvPr/>
            </p:nvSpPr>
            <p:spPr>
              <a:xfrm>
                <a:off x="5218887" y="1089662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5" name="Freeform: Shape 274">
                <a:extLst>
                  <a:ext uri="{FF2B5EF4-FFF2-40B4-BE49-F238E27FC236}">
                    <a16:creationId xmlns:a16="http://schemas.microsoft.com/office/drawing/2014/main" xmlns="" id="{80CF1B9D-AA13-495D-8918-E9F35DF1F306}"/>
                  </a:ext>
                </a:extLst>
              </p:cNvPr>
              <p:cNvSpPr/>
              <p:nvPr/>
            </p:nvSpPr>
            <p:spPr>
              <a:xfrm>
                <a:off x="5191310" y="1089268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6" name="Freeform: Shape 275">
                <a:extLst>
                  <a:ext uri="{FF2B5EF4-FFF2-40B4-BE49-F238E27FC236}">
                    <a16:creationId xmlns:a16="http://schemas.microsoft.com/office/drawing/2014/main" xmlns="" id="{DA3E5BB2-07AD-414C-93D6-EF26D3A4D89B}"/>
                  </a:ext>
                </a:extLst>
              </p:cNvPr>
              <p:cNvSpPr/>
              <p:nvPr/>
            </p:nvSpPr>
            <p:spPr>
              <a:xfrm>
                <a:off x="1509472" y="4010260"/>
                <a:ext cx="5048867" cy="7024246"/>
              </a:xfrm>
              <a:custGeom>
                <a:avLst/>
                <a:gdLst>
                  <a:gd name="connsiteX0" fmla="*/ 5025230 w 5048867"/>
                  <a:gd name="connsiteY0" fmla="*/ 4428073 h 7024246"/>
                  <a:gd name="connsiteX1" fmla="*/ 5013411 w 5048867"/>
                  <a:gd name="connsiteY1" fmla="*/ 4380798 h 7024246"/>
                  <a:gd name="connsiteX2" fmla="*/ 4997653 w 5048867"/>
                  <a:gd name="connsiteY2" fmla="*/ 4329583 h 7024246"/>
                  <a:gd name="connsiteX3" fmla="*/ 4934620 w 5048867"/>
                  <a:gd name="connsiteY3" fmla="*/ 4309886 h 7024246"/>
                  <a:gd name="connsiteX4" fmla="*/ 4887345 w 5048867"/>
                  <a:gd name="connsiteY4" fmla="*/ 4286248 h 7024246"/>
                  <a:gd name="connsiteX5" fmla="*/ 4847950 w 5048867"/>
                  <a:gd name="connsiteY5" fmla="*/ 4246853 h 7024246"/>
                  <a:gd name="connsiteX6" fmla="*/ 4784916 w 5048867"/>
                  <a:gd name="connsiteY6" fmla="*/ 4199578 h 7024246"/>
                  <a:gd name="connsiteX7" fmla="*/ 4710065 w 5048867"/>
                  <a:gd name="connsiteY7" fmla="*/ 4187759 h 7024246"/>
                  <a:gd name="connsiteX8" fmla="*/ 4686427 w 5048867"/>
                  <a:gd name="connsiteY8" fmla="*/ 4191698 h 7024246"/>
                  <a:gd name="connsiteX9" fmla="*/ 4662790 w 5048867"/>
                  <a:gd name="connsiteY9" fmla="*/ 4179880 h 7024246"/>
                  <a:gd name="connsiteX10" fmla="*/ 4619455 w 5048867"/>
                  <a:gd name="connsiteY10" fmla="*/ 4168061 h 7024246"/>
                  <a:gd name="connsiteX11" fmla="*/ 4556422 w 5048867"/>
                  <a:gd name="connsiteY11" fmla="*/ 4187759 h 7024246"/>
                  <a:gd name="connsiteX12" fmla="*/ 4552482 w 5048867"/>
                  <a:gd name="connsiteY12" fmla="*/ 4183819 h 7024246"/>
                  <a:gd name="connsiteX13" fmla="*/ 4548543 w 5048867"/>
                  <a:gd name="connsiteY13" fmla="*/ 4168061 h 7024246"/>
                  <a:gd name="connsiteX14" fmla="*/ 4536724 w 5048867"/>
                  <a:gd name="connsiteY14" fmla="*/ 4199578 h 7024246"/>
                  <a:gd name="connsiteX15" fmla="*/ 4540663 w 5048867"/>
                  <a:gd name="connsiteY15" fmla="*/ 4179880 h 7024246"/>
                  <a:gd name="connsiteX16" fmla="*/ 4532784 w 5048867"/>
                  <a:gd name="connsiteY16" fmla="*/ 4191698 h 7024246"/>
                  <a:gd name="connsiteX17" fmla="*/ 4536724 w 5048867"/>
                  <a:gd name="connsiteY17" fmla="*/ 4172001 h 7024246"/>
                  <a:gd name="connsiteX18" fmla="*/ 4544603 w 5048867"/>
                  <a:gd name="connsiteY18" fmla="*/ 4152303 h 7024246"/>
                  <a:gd name="connsiteX19" fmla="*/ 4528845 w 5048867"/>
                  <a:gd name="connsiteY19" fmla="*/ 4156242 h 7024246"/>
                  <a:gd name="connsiteX20" fmla="*/ 4524905 w 5048867"/>
                  <a:gd name="connsiteY20" fmla="*/ 4128665 h 7024246"/>
                  <a:gd name="connsiteX21" fmla="*/ 4520965 w 5048867"/>
                  <a:gd name="connsiteY21" fmla="*/ 4124726 h 7024246"/>
                  <a:gd name="connsiteX22" fmla="*/ 4528845 w 5048867"/>
                  <a:gd name="connsiteY22" fmla="*/ 4120786 h 7024246"/>
                  <a:gd name="connsiteX23" fmla="*/ 4517026 w 5048867"/>
                  <a:gd name="connsiteY23" fmla="*/ 4116847 h 7024246"/>
                  <a:gd name="connsiteX24" fmla="*/ 4520965 w 5048867"/>
                  <a:gd name="connsiteY24" fmla="*/ 4105028 h 7024246"/>
                  <a:gd name="connsiteX25" fmla="*/ 4513086 w 5048867"/>
                  <a:gd name="connsiteY25" fmla="*/ 4112907 h 7024246"/>
                  <a:gd name="connsiteX26" fmla="*/ 4497328 w 5048867"/>
                  <a:gd name="connsiteY26" fmla="*/ 4120786 h 7024246"/>
                  <a:gd name="connsiteX27" fmla="*/ 4501268 w 5048867"/>
                  <a:gd name="connsiteY27" fmla="*/ 4101089 h 7024246"/>
                  <a:gd name="connsiteX28" fmla="*/ 4489449 w 5048867"/>
                  <a:gd name="connsiteY28" fmla="*/ 4105028 h 7024246"/>
                  <a:gd name="connsiteX29" fmla="*/ 4493389 w 5048867"/>
                  <a:gd name="connsiteY29" fmla="*/ 4101089 h 7024246"/>
                  <a:gd name="connsiteX30" fmla="*/ 4489449 w 5048867"/>
                  <a:gd name="connsiteY30" fmla="*/ 4101089 h 7024246"/>
                  <a:gd name="connsiteX31" fmla="*/ 4485510 w 5048867"/>
                  <a:gd name="connsiteY31" fmla="*/ 4093209 h 7024246"/>
                  <a:gd name="connsiteX32" fmla="*/ 4481570 w 5048867"/>
                  <a:gd name="connsiteY32" fmla="*/ 4097149 h 7024246"/>
                  <a:gd name="connsiteX33" fmla="*/ 4477630 w 5048867"/>
                  <a:gd name="connsiteY33" fmla="*/ 4085330 h 7024246"/>
                  <a:gd name="connsiteX34" fmla="*/ 4457932 w 5048867"/>
                  <a:gd name="connsiteY34" fmla="*/ 4085330 h 7024246"/>
                  <a:gd name="connsiteX35" fmla="*/ 4446114 w 5048867"/>
                  <a:gd name="connsiteY35" fmla="*/ 4077451 h 7024246"/>
                  <a:gd name="connsiteX36" fmla="*/ 4446114 w 5048867"/>
                  <a:gd name="connsiteY36" fmla="*/ 4069572 h 7024246"/>
                  <a:gd name="connsiteX37" fmla="*/ 4438235 w 5048867"/>
                  <a:gd name="connsiteY37" fmla="*/ 4073511 h 7024246"/>
                  <a:gd name="connsiteX38" fmla="*/ 4438235 w 5048867"/>
                  <a:gd name="connsiteY38" fmla="*/ 4069572 h 7024246"/>
                  <a:gd name="connsiteX39" fmla="*/ 4426416 w 5048867"/>
                  <a:gd name="connsiteY39" fmla="*/ 4073511 h 7024246"/>
                  <a:gd name="connsiteX40" fmla="*/ 4430356 w 5048867"/>
                  <a:gd name="connsiteY40" fmla="*/ 4065632 h 7024246"/>
                  <a:gd name="connsiteX41" fmla="*/ 4418537 w 5048867"/>
                  <a:gd name="connsiteY41" fmla="*/ 4057753 h 7024246"/>
                  <a:gd name="connsiteX42" fmla="*/ 4414597 w 5048867"/>
                  <a:gd name="connsiteY42" fmla="*/ 4065632 h 7024246"/>
                  <a:gd name="connsiteX43" fmla="*/ 4387020 w 5048867"/>
                  <a:gd name="connsiteY43" fmla="*/ 4049874 h 7024246"/>
                  <a:gd name="connsiteX44" fmla="*/ 4387020 w 5048867"/>
                  <a:gd name="connsiteY44" fmla="*/ 4061693 h 7024246"/>
                  <a:gd name="connsiteX45" fmla="*/ 4371262 w 5048867"/>
                  <a:gd name="connsiteY45" fmla="*/ 4049874 h 7024246"/>
                  <a:gd name="connsiteX46" fmla="*/ 4343685 w 5048867"/>
                  <a:gd name="connsiteY46" fmla="*/ 4085330 h 7024246"/>
                  <a:gd name="connsiteX47" fmla="*/ 4339745 w 5048867"/>
                  <a:gd name="connsiteY47" fmla="*/ 4081391 h 7024246"/>
                  <a:gd name="connsiteX48" fmla="*/ 4343685 w 5048867"/>
                  <a:gd name="connsiteY48" fmla="*/ 4093209 h 7024246"/>
                  <a:gd name="connsiteX49" fmla="*/ 4335806 w 5048867"/>
                  <a:gd name="connsiteY49" fmla="*/ 4112907 h 7024246"/>
                  <a:gd name="connsiteX50" fmla="*/ 4316108 w 5048867"/>
                  <a:gd name="connsiteY50" fmla="*/ 4116847 h 7024246"/>
                  <a:gd name="connsiteX51" fmla="*/ 4316108 w 5048867"/>
                  <a:gd name="connsiteY51" fmla="*/ 4108968 h 7024246"/>
                  <a:gd name="connsiteX52" fmla="*/ 4308229 w 5048867"/>
                  <a:gd name="connsiteY52" fmla="*/ 4124726 h 7024246"/>
                  <a:gd name="connsiteX53" fmla="*/ 4288531 w 5048867"/>
                  <a:gd name="connsiteY53" fmla="*/ 4164122 h 7024246"/>
                  <a:gd name="connsiteX54" fmla="*/ 4300350 w 5048867"/>
                  <a:gd name="connsiteY54" fmla="*/ 4120786 h 7024246"/>
                  <a:gd name="connsiteX55" fmla="*/ 4280652 w 5048867"/>
                  <a:gd name="connsiteY55" fmla="*/ 4128665 h 7024246"/>
                  <a:gd name="connsiteX56" fmla="*/ 4241256 w 5048867"/>
                  <a:gd name="connsiteY56" fmla="*/ 4128665 h 7024246"/>
                  <a:gd name="connsiteX57" fmla="*/ 4276712 w 5048867"/>
                  <a:gd name="connsiteY57" fmla="*/ 4124726 h 7024246"/>
                  <a:gd name="connsiteX58" fmla="*/ 4284591 w 5048867"/>
                  <a:gd name="connsiteY58" fmla="*/ 4120786 h 7024246"/>
                  <a:gd name="connsiteX59" fmla="*/ 4304289 w 5048867"/>
                  <a:gd name="connsiteY59" fmla="*/ 4116847 h 7024246"/>
                  <a:gd name="connsiteX60" fmla="*/ 4335806 w 5048867"/>
                  <a:gd name="connsiteY60" fmla="*/ 4081391 h 7024246"/>
                  <a:gd name="connsiteX61" fmla="*/ 4335806 w 5048867"/>
                  <a:gd name="connsiteY61" fmla="*/ 4038055 h 7024246"/>
                  <a:gd name="connsiteX62" fmla="*/ 4304289 w 5048867"/>
                  <a:gd name="connsiteY62" fmla="*/ 4034116 h 7024246"/>
                  <a:gd name="connsiteX63" fmla="*/ 4288531 w 5048867"/>
                  <a:gd name="connsiteY63" fmla="*/ 4038055 h 7024246"/>
                  <a:gd name="connsiteX64" fmla="*/ 4229438 w 5048867"/>
                  <a:gd name="connsiteY64" fmla="*/ 4038055 h 7024246"/>
                  <a:gd name="connsiteX65" fmla="*/ 4233377 w 5048867"/>
                  <a:gd name="connsiteY65" fmla="*/ 4026237 h 7024246"/>
                  <a:gd name="connsiteX66" fmla="*/ 4237317 w 5048867"/>
                  <a:gd name="connsiteY66" fmla="*/ 4026237 h 7024246"/>
                  <a:gd name="connsiteX67" fmla="*/ 4241256 w 5048867"/>
                  <a:gd name="connsiteY67" fmla="*/ 4014418 h 7024246"/>
                  <a:gd name="connsiteX68" fmla="*/ 4249136 w 5048867"/>
                  <a:gd name="connsiteY68" fmla="*/ 4002599 h 7024246"/>
                  <a:gd name="connsiteX69" fmla="*/ 4264894 w 5048867"/>
                  <a:gd name="connsiteY69" fmla="*/ 3990781 h 7024246"/>
                  <a:gd name="connsiteX70" fmla="*/ 4249136 w 5048867"/>
                  <a:gd name="connsiteY70" fmla="*/ 3994720 h 7024246"/>
                  <a:gd name="connsiteX71" fmla="*/ 4245196 w 5048867"/>
                  <a:gd name="connsiteY71" fmla="*/ 3986841 h 7024246"/>
                  <a:gd name="connsiteX72" fmla="*/ 4249136 w 5048867"/>
                  <a:gd name="connsiteY72" fmla="*/ 3978962 h 7024246"/>
                  <a:gd name="connsiteX73" fmla="*/ 4268833 w 5048867"/>
                  <a:gd name="connsiteY73" fmla="*/ 3955324 h 7024246"/>
                  <a:gd name="connsiteX74" fmla="*/ 4260954 w 5048867"/>
                  <a:gd name="connsiteY74" fmla="*/ 3951385 h 7024246"/>
                  <a:gd name="connsiteX75" fmla="*/ 4241256 w 5048867"/>
                  <a:gd name="connsiteY75" fmla="*/ 3915929 h 7024246"/>
                  <a:gd name="connsiteX76" fmla="*/ 4237317 w 5048867"/>
                  <a:gd name="connsiteY76" fmla="*/ 3900170 h 7024246"/>
                  <a:gd name="connsiteX77" fmla="*/ 4241256 w 5048867"/>
                  <a:gd name="connsiteY77" fmla="*/ 3896231 h 7024246"/>
                  <a:gd name="connsiteX78" fmla="*/ 4237317 w 5048867"/>
                  <a:gd name="connsiteY78" fmla="*/ 3915929 h 7024246"/>
                  <a:gd name="connsiteX79" fmla="*/ 4217619 w 5048867"/>
                  <a:gd name="connsiteY79" fmla="*/ 3868654 h 7024246"/>
                  <a:gd name="connsiteX80" fmla="*/ 4205800 w 5048867"/>
                  <a:gd name="connsiteY80" fmla="*/ 3801681 h 7024246"/>
                  <a:gd name="connsiteX81" fmla="*/ 4201861 w 5048867"/>
                  <a:gd name="connsiteY81" fmla="*/ 3805621 h 7024246"/>
                  <a:gd name="connsiteX82" fmla="*/ 4186102 w 5048867"/>
                  <a:gd name="connsiteY82" fmla="*/ 3778044 h 7024246"/>
                  <a:gd name="connsiteX83" fmla="*/ 4174284 w 5048867"/>
                  <a:gd name="connsiteY83" fmla="*/ 3797742 h 7024246"/>
                  <a:gd name="connsiteX84" fmla="*/ 4162465 w 5048867"/>
                  <a:gd name="connsiteY84" fmla="*/ 3766225 h 7024246"/>
                  <a:gd name="connsiteX85" fmla="*/ 4146707 w 5048867"/>
                  <a:gd name="connsiteY85" fmla="*/ 3754407 h 7024246"/>
                  <a:gd name="connsiteX86" fmla="*/ 4150646 w 5048867"/>
                  <a:gd name="connsiteY86" fmla="*/ 3750467 h 7024246"/>
                  <a:gd name="connsiteX87" fmla="*/ 4119130 w 5048867"/>
                  <a:gd name="connsiteY87" fmla="*/ 3722890 h 7024246"/>
                  <a:gd name="connsiteX88" fmla="*/ 4063976 w 5048867"/>
                  <a:gd name="connsiteY88" fmla="*/ 3707132 h 7024246"/>
                  <a:gd name="connsiteX89" fmla="*/ 4008822 w 5048867"/>
                  <a:gd name="connsiteY89" fmla="*/ 3691374 h 7024246"/>
                  <a:gd name="connsiteX90" fmla="*/ 4012762 w 5048867"/>
                  <a:gd name="connsiteY90" fmla="*/ 3695313 h 7024246"/>
                  <a:gd name="connsiteX91" fmla="*/ 3969426 w 5048867"/>
                  <a:gd name="connsiteY91" fmla="*/ 3703192 h 7024246"/>
                  <a:gd name="connsiteX92" fmla="*/ 3910333 w 5048867"/>
                  <a:gd name="connsiteY92" fmla="*/ 3699253 h 7024246"/>
                  <a:gd name="connsiteX93" fmla="*/ 3902454 w 5048867"/>
                  <a:gd name="connsiteY93" fmla="*/ 3675615 h 7024246"/>
                  <a:gd name="connsiteX94" fmla="*/ 3894575 w 5048867"/>
                  <a:gd name="connsiteY94" fmla="*/ 3675615 h 7024246"/>
                  <a:gd name="connsiteX95" fmla="*/ 3886695 w 5048867"/>
                  <a:gd name="connsiteY95" fmla="*/ 3659857 h 7024246"/>
                  <a:gd name="connsiteX96" fmla="*/ 3859118 w 5048867"/>
                  <a:gd name="connsiteY96" fmla="*/ 3644099 h 7024246"/>
                  <a:gd name="connsiteX97" fmla="*/ 3847300 w 5048867"/>
                  <a:gd name="connsiteY97" fmla="*/ 3648038 h 7024246"/>
                  <a:gd name="connsiteX98" fmla="*/ 3843360 w 5048867"/>
                  <a:gd name="connsiteY98" fmla="*/ 3600764 h 7024246"/>
                  <a:gd name="connsiteX99" fmla="*/ 3788206 w 5048867"/>
                  <a:gd name="connsiteY99" fmla="*/ 3553489 h 7024246"/>
                  <a:gd name="connsiteX100" fmla="*/ 3725173 w 5048867"/>
                  <a:gd name="connsiteY100" fmla="*/ 3549549 h 7024246"/>
                  <a:gd name="connsiteX101" fmla="*/ 3729113 w 5048867"/>
                  <a:gd name="connsiteY101" fmla="*/ 3537731 h 7024246"/>
                  <a:gd name="connsiteX102" fmla="*/ 3729113 w 5048867"/>
                  <a:gd name="connsiteY102" fmla="*/ 3541670 h 7024246"/>
                  <a:gd name="connsiteX103" fmla="*/ 3740931 w 5048867"/>
                  <a:gd name="connsiteY103" fmla="*/ 3537731 h 7024246"/>
                  <a:gd name="connsiteX104" fmla="*/ 3729113 w 5048867"/>
                  <a:gd name="connsiteY104" fmla="*/ 3533791 h 7024246"/>
                  <a:gd name="connsiteX105" fmla="*/ 3733052 w 5048867"/>
                  <a:gd name="connsiteY105" fmla="*/ 3525912 h 7024246"/>
                  <a:gd name="connsiteX106" fmla="*/ 3725173 w 5048867"/>
                  <a:gd name="connsiteY106" fmla="*/ 3525912 h 7024246"/>
                  <a:gd name="connsiteX107" fmla="*/ 3725173 w 5048867"/>
                  <a:gd name="connsiteY107" fmla="*/ 3521972 h 7024246"/>
                  <a:gd name="connsiteX108" fmla="*/ 3736992 w 5048867"/>
                  <a:gd name="connsiteY108" fmla="*/ 3514093 h 7024246"/>
                  <a:gd name="connsiteX109" fmla="*/ 3733052 w 5048867"/>
                  <a:gd name="connsiteY109" fmla="*/ 3514093 h 7024246"/>
                  <a:gd name="connsiteX110" fmla="*/ 3744871 w 5048867"/>
                  <a:gd name="connsiteY110" fmla="*/ 3502274 h 7024246"/>
                  <a:gd name="connsiteX111" fmla="*/ 3736992 w 5048867"/>
                  <a:gd name="connsiteY111" fmla="*/ 3506214 h 7024246"/>
                  <a:gd name="connsiteX112" fmla="*/ 3736992 w 5048867"/>
                  <a:gd name="connsiteY112" fmla="*/ 3502274 h 7024246"/>
                  <a:gd name="connsiteX113" fmla="*/ 3729113 w 5048867"/>
                  <a:gd name="connsiteY113" fmla="*/ 3506214 h 7024246"/>
                  <a:gd name="connsiteX114" fmla="*/ 3736992 w 5048867"/>
                  <a:gd name="connsiteY114" fmla="*/ 3494395 h 7024246"/>
                  <a:gd name="connsiteX115" fmla="*/ 3701536 w 5048867"/>
                  <a:gd name="connsiteY115" fmla="*/ 3466818 h 7024246"/>
                  <a:gd name="connsiteX116" fmla="*/ 3685777 w 5048867"/>
                  <a:gd name="connsiteY116" fmla="*/ 3466818 h 7024246"/>
                  <a:gd name="connsiteX117" fmla="*/ 3662140 w 5048867"/>
                  <a:gd name="connsiteY117" fmla="*/ 3470758 h 7024246"/>
                  <a:gd name="connsiteX118" fmla="*/ 3642442 w 5048867"/>
                  <a:gd name="connsiteY118" fmla="*/ 3431362 h 7024246"/>
                  <a:gd name="connsiteX119" fmla="*/ 3689717 w 5048867"/>
                  <a:gd name="connsiteY119" fmla="*/ 3415604 h 7024246"/>
                  <a:gd name="connsiteX120" fmla="*/ 3614865 w 5048867"/>
                  <a:gd name="connsiteY120" fmla="*/ 3419544 h 7024246"/>
                  <a:gd name="connsiteX121" fmla="*/ 3567590 w 5048867"/>
                  <a:gd name="connsiteY121" fmla="*/ 3419544 h 7024246"/>
                  <a:gd name="connsiteX122" fmla="*/ 3595167 w 5048867"/>
                  <a:gd name="connsiteY122" fmla="*/ 3431362 h 7024246"/>
                  <a:gd name="connsiteX123" fmla="*/ 3571530 w 5048867"/>
                  <a:gd name="connsiteY123" fmla="*/ 3431362 h 7024246"/>
                  <a:gd name="connsiteX124" fmla="*/ 3543953 w 5048867"/>
                  <a:gd name="connsiteY124" fmla="*/ 3447120 h 7024246"/>
                  <a:gd name="connsiteX125" fmla="*/ 3516376 w 5048867"/>
                  <a:gd name="connsiteY125" fmla="*/ 3447120 h 7024246"/>
                  <a:gd name="connsiteX126" fmla="*/ 3500618 w 5048867"/>
                  <a:gd name="connsiteY126" fmla="*/ 3443181 h 7024246"/>
                  <a:gd name="connsiteX127" fmla="*/ 3469101 w 5048867"/>
                  <a:gd name="connsiteY127" fmla="*/ 3419544 h 7024246"/>
                  <a:gd name="connsiteX128" fmla="*/ 3413947 w 5048867"/>
                  <a:gd name="connsiteY128" fmla="*/ 3427423 h 7024246"/>
                  <a:gd name="connsiteX129" fmla="*/ 3374552 w 5048867"/>
                  <a:gd name="connsiteY129" fmla="*/ 3403785 h 7024246"/>
                  <a:gd name="connsiteX130" fmla="*/ 3331216 w 5048867"/>
                  <a:gd name="connsiteY130" fmla="*/ 3372269 h 7024246"/>
                  <a:gd name="connsiteX131" fmla="*/ 3303640 w 5048867"/>
                  <a:gd name="connsiteY131" fmla="*/ 3340752 h 7024246"/>
                  <a:gd name="connsiteX132" fmla="*/ 3280002 w 5048867"/>
                  <a:gd name="connsiteY132" fmla="*/ 3372269 h 7024246"/>
                  <a:gd name="connsiteX133" fmla="*/ 3287881 w 5048867"/>
                  <a:gd name="connsiteY133" fmla="*/ 3372269 h 7024246"/>
                  <a:gd name="connsiteX134" fmla="*/ 3287881 w 5048867"/>
                  <a:gd name="connsiteY134" fmla="*/ 3380148 h 7024246"/>
                  <a:gd name="connsiteX135" fmla="*/ 3244546 w 5048867"/>
                  <a:gd name="connsiteY135" fmla="*/ 3395906 h 7024246"/>
                  <a:gd name="connsiteX136" fmla="*/ 3213029 w 5048867"/>
                  <a:gd name="connsiteY136" fmla="*/ 3415604 h 7024246"/>
                  <a:gd name="connsiteX137" fmla="*/ 3213029 w 5048867"/>
                  <a:gd name="connsiteY137" fmla="*/ 3403785 h 7024246"/>
                  <a:gd name="connsiteX138" fmla="*/ 3216969 w 5048867"/>
                  <a:gd name="connsiteY138" fmla="*/ 3368329 h 7024246"/>
                  <a:gd name="connsiteX139" fmla="*/ 3244546 w 5048867"/>
                  <a:gd name="connsiteY139" fmla="*/ 3344692 h 7024246"/>
                  <a:gd name="connsiteX140" fmla="*/ 3205150 w 5048867"/>
                  <a:gd name="connsiteY140" fmla="*/ 3336813 h 7024246"/>
                  <a:gd name="connsiteX141" fmla="*/ 3193332 w 5048867"/>
                  <a:gd name="connsiteY141" fmla="*/ 3336813 h 7024246"/>
                  <a:gd name="connsiteX142" fmla="*/ 3134238 w 5048867"/>
                  <a:gd name="connsiteY142" fmla="*/ 3388027 h 7024246"/>
                  <a:gd name="connsiteX143" fmla="*/ 3094842 w 5048867"/>
                  <a:gd name="connsiteY143" fmla="*/ 3388027 h 7024246"/>
                  <a:gd name="connsiteX144" fmla="*/ 3075145 w 5048867"/>
                  <a:gd name="connsiteY144" fmla="*/ 3419544 h 7024246"/>
                  <a:gd name="connsiteX145" fmla="*/ 3083024 w 5048867"/>
                  <a:gd name="connsiteY145" fmla="*/ 3407725 h 7024246"/>
                  <a:gd name="connsiteX146" fmla="*/ 3083024 w 5048867"/>
                  <a:gd name="connsiteY146" fmla="*/ 3403785 h 7024246"/>
                  <a:gd name="connsiteX147" fmla="*/ 3051507 w 5048867"/>
                  <a:gd name="connsiteY147" fmla="*/ 3399846 h 7024246"/>
                  <a:gd name="connsiteX148" fmla="*/ 3031809 w 5048867"/>
                  <a:gd name="connsiteY148" fmla="*/ 3419544 h 7024246"/>
                  <a:gd name="connsiteX149" fmla="*/ 3012112 w 5048867"/>
                  <a:gd name="connsiteY149" fmla="*/ 3470758 h 7024246"/>
                  <a:gd name="connsiteX150" fmla="*/ 3004232 w 5048867"/>
                  <a:gd name="connsiteY150" fmla="*/ 3486516 h 7024246"/>
                  <a:gd name="connsiteX151" fmla="*/ 2976656 w 5048867"/>
                  <a:gd name="connsiteY151" fmla="*/ 3514093 h 7024246"/>
                  <a:gd name="connsiteX152" fmla="*/ 2949079 w 5048867"/>
                  <a:gd name="connsiteY152" fmla="*/ 3537731 h 7024246"/>
                  <a:gd name="connsiteX153" fmla="*/ 2949079 w 5048867"/>
                  <a:gd name="connsiteY153" fmla="*/ 3569247 h 7024246"/>
                  <a:gd name="connsiteX154" fmla="*/ 2929381 w 5048867"/>
                  <a:gd name="connsiteY154" fmla="*/ 3525912 h 7024246"/>
                  <a:gd name="connsiteX155" fmla="*/ 2909683 w 5048867"/>
                  <a:gd name="connsiteY155" fmla="*/ 3514093 h 7024246"/>
                  <a:gd name="connsiteX156" fmla="*/ 2850590 w 5048867"/>
                  <a:gd name="connsiteY156" fmla="*/ 3482577 h 7024246"/>
                  <a:gd name="connsiteX157" fmla="*/ 2854529 w 5048867"/>
                  <a:gd name="connsiteY157" fmla="*/ 3474698 h 7024246"/>
                  <a:gd name="connsiteX158" fmla="*/ 2819073 w 5048867"/>
                  <a:gd name="connsiteY158" fmla="*/ 3474698 h 7024246"/>
                  <a:gd name="connsiteX159" fmla="*/ 2779677 w 5048867"/>
                  <a:gd name="connsiteY159" fmla="*/ 3498335 h 7024246"/>
                  <a:gd name="connsiteX160" fmla="*/ 2732403 w 5048867"/>
                  <a:gd name="connsiteY160" fmla="*/ 3518033 h 7024246"/>
                  <a:gd name="connsiteX161" fmla="*/ 2704825 w 5048867"/>
                  <a:gd name="connsiteY161" fmla="*/ 3502274 h 7024246"/>
                  <a:gd name="connsiteX162" fmla="*/ 2708765 w 5048867"/>
                  <a:gd name="connsiteY162" fmla="*/ 3510154 h 7024246"/>
                  <a:gd name="connsiteX163" fmla="*/ 2673309 w 5048867"/>
                  <a:gd name="connsiteY163" fmla="*/ 3474698 h 7024246"/>
                  <a:gd name="connsiteX164" fmla="*/ 2637853 w 5048867"/>
                  <a:gd name="connsiteY164" fmla="*/ 3431362 h 7024246"/>
                  <a:gd name="connsiteX165" fmla="*/ 2626034 w 5048867"/>
                  <a:gd name="connsiteY165" fmla="*/ 3395906 h 7024246"/>
                  <a:gd name="connsiteX166" fmla="*/ 2626034 w 5048867"/>
                  <a:gd name="connsiteY166" fmla="*/ 3399846 h 7024246"/>
                  <a:gd name="connsiteX167" fmla="*/ 2629974 w 5048867"/>
                  <a:gd name="connsiteY167" fmla="*/ 3360450 h 7024246"/>
                  <a:gd name="connsiteX168" fmla="*/ 2629974 w 5048867"/>
                  <a:gd name="connsiteY168" fmla="*/ 3340752 h 7024246"/>
                  <a:gd name="connsiteX169" fmla="*/ 2641792 w 5048867"/>
                  <a:gd name="connsiteY169" fmla="*/ 3297417 h 7024246"/>
                  <a:gd name="connsiteX170" fmla="*/ 2637853 w 5048867"/>
                  <a:gd name="connsiteY170" fmla="*/ 3321054 h 7024246"/>
                  <a:gd name="connsiteX171" fmla="*/ 2649671 w 5048867"/>
                  <a:gd name="connsiteY171" fmla="*/ 3258021 h 7024246"/>
                  <a:gd name="connsiteX172" fmla="*/ 2665430 w 5048867"/>
                  <a:gd name="connsiteY172" fmla="*/ 3222565 h 7024246"/>
                  <a:gd name="connsiteX173" fmla="*/ 2665430 w 5048867"/>
                  <a:gd name="connsiteY173" fmla="*/ 3179230 h 7024246"/>
                  <a:gd name="connsiteX174" fmla="*/ 2681188 w 5048867"/>
                  <a:gd name="connsiteY174" fmla="*/ 3171351 h 7024246"/>
                  <a:gd name="connsiteX175" fmla="*/ 2653611 w 5048867"/>
                  <a:gd name="connsiteY175" fmla="*/ 3151653 h 7024246"/>
                  <a:gd name="connsiteX176" fmla="*/ 2653611 w 5048867"/>
                  <a:gd name="connsiteY176" fmla="*/ 3155593 h 7024246"/>
                  <a:gd name="connsiteX177" fmla="*/ 2629974 w 5048867"/>
                  <a:gd name="connsiteY177" fmla="*/ 3143774 h 7024246"/>
                  <a:gd name="connsiteX178" fmla="*/ 2645732 w 5048867"/>
                  <a:gd name="connsiteY178" fmla="*/ 3151653 h 7024246"/>
                  <a:gd name="connsiteX179" fmla="*/ 2645732 w 5048867"/>
                  <a:gd name="connsiteY179" fmla="*/ 3147713 h 7024246"/>
                  <a:gd name="connsiteX180" fmla="*/ 2598457 w 5048867"/>
                  <a:gd name="connsiteY180" fmla="*/ 3116197 h 7024246"/>
                  <a:gd name="connsiteX181" fmla="*/ 2570880 w 5048867"/>
                  <a:gd name="connsiteY181" fmla="*/ 3120137 h 7024246"/>
                  <a:gd name="connsiteX182" fmla="*/ 2539364 w 5048867"/>
                  <a:gd name="connsiteY182" fmla="*/ 3112257 h 7024246"/>
                  <a:gd name="connsiteX183" fmla="*/ 2543303 w 5048867"/>
                  <a:gd name="connsiteY183" fmla="*/ 3116197 h 7024246"/>
                  <a:gd name="connsiteX184" fmla="*/ 2492089 w 5048867"/>
                  <a:gd name="connsiteY184" fmla="*/ 3128016 h 7024246"/>
                  <a:gd name="connsiteX185" fmla="*/ 2448754 w 5048867"/>
                  <a:gd name="connsiteY185" fmla="*/ 3124076 h 7024246"/>
                  <a:gd name="connsiteX186" fmla="*/ 2417237 w 5048867"/>
                  <a:gd name="connsiteY186" fmla="*/ 3120137 h 7024246"/>
                  <a:gd name="connsiteX187" fmla="*/ 2413297 w 5048867"/>
                  <a:gd name="connsiteY187" fmla="*/ 3128016 h 7024246"/>
                  <a:gd name="connsiteX188" fmla="*/ 2401479 w 5048867"/>
                  <a:gd name="connsiteY188" fmla="*/ 3116197 h 7024246"/>
                  <a:gd name="connsiteX189" fmla="*/ 2417237 w 5048867"/>
                  <a:gd name="connsiteY189" fmla="*/ 3100439 h 7024246"/>
                  <a:gd name="connsiteX190" fmla="*/ 2436935 w 5048867"/>
                  <a:gd name="connsiteY190" fmla="*/ 3068922 h 7024246"/>
                  <a:gd name="connsiteX191" fmla="*/ 2444814 w 5048867"/>
                  <a:gd name="connsiteY191" fmla="*/ 3025587 h 7024246"/>
                  <a:gd name="connsiteX192" fmla="*/ 2444814 w 5048867"/>
                  <a:gd name="connsiteY192" fmla="*/ 2986191 h 7024246"/>
                  <a:gd name="connsiteX193" fmla="*/ 2460572 w 5048867"/>
                  <a:gd name="connsiteY193" fmla="*/ 2962554 h 7024246"/>
                  <a:gd name="connsiteX194" fmla="*/ 2468451 w 5048867"/>
                  <a:gd name="connsiteY194" fmla="*/ 2998010 h 7024246"/>
                  <a:gd name="connsiteX195" fmla="*/ 2496029 w 5048867"/>
                  <a:gd name="connsiteY195" fmla="*/ 2931037 h 7024246"/>
                  <a:gd name="connsiteX196" fmla="*/ 2488149 w 5048867"/>
                  <a:gd name="connsiteY196" fmla="*/ 2934977 h 7024246"/>
                  <a:gd name="connsiteX197" fmla="*/ 2488149 w 5048867"/>
                  <a:gd name="connsiteY197" fmla="*/ 2919219 h 7024246"/>
                  <a:gd name="connsiteX198" fmla="*/ 2503908 w 5048867"/>
                  <a:gd name="connsiteY198" fmla="*/ 2887702 h 7024246"/>
                  <a:gd name="connsiteX199" fmla="*/ 2543303 w 5048867"/>
                  <a:gd name="connsiteY199" fmla="*/ 2812850 h 7024246"/>
                  <a:gd name="connsiteX200" fmla="*/ 2492089 w 5048867"/>
                  <a:gd name="connsiteY200" fmla="*/ 2808911 h 7024246"/>
                  <a:gd name="connsiteX201" fmla="*/ 2405418 w 5048867"/>
                  <a:gd name="connsiteY201" fmla="*/ 2820730 h 7024246"/>
                  <a:gd name="connsiteX202" fmla="*/ 2326627 w 5048867"/>
                  <a:gd name="connsiteY202" fmla="*/ 2934977 h 7024246"/>
                  <a:gd name="connsiteX203" fmla="*/ 2275413 w 5048867"/>
                  <a:gd name="connsiteY203" fmla="*/ 2966493 h 7024246"/>
                  <a:gd name="connsiteX204" fmla="*/ 2243896 w 5048867"/>
                  <a:gd name="connsiteY204" fmla="*/ 2966493 h 7024246"/>
                  <a:gd name="connsiteX205" fmla="*/ 2236017 w 5048867"/>
                  <a:gd name="connsiteY205" fmla="*/ 2974372 h 7024246"/>
                  <a:gd name="connsiteX206" fmla="*/ 2208440 w 5048867"/>
                  <a:gd name="connsiteY206" fmla="*/ 2974372 h 7024246"/>
                  <a:gd name="connsiteX207" fmla="*/ 2169044 w 5048867"/>
                  <a:gd name="connsiteY207" fmla="*/ 2986191 h 7024246"/>
                  <a:gd name="connsiteX208" fmla="*/ 2113890 w 5048867"/>
                  <a:gd name="connsiteY208" fmla="*/ 2958614 h 7024246"/>
                  <a:gd name="connsiteX209" fmla="*/ 2074495 w 5048867"/>
                  <a:gd name="connsiteY209" fmla="*/ 2927098 h 7024246"/>
                  <a:gd name="connsiteX210" fmla="*/ 2058737 w 5048867"/>
                  <a:gd name="connsiteY210" fmla="*/ 2883763 h 7024246"/>
                  <a:gd name="connsiteX211" fmla="*/ 2035099 w 5048867"/>
                  <a:gd name="connsiteY211" fmla="*/ 2828609 h 7024246"/>
                  <a:gd name="connsiteX212" fmla="*/ 2039039 w 5048867"/>
                  <a:gd name="connsiteY212" fmla="*/ 2804971 h 7024246"/>
                  <a:gd name="connsiteX213" fmla="*/ 2023280 w 5048867"/>
                  <a:gd name="connsiteY213" fmla="*/ 2765576 h 7024246"/>
                  <a:gd name="connsiteX214" fmla="*/ 2031160 w 5048867"/>
                  <a:gd name="connsiteY214" fmla="*/ 2726180 h 7024246"/>
                  <a:gd name="connsiteX215" fmla="*/ 2039039 w 5048867"/>
                  <a:gd name="connsiteY215" fmla="*/ 2678905 h 7024246"/>
                  <a:gd name="connsiteX216" fmla="*/ 2066616 w 5048867"/>
                  <a:gd name="connsiteY216" fmla="*/ 2607993 h 7024246"/>
                  <a:gd name="connsiteX217" fmla="*/ 2090253 w 5048867"/>
                  <a:gd name="connsiteY217" fmla="*/ 2552839 h 7024246"/>
                  <a:gd name="connsiteX218" fmla="*/ 2086314 w 5048867"/>
                  <a:gd name="connsiteY218" fmla="*/ 2556778 h 7024246"/>
                  <a:gd name="connsiteX219" fmla="*/ 2094193 w 5048867"/>
                  <a:gd name="connsiteY219" fmla="*/ 2481927 h 7024246"/>
                  <a:gd name="connsiteX220" fmla="*/ 2078434 w 5048867"/>
                  <a:gd name="connsiteY220" fmla="*/ 2485866 h 7024246"/>
                  <a:gd name="connsiteX221" fmla="*/ 2094193 w 5048867"/>
                  <a:gd name="connsiteY221" fmla="*/ 2481927 h 7024246"/>
                  <a:gd name="connsiteX222" fmla="*/ 2113890 w 5048867"/>
                  <a:gd name="connsiteY222" fmla="*/ 2458289 h 7024246"/>
                  <a:gd name="connsiteX223" fmla="*/ 2109951 w 5048867"/>
                  <a:gd name="connsiteY223" fmla="*/ 2458289 h 7024246"/>
                  <a:gd name="connsiteX224" fmla="*/ 2102072 w 5048867"/>
                  <a:gd name="connsiteY224" fmla="*/ 2466169 h 7024246"/>
                  <a:gd name="connsiteX225" fmla="*/ 2117830 w 5048867"/>
                  <a:gd name="connsiteY225" fmla="*/ 2450410 h 7024246"/>
                  <a:gd name="connsiteX226" fmla="*/ 2121770 w 5048867"/>
                  <a:gd name="connsiteY226" fmla="*/ 2442531 h 7024246"/>
                  <a:gd name="connsiteX227" fmla="*/ 2129649 w 5048867"/>
                  <a:gd name="connsiteY227" fmla="*/ 2434652 h 7024246"/>
                  <a:gd name="connsiteX228" fmla="*/ 2141467 w 5048867"/>
                  <a:gd name="connsiteY228" fmla="*/ 2430712 h 7024246"/>
                  <a:gd name="connsiteX229" fmla="*/ 2125709 w 5048867"/>
                  <a:gd name="connsiteY229" fmla="*/ 2446471 h 7024246"/>
                  <a:gd name="connsiteX230" fmla="*/ 2153286 w 5048867"/>
                  <a:gd name="connsiteY230" fmla="*/ 2422833 h 7024246"/>
                  <a:gd name="connsiteX231" fmla="*/ 2149347 w 5048867"/>
                  <a:gd name="connsiteY231" fmla="*/ 2422833 h 7024246"/>
                  <a:gd name="connsiteX232" fmla="*/ 2165105 w 5048867"/>
                  <a:gd name="connsiteY232" fmla="*/ 2418894 h 7024246"/>
                  <a:gd name="connsiteX233" fmla="*/ 2161165 w 5048867"/>
                  <a:gd name="connsiteY233" fmla="*/ 2426773 h 7024246"/>
                  <a:gd name="connsiteX234" fmla="*/ 2161165 w 5048867"/>
                  <a:gd name="connsiteY234" fmla="*/ 2430712 h 7024246"/>
                  <a:gd name="connsiteX235" fmla="*/ 2184803 w 5048867"/>
                  <a:gd name="connsiteY235" fmla="*/ 2418894 h 7024246"/>
                  <a:gd name="connsiteX236" fmla="*/ 2180863 w 5048867"/>
                  <a:gd name="connsiteY236" fmla="*/ 2414954 h 7024246"/>
                  <a:gd name="connsiteX237" fmla="*/ 2239957 w 5048867"/>
                  <a:gd name="connsiteY237" fmla="*/ 2379498 h 7024246"/>
                  <a:gd name="connsiteX238" fmla="*/ 2236017 w 5048867"/>
                  <a:gd name="connsiteY238" fmla="*/ 2375558 h 7024246"/>
                  <a:gd name="connsiteX239" fmla="*/ 2287231 w 5048867"/>
                  <a:gd name="connsiteY239" fmla="*/ 2355861 h 7024246"/>
                  <a:gd name="connsiteX240" fmla="*/ 2314808 w 5048867"/>
                  <a:gd name="connsiteY240" fmla="*/ 2351921 h 7024246"/>
                  <a:gd name="connsiteX241" fmla="*/ 2354204 w 5048867"/>
                  <a:gd name="connsiteY241" fmla="*/ 2363740 h 7024246"/>
                  <a:gd name="connsiteX242" fmla="*/ 2381781 w 5048867"/>
                  <a:gd name="connsiteY242" fmla="*/ 2367679 h 7024246"/>
                  <a:gd name="connsiteX243" fmla="*/ 2373902 w 5048867"/>
                  <a:gd name="connsiteY243" fmla="*/ 2359800 h 7024246"/>
                  <a:gd name="connsiteX244" fmla="*/ 2381781 w 5048867"/>
                  <a:gd name="connsiteY244" fmla="*/ 2347982 h 7024246"/>
                  <a:gd name="connsiteX245" fmla="*/ 2405418 w 5048867"/>
                  <a:gd name="connsiteY245" fmla="*/ 2363740 h 7024246"/>
                  <a:gd name="connsiteX246" fmla="*/ 2409358 w 5048867"/>
                  <a:gd name="connsiteY246" fmla="*/ 2375558 h 7024246"/>
                  <a:gd name="connsiteX247" fmla="*/ 2448754 w 5048867"/>
                  <a:gd name="connsiteY247" fmla="*/ 2387377 h 7024246"/>
                  <a:gd name="connsiteX248" fmla="*/ 2460572 w 5048867"/>
                  <a:gd name="connsiteY248" fmla="*/ 2359800 h 7024246"/>
                  <a:gd name="connsiteX249" fmla="*/ 2472391 w 5048867"/>
                  <a:gd name="connsiteY249" fmla="*/ 2371619 h 7024246"/>
                  <a:gd name="connsiteX250" fmla="*/ 2484210 w 5048867"/>
                  <a:gd name="connsiteY250" fmla="*/ 2391317 h 7024246"/>
                  <a:gd name="connsiteX251" fmla="*/ 2488149 w 5048867"/>
                  <a:gd name="connsiteY251" fmla="*/ 2395256 h 7024246"/>
                  <a:gd name="connsiteX252" fmla="*/ 2503908 w 5048867"/>
                  <a:gd name="connsiteY252" fmla="*/ 2395256 h 7024246"/>
                  <a:gd name="connsiteX253" fmla="*/ 2499968 w 5048867"/>
                  <a:gd name="connsiteY253" fmla="*/ 2367679 h 7024246"/>
                  <a:gd name="connsiteX254" fmla="*/ 2492089 w 5048867"/>
                  <a:gd name="connsiteY254" fmla="*/ 2351921 h 7024246"/>
                  <a:gd name="connsiteX255" fmla="*/ 2503908 w 5048867"/>
                  <a:gd name="connsiteY255" fmla="*/ 2340102 h 7024246"/>
                  <a:gd name="connsiteX256" fmla="*/ 2488149 w 5048867"/>
                  <a:gd name="connsiteY256" fmla="*/ 2336163 h 7024246"/>
                  <a:gd name="connsiteX257" fmla="*/ 2496029 w 5048867"/>
                  <a:gd name="connsiteY257" fmla="*/ 2324344 h 7024246"/>
                  <a:gd name="connsiteX258" fmla="*/ 2460572 w 5048867"/>
                  <a:gd name="connsiteY258" fmla="*/ 2320405 h 7024246"/>
                  <a:gd name="connsiteX259" fmla="*/ 2503908 w 5048867"/>
                  <a:gd name="connsiteY259" fmla="*/ 2320405 h 7024246"/>
                  <a:gd name="connsiteX260" fmla="*/ 2531484 w 5048867"/>
                  <a:gd name="connsiteY260" fmla="*/ 2308586 h 7024246"/>
                  <a:gd name="connsiteX261" fmla="*/ 2547243 w 5048867"/>
                  <a:gd name="connsiteY261" fmla="*/ 2308586 h 7024246"/>
                  <a:gd name="connsiteX262" fmla="*/ 2578759 w 5048867"/>
                  <a:gd name="connsiteY262" fmla="*/ 2288888 h 7024246"/>
                  <a:gd name="connsiteX263" fmla="*/ 2574820 w 5048867"/>
                  <a:gd name="connsiteY263" fmla="*/ 2312526 h 7024246"/>
                  <a:gd name="connsiteX264" fmla="*/ 2618155 w 5048867"/>
                  <a:gd name="connsiteY264" fmla="*/ 2296767 h 7024246"/>
                  <a:gd name="connsiteX265" fmla="*/ 2622095 w 5048867"/>
                  <a:gd name="connsiteY265" fmla="*/ 2296767 h 7024246"/>
                  <a:gd name="connsiteX266" fmla="*/ 2614216 w 5048867"/>
                  <a:gd name="connsiteY266" fmla="*/ 2304646 h 7024246"/>
                  <a:gd name="connsiteX267" fmla="*/ 2661490 w 5048867"/>
                  <a:gd name="connsiteY267" fmla="*/ 2300707 h 7024246"/>
                  <a:gd name="connsiteX268" fmla="*/ 2645732 w 5048867"/>
                  <a:gd name="connsiteY268" fmla="*/ 2300707 h 7024246"/>
                  <a:gd name="connsiteX269" fmla="*/ 2645732 w 5048867"/>
                  <a:gd name="connsiteY269" fmla="*/ 2304646 h 7024246"/>
                  <a:gd name="connsiteX270" fmla="*/ 2689067 w 5048867"/>
                  <a:gd name="connsiteY270" fmla="*/ 2332223 h 7024246"/>
                  <a:gd name="connsiteX271" fmla="*/ 2685128 w 5048867"/>
                  <a:gd name="connsiteY271" fmla="*/ 2344042 h 7024246"/>
                  <a:gd name="connsiteX272" fmla="*/ 2693007 w 5048867"/>
                  <a:gd name="connsiteY272" fmla="*/ 2344042 h 7024246"/>
                  <a:gd name="connsiteX273" fmla="*/ 2716644 w 5048867"/>
                  <a:gd name="connsiteY273" fmla="*/ 2336163 h 7024246"/>
                  <a:gd name="connsiteX274" fmla="*/ 2700886 w 5048867"/>
                  <a:gd name="connsiteY274" fmla="*/ 2344042 h 7024246"/>
                  <a:gd name="connsiteX275" fmla="*/ 2775738 w 5048867"/>
                  <a:gd name="connsiteY275" fmla="*/ 2340102 h 7024246"/>
                  <a:gd name="connsiteX276" fmla="*/ 2799375 w 5048867"/>
                  <a:gd name="connsiteY276" fmla="*/ 2403135 h 7024246"/>
                  <a:gd name="connsiteX277" fmla="*/ 2791496 w 5048867"/>
                  <a:gd name="connsiteY277" fmla="*/ 2450410 h 7024246"/>
                  <a:gd name="connsiteX278" fmla="*/ 2795436 w 5048867"/>
                  <a:gd name="connsiteY278" fmla="*/ 2430712 h 7024246"/>
                  <a:gd name="connsiteX279" fmla="*/ 2799375 w 5048867"/>
                  <a:gd name="connsiteY279" fmla="*/ 2442531 h 7024246"/>
                  <a:gd name="connsiteX280" fmla="*/ 2803315 w 5048867"/>
                  <a:gd name="connsiteY280" fmla="*/ 2438591 h 7024246"/>
                  <a:gd name="connsiteX281" fmla="*/ 2783617 w 5048867"/>
                  <a:gd name="connsiteY281" fmla="*/ 2458289 h 7024246"/>
                  <a:gd name="connsiteX282" fmla="*/ 2811194 w 5048867"/>
                  <a:gd name="connsiteY282" fmla="*/ 2489806 h 7024246"/>
                  <a:gd name="connsiteX283" fmla="*/ 2807254 w 5048867"/>
                  <a:gd name="connsiteY283" fmla="*/ 2505564 h 7024246"/>
                  <a:gd name="connsiteX284" fmla="*/ 2803315 w 5048867"/>
                  <a:gd name="connsiteY284" fmla="*/ 2509504 h 7024246"/>
                  <a:gd name="connsiteX285" fmla="*/ 2799375 w 5048867"/>
                  <a:gd name="connsiteY285" fmla="*/ 2509504 h 7024246"/>
                  <a:gd name="connsiteX286" fmla="*/ 2811194 w 5048867"/>
                  <a:gd name="connsiteY286" fmla="*/ 2513443 h 7024246"/>
                  <a:gd name="connsiteX287" fmla="*/ 2807254 w 5048867"/>
                  <a:gd name="connsiteY287" fmla="*/ 2509504 h 7024246"/>
                  <a:gd name="connsiteX288" fmla="*/ 2807254 w 5048867"/>
                  <a:gd name="connsiteY288" fmla="*/ 2509504 h 7024246"/>
                  <a:gd name="connsiteX289" fmla="*/ 2815133 w 5048867"/>
                  <a:gd name="connsiteY289" fmla="*/ 2533141 h 7024246"/>
                  <a:gd name="connsiteX290" fmla="*/ 2834831 w 5048867"/>
                  <a:gd name="connsiteY290" fmla="*/ 2552839 h 7024246"/>
                  <a:gd name="connsiteX291" fmla="*/ 2846650 w 5048867"/>
                  <a:gd name="connsiteY291" fmla="*/ 2580416 h 7024246"/>
                  <a:gd name="connsiteX292" fmla="*/ 2838771 w 5048867"/>
                  <a:gd name="connsiteY292" fmla="*/ 2572537 h 7024246"/>
                  <a:gd name="connsiteX293" fmla="*/ 2866348 w 5048867"/>
                  <a:gd name="connsiteY293" fmla="*/ 2584356 h 7024246"/>
                  <a:gd name="connsiteX294" fmla="*/ 2862408 w 5048867"/>
                  <a:gd name="connsiteY294" fmla="*/ 2596174 h 7024246"/>
                  <a:gd name="connsiteX295" fmla="*/ 2866348 w 5048867"/>
                  <a:gd name="connsiteY295" fmla="*/ 2600114 h 7024246"/>
                  <a:gd name="connsiteX296" fmla="*/ 2886045 w 5048867"/>
                  <a:gd name="connsiteY296" fmla="*/ 2576476 h 7024246"/>
                  <a:gd name="connsiteX297" fmla="*/ 2882106 w 5048867"/>
                  <a:gd name="connsiteY297" fmla="*/ 2576476 h 7024246"/>
                  <a:gd name="connsiteX298" fmla="*/ 2901804 w 5048867"/>
                  <a:gd name="connsiteY298" fmla="*/ 2438591 h 7024246"/>
                  <a:gd name="connsiteX299" fmla="*/ 2905743 w 5048867"/>
                  <a:gd name="connsiteY299" fmla="*/ 2399196 h 7024246"/>
                  <a:gd name="connsiteX300" fmla="*/ 2889985 w 5048867"/>
                  <a:gd name="connsiteY300" fmla="*/ 2336163 h 7024246"/>
                  <a:gd name="connsiteX301" fmla="*/ 2897864 w 5048867"/>
                  <a:gd name="connsiteY301" fmla="*/ 2269190 h 7024246"/>
                  <a:gd name="connsiteX302" fmla="*/ 2893925 w 5048867"/>
                  <a:gd name="connsiteY302" fmla="*/ 2269190 h 7024246"/>
                  <a:gd name="connsiteX303" fmla="*/ 2905743 w 5048867"/>
                  <a:gd name="connsiteY303" fmla="*/ 2249493 h 7024246"/>
                  <a:gd name="connsiteX304" fmla="*/ 2925441 w 5048867"/>
                  <a:gd name="connsiteY304" fmla="*/ 2225855 h 7024246"/>
                  <a:gd name="connsiteX305" fmla="*/ 2949079 w 5048867"/>
                  <a:gd name="connsiteY305" fmla="*/ 2198278 h 7024246"/>
                  <a:gd name="connsiteX306" fmla="*/ 2960897 w 5048867"/>
                  <a:gd name="connsiteY306" fmla="*/ 2186459 h 7024246"/>
                  <a:gd name="connsiteX307" fmla="*/ 3016051 w 5048867"/>
                  <a:gd name="connsiteY307" fmla="*/ 2154943 h 7024246"/>
                  <a:gd name="connsiteX308" fmla="*/ 3063326 w 5048867"/>
                  <a:gd name="connsiteY308" fmla="*/ 2115547 h 7024246"/>
                  <a:gd name="connsiteX309" fmla="*/ 3102722 w 5048867"/>
                  <a:gd name="connsiteY309" fmla="*/ 2103728 h 7024246"/>
                  <a:gd name="connsiteX310" fmla="*/ 3126359 w 5048867"/>
                  <a:gd name="connsiteY310" fmla="*/ 2080091 h 7024246"/>
                  <a:gd name="connsiteX311" fmla="*/ 3173634 w 5048867"/>
                  <a:gd name="connsiteY311" fmla="*/ 2064333 h 7024246"/>
                  <a:gd name="connsiteX312" fmla="*/ 3169694 w 5048867"/>
                  <a:gd name="connsiteY312" fmla="*/ 2060393 h 7024246"/>
                  <a:gd name="connsiteX313" fmla="*/ 3197271 w 5048867"/>
                  <a:gd name="connsiteY313" fmla="*/ 2044635 h 7024246"/>
                  <a:gd name="connsiteX314" fmla="*/ 3165755 w 5048867"/>
                  <a:gd name="connsiteY314" fmla="*/ 2044635 h 7024246"/>
                  <a:gd name="connsiteX315" fmla="*/ 3181513 w 5048867"/>
                  <a:gd name="connsiteY315" fmla="*/ 2024937 h 7024246"/>
                  <a:gd name="connsiteX316" fmla="*/ 3189392 w 5048867"/>
                  <a:gd name="connsiteY316" fmla="*/ 2028877 h 7024246"/>
                  <a:gd name="connsiteX317" fmla="*/ 3189392 w 5048867"/>
                  <a:gd name="connsiteY317" fmla="*/ 2024937 h 7024246"/>
                  <a:gd name="connsiteX318" fmla="*/ 3228788 w 5048867"/>
                  <a:gd name="connsiteY318" fmla="*/ 2017058 h 7024246"/>
                  <a:gd name="connsiteX319" fmla="*/ 3232727 w 5048867"/>
                  <a:gd name="connsiteY319" fmla="*/ 1993420 h 7024246"/>
                  <a:gd name="connsiteX320" fmla="*/ 3220908 w 5048867"/>
                  <a:gd name="connsiteY320" fmla="*/ 2001300 h 7024246"/>
                  <a:gd name="connsiteX321" fmla="*/ 3201211 w 5048867"/>
                  <a:gd name="connsiteY321" fmla="*/ 1993420 h 7024246"/>
                  <a:gd name="connsiteX322" fmla="*/ 3228788 w 5048867"/>
                  <a:gd name="connsiteY322" fmla="*/ 1981602 h 7024246"/>
                  <a:gd name="connsiteX323" fmla="*/ 3232727 w 5048867"/>
                  <a:gd name="connsiteY323" fmla="*/ 1977662 h 7024246"/>
                  <a:gd name="connsiteX324" fmla="*/ 3236667 w 5048867"/>
                  <a:gd name="connsiteY324" fmla="*/ 2001300 h 7024246"/>
                  <a:gd name="connsiteX325" fmla="*/ 3240606 w 5048867"/>
                  <a:gd name="connsiteY325" fmla="*/ 2001300 h 7024246"/>
                  <a:gd name="connsiteX326" fmla="*/ 3240606 w 5048867"/>
                  <a:gd name="connsiteY326" fmla="*/ 1946146 h 7024246"/>
                  <a:gd name="connsiteX327" fmla="*/ 3224848 w 5048867"/>
                  <a:gd name="connsiteY327" fmla="*/ 1942206 h 7024246"/>
                  <a:gd name="connsiteX328" fmla="*/ 3209090 w 5048867"/>
                  <a:gd name="connsiteY328" fmla="*/ 1926448 h 7024246"/>
                  <a:gd name="connsiteX329" fmla="*/ 3220908 w 5048867"/>
                  <a:gd name="connsiteY329" fmla="*/ 1942206 h 7024246"/>
                  <a:gd name="connsiteX330" fmla="*/ 3224848 w 5048867"/>
                  <a:gd name="connsiteY330" fmla="*/ 1926448 h 7024246"/>
                  <a:gd name="connsiteX331" fmla="*/ 3228788 w 5048867"/>
                  <a:gd name="connsiteY331" fmla="*/ 1922508 h 7024246"/>
                  <a:gd name="connsiteX332" fmla="*/ 3224848 w 5048867"/>
                  <a:gd name="connsiteY332" fmla="*/ 1902810 h 7024246"/>
                  <a:gd name="connsiteX333" fmla="*/ 3224848 w 5048867"/>
                  <a:gd name="connsiteY333" fmla="*/ 1875234 h 7024246"/>
                  <a:gd name="connsiteX334" fmla="*/ 3205150 w 5048867"/>
                  <a:gd name="connsiteY334" fmla="*/ 1859475 h 7024246"/>
                  <a:gd name="connsiteX335" fmla="*/ 3236667 w 5048867"/>
                  <a:gd name="connsiteY335" fmla="*/ 1883113 h 7024246"/>
                  <a:gd name="connsiteX336" fmla="*/ 3240606 w 5048867"/>
                  <a:gd name="connsiteY336" fmla="*/ 1867354 h 7024246"/>
                  <a:gd name="connsiteX337" fmla="*/ 3252425 w 5048867"/>
                  <a:gd name="connsiteY337" fmla="*/ 1824019 h 7024246"/>
                  <a:gd name="connsiteX338" fmla="*/ 3256365 w 5048867"/>
                  <a:gd name="connsiteY338" fmla="*/ 1824019 h 7024246"/>
                  <a:gd name="connsiteX339" fmla="*/ 3252425 w 5048867"/>
                  <a:gd name="connsiteY339" fmla="*/ 1816140 h 7024246"/>
                  <a:gd name="connsiteX340" fmla="*/ 3256365 w 5048867"/>
                  <a:gd name="connsiteY340" fmla="*/ 1820080 h 7024246"/>
                  <a:gd name="connsiteX341" fmla="*/ 3260304 w 5048867"/>
                  <a:gd name="connsiteY341" fmla="*/ 1808261 h 7024246"/>
                  <a:gd name="connsiteX342" fmla="*/ 3248486 w 5048867"/>
                  <a:gd name="connsiteY342" fmla="*/ 1839778 h 7024246"/>
                  <a:gd name="connsiteX343" fmla="*/ 3260304 w 5048867"/>
                  <a:gd name="connsiteY343" fmla="*/ 1835838 h 7024246"/>
                  <a:gd name="connsiteX344" fmla="*/ 3248486 w 5048867"/>
                  <a:gd name="connsiteY344" fmla="*/ 1847657 h 7024246"/>
                  <a:gd name="connsiteX345" fmla="*/ 3260304 w 5048867"/>
                  <a:gd name="connsiteY345" fmla="*/ 1851596 h 7024246"/>
                  <a:gd name="connsiteX346" fmla="*/ 3252425 w 5048867"/>
                  <a:gd name="connsiteY346" fmla="*/ 1851596 h 7024246"/>
                  <a:gd name="connsiteX347" fmla="*/ 3248486 w 5048867"/>
                  <a:gd name="connsiteY347" fmla="*/ 1863415 h 7024246"/>
                  <a:gd name="connsiteX348" fmla="*/ 3260304 w 5048867"/>
                  <a:gd name="connsiteY348" fmla="*/ 1871294 h 7024246"/>
                  <a:gd name="connsiteX349" fmla="*/ 3264244 w 5048867"/>
                  <a:gd name="connsiteY349" fmla="*/ 1871294 h 7024246"/>
                  <a:gd name="connsiteX350" fmla="*/ 3260304 w 5048867"/>
                  <a:gd name="connsiteY350" fmla="*/ 1879173 h 7024246"/>
                  <a:gd name="connsiteX351" fmla="*/ 3268183 w 5048867"/>
                  <a:gd name="connsiteY351" fmla="*/ 1879173 h 7024246"/>
                  <a:gd name="connsiteX352" fmla="*/ 3260304 w 5048867"/>
                  <a:gd name="connsiteY352" fmla="*/ 1894931 h 7024246"/>
                  <a:gd name="connsiteX353" fmla="*/ 3268183 w 5048867"/>
                  <a:gd name="connsiteY353" fmla="*/ 1890992 h 7024246"/>
                  <a:gd name="connsiteX354" fmla="*/ 3240606 w 5048867"/>
                  <a:gd name="connsiteY354" fmla="*/ 1938267 h 7024246"/>
                  <a:gd name="connsiteX355" fmla="*/ 3272123 w 5048867"/>
                  <a:gd name="connsiteY355" fmla="*/ 1906750 h 7024246"/>
                  <a:gd name="connsiteX356" fmla="*/ 3303640 w 5048867"/>
                  <a:gd name="connsiteY356" fmla="*/ 1871294 h 7024246"/>
                  <a:gd name="connsiteX357" fmla="*/ 3303640 w 5048867"/>
                  <a:gd name="connsiteY357" fmla="*/ 1808261 h 7024246"/>
                  <a:gd name="connsiteX358" fmla="*/ 3315458 w 5048867"/>
                  <a:gd name="connsiteY358" fmla="*/ 1839778 h 7024246"/>
                  <a:gd name="connsiteX359" fmla="*/ 3374552 w 5048867"/>
                  <a:gd name="connsiteY359" fmla="*/ 1780684 h 7024246"/>
                  <a:gd name="connsiteX360" fmla="*/ 3370612 w 5048867"/>
                  <a:gd name="connsiteY360" fmla="*/ 1788563 h 7024246"/>
                  <a:gd name="connsiteX361" fmla="*/ 3374552 w 5048867"/>
                  <a:gd name="connsiteY361" fmla="*/ 1788563 h 7024246"/>
                  <a:gd name="connsiteX362" fmla="*/ 3390310 w 5048867"/>
                  <a:gd name="connsiteY362" fmla="*/ 1753107 h 7024246"/>
                  <a:gd name="connsiteX363" fmla="*/ 3382431 w 5048867"/>
                  <a:gd name="connsiteY363" fmla="*/ 1749167 h 7024246"/>
                  <a:gd name="connsiteX364" fmla="*/ 3496678 w 5048867"/>
                  <a:gd name="connsiteY364" fmla="*/ 1717651 h 7024246"/>
                  <a:gd name="connsiteX365" fmla="*/ 3465162 w 5048867"/>
                  <a:gd name="connsiteY365" fmla="*/ 1725530 h 7024246"/>
                  <a:gd name="connsiteX366" fmla="*/ 3480920 w 5048867"/>
                  <a:gd name="connsiteY366" fmla="*/ 1713711 h 7024246"/>
                  <a:gd name="connsiteX367" fmla="*/ 3480920 w 5048867"/>
                  <a:gd name="connsiteY367" fmla="*/ 1709772 h 7024246"/>
                  <a:gd name="connsiteX368" fmla="*/ 3402129 w 5048867"/>
                  <a:gd name="connsiteY368" fmla="*/ 1729470 h 7024246"/>
                  <a:gd name="connsiteX369" fmla="*/ 3473041 w 5048867"/>
                  <a:gd name="connsiteY369" fmla="*/ 1705832 h 7024246"/>
                  <a:gd name="connsiteX370" fmla="*/ 3508497 w 5048867"/>
                  <a:gd name="connsiteY370" fmla="*/ 1701893 h 7024246"/>
                  <a:gd name="connsiteX371" fmla="*/ 3536074 w 5048867"/>
                  <a:gd name="connsiteY371" fmla="*/ 1682195 h 7024246"/>
                  <a:gd name="connsiteX372" fmla="*/ 3528195 w 5048867"/>
                  <a:gd name="connsiteY372" fmla="*/ 1694014 h 7024246"/>
                  <a:gd name="connsiteX373" fmla="*/ 3563651 w 5048867"/>
                  <a:gd name="connsiteY373" fmla="*/ 1678255 h 7024246"/>
                  <a:gd name="connsiteX374" fmla="*/ 3559711 w 5048867"/>
                  <a:gd name="connsiteY374" fmla="*/ 1686134 h 7024246"/>
                  <a:gd name="connsiteX375" fmla="*/ 3595167 w 5048867"/>
                  <a:gd name="connsiteY375" fmla="*/ 1678255 h 7024246"/>
                  <a:gd name="connsiteX376" fmla="*/ 3587288 w 5048867"/>
                  <a:gd name="connsiteY376" fmla="*/ 1654618 h 7024246"/>
                  <a:gd name="connsiteX377" fmla="*/ 3575469 w 5048867"/>
                  <a:gd name="connsiteY377" fmla="*/ 1666437 h 7024246"/>
                  <a:gd name="connsiteX378" fmla="*/ 3571530 w 5048867"/>
                  <a:gd name="connsiteY378" fmla="*/ 1650678 h 7024246"/>
                  <a:gd name="connsiteX379" fmla="*/ 3563651 w 5048867"/>
                  <a:gd name="connsiteY379" fmla="*/ 1642799 h 7024246"/>
                  <a:gd name="connsiteX380" fmla="*/ 3587288 w 5048867"/>
                  <a:gd name="connsiteY380" fmla="*/ 1627041 h 7024246"/>
                  <a:gd name="connsiteX381" fmla="*/ 3638503 w 5048867"/>
                  <a:gd name="connsiteY381" fmla="*/ 1560068 h 7024246"/>
                  <a:gd name="connsiteX382" fmla="*/ 3642442 w 5048867"/>
                  <a:gd name="connsiteY382" fmla="*/ 1564008 h 7024246"/>
                  <a:gd name="connsiteX383" fmla="*/ 3642442 w 5048867"/>
                  <a:gd name="connsiteY383" fmla="*/ 1571887 h 7024246"/>
                  <a:gd name="connsiteX384" fmla="*/ 3654261 w 5048867"/>
                  <a:gd name="connsiteY384" fmla="*/ 1556129 h 7024246"/>
                  <a:gd name="connsiteX385" fmla="*/ 3654261 w 5048867"/>
                  <a:gd name="connsiteY385" fmla="*/ 1564008 h 7024246"/>
                  <a:gd name="connsiteX386" fmla="*/ 3658201 w 5048867"/>
                  <a:gd name="connsiteY386" fmla="*/ 1560068 h 7024246"/>
                  <a:gd name="connsiteX387" fmla="*/ 3662140 w 5048867"/>
                  <a:gd name="connsiteY387" fmla="*/ 1567947 h 7024246"/>
                  <a:gd name="connsiteX388" fmla="*/ 3681838 w 5048867"/>
                  <a:gd name="connsiteY388" fmla="*/ 1556129 h 7024246"/>
                  <a:gd name="connsiteX389" fmla="*/ 3697596 w 5048867"/>
                  <a:gd name="connsiteY389" fmla="*/ 1540370 h 7024246"/>
                  <a:gd name="connsiteX390" fmla="*/ 3697596 w 5048867"/>
                  <a:gd name="connsiteY390" fmla="*/ 1544310 h 7024246"/>
                  <a:gd name="connsiteX391" fmla="*/ 3705475 w 5048867"/>
                  <a:gd name="connsiteY391" fmla="*/ 1532491 h 7024246"/>
                  <a:gd name="connsiteX392" fmla="*/ 3701536 w 5048867"/>
                  <a:gd name="connsiteY392" fmla="*/ 1532491 h 7024246"/>
                  <a:gd name="connsiteX393" fmla="*/ 3705475 w 5048867"/>
                  <a:gd name="connsiteY393" fmla="*/ 1528552 h 7024246"/>
                  <a:gd name="connsiteX394" fmla="*/ 3701536 w 5048867"/>
                  <a:gd name="connsiteY394" fmla="*/ 1548250 h 7024246"/>
                  <a:gd name="connsiteX395" fmla="*/ 3713354 w 5048867"/>
                  <a:gd name="connsiteY395" fmla="*/ 1544310 h 7024246"/>
                  <a:gd name="connsiteX396" fmla="*/ 3713354 w 5048867"/>
                  <a:gd name="connsiteY396" fmla="*/ 1548250 h 7024246"/>
                  <a:gd name="connsiteX397" fmla="*/ 3717294 w 5048867"/>
                  <a:gd name="connsiteY397" fmla="*/ 1548250 h 7024246"/>
                  <a:gd name="connsiteX398" fmla="*/ 3713354 w 5048867"/>
                  <a:gd name="connsiteY398" fmla="*/ 1548250 h 7024246"/>
                  <a:gd name="connsiteX399" fmla="*/ 3721234 w 5048867"/>
                  <a:gd name="connsiteY399" fmla="*/ 1536431 h 7024246"/>
                  <a:gd name="connsiteX400" fmla="*/ 3721234 w 5048867"/>
                  <a:gd name="connsiteY400" fmla="*/ 1548250 h 7024246"/>
                  <a:gd name="connsiteX401" fmla="*/ 3729113 w 5048867"/>
                  <a:gd name="connsiteY401" fmla="*/ 1532491 h 7024246"/>
                  <a:gd name="connsiteX402" fmla="*/ 3733052 w 5048867"/>
                  <a:gd name="connsiteY402" fmla="*/ 1540370 h 7024246"/>
                  <a:gd name="connsiteX403" fmla="*/ 3752750 w 5048867"/>
                  <a:gd name="connsiteY403" fmla="*/ 1528552 h 7024246"/>
                  <a:gd name="connsiteX404" fmla="*/ 3788206 w 5048867"/>
                  <a:gd name="connsiteY404" fmla="*/ 1520673 h 7024246"/>
                  <a:gd name="connsiteX405" fmla="*/ 3796085 w 5048867"/>
                  <a:gd name="connsiteY405" fmla="*/ 1504914 h 7024246"/>
                  <a:gd name="connsiteX406" fmla="*/ 3807904 w 5048867"/>
                  <a:gd name="connsiteY406" fmla="*/ 1504914 h 7024246"/>
                  <a:gd name="connsiteX407" fmla="*/ 3827602 w 5048867"/>
                  <a:gd name="connsiteY407" fmla="*/ 1500975 h 7024246"/>
                  <a:gd name="connsiteX408" fmla="*/ 3839421 w 5048867"/>
                  <a:gd name="connsiteY408" fmla="*/ 1497035 h 7024246"/>
                  <a:gd name="connsiteX409" fmla="*/ 3843360 w 5048867"/>
                  <a:gd name="connsiteY409" fmla="*/ 1497035 h 7024246"/>
                  <a:gd name="connsiteX410" fmla="*/ 3851239 w 5048867"/>
                  <a:gd name="connsiteY410" fmla="*/ 1497035 h 7024246"/>
                  <a:gd name="connsiteX411" fmla="*/ 3918212 w 5048867"/>
                  <a:gd name="connsiteY411" fmla="*/ 1457640 h 7024246"/>
                  <a:gd name="connsiteX412" fmla="*/ 3894575 w 5048867"/>
                  <a:gd name="connsiteY412" fmla="*/ 1489156 h 7024246"/>
                  <a:gd name="connsiteX413" fmla="*/ 3957608 w 5048867"/>
                  <a:gd name="connsiteY413" fmla="*/ 1485217 h 7024246"/>
                  <a:gd name="connsiteX414" fmla="*/ 3922151 w 5048867"/>
                  <a:gd name="connsiteY414" fmla="*/ 1500975 h 7024246"/>
                  <a:gd name="connsiteX415" fmla="*/ 3918212 w 5048867"/>
                  <a:gd name="connsiteY415" fmla="*/ 1489156 h 7024246"/>
                  <a:gd name="connsiteX416" fmla="*/ 3847300 w 5048867"/>
                  <a:gd name="connsiteY416" fmla="*/ 1524612 h 7024246"/>
                  <a:gd name="connsiteX417" fmla="*/ 3847300 w 5048867"/>
                  <a:gd name="connsiteY417" fmla="*/ 1520673 h 7024246"/>
                  <a:gd name="connsiteX418" fmla="*/ 3819723 w 5048867"/>
                  <a:gd name="connsiteY418" fmla="*/ 1536431 h 7024246"/>
                  <a:gd name="connsiteX419" fmla="*/ 3819723 w 5048867"/>
                  <a:gd name="connsiteY419" fmla="*/ 1540370 h 7024246"/>
                  <a:gd name="connsiteX420" fmla="*/ 3835481 w 5048867"/>
                  <a:gd name="connsiteY420" fmla="*/ 1532491 h 7024246"/>
                  <a:gd name="connsiteX421" fmla="*/ 3815783 w 5048867"/>
                  <a:gd name="connsiteY421" fmla="*/ 1579766 h 7024246"/>
                  <a:gd name="connsiteX422" fmla="*/ 3823662 w 5048867"/>
                  <a:gd name="connsiteY422" fmla="*/ 1575827 h 7024246"/>
                  <a:gd name="connsiteX423" fmla="*/ 3847300 w 5048867"/>
                  <a:gd name="connsiteY423" fmla="*/ 1579766 h 7024246"/>
                  <a:gd name="connsiteX424" fmla="*/ 3906393 w 5048867"/>
                  <a:gd name="connsiteY424" fmla="*/ 1548250 h 7024246"/>
                  <a:gd name="connsiteX425" fmla="*/ 3914272 w 5048867"/>
                  <a:gd name="connsiteY425" fmla="*/ 1532491 h 7024246"/>
                  <a:gd name="connsiteX426" fmla="*/ 3914272 w 5048867"/>
                  <a:gd name="connsiteY426" fmla="*/ 1536431 h 7024246"/>
                  <a:gd name="connsiteX427" fmla="*/ 3926091 w 5048867"/>
                  <a:gd name="connsiteY427" fmla="*/ 1524612 h 7024246"/>
                  <a:gd name="connsiteX428" fmla="*/ 3945789 w 5048867"/>
                  <a:gd name="connsiteY428" fmla="*/ 1524612 h 7024246"/>
                  <a:gd name="connsiteX429" fmla="*/ 3997003 w 5048867"/>
                  <a:gd name="connsiteY429" fmla="*/ 1512793 h 7024246"/>
                  <a:gd name="connsiteX430" fmla="*/ 4048217 w 5048867"/>
                  <a:gd name="connsiteY430" fmla="*/ 1493096 h 7024246"/>
                  <a:gd name="connsiteX431" fmla="*/ 4075795 w 5048867"/>
                  <a:gd name="connsiteY431" fmla="*/ 1481277 h 7024246"/>
                  <a:gd name="connsiteX432" fmla="*/ 4063976 w 5048867"/>
                  <a:gd name="connsiteY432" fmla="*/ 1477337 h 7024246"/>
                  <a:gd name="connsiteX433" fmla="*/ 4067915 w 5048867"/>
                  <a:gd name="connsiteY433" fmla="*/ 1469458 h 7024246"/>
                  <a:gd name="connsiteX434" fmla="*/ 4079734 w 5048867"/>
                  <a:gd name="connsiteY434" fmla="*/ 1477337 h 7024246"/>
                  <a:gd name="connsiteX435" fmla="*/ 4091553 w 5048867"/>
                  <a:gd name="connsiteY435" fmla="*/ 1473398 h 7024246"/>
                  <a:gd name="connsiteX436" fmla="*/ 4142767 w 5048867"/>
                  <a:gd name="connsiteY436" fmla="*/ 1453700 h 7024246"/>
                  <a:gd name="connsiteX437" fmla="*/ 4142767 w 5048867"/>
                  <a:gd name="connsiteY437" fmla="*/ 1437942 h 7024246"/>
                  <a:gd name="connsiteX438" fmla="*/ 4115190 w 5048867"/>
                  <a:gd name="connsiteY438" fmla="*/ 1430063 h 7024246"/>
                  <a:gd name="connsiteX439" fmla="*/ 4134888 w 5048867"/>
                  <a:gd name="connsiteY439" fmla="*/ 1402486 h 7024246"/>
                  <a:gd name="connsiteX440" fmla="*/ 4107311 w 5048867"/>
                  <a:gd name="connsiteY440" fmla="*/ 1406425 h 7024246"/>
                  <a:gd name="connsiteX441" fmla="*/ 4060036 w 5048867"/>
                  <a:gd name="connsiteY441" fmla="*/ 1465519 h 7024246"/>
                  <a:gd name="connsiteX442" fmla="*/ 4040338 w 5048867"/>
                  <a:gd name="connsiteY442" fmla="*/ 1453700 h 7024246"/>
                  <a:gd name="connsiteX443" fmla="*/ 4004882 w 5048867"/>
                  <a:gd name="connsiteY443" fmla="*/ 1465519 h 7024246"/>
                  <a:gd name="connsiteX444" fmla="*/ 4012762 w 5048867"/>
                  <a:gd name="connsiteY444" fmla="*/ 1461579 h 7024246"/>
                  <a:gd name="connsiteX445" fmla="*/ 3953668 w 5048867"/>
                  <a:gd name="connsiteY445" fmla="*/ 1445821 h 7024246"/>
                  <a:gd name="connsiteX446" fmla="*/ 3969426 w 5048867"/>
                  <a:gd name="connsiteY446" fmla="*/ 1437942 h 7024246"/>
                  <a:gd name="connsiteX447" fmla="*/ 3937910 w 5048867"/>
                  <a:gd name="connsiteY447" fmla="*/ 1406425 h 7024246"/>
                  <a:gd name="connsiteX448" fmla="*/ 3922151 w 5048867"/>
                  <a:gd name="connsiteY448" fmla="*/ 1386727 h 7024246"/>
                  <a:gd name="connsiteX449" fmla="*/ 3961547 w 5048867"/>
                  <a:gd name="connsiteY449" fmla="*/ 1351271 h 7024246"/>
                  <a:gd name="connsiteX450" fmla="*/ 3918212 w 5048867"/>
                  <a:gd name="connsiteY450" fmla="*/ 1355211 h 7024246"/>
                  <a:gd name="connsiteX451" fmla="*/ 3886695 w 5048867"/>
                  <a:gd name="connsiteY451" fmla="*/ 1331573 h 7024246"/>
                  <a:gd name="connsiteX452" fmla="*/ 3953668 w 5048867"/>
                  <a:gd name="connsiteY452" fmla="*/ 1327634 h 7024246"/>
                  <a:gd name="connsiteX453" fmla="*/ 3993064 w 5048867"/>
                  <a:gd name="connsiteY453" fmla="*/ 1288238 h 7024246"/>
                  <a:gd name="connsiteX454" fmla="*/ 4000943 w 5048867"/>
                  <a:gd name="connsiteY454" fmla="*/ 1292178 h 7024246"/>
                  <a:gd name="connsiteX455" fmla="*/ 3953668 w 5048867"/>
                  <a:gd name="connsiteY455" fmla="*/ 1264601 h 7024246"/>
                  <a:gd name="connsiteX456" fmla="*/ 3859118 w 5048867"/>
                  <a:gd name="connsiteY456" fmla="*/ 1288238 h 7024246"/>
                  <a:gd name="connsiteX457" fmla="*/ 3760629 w 5048867"/>
                  <a:gd name="connsiteY457" fmla="*/ 1335513 h 7024246"/>
                  <a:gd name="connsiteX458" fmla="*/ 3662140 w 5048867"/>
                  <a:gd name="connsiteY458" fmla="*/ 1398546 h 7024246"/>
                  <a:gd name="connsiteX459" fmla="*/ 3764569 w 5048867"/>
                  <a:gd name="connsiteY459" fmla="*/ 1323694 h 7024246"/>
                  <a:gd name="connsiteX460" fmla="*/ 3839421 w 5048867"/>
                  <a:gd name="connsiteY460" fmla="*/ 1280359 h 7024246"/>
                  <a:gd name="connsiteX461" fmla="*/ 3878816 w 5048867"/>
                  <a:gd name="connsiteY461" fmla="*/ 1264601 h 7024246"/>
                  <a:gd name="connsiteX462" fmla="*/ 3937910 w 5048867"/>
                  <a:gd name="connsiteY462" fmla="*/ 1225205 h 7024246"/>
                  <a:gd name="connsiteX463" fmla="*/ 3933970 w 5048867"/>
                  <a:gd name="connsiteY463" fmla="*/ 1217326 h 7024246"/>
                  <a:gd name="connsiteX464" fmla="*/ 3973366 w 5048867"/>
                  <a:gd name="connsiteY464" fmla="*/ 1213386 h 7024246"/>
                  <a:gd name="connsiteX465" fmla="*/ 4024580 w 5048867"/>
                  <a:gd name="connsiteY465" fmla="*/ 1217326 h 7024246"/>
                  <a:gd name="connsiteX466" fmla="*/ 4111251 w 5048867"/>
                  <a:gd name="connsiteY466" fmla="*/ 1217326 h 7024246"/>
                  <a:gd name="connsiteX467" fmla="*/ 4130949 w 5048867"/>
                  <a:gd name="connsiteY467" fmla="*/ 1225205 h 7024246"/>
                  <a:gd name="connsiteX468" fmla="*/ 4166404 w 5048867"/>
                  <a:gd name="connsiteY468" fmla="*/ 1221266 h 7024246"/>
                  <a:gd name="connsiteX469" fmla="*/ 4193982 w 5048867"/>
                  <a:gd name="connsiteY469" fmla="*/ 1217326 h 7024246"/>
                  <a:gd name="connsiteX470" fmla="*/ 4225498 w 5048867"/>
                  <a:gd name="connsiteY470" fmla="*/ 1205507 h 7024246"/>
                  <a:gd name="connsiteX471" fmla="*/ 4268833 w 5048867"/>
                  <a:gd name="connsiteY471" fmla="*/ 1177930 h 7024246"/>
                  <a:gd name="connsiteX472" fmla="*/ 4300350 w 5048867"/>
                  <a:gd name="connsiteY472" fmla="*/ 1162172 h 7024246"/>
                  <a:gd name="connsiteX473" fmla="*/ 4355504 w 5048867"/>
                  <a:gd name="connsiteY473" fmla="*/ 1154293 h 7024246"/>
                  <a:gd name="connsiteX474" fmla="*/ 4390960 w 5048867"/>
                  <a:gd name="connsiteY474" fmla="*/ 1138535 h 7024246"/>
                  <a:gd name="connsiteX475" fmla="*/ 4434295 w 5048867"/>
                  <a:gd name="connsiteY475" fmla="*/ 1107018 h 7024246"/>
                  <a:gd name="connsiteX476" fmla="*/ 4426416 w 5048867"/>
                  <a:gd name="connsiteY476" fmla="*/ 1103079 h 7024246"/>
                  <a:gd name="connsiteX477" fmla="*/ 4438235 w 5048867"/>
                  <a:gd name="connsiteY477" fmla="*/ 1107018 h 7024246"/>
                  <a:gd name="connsiteX478" fmla="*/ 4426416 w 5048867"/>
                  <a:gd name="connsiteY478" fmla="*/ 1095199 h 7024246"/>
                  <a:gd name="connsiteX479" fmla="*/ 4426416 w 5048867"/>
                  <a:gd name="connsiteY479" fmla="*/ 1091260 h 7024246"/>
                  <a:gd name="connsiteX480" fmla="*/ 4438235 w 5048867"/>
                  <a:gd name="connsiteY480" fmla="*/ 1087320 h 7024246"/>
                  <a:gd name="connsiteX481" fmla="*/ 4426416 w 5048867"/>
                  <a:gd name="connsiteY481" fmla="*/ 1083381 h 7024246"/>
                  <a:gd name="connsiteX482" fmla="*/ 4434295 w 5048867"/>
                  <a:gd name="connsiteY482" fmla="*/ 1071562 h 7024246"/>
                  <a:gd name="connsiteX483" fmla="*/ 4446114 w 5048867"/>
                  <a:gd name="connsiteY483" fmla="*/ 1051864 h 7024246"/>
                  <a:gd name="connsiteX484" fmla="*/ 4453993 w 5048867"/>
                  <a:gd name="connsiteY484" fmla="*/ 1047925 h 7024246"/>
                  <a:gd name="connsiteX485" fmla="*/ 4438235 w 5048867"/>
                  <a:gd name="connsiteY485" fmla="*/ 1043985 h 7024246"/>
                  <a:gd name="connsiteX486" fmla="*/ 4442174 w 5048867"/>
                  <a:gd name="connsiteY486" fmla="*/ 1040045 h 7024246"/>
                  <a:gd name="connsiteX487" fmla="*/ 4422476 w 5048867"/>
                  <a:gd name="connsiteY487" fmla="*/ 1036106 h 7024246"/>
                  <a:gd name="connsiteX488" fmla="*/ 4418537 w 5048867"/>
                  <a:gd name="connsiteY488" fmla="*/ 1032166 h 7024246"/>
                  <a:gd name="connsiteX489" fmla="*/ 4390960 w 5048867"/>
                  <a:gd name="connsiteY489" fmla="*/ 1043985 h 7024246"/>
                  <a:gd name="connsiteX490" fmla="*/ 4387020 w 5048867"/>
                  <a:gd name="connsiteY490" fmla="*/ 1040045 h 7024246"/>
                  <a:gd name="connsiteX491" fmla="*/ 4406718 w 5048867"/>
                  <a:gd name="connsiteY491" fmla="*/ 1028227 h 7024246"/>
                  <a:gd name="connsiteX492" fmla="*/ 4398839 w 5048867"/>
                  <a:gd name="connsiteY492" fmla="*/ 1008529 h 7024246"/>
                  <a:gd name="connsiteX493" fmla="*/ 4367323 w 5048867"/>
                  <a:gd name="connsiteY493" fmla="*/ 1004589 h 7024246"/>
                  <a:gd name="connsiteX494" fmla="*/ 4414597 w 5048867"/>
                  <a:gd name="connsiteY494" fmla="*/ 984892 h 7024246"/>
                  <a:gd name="connsiteX495" fmla="*/ 4390960 w 5048867"/>
                  <a:gd name="connsiteY495" fmla="*/ 977012 h 7024246"/>
                  <a:gd name="connsiteX496" fmla="*/ 4394899 w 5048867"/>
                  <a:gd name="connsiteY496" fmla="*/ 973073 h 7024246"/>
                  <a:gd name="connsiteX497" fmla="*/ 4390960 w 5048867"/>
                  <a:gd name="connsiteY497" fmla="*/ 969133 h 7024246"/>
                  <a:gd name="connsiteX498" fmla="*/ 4394899 w 5048867"/>
                  <a:gd name="connsiteY498" fmla="*/ 965194 h 7024246"/>
                  <a:gd name="connsiteX499" fmla="*/ 4355504 w 5048867"/>
                  <a:gd name="connsiteY499" fmla="*/ 953375 h 7024246"/>
                  <a:gd name="connsiteX500" fmla="*/ 4343685 w 5048867"/>
                  <a:gd name="connsiteY500" fmla="*/ 957315 h 7024246"/>
                  <a:gd name="connsiteX501" fmla="*/ 4347625 w 5048867"/>
                  <a:gd name="connsiteY501" fmla="*/ 949435 h 7024246"/>
                  <a:gd name="connsiteX502" fmla="*/ 4331866 w 5048867"/>
                  <a:gd name="connsiteY502" fmla="*/ 953375 h 7024246"/>
                  <a:gd name="connsiteX503" fmla="*/ 4331866 w 5048867"/>
                  <a:gd name="connsiteY503" fmla="*/ 949435 h 7024246"/>
                  <a:gd name="connsiteX504" fmla="*/ 4316108 w 5048867"/>
                  <a:gd name="connsiteY504" fmla="*/ 957315 h 7024246"/>
                  <a:gd name="connsiteX505" fmla="*/ 4320048 w 5048867"/>
                  <a:gd name="connsiteY505" fmla="*/ 945496 h 7024246"/>
                  <a:gd name="connsiteX506" fmla="*/ 4308229 w 5048867"/>
                  <a:gd name="connsiteY506" fmla="*/ 953375 h 7024246"/>
                  <a:gd name="connsiteX507" fmla="*/ 4308229 w 5048867"/>
                  <a:gd name="connsiteY507" fmla="*/ 953375 h 7024246"/>
                  <a:gd name="connsiteX508" fmla="*/ 4312169 w 5048867"/>
                  <a:gd name="connsiteY508" fmla="*/ 949435 h 7024246"/>
                  <a:gd name="connsiteX509" fmla="*/ 4300350 w 5048867"/>
                  <a:gd name="connsiteY509" fmla="*/ 949435 h 7024246"/>
                  <a:gd name="connsiteX510" fmla="*/ 4312169 w 5048867"/>
                  <a:gd name="connsiteY510" fmla="*/ 937617 h 7024246"/>
                  <a:gd name="connsiteX511" fmla="*/ 4308229 w 5048867"/>
                  <a:gd name="connsiteY511" fmla="*/ 937617 h 7024246"/>
                  <a:gd name="connsiteX512" fmla="*/ 4316108 w 5048867"/>
                  <a:gd name="connsiteY512" fmla="*/ 921859 h 7024246"/>
                  <a:gd name="connsiteX513" fmla="*/ 4308229 w 5048867"/>
                  <a:gd name="connsiteY513" fmla="*/ 925798 h 7024246"/>
                  <a:gd name="connsiteX514" fmla="*/ 4308229 w 5048867"/>
                  <a:gd name="connsiteY514" fmla="*/ 917919 h 7024246"/>
                  <a:gd name="connsiteX515" fmla="*/ 4300350 w 5048867"/>
                  <a:gd name="connsiteY515" fmla="*/ 925798 h 7024246"/>
                  <a:gd name="connsiteX516" fmla="*/ 4288531 w 5048867"/>
                  <a:gd name="connsiteY516" fmla="*/ 917919 h 7024246"/>
                  <a:gd name="connsiteX517" fmla="*/ 4300350 w 5048867"/>
                  <a:gd name="connsiteY517" fmla="*/ 902161 h 7024246"/>
                  <a:gd name="connsiteX518" fmla="*/ 4292471 w 5048867"/>
                  <a:gd name="connsiteY518" fmla="*/ 913979 h 7024246"/>
                  <a:gd name="connsiteX519" fmla="*/ 4284591 w 5048867"/>
                  <a:gd name="connsiteY519" fmla="*/ 913979 h 7024246"/>
                  <a:gd name="connsiteX520" fmla="*/ 4284591 w 5048867"/>
                  <a:gd name="connsiteY520" fmla="*/ 910040 h 7024246"/>
                  <a:gd name="connsiteX521" fmla="*/ 4292471 w 5048867"/>
                  <a:gd name="connsiteY521" fmla="*/ 898221 h 7024246"/>
                  <a:gd name="connsiteX522" fmla="*/ 4268833 w 5048867"/>
                  <a:gd name="connsiteY522" fmla="*/ 898221 h 7024246"/>
                  <a:gd name="connsiteX523" fmla="*/ 4280652 w 5048867"/>
                  <a:gd name="connsiteY523" fmla="*/ 894282 h 7024246"/>
                  <a:gd name="connsiteX524" fmla="*/ 4296410 w 5048867"/>
                  <a:gd name="connsiteY524" fmla="*/ 890342 h 7024246"/>
                  <a:gd name="connsiteX525" fmla="*/ 4276712 w 5048867"/>
                  <a:gd name="connsiteY525" fmla="*/ 886402 h 7024246"/>
                  <a:gd name="connsiteX526" fmla="*/ 4280652 w 5048867"/>
                  <a:gd name="connsiteY526" fmla="*/ 890342 h 7024246"/>
                  <a:gd name="connsiteX527" fmla="*/ 4272773 w 5048867"/>
                  <a:gd name="connsiteY527" fmla="*/ 886402 h 7024246"/>
                  <a:gd name="connsiteX528" fmla="*/ 4288531 w 5048867"/>
                  <a:gd name="connsiteY528" fmla="*/ 878523 h 7024246"/>
                  <a:gd name="connsiteX529" fmla="*/ 4276712 w 5048867"/>
                  <a:gd name="connsiteY529" fmla="*/ 874584 h 7024246"/>
                  <a:gd name="connsiteX530" fmla="*/ 4296410 w 5048867"/>
                  <a:gd name="connsiteY530" fmla="*/ 862765 h 7024246"/>
                  <a:gd name="connsiteX531" fmla="*/ 4296410 w 5048867"/>
                  <a:gd name="connsiteY531" fmla="*/ 874584 h 7024246"/>
                  <a:gd name="connsiteX532" fmla="*/ 4308229 w 5048867"/>
                  <a:gd name="connsiteY532" fmla="*/ 858825 h 7024246"/>
                  <a:gd name="connsiteX533" fmla="*/ 4296410 w 5048867"/>
                  <a:gd name="connsiteY533" fmla="*/ 839128 h 7024246"/>
                  <a:gd name="connsiteX534" fmla="*/ 4288531 w 5048867"/>
                  <a:gd name="connsiteY534" fmla="*/ 827309 h 7024246"/>
                  <a:gd name="connsiteX535" fmla="*/ 4304289 w 5048867"/>
                  <a:gd name="connsiteY535" fmla="*/ 827309 h 7024246"/>
                  <a:gd name="connsiteX536" fmla="*/ 4304289 w 5048867"/>
                  <a:gd name="connsiteY536" fmla="*/ 831248 h 7024246"/>
                  <a:gd name="connsiteX537" fmla="*/ 4320048 w 5048867"/>
                  <a:gd name="connsiteY537" fmla="*/ 823369 h 7024246"/>
                  <a:gd name="connsiteX538" fmla="*/ 4308229 w 5048867"/>
                  <a:gd name="connsiteY538" fmla="*/ 819430 h 7024246"/>
                  <a:gd name="connsiteX539" fmla="*/ 4308229 w 5048867"/>
                  <a:gd name="connsiteY539" fmla="*/ 811551 h 7024246"/>
                  <a:gd name="connsiteX540" fmla="*/ 4312169 w 5048867"/>
                  <a:gd name="connsiteY540" fmla="*/ 811551 h 7024246"/>
                  <a:gd name="connsiteX541" fmla="*/ 4323987 w 5048867"/>
                  <a:gd name="connsiteY541" fmla="*/ 811551 h 7024246"/>
                  <a:gd name="connsiteX542" fmla="*/ 4316108 w 5048867"/>
                  <a:gd name="connsiteY542" fmla="*/ 807611 h 7024246"/>
                  <a:gd name="connsiteX543" fmla="*/ 4308229 w 5048867"/>
                  <a:gd name="connsiteY543" fmla="*/ 799732 h 7024246"/>
                  <a:gd name="connsiteX544" fmla="*/ 4296410 w 5048867"/>
                  <a:gd name="connsiteY544" fmla="*/ 803672 h 7024246"/>
                  <a:gd name="connsiteX545" fmla="*/ 4296410 w 5048867"/>
                  <a:gd name="connsiteY545" fmla="*/ 803672 h 7024246"/>
                  <a:gd name="connsiteX546" fmla="*/ 4304289 w 5048867"/>
                  <a:gd name="connsiteY546" fmla="*/ 791853 h 7024246"/>
                  <a:gd name="connsiteX547" fmla="*/ 4292471 w 5048867"/>
                  <a:gd name="connsiteY547" fmla="*/ 791853 h 7024246"/>
                  <a:gd name="connsiteX548" fmla="*/ 4304289 w 5048867"/>
                  <a:gd name="connsiteY548" fmla="*/ 776095 h 7024246"/>
                  <a:gd name="connsiteX549" fmla="*/ 4272773 w 5048867"/>
                  <a:gd name="connsiteY549" fmla="*/ 780034 h 7024246"/>
                  <a:gd name="connsiteX550" fmla="*/ 4272773 w 5048867"/>
                  <a:gd name="connsiteY550" fmla="*/ 780034 h 7024246"/>
                  <a:gd name="connsiteX551" fmla="*/ 4296410 w 5048867"/>
                  <a:gd name="connsiteY551" fmla="*/ 772155 h 7024246"/>
                  <a:gd name="connsiteX552" fmla="*/ 4292471 w 5048867"/>
                  <a:gd name="connsiteY552" fmla="*/ 756397 h 7024246"/>
                  <a:gd name="connsiteX553" fmla="*/ 4300350 w 5048867"/>
                  <a:gd name="connsiteY553" fmla="*/ 748518 h 7024246"/>
                  <a:gd name="connsiteX554" fmla="*/ 4300350 w 5048867"/>
                  <a:gd name="connsiteY554" fmla="*/ 744578 h 7024246"/>
                  <a:gd name="connsiteX555" fmla="*/ 4288531 w 5048867"/>
                  <a:gd name="connsiteY555" fmla="*/ 744578 h 7024246"/>
                  <a:gd name="connsiteX556" fmla="*/ 4296410 w 5048867"/>
                  <a:gd name="connsiteY556" fmla="*/ 736699 h 7024246"/>
                  <a:gd name="connsiteX557" fmla="*/ 4292471 w 5048867"/>
                  <a:gd name="connsiteY557" fmla="*/ 736699 h 7024246"/>
                  <a:gd name="connsiteX558" fmla="*/ 4292471 w 5048867"/>
                  <a:gd name="connsiteY558" fmla="*/ 732759 h 7024246"/>
                  <a:gd name="connsiteX559" fmla="*/ 4284591 w 5048867"/>
                  <a:gd name="connsiteY559" fmla="*/ 736699 h 7024246"/>
                  <a:gd name="connsiteX560" fmla="*/ 4284591 w 5048867"/>
                  <a:gd name="connsiteY560" fmla="*/ 732759 h 7024246"/>
                  <a:gd name="connsiteX561" fmla="*/ 4296410 w 5048867"/>
                  <a:gd name="connsiteY561" fmla="*/ 724880 h 7024246"/>
                  <a:gd name="connsiteX562" fmla="*/ 4292471 w 5048867"/>
                  <a:gd name="connsiteY562" fmla="*/ 705182 h 7024246"/>
                  <a:gd name="connsiteX563" fmla="*/ 4284591 w 5048867"/>
                  <a:gd name="connsiteY563" fmla="*/ 709122 h 7024246"/>
                  <a:gd name="connsiteX564" fmla="*/ 4288531 w 5048867"/>
                  <a:gd name="connsiteY564" fmla="*/ 697303 h 7024246"/>
                  <a:gd name="connsiteX565" fmla="*/ 4276712 w 5048867"/>
                  <a:gd name="connsiteY565" fmla="*/ 701243 h 7024246"/>
                  <a:gd name="connsiteX566" fmla="*/ 4280652 w 5048867"/>
                  <a:gd name="connsiteY566" fmla="*/ 693364 h 7024246"/>
                  <a:gd name="connsiteX567" fmla="*/ 4276712 w 5048867"/>
                  <a:gd name="connsiteY567" fmla="*/ 673666 h 7024246"/>
                  <a:gd name="connsiteX568" fmla="*/ 4249136 w 5048867"/>
                  <a:gd name="connsiteY568" fmla="*/ 701243 h 7024246"/>
                  <a:gd name="connsiteX569" fmla="*/ 4233377 w 5048867"/>
                  <a:gd name="connsiteY569" fmla="*/ 724880 h 7024246"/>
                  <a:gd name="connsiteX570" fmla="*/ 4217619 w 5048867"/>
                  <a:gd name="connsiteY570" fmla="*/ 720941 h 7024246"/>
                  <a:gd name="connsiteX571" fmla="*/ 4221558 w 5048867"/>
                  <a:gd name="connsiteY571" fmla="*/ 728820 h 7024246"/>
                  <a:gd name="connsiteX572" fmla="*/ 4213679 w 5048867"/>
                  <a:gd name="connsiteY572" fmla="*/ 724880 h 7024246"/>
                  <a:gd name="connsiteX573" fmla="*/ 4205800 w 5048867"/>
                  <a:gd name="connsiteY573" fmla="*/ 732759 h 7024246"/>
                  <a:gd name="connsiteX574" fmla="*/ 4205800 w 5048867"/>
                  <a:gd name="connsiteY574" fmla="*/ 744578 h 7024246"/>
                  <a:gd name="connsiteX575" fmla="*/ 4186102 w 5048867"/>
                  <a:gd name="connsiteY575" fmla="*/ 756397 h 7024246"/>
                  <a:gd name="connsiteX576" fmla="*/ 4170344 w 5048867"/>
                  <a:gd name="connsiteY576" fmla="*/ 780034 h 7024246"/>
                  <a:gd name="connsiteX577" fmla="*/ 4154586 w 5048867"/>
                  <a:gd name="connsiteY577" fmla="*/ 768215 h 7024246"/>
                  <a:gd name="connsiteX578" fmla="*/ 4099432 w 5048867"/>
                  <a:gd name="connsiteY578" fmla="*/ 795792 h 7024246"/>
                  <a:gd name="connsiteX579" fmla="*/ 4103371 w 5048867"/>
                  <a:gd name="connsiteY579" fmla="*/ 776095 h 7024246"/>
                  <a:gd name="connsiteX580" fmla="*/ 4099432 w 5048867"/>
                  <a:gd name="connsiteY580" fmla="*/ 780034 h 7024246"/>
                  <a:gd name="connsiteX581" fmla="*/ 4083674 w 5048867"/>
                  <a:gd name="connsiteY581" fmla="*/ 780034 h 7024246"/>
                  <a:gd name="connsiteX582" fmla="*/ 4040338 w 5048867"/>
                  <a:gd name="connsiteY582" fmla="*/ 764276 h 7024246"/>
                  <a:gd name="connsiteX583" fmla="*/ 4056097 w 5048867"/>
                  <a:gd name="connsiteY583" fmla="*/ 756397 h 7024246"/>
                  <a:gd name="connsiteX584" fmla="*/ 4056097 w 5048867"/>
                  <a:gd name="connsiteY584" fmla="*/ 748518 h 7024246"/>
                  <a:gd name="connsiteX585" fmla="*/ 4056097 w 5048867"/>
                  <a:gd name="connsiteY585" fmla="*/ 744578 h 7024246"/>
                  <a:gd name="connsiteX586" fmla="*/ 4067915 w 5048867"/>
                  <a:gd name="connsiteY586" fmla="*/ 744578 h 7024246"/>
                  <a:gd name="connsiteX587" fmla="*/ 4056097 w 5048867"/>
                  <a:gd name="connsiteY587" fmla="*/ 736699 h 7024246"/>
                  <a:gd name="connsiteX588" fmla="*/ 4067915 w 5048867"/>
                  <a:gd name="connsiteY588" fmla="*/ 705182 h 7024246"/>
                  <a:gd name="connsiteX589" fmla="*/ 4103371 w 5048867"/>
                  <a:gd name="connsiteY589" fmla="*/ 665787 h 7024246"/>
                  <a:gd name="connsiteX590" fmla="*/ 4107311 w 5048867"/>
                  <a:gd name="connsiteY590" fmla="*/ 646089 h 7024246"/>
                  <a:gd name="connsiteX591" fmla="*/ 4083674 w 5048867"/>
                  <a:gd name="connsiteY591" fmla="*/ 653968 h 7024246"/>
                  <a:gd name="connsiteX592" fmla="*/ 4040338 w 5048867"/>
                  <a:gd name="connsiteY592" fmla="*/ 634270 h 7024246"/>
                  <a:gd name="connsiteX593" fmla="*/ 4032459 w 5048867"/>
                  <a:gd name="connsiteY593" fmla="*/ 630331 h 7024246"/>
                  <a:gd name="connsiteX594" fmla="*/ 4044278 w 5048867"/>
                  <a:gd name="connsiteY594" fmla="*/ 626391 h 7024246"/>
                  <a:gd name="connsiteX595" fmla="*/ 4032459 w 5048867"/>
                  <a:gd name="connsiteY595" fmla="*/ 626391 h 7024246"/>
                  <a:gd name="connsiteX596" fmla="*/ 4048217 w 5048867"/>
                  <a:gd name="connsiteY596" fmla="*/ 622451 h 7024246"/>
                  <a:gd name="connsiteX597" fmla="*/ 4032459 w 5048867"/>
                  <a:gd name="connsiteY597" fmla="*/ 614572 h 7024246"/>
                  <a:gd name="connsiteX598" fmla="*/ 4032459 w 5048867"/>
                  <a:gd name="connsiteY598" fmla="*/ 602754 h 7024246"/>
                  <a:gd name="connsiteX599" fmla="*/ 4016701 w 5048867"/>
                  <a:gd name="connsiteY599" fmla="*/ 602754 h 7024246"/>
                  <a:gd name="connsiteX600" fmla="*/ 4020641 w 5048867"/>
                  <a:gd name="connsiteY600" fmla="*/ 590935 h 7024246"/>
                  <a:gd name="connsiteX601" fmla="*/ 3985184 w 5048867"/>
                  <a:gd name="connsiteY601" fmla="*/ 575177 h 7024246"/>
                  <a:gd name="connsiteX602" fmla="*/ 3945789 w 5048867"/>
                  <a:gd name="connsiteY602" fmla="*/ 586995 h 7024246"/>
                  <a:gd name="connsiteX603" fmla="*/ 3910333 w 5048867"/>
                  <a:gd name="connsiteY603" fmla="*/ 586995 h 7024246"/>
                  <a:gd name="connsiteX604" fmla="*/ 3914272 w 5048867"/>
                  <a:gd name="connsiteY604" fmla="*/ 583056 h 7024246"/>
                  <a:gd name="connsiteX605" fmla="*/ 3839421 w 5048867"/>
                  <a:gd name="connsiteY605" fmla="*/ 575177 h 7024246"/>
                  <a:gd name="connsiteX606" fmla="*/ 3843360 w 5048867"/>
                  <a:gd name="connsiteY606" fmla="*/ 571237 h 7024246"/>
                  <a:gd name="connsiteX607" fmla="*/ 3835481 w 5048867"/>
                  <a:gd name="connsiteY607" fmla="*/ 571237 h 7024246"/>
                  <a:gd name="connsiteX608" fmla="*/ 3839421 w 5048867"/>
                  <a:gd name="connsiteY608" fmla="*/ 575177 h 7024246"/>
                  <a:gd name="connsiteX609" fmla="*/ 3811843 w 5048867"/>
                  <a:gd name="connsiteY609" fmla="*/ 590935 h 7024246"/>
                  <a:gd name="connsiteX610" fmla="*/ 3803964 w 5048867"/>
                  <a:gd name="connsiteY610" fmla="*/ 626391 h 7024246"/>
                  <a:gd name="connsiteX611" fmla="*/ 3768508 w 5048867"/>
                  <a:gd name="connsiteY611" fmla="*/ 657908 h 7024246"/>
                  <a:gd name="connsiteX612" fmla="*/ 3740931 w 5048867"/>
                  <a:gd name="connsiteY612" fmla="*/ 661847 h 7024246"/>
                  <a:gd name="connsiteX613" fmla="*/ 3768508 w 5048867"/>
                  <a:gd name="connsiteY613" fmla="*/ 657908 h 7024246"/>
                  <a:gd name="connsiteX614" fmla="*/ 3768508 w 5048867"/>
                  <a:gd name="connsiteY614" fmla="*/ 661847 h 7024246"/>
                  <a:gd name="connsiteX615" fmla="*/ 3784267 w 5048867"/>
                  <a:gd name="connsiteY615" fmla="*/ 661847 h 7024246"/>
                  <a:gd name="connsiteX616" fmla="*/ 3776388 w 5048867"/>
                  <a:gd name="connsiteY616" fmla="*/ 669726 h 7024246"/>
                  <a:gd name="connsiteX617" fmla="*/ 3780327 w 5048867"/>
                  <a:gd name="connsiteY617" fmla="*/ 673666 h 7024246"/>
                  <a:gd name="connsiteX618" fmla="*/ 3772448 w 5048867"/>
                  <a:gd name="connsiteY618" fmla="*/ 689424 h 7024246"/>
                  <a:gd name="connsiteX619" fmla="*/ 3768508 w 5048867"/>
                  <a:gd name="connsiteY619" fmla="*/ 697303 h 7024246"/>
                  <a:gd name="connsiteX620" fmla="*/ 3776388 w 5048867"/>
                  <a:gd name="connsiteY620" fmla="*/ 701243 h 7024246"/>
                  <a:gd name="connsiteX621" fmla="*/ 3744871 w 5048867"/>
                  <a:gd name="connsiteY621" fmla="*/ 713061 h 7024246"/>
                  <a:gd name="connsiteX622" fmla="*/ 3725173 w 5048867"/>
                  <a:gd name="connsiteY622" fmla="*/ 736699 h 7024246"/>
                  <a:gd name="connsiteX623" fmla="*/ 3677898 w 5048867"/>
                  <a:gd name="connsiteY623" fmla="*/ 772155 h 7024246"/>
                  <a:gd name="connsiteX624" fmla="*/ 3713354 w 5048867"/>
                  <a:gd name="connsiteY624" fmla="*/ 803672 h 7024246"/>
                  <a:gd name="connsiteX625" fmla="*/ 3681838 w 5048867"/>
                  <a:gd name="connsiteY625" fmla="*/ 894282 h 7024246"/>
                  <a:gd name="connsiteX626" fmla="*/ 3599107 w 5048867"/>
                  <a:gd name="connsiteY626" fmla="*/ 945496 h 7024246"/>
                  <a:gd name="connsiteX627" fmla="*/ 3540014 w 5048867"/>
                  <a:gd name="connsiteY627" fmla="*/ 965194 h 7024246"/>
                  <a:gd name="connsiteX628" fmla="*/ 3504557 w 5048867"/>
                  <a:gd name="connsiteY628" fmla="*/ 977012 h 7024246"/>
                  <a:gd name="connsiteX629" fmla="*/ 3508497 w 5048867"/>
                  <a:gd name="connsiteY629" fmla="*/ 996710 h 7024246"/>
                  <a:gd name="connsiteX630" fmla="*/ 3500618 w 5048867"/>
                  <a:gd name="connsiteY630" fmla="*/ 996710 h 7024246"/>
                  <a:gd name="connsiteX631" fmla="*/ 3504557 w 5048867"/>
                  <a:gd name="connsiteY631" fmla="*/ 1024287 h 7024246"/>
                  <a:gd name="connsiteX632" fmla="*/ 3504557 w 5048867"/>
                  <a:gd name="connsiteY632" fmla="*/ 1028227 h 7024246"/>
                  <a:gd name="connsiteX633" fmla="*/ 3488799 w 5048867"/>
                  <a:gd name="connsiteY633" fmla="*/ 1059743 h 7024246"/>
                  <a:gd name="connsiteX634" fmla="*/ 3496678 w 5048867"/>
                  <a:gd name="connsiteY634" fmla="*/ 1067622 h 7024246"/>
                  <a:gd name="connsiteX635" fmla="*/ 3488799 w 5048867"/>
                  <a:gd name="connsiteY635" fmla="*/ 1071562 h 7024246"/>
                  <a:gd name="connsiteX636" fmla="*/ 3488799 w 5048867"/>
                  <a:gd name="connsiteY636" fmla="*/ 1087320 h 7024246"/>
                  <a:gd name="connsiteX637" fmla="*/ 3469101 w 5048867"/>
                  <a:gd name="connsiteY637" fmla="*/ 1114897 h 7024246"/>
                  <a:gd name="connsiteX638" fmla="*/ 3457282 w 5048867"/>
                  <a:gd name="connsiteY638" fmla="*/ 1126716 h 7024246"/>
                  <a:gd name="connsiteX639" fmla="*/ 3457282 w 5048867"/>
                  <a:gd name="connsiteY639" fmla="*/ 1134595 h 7024246"/>
                  <a:gd name="connsiteX640" fmla="*/ 3449403 w 5048867"/>
                  <a:gd name="connsiteY640" fmla="*/ 1146414 h 7024246"/>
                  <a:gd name="connsiteX641" fmla="*/ 3441524 w 5048867"/>
                  <a:gd name="connsiteY641" fmla="*/ 1134595 h 7024246"/>
                  <a:gd name="connsiteX642" fmla="*/ 3445464 w 5048867"/>
                  <a:gd name="connsiteY642" fmla="*/ 1130656 h 7024246"/>
                  <a:gd name="connsiteX643" fmla="*/ 3410008 w 5048867"/>
                  <a:gd name="connsiteY643" fmla="*/ 1158232 h 7024246"/>
                  <a:gd name="connsiteX644" fmla="*/ 3382431 w 5048867"/>
                  <a:gd name="connsiteY644" fmla="*/ 1146414 h 7024246"/>
                  <a:gd name="connsiteX645" fmla="*/ 3358793 w 5048867"/>
                  <a:gd name="connsiteY645" fmla="*/ 1095199 h 7024246"/>
                  <a:gd name="connsiteX646" fmla="*/ 3362733 w 5048867"/>
                  <a:gd name="connsiteY646" fmla="*/ 1071562 h 7024246"/>
                  <a:gd name="connsiteX647" fmla="*/ 3362733 w 5048867"/>
                  <a:gd name="connsiteY647" fmla="*/ 1047925 h 7024246"/>
                  <a:gd name="connsiteX648" fmla="*/ 3382431 w 5048867"/>
                  <a:gd name="connsiteY648" fmla="*/ 1020348 h 7024246"/>
                  <a:gd name="connsiteX649" fmla="*/ 3398189 w 5048867"/>
                  <a:gd name="connsiteY649" fmla="*/ 977012 h 7024246"/>
                  <a:gd name="connsiteX650" fmla="*/ 3402129 w 5048867"/>
                  <a:gd name="connsiteY650" fmla="*/ 937617 h 7024246"/>
                  <a:gd name="connsiteX651" fmla="*/ 3370612 w 5048867"/>
                  <a:gd name="connsiteY651" fmla="*/ 933677 h 7024246"/>
                  <a:gd name="connsiteX652" fmla="*/ 3311519 w 5048867"/>
                  <a:gd name="connsiteY652" fmla="*/ 929738 h 7024246"/>
                  <a:gd name="connsiteX653" fmla="*/ 3315458 w 5048867"/>
                  <a:gd name="connsiteY653" fmla="*/ 921859 h 7024246"/>
                  <a:gd name="connsiteX654" fmla="*/ 3283942 w 5048867"/>
                  <a:gd name="connsiteY654" fmla="*/ 902161 h 7024246"/>
                  <a:gd name="connsiteX655" fmla="*/ 3236667 w 5048867"/>
                  <a:gd name="connsiteY655" fmla="*/ 886402 h 7024246"/>
                  <a:gd name="connsiteX656" fmla="*/ 3185453 w 5048867"/>
                  <a:gd name="connsiteY656" fmla="*/ 839128 h 7024246"/>
                  <a:gd name="connsiteX657" fmla="*/ 3134238 w 5048867"/>
                  <a:gd name="connsiteY657" fmla="*/ 823369 h 7024246"/>
                  <a:gd name="connsiteX658" fmla="*/ 3079084 w 5048867"/>
                  <a:gd name="connsiteY658" fmla="*/ 835188 h 7024246"/>
                  <a:gd name="connsiteX659" fmla="*/ 3086963 w 5048867"/>
                  <a:gd name="connsiteY659" fmla="*/ 831248 h 7024246"/>
                  <a:gd name="connsiteX660" fmla="*/ 3067266 w 5048867"/>
                  <a:gd name="connsiteY660" fmla="*/ 835188 h 7024246"/>
                  <a:gd name="connsiteX661" fmla="*/ 3090903 w 5048867"/>
                  <a:gd name="connsiteY661" fmla="*/ 787913 h 7024246"/>
                  <a:gd name="connsiteX662" fmla="*/ 3094842 w 5048867"/>
                  <a:gd name="connsiteY662" fmla="*/ 744578 h 7024246"/>
                  <a:gd name="connsiteX663" fmla="*/ 3063326 w 5048867"/>
                  <a:gd name="connsiteY663" fmla="*/ 744578 h 7024246"/>
                  <a:gd name="connsiteX664" fmla="*/ 3051507 w 5048867"/>
                  <a:gd name="connsiteY664" fmla="*/ 728820 h 7024246"/>
                  <a:gd name="connsiteX665" fmla="*/ 3079084 w 5048867"/>
                  <a:gd name="connsiteY665" fmla="*/ 693364 h 7024246"/>
                  <a:gd name="connsiteX666" fmla="*/ 3110601 w 5048867"/>
                  <a:gd name="connsiteY666" fmla="*/ 653968 h 7024246"/>
                  <a:gd name="connsiteX667" fmla="*/ 3169694 w 5048867"/>
                  <a:gd name="connsiteY667" fmla="*/ 610633 h 7024246"/>
                  <a:gd name="connsiteX668" fmla="*/ 3181513 w 5048867"/>
                  <a:gd name="connsiteY668" fmla="*/ 610633 h 7024246"/>
                  <a:gd name="connsiteX669" fmla="*/ 3220908 w 5048867"/>
                  <a:gd name="connsiteY669" fmla="*/ 583056 h 7024246"/>
                  <a:gd name="connsiteX670" fmla="*/ 3216969 w 5048867"/>
                  <a:gd name="connsiteY670" fmla="*/ 579116 h 7024246"/>
                  <a:gd name="connsiteX671" fmla="*/ 3256365 w 5048867"/>
                  <a:gd name="connsiteY671" fmla="*/ 559418 h 7024246"/>
                  <a:gd name="connsiteX672" fmla="*/ 3260304 w 5048867"/>
                  <a:gd name="connsiteY672" fmla="*/ 567298 h 7024246"/>
                  <a:gd name="connsiteX673" fmla="*/ 3264244 w 5048867"/>
                  <a:gd name="connsiteY673" fmla="*/ 559418 h 7024246"/>
                  <a:gd name="connsiteX674" fmla="*/ 3287881 w 5048867"/>
                  <a:gd name="connsiteY674" fmla="*/ 551539 h 7024246"/>
                  <a:gd name="connsiteX675" fmla="*/ 3307579 w 5048867"/>
                  <a:gd name="connsiteY675" fmla="*/ 547600 h 7024246"/>
                  <a:gd name="connsiteX676" fmla="*/ 3291821 w 5048867"/>
                  <a:gd name="connsiteY676" fmla="*/ 539721 h 7024246"/>
                  <a:gd name="connsiteX677" fmla="*/ 3374552 w 5048867"/>
                  <a:gd name="connsiteY677" fmla="*/ 512144 h 7024246"/>
                  <a:gd name="connsiteX678" fmla="*/ 3378491 w 5048867"/>
                  <a:gd name="connsiteY678" fmla="*/ 512144 h 7024246"/>
                  <a:gd name="connsiteX679" fmla="*/ 3346975 w 5048867"/>
                  <a:gd name="connsiteY679" fmla="*/ 496385 h 7024246"/>
                  <a:gd name="connsiteX680" fmla="*/ 3394249 w 5048867"/>
                  <a:gd name="connsiteY680" fmla="*/ 500325 h 7024246"/>
                  <a:gd name="connsiteX681" fmla="*/ 3417887 w 5048867"/>
                  <a:gd name="connsiteY681" fmla="*/ 496385 h 7024246"/>
                  <a:gd name="connsiteX682" fmla="*/ 3437585 w 5048867"/>
                  <a:gd name="connsiteY682" fmla="*/ 484567 h 7024246"/>
                  <a:gd name="connsiteX683" fmla="*/ 3441524 w 5048867"/>
                  <a:gd name="connsiteY683" fmla="*/ 472748 h 7024246"/>
                  <a:gd name="connsiteX684" fmla="*/ 3465162 w 5048867"/>
                  <a:gd name="connsiteY684" fmla="*/ 484567 h 7024246"/>
                  <a:gd name="connsiteX685" fmla="*/ 3465162 w 5048867"/>
                  <a:gd name="connsiteY685" fmla="*/ 480627 h 7024246"/>
                  <a:gd name="connsiteX686" fmla="*/ 3540014 w 5048867"/>
                  <a:gd name="connsiteY686" fmla="*/ 456990 h 7024246"/>
                  <a:gd name="connsiteX687" fmla="*/ 3575469 w 5048867"/>
                  <a:gd name="connsiteY687" fmla="*/ 417594 h 7024246"/>
                  <a:gd name="connsiteX688" fmla="*/ 3670019 w 5048867"/>
                  <a:gd name="connsiteY688" fmla="*/ 378198 h 7024246"/>
                  <a:gd name="connsiteX689" fmla="*/ 3650321 w 5048867"/>
                  <a:gd name="connsiteY689" fmla="*/ 366380 h 7024246"/>
                  <a:gd name="connsiteX690" fmla="*/ 3701536 w 5048867"/>
                  <a:gd name="connsiteY690" fmla="*/ 358500 h 7024246"/>
                  <a:gd name="connsiteX691" fmla="*/ 3697596 w 5048867"/>
                  <a:gd name="connsiteY691" fmla="*/ 370319 h 7024246"/>
                  <a:gd name="connsiteX692" fmla="*/ 3725173 w 5048867"/>
                  <a:gd name="connsiteY692" fmla="*/ 374259 h 7024246"/>
                  <a:gd name="connsiteX693" fmla="*/ 3721234 w 5048867"/>
                  <a:gd name="connsiteY693" fmla="*/ 393957 h 7024246"/>
                  <a:gd name="connsiteX694" fmla="*/ 3733052 w 5048867"/>
                  <a:gd name="connsiteY694" fmla="*/ 393957 h 7024246"/>
                  <a:gd name="connsiteX695" fmla="*/ 3729113 w 5048867"/>
                  <a:gd name="connsiteY695" fmla="*/ 397896 h 7024246"/>
                  <a:gd name="connsiteX696" fmla="*/ 3752750 w 5048867"/>
                  <a:gd name="connsiteY696" fmla="*/ 393957 h 7024246"/>
                  <a:gd name="connsiteX697" fmla="*/ 3740931 w 5048867"/>
                  <a:gd name="connsiteY697" fmla="*/ 390017 h 7024246"/>
                  <a:gd name="connsiteX698" fmla="*/ 3733052 w 5048867"/>
                  <a:gd name="connsiteY698" fmla="*/ 362440 h 7024246"/>
                  <a:gd name="connsiteX699" fmla="*/ 3752750 w 5048867"/>
                  <a:gd name="connsiteY699" fmla="*/ 370319 h 7024246"/>
                  <a:gd name="connsiteX700" fmla="*/ 3764569 w 5048867"/>
                  <a:gd name="connsiteY700" fmla="*/ 346682 h 7024246"/>
                  <a:gd name="connsiteX701" fmla="*/ 3756690 w 5048867"/>
                  <a:gd name="connsiteY701" fmla="*/ 346682 h 7024246"/>
                  <a:gd name="connsiteX702" fmla="*/ 3768508 w 5048867"/>
                  <a:gd name="connsiteY702" fmla="*/ 346682 h 7024246"/>
                  <a:gd name="connsiteX703" fmla="*/ 3764569 w 5048867"/>
                  <a:gd name="connsiteY703" fmla="*/ 366380 h 7024246"/>
                  <a:gd name="connsiteX704" fmla="*/ 3792146 w 5048867"/>
                  <a:gd name="connsiteY704" fmla="*/ 366380 h 7024246"/>
                  <a:gd name="connsiteX705" fmla="*/ 3780327 w 5048867"/>
                  <a:gd name="connsiteY705" fmla="*/ 366380 h 7024246"/>
                  <a:gd name="connsiteX706" fmla="*/ 3863058 w 5048867"/>
                  <a:gd name="connsiteY706" fmla="*/ 334863 h 7024246"/>
                  <a:gd name="connsiteX707" fmla="*/ 3894575 w 5048867"/>
                  <a:gd name="connsiteY707" fmla="*/ 311226 h 7024246"/>
                  <a:gd name="connsiteX708" fmla="*/ 3890635 w 5048867"/>
                  <a:gd name="connsiteY708" fmla="*/ 283649 h 7024246"/>
                  <a:gd name="connsiteX709" fmla="*/ 3882756 w 5048867"/>
                  <a:gd name="connsiteY709" fmla="*/ 279709 h 7024246"/>
                  <a:gd name="connsiteX710" fmla="*/ 3898514 w 5048867"/>
                  <a:gd name="connsiteY710" fmla="*/ 271830 h 7024246"/>
                  <a:gd name="connsiteX711" fmla="*/ 3882756 w 5048867"/>
                  <a:gd name="connsiteY711" fmla="*/ 267891 h 7024246"/>
                  <a:gd name="connsiteX712" fmla="*/ 3941849 w 5048867"/>
                  <a:gd name="connsiteY712" fmla="*/ 244253 h 7024246"/>
                  <a:gd name="connsiteX713" fmla="*/ 3930030 w 5048867"/>
                  <a:gd name="connsiteY713" fmla="*/ 244253 h 7024246"/>
                  <a:gd name="connsiteX714" fmla="*/ 3953668 w 5048867"/>
                  <a:gd name="connsiteY714" fmla="*/ 228495 h 7024246"/>
                  <a:gd name="connsiteX715" fmla="*/ 3930030 w 5048867"/>
                  <a:gd name="connsiteY715" fmla="*/ 224555 h 7024246"/>
                  <a:gd name="connsiteX716" fmla="*/ 3922151 w 5048867"/>
                  <a:gd name="connsiteY716" fmla="*/ 212737 h 7024246"/>
                  <a:gd name="connsiteX717" fmla="*/ 3933970 w 5048867"/>
                  <a:gd name="connsiteY717" fmla="*/ 208797 h 7024246"/>
                  <a:gd name="connsiteX718" fmla="*/ 3933970 w 5048867"/>
                  <a:gd name="connsiteY718" fmla="*/ 204857 h 7024246"/>
                  <a:gd name="connsiteX719" fmla="*/ 3890635 w 5048867"/>
                  <a:gd name="connsiteY719" fmla="*/ 196978 h 7024246"/>
                  <a:gd name="connsiteX720" fmla="*/ 3823662 w 5048867"/>
                  <a:gd name="connsiteY720" fmla="*/ 196978 h 7024246"/>
                  <a:gd name="connsiteX721" fmla="*/ 3815783 w 5048867"/>
                  <a:gd name="connsiteY721" fmla="*/ 236374 h 7024246"/>
                  <a:gd name="connsiteX722" fmla="*/ 3796085 w 5048867"/>
                  <a:gd name="connsiteY722" fmla="*/ 240314 h 7024246"/>
                  <a:gd name="connsiteX723" fmla="*/ 3803964 w 5048867"/>
                  <a:gd name="connsiteY723" fmla="*/ 248193 h 7024246"/>
                  <a:gd name="connsiteX724" fmla="*/ 3764569 w 5048867"/>
                  <a:gd name="connsiteY724" fmla="*/ 260011 h 7024246"/>
                  <a:gd name="connsiteX725" fmla="*/ 3717294 w 5048867"/>
                  <a:gd name="connsiteY725" fmla="*/ 291528 h 7024246"/>
                  <a:gd name="connsiteX726" fmla="*/ 3709415 w 5048867"/>
                  <a:gd name="connsiteY726" fmla="*/ 275770 h 7024246"/>
                  <a:gd name="connsiteX727" fmla="*/ 3705475 w 5048867"/>
                  <a:gd name="connsiteY727" fmla="*/ 299407 h 7024246"/>
                  <a:gd name="connsiteX728" fmla="*/ 3677898 w 5048867"/>
                  <a:gd name="connsiteY728" fmla="*/ 315165 h 7024246"/>
                  <a:gd name="connsiteX729" fmla="*/ 3646382 w 5048867"/>
                  <a:gd name="connsiteY729" fmla="*/ 326984 h 7024246"/>
                  <a:gd name="connsiteX730" fmla="*/ 3642442 w 5048867"/>
                  <a:gd name="connsiteY730" fmla="*/ 299407 h 7024246"/>
                  <a:gd name="connsiteX731" fmla="*/ 3658201 w 5048867"/>
                  <a:gd name="connsiteY731" fmla="*/ 271830 h 7024246"/>
                  <a:gd name="connsiteX732" fmla="*/ 3681838 w 5048867"/>
                  <a:gd name="connsiteY732" fmla="*/ 236374 h 7024246"/>
                  <a:gd name="connsiteX733" fmla="*/ 3618805 w 5048867"/>
                  <a:gd name="connsiteY733" fmla="*/ 248193 h 7024246"/>
                  <a:gd name="connsiteX734" fmla="*/ 3622744 w 5048867"/>
                  <a:gd name="connsiteY734" fmla="*/ 244253 h 7024246"/>
                  <a:gd name="connsiteX735" fmla="*/ 3614865 w 5048867"/>
                  <a:gd name="connsiteY735" fmla="*/ 252132 h 7024246"/>
                  <a:gd name="connsiteX736" fmla="*/ 3587288 w 5048867"/>
                  <a:gd name="connsiteY736" fmla="*/ 271830 h 7024246"/>
                  <a:gd name="connsiteX737" fmla="*/ 3583349 w 5048867"/>
                  <a:gd name="connsiteY737" fmla="*/ 263951 h 7024246"/>
                  <a:gd name="connsiteX738" fmla="*/ 3595167 w 5048867"/>
                  <a:gd name="connsiteY738" fmla="*/ 224555 h 7024246"/>
                  <a:gd name="connsiteX739" fmla="*/ 3610926 w 5048867"/>
                  <a:gd name="connsiteY739" fmla="*/ 224555 h 7024246"/>
                  <a:gd name="connsiteX740" fmla="*/ 3606986 w 5048867"/>
                  <a:gd name="connsiteY740" fmla="*/ 228495 h 7024246"/>
                  <a:gd name="connsiteX741" fmla="*/ 3614865 w 5048867"/>
                  <a:gd name="connsiteY741" fmla="*/ 220616 h 7024246"/>
                  <a:gd name="connsiteX742" fmla="*/ 3634563 w 5048867"/>
                  <a:gd name="connsiteY742" fmla="*/ 216676 h 7024246"/>
                  <a:gd name="connsiteX743" fmla="*/ 3614865 w 5048867"/>
                  <a:gd name="connsiteY743" fmla="*/ 208797 h 7024246"/>
                  <a:gd name="connsiteX744" fmla="*/ 3610926 w 5048867"/>
                  <a:gd name="connsiteY744" fmla="*/ 208797 h 7024246"/>
                  <a:gd name="connsiteX745" fmla="*/ 3618805 w 5048867"/>
                  <a:gd name="connsiteY745" fmla="*/ 204857 h 7024246"/>
                  <a:gd name="connsiteX746" fmla="*/ 3599107 w 5048867"/>
                  <a:gd name="connsiteY746" fmla="*/ 204857 h 7024246"/>
                  <a:gd name="connsiteX747" fmla="*/ 3571530 w 5048867"/>
                  <a:gd name="connsiteY747" fmla="*/ 208797 h 7024246"/>
                  <a:gd name="connsiteX748" fmla="*/ 3559711 w 5048867"/>
                  <a:gd name="connsiteY748" fmla="*/ 204857 h 7024246"/>
                  <a:gd name="connsiteX749" fmla="*/ 3595167 w 5048867"/>
                  <a:gd name="connsiteY749" fmla="*/ 193039 h 7024246"/>
                  <a:gd name="connsiteX750" fmla="*/ 3587288 w 5048867"/>
                  <a:gd name="connsiteY750" fmla="*/ 185160 h 7024246"/>
                  <a:gd name="connsiteX751" fmla="*/ 3618805 w 5048867"/>
                  <a:gd name="connsiteY751" fmla="*/ 185160 h 7024246"/>
                  <a:gd name="connsiteX752" fmla="*/ 3618805 w 5048867"/>
                  <a:gd name="connsiteY752" fmla="*/ 173341 h 7024246"/>
                  <a:gd name="connsiteX753" fmla="*/ 3606986 w 5048867"/>
                  <a:gd name="connsiteY753" fmla="*/ 173341 h 7024246"/>
                  <a:gd name="connsiteX754" fmla="*/ 3599107 w 5048867"/>
                  <a:gd name="connsiteY754" fmla="*/ 157583 h 7024246"/>
                  <a:gd name="connsiteX755" fmla="*/ 3599107 w 5048867"/>
                  <a:gd name="connsiteY755" fmla="*/ 153643 h 7024246"/>
                  <a:gd name="connsiteX756" fmla="*/ 3606986 w 5048867"/>
                  <a:gd name="connsiteY756" fmla="*/ 118187 h 7024246"/>
                  <a:gd name="connsiteX757" fmla="*/ 3610926 w 5048867"/>
                  <a:gd name="connsiteY757" fmla="*/ 114247 h 7024246"/>
                  <a:gd name="connsiteX758" fmla="*/ 3587288 w 5048867"/>
                  <a:gd name="connsiteY758" fmla="*/ 114247 h 7024246"/>
                  <a:gd name="connsiteX759" fmla="*/ 3587288 w 5048867"/>
                  <a:gd name="connsiteY759" fmla="*/ 110308 h 7024246"/>
                  <a:gd name="connsiteX760" fmla="*/ 3591228 w 5048867"/>
                  <a:gd name="connsiteY760" fmla="*/ 102429 h 7024246"/>
                  <a:gd name="connsiteX761" fmla="*/ 3642442 w 5048867"/>
                  <a:gd name="connsiteY761" fmla="*/ 66973 h 7024246"/>
                  <a:gd name="connsiteX762" fmla="*/ 3713354 w 5048867"/>
                  <a:gd name="connsiteY762" fmla="*/ 70912 h 7024246"/>
                  <a:gd name="connsiteX763" fmla="*/ 3752750 w 5048867"/>
                  <a:gd name="connsiteY763" fmla="*/ 51214 h 7024246"/>
                  <a:gd name="connsiteX764" fmla="*/ 3823662 w 5048867"/>
                  <a:gd name="connsiteY764" fmla="*/ 15758 h 7024246"/>
                  <a:gd name="connsiteX765" fmla="*/ 3776388 w 5048867"/>
                  <a:gd name="connsiteY765" fmla="*/ 7879 h 7024246"/>
                  <a:gd name="connsiteX766" fmla="*/ 3744871 w 5048867"/>
                  <a:gd name="connsiteY766" fmla="*/ 3940 h 7024246"/>
                  <a:gd name="connsiteX767" fmla="*/ 3650321 w 5048867"/>
                  <a:gd name="connsiteY767" fmla="*/ 15758 h 7024246"/>
                  <a:gd name="connsiteX768" fmla="*/ 3658201 w 5048867"/>
                  <a:gd name="connsiteY768" fmla="*/ 27577 h 7024246"/>
                  <a:gd name="connsiteX769" fmla="*/ 3622744 w 5048867"/>
                  <a:gd name="connsiteY769" fmla="*/ 31517 h 7024246"/>
                  <a:gd name="connsiteX770" fmla="*/ 3595167 w 5048867"/>
                  <a:gd name="connsiteY770" fmla="*/ 59093 h 7024246"/>
                  <a:gd name="connsiteX771" fmla="*/ 3579409 w 5048867"/>
                  <a:gd name="connsiteY771" fmla="*/ 90610 h 7024246"/>
                  <a:gd name="connsiteX772" fmla="*/ 3567590 w 5048867"/>
                  <a:gd name="connsiteY772" fmla="*/ 102429 h 7024246"/>
                  <a:gd name="connsiteX773" fmla="*/ 3555772 w 5048867"/>
                  <a:gd name="connsiteY773" fmla="*/ 106368 h 7024246"/>
                  <a:gd name="connsiteX774" fmla="*/ 3559711 w 5048867"/>
                  <a:gd name="connsiteY774" fmla="*/ 110308 h 7024246"/>
                  <a:gd name="connsiteX775" fmla="*/ 3516376 w 5048867"/>
                  <a:gd name="connsiteY775" fmla="*/ 122127 h 7024246"/>
                  <a:gd name="connsiteX776" fmla="*/ 3528195 w 5048867"/>
                  <a:gd name="connsiteY776" fmla="*/ 126066 h 7024246"/>
                  <a:gd name="connsiteX777" fmla="*/ 3488799 w 5048867"/>
                  <a:gd name="connsiteY777" fmla="*/ 133945 h 7024246"/>
                  <a:gd name="connsiteX778" fmla="*/ 3473041 w 5048867"/>
                  <a:gd name="connsiteY778" fmla="*/ 165462 h 7024246"/>
                  <a:gd name="connsiteX779" fmla="*/ 3437585 w 5048867"/>
                  <a:gd name="connsiteY779" fmla="*/ 196978 h 7024246"/>
                  <a:gd name="connsiteX780" fmla="*/ 3433645 w 5048867"/>
                  <a:gd name="connsiteY780" fmla="*/ 200918 h 7024246"/>
                  <a:gd name="connsiteX781" fmla="*/ 3457282 w 5048867"/>
                  <a:gd name="connsiteY781" fmla="*/ 212737 h 7024246"/>
                  <a:gd name="connsiteX782" fmla="*/ 3476980 w 5048867"/>
                  <a:gd name="connsiteY782" fmla="*/ 212737 h 7024246"/>
                  <a:gd name="connsiteX783" fmla="*/ 3484860 w 5048867"/>
                  <a:gd name="connsiteY783" fmla="*/ 220616 h 7024246"/>
                  <a:gd name="connsiteX784" fmla="*/ 3469101 w 5048867"/>
                  <a:gd name="connsiteY784" fmla="*/ 228495 h 7024246"/>
                  <a:gd name="connsiteX785" fmla="*/ 3473041 w 5048867"/>
                  <a:gd name="connsiteY785" fmla="*/ 232434 h 7024246"/>
                  <a:gd name="connsiteX786" fmla="*/ 3441524 w 5048867"/>
                  <a:gd name="connsiteY786" fmla="*/ 248193 h 7024246"/>
                  <a:gd name="connsiteX787" fmla="*/ 3476980 w 5048867"/>
                  <a:gd name="connsiteY787" fmla="*/ 244253 h 7024246"/>
                  <a:gd name="connsiteX788" fmla="*/ 3473041 w 5048867"/>
                  <a:gd name="connsiteY788" fmla="*/ 244253 h 7024246"/>
                  <a:gd name="connsiteX789" fmla="*/ 3469101 w 5048867"/>
                  <a:gd name="connsiteY789" fmla="*/ 256072 h 7024246"/>
                  <a:gd name="connsiteX790" fmla="*/ 3417887 w 5048867"/>
                  <a:gd name="connsiteY790" fmla="*/ 275770 h 7024246"/>
                  <a:gd name="connsiteX791" fmla="*/ 3374552 w 5048867"/>
                  <a:gd name="connsiteY791" fmla="*/ 283649 h 7024246"/>
                  <a:gd name="connsiteX792" fmla="*/ 3362733 w 5048867"/>
                  <a:gd name="connsiteY792" fmla="*/ 303347 h 7024246"/>
                  <a:gd name="connsiteX793" fmla="*/ 3346975 w 5048867"/>
                  <a:gd name="connsiteY793" fmla="*/ 323044 h 7024246"/>
                  <a:gd name="connsiteX794" fmla="*/ 3350914 w 5048867"/>
                  <a:gd name="connsiteY794" fmla="*/ 319105 h 7024246"/>
                  <a:gd name="connsiteX795" fmla="*/ 3343035 w 5048867"/>
                  <a:gd name="connsiteY795" fmla="*/ 319105 h 7024246"/>
                  <a:gd name="connsiteX796" fmla="*/ 3350914 w 5048867"/>
                  <a:gd name="connsiteY796" fmla="*/ 315165 h 7024246"/>
                  <a:gd name="connsiteX797" fmla="*/ 3327277 w 5048867"/>
                  <a:gd name="connsiteY797" fmla="*/ 315165 h 7024246"/>
                  <a:gd name="connsiteX798" fmla="*/ 3335156 w 5048867"/>
                  <a:gd name="connsiteY798" fmla="*/ 307286 h 7024246"/>
                  <a:gd name="connsiteX799" fmla="*/ 3327277 w 5048867"/>
                  <a:gd name="connsiteY799" fmla="*/ 303347 h 7024246"/>
                  <a:gd name="connsiteX800" fmla="*/ 3378491 w 5048867"/>
                  <a:gd name="connsiteY800" fmla="*/ 267891 h 7024246"/>
                  <a:gd name="connsiteX801" fmla="*/ 3378491 w 5048867"/>
                  <a:gd name="connsiteY801" fmla="*/ 263951 h 7024246"/>
                  <a:gd name="connsiteX802" fmla="*/ 3354854 w 5048867"/>
                  <a:gd name="connsiteY802" fmla="*/ 267891 h 7024246"/>
                  <a:gd name="connsiteX803" fmla="*/ 3362733 w 5048867"/>
                  <a:gd name="connsiteY803" fmla="*/ 260011 h 7024246"/>
                  <a:gd name="connsiteX804" fmla="*/ 3339095 w 5048867"/>
                  <a:gd name="connsiteY804" fmla="*/ 263951 h 7024246"/>
                  <a:gd name="connsiteX805" fmla="*/ 3311519 w 5048867"/>
                  <a:gd name="connsiteY805" fmla="*/ 252132 h 7024246"/>
                  <a:gd name="connsiteX806" fmla="*/ 3280002 w 5048867"/>
                  <a:gd name="connsiteY806" fmla="*/ 260011 h 7024246"/>
                  <a:gd name="connsiteX807" fmla="*/ 3283942 w 5048867"/>
                  <a:gd name="connsiteY807" fmla="*/ 271830 h 7024246"/>
                  <a:gd name="connsiteX808" fmla="*/ 3276062 w 5048867"/>
                  <a:gd name="connsiteY808" fmla="*/ 283649 h 7024246"/>
                  <a:gd name="connsiteX809" fmla="*/ 3260304 w 5048867"/>
                  <a:gd name="connsiteY809" fmla="*/ 279709 h 7024246"/>
                  <a:gd name="connsiteX810" fmla="*/ 3260304 w 5048867"/>
                  <a:gd name="connsiteY810" fmla="*/ 287588 h 7024246"/>
                  <a:gd name="connsiteX811" fmla="*/ 3236667 w 5048867"/>
                  <a:gd name="connsiteY811" fmla="*/ 291528 h 7024246"/>
                  <a:gd name="connsiteX812" fmla="*/ 3173634 w 5048867"/>
                  <a:gd name="connsiteY812" fmla="*/ 287588 h 7024246"/>
                  <a:gd name="connsiteX813" fmla="*/ 3094842 w 5048867"/>
                  <a:gd name="connsiteY813" fmla="*/ 271830 h 7024246"/>
                  <a:gd name="connsiteX814" fmla="*/ 3051507 w 5048867"/>
                  <a:gd name="connsiteY814" fmla="*/ 275770 h 7024246"/>
                  <a:gd name="connsiteX815" fmla="*/ 3059386 w 5048867"/>
                  <a:gd name="connsiteY815" fmla="*/ 271830 h 7024246"/>
                  <a:gd name="connsiteX816" fmla="*/ 3051507 w 5048867"/>
                  <a:gd name="connsiteY816" fmla="*/ 271830 h 7024246"/>
                  <a:gd name="connsiteX817" fmla="*/ 3055447 w 5048867"/>
                  <a:gd name="connsiteY817" fmla="*/ 267891 h 7024246"/>
                  <a:gd name="connsiteX818" fmla="*/ 3035749 w 5048867"/>
                  <a:gd name="connsiteY818" fmla="*/ 263951 h 7024246"/>
                  <a:gd name="connsiteX819" fmla="*/ 3004232 w 5048867"/>
                  <a:gd name="connsiteY819" fmla="*/ 244253 h 7024246"/>
                  <a:gd name="connsiteX820" fmla="*/ 2905743 w 5048867"/>
                  <a:gd name="connsiteY820" fmla="*/ 271830 h 7024246"/>
                  <a:gd name="connsiteX821" fmla="*/ 2921502 w 5048867"/>
                  <a:gd name="connsiteY821" fmla="*/ 279709 h 7024246"/>
                  <a:gd name="connsiteX822" fmla="*/ 2945139 w 5048867"/>
                  <a:gd name="connsiteY822" fmla="*/ 271830 h 7024246"/>
                  <a:gd name="connsiteX823" fmla="*/ 2992414 w 5048867"/>
                  <a:gd name="connsiteY823" fmla="*/ 267891 h 7024246"/>
                  <a:gd name="connsiteX824" fmla="*/ 2929381 w 5048867"/>
                  <a:gd name="connsiteY824" fmla="*/ 287588 h 7024246"/>
                  <a:gd name="connsiteX825" fmla="*/ 2917562 w 5048867"/>
                  <a:gd name="connsiteY825" fmla="*/ 291528 h 7024246"/>
                  <a:gd name="connsiteX826" fmla="*/ 2921502 w 5048867"/>
                  <a:gd name="connsiteY826" fmla="*/ 287588 h 7024246"/>
                  <a:gd name="connsiteX827" fmla="*/ 2893925 w 5048867"/>
                  <a:gd name="connsiteY827" fmla="*/ 287588 h 7024246"/>
                  <a:gd name="connsiteX828" fmla="*/ 2893925 w 5048867"/>
                  <a:gd name="connsiteY828" fmla="*/ 291528 h 7024246"/>
                  <a:gd name="connsiteX829" fmla="*/ 2913623 w 5048867"/>
                  <a:gd name="connsiteY829" fmla="*/ 291528 h 7024246"/>
                  <a:gd name="connsiteX830" fmla="*/ 2901804 w 5048867"/>
                  <a:gd name="connsiteY830" fmla="*/ 326984 h 7024246"/>
                  <a:gd name="connsiteX831" fmla="*/ 2893925 w 5048867"/>
                  <a:gd name="connsiteY831" fmla="*/ 323044 h 7024246"/>
                  <a:gd name="connsiteX832" fmla="*/ 2889985 w 5048867"/>
                  <a:gd name="connsiteY832" fmla="*/ 334863 h 7024246"/>
                  <a:gd name="connsiteX833" fmla="*/ 2878166 w 5048867"/>
                  <a:gd name="connsiteY833" fmla="*/ 330924 h 7024246"/>
                  <a:gd name="connsiteX834" fmla="*/ 2878166 w 5048867"/>
                  <a:gd name="connsiteY834" fmla="*/ 311226 h 7024246"/>
                  <a:gd name="connsiteX835" fmla="*/ 2882106 w 5048867"/>
                  <a:gd name="connsiteY835" fmla="*/ 307286 h 7024246"/>
                  <a:gd name="connsiteX836" fmla="*/ 2862408 w 5048867"/>
                  <a:gd name="connsiteY836" fmla="*/ 315165 h 7024246"/>
                  <a:gd name="connsiteX837" fmla="*/ 2874227 w 5048867"/>
                  <a:gd name="connsiteY837" fmla="*/ 295467 h 7024246"/>
                  <a:gd name="connsiteX838" fmla="*/ 2850590 w 5048867"/>
                  <a:gd name="connsiteY838" fmla="*/ 299407 h 7024246"/>
                  <a:gd name="connsiteX839" fmla="*/ 2846650 w 5048867"/>
                  <a:gd name="connsiteY839" fmla="*/ 287588 h 7024246"/>
                  <a:gd name="connsiteX840" fmla="*/ 2858469 w 5048867"/>
                  <a:gd name="connsiteY840" fmla="*/ 283649 h 7024246"/>
                  <a:gd name="connsiteX841" fmla="*/ 2858469 w 5048867"/>
                  <a:gd name="connsiteY841" fmla="*/ 279709 h 7024246"/>
                  <a:gd name="connsiteX842" fmla="*/ 2815133 w 5048867"/>
                  <a:gd name="connsiteY842" fmla="*/ 291528 h 7024246"/>
                  <a:gd name="connsiteX843" fmla="*/ 2815133 w 5048867"/>
                  <a:gd name="connsiteY843" fmla="*/ 287588 h 7024246"/>
                  <a:gd name="connsiteX844" fmla="*/ 2763919 w 5048867"/>
                  <a:gd name="connsiteY844" fmla="*/ 299407 h 7024246"/>
                  <a:gd name="connsiteX845" fmla="*/ 2649671 w 5048867"/>
                  <a:gd name="connsiteY845" fmla="*/ 291528 h 7024246"/>
                  <a:gd name="connsiteX846" fmla="*/ 2677249 w 5048867"/>
                  <a:gd name="connsiteY846" fmla="*/ 283649 h 7024246"/>
                  <a:gd name="connsiteX847" fmla="*/ 2724523 w 5048867"/>
                  <a:gd name="connsiteY847" fmla="*/ 271830 h 7024246"/>
                  <a:gd name="connsiteX848" fmla="*/ 2665430 w 5048867"/>
                  <a:gd name="connsiteY848" fmla="*/ 240314 h 7024246"/>
                  <a:gd name="connsiteX849" fmla="*/ 2669369 w 5048867"/>
                  <a:gd name="connsiteY849" fmla="*/ 244253 h 7024246"/>
                  <a:gd name="connsiteX850" fmla="*/ 2618155 w 5048867"/>
                  <a:gd name="connsiteY850" fmla="*/ 236374 h 7024246"/>
                  <a:gd name="connsiteX851" fmla="*/ 2594518 w 5048867"/>
                  <a:gd name="connsiteY851" fmla="*/ 224555 h 7024246"/>
                  <a:gd name="connsiteX852" fmla="*/ 2559062 w 5048867"/>
                  <a:gd name="connsiteY852" fmla="*/ 216676 h 7024246"/>
                  <a:gd name="connsiteX853" fmla="*/ 2492089 w 5048867"/>
                  <a:gd name="connsiteY853" fmla="*/ 196978 h 7024246"/>
                  <a:gd name="connsiteX854" fmla="*/ 2409358 w 5048867"/>
                  <a:gd name="connsiteY854" fmla="*/ 220616 h 7024246"/>
                  <a:gd name="connsiteX855" fmla="*/ 2440875 w 5048867"/>
                  <a:gd name="connsiteY855" fmla="*/ 208797 h 7024246"/>
                  <a:gd name="connsiteX856" fmla="*/ 2429056 w 5048867"/>
                  <a:gd name="connsiteY856" fmla="*/ 204857 h 7024246"/>
                  <a:gd name="connsiteX857" fmla="*/ 2444814 w 5048867"/>
                  <a:gd name="connsiteY857" fmla="*/ 193039 h 7024246"/>
                  <a:gd name="connsiteX858" fmla="*/ 2444814 w 5048867"/>
                  <a:gd name="connsiteY858" fmla="*/ 189099 h 7024246"/>
                  <a:gd name="connsiteX859" fmla="*/ 2425116 w 5048867"/>
                  <a:gd name="connsiteY859" fmla="*/ 189099 h 7024246"/>
                  <a:gd name="connsiteX860" fmla="*/ 2413297 w 5048867"/>
                  <a:gd name="connsiteY860" fmla="*/ 196978 h 7024246"/>
                  <a:gd name="connsiteX861" fmla="*/ 2385721 w 5048867"/>
                  <a:gd name="connsiteY861" fmla="*/ 212737 h 7024246"/>
                  <a:gd name="connsiteX862" fmla="*/ 2389660 w 5048867"/>
                  <a:gd name="connsiteY862" fmla="*/ 212737 h 7024246"/>
                  <a:gd name="connsiteX863" fmla="*/ 2369962 w 5048867"/>
                  <a:gd name="connsiteY863" fmla="*/ 216676 h 7024246"/>
                  <a:gd name="connsiteX864" fmla="*/ 2381781 w 5048867"/>
                  <a:gd name="connsiteY864" fmla="*/ 216676 h 7024246"/>
                  <a:gd name="connsiteX865" fmla="*/ 2358144 w 5048867"/>
                  <a:gd name="connsiteY865" fmla="*/ 169401 h 7024246"/>
                  <a:gd name="connsiteX866" fmla="*/ 2330567 w 5048867"/>
                  <a:gd name="connsiteY866" fmla="*/ 177280 h 7024246"/>
                  <a:gd name="connsiteX867" fmla="*/ 2338446 w 5048867"/>
                  <a:gd name="connsiteY867" fmla="*/ 177280 h 7024246"/>
                  <a:gd name="connsiteX868" fmla="*/ 2263594 w 5048867"/>
                  <a:gd name="connsiteY868" fmla="*/ 200918 h 7024246"/>
                  <a:gd name="connsiteX869" fmla="*/ 2283292 w 5048867"/>
                  <a:gd name="connsiteY869" fmla="*/ 193039 h 7024246"/>
                  <a:gd name="connsiteX870" fmla="*/ 2283292 w 5048867"/>
                  <a:gd name="connsiteY870" fmla="*/ 189099 h 7024246"/>
                  <a:gd name="connsiteX871" fmla="*/ 2228138 w 5048867"/>
                  <a:gd name="connsiteY871" fmla="*/ 200918 h 7024246"/>
                  <a:gd name="connsiteX872" fmla="*/ 2172984 w 5048867"/>
                  <a:gd name="connsiteY872" fmla="*/ 224555 h 7024246"/>
                  <a:gd name="connsiteX873" fmla="*/ 2204501 w 5048867"/>
                  <a:gd name="connsiteY873" fmla="*/ 204857 h 7024246"/>
                  <a:gd name="connsiteX874" fmla="*/ 2279352 w 5048867"/>
                  <a:gd name="connsiteY874" fmla="*/ 181220 h 7024246"/>
                  <a:gd name="connsiteX875" fmla="*/ 2271473 w 5048867"/>
                  <a:gd name="connsiteY875" fmla="*/ 181220 h 7024246"/>
                  <a:gd name="connsiteX876" fmla="*/ 2275413 w 5048867"/>
                  <a:gd name="connsiteY876" fmla="*/ 177280 h 7024246"/>
                  <a:gd name="connsiteX877" fmla="*/ 2243896 w 5048867"/>
                  <a:gd name="connsiteY877" fmla="*/ 185160 h 7024246"/>
                  <a:gd name="connsiteX878" fmla="*/ 2200561 w 5048867"/>
                  <a:gd name="connsiteY878" fmla="*/ 196978 h 7024246"/>
                  <a:gd name="connsiteX879" fmla="*/ 2200561 w 5048867"/>
                  <a:gd name="connsiteY879" fmla="*/ 193039 h 7024246"/>
                  <a:gd name="connsiteX880" fmla="*/ 2149347 w 5048867"/>
                  <a:gd name="connsiteY880" fmla="*/ 204857 h 7024246"/>
                  <a:gd name="connsiteX881" fmla="*/ 2062676 w 5048867"/>
                  <a:gd name="connsiteY881" fmla="*/ 228495 h 7024246"/>
                  <a:gd name="connsiteX882" fmla="*/ 2094193 w 5048867"/>
                  <a:gd name="connsiteY882" fmla="*/ 212737 h 7024246"/>
                  <a:gd name="connsiteX883" fmla="*/ 2082374 w 5048867"/>
                  <a:gd name="connsiteY883" fmla="*/ 212737 h 7024246"/>
                  <a:gd name="connsiteX884" fmla="*/ 2023280 w 5048867"/>
                  <a:gd name="connsiteY884" fmla="*/ 228495 h 7024246"/>
                  <a:gd name="connsiteX885" fmla="*/ 2011462 w 5048867"/>
                  <a:gd name="connsiteY885" fmla="*/ 220616 h 7024246"/>
                  <a:gd name="connsiteX886" fmla="*/ 2019341 w 5048867"/>
                  <a:gd name="connsiteY886" fmla="*/ 224555 h 7024246"/>
                  <a:gd name="connsiteX887" fmla="*/ 2015401 w 5048867"/>
                  <a:gd name="connsiteY887" fmla="*/ 228495 h 7024246"/>
                  <a:gd name="connsiteX888" fmla="*/ 1983885 w 5048867"/>
                  <a:gd name="connsiteY888" fmla="*/ 252132 h 7024246"/>
                  <a:gd name="connsiteX889" fmla="*/ 1979945 w 5048867"/>
                  <a:gd name="connsiteY889" fmla="*/ 256072 h 7024246"/>
                  <a:gd name="connsiteX890" fmla="*/ 1983885 w 5048867"/>
                  <a:gd name="connsiteY890" fmla="*/ 256072 h 7024246"/>
                  <a:gd name="connsiteX891" fmla="*/ 1964187 w 5048867"/>
                  <a:gd name="connsiteY891" fmla="*/ 252132 h 7024246"/>
                  <a:gd name="connsiteX892" fmla="*/ 1928731 w 5048867"/>
                  <a:gd name="connsiteY892" fmla="*/ 248193 h 7024246"/>
                  <a:gd name="connsiteX893" fmla="*/ 1897214 w 5048867"/>
                  <a:gd name="connsiteY893" fmla="*/ 224555 h 7024246"/>
                  <a:gd name="connsiteX894" fmla="*/ 1912973 w 5048867"/>
                  <a:gd name="connsiteY894" fmla="*/ 216676 h 7024246"/>
                  <a:gd name="connsiteX895" fmla="*/ 1881456 w 5048867"/>
                  <a:gd name="connsiteY895" fmla="*/ 220616 h 7024246"/>
                  <a:gd name="connsiteX896" fmla="*/ 1830242 w 5048867"/>
                  <a:gd name="connsiteY896" fmla="*/ 216676 h 7024246"/>
                  <a:gd name="connsiteX897" fmla="*/ 1794786 w 5048867"/>
                  <a:gd name="connsiteY897" fmla="*/ 196978 h 7024246"/>
                  <a:gd name="connsiteX898" fmla="*/ 1735692 w 5048867"/>
                  <a:gd name="connsiteY898" fmla="*/ 200918 h 7024246"/>
                  <a:gd name="connsiteX899" fmla="*/ 1629324 w 5048867"/>
                  <a:gd name="connsiteY899" fmla="*/ 185160 h 7024246"/>
                  <a:gd name="connsiteX900" fmla="*/ 1601747 w 5048867"/>
                  <a:gd name="connsiteY900" fmla="*/ 177280 h 7024246"/>
                  <a:gd name="connsiteX901" fmla="*/ 1562351 w 5048867"/>
                  <a:gd name="connsiteY901" fmla="*/ 181220 h 7024246"/>
                  <a:gd name="connsiteX902" fmla="*/ 1511137 w 5048867"/>
                  <a:gd name="connsiteY902" fmla="*/ 181220 h 7024246"/>
                  <a:gd name="connsiteX903" fmla="*/ 1519016 w 5048867"/>
                  <a:gd name="connsiteY903" fmla="*/ 177280 h 7024246"/>
                  <a:gd name="connsiteX904" fmla="*/ 1519016 w 5048867"/>
                  <a:gd name="connsiteY904" fmla="*/ 173341 h 7024246"/>
                  <a:gd name="connsiteX905" fmla="*/ 1503258 w 5048867"/>
                  <a:gd name="connsiteY905" fmla="*/ 169401 h 7024246"/>
                  <a:gd name="connsiteX906" fmla="*/ 1522955 w 5048867"/>
                  <a:gd name="connsiteY906" fmla="*/ 157583 h 7024246"/>
                  <a:gd name="connsiteX907" fmla="*/ 1499318 w 5048867"/>
                  <a:gd name="connsiteY907" fmla="*/ 189099 h 7024246"/>
                  <a:gd name="connsiteX908" fmla="*/ 1455983 w 5048867"/>
                  <a:gd name="connsiteY908" fmla="*/ 193039 h 7024246"/>
                  <a:gd name="connsiteX909" fmla="*/ 1459922 w 5048867"/>
                  <a:gd name="connsiteY909" fmla="*/ 181220 h 7024246"/>
                  <a:gd name="connsiteX910" fmla="*/ 1436285 w 5048867"/>
                  <a:gd name="connsiteY910" fmla="*/ 185160 h 7024246"/>
                  <a:gd name="connsiteX911" fmla="*/ 1424466 w 5048867"/>
                  <a:gd name="connsiteY911" fmla="*/ 173341 h 7024246"/>
                  <a:gd name="connsiteX912" fmla="*/ 1432345 w 5048867"/>
                  <a:gd name="connsiteY912" fmla="*/ 169401 h 7024246"/>
                  <a:gd name="connsiteX913" fmla="*/ 1290521 w 5048867"/>
                  <a:gd name="connsiteY913" fmla="*/ 200918 h 7024246"/>
                  <a:gd name="connsiteX914" fmla="*/ 1294461 w 5048867"/>
                  <a:gd name="connsiteY914" fmla="*/ 196978 h 7024246"/>
                  <a:gd name="connsiteX915" fmla="*/ 1160516 w 5048867"/>
                  <a:gd name="connsiteY915" fmla="*/ 228495 h 7024246"/>
                  <a:gd name="connsiteX916" fmla="*/ 1164455 w 5048867"/>
                  <a:gd name="connsiteY916" fmla="*/ 224555 h 7024246"/>
                  <a:gd name="connsiteX917" fmla="*/ 1006872 w 5048867"/>
                  <a:gd name="connsiteY917" fmla="*/ 279709 h 7024246"/>
                  <a:gd name="connsiteX918" fmla="*/ 932021 w 5048867"/>
                  <a:gd name="connsiteY918" fmla="*/ 291528 h 7024246"/>
                  <a:gd name="connsiteX919" fmla="*/ 849290 w 5048867"/>
                  <a:gd name="connsiteY919" fmla="*/ 315165 h 7024246"/>
                  <a:gd name="connsiteX920" fmla="*/ 849290 w 5048867"/>
                  <a:gd name="connsiteY920" fmla="*/ 319105 h 7024246"/>
                  <a:gd name="connsiteX921" fmla="*/ 872927 w 5048867"/>
                  <a:gd name="connsiteY921" fmla="*/ 334863 h 7024246"/>
                  <a:gd name="connsiteX922" fmla="*/ 872927 w 5048867"/>
                  <a:gd name="connsiteY922" fmla="*/ 378198 h 7024246"/>
                  <a:gd name="connsiteX923" fmla="*/ 935960 w 5048867"/>
                  <a:gd name="connsiteY923" fmla="*/ 386077 h 7024246"/>
                  <a:gd name="connsiteX924" fmla="*/ 912323 w 5048867"/>
                  <a:gd name="connsiteY924" fmla="*/ 409715 h 7024246"/>
                  <a:gd name="connsiteX925" fmla="*/ 900504 w 5048867"/>
                  <a:gd name="connsiteY925" fmla="*/ 405775 h 7024246"/>
                  <a:gd name="connsiteX926" fmla="*/ 900504 w 5048867"/>
                  <a:gd name="connsiteY926" fmla="*/ 386077 h 7024246"/>
                  <a:gd name="connsiteX927" fmla="*/ 892625 w 5048867"/>
                  <a:gd name="connsiteY927" fmla="*/ 397896 h 7024246"/>
                  <a:gd name="connsiteX928" fmla="*/ 880806 w 5048867"/>
                  <a:gd name="connsiteY928" fmla="*/ 413654 h 7024246"/>
                  <a:gd name="connsiteX929" fmla="*/ 880806 w 5048867"/>
                  <a:gd name="connsiteY929" fmla="*/ 417594 h 7024246"/>
                  <a:gd name="connsiteX930" fmla="*/ 904444 w 5048867"/>
                  <a:gd name="connsiteY930" fmla="*/ 421534 h 7024246"/>
                  <a:gd name="connsiteX931" fmla="*/ 876867 w 5048867"/>
                  <a:gd name="connsiteY931" fmla="*/ 425473 h 7024246"/>
                  <a:gd name="connsiteX932" fmla="*/ 837471 w 5048867"/>
                  <a:gd name="connsiteY932" fmla="*/ 429413 h 7024246"/>
                  <a:gd name="connsiteX933" fmla="*/ 798075 w 5048867"/>
                  <a:gd name="connsiteY933" fmla="*/ 421534 h 7024246"/>
                  <a:gd name="connsiteX934" fmla="*/ 833531 w 5048867"/>
                  <a:gd name="connsiteY934" fmla="*/ 401836 h 7024246"/>
                  <a:gd name="connsiteX935" fmla="*/ 766559 w 5048867"/>
                  <a:gd name="connsiteY935" fmla="*/ 409715 h 7024246"/>
                  <a:gd name="connsiteX936" fmla="*/ 735042 w 5048867"/>
                  <a:gd name="connsiteY936" fmla="*/ 425473 h 7024246"/>
                  <a:gd name="connsiteX937" fmla="*/ 683828 w 5048867"/>
                  <a:gd name="connsiteY937" fmla="*/ 429413 h 7024246"/>
                  <a:gd name="connsiteX938" fmla="*/ 620795 w 5048867"/>
                  <a:gd name="connsiteY938" fmla="*/ 449111 h 7024246"/>
                  <a:gd name="connsiteX939" fmla="*/ 624734 w 5048867"/>
                  <a:gd name="connsiteY939" fmla="*/ 445171 h 7024246"/>
                  <a:gd name="connsiteX940" fmla="*/ 605037 w 5048867"/>
                  <a:gd name="connsiteY940" fmla="*/ 456990 h 7024246"/>
                  <a:gd name="connsiteX941" fmla="*/ 648372 w 5048867"/>
                  <a:gd name="connsiteY941" fmla="*/ 472748 h 7024246"/>
                  <a:gd name="connsiteX942" fmla="*/ 616855 w 5048867"/>
                  <a:gd name="connsiteY942" fmla="*/ 476687 h 7024246"/>
                  <a:gd name="connsiteX943" fmla="*/ 624734 w 5048867"/>
                  <a:gd name="connsiteY943" fmla="*/ 468808 h 7024246"/>
                  <a:gd name="connsiteX944" fmla="*/ 608976 w 5048867"/>
                  <a:gd name="connsiteY944" fmla="*/ 492446 h 7024246"/>
                  <a:gd name="connsiteX945" fmla="*/ 612916 w 5048867"/>
                  <a:gd name="connsiteY945" fmla="*/ 508204 h 7024246"/>
                  <a:gd name="connsiteX946" fmla="*/ 672009 w 5048867"/>
                  <a:gd name="connsiteY946" fmla="*/ 508204 h 7024246"/>
                  <a:gd name="connsiteX947" fmla="*/ 719284 w 5048867"/>
                  <a:gd name="connsiteY947" fmla="*/ 512144 h 7024246"/>
                  <a:gd name="connsiteX948" fmla="*/ 711405 w 5048867"/>
                  <a:gd name="connsiteY948" fmla="*/ 523962 h 7024246"/>
                  <a:gd name="connsiteX949" fmla="*/ 813834 w 5048867"/>
                  <a:gd name="connsiteY949" fmla="*/ 496385 h 7024246"/>
                  <a:gd name="connsiteX950" fmla="*/ 766559 w 5048867"/>
                  <a:gd name="connsiteY950" fmla="*/ 516083 h 7024246"/>
                  <a:gd name="connsiteX951" fmla="*/ 766559 w 5048867"/>
                  <a:gd name="connsiteY951" fmla="*/ 516083 h 7024246"/>
                  <a:gd name="connsiteX952" fmla="*/ 774438 w 5048867"/>
                  <a:gd name="connsiteY952" fmla="*/ 516083 h 7024246"/>
                  <a:gd name="connsiteX953" fmla="*/ 746861 w 5048867"/>
                  <a:gd name="connsiteY953" fmla="*/ 547600 h 7024246"/>
                  <a:gd name="connsiteX954" fmla="*/ 683828 w 5048867"/>
                  <a:gd name="connsiteY954" fmla="*/ 563358 h 7024246"/>
                  <a:gd name="connsiteX955" fmla="*/ 683828 w 5048867"/>
                  <a:gd name="connsiteY955" fmla="*/ 559418 h 7024246"/>
                  <a:gd name="connsiteX956" fmla="*/ 668070 w 5048867"/>
                  <a:gd name="connsiteY956" fmla="*/ 559418 h 7024246"/>
                  <a:gd name="connsiteX957" fmla="*/ 679888 w 5048867"/>
                  <a:gd name="connsiteY957" fmla="*/ 559418 h 7024246"/>
                  <a:gd name="connsiteX958" fmla="*/ 608976 w 5048867"/>
                  <a:gd name="connsiteY958" fmla="*/ 579116 h 7024246"/>
                  <a:gd name="connsiteX959" fmla="*/ 569580 w 5048867"/>
                  <a:gd name="connsiteY959" fmla="*/ 579116 h 7024246"/>
                  <a:gd name="connsiteX960" fmla="*/ 538064 w 5048867"/>
                  <a:gd name="connsiteY960" fmla="*/ 590935 h 7024246"/>
                  <a:gd name="connsiteX961" fmla="*/ 514427 w 5048867"/>
                  <a:gd name="connsiteY961" fmla="*/ 606693 h 7024246"/>
                  <a:gd name="connsiteX962" fmla="*/ 431696 w 5048867"/>
                  <a:gd name="connsiteY962" fmla="*/ 642149 h 7024246"/>
                  <a:gd name="connsiteX963" fmla="*/ 400179 w 5048867"/>
                  <a:gd name="connsiteY963" fmla="*/ 661847 h 7024246"/>
                  <a:gd name="connsiteX964" fmla="*/ 408058 w 5048867"/>
                  <a:gd name="connsiteY964" fmla="*/ 661847 h 7024246"/>
                  <a:gd name="connsiteX965" fmla="*/ 392300 w 5048867"/>
                  <a:gd name="connsiteY965" fmla="*/ 685485 h 7024246"/>
                  <a:gd name="connsiteX966" fmla="*/ 411998 w 5048867"/>
                  <a:gd name="connsiteY966" fmla="*/ 681545 h 7024246"/>
                  <a:gd name="connsiteX967" fmla="*/ 396240 w 5048867"/>
                  <a:gd name="connsiteY967" fmla="*/ 697303 h 7024246"/>
                  <a:gd name="connsiteX968" fmla="*/ 360783 w 5048867"/>
                  <a:gd name="connsiteY968" fmla="*/ 717001 h 7024246"/>
                  <a:gd name="connsiteX969" fmla="*/ 368663 w 5048867"/>
                  <a:gd name="connsiteY969" fmla="*/ 713061 h 7024246"/>
                  <a:gd name="connsiteX970" fmla="*/ 368663 w 5048867"/>
                  <a:gd name="connsiteY970" fmla="*/ 724880 h 7024246"/>
                  <a:gd name="connsiteX971" fmla="*/ 376542 w 5048867"/>
                  <a:gd name="connsiteY971" fmla="*/ 740638 h 7024246"/>
                  <a:gd name="connsiteX972" fmla="*/ 368663 w 5048867"/>
                  <a:gd name="connsiteY972" fmla="*/ 752457 h 7024246"/>
                  <a:gd name="connsiteX973" fmla="*/ 419877 w 5048867"/>
                  <a:gd name="connsiteY973" fmla="*/ 748518 h 7024246"/>
                  <a:gd name="connsiteX974" fmla="*/ 471091 w 5048867"/>
                  <a:gd name="connsiteY974" fmla="*/ 724880 h 7024246"/>
                  <a:gd name="connsiteX975" fmla="*/ 459273 w 5048867"/>
                  <a:gd name="connsiteY975" fmla="*/ 732759 h 7024246"/>
                  <a:gd name="connsiteX976" fmla="*/ 463212 w 5048867"/>
                  <a:gd name="connsiteY976" fmla="*/ 732759 h 7024246"/>
                  <a:gd name="connsiteX977" fmla="*/ 435635 w 5048867"/>
                  <a:gd name="connsiteY977" fmla="*/ 768215 h 7024246"/>
                  <a:gd name="connsiteX978" fmla="*/ 408058 w 5048867"/>
                  <a:gd name="connsiteY978" fmla="*/ 787913 h 7024246"/>
                  <a:gd name="connsiteX979" fmla="*/ 415937 w 5048867"/>
                  <a:gd name="connsiteY979" fmla="*/ 783974 h 7024246"/>
                  <a:gd name="connsiteX980" fmla="*/ 400179 w 5048867"/>
                  <a:gd name="connsiteY980" fmla="*/ 795792 h 7024246"/>
                  <a:gd name="connsiteX981" fmla="*/ 372602 w 5048867"/>
                  <a:gd name="connsiteY981" fmla="*/ 807611 h 7024246"/>
                  <a:gd name="connsiteX982" fmla="*/ 411998 w 5048867"/>
                  <a:gd name="connsiteY982" fmla="*/ 807611 h 7024246"/>
                  <a:gd name="connsiteX983" fmla="*/ 404119 w 5048867"/>
                  <a:gd name="connsiteY983" fmla="*/ 815490 h 7024246"/>
                  <a:gd name="connsiteX984" fmla="*/ 408058 w 5048867"/>
                  <a:gd name="connsiteY984" fmla="*/ 815490 h 7024246"/>
                  <a:gd name="connsiteX985" fmla="*/ 435635 w 5048867"/>
                  <a:gd name="connsiteY985" fmla="*/ 803672 h 7024246"/>
                  <a:gd name="connsiteX986" fmla="*/ 435635 w 5048867"/>
                  <a:gd name="connsiteY986" fmla="*/ 799732 h 7024246"/>
                  <a:gd name="connsiteX987" fmla="*/ 415937 w 5048867"/>
                  <a:gd name="connsiteY987" fmla="*/ 803672 h 7024246"/>
                  <a:gd name="connsiteX988" fmla="*/ 463212 w 5048867"/>
                  <a:gd name="connsiteY988" fmla="*/ 787913 h 7024246"/>
                  <a:gd name="connsiteX989" fmla="*/ 463212 w 5048867"/>
                  <a:gd name="connsiteY989" fmla="*/ 803672 h 7024246"/>
                  <a:gd name="connsiteX990" fmla="*/ 482910 w 5048867"/>
                  <a:gd name="connsiteY990" fmla="*/ 795792 h 7024246"/>
                  <a:gd name="connsiteX991" fmla="*/ 475031 w 5048867"/>
                  <a:gd name="connsiteY991" fmla="*/ 799732 h 7024246"/>
                  <a:gd name="connsiteX992" fmla="*/ 482910 w 5048867"/>
                  <a:gd name="connsiteY992" fmla="*/ 819430 h 7024246"/>
                  <a:gd name="connsiteX993" fmla="*/ 526245 w 5048867"/>
                  <a:gd name="connsiteY993" fmla="*/ 795792 h 7024246"/>
                  <a:gd name="connsiteX994" fmla="*/ 522306 w 5048867"/>
                  <a:gd name="connsiteY994" fmla="*/ 807611 h 7024246"/>
                  <a:gd name="connsiteX995" fmla="*/ 585339 w 5048867"/>
                  <a:gd name="connsiteY995" fmla="*/ 799732 h 7024246"/>
                  <a:gd name="connsiteX996" fmla="*/ 482910 w 5048867"/>
                  <a:gd name="connsiteY996" fmla="*/ 870644 h 7024246"/>
                  <a:gd name="connsiteX997" fmla="*/ 486850 w 5048867"/>
                  <a:gd name="connsiteY997" fmla="*/ 866705 h 7024246"/>
                  <a:gd name="connsiteX998" fmla="*/ 431696 w 5048867"/>
                  <a:gd name="connsiteY998" fmla="*/ 886402 h 7024246"/>
                  <a:gd name="connsiteX999" fmla="*/ 404119 w 5048867"/>
                  <a:gd name="connsiteY999" fmla="*/ 902161 h 7024246"/>
                  <a:gd name="connsiteX1000" fmla="*/ 380481 w 5048867"/>
                  <a:gd name="connsiteY1000" fmla="*/ 906100 h 7024246"/>
                  <a:gd name="connsiteX1001" fmla="*/ 274113 w 5048867"/>
                  <a:gd name="connsiteY1001" fmla="*/ 957315 h 7024246"/>
                  <a:gd name="connsiteX1002" fmla="*/ 266234 w 5048867"/>
                  <a:gd name="connsiteY1002" fmla="*/ 953375 h 7024246"/>
                  <a:gd name="connsiteX1003" fmla="*/ 250476 w 5048867"/>
                  <a:gd name="connsiteY1003" fmla="*/ 961254 h 7024246"/>
                  <a:gd name="connsiteX1004" fmla="*/ 262294 w 5048867"/>
                  <a:gd name="connsiteY1004" fmla="*/ 949435 h 7024246"/>
                  <a:gd name="connsiteX1005" fmla="*/ 175624 w 5048867"/>
                  <a:gd name="connsiteY1005" fmla="*/ 969133 h 7024246"/>
                  <a:gd name="connsiteX1006" fmla="*/ 96833 w 5048867"/>
                  <a:gd name="connsiteY1006" fmla="*/ 1004589 h 7024246"/>
                  <a:gd name="connsiteX1007" fmla="*/ 2283 w 5048867"/>
                  <a:gd name="connsiteY1007" fmla="*/ 1016408 h 7024246"/>
                  <a:gd name="connsiteX1008" fmla="*/ 25920 w 5048867"/>
                  <a:gd name="connsiteY1008" fmla="*/ 1012469 h 7024246"/>
                  <a:gd name="connsiteX1009" fmla="*/ 61376 w 5048867"/>
                  <a:gd name="connsiteY1009" fmla="*/ 1004589 h 7024246"/>
                  <a:gd name="connsiteX1010" fmla="*/ 88953 w 5048867"/>
                  <a:gd name="connsiteY1010" fmla="*/ 996710 h 7024246"/>
                  <a:gd name="connsiteX1011" fmla="*/ 85014 w 5048867"/>
                  <a:gd name="connsiteY1011" fmla="*/ 996710 h 7024246"/>
                  <a:gd name="connsiteX1012" fmla="*/ 108651 w 5048867"/>
                  <a:gd name="connsiteY1012" fmla="*/ 980952 h 7024246"/>
                  <a:gd name="connsiteX1013" fmla="*/ 108651 w 5048867"/>
                  <a:gd name="connsiteY1013" fmla="*/ 988831 h 7024246"/>
                  <a:gd name="connsiteX1014" fmla="*/ 124410 w 5048867"/>
                  <a:gd name="connsiteY1014" fmla="*/ 984892 h 7024246"/>
                  <a:gd name="connsiteX1015" fmla="*/ 140168 w 5048867"/>
                  <a:gd name="connsiteY1015" fmla="*/ 969133 h 7024246"/>
                  <a:gd name="connsiteX1016" fmla="*/ 132289 w 5048867"/>
                  <a:gd name="connsiteY1016" fmla="*/ 980952 h 7024246"/>
                  <a:gd name="connsiteX1017" fmla="*/ 136228 w 5048867"/>
                  <a:gd name="connsiteY1017" fmla="*/ 980952 h 7024246"/>
                  <a:gd name="connsiteX1018" fmla="*/ 128349 w 5048867"/>
                  <a:gd name="connsiteY1018" fmla="*/ 992771 h 7024246"/>
                  <a:gd name="connsiteX1019" fmla="*/ 215020 w 5048867"/>
                  <a:gd name="connsiteY1019" fmla="*/ 953375 h 7024246"/>
                  <a:gd name="connsiteX1020" fmla="*/ 195322 w 5048867"/>
                  <a:gd name="connsiteY1020" fmla="*/ 961254 h 7024246"/>
                  <a:gd name="connsiteX1021" fmla="*/ 230778 w 5048867"/>
                  <a:gd name="connsiteY1021" fmla="*/ 957315 h 7024246"/>
                  <a:gd name="connsiteX1022" fmla="*/ 211080 w 5048867"/>
                  <a:gd name="connsiteY1022" fmla="*/ 973073 h 7024246"/>
                  <a:gd name="connsiteX1023" fmla="*/ 258355 w 5048867"/>
                  <a:gd name="connsiteY1023" fmla="*/ 957315 h 7024246"/>
                  <a:gd name="connsiteX1024" fmla="*/ 234717 w 5048867"/>
                  <a:gd name="connsiteY1024" fmla="*/ 961254 h 7024246"/>
                  <a:gd name="connsiteX1025" fmla="*/ 234717 w 5048867"/>
                  <a:gd name="connsiteY1025" fmla="*/ 957315 h 7024246"/>
                  <a:gd name="connsiteX1026" fmla="*/ 230778 w 5048867"/>
                  <a:gd name="connsiteY1026" fmla="*/ 961254 h 7024246"/>
                  <a:gd name="connsiteX1027" fmla="*/ 242597 w 5048867"/>
                  <a:gd name="connsiteY1027" fmla="*/ 953375 h 7024246"/>
                  <a:gd name="connsiteX1028" fmla="*/ 238657 w 5048867"/>
                  <a:gd name="connsiteY1028" fmla="*/ 961254 h 7024246"/>
                  <a:gd name="connsiteX1029" fmla="*/ 293811 w 5048867"/>
                  <a:gd name="connsiteY1029" fmla="*/ 941556 h 7024246"/>
                  <a:gd name="connsiteX1030" fmla="*/ 281992 w 5048867"/>
                  <a:gd name="connsiteY1030" fmla="*/ 949435 h 7024246"/>
                  <a:gd name="connsiteX1031" fmla="*/ 281992 w 5048867"/>
                  <a:gd name="connsiteY1031" fmla="*/ 953375 h 7024246"/>
                  <a:gd name="connsiteX1032" fmla="*/ 325327 w 5048867"/>
                  <a:gd name="connsiteY1032" fmla="*/ 937617 h 7024246"/>
                  <a:gd name="connsiteX1033" fmla="*/ 360783 w 5048867"/>
                  <a:gd name="connsiteY1033" fmla="*/ 925798 h 7024246"/>
                  <a:gd name="connsiteX1034" fmla="*/ 356844 w 5048867"/>
                  <a:gd name="connsiteY1034" fmla="*/ 933677 h 7024246"/>
                  <a:gd name="connsiteX1035" fmla="*/ 388360 w 5048867"/>
                  <a:gd name="connsiteY1035" fmla="*/ 917919 h 7024246"/>
                  <a:gd name="connsiteX1036" fmla="*/ 380481 w 5048867"/>
                  <a:gd name="connsiteY1036" fmla="*/ 917919 h 7024246"/>
                  <a:gd name="connsiteX1037" fmla="*/ 384421 w 5048867"/>
                  <a:gd name="connsiteY1037" fmla="*/ 913979 h 7024246"/>
                  <a:gd name="connsiteX1038" fmla="*/ 380481 w 5048867"/>
                  <a:gd name="connsiteY1038" fmla="*/ 913979 h 7024246"/>
                  <a:gd name="connsiteX1039" fmla="*/ 427756 w 5048867"/>
                  <a:gd name="connsiteY1039" fmla="*/ 902161 h 7024246"/>
                  <a:gd name="connsiteX1040" fmla="*/ 459273 w 5048867"/>
                  <a:gd name="connsiteY1040" fmla="*/ 894282 h 7024246"/>
                  <a:gd name="connsiteX1041" fmla="*/ 542004 w 5048867"/>
                  <a:gd name="connsiteY1041" fmla="*/ 858825 h 7024246"/>
                  <a:gd name="connsiteX1042" fmla="*/ 605037 w 5048867"/>
                  <a:gd name="connsiteY1042" fmla="*/ 835188 h 7024246"/>
                  <a:gd name="connsiteX1043" fmla="*/ 652311 w 5048867"/>
                  <a:gd name="connsiteY1043" fmla="*/ 823369 h 7024246"/>
                  <a:gd name="connsiteX1044" fmla="*/ 703526 w 5048867"/>
                  <a:gd name="connsiteY1044" fmla="*/ 795792 h 7024246"/>
                  <a:gd name="connsiteX1045" fmla="*/ 738982 w 5048867"/>
                  <a:gd name="connsiteY1045" fmla="*/ 783974 h 7024246"/>
                  <a:gd name="connsiteX1046" fmla="*/ 719284 w 5048867"/>
                  <a:gd name="connsiteY1046" fmla="*/ 772155 h 7024246"/>
                  <a:gd name="connsiteX1047" fmla="*/ 841411 w 5048867"/>
                  <a:gd name="connsiteY1047" fmla="*/ 713061 h 7024246"/>
                  <a:gd name="connsiteX1048" fmla="*/ 865048 w 5048867"/>
                  <a:gd name="connsiteY1048" fmla="*/ 709122 h 7024246"/>
                  <a:gd name="connsiteX1049" fmla="*/ 916262 w 5048867"/>
                  <a:gd name="connsiteY1049" fmla="*/ 685485 h 7024246"/>
                  <a:gd name="connsiteX1050" fmla="*/ 967477 w 5048867"/>
                  <a:gd name="connsiteY1050" fmla="*/ 665787 h 7024246"/>
                  <a:gd name="connsiteX1051" fmla="*/ 1006872 w 5048867"/>
                  <a:gd name="connsiteY1051" fmla="*/ 661847 h 7024246"/>
                  <a:gd name="connsiteX1052" fmla="*/ 1014752 w 5048867"/>
                  <a:gd name="connsiteY1052" fmla="*/ 677605 h 7024246"/>
                  <a:gd name="connsiteX1053" fmla="*/ 983235 w 5048867"/>
                  <a:gd name="connsiteY1053" fmla="*/ 669726 h 7024246"/>
                  <a:gd name="connsiteX1054" fmla="*/ 943839 w 5048867"/>
                  <a:gd name="connsiteY1054" fmla="*/ 681545 h 7024246"/>
                  <a:gd name="connsiteX1055" fmla="*/ 908383 w 5048867"/>
                  <a:gd name="connsiteY1055" fmla="*/ 701243 h 7024246"/>
                  <a:gd name="connsiteX1056" fmla="*/ 849290 w 5048867"/>
                  <a:gd name="connsiteY1056" fmla="*/ 744578 h 7024246"/>
                  <a:gd name="connsiteX1057" fmla="*/ 817773 w 5048867"/>
                  <a:gd name="connsiteY1057" fmla="*/ 756397 h 7024246"/>
                  <a:gd name="connsiteX1058" fmla="*/ 817773 w 5048867"/>
                  <a:gd name="connsiteY1058" fmla="*/ 768215 h 7024246"/>
                  <a:gd name="connsiteX1059" fmla="*/ 857169 w 5048867"/>
                  <a:gd name="connsiteY1059" fmla="*/ 760336 h 7024246"/>
                  <a:gd name="connsiteX1060" fmla="*/ 872927 w 5048867"/>
                  <a:gd name="connsiteY1060" fmla="*/ 756397 h 7024246"/>
                  <a:gd name="connsiteX1061" fmla="*/ 868988 w 5048867"/>
                  <a:gd name="connsiteY1061" fmla="*/ 756397 h 7024246"/>
                  <a:gd name="connsiteX1062" fmla="*/ 880806 w 5048867"/>
                  <a:gd name="connsiteY1062" fmla="*/ 748518 h 7024246"/>
                  <a:gd name="connsiteX1063" fmla="*/ 880806 w 5048867"/>
                  <a:gd name="connsiteY1063" fmla="*/ 752457 h 7024246"/>
                  <a:gd name="connsiteX1064" fmla="*/ 920202 w 5048867"/>
                  <a:gd name="connsiteY1064" fmla="*/ 736699 h 7024246"/>
                  <a:gd name="connsiteX1065" fmla="*/ 920202 w 5048867"/>
                  <a:gd name="connsiteY1065" fmla="*/ 744578 h 7024246"/>
                  <a:gd name="connsiteX1066" fmla="*/ 935960 w 5048867"/>
                  <a:gd name="connsiteY1066" fmla="*/ 732759 h 7024246"/>
                  <a:gd name="connsiteX1067" fmla="*/ 959598 w 5048867"/>
                  <a:gd name="connsiteY1067" fmla="*/ 720941 h 7024246"/>
                  <a:gd name="connsiteX1068" fmla="*/ 951718 w 5048867"/>
                  <a:gd name="connsiteY1068" fmla="*/ 728820 h 7024246"/>
                  <a:gd name="connsiteX1069" fmla="*/ 951718 w 5048867"/>
                  <a:gd name="connsiteY1069" fmla="*/ 732759 h 7024246"/>
                  <a:gd name="connsiteX1070" fmla="*/ 1018691 w 5048867"/>
                  <a:gd name="connsiteY1070" fmla="*/ 717001 h 7024246"/>
                  <a:gd name="connsiteX1071" fmla="*/ 1014752 w 5048867"/>
                  <a:gd name="connsiteY1071" fmla="*/ 717001 h 7024246"/>
                  <a:gd name="connsiteX1072" fmla="*/ 1018691 w 5048867"/>
                  <a:gd name="connsiteY1072" fmla="*/ 709122 h 7024246"/>
                  <a:gd name="connsiteX1073" fmla="*/ 1042328 w 5048867"/>
                  <a:gd name="connsiteY1073" fmla="*/ 689424 h 7024246"/>
                  <a:gd name="connsiteX1074" fmla="*/ 1042328 w 5048867"/>
                  <a:gd name="connsiteY1074" fmla="*/ 697303 h 7024246"/>
                  <a:gd name="connsiteX1075" fmla="*/ 1062026 w 5048867"/>
                  <a:gd name="connsiteY1075" fmla="*/ 677605 h 7024246"/>
                  <a:gd name="connsiteX1076" fmla="*/ 1042328 w 5048867"/>
                  <a:gd name="connsiteY1076" fmla="*/ 689424 h 7024246"/>
                  <a:gd name="connsiteX1077" fmla="*/ 1042328 w 5048867"/>
                  <a:gd name="connsiteY1077" fmla="*/ 685485 h 7024246"/>
                  <a:gd name="connsiteX1078" fmla="*/ 1034449 w 5048867"/>
                  <a:gd name="connsiteY1078" fmla="*/ 689424 h 7024246"/>
                  <a:gd name="connsiteX1079" fmla="*/ 1038389 w 5048867"/>
                  <a:gd name="connsiteY1079" fmla="*/ 685485 h 7024246"/>
                  <a:gd name="connsiteX1080" fmla="*/ 1034449 w 5048867"/>
                  <a:gd name="connsiteY1080" fmla="*/ 685485 h 7024246"/>
                  <a:gd name="connsiteX1081" fmla="*/ 1034449 w 5048867"/>
                  <a:gd name="connsiteY1081" fmla="*/ 685485 h 7024246"/>
                  <a:gd name="connsiteX1082" fmla="*/ 1065966 w 5048867"/>
                  <a:gd name="connsiteY1082" fmla="*/ 673666 h 7024246"/>
                  <a:gd name="connsiteX1083" fmla="*/ 1065966 w 5048867"/>
                  <a:gd name="connsiteY1083" fmla="*/ 685485 h 7024246"/>
                  <a:gd name="connsiteX1084" fmla="*/ 1085664 w 5048867"/>
                  <a:gd name="connsiteY1084" fmla="*/ 677605 h 7024246"/>
                  <a:gd name="connsiteX1085" fmla="*/ 1081724 w 5048867"/>
                  <a:gd name="connsiteY1085" fmla="*/ 681545 h 7024246"/>
                  <a:gd name="connsiteX1086" fmla="*/ 1132939 w 5048867"/>
                  <a:gd name="connsiteY1086" fmla="*/ 669726 h 7024246"/>
                  <a:gd name="connsiteX1087" fmla="*/ 1113241 w 5048867"/>
                  <a:gd name="connsiteY1087" fmla="*/ 685485 h 7024246"/>
                  <a:gd name="connsiteX1088" fmla="*/ 1101422 w 5048867"/>
                  <a:gd name="connsiteY1088" fmla="*/ 693364 h 7024246"/>
                  <a:gd name="connsiteX1089" fmla="*/ 1117180 w 5048867"/>
                  <a:gd name="connsiteY1089" fmla="*/ 693364 h 7024246"/>
                  <a:gd name="connsiteX1090" fmla="*/ 1128999 w 5048867"/>
                  <a:gd name="connsiteY1090" fmla="*/ 697303 h 7024246"/>
                  <a:gd name="connsiteX1091" fmla="*/ 1132939 w 5048867"/>
                  <a:gd name="connsiteY1091" fmla="*/ 709122 h 7024246"/>
                  <a:gd name="connsiteX1092" fmla="*/ 1152636 w 5048867"/>
                  <a:gd name="connsiteY1092" fmla="*/ 705182 h 7024246"/>
                  <a:gd name="connsiteX1093" fmla="*/ 1144757 w 5048867"/>
                  <a:gd name="connsiteY1093" fmla="*/ 713061 h 7024246"/>
                  <a:gd name="connsiteX1094" fmla="*/ 1164455 w 5048867"/>
                  <a:gd name="connsiteY1094" fmla="*/ 720941 h 7024246"/>
                  <a:gd name="connsiteX1095" fmla="*/ 1160516 w 5048867"/>
                  <a:gd name="connsiteY1095" fmla="*/ 724880 h 7024246"/>
                  <a:gd name="connsiteX1096" fmla="*/ 1219609 w 5048867"/>
                  <a:gd name="connsiteY1096" fmla="*/ 720941 h 7024246"/>
                  <a:gd name="connsiteX1097" fmla="*/ 1270823 w 5048867"/>
                  <a:gd name="connsiteY1097" fmla="*/ 720941 h 7024246"/>
                  <a:gd name="connsiteX1098" fmla="*/ 1255065 w 5048867"/>
                  <a:gd name="connsiteY1098" fmla="*/ 732759 h 7024246"/>
                  <a:gd name="connsiteX1099" fmla="*/ 1325977 w 5048867"/>
                  <a:gd name="connsiteY1099" fmla="*/ 732759 h 7024246"/>
                  <a:gd name="connsiteX1100" fmla="*/ 1298400 w 5048867"/>
                  <a:gd name="connsiteY1100" fmla="*/ 752457 h 7024246"/>
                  <a:gd name="connsiteX1101" fmla="*/ 1325977 w 5048867"/>
                  <a:gd name="connsiteY1101" fmla="*/ 768215 h 7024246"/>
                  <a:gd name="connsiteX1102" fmla="*/ 1322038 w 5048867"/>
                  <a:gd name="connsiteY1102" fmla="*/ 772155 h 7024246"/>
                  <a:gd name="connsiteX1103" fmla="*/ 1337796 w 5048867"/>
                  <a:gd name="connsiteY1103" fmla="*/ 795792 h 7024246"/>
                  <a:gd name="connsiteX1104" fmla="*/ 1349615 w 5048867"/>
                  <a:gd name="connsiteY1104" fmla="*/ 819430 h 7024246"/>
                  <a:gd name="connsiteX1105" fmla="*/ 1373252 w 5048867"/>
                  <a:gd name="connsiteY1105" fmla="*/ 807611 h 7024246"/>
                  <a:gd name="connsiteX1106" fmla="*/ 1369312 w 5048867"/>
                  <a:gd name="connsiteY1106" fmla="*/ 815490 h 7024246"/>
                  <a:gd name="connsiteX1107" fmla="*/ 1392950 w 5048867"/>
                  <a:gd name="connsiteY1107" fmla="*/ 799732 h 7024246"/>
                  <a:gd name="connsiteX1108" fmla="*/ 1385071 w 5048867"/>
                  <a:gd name="connsiteY1108" fmla="*/ 791853 h 7024246"/>
                  <a:gd name="connsiteX1109" fmla="*/ 1389010 w 5048867"/>
                  <a:gd name="connsiteY1109" fmla="*/ 783974 h 7024246"/>
                  <a:gd name="connsiteX1110" fmla="*/ 1377192 w 5048867"/>
                  <a:gd name="connsiteY1110" fmla="*/ 783974 h 7024246"/>
                  <a:gd name="connsiteX1111" fmla="*/ 1412648 w 5048867"/>
                  <a:gd name="connsiteY1111" fmla="*/ 783974 h 7024246"/>
                  <a:gd name="connsiteX1112" fmla="*/ 1412648 w 5048867"/>
                  <a:gd name="connsiteY1112" fmla="*/ 787913 h 7024246"/>
                  <a:gd name="connsiteX1113" fmla="*/ 1389010 w 5048867"/>
                  <a:gd name="connsiteY1113" fmla="*/ 811551 h 7024246"/>
                  <a:gd name="connsiteX1114" fmla="*/ 1408708 w 5048867"/>
                  <a:gd name="connsiteY1114" fmla="*/ 811551 h 7024246"/>
                  <a:gd name="connsiteX1115" fmla="*/ 1432345 w 5048867"/>
                  <a:gd name="connsiteY1115" fmla="*/ 799732 h 7024246"/>
                  <a:gd name="connsiteX1116" fmla="*/ 1452043 w 5048867"/>
                  <a:gd name="connsiteY1116" fmla="*/ 768215 h 7024246"/>
                  <a:gd name="connsiteX1117" fmla="*/ 1432345 w 5048867"/>
                  <a:gd name="connsiteY1117" fmla="*/ 811551 h 7024246"/>
                  <a:gd name="connsiteX1118" fmla="*/ 1436285 w 5048867"/>
                  <a:gd name="connsiteY1118" fmla="*/ 811551 h 7024246"/>
                  <a:gd name="connsiteX1119" fmla="*/ 1452043 w 5048867"/>
                  <a:gd name="connsiteY1119" fmla="*/ 819430 h 7024246"/>
                  <a:gd name="connsiteX1120" fmla="*/ 1432345 w 5048867"/>
                  <a:gd name="connsiteY1120" fmla="*/ 819430 h 7024246"/>
                  <a:gd name="connsiteX1121" fmla="*/ 1432345 w 5048867"/>
                  <a:gd name="connsiteY1121" fmla="*/ 811551 h 7024246"/>
                  <a:gd name="connsiteX1122" fmla="*/ 1396889 w 5048867"/>
                  <a:gd name="connsiteY1122" fmla="*/ 854886 h 7024246"/>
                  <a:gd name="connsiteX1123" fmla="*/ 1369312 w 5048867"/>
                  <a:gd name="connsiteY1123" fmla="*/ 878523 h 7024246"/>
                  <a:gd name="connsiteX1124" fmla="*/ 1420527 w 5048867"/>
                  <a:gd name="connsiteY1124" fmla="*/ 858825 h 7024246"/>
                  <a:gd name="connsiteX1125" fmla="*/ 1436285 w 5048867"/>
                  <a:gd name="connsiteY1125" fmla="*/ 831248 h 7024246"/>
                  <a:gd name="connsiteX1126" fmla="*/ 1432345 w 5048867"/>
                  <a:gd name="connsiteY1126" fmla="*/ 854886 h 7024246"/>
                  <a:gd name="connsiteX1127" fmla="*/ 1452043 w 5048867"/>
                  <a:gd name="connsiteY1127" fmla="*/ 823369 h 7024246"/>
                  <a:gd name="connsiteX1128" fmla="*/ 1455983 w 5048867"/>
                  <a:gd name="connsiteY1128" fmla="*/ 847007 h 7024246"/>
                  <a:gd name="connsiteX1129" fmla="*/ 1444164 w 5048867"/>
                  <a:gd name="connsiteY1129" fmla="*/ 882463 h 7024246"/>
                  <a:gd name="connsiteX1130" fmla="*/ 1444164 w 5048867"/>
                  <a:gd name="connsiteY1130" fmla="*/ 894282 h 7024246"/>
                  <a:gd name="connsiteX1131" fmla="*/ 1436285 w 5048867"/>
                  <a:gd name="connsiteY1131" fmla="*/ 902161 h 7024246"/>
                  <a:gd name="connsiteX1132" fmla="*/ 1412648 w 5048867"/>
                  <a:gd name="connsiteY1132" fmla="*/ 878523 h 7024246"/>
                  <a:gd name="connsiteX1133" fmla="*/ 1392950 w 5048867"/>
                  <a:gd name="connsiteY1133" fmla="*/ 894282 h 7024246"/>
                  <a:gd name="connsiteX1134" fmla="*/ 1389010 w 5048867"/>
                  <a:gd name="connsiteY1134" fmla="*/ 882463 h 7024246"/>
                  <a:gd name="connsiteX1135" fmla="*/ 1389010 w 5048867"/>
                  <a:gd name="connsiteY1135" fmla="*/ 886402 h 7024246"/>
                  <a:gd name="connsiteX1136" fmla="*/ 1369312 w 5048867"/>
                  <a:gd name="connsiteY1136" fmla="*/ 898221 h 7024246"/>
                  <a:gd name="connsiteX1137" fmla="*/ 1373252 w 5048867"/>
                  <a:gd name="connsiteY1137" fmla="*/ 898221 h 7024246"/>
                  <a:gd name="connsiteX1138" fmla="*/ 1369312 w 5048867"/>
                  <a:gd name="connsiteY1138" fmla="*/ 906100 h 7024246"/>
                  <a:gd name="connsiteX1139" fmla="*/ 1341735 w 5048867"/>
                  <a:gd name="connsiteY1139" fmla="*/ 933677 h 7024246"/>
                  <a:gd name="connsiteX1140" fmla="*/ 1381131 w 5048867"/>
                  <a:gd name="connsiteY1140" fmla="*/ 906100 h 7024246"/>
                  <a:gd name="connsiteX1141" fmla="*/ 1396889 w 5048867"/>
                  <a:gd name="connsiteY1141" fmla="*/ 910040 h 7024246"/>
                  <a:gd name="connsiteX1142" fmla="*/ 1416587 w 5048867"/>
                  <a:gd name="connsiteY1142" fmla="*/ 894282 h 7024246"/>
                  <a:gd name="connsiteX1143" fmla="*/ 1420527 w 5048867"/>
                  <a:gd name="connsiteY1143" fmla="*/ 898221 h 7024246"/>
                  <a:gd name="connsiteX1144" fmla="*/ 1420527 w 5048867"/>
                  <a:gd name="connsiteY1144" fmla="*/ 906100 h 7024246"/>
                  <a:gd name="connsiteX1145" fmla="*/ 1412648 w 5048867"/>
                  <a:gd name="connsiteY1145" fmla="*/ 917919 h 7024246"/>
                  <a:gd name="connsiteX1146" fmla="*/ 1412648 w 5048867"/>
                  <a:gd name="connsiteY1146" fmla="*/ 937617 h 7024246"/>
                  <a:gd name="connsiteX1147" fmla="*/ 1436285 w 5048867"/>
                  <a:gd name="connsiteY1147" fmla="*/ 925798 h 7024246"/>
                  <a:gd name="connsiteX1148" fmla="*/ 1416587 w 5048867"/>
                  <a:gd name="connsiteY1148" fmla="*/ 937617 h 7024246"/>
                  <a:gd name="connsiteX1149" fmla="*/ 1412648 w 5048867"/>
                  <a:gd name="connsiteY1149" fmla="*/ 953375 h 7024246"/>
                  <a:gd name="connsiteX1150" fmla="*/ 1444164 w 5048867"/>
                  <a:gd name="connsiteY1150" fmla="*/ 933677 h 7024246"/>
                  <a:gd name="connsiteX1151" fmla="*/ 1436285 w 5048867"/>
                  <a:gd name="connsiteY1151" fmla="*/ 937617 h 7024246"/>
                  <a:gd name="connsiteX1152" fmla="*/ 1436285 w 5048867"/>
                  <a:gd name="connsiteY1152" fmla="*/ 941556 h 7024246"/>
                  <a:gd name="connsiteX1153" fmla="*/ 1412648 w 5048867"/>
                  <a:gd name="connsiteY1153" fmla="*/ 961254 h 7024246"/>
                  <a:gd name="connsiteX1154" fmla="*/ 1404768 w 5048867"/>
                  <a:gd name="connsiteY1154" fmla="*/ 977012 h 7024246"/>
                  <a:gd name="connsiteX1155" fmla="*/ 1408708 w 5048867"/>
                  <a:gd name="connsiteY1155" fmla="*/ 973073 h 7024246"/>
                  <a:gd name="connsiteX1156" fmla="*/ 1404768 w 5048867"/>
                  <a:gd name="connsiteY1156" fmla="*/ 980952 h 7024246"/>
                  <a:gd name="connsiteX1157" fmla="*/ 1408708 w 5048867"/>
                  <a:gd name="connsiteY1157" fmla="*/ 980952 h 7024246"/>
                  <a:gd name="connsiteX1158" fmla="*/ 1400829 w 5048867"/>
                  <a:gd name="connsiteY1158" fmla="*/ 984892 h 7024246"/>
                  <a:gd name="connsiteX1159" fmla="*/ 1416587 w 5048867"/>
                  <a:gd name="connsiteY1159" fmla="*/ 977012 h 7024246"/>
                  <a:gd name="connsiteX1160" fmla="*/ 1412648 w 5048867"/>
                  <a:gd name="connsiteY1160" fmla="*/ 977012 h 7024246"/>
                  <a:gd name="connsiteX1161" fmla="*/ 1412648 w 5048867"/>
                  <a:gd name="connsiteY1161" fmla="*/ 961254 h 7024246"/>
                  <a:gd name="connsiteX1162" fmla="*/ 1432345 w 5048867"/>
                  <a:gd name="connsiteY1162" fmla="*/ 973073 h 7024246"/>
                  <a:gd name="connsiteX1163" fmla="*/ 1416587 w 5048867"/>
                  <a:gd name="connsiteY1163" fmla="*/ 992771 h 7024246"/>
                  <a:gd name="connsiteX1164" fmla="*/ 1424466 w 5048867"/>
                  <a:gd name="connsiteY1164" fmla="*/ 988831 h 7024246"/>
                  <a:gd name="connsiteX1165" fmla="*/ 1420527 w 5048867"/>
                  <a:gd name="connsiteY1165" fmla="*/ 992771 h 7024246"/>
                  <a:gd name="connsiteX1166" fmla="*/ 1432345 w 5048867"/>
                  <a:gd name="connsiteY1166" fmla="*/ 988831 h 7024246"/>
                  <a:gd name="connsiteX1167" fmla="*/ 1412648 w 5048867"/>
                  <a:gd name="connsiteY1167" fmla="*/ 1020348 h 7024246"/>
                  <a:gd name="connsiteX1168" fmla="*/ 1424466 w 5048867"/>
                  <a:gd name="connsiteY1168" fmla="*/ 1024287 h 7024246"/>
                  <a:gd name="connsiteX1169" fmla="*/ 1404768 w 5048867"/>
                  <a:gd name="connsiteY1169" fmla="*/ 1032166 h 7024246"/>
                  <a:gd name="connsiteX1170" fmla="*/ 1404768 w 5048867"/>
                  <a:gd name="connsiteY1170" fmla="*/ 1040045 h 7024246"/>
                  <a:gd name="connsiteX1171" fmla="*/ 1400829 w 5048867"/>
                  <a:gd name="connsiteY1171" fmla="*/ 1028227 h 7024246"/>
                  <a:gd name="connsiteX1172" fmla="*/ 1377192 w 5048867"/>
                  <a:gd name="connsiteY1172" fmla="*/ 1040045 h 7024246"/>
                  <a:gd name="connsiteX1173" fmla="*/ 1381131 w 5048867"/>
                  <a:gd name="connsiteY1173" fmla="*/ 1036106 h 7024246"/>
                  <a:gd name="connsiteX1174" fmla="*/ 1385071 w 5048867"/>
                  <a:gd name="connsiteY1174" fmla="*/ 1040045 h 7024246"/>
                  <a:gd name="connsiteX1175" fmla="*/ 1392950 w 5048867"/>
                  <a:gd name="connsiteY1175" fmla="*/ 1040045 h 7024246"/>
                  <a:gd name="connsiteX1176" fmla="*/ 1385071 w 5048867"/>
                  <a:gd name="connsiteY1176" fmla="*/ 1055804 h 7024246"/>
                  <a:gd name="connsiteX1177" fmla="*/ 1385071 w 5048867"/>
                  <a:gd name="connsiteY1177" fmla="*/ 1059743 h 7024246"/>
                  <a:gd name="connsiteX1178" fmla="*/ 1381131 w 5048867"/>
                  <a:gd name="connsiteY1178" fmla="*/ 1055804 h 7024246"/>
                  <a:gd name="connsiteX1179" fmla="*/ 1389010 w 5048867"/>
                  <a:gd name="connsiteY1179" fmla="*/ 1040045 h 7024246"/>
                  <a:gd name="connsiteX1180" fmla="*/ 1377192 w 5048867"/>
                  <a:gd name="connsiteY1180" fmla="*/ 1051864 h 7024246"/>
                  <a:gd name="connsiteX1181" fmla="*/ 1377192 w 5048867"/>
                  <a:gd name="connsiteY1181" fmla="*/ 1055804 h 7024246"/>
                  <a:gd name="connsiteX1182" fmla="*/ 1377192 w 5048867"/>
                  <a:gd name="connsiteY1182" fmla="*/ 1055804 h 7024246"/>
                  <a:gd name="connsiteX1183" fmla="*/ 1377192 w 5048867"/>
                  <a:gd name="connsiteY1183" fmla="*/ 1055804 h 7024246"/>
                  <a:gd name="connsiteX1184" fmla="*/ 1377192 w 5048867"/>
                  <a:gd name="connsiteY1184" fmla="*/ 1083381 h 7024246"/>
                  <a:gd name="connsiteX1185" fmla="*/ 1392950 w 5048867"/>
                  <a:gd name="connsiteY1185" fmla="*/ 1067622 h 7024246"/>
                  <a:gd name="connsiteX1186" fmla="*/ 1396889 w 5048867"/>
                  <a:gd name="connsiteY1186" fmla="*/ 1063683 h 7024246"/>
                  <a:gd name="connsiteX1187" fmla="*/ 1400829 w 5048867"/>
                  <a:gd name="connsiteY1187" fmla="*/ 1079441 h 7024246"/>
                  <a:gd name="connsiteX1188" fmla="*/ 1392950 w 5048867"/>
                  <a:gd name="connsiteY1188" fmla="*/ 1091260 h 7024246"/>
                  <a:gd name="connsiteX1189" fmla="*/ 1412648 w 5048867"/>
                  <a:gd name="connsiteY1189" fmla="*/ 1071562 h 7024246"/>
                  <a:gd name="connsiteX1190" fmla="*/ 1412648 w 5048867"/>
                  <a:gd name="connsiteY1190" fmla="*/ 1075502 h 7024246"/>
                  <a:gd name="connsiteX1191" fmla="*/ 1396889 w 5048867"/>
                  <a:gd name="connsiteY1191" fmla="*/ 1107018 h 7024246"/>
                  <a:gd name="connsiteX1192" fmla="*/ 1389010 w 5048867"/>
                  <a:gd name="connsiteY1192" fmla="*/ 1122776 h 7024246"/>
                  <a:gd name="connsiteX1193" fmla="*/ 1396889 w 5048867"/>
                  <a:gd name="connsiteY1193" fmla="*/ 1107018 h 7024246"/>
                  <a:gd name="connsiteX1194" fmla="*/ 1404768 w 5048867"/>
                  <a:gd name="connsiteY1194" fmla="*/ 1110958 h 7024246"/>
                  <a:gd name="connsiteX1195" fmla="*/ 1404768 w 5048867"/>
                  <a:gd name="connsiteY1195" fmla="*/ 1110958 h 7024246"/>
                  <a:gd name="connsiteX1196" fmla="*/ 1392950 w 5048867"/>
                  <a:gd name="connsiteY1196" fmla="*/ 1130656 h 7024246"/>
                  <a:gd name="connsiteX1197" fmla="*/ 1408708 w 5048867"/>
                  <a:gd name="connsiteY1197" fmla="*/ 1118837 h 7024246"/>
                  <a:gd name="connsiteX1198" fmla="*/ 1400829 w 5048867"/>
                  <a:gd name="connsiteY1198" fmla="*/ 1130656 h 7024246"/>
                  <a:gd name="connsiteX1199" fmla="*/ 1412648 w 5048867"/>
                  <a:gd name="connsiteY1199" fmla="*/ 1130656 h 7024246"/>
                  <a:gd name="connsiteX1200" fmla="*/ 1404768 w 5048867"/>
                  <a:gd name="connsiteY1200" fmla="*/ 1138535 h 7024246"/>
                  <a:gd name="connsiteX1201" fmla="*/ 1408708 w 5048867"/>
                  <a:gd name="connsiteY1201" fmla="*/ 1130656 h 7024246"/>
                  <a:gd name="connsiteX1202" fmla="*/ 1404768 w 5048867"/>
                  <a:gd name="connsiteY1202" fmla="*/ 1130656 h 7024246"/>
                  <a:gd name="connsiteX1203" fmla="*/ 1404768 w 5048867"/>
                  <a:gd name="connsiteY1203" fmla="*/ 1130656 h 7024246"/>
                  <a:gd name="connsiteX1204" fmla="*/ 1385071 w 5048867"/>
                  <a:gd name="connsiteY1204" fmla="*/ 1158232 h 7024246"/>
                  <a:gd name="connsiteX1205" fmla="*/ 1389010 w 5048867"/>
                  <a:gd name="connsiteY1205" fmla="*/ 1158232 h 7024246"/>
                  <a:gd name="connsiteX1206" fmla="*/ 1381131 w 5048867"/>
                  <a:gd name="connsiteY1206" fmla="*/ 1173991 h 7024246"/>
                  <a:gd name="connsiteX1207" fmla="*/ 1392950 w 5048867"/>
                  <a:gd name="connsiteY1207" fmla="*/ 1158232 h 7024246"/>
                  <a:gd name="connsiteX1208" fmla="*/ 1400829 w 5048867"/>
                  <a:gd name="connsiteY1208" fmla="*/ 1154293 h 7024246"/>
                  <a:gd name="connsiteX1209" fmla="*/ 1385071 w 5048867"/>
                  <a:gd name="connsiteY1209" fmla="*/ 1181870 h 7024246"/>
                  <a:gd name="connsiteX1210" fmla="*/ 1396889 w 5048867"/>
                  <a:gd name="connsiteY1210" fmla="*/ 1181870 h 7024246"/>
                  <a:gd name="connsiteX1211" fmla="*/ 1408708 w 5048867"/>
                  <a:gd name="connsiteY1211" fmla="*/ 1205507 h 7024246"/>
                  <a:gd name="connsiteX1212" fmla="*/ 1396889 w 5048867"/>
                  <a:gd name="connsiteY1212" fmla="*/ 1213386 h 7024246"/>
                  <a:gd name="connsiteX1213" fmla="*/ 1404768 w 5048867"/>
                  <a:gd name="connsiteY1213" fmla="*/ 1213386 h 7024246"/>
                  <a:gd name="connsiteX1214" fmla="*/ 1404768 w 5048867"/>
                  <a:gd name="connsiteY1214" fmla="*/ 1221266 h 7024246"/>
                  <a:gd name="connsiteX1215" fmla="*/ 1416587 w 5048867"/>
                  <a:gd name="connsiteY1215" fmla="*/ 1221266 h 7024246"/>
                  <a:gd name="connsiteX1216" fmla="*/ 1385071 w 5048867"/>
                  <a:gd name="connsiteY1216" fmla="*/ 1221266 h 7024246"/>
                  <a:gd name="connsiteX1217" fmla="*/ 1392950 w 5048867"/>
                  <a:gd name="connsiteY1217" fmla="*/ 1221266 h 7024246"/>
                  <a:gd name="connsiteX1218" fmla="*/ 1361433 w 5048867"/>
                  <a:gd name="connsiteY1218" fmla="*/ 1205507 h 7024246"/>
                  <a:gd name="connsiteX1219" fmla="*/ 1341735 w 5048867"/>
                  <a:gd name="connsiteY1219" fmla="*/ 1229145 h 7024246"/>
                  <a:gd name="connsiteX1220" fmla="*/ 1337796 w 5048867"/>
                  <a:gd name="connsiteY1220" fmla="*/ 1237024 h 7024246"/>
                  <a:gd name="connsiteX1221" fmla="*/ 1325977 w 5048867"/>
                  <a:gd name="connsiteY1221" fmla="*/ 1248843 h 7024246"/>
                  <a:gd name="connsiteX1222" fmla="*/ 1345675 w 5048867"/>
                  <a:gd name="connsiteY1222" fmla="*/ 1256722 h 7024246"/>
                  <a:gd name="connsiteX1223" fmla="*/ 1353554 w 5048867"/>
                  <a:gd name="connsiteY1223" fmla="*/ 1252782 h 7024246"/>
                  <a:gd name="connsiteX1224" fmla="*/ 1361433 w 5048867"/>
                  <a:gd name="connsiteY1224" fmla="*/ 1264601 h 7024246"/>
                  <a:gd name="connsiteX1225" fmla="*/ 1381131 w 5048867"/>
                  <a:gd name="connsiteY1225" fmla="*/ 1276419 h 7024246"/>
                  <a:gd name="connsiteX1226" fmla="*/ 1353554 w 5048867"/>
                  <a:gd name="connsiteY1226" fmla="*/ 1292178 h 7024246"/>
                  <a:gd name="connsiteX1227" fmla="*/ 1369312 w 5048867"/>
                  <a:gd name="connsiteY1227" fmla="*/ 1292178 h 7024246"/>
                  <a:gd name="connsiteX1228" fmla="*/ 1369312 w 5048867"/>
                  <a:gd name="connsiteY1228" fmla="*/ 1300057 h 7024246"/>
                  <a:gd name="connsiteX1229" fmla="*/ 1381131 w 5048867"/>
                  <a:gd name="connsiteY1229" fmla="*/ 1303996 h 7024246"/>
                  <a:gd name="connsiteX1230" fmla="*/ 1381131 w 5048867"/>
                  <a:gd name="connsiteY1230" fmla="*/ 1300057 h 7024246"/>
                  <a:gd name="connsiteX1231" fmla="*/ 1377192 w 5048867"/>
                  <a:gd name="connsiteY1231" fmla="*/ 1300057 h 7024246"/>
                  <a:gd name="connsiteX1232" fmla="*/ 1373252 w 5048867"/>
                  <a:gd name="connsiteY1232" fmla="*/ 1303996 h 7024246"/>
                  <a:gd name="connsiteX1233" fmla="*/ 1369312 w 5048867"/>
                  <a:gd name="connsiteY1233" fmla="*/ 1303996 h 7024246"/>
                  <a:gd name="connsiteX1234" fmla="*/ 1400829 w 5048867"/>
                  <a:gd name="connsiteY1234" fmla="*/ 1315815 h 7024246"/>
                  <a:gd name="connsiteX1235" fmla="*/ 1420527 w 5048867"/>
                  <a:gd name="connsiteY1235" fmla="*/ 1343392 h 7024246"/>
                  <a:gd name="connsiteX1236" fmla="*/ 1463862 w 5048867"/>
                  <a:gd name="connsiteY1236" fmla="*/ 1327634 h 7024246"/>
                  <a:gd name="connsiteX1237" fmla="*/ 1459922 w 5048867"/>
                  <a:gd name="connsiteY1237" fmla="*/ 1323694 h 7024246"/>
                  <a:gd name="connsiteX1238" fmla="*/ 1459922 w 5048867"/>
                  <a:gd name="connsiteY1238" fmla="*/ 1327634 h 7024246"/>
                  <a:gd name="connsiteX1239" fmla="*/ 1467802 w 5048867"/>
                  <a:gd name="connsiteY1239" fmla="*/ 1315815 h 7024246"/>
                  <a:gd name="connsiteX1240" fmla="*/ 1479620 w 5048867"/>
                  <a:gd name="connsiteY1240" fmla="*/ 1319755 h 7024246"/>
                  <a:gd name="connsiteX1241" fmla="*/ 1463862 w 5048867"/>
                  <a:gd name="connsiteY1241" fmla="*/ 1307936 h 7024246"/>
                  <a:gd name="connsiteX1242" fmla="*/ 1467802 w 5048867"/>
                  <a:gd name="connsiteY1242" fmla="*/ 1315815 h 7024246"/>
                  <a:gd name="connsiteX1243" fmla="*/ 1459922 w 5048867"/>
                  <a:gd name="connsiteY1243" fmla="*/ 1319755 h 7024246"/>
                  <a:gd name="connsiteX1244" fmla="*/ 1455983 w 5048867"/>
                  <a:gd name="connsiteY1244" fmla="*/ 1296117 h 7024246"/>
                  <a:gd name="connsiteX1245" fmla="*/ 1440225 w 5048867"/>
                  <a:gd name="connsiteY1245" fmla="*/ 1280359 h 7024246"/>
                  <a:gd name="connsiteX1246" fmla="*/ 1452043 w 5048867"/>
                  <a:gd name="connsiteY1246" fmla="*/ 1248843 h 7024246"/>
                  <a:gd name="connsiteX1247" fmla="*/ 1452043 w 5048867"/>
                  <a:gd name="connsiteY1247" fmla="*/ 1256722 h 7024246"/>
                  <a:gd name="connsiteX1248" fmla="*/ 1459922 w 5048867"/>
                  <a:gd name="connsiteY1248" fmla="*/ 1248843 h 7024246"/>
                  <a:gd name="connsiteX1249" fmla="*/ 1463862 w 5048867"/>
                  <a:gd name="connsiteY1249" fmla="*/ 1252782 h 7024246"/>
                  <a:gd name="connsiteX1250" fmla="*/ 1471741 w 5048867"/>
                  <a:gd name="connsiteY1250" fmla="*/ 1248843 h 7024246"/>
                  <a:gd name="connsiteX1251" fmla="*/ 1475681 w 5048867"/>
                  <a:gd name="connsiteY1251" fmla="*/ 1272480 h 7024246"/>
                  <a:gd name="connsiteX1252" fmla="*/ 1471741 w 5048867"/>
                  <a:gd name="connsiteY1252" fmla="*/ 1280359 h 7024246"/>
                  <a:gd name="connsiteX1253" fmla="*/ 1487499 w 5048867"/>
                  <a:gd name="connsiteY1253" fmla="*/ 1268540 h 7024246"/>
                  <a:gd name="connsiteX1254" fmla="*/ 1491439 w 5048867"/>
                  <a:gd name="connsiteY1254" fmla="*/ 1276419 h 7024246"/>
                  <a:gd name="connsiteX1255" fmla="*/ 1483560 w 5048867"/>
                  <a:gd name="connsiteY1255" fmla="*/ 1272480 h 7024246"/>
                  <a:gd name="connsiteX1256" fmla="*/ 1487499 w 5048867"/>
                  <a:gd name="connsiteY1256" fmla="*/ 1288238 h 7024246"/>
                  <a:gd name="connsiteX1257" fmla="*/ 1495379 w 5048867"/>
                  <a:gd name="connsiteY1257" fmla="*/ 1284299 h 7024246"/>
                  <a:gd name="connsiteX1258" fmla="*/ 1491439 w 5048867"/>
                  <a:gd name="connsiteY1258" fmla="*/ 1288238 h 7024246"/>
                  <a:gd name="connsiteX1259" fmla="*/ 1495379 w 5048867"/>
                  <a:gd name="connsiteY1259" fmla="*/ 1292178 h 7024246"/>
                  <a:gd name="connsiteX1260" fmla="*/ 1499318 w 5048867"/>
                  <a:gd name="connsiteY1260" fmla="*/ 1288238 h 7024246"/>
                  <a:gd name="connsiteX1261" fmla="*/ 1499318 w 5048867"/>
                  <a:gd name="connsiteY1261" fmla="*/ 1284299 h 7024246"/>
                  <a:gd name="connsiteX1262" fmla="*/ 1507197 w 5048867"/>
                  <a:gd name="connsiteY1262" fmla="*/ 1280359 h 7024246"/>
                  <a:gd name="connsiteX1263" fmla="*/ 1491439 w 5048867"/>
                  <a:gd name="connsiteY1263" fmla="*/ 1307936 h 7024246"/>
                  <a:gd name="connsiteX1264" fmla="*/ 1507197 w 5048867"/>
                  <a:gd name="connsiteY1264" fmla="*/ 1307936 h 7024246"/>
                  <a:gd name="connsiteX1265" fmla="*/ 1491439 w 5048867"/>
                  <a:gd name="connsiteY1265" fmla="*/ 1331573 h 7024246"/>
                  <a:gd name="connsiteX1266" fmla="*/ 1483560 w 5048867"/>
                  <a:gd name="connsiteY1266" fmla="*/ 1367030 h 7024246"/>
                  <a:gd name="connsiteX1267" fmla="*/ 1491439 w 5048867"/>
                  <a:gd name="connsiteY1267" fmla="*/ 1347332 h 7024246"/>
                  <a:gd name="connsiteX1268" fmla="*/ 1491439 w 5048867"/>
                  <a:gd name="connsiteY1268" fmla="*/ 1355211 h 7024246"/>
                  <a:gd name="connsiteX1269" fmla="*/ 1467802 w 5048867"/>
                  <a:gd name="connsiteY1269" fmla="*/ 1390667 h 7024246"/>
                  <a:gd name="connsiteX1270" fmla="*/ 1471741 w 5048867"/>
                  <a:gd name="connsiteY1270" fmla="*/ 1382788 h 7024246"/>
                  <a:gd name="connsiteX1271" fmla="*/ 1475681 w 5048867"/>
                  <a:gd name="connsiteY1271" fmla="*/ 1374909 h 7024246"/>
                  <a:gd name="connsiteX1272" fmla="*/ 1479620 w 5048867"/>
                  <a:gd name="connsiteY1272" fmla="*/ 1351271 h 7024246"/>
                  <a:gd name="connsiteX1273" fmla="*/ 1408708 w 5048867"/>
                  <a:gd name="connsiteY1273" fmla="*/ 1339453 h 7024246"/>
                  <a:gd name="connsiteX1274" fmla="*/ 1377192 w 5048867"/>
                  <a:gd name="connsiteY1274" fmla="*/ 1418244 h 7024246"/>
                  <a:gd name="connsiteX1275" fmla="*/ 1385071 w 5048867"/>
                  <a:gd name="connsiteY1275" fmla="*/ 1418244 h 7024246"/>
                  <a:gd name="connsiteX1276" fmla="*/ 1369312 w 5048867"/>
                  <a:gd name="connsiteY1276" fmla="*/ 1434002 h 7024246"/>
                  <a:gd name="connsiteX1277" fmla="*/ 1377192 w 5048867"/>
                  <a:gd name="connsiteY1277" fmla="*/ 1434002 h 7024246"/>
                  <a:gd name="connsiteX1278" fmla="*/ 1365373 w 5048867"/>
                  <a:gd name="connsiteY1278" fmla="*/ 1445821 h 7024246"/>
                  <a:gd name="connsiteX1279" fmla="*/ 1365373 w 5048867"/>
                  <a:gd name="connsiteY1279" fmla="*/ 1437942 h 7024246"/>
                  <a:gd name="connsiteX1280" fmla="*/ 1381131 w 5048867"/>
                  <a:gd name="connsiteY1280" fmla="*/ 1457640 h 7024246"/>
                  <a:gd name="connsiteX1281" fmla="*/ 1333856 w 5048867"/>
                  <a:gd name="connsiteY1281" fmla="*/ 1485217 h 7024246"/>
                  <a:gd name="connsiteX1282" fmla="*/ 1298400 w 5048867"/>
                  <a:gd name="connsiteY1282" fmla="*/ 1536431 h 7024246"/>
                  <a:gd name="connsiteX1283" fmla="*/ 1262944 w 5048867"/>
                  <a:gd name="connsiteY1283" fmla="*/ 1583706 h 7024246"/>
                  <a:gd name="connsiteX1284" fmla="*/ 1243246 w 5048867"/>
                  <a:gd name="connsiteY1284" fmla="*/ 1611283 h 7024246"/>
                  <a:gd name="connsiteX1285" fmla="*/ 1203851 w 5048867"/>
                  <a:gd name="connsiteY1285" fmla="*/ 1662497 h 7024246"/>
                  <a:gd name="connsiteX1286" fmla="*/ 1192032 w 5048867"/>
                  <a:gd name="connsiteY1286" fmla="*/ 1697953 h 7024246"/>
                  <a:gd name="connsiteX1287" fmla="*/ 1172334 w 5048867"/>
                  <a:gd name="connsiteY1287" fmla="*/ 1741288 h 7024246"/>
                  <a:gd name="connsiteX1288" fmla="*/ 1148697 w 5048867"/>
                  <a:gd name="connsiteY1288" fmla="*/ 1764926 h 7024246"/>
                  <a:gd name="connsiteX1289" fmla="*/ 1148697 w 5048867"/>
                  <a:gd name="connsiteY1289" fmla="*/ 1808261 h 7024246"/>
                  <a:gd name="connsiteX1290" fmla="*/ 1132939 w 5048867"/>
                  <a:gd name="connsiteY1290" fmla="*/ 1867354 h 7024246"/>
                  <a:gd name="connsiteX1291" fmla="*/ 1144757 w 5048867"/>
                  <a:gd name="connsiteY1291" fmla="*/ 1902810 h 7024246"/>
                  <a:gd name="connsiteX1292" fmla="*/ 1136878 w 5048867"/>
                  <a:gd name="connsiteY1292" fmla="*/ 1910690 h 7024246"/>
                  <a:gd name="connsiteX1293" fmla="*/ 1148697 w 5048867"/>
                  <a:gd name="connsiteY1293" fmla="*/ 1914629 h 7024246"/>
                  <a:gd name="connsiteX1294" fmla="*/ 1172334 w 5048867"/>
                  <a:gd name="connsiteY1294" fmla="*/ 1906750 h 7024246"/>
                  <a:gd name="connsiteX1295" fmla="*/ 1160516 w 5048867"/>
                  <a:gd name="connsiteY1295" fmla="*/ 1938267 h 7024246"/>
                  <a:gd name="connsiteX1296" fmla="*/ 1156576 w 5048867"/>
                  <a:gd name="connsiteY1296" fmla="*/ 1922508 h 7024246"/>
                  <a:gd name="connsiteX1297" fmla="*/ 1140818 w 5048867"/>
                  <a:gd name="connsiteY1297" fmla="*/ 1942206 h 7024246"/>
                  <a:gd name="connsiteX1298" fmla="*/ 1152636 w 5048867"/>
                  <a:gd name="connsiteY1298" fmla="*/ 1973723 h 7024246"/>
                  <a:gd name="connsiteX1299" fmla="*/ 1140818 w 5048867"/>
                  <a:gd name="connsiteY1299" fmla="*/ 1997360 h 7024246"/>
                  <a:gd name="connsiteX1300" fmla="*/ 1148697 w 5048867"/>
                  <a:gd name="connsiteY1300" fmla="*/ 2032816 h 7024246"/>
                  <a:gd name="connsiteX1301" fmla="*/ 1160516 w 5048867"/>
                  <a:gd name="connsiteY1301" fmla="*/ 2091910 h 7024246"/>
                  <a:gd name="connsiteX1302" fmla="*/ 1211730 w 5048867"/>
                  <a:gd name="connsiteY1302" fmla="*/ 2131305 h 7024246"/>
                  <a:gd name="connsiteX1303" fmla="*/ 1239307 w 5048867"/>
                  <a:gd name="connsiteY1303" fmla="*/ 2147064 h 7024246"/>
                  <a:gd name="connsiteX1304" fmla="*/ 1259005 w 5048867"/>
                  <a:gd name="connsiteY1304" fmla="*/ 2162822 h 7024246"/>
                  <a:gd name="connsiteX1305" fmla="*/ 1274763 w 5048867"/>
                  <a:gd name="connsiteY1305" fmla="*/ 2198278 h 7024246"/>
                  <a:gd name="connsiteX1306" fmla="*/ 1274763 w 5048867"/>
                  <a:gd name="connsiteY1306" fmla="*/ 2233734 h 7024246"/>
                  <a:gd name="connsiteX1307" fmla="*/ 1278702 w 5048867"/>
                  <a:gd name="connsiteY1307" fmla="*/ 2253432 h 7024246"/>
                  <a:gd name="connsiteX1308" fmla="*/ 1274763 w 5048867"/>
                  <a:gd name="connsiteY1308" fmla="*/ 2277069 h 7024246"/>
                  <a:gd name="connsiteX1309" fmla="*/ 1282642 w 5048867"/>
                  <a:gd name="connsiteY1309" fmla="*/ 2296767 h 7024246"/>
                  <a:gd name="connsiteX1310" fmla="*/ 1282642 w 5048867"/>
                  <a:gd name="connsiteY1310" fmla="*/ 2312526 h 7024246"/>
                  <a:gd name="connsiteX1311" fmla="*/ 1282642 w 5048867"/>
                  <a:gd name="connsiteY1311" fmla="*/ 2344042 h 7024246"/>
                  <a:gd name="connsiteX1312" fmla="*/ 1286582 w 5048867"/>
                  <a:gd name="connsiteY1312" fmla="*/ 2340102 h 7024246"/>
                  <a:gd name="connsiteX1313" fmla="*/ 1286582 w 5048867"/>
                  <a:gd name="connsiteY1313" fmla="*/ 2375558 h 7024246"/>
                  <a:gd name="connsiteX1314" fmla="*/ 1322038 w 5048867"/>
                  <a:gd name="connsiteY1314" fmla="*/ 2411015 h 7024246"/>
                  <a:gd name="connsiteX1315" fmla="*/ 1337796 w 5048867"/>
                  <a:gd name="connsiteY1315" fmla="*/ 2442531 h 7024246"/>
                  <a:gd name="connsiteX1316" fmla="*/ 1322038 w 5048867"/>
                  <a:gd name="connsiteY1316" fmla="*/ 2481927 h 7024246"/>
                  <a:gd name="connsiteX1317" fmla="*/ 1322038 w 5048867"/>
                  <a:gd name="connsiteY1317" fmla="*/ 2477987 h 7024246"/>
                  <a:gd name="connsiteX1318" fmla="*/ 1282642 w 5048867"/>
                  <a:gd name="connsiteY1318" fmla="*/ 2481927 h 7024246"/>
                  <a:gd name="connsiteX1319" fmla="*/ 1302340 w 5048867"/>
                  <a:gd name="connsiteY1319" fmla="*/ 2509504 h 7024246"/>
                  <a:gd name="connsiteX1320" fmla="*/ 1314159 w 5048867"/>
                  <a:gd name="connsiteY1320" fmla="*/ 2521322 h 7024246"/>
                  <a:gd name="connsiteX1321" fmla="*/ 1353554 w 5048867"/>
                  <a:gd name="connsiteY1321" fmla="*/ 2541020 h 7024246"/>
                  <a:gd name="connsiteX1322" fmla="*/ 1385071 w 5048867"/>
                  <a:gd name="connsiteY1322" fmla="*/ 2580416 h 7024246"/>
                  <a:gd name="connsiteX1323" fmla="*/ 1381131 w 5048867"/>
                  <a:gd name="connsiteY1323" fmla="*/ 2631630 h 7024246"/>
                  <a:gd name="connsiteX1324" fmla="*/ 1373252 w 5048867"/>
                  <a:gd name="connsiteY1324" fmla="*/ 2663147 h 7024246"/>
                  <a:gd name="connsiteX1325" fmla="*/ 1392950 w 5048867"/>
                  <a:gd name="connsiteY1325" fmla="*/ 2678905 h 7024246"/>
                  <a:gd name="connsiteX1326" fmla="*/ 1377192 w 5048867"/>
                  <a:gd name="connsiteY1326" fmla="*/ 2667086 h 7024246"/>
                  <a:gd name="connsiteX1327" fmla="*/ 1377192 w 5048867"/>
                  <a:gd name="connsiteY1327" fmla="*/ 2651328 h 7024246"/>
                  <a:gd name="connsiteX1328" fmla="*/ 1381131 w 5048867"/>
                  <a:gd name="connsiteY1328" fmla="*/ 2651328 h 7024246"/>
                  <a:gd name="connsiteX1329" fmla="*/ 1432345 w 5048867"/>
                  <a:gd name="connsiteY1329" fmla="*/ 2706482 h 7024246"/>
                  <a:gd name="connsiteX1330" fmla="*/ 1452043 w 5048867"/>
                  <a:gd name="connsiteY1330" fmla="*/ 2730119 h 7024246"/>
                  <a:gd name="connsiteX1331" fmla="*/ 1459922 w 5048867"/>
                  <a:gd name="connsiteY1331" fmla="*/ 2757696 h 7024246"/>
                  <a:gd name="connsiteX1332" fmla="*/ 1487499 w 5048867"/>
                  <a:gd name="connsiteY1332" fmla="*/ 2722240 h 7024246"/>
                  <a:gd name="connsiteX1333" fmla="*/ 1479620 w 5048867"/>
                  <a:gd name="connsiteY1333" fmla="*/ 2694663 h 7024246"/>
                  <a:gd name="connsiteX1334" fmla="*/ 1463862 w 5048867"/>
                  <a:gd name="connsiteY1334" fmla="*/ 2674965 h 7024246"/>
                  <a:gd name="connsiteX1335" fmla="*/ 1444164 w 5048867"/>
                  <a:gd name="connsiteY1335" fmla="*/ 2667086 h 7024246"/>
                  <a:gd name="connsiteX1336" fmla="*/ 1444164 w 5048867"/>
                  <a:gd name="connsiteY1336" fmla="*/ 2635570 h 7024246"/>
                  <a:gd name="connsiteX1337" fmla="*/ 1444164 w 5048867"/>
                  <a:gd name="connsiteY1337" fmla="*/ 2607993 h 7024246"/>
                  <a:gd name="connsiteX1338" fmla="*/ 1420527 w 5048867"/>
                  <a:gd name="connsiteY1338" fmla="*/ 2533141 h 7024246"/>
                  <a:gd name="connsiteX1339" fmla="*/ 1420527 w 5048867"/>
                  <a:gd name="connsiteY1339" fmla="*/ 2548899 h 7024246"/>
                  <a:gd name="connsiteX1340" fmla="*/ 1424466 w 5048867"/>
                  <a:gd name="connsiteY1340" fmla="*/ 2525262 h 7024246"/>
                  <a:gd name="connsiteX1341" fmla="*/ 1400829 w 5048867"/>
                  <a:gd name="connsiteY1341" fmla="*/ 2454350 h 7024246"/>
                  <a:gd name="connsiteX1342" fmla="*/ 1392950 w 5048867"/>
                  <a:gd name="connsiteY1342" fmla="*/ 2434652 h 7024246"/>
                  <a:gd name="connsiteX1343" fmla="*/ 1381131 w 5048867"/>
                  <a:gd name="connsiteY1343" fmla="*/ 2418894 h 7024246"/>
                  <a:gd name="connsiteX1344" fmla="*/ 1377192 w 5048867"/>
                  <a:gd name="connsiteY1344" fmla="*/ 2399196 h 7024246"/>
                  <a:gd name="connsiteX1345" fmla="*/ 1357494 w 5048867"/>
                  <a:gd name="connsiteY1345" fmla="*/ 2371619 h 7024246"/>
                  <a:gd name="connsiteX1346" fmla="*/ 1357494 w 5048867"/>
                  <a:gd name="connsiteY1346" fmla="*/ 2332223 h 7024246"/>
                  <a:gd name="connsiteX1347" fmla="*/ 1361433 w 5048867"/>
                  <a:gd name="connsiteY1347" fmla="*/ 2292828 h 7024246"/>
                  <a:gd name="connsiteX1348" fmla="*/ 1369312 w 5048867"/>
                  <a:gd name="connsiteY1348" fmla="*/ 2257372 h 7024246"/>
                  <a:gd name="connsiteX1349" fmla="*/ 1385071 w 5048867"/>
                  <a:gd name="connsiteY1349" fmla="*/ 2269190 h 7024246"/>
                  <a:gd name="connsiteX1350" fmla="*/ 1408708 w 5048867"/>
                  <a:gd name="connsiteY1350" fmla="*/ 2273130 h 7024246"/>
                  <a:gd name="connsiteX1351" fmla="*/ 1416587 w 5048867"/>
                  <a:gd name="connsiteY1351" fmla="*/ 2281009 h 7024246"/>
                  <a:gd name="connsiteX1352" fmla="*/ 1432345 w 5048867"/>
                  <a:gd name="connsiteY1352" fmla="*/ 2292828 h 7024246"/>
                  <a:gd name="connsiteX1353" fmla="*/ 1432345 w 5048867"/>
                  <a:gd name="connsiteY1353" fmla="*/ 2308586 h 7024246"/>
                  <a:gd name="connsiteX1354" fmla="*/ 1432345 w 5048867"/>
                  <a:gd name="connsiteY1354" fmla="*/ 2347982 h 7024246"/>
                  <a:gd name="connsiteX1355" fmla="*/ 1436285 w 5048867"/>
                  <a:gd name="connsiteY1355" fmla="*/ 2387377 h 7024246"/>
                  <a:gd name="connsiteX1356" fmla="*/ 1444164 w 5048867"/>
                  <a:gd name="connsiteY1356" fmla="*/ 2399196 h 7024246"/>
                  <a:gd name="connsiteX1357" fmla="*/ 1420527 w 5048867"/>
                  <a:gd name="connsiteY1357" fmla="*/ 2422833 h 7024246"/>
                  <a:gd name="connsiteX1358" fmla="*/ 1444164 w 5048867"/>
                  <a:gd name="connsiteY1358" fmla="*/ 2403135 h 7024246"/>
                  <a:gd name="connsiteX1359" fmla="*/ 1487499 w 5048867"/>
                  <a:gd name="connsiteY1359" fmla="*/ 2477987 h 7024246"/>
                  <a:gd name="connsiteX1360" fmla="*/ 1495379 w 5048867"/>
                  <a:gd name="connsiteY1360" fmla="*/ 2481927 h 7024246"/>
                  <a:gd name="connsiteX1361" fmla="*/ 1491439 w 5048867"/>
                  <a:gd name="connsiteY1361" fmla="*/ 2513443 h 7024246"/>
                  <a:gd name="connsiteX1362" fmla="*/ 1515076 w 5048867"/>
                  <a:gd name="connsiteY1362" fmla="*/ 2529202 h 7024246"/>
                  <a:gd name="connsiteX1363" fmla="*/ 1526895 w 5048867"/>
                  <a:gd name="connsiteY1363" fmla="*/ 2548899 h 7024246"/>
                  <a:gd name="connsiteX1364" fmla="*/ 1534774 w 5048867"/>
                  <a:gd name="connsiteY1364" fmla="*/ 2568597 h 7024246"/>
                  <a:gd name="connsiteX1365" fmla="*/ 1534774 w 5048867"/>
                  <a:gd name="connsiteY1365" fmla="*/ 2568597 h 7024246"/>
                  <a:gd name="connsiteX1366" fmla="*/ 1519016 w 5048867"/>
                  <a:gd name="connsiteY1366" fmla="*/ 2604053 h 7024246"/>
                  <a:gd name="connsiteX1367" fmla="*/ 1538714 w 5048867"/>
                  <a:gd name="connsiteY1367" fmla="*/ 2607993 h 7024246"/>
                  <a:gd name="connsiteX1368" fmla="*/ 1534774 w 5048867"/>
                  <a:gd name="connsiteY1368" fmla="*/ 2615872 h 7024246"/>
                  <a:gd name="connsiteX1369" fmla="*/ 1546593 w 5048867"/>
                  <a:gd name="connsiteY1369" fmla="*/ 2611932 h 7024246"/>
                  <a:gd name="connsiteX1370" fmla="*/ 1566291 w 5048867"/>
                  <a:gd name="connsiteY1370" fmla="*/ 2631630 h 7024246"/>
                  <a:gd name="connsiteX1371" fmla="*/ 1566291 w 5048867"/>
                  <a:gd name="connsiteY1371" fmla="*/ 2635570 h 7024246"/>
                  <a:gd name="connsiteX1372" fmla="*/ 1566291 w 5048867"/>
                  <a:gd name="connsiteY1372" fmla="*/ 2635570 h 7024246"/>
                  <a:gd name="connsiteX1373" fmla="*/ 1566291 w 5048867"/>
                  <a:gd name="connsiteY1373" fmla="*/ 2635570 h 7024246"/>
                  <a:gd name="connsiteX1374" fmla="*/ 1578109 w 5048867"/>
                  <a:gd name="connsiteY1374" fmla="*/ 2655268 h 7024246"/>
                  <a:gd name="connsiteX1375" fmla="*/ 1578109 w 5048867"/>
                  <a:gd name="connsiteY1375" fmla="*/ 2647389 h 7024246"/>
                  <a:gd name="connsiteX1376" fmla="*/ 1582049 w 5048867"/>
                  <a:gd name="connsiteY1376" fmla="*/ 2663147 h 7024246"/>
                  <a:gd name="connsiteX1377" fmla="*/ 1601747 w 5048867"/>
                  <a:gd name="connsiteY1377" fmla="*/ 2682845 h 7024246"/>
                  <a:gd name="connsiteX1378" fmla="*/ 1652961 w 5048867"/>
                  <a:gd name="connsiteY1378" fmla="*/ 2753757 h 7024246"/>
                  <a:gd name="connsiteX1379" fmla="*/ 1672659 w 5048867"/>
                  <a:gd name="connsiteY1379" fmla="*/ 2828609 h 7024246"/>
                  <a:gd name="connsiteX1380" fmla="*/ 1656901 w 5048867"/>
                  <a:gd name="connsiteY1380" fmla="*/ 2875883 h 7024246"/>
                  <a:gd name="connsiteX1381" fmla="*/ 1668719 w 5048867"/>
                  <a:gd name="connsiteY1381" fmla="*/ 2879823 h 7024246"/>
                  <a:gd name="connsiteX1382" fmla="*/ 1645082 w 5048867"/>
                  <a:gd name="connsiteY1382" fmla="*/ 2899521 h 7024246"/>
                  <a:gd name="connsiteX1383" fmla="*/ 1649022 w 5048867"/>
                  <a:gd name="connsiteY1383" fmla="*/ 2923158 h 7024246"/>
                  <a:gd name="connsiteX1384" fmla="*/ 1704176 w 5048867"/>
                  <a:gd name="connsiteY1384" fmla="*/ 2978312 h 7024246"/>
                  <a:gd name="connsiteX1385" fmla="*/ 1731753 w 5048867"/>
                  <a:gd name="connsiteY1385" fmla="*/ 3013768 h 7024246"/>
                  <a:gd name="connsiteX1386" fmla="*/ 1775088 w 5048867"/>
                  <a:gd name="connsiteY1386" fmla="*/ 3033466 h 7024246"/>
                  <a:gd name="connsiteX1387" fmla="*/ 1802665 w 5048867"/>
                  <a:gd name="connsiteY1387" fmla="*/ 3037406 h 7024246"/>
                  <a:gd name="connsiteX1388" fmla="*/ 1853879 w 5048867"/>
                  <a:gd name="connsiteY1388" fmla="*/ 3080741 h 7024246"/>
                  <a:gd name="connsiteX1389" fmla="*/ 1936610 w 5048867"/>
                  <a:gd name="connsiteY1389" fmla="*/ 3112257 h 7024246"/>
                  <a:gd name="connsiteX1390" fmla="*/ 1960247 w 5048867"/>
                  <a:gd name="connsiteY1390" fmla="*/ 3128016 h 7024246"/>
                  <a:gd name="connsiteX1391" fmla="*/ 2003583 w 5048867"/>
                  <a:gd name="connsiteY1391" fmla="*/ 3147713 h 7024246"/>
                  <a:gd name="connsiteX1392" fmla="*/ 2050857 w 5048867"/>
                  <a:gd name="connsiteY1392" fmla="*/ 3159532 h 7024246"/>
                  <a:gd name="connsiteX1393" fmla="*/ 2109951 w 5048867"/>
                  <a:gd name="connsiteY1393" fmla="*/ 3139834 h 7024246"/>
                  <a:gd name="connsiteX1394" fmla="*/ 2172984 w 5048867"/>
                  <a:gd name="connsiteY1394" fmla="*/ 3143774 h 7024246"/>
                  <a:gd name="connsiteX1395" fmla="*/ 2172984 w 5048867"/>
                  <a:gd name="connsiteY1395" fmla="*/ 3139834 h 7024246"/>
                  <a:gd name="connsiteX1396" fmla="*/ 2153286 w 5048867"/>
                  <a:gd name="connsiteY1396" fmla="*/ 3128016 h 7024246"/>
                  <a:gd name="connsiteX1397" fmla="*/ 2287231 w 5048867"/>
                  <a:gd name="connsiteY1397" fmla="*/ 3258021 h 7024246"/>
                  <a:gd name="connsiteX1398" fmla="*/ 2346325 w 5048867"/>
                  <a:gd name="connsiteY1398" fmla="*/ 3269840 h 7024246"/>
                  <a:gd name="connsiteX1399" fmla="*/ 2381781 w 5048867"/>
                  <a:gd name="connsiteY1399" fmla="*/ 3285598 h 7024246"/>
                  <a:gd name="connsiteX1400" fmla="*/ 2452693 w 5048867"/>
                  <a:gd name="connsiteY1400" fmla="*/ 3289538 h 7024246"/>
                  <a:gd name="connsiteX1401" fmla="*/ 2468451 w 5048867"/>
                  <a:gd name="connsiteY1401" fmla="*/ 3297417 h 7024246"/>
                  <a:gd name="connsiteX1402" fmla="*/ 2472391 w 5048867"/>
                  <a:gd name="connsiteY1402" fmla="*/ 3313175 h 7024246"/>
                  <a:gd name="connsiteX1403" fmla="*/ 2472391 w 5048867"/>
                  <a:gd name="connsiteY1403" fmla="*/ 3313175 h 7024246"/>
                  <a:gd name="connsiteX1404" fmla="*/ 2456633 w 5048867"/>
                  <a:gd name="connsiteY1404" fmla="*/ 3313175 h 7024246"/>
                  <a:gd name="connsiteX1405" fmla="*/ 2480270 w 5048867"/>
                  <a:gd name="connsiteY1405" fmla="*/ 3344692 h 7024246"/>
                  <a:gd name="connsiteX1406" fmla="*/ 2515726 w 5048867"/>
                  <a:gd name="connsiteY1406" fmla="*/ 3388027 h 7024246"/>
                  <a:gd name="connsiteX1407" fmla="*/ 2543303 w 5048867"/>
                  <a:gd name="connsiteY1407" fmla="*/ 3415604 h 7024246"/>
                  <a:gd name="connsiteX1408" fmla="*/ 2539364 w 5048867"/>
                  <a:gd name="connsiteY1408" fmla="*/ 3431362 h 7024246"/>
                  <a:gd name="connsiteX1409" fmla="*/ 2543303 w 5048867"/>
                  <a:gd name="connsiteY1409" fmla="*/ 3443181 h 7024246"/>
                  <a:gd name="connsiteX1410" fmla="*/ 2539364 w 5048867"/>
                  <a:gd name="connsiteY1410" fmla="*/ 3474698 h 7024246"/>
                  <a:gd name="connsiteX1411" fmla="*/ 2574820 w 5048867"/>
                  <a:gd name="connsiteY1411" fmla="*/ 3498335 h 7024246"/>
                  <a:gd name="connsiteX1412" fmla="*/ 2570880 w 5048867"/>
                  <a:gd name="connsiteY1412" fmla="*/ 3466818 h 7024246"/>
                  <a:gd name="connsiteX1413" fmla="*/ 2586638 w 5048867"/>
                  <a:gd name="connsiteY1413" fmla="*/ 3478637 h 7024246"/>
                  <a:gd name="connsiteX1414" fmla="*/ 2598457 w 5048867"/>
                  <a:gd name="connsiteY1414" fmla="*/ 3502274 h 7024246"/>
                  <a:gd name="connsiteX1415" fmla="*/ 2629974 w 5048867"/>
                  <a:gd name="connsiteY1415" fmla="*/ 3518033 h 7024246"/>
                  <a:gd name="connsiteX1416" fmla="*/ 2661490 w 5048867"/>
                  <a:gd name="connsiteY1416" fmla="*/ 3569247 h 7024246"/>
                  <a:gd name="connsiteX1417" fmla="*/ 2653611 w 5048867"/>
                  <a:gd name="connsiteY1417" fmla="*/ 3549549 h 7024246"/>
                  <a:gd name="connsiteX1418" fmla="*/ 2677249 w 5048867"/>
                  <a:gd name="connsiteY1418" fmla="*/ 3592884 h 7024246"/>
                  <a:gd name="connsiteX1419" fmla="*/ 2704825 w 5048867"/>
                  <a:gd name="connsiteY1419" fmla="*/ 3573187 h 7024246"/>
                  <a:gd name="connsiteX1420" fmla="*/ 2708765 w 5048867"/>
                  <a:gd name="connsiteY1420" fmla="*/ 3573187 h 7024246"/>
                  <a:gd name="connsiteX1421" fmla="*/ 2736342 w 5048867"/>
                  <a:gd name="connsiteY1421" fmla="*/ 3588945 h 7024246"/>
                  <a:gd name="connsiteX1422" fmla="*/ 2748161 w 5048867"/>
                  <a:gd name="connsiteY1422" fmla="*/ 3608643 h 7024246"/>
                  <a:gd name="connsiteX1423" fmla="*/ 2767858 w 5048867"/>
                  <a:gd name="connsiteY1423" fmla="*/ 3596824 h 7024246"/>
                  <a:gd name="connsiteX1424" fmla="*/ 2767858 w 5048867"/>
                  <a:gd name="connsiteY1424" fmla="*/ 3612582 h 7024246"/>
                  <a:gd name="connsiteX1425" fmla="*/ 2763919 w 5048867"/>
                  <a:gd name="connsiteY1425" fmla="*/ 3612582 h 7024246"/>
                  <a:gd name="connsiteX1426" fmla="*/ 2752100 w 5048867"/>
                  <a:gd name="connsiteY1426" fmla="*/ 3620461 h 7024246"/>
                  <a:gd name="connsiteX1427" fmla="*/ 2752100 w 5048867"/>
                  <a:gd name="connsiteY1427" fmla="*/ 3624401 h 7024246"/>
                  <a:gd name="connsiteX1428" fmla="*/ 2763919 w 5048867"/>
                  <a:gd name="connsiteY1428" fmla="*/ 3620461 h 7024246"/>
                  <a:gd name="connsiteX1429" fmla="*/ 2767858 w 5048867"/>
                  <a:gd name="connsiteY1429" fmla="*/ 3636220 h 7024246"/>
                  <a:gd name="connsiteX1430" fmla="*/ 2803315 w 5048867"/>
                  <a:gd name="connsiteY1430" fmla="*/ 3624401 h 7024246"/>
                  <a:gd name="connsiteX1431" fmla="*/ 2795436 w 5048867"/>
                  <a:gd name="connsiteY1431" fmla="*/ 3577126 h 7024246"/>
                  <a:gd name="connsiteX1432" fmla="*/ 2823012 w 5048867"/>
                  <a:gd name="connsiteY1432" fmla="*/ 3565307 h 7024246"/>
                  <a:gd name="connsiteX1433" fmla="*/ 2858469 w 5048867"/>
                  <a:gd name="connsiteY1433" fmla="*/ 3537731 h 7024246"/>
                  <a:gd name="connsiteX1434" fmla="*/ 2893925 w 5048867"/>
                  <a:gd name="connsiteY1434" fmla="*/ 3577126 h 7024246"/>
                  <a:gd name="connsiteX1435" fmla="*/ 2901804 w 5048867"/>
                  <a:gd name="connsiteY1435" fmla="*/ 3569247 h 7024246"/>
                  <a:gd name="connsiteX1436" fmla="*/ 2901804 w 5048867"/>
                  <a:gd name="connsiteY1436" fmla="*/ 3577126 h 7024246"/>
                  <a:gd name="connsiteX1437" fmla="*/ 2909683 w 5048867"/>
                  <a:gd name="connsiteY1437" fmla="*/ 3569247 h 7024246"/>
                  <a:gd name="connsiteX1438" fmla="*/ 2909683 w 5048867"/>
                  <a:gd name="connsiteY1438" fmla="*/ 3573187 h 7024246"/>
                  <a:gd name="connsiteX1439" fmla="*/ 2889985 w 5048867"/>
                  <a:gd name="connsiteY1439" fmla="*/ 3585005 h 7024246"/>
                  <a:gd name="connsiteX1440" fmla="*/ 2921502 w 5048867"/>
                  <a:gd name="connsiteY1440" fmla="*/ 3644099 h 7024246"/>
                  <a:gd name="connsiteX1441" fmla="*/ 2937260 w 5048867"/>
                  <a:gd name="connsiteY1441" fmla="*/ 3675615 h 7024246"/>
                  <a:gd name="connsiteX1442" fmla="*/ 2937260 w 5048867"/>
                  <a:gd name="connsiteY1442" fmla="*/ 3703192 h 7024246"/>
                  <a:gd name="connsiteX1443" fmla="*/ 2929381 w 5048867"/>
                  <a:gd name="connsiteY1443" fmla="*/ 3726830 h 7024246"/>
                  <a:gd name="connsiteX1444" fmla="*/ 2937260 w 5048867"/>
                  <a:gd name="connsiteY1444" fmla="*/ 3774104 h 7024246"/>
                  <a:gd name="connsiteX1445" fmla="*/ 2937260 w 5048867"/>
                  <a:gd name="connsiteY1445" fmla="*/ 3801681 h 7024246"/>
                  <a:gd name="connsiteX1446" fmla="*/ 2941199 w 5048867"/>
                  <a:gd name="connsiteY1446" fmla="*/ 3813500 h 7024246"/>
                  <a:gd name="connsiteX1447" fmla="*/ 2933320 w 5048867"/>
                  <a:gd name="connsiteY1447" fmla="*/ 3817440 h 7024246"/>
                  <a:gd name="connsiteX1448" fmla="*/ 2945139 w 5048867"/>
                  <a:gd name="connsiteY1448" fmla="*/ 3821379 h 7024246"/>
                  <a:gd name="connsiteX1449" fmla="*/ 2909683 w 5048867"/>
                  <a:gd name="connsiteY1449" fmla="*/ 3864715 h 7024246"/>
                  <a:gd name="connsiteX1450" fmla="*/ 2909683 w 5048867"/>
                  <a:gd name="connsiteY1450" fmla="*/ 3876533 h 7024246"/>
                  <a:gd name="connsiteX1451" fmla="*/ 2897864 w 5048867"/>
                  <a:gd name="connsiteY1451" fmla="*/ 3888352 h 7024246"/>
                  <a:gd name="connsiteX1452" fmla="*/ 2870287 w 5048867"/>
                  <a:gd name="connsiteY1452" fmla="*/ 3896231 h 7024246"/>
                  <a:gd name="connsiteX1453" fmla="*/ 2866348 w 5048867"/>
                  <a:gd name="connsiteY1453" fmla="*/ 3927748 h 7024246"/>
                  <a:gd name="connsiteX1454" fmla="*/ 2846650 w 5048867"/>
                  <a:gd name="connsiteY1454" fmla="*/ 3931687 h 7024246"/>
                  <a:gd name="connsiteX1455" fmla="*/ 2850590 w 5048867"/>
                  <a:gd name="connsiteY1455" fmla="*/ 3939566 h 7024246"/>
                  <a:gd name="connsiteX1456" fmla="*/ 2815133 w 5048867"/>
                  <a:gd name="connsiteY1456" fmla="*/ 3975022 h 7024246"/>
                  <a:gd name="connsiteX1457" fmla="*/ 2795436 w 5048867"/>
                  <a:gd name="connsiteY1457" fmla="*/ 4002599 h 7024246"/>
                  <a:gd name="connsiteX1458" fmla="*/ 2779677 w 5048867"/>
                  <a:gd name="connsiteY1458" fmla="*/ 4061693 h 7024246"/>
                  <a:gd name="connsiteX1459" fmla="*/ 2763919 w 5048867"/>
                  <a:gd name="connsiteY1459" fmla="*/ 4077451 h 7024246"/>
                  <a:gd name="connsiteX1460" fmla="*/ 2759979 w 5048867"/>
                  <a:gd name="connsiteY1460" fmla="*/ 4101089 h 7024246"/>
                  <a:gd name="connsiteX1461" fmla="*/ 2759979 w 5048867"/>
                  <a:gd name="connsiteY1461" fmla="*/ 4124726 h 7024246"/>
                  <a:gd name="connsiteX1462" fmla="*/ 2752100 w 5048867"/>
                  <a:gd name="connsiteY1462" fmla="*/ 4148363 h 7024246"/>
                  <a:gd name="connsiteX1463" fmla="*/ 2787556 w 5048867"/>
                  <a:gd name="connsiteY1463" fmla="*/ 4191698 h 7024246"/>
                  <a:gd name="connsiteX1464" fmla="*/ 2807254 w 5048867"/>
                  <a:gd name="connsiteY1464" fmla="*/ 4179880 h 7024246"/>
                  <a:gd name="connsiteX1465" fmla="*/ 2787556 w 5048867"/>
                  <a:gd name="connsiteY1465" fmla="*/ 4179880 h 7024246"/>
                  <a:gd name="connsiteX1466" fmla="*/ 2795436 w 5048867"/>
                  <a:gd name="connsiteY1466" fmla="*/ 4160182 h 7024246"/>
                  <a:gd name="connsiteX1467" fmla="*/ 2803315 w 5048867"/>
                  <a:gd name="connsiteY1467" fmla="*/ 4175940 h 7024246"/>
                  <a:gd name="connsiteX1468" fmla="*/ 2807254 w 5048867"/>
                  <a:gd name="connsiteY1468" fmla="*/ 4168061 h 7024246"/>
                  <a:gd name="connsiteX1469" fmla="*/ 2779677 w 5048867"/>
                  <a:gd name="connsiteY1469" fmla="*/ 4211396 h 7024246"/>
                  <a:gd name="connsiteX1470" fmla="*/ 2752100 w 5048867"/>
                  <a:gd name="connsiteY1470" fmla="*/ 4238974 h 7024246"/>
                  <a:gd name="connsiteX1471" fmla="*/ 2732403 w 5048867"/>
                  <a:gd name="connsiteY1471" fmla="*/ 4282309 h 7024246"/>
                  <a:gd name="connsiteX1472" fmla="*/ 2740282 w 5048867"/>
                  <a:gd name="connsiteY1472" fmla="*/ 4305946 h 7024246"/>
                  <a:gd name="connsiteX1473" fmla="*/ 2756040 w 5048867"/>
                  <a:gd name="connsiteY1473" fmla="*/ 4341402 h 7024246"/>
                  <a:gd name="connsiteX1474" fmla="*/ 2740282 w 5048867"/>
                  <a:gd name="connsiteY1474" fmla="*/ 4357161 h 7024246"/>
                  <a:gd name="connsiteX1475" fmla="*/ 2775738 w 5048867"/>
                  <a:gd name="connsiteY1475" fmla="*/ 4384737 h 7024246"/>
                  <a:gd name="connsiteX1476" fmla="*/ 2854529 w 5048867"/>
                  <a:gd name="connsiteY1476" fmla="*/ 4487166 h 7024246"/>
                  <a:gd name="connsiteX1477" fmla="*/ 2917562 w 5048867"/>
                  <a:gd name="connsiteY1477" fmla="*/ 4617172 h 7024246"/>
                  <a:gd name="connsiteX1478" fmla="*/ 2933320 w 5048867"/>
                  <a:gd name="connsiteY1478" fmla="*/ 4656567 h 7024246"/>
                  <a:gd name="connsiteX1479" fmla="*/ 2960897 w 5048867"/>
                  <a:gd name="connsiteY1479" fmla="*/ 4695963 h 7024246"/>
                  <a:gd name="connsiteX1480" fmla="*/ 2988474 w 5048867"/>
                  <a:gd name="connsiteY1480" fmla="*/ 4739298 h 7024246"/>
                  <a:gd name="connsiteX1481" fmla="*/ 3012112 w 5048867"/>
                  <a:gd name="connsiteY1481" fmla="*/ 4798392 h 7024246"/>
                  <a:gd name="connsiteX1482" fmla="*/ 3008172 w 5048867"/>
                  <a:gd name="connsiteY1482" fmla="*/ 4794452 h 7024246"/>
                  <a:gd name="connsiteX1483" fmla="*/ 3004232 w 5048867"/>
                  <a:gd name="connsiteY1483" fmla="*/ 4802332 h 7024246"/>
                  <a:gd name="connsiteX1484" fmla="*/ 3035749 w 5048867"/>
                  <a:gd name="connsiteY1484" fmla="*/ 4845666 h 7024246"/>
                  <a:gd name="connsiteX1485" fmla="*/ 3118480 w 5048867"/>
                  <a:gd name="connsiteY1485" fmla="*/ 4908700 h 7024246"/>
                  <a:gd name="connsiteX1486" fmla="*/ 3181513 w 5048867"/>
                  <a:gd name="connsiteY1486" fmla="*/ 4944156 h 7024246"/>
                  <a:gd name="connsiteX1487" fmla="*/ 3272123 w 5048867"/>
                  <a:gd name="connsiteY1487" fmla="*/ 4999310 h 7024246"/>
                  <a:gd name="connsiteX1488" fmla="*/ 3327277 w 5048867"/>
                  <a:gd name="connsiteY1488" fmla="*/ 5050524 h 7024246"/>
                  <a:gd name="connsiteX1489" fmla="*/ 3350914 w 5048867"/>
                  <a:gd name="connsiteY1489" fmla="*/ 5137195 h 7024246"/>
                  <a:gd name="connsiteX1490" fmla="*/ 3366673 w 5048867"/>
                  <a:gd name="connsiteY1490" fmla="*/ 5251442 h 7024246"/>
                  <a:gd name="connsiteX1491" fmla="*/ 3354854 w 5048867"/>
                  <a:gd name="connsiteY1491" fmla="*/ 5310535 h 7024246"/>
                  <a:gd name="connsiteX1492" fmla="*/ 3354854 w 5048867"/>
                  <a:gd name="connsiteY1492" fmla="*/ 5338112 h 7024246"/>
                  <a:gd name="connsiteX1493" fmla="*/ 3362733 w 5048867"/>
                  <a:gd name="connsiteY1493" fmla="*/ 5373569 h 7024246"/>
                  <a:gd name="connsiteX1494" fmla="*/ 3370612 w 5048867"/>
                  <a:gd name="connsiteY1494" fmla="*/ 5420843 h 7024246"/>
                  <a:gd name="connsiteX1495" fmla="*/ 3366673 w 5048867"/>
                  <a:gd name="connsiteY1495" fmla="*/ 5468118 h 7024246"/>
                  <a:gd name="connsiteX1496" fmla="*/ 3370612 w 5048867"/>
                  <a:gd name="connsiteY1496" fmla="*/ 5531151 h 7024246"/>
                  <a:gd name="connsiteX1497" fmla="*/ 3374552 w 5048867"/>
                  <a:gd name="connsiteY1497" fmla="*/ 5562667 h 7024246"/>
                  <a:gd name="connsiteX1498" fmla="*/ 3370612 w 5048867"/>
                  <a:gd name="connsiteY1498" fmla="*/ 5582365 h 7024246"/>
                  <a:gd name="connsiteX1499" fmla="*/ 3362733 w 5048867"/>
                  <a:gd name="connsiteY1499" fmla="*/ 5633580 h 7024246"/>
                  <a:gd name="connsiteX1500" fmla="*/ 3382431 w 5048867"/>
                  <a:gd name="connsiteY1500" fmla="*/ 5680854 h 7024246"/>
                  <a:gd name="connsiteX1501" fmla="*/ 3378491 w 5048867"/>
                  <a:gd name="connsiteY1501" fmla="*/ 5708432 h 7024246"/>
                  <a:gd name="connsiteX1502" fmla="*/ 3382431 w 5048867"/>
                  <a:gd name="connsiteY1502" fmla="*/ 5759646 h 7024246"/>
                  <a:gd name="connsiteX1503" fmla="*/ 3402129 w 5048867"/>
                  <a:gd name="connsiteY1503" fmla="*/ 5814800 h 7024246"/>
                  <a:gd name="connsiteX1504" fmla="*/ 3413947 w 5048867"/>
                  <a:gd name="connsiteY1504" fmla="*/ 5858135 h 7024246"/>
                  <a:gd name="connsiteX1505" fmla="*/ 3410008 w 5048867"/>
                  <a:gd name="connsiteY1505" fmla="*/ 5877833 h 7024246"/>
                  <a:gd name="connsiteX1506" fmla="*/ 3417887 w 5048867"/>
                  <a:gd name="connsiteY1506" fmla="*/ 5901470 h 7024246"/>
                  <a:gd name="connsiteX1507" fmla="*/ 3410008 w 5048867"/>
                  <a:gd name="connsiteY1507" fmla="*/ 5925108 h 7024246"/>
                  <a:gd name="connsiteX1508" fmla="*/ 3413947 w 5048867"/>
                  <a:gd name="connsiteY1508" fmla="*/ 5976322 h 7024246"/>
                  <a:gd name="connsiteX1509" fmla="*/ 3406068 w 5048867"/>
                  <a:gd name="connsiteY1509" fmla="*/ 6015717 h 7024246"/>
                  <a:gd name="connsiteX1510" fmla="*/ 3402129 w 5048867"/>
                  <a:gd name="connsiteY1510" fmla="*/ 6066932 h 7024246"/>
                  <a:gd name="connsiteX1511" fmla="*/ 3398189 w 5048867"/>
                  <a:gd name="connsiteY1511" fmla="*/ 6062993 h 7024246"/>
                  <a:gd name="connsiteX1512" fmla="*/ 3382431 w 5048867"/>
                  <a:gd name="connsiteY1512" fmla="*/ 6090570 h 7024246"/>
                  <a:gd name="connsiteX1513" fmla="*/ 3398189 w 5048867"/>
                  <a:gd name="connsiteY1513" fmla="*/ 6137844 h 7024246"/>
                  <a:gd name="connsiteX1514" fmla="*/ 3413947 w 5048867"/>
                  <a:gd name="connsiteY1514" fmla="*/ 6177240 h 7024246"/>
                  <a:gd name="connsiteX1515" fmla="*/ 3437585 w 5048867"/>
                  <a:gd name="connsiteY1515" fmla="*/ 6220575 h 7024246"/>
                  <a:gd name="connsiteX1516" fmla="*/ 3433645 w 5048867"/>
                  <a:gd name="connsiteY1516" fmla="*/ 6248152 h 7024246"/>
                  <a:gd name="connsiteX1517" fmla="*/ 3433645 w 5048867"/>
                  <a:gd name="connsiteY1517" fmla="*/ 6287548 h 7024246"/>
                  <a:gd name="connsiteX1518" fmla="*/ 3441524 w 5048867"/>
                  <a:gd name="connsiteY1518" fmla="*/ 6323004 h 7024246"/>
                  <a:gd name="connsiteX1519" fmla="*/ 3457282 w 5048867"/>
                  <a:gd name="connsiteY1519" fmla="*/ 6342702 h 7024246"/>
                  <a:gd name="connsiteX1520" fmla="*/ 3469101 w 5048867"/>
                  <a:gd name="connsiteY1520" fmla="*/ 6354520 h 7024246"/>
                  <a:gd name="connsiteX1521" fmla="*/ 3449403 w 5048867"/>
                  <a:gd name="connsiteY1521" fmla="*/ 6354520 h 7024246"/>
                  <a:gd name="connsiteX1522" fmla="*/ 3465162 w 5048867"/>
                  <a:gd name="connsiteY1522" fmla="*/ 6433312 h 7024246"/>
                  <a:gd name="connsiteX1523" fmla="*/ 3492739 w 5048867"/>
                  <a:gd name="connsiteY1523" fmla="*/ 6445131 h 7024246"/>
                  <a:gd name="connsiteX1524" fmla="*/ 3496678 w 5048867"/>
                  <a:gd name="connsiteY1524" fmla="*/ 6421493 h 7024246"/>
                  <a:gd name="connsiteX1525" fmla="*/ 3504557 w 5048867"/>
                  <a:gd name="connsiteY1525" fmla="*/ 6421493 h 7024246"/>
                  <a:gd name="connsiteX1526" fmla="*/ 3496678 w 5048867"/>
                  <a:gd name="connsiteY1526" fmla="*/ 6413614 h 7024246"/>
                  <a:gd name="connsiteX1527" fmla="*/ 3484860 w 5048867"/>
                  <a:gd name="connsiteY1527" fmla="*/ 6401795 h 7024246"/>
                  <a:gd name="connsiteX1528" fmla="*/ 3480920 w 5048867"/>
                  <a:gd name="connsiteY1528" fmla="*/ 6393916 h 7024246"/>
                  <a:gd name="connsiteX1529" fmla="*/ 3488799 w 5048867"/>
                  <a:gd name="connsiteY1529" fmla="*/ 6393916 h 7024246"/>
                  <a:gd name="connsiteX1530" fmla="*/ 3496678 w 5048867"/>
                  <a:gd name="connsiteY1530" fmla="*/ 6397856 h 7024246"/>
                  <a:gd name="connsiteX1531" fmla="*/ 3480920 w 5048867"/>
                  <a:gd name="connsiteY1531" fmla="*/ 6386037 h 7024246"/>
                  <a:gd name="connsiteX1532" fmla="*/ 3492739 w 5048867"/>
                  <a:gd name="connsiteY1532" fmla="*/ 6378158 h 7024246"/>
                  <a:gd name="connsiteX1533" fmla="*/ 3476980 w 5048867"/>
                  <a:gd name="connsiteY1533" fmla="*/ 6354520 h 7024246"/>
                  <a:gd name="connsiteX1534" fmla="*/ 3492739 w 5048867"/>
                  <a:gd name="connsiteY1534" fmla="*/ 6350581 h 7024246"/>
                  <a:gd name="connsiteX1535" fmla="*/ 3500618 w 5048867"/>
                  <a:gd name="connsiteY1535" fmla="*/ 6362399 h 7024246"/>
                  <a:gd name="connsiteX1536" fmla="*/ 3492739 w 5048867"/>
                  <a:gd name="connsiteY1536" fmla="*/ 6350581 h 7024246"/>
                  <a:gd name="connsiteX1537" fmla="*/ 3516376 w 5048867"/>
                  <a:gd name="connsiteY1537" fmla="*/ 6346641 h 7024246"/>
                  <a:gd name="connsiteX1538" fmla="*/ 3524255 w 5048867"/>
                  <a:gd name="connsiteY1538" fmla="*/ 6362399 h 7024246"/>
                  <a:gd name="connsiteX1539" fmla="*/ 3528195 w 5048867"/>
                  <a:gd name="connsiteY1539" fmla="*/ 6366339 h 7024246"/>
                  <a:gd name="connsiteX1540" fmla="*/ 3520316 w 5048867"/>
                  <a:gd name="connsiteY1540" fmla="*/ 6370278 h 7024246"/>
                  <a:gd name="connsiteX1541" fmla="*/ 3536074 w 5048867"/>
                  <a:gd name="connsiteY1541" fmla="*/ 6382097 h 7024246"/>
                  <a:gd name="connsiteX1542" fmla="*/ 3516376 w 5048867"/>
                  <a:gd name="connsiteY1542" fmla="*/ 6374218 h 7024246"/>
                  <a:gd name="connsiteX1543" fmla="*/ 3528195 w 5048867"/>
                  <a:gd name="connsiteY1543" fmla="*/ 6389976 h 7024246"/>
                  <a:gd name="connsiteX1544" fmla="*/ 3528195 w 5048867"/>
                  <a:gd name="connsiteY1544" fmla="*/ 6401795 h 7024246"/>
                  <a:gd name="connsiteX1545" fmla="*/ 3532134 w 5048867"/>
                  <a:gd name="connsiteY1545" fmla="*/ 6409674 h 7024246"/>
                  <a:gd name="connsiteX1546" fmla="*/ 3532134 w 5048867"/>
                  <a:gd name="connsiteY1546" fmla="*/ 6421493 h 7024246"/>
                  <a:gd name="connsiteX1547" fmla="*/ 3536074 w 5048867"/>
                  <a:gd name="connsiteY1547" fmla="*/ 6445131 h 7024246"/>
                  <a:gd name="connsiteX1548" fmla="*/ 3547893 w 5048867"/>
                  <a:gd name="connsiteY1548" fmla="*/ 6453010 h 7024246"/>
                  <a:gd name="connsiteX1549" fmla="*/ 3543953 w 5048867"/>
                  <a:gd name="connsiteY1549" fmla="*/ 6460889 h 7024246"/>
                  <a:gd name="connsiteX1550" fmla="*/ 3543953 w 5048867"/>
                  <a:gd name="connsiteY1550" fmla="*/ 6468768 h 7024246"/>
                  <a:gd name="connsiteX1551" fmla="*/ 3575469 w 5048867"/>
                  <a:gd name="connsiteY1551" fmla="*/ 6488465 h 7024246"/>
                  <a:gd name="connsiteX1552" fmla="*/ 3567590 w 5048867"/>
                  <a:gd name="connsiteY1552" fmla="*/ 6516043 h 7024246"/>
                  <a:gd name="connsiteX1553" fmla="*/ 3551832 w 5048867"/>
                  <a:gd name="connsiteY1553" fmla="*/ 6488465 h 7024246"/>
                  <a:gd name="connsiteX1554" fmla="*/ 3555772 w 5048867"/>
                  <a:gd name="connsiteY1554" fmla="*/ 6500284 h 7024246"/>
                  <a:gd name="connsiteX1555" fmla="*/ 3547893 w 5048867"/>
                  <a:gd name="connsiteY1555" fmla="*/ 6500284 h 7024246"/>
                  <a:gd name="connsiteX1556" fmla="*/ 3563651 w 5048867"/>
                  <a:gd name="connsiteY1556" fmla="*/ 6519982 h 7024246"/>
                  <a:gd name="connsiteX1557" fmla="*/ 3559711 w 5048867"/>
                  <a:gd name="connsiteY1557" fmla="*/ 6539680 h 7024246"/>
                  <a:gd name="connsiteX1558" fmla="*/ 3571530 w 5048867"/>
                  <a:gd name="connsiteY1558" fmla="*/ 6543620 h 7024246"/>
                  <a:gd name="connsiteX1559" fmla="*/ 3563651 w 5048867"/>
                  <a:gd name="connsiteY1559" fmla="*/ 6555439 h 7024246"/>
                  <a:gd name="connsiteX1560" fmla="*/ 3551832 w 5048867"/>
                  <a:gd name="connsiteY1560" fmla="*/ 6559378 h 7024246"/>
                  <a:gd name="connsiteX1561" fmla="*/ 3551832 w 5048867"/>
                  <a:gd name="connsiteY1561" fmla="*/ 6547559 h 7024246"/>
                  <a:gd name="connsiteX1562" fmla="*/ 3547893 w 5048867"/>
                  <a:gd name="connsiteY1562" fmla="*/ 6539680 h 7024246"/>
                  <a:gd name="connsiteX1563" fmla="*/ 3551832 w 5048867"/>
                  <a:gd name="connsiteY1563" fmla="*/ 6539680 h 7024246"/>
                  <a:gd name="connsiteX1564" fmla="*/ 3532134 w 5048867"/>
                  <a:gd name="connsiteY1564" fmla="*/ 6516043 h 7024246"/>
                  <a:gd name="connsiteX1565" fmla="*/ 3547893 w 5048867"/>
                  <a:gd name="connsiteY1565" fmla="*/ 6519982 h 7024246"/>
                  <a:gd name="connsiteX1566" fmla="*/ 3524255 w 5048867"/>
                  <a:gd name="connsiteY1566" fmla="*/ 6496345 h 7024246"/>
                  <a:gd name="connsiteX1567" fmla="*/ 3520316 w 5048867"/>
                  <a:gd name="connsiteY1567" fmla="*/ 6484526 h 7024246"/>
                  <a:gd name="connsiteX1568" fmla="*/ 3524255 w 5048867"/>
                  <a:gd name="connsiteY1568" fmla="*/ 6480586 h 7024246"/>
                  <a:gd name="connsiteX1569" fmla="*/ 3516376 w 5048867"/>
                  <a:gd name="connsiteY1569" fmla="*/ 6472707 h 7024246"/>
                  <a:gd name="connsiteX1570" fmla="*/ 3516376 w 5048867"/>
                  <a:gd name="connsiteY1570" fmla="*/ 6476647 h 7024246"/>
                  <a:gd name="connsiteX1571" fmla="*/ 3508497 w 5048867"/>
                  <a:gd name="connsiteY1571" fmla="*/ 6476647 h 7024246"/>
                  <a:gd name="connsiteX1572" fmla="*/ 3520316 w 5048867"/>
                  <a:gd name="connsiteY1572" fmla="*/ 6484526 h 7024246"/>
                  <a:gd name="connsiteX1573" fmla="*/ 3520316 w 5048867"/>
                  <a:gd name="connsiteY1573" fmla="*/ 6488465 h 7024246"/>
                  <a:gd name="connsiteX1574" fmla="*/ 3516376 w 5048867"/>
                  <a:gd name="connsiteY1574" fmla="*/ 6488465 h 7024246"/>
                  <a:gd name="connsiteX1575" fmla="*/ 3524255 w 5048867"/>
                  <a:gd name="connsiteY1575" fmla="*/ 6496345 h 7024246"/>
                  <a:gd name="connsiteX1576" fmla="*/ 3512436 w 5048867"/>
                  <a:gd name="connsiteY1576" fmla="*/ 6504224 h 7024246"/>
                  <a:gd name="connsiteX1577" fmla="*/ 3496678 w 5048867"/>
                  <a:gd name="connsiteY1577" fmla="*/ 6504224 h 7024246"/>
                  <a:gd name="connsiteX1578" fmla="*/ 3488799 w 5048867"/>
                  <a:gd name="connsiteY1578" fmla="*/ 6496345 h 7024246"/>
                  <a:gd name="connsiteX1579" fmla="*/ 3500618 w 5048867"/>
                  <a:gd name="connsiteY1579" fmla="*/ 6508163 h 7024246"/>
                  <a:gd name="connsiteX1580" fmla="*/ 3500618 w 5048867"/>
                  <a:gd name="connsiteY1580" fmla="*/ 6504224 h 7024246"/>
                  <a:gd name="connsiteX1581" fmla="*/ 3508497 w 5048867"/>
                  <a:gd name="connsiteY1581" fmla="*/ 6504224 h 7024246"/>
                  <a:gd name="connsiteX1582" fmla="*/ 3520316 w 5048867"/>
                  <a:gd name="connsiteY1582" fmla="*/ 6512103 h 7024246"/>
                  <a:gd name="connsiteX1583" fmla="*/ 3532134 w 5048867"/>
                  <a:gd name="connsiteY1583" fmla="*/ 6504224 h 7024246"/>
                  <a:gd name="connsiteX1584" fmla="*/ 3528195 w 5048867"/>
                  <a:gd name="connsiteY1584" fmla="*/ 6512103 h 7024246"/>
                  <a:gd name="connsiteX1585" fmla="*/ 3520316 w 5048867"/>
                  <a:gd name="connsiteY1585" fmla="*/ 6519982 h 7024246"/>
                  <a:gd name="connsiteX1586" fmla="*/ 3543953 w 5048867"/>
                  <a:gd name="connsiteY1586" fmla="*/ 6516043 h 7024246"/>
                  <a:gd name="connsiteX1587" fmla="*/ 3536074 w 5048867"/>
                  <a:gd name="connsiteY1587" fmla="*/ 6527861 h 7024246"/>
                  <a:gd name="connsiteX1588" fmla="*/ 3543953 w 5048867"/>
                  <a:gd name="connsiteY1588" fmla="*/ 6535741 h 7024246"/>
                  <a:gd name="connsiteX1589" fmla="*/ 3543953 w 5048867"/>
                  <a:gd name="connsiteY1589" fmla="*/ 6539680 h 7024246"/>
                  <a:gd name="connsiteX1590" fmla="*/ 3551832 w 5048867"/>
                  <a:gd name="connsiteY1590" fmla="*/ 6563318 h 7024246"/>
                  <a:gd name="connsiteX1591" fmla="*/ 3540014 w 5048867"/>
                  <a:gd name="connsiteY1591" fmla="*/ 6547559 h 7024246"/>
                  <a:gd name="connsiteX1592" fmla="*/ 3512436 w 5048867"/>
                  <a:gd name="connsiteY1592" fmla="*/ 6551499 h 7024246"/>
                  <a:gd name="connsiteX1593" fmla="*/ 3512436 w 5048867"/>
                  <a:gd name="connsiteY1593" fmla="*/ 6555439 h 7024246"/>
                  <a:gd name="connsiteX1594" fmla="*/ 3520316 w 5048867"/>
                  <a:gd name="connsiteY1594" fmla="*/ 6555439 h 7024246"/>
                  <a:gd name="connsiteX1595" fmla="*/ 3528195 w 5048867"/>
                  <a:gd name="connsiteY1595" fmla="*/ 6559378 h 7024246"/>
                  <a:gd name="connsiteX1596" fmla="*/ 3528195 w 5048867"/>
                  <a:gd name="connsiteY1596" fmla="*/ 6547559 h 7024246"/>
                  <a:gd name="connsiteX1597" fmla="*/ 3532134 w 5048867"/>
                  <a:gd name="connsiteY1597" fmla="*/ 6559378 h 7024246"/>
                  <a:gd name="connsiteX1598" fmla="*/ 3536074 w 5048867"/>
                  <a:gd name="connsiteY1598" fmla="*/ 6555439 h 7024246"/>
                  <a:gd name="connsiteX1599" fmla="*/ 3532134 w 5048867"/>
                  <a:gd name="connsiteY1599" fmla="*/ 6563318 h 7024246"/>
                  <a:gd name="connsiteX1600" fmla="*/ 3504557 w 5048867"/>
                  <a:gd name="connsiteY1600" fmla="*/ 6559378 h 7024246"/>
                  <a:gd name="connsiteX1601" fmla="*/ 3524255 w 5048867"/>
                  <a:gd name="connsiteY1601" fmla="*/ 6571197 h 7024246"/>
                  <a:gd name="connsiteX1602" fmla="*/ 3512436 w 5048867"/>
                  <a:gd name="connsiteY1602" fmla="*/ 6583015 h 7024246"/>
                  <a:gd name="connsiteX1603" fmla="*/ 3496678 w 5048867"/>
                  <a:gd name="connsiteY1603" fmla="*/ 6606652 h 7024246"/>
                  <a:gd name="connsiteX1604" fmla="*/ 3504557 w 5048867"/>
                  <a:gd name="connsiteY1604" fmla="*/ 6602713 h 7024246"/>
                  <a:gd name="connsiteX1605" fmla="*/ 3520316 w 5048867"/>
                  <a:gd name="connsiteY1605" fmla="*/ 6590894 h 7024246"/>
                  <a:gd name="connsiteX1606" fmla="*/ 3555772 w 5048867"/>
                  <a:gd name="connsiteY1606" fmla="*/ 6614532 h 7024246"/>
                  <a:gd name="connsiteX1607" fmla="*/ 3547893 w 5048867"/>
                  <a:gd name="connsiteY1607" fmla="*/ 6606652 h 7024246"/>
                  <a:gd name="connsiteX1608" fmla="*/ 3575469 w 5048867"/>
                  <a:gd name="connsiteY1608" fmla="*/ 6618471 h 7024246"/>
                  <a:gd name="connsiteX1609" fmla="*/ 3567590 w 5048867"/>
                  <a:gd name="connsiteY1609" fmla="*/ 6622411 h 7024246"/>
                  <a:gd name="connsiteX1610" fmla="*/ 3579409 w 5048867"/>
                  <a:gd name="connsiteY1610" fmla="*/ 6626350 h 7024246"/>
                  <a:gd name="connsiteX1611" fmla="*/ 3563651 w 5048867"/>
                  <a:gd name="connsiteY1611" fmla="*/ 6642109 h 7024246"/>
                  <a:gd name="connsiteX1612" fmla="*/ 3587288 w 5048867"/>
                  <a:gd name="connsiteY1612" fmla="*/ 6653928 h 7024246"/>
                  <a:gd name="connsiteX1613" fmla="*/ 3579409 w 5048867"/>
                  <a:gd name="connsiteY1613" fmla="*/ 6657867 h 7024246"/>
                  <a:gd name="connsiteX1614" fmla="*/ 3563651 w 5048867"/>
                  <a:gd name="connsiteY1614" fmla="*/ 6653928 h 7024246"/>
                  <a:gd name="connsiteX1615" fmla="*/ 3559711 w 5048867"/>
                  <a:gd name="connsiteY1615" fmla="*/ 6661807 h 7024246"/>
                  <a:gd name="connsiteX1616" fmla="*/ 3579409 w 5048867"/>
                  <a:gd name="connsiteY1616" fmla="*/ 6669686 h 7024246"/>
                  <a:gd name="connsiteX1617" fmla="*/ 3583349 w 5048867"/>
                  <a:gd name="connsiteY1617" fmla="*/ 6677565 h 7024246"/>
                  <a:gd name="connsiteX1618" fmla="*/ 3575469 w 5048867"/>
                  <a:gd name="connsiteY1618" fmla="*/ 6685444 h 7024246"/>
                  <a:gd name="connsiteX1619" fmla="*/ 3583349 w 5048867"/>
                  <a:gd name="connsiteY1619" fmla="*/ 6685444 h 7024246"/>
                  <a:gd name="connsiteX1620" fmla="*/ 3575469 w 5048867"/>
                  <a:gd name="connsiteY1620" fmla="*/ 6685444 h 7024246"/>
                  <a:gd name="connsiteX1621" fmla="*/ 3583349 w 5048867"/>
                  <a:gd name="connsiteY1621" fmla="*/ 6697263 h 7024246"/>
                  <a:gd name="connsiteX1622" fmla="*/ 3587288 w 5048867"/>
                  <a:gd name="connsiteY1622" fmla="*/ 6689384 h 7024246"/>
                  <a:gd name="connsiteX1623" fmla="*/ 3595167 w 5048867"/>
                  <a:gd name="connsiteY1623" fmla="*/ 6701202 h 7024246"/>
                  <a:gd name="connsiteX1624" fmla="*/ 3599107 w 5048867"/>
                  <a:gd name="connsiteY1624" fmla="*/ 6713021 h 7024246"/>
                  <a:gd name="connsiteX1625" fmla="*/ 3595167 w 5048867"/>
                  <a:gd name="connsiteY1625" fmla="*/ 6716960 h 7024246"/>
                  <a:gd name="connsiteX1626" fmla="*/ 3563651 w 5048867"/>
                  <a:gd name="connsiteY1626" fmla="*/ 6677565 h 7024246"/>
                  <a:gd name="connsiteX1627" fmla="*/ 3563651 w 5048867"/>
                  <a:gd name="connsiteY1627" fmla="*/ 6685444 h 7024246"/>
                  <a:gd name="connsiteX1628" fmla="*/ 3559711 w 5048867"/>
                  <a:gd name="connsiteY1628" fmla="*/ 6673626 h 7024246"/>
                  <a:gd name="connsiteX1629" fmla="*/ 3563651 w 5048867"/>
                  <a:gd name="connsiteY1629" fmla="*/ 6673626 h 7024246"/>
                  <a:gd name="connsiteX1630" fmla="*/ 3551832 w 5048867"/>
                  <a:gd name="connsiteY1630" fmla="*/ 6661807 h 7024246"/>
                  <a:gd name="connsiteX1631" fmla="*/ 3540014 w 5048867"/>
                  <a:gd name="connsiteY1631" fmla="*/ 6677565 h 7024246"/>
                  <a:gd name="connsiteX1632" fmla="*/ 3543953 w 5048867"/>
                  <a:gd name="connsiteY1632" fmla="*/ 6673626 h 7024246"/>
                  <a:gd name="connsiteX1633" fmla="*/ 3543953 w 5048867"/>
                  <a:gd name="connsiteY1633" fmla="*/ 6677565 h 7024246"/>
                  <a:gd name="connsiteX1634" fmla="*/ 3540014 w 5048867"/>
                  <a:gd name="connsiteY1634" fmla="*/ 6681505 h 7024246"/>
                  <a:gd name="connsiteX1635" fmla="*/ 3524255 w 5048867"/>
                  <a:gd name="connsiteY1635" fmla="*/ 6677565 h 7024246"/>
                  <a:gd name="connsiteX1636" fmla="*/ 3536074 w 5048867"/>
                  <a:gd name="connsiteY1636" fmla="*/ 6693323 h 7024246"/>
                  <a:gd name="connsiteX1637" fmla="*/ 3528195 w 5048867"/>
                  <a:gd name="connsiteY1637" fmla="*/ 6697263 h 7024246"/>
                  <a:gd name="connsiteX1638" fmla="*/ 3543953 w 5048867"/>
                  <a:gd name="connsiteY1638" fmla="*/ 6701202 h 7024246"/>
                  <a:gd name="connsiteX1639" fmla="*/ 3532134 w 5048867"/>
                  <a:gd name="connsiteY1639" fmla="*/ 6705142 h 7024246"/>
                  <a:gd name="connsiteX1640" fmla="*/ 3540014 w 5048867"/>
                  <a:gd name="connsiteY1640" fmla="*/ 6713021 h 7024246"/>
                  <a:gd name="connsiteX1641" fmla="*/ 3536074 w 5048867"/>
                  <a:gd name="connsiteY1641" fmla="*/ 6716960 h 7024246"/>
                  <a:gd name="connsiteX1642" fmla="*/ 3559711 w 5048867"/>
                  <a:gd name="connsiteY1642" fmla="*/ 6720900 h 7024246"/>
                  <a:gd name="connsiteX1643" fmla="*/ 3555772 w 5048867"/>
                  <a:gd name="connsiteY1643" fmla="*/ 6720900 h 7024246"/>
                  <a:gd name="connsiteX1644" fmla="*/ 3559711 w 5048867"/>
                  <a:gd name="connsiteY1644" fmla="*/ 6724839 h 7024246"/>
                  <a:gd name="connsiteX1645" fmla="*/ 3551832 w 5048867"/>
                  <a:gd name="connsiteY1645" fmla="*/ 6732719 h 7024246"/>
                  <a:gd name="connsiteX1646" fmla="*/ 3543953 w 5048867"/>
                  <a:gd name="connsiteY1646" fmla="*/ 6736658 h 7024246"/>
                  <a:gd name="connsiteX1647" fmla="*/ 3559711 w 5048867"/>
                  <a:gd name="connsiteY1647" fmla="*/ 6748477 h 7024246"/>
                  <a:gd name="connsiteX1648" fmla="*/ 3559711 w 5048867"/>
                  <a:gd name="connsiteY1648" fmla="*/ 6744537 h 7024246"/>
                  <a:gd name="connsiteX1649" fmla="*/ 3575469 w 5048867"/>
                  <a:gd name="connsiteY1649" fmla="*/ 6764235 h 7024246"/>
                  <a:gd name="connsiteX1650" fmla="*/ 3563651 w 5048867"/>
                  <a:gd name="connsiteY1650" fmla="*/ 6760296 h 7024246"/>
                  <a:gd name="connsiteX1651" fmla="*/ 3595167 w 5048867"/>
                  <a:gd name="connsiteY1651" fmla="*/ 6776054 h 7024246"/>
                  <a:gd name="connsiteX1652" fmla="*/ 3591228 w 5048867"/>
                  <a:gd name="connsiteY1652" fmla="*/ 6756356 h 7024246"/>
                  <a:gd name="connsiteX1653" fmla="*/ 3599107 w 5048867"/>
                  <a:gd name="connsiteY1653" fmla="*/ 6783933 h 7024246"/>
                  <a:gd name="connsiteX1654" fmla="*/ 3603047 w 5048867"/>
                  <a:gd name="connsiteY1654" fmla="*/ 6783933 h 7024246"/>
                  <a:gd name="connsiteX1655" fmla="*/ 3579409 w 5048867"/>
                  <a:gd name="connsiteY1655" fmla="*/ 6783933 h 7024246"/>
                  <a:gd name="connsiteX1656" fmla="*/ 3587288 w 5048867"/>
                  <a:gd name="connsiteY1656" fmla="*/ 6787873 h 7024246"/>
                  <a:gd name="connsiteX1657" fmla="*/ 3595167 w 5048867"/>
                  <a:gd name="connsiteY1657" fmla="*/ 6799692 h 7024246"/>
                  <a:gd name="connsiteX1658" fmla="*/ 3591228 w 5048867"/>
                  <a:gd name="connsiteY1658" fmla="*/ 6803631 h 7024246"/>
                  <a:gd name="connsiteX1659" fmla="*/ 3610926 w 5048867"/>
                  <a:gd name="connsiteY1659" fmla="*/ 6799692 h 7024246"/>
                  <a:gd name="connsiteX1660" fmla="*/ 3603047 w 5048867"/>
                  <a:gd name="connsiteY1660" fmla="*/ 6795752 h 7024246"/>
                  <a:gd name="connsiteX1661" fmla="*/ 3610926 w 5048867"/>
                  <a:gd name="connsiteY1661" fmla="*/ 6783933 h 7024246"/>
                  <a:gd name="connsiteX1662" fmla="*/ 3610926 w 5048867"/>
                  <a:gd name="connsiteY1662" fmla="*/ 6779994 h 7024246"/>
                  <a:gd name="connsiteX1663" fmla="*/ 3603047 w 5048867"/>
                  <a:gd name="connsiteY1663" fmla="*/ 6776054 h 7024246"/>
                  <a:gd name="connsiteX1664" fmla="*/ 3618805 w 5048867"/>
                  <a:gd name="connsiteY1664" fmla="*/ 6776054 h 7024246"/>
                  <a:gd name="connsiteX1665" fmla="*/ 3618805 w 5048867"/>
                  <a:gd name="connsiteY1665" fmla="*/ 6724839 h 7024246"/>
                  <a:gd name="connsiteX1666" fmla="*/ 3618805 w 5048867"/>
                  <a:gd name="connsiteY1666" fmla="*/ 6732719 h 7024246"/>
                  <a:gd name="connsiteX1667" fmla="*/ 3618805 w 5048867"/>
                  <a:gd name="connsiteY1667" fmla="*/ 6744537 h 7024246"/>
                  <a:gd name="connsiteX1668" fmla="*/ 3626684 w 5048867"/>
                  <a:gd name="connsiteY1668" fmla="*/ 6752417 h 7024246"/>
                  <a:gd name="connsiteX1669" fmla="*/ 3626684 w 5048867"/>
                  <a:gd name="connsiteY1669" fmla="*/ 6772115 h 7024246"/>
                  <a:gd name="connsiteX1670" fmla="*/ 3626684 w 5048867"/>
                  <a:gd name="connsiteY1670" fmla="*/ 6779994 h 7024246"/>
                  <a:gd name="connsiteX1671" fmla="*/ 3614865 w 5048867"/>
                  <a:gd name="connsiteY1671" fmla="*/ 6787873 h 7024246"/>
                  <a:gd name="connsiteX1672" fmla="*/ 3646382 w 5048867"/>
                  <a:gd name="connsiteY1672" fmla="*/ 6799692 h 7024246"/>
                  <a:gd name="connsiteX1673" fmla="*/ 3646382 w 5048867"/>
                  <a:gd name="connsiteY1673" fmla="*/ 6799692 h 7024246"/>
                  <a:gd name="connsiteX1674" fmla="*/ 3642442 w 5048867"/>
                  <a:gd name="connsiteY1674" fmla="*/ 6799692 h 7024246"/>
                  <a:gd name="connsiteX1675" fmla="*/ 3646382 w 5048867"/>
                  <a:gd name="connsiteY1675" fmla="*/ 6807571 h 7024246"/>
                  <a:gd name="connsiteX1676" fmla="*/ 3626684 w 5048867"/>
                  <a:gd name="connsiteY1676" fmla="*/ 6803631 h 7024246"/>
                  <a:gd name="connsiteX1677" fmla="*/ 3638503 w 5048867"/>
                  <a:gd name="connsiteY1677" fmla="*/ 6815450 h 7024246"/>
                  <a:gd name="connsiteX1678" fmla="*/ 3610926 w 5048867"/>
                  <a:gd name="connsiteY1678" fmla="*/ 6811510 h 7024246"/>
                  <a:gd name="connsiteX1679" fmla="*/ 3622744 w 5048867"/>
                  <a:gd name="connsiteY1679" fmla="*/ 6823329 h 7024246"/>
                  <a:gd name="connsiteX1680" fmla="*/ 3638503 w 5048867"/>
                  <a:gd name="connsiteY1680" fmla="*/ 6843026 h 7024246"/>
                  <a:gd name="connsiteX1681" fmla="*/ 3646382 w 5048867"/>
                  <a:gd name="connsiteY1681" fmla="*/ 6835147 h 7024246"/>
                  <a:gd name="connsiteX1682" fmla="*/ 3658201 w 5048867"/>
                  <a:gd name="connsiteY1682" fmla="*/ 6846966 h 7024246"/>
                  <a:gd name="connsiteX1683" fmla="*/ 3650321 w 5048867"/>
                  <a:gd name="connsiteY1683" fmla="*/ 6835147 h 7024246"/>
                  <a:gd name="connsiteX1684" fmla="*/ 3654261 w 5048867"/>
                  <a:gd name="connsiteY1684" fmla="*/ 6835147 h 7024246"/>
                  <a:gd name="connsiteX1685" fmla="*/ 3670019 w 5048867"/>
                  <a:gd name="connsiteY1685" fmla="*/ 6846966 h 7024246"/>
                  <a:gd name="connsiteX1686" fmla="*/ 3646382 w 5048867"/>
                  <a:gd name="connsiteY1686" fmla="*/ 6823329 h 7024246"/>
                  <a:gd name="connsiteX1687" fmla="*/ 3658201 w 5048867"/>
                  <a:gd name="connsiteY1687" fmla="*/ 6827268 h 7024246"/>
                  <a:gd name="connsiteX1688" fmla="*/ 3650321 w 5048867"/>
                  <a:gd name="connsiteY1688" fmla="*/ 6815450 h 7024246"/>
                  <a:gd name="connsiteX1689" fmla="*/ 3650321 w 5048867"/>
                  <a:gd name="connsiteY1689" fmla="*/ 6815450 h 7024246"/>
                  <a:gd name="connsiteX1690" fmla="*/ 3666080 w 5048867"/>
                  <a:gd name="connsiteY1690" fmla="*/ 6827268 h 7024246"/>
                  <a:gd name="connsiteX1691" fmla="*/ 3677898 w 5048867"/>
                  <a:gd name="connsiteY1691" fmla="*/ 6846966 h 7024246"/>
                  <a:gd name="connsiteX1692" fmla="*/ 3666080 w 5048867"/>
                  <a:gd name="connsiteY1692" fmla="*/ 6850906 h 7024246"/>
                  <a:gd name="connsiteX1693" fmla="*/ 3677898 w 5048867"/>
                  <a:gd name="connsiteY1693" fmla="*/ 6862724 h 7024246"/>
                  <a:gd name="connsiteX1694" fmla="*/ 3681838 w 5048867"/>
                  <a:gd name="connsiteY1694" fmla="*/ 6854845 h 7024246"/>
                  <a:gd name="connsiteX1695" fmla="*/ 3693656 w 5048867"/>
                  <a:gd name="connsiteY1695" fmla="*/ 6874543 h 7024246"/>
                  <a:gd name="connsiteX1696" fmla="*/ 3677898 w 5048867"/>
                  <a:gd name="connsiteY1696" fmla="*/ 6862724 h 7024246"/>
                  <a:gd name="connsiteX1697" fmla="*/ 3701536 w 5048867"/>
                  <a:gd name="connsiteY1697" fmla="*/ 6882422 h 7024246"/>
                  <a:gd name="connsiteX1698" fmla="*/ 3701536 w 5048867"/>
                  <a:gd name="connsiteY1698" fmla="*/ 6878483 h 7024246"/>
                  <a:gd name="connsiteX1699" fmla="*/ 3729113 w 5048867"/>
                  <a:gd name="connsiteY1699" fmla="*/ 6902120 h 7024246"/>
                  <a:gd name="connsiteX1700" fmla="*/ 3709415 w 5048867"/>
                  <a:gd name="connsiteY1700" fmla="*/ 6894241 h 7024246"/>
                  <a:gd name="connsiteX1701" fmla="*/ 3689717 w 5048867"/>
                  <a:gd name="connsiteY1701" fmla="*/ 6882422 h 7024246"/>
                  <a:gd name="connsiteX1702" fmla="*/ 3697596 w 5048867"/>
                  <a:gd name="connsiteY1702" fmla="*/ 6886362 h 7024246"/>
                  <a:gd name="connsiteX1703" fmla="*/ 3697596 w 5048867"/>
                  <a:gd name="connsiteY1703" fmla="*/ 6890302 h 7024246"/>
                  <a:gd name="connsiteX1704" fmla="*/ 3662140 w 5048867"/>
                  <a:gd name="connsiteY1704" fmla="*/ 6878483 h 7024246"/>
                  <a:gd name="connsiteX1705" fmla="*/ 3685777 w 5048867"/>
                  <a:gd name="connsiteY1705" fmla="*/ 6890302 h 7024246"/>
                  <a:gd name="connsiteX1706" fmla="*/ 3701536 w 5048867"/>
                  <a:gd name="connsiteY1706" fmla="*/ 6902120 h 7024246"/>
                  <a:gd name="connsiteX1707" fmla="*/ 3677898 w 5048867"/>
                  <a:gd name="connsiteY1707" fmla="*/ 6906060 h 7024246"/>
                  <a:gd name="connsiteX1708" fmla="*/ 3701536 w 5048867"/>
                  <a:gd name="connsiteY1708" fmla="*/ 6917878 h 7024246"/>
                  <a:gd name="connsiteX1709" fmla="*/ 3717294 w 5048867"/>
                  <a:gd name="connsiteY1709" fmla="*/ 6937576 h 7024246"/>
                  <a:gd name="connsiteX1710" fmla="*/ 3717294 w 5048867"/>
                  <a:gd name="connsiteY1710" fmla="*/ 6917878 h 7024246"/>
                  <a:gd name="connsiteX1711" fmla="*/ 3713354 w 5048867"/>
                  <a:gd name="connsiteY1711" fmla="*/ 6909999 h 7024246"/>
                  <a:gd name="connsiteX1712" fmla="*/ 3717294 w 5048867"/>
                  <a:gd name="connsiteY1712" fmla="*/ 6913939 h 7024246"/>
                  <a:gd name="connsiteX1713" fmla="*/ 3717294 w 5048867"/>
                  <a:gd name="connsiteY1713" fmla="*/ 6909999 h 7024246"/>
                  <a:gd name="connsiteX1714" fmla="*/ 3733052 w 5048867"/>
                  <a:gd name="connsiteY1714" fmla="*/ 6933637 h 7024246"/>
                  <a:gd name="connsiteX1715" fmla="*/ 3729113 w 5048867"/>
                  <a:gd name="connsiteY1715" fmla="*/ 6941516 h 7024246"/>
                  <a:gd name="connsiteX1716" fmla="*/ 3736992 w 5048867"/>
                  <a:gd name="connsiteY1716" fmla="*/ 6929697 h 7024246"/>
                  <a:gd name="connsiteX1717" fmla="*/ 3744871 w 5048867"/>
                  <a:gd name="connsiteY1717" fmla="*/ 6937576 h 7024246"/>
                  <a:gd name="connsiteX1718" fmla="*/ 3740931 w 5048867"/>
                  <a:gd name="connsiteY1718" fmla="*/ 6941516 h 7024246"/>
                  <a:gd name="connsiteX1719" fmla="*/ 3729113 w 5048867"/>
                  <a:gd name="connsiteY1719" fmla="*/ 6941516 h 7024246"/>
                  <a:gd name="connsiteX1720" fmla="*/ 3729113 w 5048867"/>
                  <a:gd name="connsiteY1720" fmla="*/ 6945455 h 7024246"/>
                  <a:gd name="connsiteX1721" fmla="*/ 3744871 w 5048867"/>
                  <a:gd name="connsiteY1721" fmla="*/ 6949395 h 7024246"/>
                  <a:gd name="connsiteX1722" fmla="*/ 3744871 w 5048867"/>
                  <a:gd name="connsiteY1722" fmla="*/ 6941516 h 7024246"/>
                  <a:gd name="connsiteX1723" fmla="*/ 3760629 w 5048867"/>
                  <a:gd name="connsiteY1723" fmla="*/ 6953334 h 7024246"/>
                  <a:gd name="connsiteX1724" fmla="*/ 3776388 w 5048867"/>
                  <a:gd name="connsiteY1724" fmla="*/ 6957274 h 7024246"/>
                  <a:gd name="connsiteX1725" fmla="*/ 3756690 w 5048867"/>
                  <a:gd name="connsiteY1725" fmla="*/ 6957274 h 7024246"/>
                  <a:gd name="connsiteX1726" fmla="*/ 3729113 w 5048867"/>
                  <a:gd name="connsiteY1726" fmla="*/ 6945455 h 7024246"/>
                  <a:gd name="connsiteX1727" fmla="*/ 3681838 w 5048867"/>
                  <a:gd name="connsiteY1727" fmla="*/ 6933637 h 7024246"/>
                  <a:gd name="connsiteX1728" fmla="*/ 3736992 w 5048867"/>
                  <a:gd name="connsiteY1728" fmla="*/ 6957274 h 7024246"/>
                  <a:gd name="connsiteX1729" fmla="*/ 3752750 w 5048867"/>
                  <a:gd name="connsiteY1729" fmla="*/ 6965153 h 7024246"/>
                  <a:gd name="connsiteX1730" fmla="*/ 3772448 w 5048867"/>
                  <a:gd name="connsiteY1730" fmla="*/ 6965153 h 7024246"/>
                  <a:gd name="connsiteX1731" fmla="*/ 3772448 w 5048867"/>
                  <a:gd name="connsiteY1731" fmla="*/ 6969093 h 7024246"/>
                  <a:gd name="connsiteX1732" fmla="*/ 3752750 w 5048867"/>
                  <a:gd name="connsiteY1732" fmla="*/ 6969093 h 7024246"/>
                  <a:gd name="connsiteX1733" fmla="*/ 3748810 w 5048867"/>
                  <a:gd name="connsiteY1733" fmla="*/ 6980911 h 7024246"/>
                  <a:gd name="connsiteX1734" fmla="*/ 3768508 w 5048867"/>
                  <a:gd name="connsiteY1734" fmla="*/ 6976972 h 7024246"/>
                  <a:gd name="connsiteX1735" fmla="*/ 3760629 w 5048867"/>
                  <a:gd name="connsiteY1735" fmla="*/ 6984851 h 7024246"/>
                  <a:gd name="connsiteX1736" fmla="*/ 3768508 w 5048867"/>
                  <a:gd name="connsiteY1736" fmla="*/ 6988791 h 7024246"/>
                  <a:gd name="connsiteX1737" fmla="*/ 3788206 w 5048867"/>
                  <a:gd name="connsiteY1737" fmla="*/ 7000609 h 7024246"/>
                  <a:gd name="connsiteX1738" fmla="*/ 3796085 w 5048867"/>
                  <a:gd name="connsiteY1738" fmla="*/ 7012428 h 7024246"/>
                  <a:gd name="connsiteX1739" fmla="*/ 3792146 w 5048867"/>
                  <a:gd name="connsiteY1739" fmla="*/ 7004549 h 7024246"/>
                  <a:gd name="connsiteX1740" fmla="*/ 3807904 w 5048867"/>
                  <a:gd name="connsiteY1740" fmla="*/ 6996670 h 7024246"/>
                  <a:gd name="connsiteX1741" fmla="*/ 3803964 w 5048867"/>
                  <a:gd name="connsiteY1741" fmla="*/ 7000609 h 7024246"/>
                  <a:gd name="connsiteX1742" fmla="*/ 3807904 w 5048867"/>
                  <a:gd name="connsiteY1742" fmla="*/ 7004549 h 7024246"/>
                  <a:gd name="connsiteX1743" fmla="*/ 3800025 w 5048867"/>
                  <a:gd name="connsiteY1743" fmla="*/ 7008489 h 7024246"/>
                  <a:gd name="connsiteX1744" fmla="*/ 3800025 w 5048867"/>
                  <a:gd name="connsiteY1744" fmla="*/ 7012428 h 7024246"/>
                  <a:gd name="connsiteX1745" fmla="*/ 3831541 w 5048867"/>
                  <a:gd name="connsiteY1745" fmla="*/ 7008489 h 7024246"/>
                  <a:gd name="connsiteX1746" fmla="*/ 3827602 w 5048867"/>
                  <a:gd name="connsiteY1746" fmla="*/ 7008489 h 7024246"/>
                  <a:gd name="connsiteX1747" fmla="*/ 3831541 w 5048867"/>
                  <a:gd name="connsiteY1747" fmla="*/ 7012428 h 7024246"/>
                  <a:gd name="connsiteX1748" fmla="*/ 3827602 w 5048867"/>
                  <a:gd name="connsiteY1748" fmla="*/ 7012428 h 7024246"/>
                  <a:gd name="connsiteX1749" fmla="*/ 3843360 w 5048867"/>
                  <a:gd name="connsiteY1749" fmla="*/ 7008489 h 7024246"/>
                  <a:gd name="connsiteX1750" fmla="*/ 3855179 w 5048867"/>
                  <a:gd name="connsiteY1750" fmla="*/ 7020307 h 7024246"/>
                  <a:gd name="connsiteX1751" fmla="*/ 3847300 w 5048867"/>
                  <a:gd name="connsiteY1751" fmla="*/ 7020307 h 7024246"/>
                  <a:gd name="connsiteX1752" fmla="*/ 3855179 w 5048867"/>
                  <a:gd name="connsiteY1752" fmla="*/ 7024247 h 7024246"/>
                  <a:gd name="connsiteX1753" fmla="*/ 3863058 w 5048867"/>
                  <a:gd name="connsiteY1753" fmla="*/ 7008489 h 7024246"/>
                  <a:gd name="connsiteX1754" fmla="*/ 3886695 w 5048867"/>
                  <a:gd name="connsiteY1754" fmla="*/ 7020307 h 7024246"/>
                  <a:gd name="connsiteX1755" fmla="*/ 3882756 w 5048867"/>
                  <a:gd name="connsiteY1755" fmla="*/ 7012428 h 7024246"/>
                  <a:gd name="connsiteX1756" fmla="*/ 3886695 w 5048867"/>
                  <a:gd name="connsiteY1756" fmla="*/ 7020307 h 7024246"/>
                  <a:gd name="connsiteX1757" fmla="*/ 3902454 w 5048867"/>
                  <a:gd name="connsiteY1757" fmla="*/ 7016368 h 7024246"/>
                  <a:gd name="connsiteX1758" fmla="*/ 3886695 w 5048867"/>
                  <a:gd name="connsiteY1758" fmla="*/ 7008489 h 7024246"/>
                  <a:gd name="connsiteX1759" fmla="*/ 3859118 w 5048867"/>
                  <a:gd name="connsiteY1759" fmla="*/ 6996670 h 7024246"/>
                  <a:gd name="connsiteX1760" fmla="*/ 3835481 w 5048867"/>
                  <a:gd name="connsiteY1760" fmla="*/ 6996670 h 7024246"/>
                  <a:gd name="connsiteX1761" fmla="*/ 3839421 w 5048867"/>
                  <a:gd name="connsiteY1761" fmla="*/ 6996670 h 7024246"/>
                  <a:gd name="connsiteX1762" fmla="*/ 3839421 w 5048867"/>
                  <a:gd name="connsiteY1762" fmla="*/ 6996670 h 7024246"/>
                  <a:gd name="connsiteX1763" fmla="*/ 3839421 w 5048867"/>
                  <a:gd name="connsiteY1763" fmla="*/ 7000609 h 7024246"/>
                  <a:gd name="connsiteX1764" fmla="*/ 3843360 w 5048867"/>
                  <a:gd name="connsiteY1764" fmla="*/ 7000609 h 7024246"/>
                  <a:gd name="connsiteX1765" fmla="*/ 3843360 w 5048867"/>
                  <a:gd name="connsiteY1765" fmla="*/ 6996670 h 7024246"/>
                  <a:gd name="connsiteX1766" fmla="*/ 3835481 w 5048867"/>
                  <a:gd name="connsiteY1766" fmla="*/ 6996670 h 7024246"/>
                  <a:gd name="connsiteX1767" fmla="*/ 3815783 w 5048867"/>
                  <a:gd name="connsiteY1767" fmla="*/ 6980911 h 7024246"/>
                  <a:gd name="connsiteX1768" fmla="*/ 3874877 w 5048867"/>
                  <a:gd name="connsiteY1768" fmla="*/ 6996670 h 7024246"/>
                  <a:gd name="connsiteX1769" fmla="*/ 3863058 w 5048867"/>
                  <a:gd name="connsiteY1769" fmla="*/ 6937576 h 7024246"/>
                  <a:gd name="connsiteX1770" fmla="*/ 3890635 w 5048867"/>
                  <a:gd name="connsiteY1770" fmla="*/ 6925758 h 7024246"/>
                  <a:gd name="connsiteX1771" fmla="*/ 3910333 w 5048867"/>
                  <a:gd name="connsiteY1771" fmla="*/ 6909999 h 7024246"/>
                  <a:gd name="connsiteX1772" fmla="*/ 3953668 w 5048867"/>
                  <a:gd name="connsiteY1772" fmla="*/ 6917878 h 7024246"/>
                  <a:gd name="connsiteX1773" fmla="*/ 3894575 w 5048867"/>
                  <a:gd name="connsiteY1773" fmla="*/ 6878483 h 7024246"/>
                  <a:gd name="connsiteX1774" fmla="*/ 3878816 w 5048867"/>
                  <a:gd name="connsiteY1774" fmla="*/ 6846966 h 7024246"/>
                  <a:gd name="connsiteX1775" fmla="*/ 3878816 w 5048867"/>
                  <a:gd name="connsiteY1775" fmla="*/ 6819389 h 7024246"/>
                  <a:gd name="connsiteX1776" fmla="*/ 3906393 w 5048867"/>
                  <a:gd name="connsiteY1776" fmla="*/ 6803631 h 7024246"/>
                  <a:gd name="connsiteX1777" fmla="*/ 3906393 w 5048867"/>
                  <a:gd name="connsiteY1777" fmla="*/ 6760296 h 7024246"/>
                  <a:gd name="connsiteX1778" fmla="*/ 3910333 w 5048867"/>
                  <a:gd name="connsiteY1778" fmla="*/ 6744537 h 7024246"/>
                  <a:gd name="connsiteX1779" fmla="*/ 3930030 w 5048867"/>
                  <a:gd name="connsiteY1779" fmla="*/ 6716960 h 7024246"/>
                  <a:gd name="connsiteX1780" fmla="*/ 3961547 w 5048867"/>
                  <a:gd name="connsiteY1780" fmla="*/ 6693323 h 7024246"/>
                  <a:gd name="connsiteX1781" fmla="*/ 3957608 w 5048867"/>
                  <a:gd name="connsiteY1781" fmla="*/ 6689384 h 7024246"/>
                  <a:gd name="connsiteX1782" fmla="*/ 3961547 w 5048867"/>
                  <a:gd name="connsiteY1782" fmla="*/ 6689384 h 7024246"/>
                  <a:gd name="connsiteX1783" fmla="*/ 3945789 w 5048867"/>
                  <a:gd name="connsiteY1783" fmla="*/ 6646048 h 7024246"/>
                  <a:gd name="connsiteX1784" fmla="*/ 3918212 w 5048867"/>
                  <a:gd name="connsiteY1784" fmla="*/ 6638169 h 7024246"/>
                  <a:gd name="connsiteX1785" fmla="*/ 3882756 w 5048867"/>
                  <a:gd name="connsiteY1785" fmla="*/ 6626350 h 7024246"/>
                  <a:gd name="connsiteX1786" fmla="*/ 3843360 w 5048867"/>
                  <a:gd name="connsiteY1786" fmla="*/ 6575136 h 7024246"/>
                  <a:gd name="connsiteX1787" fmla="*/ 3870937 w 5048867"/>
                  <a:gd name="connsiteY1787" fmla="*/ 6543620 h 7024246"/>
                  <a:gd name="connsiteX1788" fmla="*/ 3906393 w 5048867"/>
                  <a:gd name="connsiteY1788" fmla="*/ 6527861 h 7024246"/>
                  <a:gd name="connsiteX1789" fmla="*/ 3898514 w 5048867"/>
                  <a:gd name="connsiteY1789" fmla="*/ 6512103 h 7024246"/>
                  <a:gd name="connsiteX1790" fmla="*/ 3910333 w 5048867"/>
                  <a:gd name="connsiteY1790" fmla="*/ 6496345 h 7024246"/>
                  <a:gd name="connsiteX1791" fmla="*/ 3894575 w 5048867"/>
                  <a:gd name="connsiteY1791" fmla="*/ 6460889 h 7024246"/>
                  <a:gd name="connsiteX1792" fmla="*/ 3926091 w 5048867"/>
                  <a:gd name="connsiteY1792" fmla="*/ 6417554 h 7024246"/>
                  <a:gd name="connsiteX1793" fmla="*/ 3894575 w 5048867"/>
                  <a:gd name="connsiteY1793" fmla="*/ 6401795 h 7024246"/>
                  <a:gd name="connsiteX1794" fmla="*/ 3930030 w 5048867"/>
                  <a:gd name="connsiteY1794" fmla="*/ 6413614 h 7024246"/>
                  <a:gd name="connsiteX1795" fmla="*/ 3906393 w 5048867"/>
                  <a:gd name="connsiteY1795" fmla="*/ 6378158 h 7024246"/>
                  <a:gd name="connsiteX1796" fmla="*/ 3922151 w 5048867"/>
                  <a:gd name="connsiteY1796" fmla="*/ 6386037 h 7024246"/>
                  <a:gd name="connsiteX1797" fmla="*/ 3898514 w 5048867"/>
                  <a:gd name="connsiteY1797" fmla="*/ 6382097 h 7024246"/>
                  <a:gd name="connsiteX1798" fmla="*/ 3866997 w 5048867"/>
                  <a:gd name="connsiteY1798" fmla="*/ 6358460 h 7024246"/>
                  <a:gd name="connsiteX1799" fmla="*/ 3847300 w 5048867"/>
                  <a:gd name="connsiteY1799" fmla="*/ 6319065 h 7024246"/>
                  <a:gd name="connsiteX1800" fmla="*/ 3855179 w 5048867"/>
                  <a:gd name="connsiteY1800" fmla="*/ 6299367 h 7024246"/>
                  <a:gd name="connsiteX1801" fmla="*/ 3863058 w 5048867"/>
                  <a:gd name="connsiteY1801" fmla="*/ 6303306 h 7024246"/>
                  <a:gd name="connsiteX1802" fmla="*/ 3918212 w 5048867"/>
                  <a:gd name="connsiteY1802" fmla="*/ 6319065 h 7024246"/>
                  <a:gd name="connsiteX1803" fmla="*/ 3969426 w 5048867"/>
                  <a:gd name="connsiteY1803" fmla="*/ 6287548 h 7024246"/>
                  <a:gd name="connsiteX1804" fmla="*/ 3957608 w 5048867"/>
                  <a:gd name="connsiteY1804" fmla="*/ 6248152 h 7024246"/>
                  <a:gd name="connsiteX1805" fmla="*/ 3953668 w 5048867"/>
                  <a:gd name="connsiteY1805" fmla="*/ 6220575 h 7024246"/>
                  <a:gd name="connsiteX1806" fmla="*/ 3941849 w 5048867"/>
                  <a:gd name="connsiteY1806" fmla="*/ 6208757 h 7024246"/>
                  <a:gd name="connsiteX1807" fmla="*/ 3933970 w 5048867"/>
                  <a:gd name="connsiteY1807" fmla="*/ 6192998 h 7024246"/>
                  <a:gd name="connsiteX1808" fmla="*/ 4000943 w 5048867"/>
                  <a:gd name="connsiteY1808" fmla="*/ 6200878 h 7024246"/>
                  <a:gd name="connsiteX1809" fmla="*/ 4079734 w 5048867"/>
                  <a:gd name="connsiteY1809" fmla="*/ 6185119 h 7024246"/>
                  <a:gd name="connsiteX1810" fmla="*/ 4138828 w 5048867"/>
                  <a:gd name="connsiteY1810" fmla="*/ 6153602 h 7024246"/>
                  <a:gd name="connsiteX1811" fmla="*/ 4162465 w 5048867"/>
                  <a:gd name="connsiteY1811" fmla="*/ 6086630 h 7024246"/>
                  <a:gd name="connsiteX1812" fmla="*/ 4142767 w 5048867"/>
                  <a:gd name="connsiteY1812" fmla="*/ 6055113 h 7024246"/>
                  <a:gd name="connsiteX1813" fmla="*/ 4119130 w 5048867"/>
                  <a:gd name="connsiteY1813" fmla="*/ 6003899 h 7024246"/>
                  <a:gd name="connsiteX1814" fmla="*/ 4075795 w 5048867"/>
                  <a:gd name="connsiteY1814" fmla="*/ 5972383 h 7024246"/>
                  <a:gd name="connsiteX1815" fmla="*/ 4048217 w 5048867"/>
                  <a:gd name="connsiteY1815" fmla="*/ 5952685 h 7024246"/>
                  <a:gd name="connsiteX1816" fmla="*/ 4044278 w 5048867"/>
                  <a:gd name="connsiteY1816" fmla="*/ 5925108 h 7024246"/>
                  <a:gd name="connsiteX1817" fmla="*/ 4075795 w 5048867"/>
                  <a:gd name="connsiteY1817" fmla="*/ 5956624 h 7024246"/>
                  <a:gd name="connsiteX1818" fmla="*/ 4115190 w 5048867"/>
                  <a:gd name="connsiteY1818" fmla="*/ 5964504 h 7024246"/>
                  <a:gd name="connsiteX1819" fmla="*/ 4150646 w 5048867"/>
                  <a:gd name="connsiteY1819" fmla="*/ 5980262 h 7024246"/>
                  <a:gd name="connsiteX1820" fmla="*/ 4182163 w 5048867"/>
                  <a:gd name="connsiteY1820" fmla="*/ 5976322 h 7024246"/>
                  <a:gd name="connsiteX1821" fmla="*/ 4221558 w 5048867"/>
                  <a:gd name="connsiteY1821" fmla="*/ 5980262 h 7024246"/>
                  <a:gd name="connsiteX1822" fmla="*/ 4245196 w 5048867"/>
                  <a:gd name="connsiteY1822" fmla="*/ 5968443 h 7024246"/>
                  <a:gd name="connsiteX1823" fmla="*/ 4268833 w 5048867"/>
                  <a:gd name="connsiteY1823" fmla="*/ 5940866 h 7024246"/>
                  <a:gd name="connsiteX1824" fmla="*/ 4276712 w 5048867"/>
                  <a:gd name="connsiteY1824" fmla="*/ 5921168 h 7024246"/>
                  <a:gd name="connsiteX1825" fmla="*/ 4288531 w 5048867"/>
                  <a:gd name="connsiteY1825" fmla="*/ 5905410 h 7024246"/>
                  <a:gd name="connsiteX1826" fmla="*/ 4312169 w 5048867"/>
                  <a:gd name="connsiteY1826" fmla="*/ 5862075 h 7024246"/>
                  <a:gd name="connsiteX1827" fmla="*/ 4323987 w 5048867"/>
                  <a:gd name="connsiteY1827" fmla="*/ 5826619 h 7024246"/>
                  <a:gd name="connsiteX1828" fmla="*/ 4394899 w 5048867"/>
                  <a:gd name="connsiteY1828" fmla="*/ 5720250 h 7024246"/>
                  <a:gd name="connsiteX1829" fmla="*/ 4410658 w 5048867"/>
                  <a:gd name="connsiteY1829" fmla="*/ 5665096 h 7024246"/>
                  <a:gd name="connsiteX1830" fmla="*/ 4446114 w 5048867"/>
                  <a:gd name="connsiteY1830" fmla="*/ 5625701 h 7024246"/>
                  <a:gd name="connsiteX1831" fmla="*/ 4453993 w 5048867"/>
                  <a:gd name="connsiteY1831" fmla="*/ 5558728 h 7024246"/>
                  <a:gd name="connsiteX1832" fmla="*/ 4450053 w 5048867"/>
                  <a:gd name="connsiteY1832" fmla="*/ 5566607 h 7024246"/>
                  <a:gd name="connsiteX1833" fmla="*/ 4438235 w 5048867"/>
                  <a:gd name="connsiteY1833" fmla="*/ 5507514 h 7024246"/>
                  <a:gd name="connsiteX1834" fmla="*/ 4438235 w 5048867"/>
                  <a:gd name="connsiteY1834" fmla="*/ 5491756 h 7024246"/>
                  <a:gd name="connsiteX1835" fmla="*/ 4434295 w 5048867"/>
                  <a:gd name="connsiteY1835" fmla="*/ 5499635 h 7024246"/>
                  <a:gd name="connsiteX1836" fmla="*/ 4430356 w 5048867"/>
                  <a:gd name="connsiteY1836" fmla="*/ 5495695 h 7024246"/>
                  <a:gd name="connsiteX1837" fmla="*/ 4446114 w 5048867"/>
                  <a:gd name="connsiteY1837" fmla="*/ 5456299 h 7024246"/>
                  <a:gd name="connsiteX1838" fmla="*/ 4430356 w 5048867"/>
                  <a:gd name="connsiteY1838" fmla="*/ 5452360 h 7024246"/>
                  <a:gd name="connsiteX1839" fmla="*/ 4450053 w 5048867"/>
                  <a:gd name="connsiteY1839" fmla="*/ 5456299 h 7024246"/>
                  <a:gd name="connsiteX1840" fmla="*/ 4465812 w 5048867"/>
                  <a:gd name="connsiteY1840" fmla="*/ 5432662 h 7024246"/>
                  <a:gd name="connsiteX1841" fmla="*/ 4461872 w 5048867"/>
                  <a:gd name="connsiteY1841" fmla="*/ 5428722 h 7024246"/>
                  <a:gd name="connsiteX1842" fmla="*/ 4501268 w 5048867"/>
                  <a:gd name="connsiteY1842" fmla="*/ 5397206 h 7024246"/>
                  <a:gd name="connsiteX1843" fmla="*/ 4532784 w 5048867"/>
                  <a:gd name="connsiteY1843" fmla="*/ 5365689 h 7024246"/>
                  <a:gd name="connsiteX1844" fmla="*/ 4548543 w 5048867"/>
                  <a:gd name="connsiteY1844" fmla="*/ 5361750 h 7024246"/>
                  <a:gd name="connsiteX1845" fmla="*/ 4580059 w 5048867"/>
                  <a:gd name="connsiteY1845" fmla="*/ 5357810 h 7024246"/>
                  <a:gd name="connsiteX1846" fmla="*/ 4580059 w 5048867"/>
                  <a:gd name="connsiteY1846" fmla="*/ 5365689 h 7024246"/>
                  <a:gd name="connsiteX1847" fmla="*/ 4591878 w 5048867"/>
                  <a:gd name="connsiteY1847" fmla="*/ 5369629 h 7024246"/>
                  <a:gd name="connsiteX1848" fmla="*/ 4591878 w 5048867"/>
                  <a:gd name="connsiteY1848" fmla="*/ 5353871 h 7024246"/>
                  <a:gd name="connsiteX1849" fmla="*/ 4583999 w 5048867"/>
                  <a:gd name="connsiteY1849" fmla="*/ 5353871 h 7024246"/>
                  <a:gd name="connsiteX1850" fmla="*/ 4623394 w 5048867"/>
                  <a:gd name="connsiteY1850" fmla="*/ 5326293 h 7024246"/>
                  <a:gd name="connsiteX1851" fmla="*/ 4658850 w 5048867"/>
                  <a:gd name="connsiteY1851" fmla="*/ 5310535 h 7024246"/>
                  <a:gd name="connsiteX1852" fmla="*/ 4643092 w 5048867"/>
                  <a:gd name="connsiteY1852" fmla="*/ 5314475 h 7024246"/>
                  <a:gd name="connsiteX1853" fmla="*/ 4670669 w 5048867"/>
                  <a:gd name="connsiteY1853" fmla="*/ 5314475 h 7024246"/>
                  <a:gd name="connsiteX1854" fmla="*/ 4686427 w 5048867"/>
                  <a:gd name="connsiteY1854" fmla="*/ 5294777 h 7024246"/>
                  <a:gd name="connsiteX1855" fmla="*/ 4733702 w 5048867"/>
                  <a:gd name="connsiteY1855" fmla="*/ 5306596 h 7024246"/>
                  <a:gd name="connsiteX1856" fmla="*/ 4757339 w 5048867"/>
                  <a:gd name="connsiteY1856" fmla="*/ 5271140 h 7024246"/>
                  <a:gd name="connsiteX1857" fmla="*/ 4788856 w 5048867"/>
                  <a:gd name="connsiteY1857" fmla="*/ 5247502 h 7024246"/>
                  <a:gd name="connsiteX1858" fmla="*/ 4792796 w 5048867"/>
                  <a:gd name="connsiteY1858" fmla="*/ 5204167 h 7024246"/>
                  <a:gd name="connsiteX1859" fmla="*/ 4800675 w 5048867"/>
                  <a:gd name="connsiteY1859" fmla="*/ 5184469 h 7024246"/>
                  <a:gd name="connsiteX1860" fmla="*/ 4816433 w 5048867"/>
                  <a:gd name="connsiteY1860" fmla="*/ 5156893 h 7024246"/>
                  <a:gd name="connsiteX1861" fmla="*/ 4828252 w 5048867"/>
                  <a:gd name="connsiteY1861" fmla="*/ 5129315 h 7024246"/>
                  <a:gd name="connsiteX1862" fmla="*/ 4836131 w 5048867"/>
                  <a:gd name="connsiteY1862" fmla="*/ 5093859 h 7024246"/>
                  <a:gd name="connsiteX1863" fmla="*/ 4836131 w 5048867"/>
                  <a:gd name="connsiteY1863" fmla="*/ 5058403 h 7024246"/>
                  <a:gd name="connsiteX1864" fmla="*/ 4859768 w 5048867"/>
                  <a:gd name="connsiteY1864" fmla="*/ 5015068 h 7024246"/>
                  <a:gd name="connsiteX1865" fmla="*/ 4859768 w 5048867"/>
                  <a:gd name="connsiteY1865" fmla="*/ 4967793 h 7024246"/>
                  <a:gd name="connsiteX1866" fmla="*/ 4867647 w 5048867"/>
                  <a:gd name="connsiteY1866" fmla="*/ 4908700 h 7024246"/>
                  <a:gd name="connsiteX1867" fmla="*/ 4859768 w 5048867"/>
                  <a:gd name="connsiteY1867" fmla="*/ 4865364 h 7024246"/>
                  <a:gd name="connsiteX1868" fmla="*/ 4863708 w 5048867"/>
                  <a:gd name="connsiteY1868" fmla="*/ 4810211 h 7024246"/>
                  <a:gd name="connsiteX1869" fmla="*/ 4859768 w 5048867"/>
                  <a:gd name="connsiteY1869" fmla="*/ 4814150 h 7024246"/>
                  <a:gd name="connsiteX1870" fmla="*/ 4863708 w 5048867"/>
                  <a:gd name="connsiteY1870" fmla="*/ 4766875 h 7024246"/>
                  <a:gd name="connsiteX1871" fmla="*/ 4863708 w 5048867"/>
                  <a:gd name="connsiteY1871" fmla="*/ 4770815 h 7024246"/>
                  <a:gd name="connsiteX1872" fmla="*/ 4867647 w 5048867"/>
                  <a:gd name="connsiteY1872" fmla="*/ 4751117 h 7024246"/>
                  <a:gd name="connsiteX1873" fmla="*/ 4863708 w 5048867"/>
                  <a:gd name="connsiteY1873" fmla="*/ 4762936 h 7024246"/>
                  <a:gd name="connsiteX1874" fmla="*/ 4867647 w 5048867"/>
                  <a:gd name="connsiteY1874" fmla="*/ 4743238 h 7024246"/>
                  <a:gd name="connsiteX1875" fmla="*/ 4875526 w 5048867"/>
                  <a:gd name="connsiteY1875" fmla="*/ 4762936 h 7024246"/>
                  <a:gd name="connsiteX1876" fmla="*/ 4934620 w 5048867"/>
                  <a:gd name="connsiteY1876" fmla="*/ 4676265 h 7024246"/>
                  <a:gd name="connsiteX1877" fmla="*/ 4930681 w 5048867"/>
                  <a:gd name="connsiteY1877" fmla="*/ 4680205 h 7024246"/>
                  <a:gd name="connsiteX1878" fmla="*/ 4942499 w 5048867"/>
                  <a:gd name="connsiteY1878" fmla="*/ 4664446 h 7024246"/>
                  <a:gd name="connsiteX1879" fmla="*/ 4954318 w 5048867"/>
                  <a:gd name="connsiteY1879" fmla="*/ 4644749 h 7024246"/>
                  <a:gd name="connsiteX1880" fmla="*/ 5009472 w 5048867"/>
                  <a:gd name="connsiteY1880" fmla="*/ 4577776 h 7024246"/>
                  <a:gd name="connsiteX1881" fmla="*/ 5013411 w 5048867"/>
                  <a:gd name="connsiteY1881" fmla="*/ 4581716 h 7024246"/>
                  <a:gd name="connsiteX1882" fmla="*/ 5048868 w 5048867"/>
                  <a:gd name="connsiteY1882" fmla="*/ 4510803 h 7024246"/>
                  <a:gd name="connsiteX1883" fmla="*/ 5025230 w 5048867"/>
                  <a:gd name="connsiteY1883" fmla="*/ 4428073 h 7024246"/>
                  <a:gd name="connsiteX1884" fmla="*/ 5025230 w 5048867"/>
                  <a:gd name="connsiteY1884" fmla="*/ 4428073 h 7024246"/>
                  <a:gd name="connsiteX1885" fmla="*/ 4264894 w 5048867"/>
                  <a:gd name="connsiteY1885" fmla="*/ 3978962 h 7024246"/>
                  <a:gd name="connsiteX1886" fmla="*/ 4257015 w 5048867"/>
                  <a:gd name="connsiteY1886" fmla="*/ 3978962 h 7024246"/>
                  <a:gd name="connsiteX1887" fmla="*/ 4264894 w 5048867"/>
                  <a:gd name="connsiteY1887" fmla="*/ 3978962 h 7024246"/>
                  <a:gd name="connsiteX1888" fmla="*/ 3740931 w 5048867"/>
                  <a:gd name="connsiteY1888" fmla="*/ 3518033 h 7024246"/>
                  <a:gd name="connsiteX1889" fmla="*/ 3740931 w 5048867"/>
                  <a:gd name="connsiteY1889" fmla="*/ 3518033 h 7024246"/>
                  <a:gd name="connsiteX1890" fmla="*/ 3740931 w 5048867"/>
                  <a:gd name="connsiteY1890" fmla="*/ 3518033 h 7024246"/>
                  <a:gd name="connsiteX1891" fmla="*/ 2645732 w 5048867"/>
                  <a:gd name="connsiteY1891" fmla="*/ 3175291 h 7024246"/>
                  <a:gd name="connsiteX1892" fmla="*/ 2645732 w 5048867"/>
                  <a:gd name="connsiteY1892" fmla="*/ 3175291 h 7024246"/>
                  <a:gd name="connsiteX1893" fmla="*/ 2645732 w 5048867"/>
                  <a:gd name="connsiteY1893" fmla="*/ 3175291 h 7024246"/>
                  <a:gd name="connsiteX1894" fmla="*/ 2413297 w 5048867"/>
                  <a:gd name="connsiteY1894" fmla="*/ 3025587 h 7024246"/>
                  <a:gd name="connsiteX1895" fmla="*/ 2409358 w 5048867"/>
                  <a:gd name="connsiteY1895" fmla="*/ 3029526 h 7024246"/>
                  <a:gd name="connsiteX1896" fmla="*/ 2413297 w 5048867"/>
                  <a:gd name="connsiteY1896" fmla="*/ 3025587 h 7024246"/>
                  <a:gd name="connsiteX1897" fmla="*/ 2826952 w 5048867"/>
                  <a:gd name="connsiteY1897" fmla="*/ 2548899 h 7024246"/>
                  <a:gd name="connsiteX1898" fmla="*/ 2826952 w 5048867"/>
                  <a:gd name="connsiteY1898" fmla="*/ 2548899 h 7024246"/>
                  <a:gd name="connsiteX1899" fmla="*/ 2826952 w 5048867"/>
                  <a:gd name="connsiteY1899" fmla="*/ 2548899 h 7024246"/>
                  <a:gd name="connsiteX1900" fmla="*/ 2913623 w 5048867"/>
                  <a:gd name="connsiteY1900" fmla="*/ 2434652 h 7024246"/>
                  <a:gd name="connsiteX1901" fmla="*/ 2913623 w 5048867"/>
                  <a:gd name="connsiteY1901" fmla="*/ 2434652 h 7024246"/>
                  <a:gd name="connsiteX1902" fmla="*/ 2913623 w 5048867"/>
                  <a:gd name="connsiteY1902" fmla="*/ 2434652 h 7024246"/>
                  <a:gd name="connsiteX1903" fmla="*/ 3260304 w 5048867"/>
                  <a:gd name="connsiteY1903" fmla="*/ 1989481 h 7024246"/>
                  <a:gd name="connsiteX1904" fmla="*/ 3260304 w 5048867"/>
                  <a:gd name="connsiteY1904" fmla="*/ 1997360 h 7024246"/>
                  <a:gd name="connsiteX1905" fmla="*/ 3260304 w 5048867"/>
                  <a:gd name="connsiteY1905" fmla="*/ 1997360 h 7024246"/>
                  <a:gd name="connsiteX1906" fmla="*/ 3260304 w 5048867"/>
                  <a:gd name="connsiteY1906" fmla="*/ 2001300 h 7024246"/>
                  <a:gd name="connsiteX1907" fmla="*/ 3260304 w 5048867"/>
                  <a:gd name="connsiteY1907" fmla="*/ 1989481 h 7024246"/>
                  <a:gd name="connsiteX1908" fmla="*/ 3248486 w 5048867"/>
                  <a:gd name="connsiteY1908" fmla="*/ 1922508 h 7024246"/>
                  <a:gd name="connsiteX1909" fmla="*/ 3248486 w 5048867"/>
                  <a:gd name="connsiteY1909" fmla="*/ 1922508 h 7024246"/>
                  <a:gd name="connsiteX1910" fmla="*/ 3248486 w 5048867"/>
                  <a:gd name="connsiteY1910" fmla="*/ 1922508 h 7024246"/>
                  <a:gd name="connsiteX1911" fmla="*/ 3878816 w 5048867"/>
                  <a:gd name="connsiteY1911" fmla="*/ 1540370 h 7024246"/>
                  <a:gd name="connsiteX1912" fmla="*/ 3878816 w 5048867"/>
                  <a:gd name="connsiteY1912" fmla="*/ 1540370 h 7024246"/>
                  <a:gd name="connsiteX1913" fmla="*/ 3878816 w 5048867"/>
                  <a:gd name="connsiteY1913" fmla="*/ 1540370 h 7024246"/>
                  <a:gd name="connsiteX1914" fmla="*/ 4123069 w 5048867"/>
                  <a:gd name="connsiteY1914" fmla="*/ 1465519 h 7024246"/>
                  <a:gd name="connsiteX1915" fmla="*/ 4123069 w 5048867"/>
                  <a:gd name="connsiteY1915" fmla="*/ 1465519 h 7024246"/>
                  <a:gd name="connsiteX1916" fmla="*/ 4123069 w 5048867"/>
                  <a:gd name="connsiteY1916" fmla="*/ 1465519 h 7024246"/>
                  <a:gd name="connsiteX1917" fmla="*/ 4123069 w 5048867"/>
                  <a:gd name="connsiteY1917" fmla="*/ 1473398 h 7024246"/>
                  <a:gd name="connsiteX1918" fmla="*/ 4111251 w 5048867"/>
                  <a:gd name="connsiteY1918" fmla="*/ 1485217 h 7024246"/>
                  <a:gd name="connsiteX1919" fmla="*/ 4103371 w 5048867"/>
                  <a:gd name="connsiteY1919" fmla="*/ 1481277 h 7024246"/>
                  <a:gd name="connsiteX1920" fmla="*/ 4123069 w 5048867"/>
                  <a:gd name="connsiteY1920" fmla="*/ 1473398 h 7024246"/>
                  <a:gd name="connsiteX1921" fmla="*/ 3874877 w 5048867"/>
                  <a:gd name="connsiteY1921" fmla="*/ 1500975 h 7024246"/>
                  <a:gd name="connsiteX1922" fmla="*/ 3874877 w 5048867"/>
                  <a:gd name="connsiteY1922" fmla="*/ 1500975 h 7024246"/>
                  <a:gd name="connsiteX1923" fmla="*/ 3874877 w 5048867"/>
                  <a:gd name="connsiteY1923" fmla="*/ 1500975 h 7024246"/>
                  <a:gd name="connsiteX1924" fmla="*/ 3819723 w 5048867"/>
                  <a:gd name="connsiteY1924" fmla="*/ 1512793 h 7024246"/>
                  <a:gd name="connsiteX1925" fmla="*/ 3819723 w 5048867"/>
                  <a:gd name="connsiteY1925" fmla="*/ 1512793 h 7024246"/>
                  <a:gd name="connsiteX1926" fmla="*/ 3819723 w 5048867"/>
                  <a:gd name="connsiteY1926" fmla="*/ 1512793 h 7024246"/>
                  <a:gd name="connsiteX1927" fmla="*/ 4473691 w 5048867"/>
                  <a:gd name="connsiteY1927" fmla="*/ 1067622 h 7024246"/>
                  <a:gd name="connsiteX1928" fmla="*/ 4473691 w 5048867"/>
                  <a:gd name="connsiteY1928" fmla="*/ 1067622 h 7024246"/>
                  <a:gd name="connsiteX1929" fmla="*/ 4473691 w 5048867"/>
                  <a:gd name="connsiteY1929" fmla="*/ 1067622 h 7024246"/>
                  <a:gd name="connsiteX1930" fmla="*/ 4402778 w 5048867"/>
                  <a:gd name="connsiteY1930" fmla="*/ 1032166 h 7024246"/>
                  <a:gd name="connsiteX1931" fmla="*/ 4402778 w 5048867"/>
                  <a:gd name="connsiteY1931" fmla="*/ 1032166 h 7024246"/>
                  <a:gd name="connsiteX1932" fmla="*/ 4402778 w 5048867"/>
                  <a:gd name="connsiteY1932" fmla="*/ 1032166 h 7024246"/>
                  <a:gd name="connsiteX1933" fmla="*/ 4390960 w 5048867"/>
                  <a:gd name="connsiteY1933" fmla="*/ 1032166 h 7024246"/>
                  <a:gd name="connsiteX1934" fmla="*/ 4375202 w 5048867"/>
                  <a:gd name="connsiteY1934" fmla="*/ 1036106 h 7024246"/>
                  <a:gd name="connsiteX1935" fmla="*/ 4390960 w 5048867"/>
                  <a:gd name="connsiteY1935" fmla="*/ 1032166 h 7024246"/>
                  <a:gd name="connsiteX1936" fmla="*/ 4351564 w 5048867"/>
                  <a:gd name="connsiteY1936" fmla="*/ 988831 h 7024246"/>
                  <a:gd name="connsiteX1937" fmla="*/ 4351564 w 5048867"/>
                  <a:gd name="connsiteY1937" fmla="*/ 988831 h 7024246"/>
                  <a:gd name="connsiteX1938" fmla="*/ 4359443 w 5048867"/>
                  <a:gd name="connsiteY1938" fmla="*/ 980952 h 7024246"/>
                  <a:gd name="connsiteX1939" fmla="*/ 4351564 w 5048867"/>
                  <a:gd name="connsiteY1939" fmla="*/ 988831 h 7024246"/>
                  <a:gd name="connsiteX1940" fmla="*/ 4308229 w 5048867"/>
                  <a:gd name="connsiteY1940" fmla="*/ 1067622 h 7024246"/>
                  <a:gd name="connsiteX1941" fmla="*/ 4304289 w 5048867"/>
                  <a:gd name="connsiteY1941" fmla="*/ 1059743 h 7024246"/>
                  <a:gd name="connsiteX1942" fmla="*/ 4327927 w 5048867"/>
                  <a:gd name="connsiteY1942" fmla="*/ 1047925 h 7024246"/>
                  <a:gd name="connsiteX1943" fmla="*/ 4367323 w 5048867"/>
                  <a:gd name="connsiteY1943" fmla="*/ 1040045 h 7024246"/>
                  <a:gd name="connsiteX1944" fmla="*/ 4331866 w 5048867"/>
                  <a:gd name="connsiteY1944" fmla="*/ 1059743 h 7024246"/>
                  <a:gd name="connsiteX1945" fmla="*/ 4296410 w 5048867"/>
                  <a:gd name="connsiteY1945" fmla="*/ 1071562 h 7024246"/>
                  <a:gd name="connsiteX1946" fmla="*/ 4296410 w 5048867"/>
                  <a:gd name="connsiteY1946" fmla="*/ 1071562 h 7024246"/>
                  <a:gd name="connsiteX1947" fmla="*/ 4308229 w 5048867"/>
                  <a:gd name="connsiteY1947" fmla="*/ 1067622 h 7024246"/>
                  <a:gd name="connsiteX1948" fmla="*/ 4296410 w 5048867"/>
                  <a:gd name="connsiteY1948" fmla="*/ 823369 h 7024246"/>
                  <a:gd name="connsiteX1949" fmla="*/ 4292471 w 5048867"/>
                  <a:gd name="connsiteY1949" fmla="*/ 827309 h 7024246"/>
                  <a:gd name="connsiteX1950" fmla="*/ 4296410 w 5048867"/>
                  <a:gd name="connsiteY1950" fmla="*/ 823369 h 7024246"/>
                  <a:gd name="connsiteX1951" fmla="*/ 4288531 w 5048867"/>
                  <a:gd name="connsiteY1951" fmla="*/ 772155 h 7024246"/>
                  <a:gd name="connsiteX1952" fmla="*/ 4288531 w 5048867"/>
                  <a:gd name="connsiteY1952" fmla="*/ 772155 h 7024246"/>
                  <a:gd name="connsiteX1953" fmla="*/ 4288531 w 5048867"/>
                  <a:gd name="connsiteY1953" fmla="*/ 772155 h 7024246"/>
                  <a:gd name="connsiteX1954" fmla="*/ 4288531 w 5048867"/>
                  <a:gd name="connsiteY1954" fmla="*/ 890342 h 7024246"/>
                  <a:gd name="connsiteX1955" fmla="*/ 4288531 w 5048867"/>
                  <a:gd name="connsiteY1955" fmla="*/ 890342 h 7024246"/>
                  <a:gd name="connsiteX1956" fmla="*/ 4288531 w 5048867"/>
                  <a:gd name="connsiteY1956" fmla="*/ 890342 h 7024246"/>
                  <a:gd name="connsiteX1957" fmla="*/ 4280652 w 5048867"/>
                  <a:gd name="connsiteY1957" fmla="*/ 1047925 h 7024246"/>
                  <a:gd name="connsiteX1958" fmla="*/ 4284591 w 5048867"/>
                  <a:gd name="connsiteY1958" fmla="*/ 1051864 h 7024246"/>
                  <a:gd name="connsiteX1959" fmla="*/ 4280652 w 5048867"/>
                  <a:gd name="connsiteY1959" fmla="*/ 1047925 h 7024246"/>
                  <a:gd name="connsiteX1960" fmla="*/ 4071855 w 5048867"/>
                  <a:gd name="connsiteY1960" fmla="*/ 776095 h 7024246"/>
                  <a:gd name="connsiteX1961" fmla="*/ 4071855 w 5048867"/>
                  <a:gd name="connsiteY1961" fmla="*/ 776095 h 7024246"/>
                  <a:gd name="connsiteX1962" fmla="*/ 4071855 w 5048867"/>
                  <a:gd name="connsiteY1962" fmla="*/ 776095 h 7024246"/>
                  <a:gd name="connsiteX1963" fmla="*/ 4056097 w 5048867"/>
                  <a:gd name="connsiteY1963" fmla="*/ 776095 h 7024246"/>
                  <a:gd name="connsiteX1964" fmla="*/ 4048217 w 5048867"/>
                  <a:gd name="connsiteY1964" fmla="*/ 791853 h 7024246"/>
                  <a:gd name="connsiteX1965" fmla="*/ 4040338 w 5048867"/>
                  <a:gd name="connsiteY1965" fmla="*/ 787913 h 7024246"/>
                  <a:gd name="connsiteX1966" fmla="*/ 4056097 w 5048867"/>
                  <a:gd name="connsiteY1966" fmla="*/ 776095 h 7024246"/>
                  <a:gd name="connsiteX1967" fmla="*/ 3740931 w 5048867"/>
                  <a:gd name="connsiteY1967" fmla="*/ 1339453 h 7024246"/>
                  <a:gd name="connsiteX1968" fmla="*/ 3733052 w 5048867"/>
                  <a:gd name="connsiteY1968" fmla="*/ 1339453 h 7024246"/>
                  <a:gd name="connsiteX1969" fmla="*/ 3733052 w 5048867"/>
                  <a:gd name="connsiteY1969" fmla="*/ 1339453 h 7024246"/>
                  <a:gd name="connsiteX1970" fmla="*/ 3740931 w 5048867"/>
                  <a:gd name="connsiteY1970" fmla="*/ 1339453 h 7024246"/>
                  <a:gd name="connsiteX1971" fmla="*/ 3756690 w 5048867"/>
                  <a:gd name="connsiteY1971" fmla="*/ 378198 h 7024246"/>
                  <a:gd name="connsiteX1972" fmla="*/ 3764569 w 5048867"/>
                  <a:gd name="connsiteY1972" fmla="*/ 382138 h 7024246"/>
                  <a:gd name="connsiteX1973" fmla="*/ 3760629 w 5048867"/>
                  <a:gd name="connsiteY1973" fmla="*/ 386077 h 7024246"/>
                  <a:gd name="connsiteX1974" fmla="*/ 3756690 w 5048867"/>
                  <a:gd name="connsiteY1974" fmla="*/ 382138 h 7024246"/>
                  <a:gd name="connsiteX1975" fmla="*/ 3760629 w 5048867"/>
                  <a:gd name="connsiteY1975" fmla="*/ 382138 h 7024246"/>
                  <a:gd name="connsiteX1976" fmla="*/ 3756690 w 5048867"/>
                  <a:gd name="connsiteY1976" fmla="*/ 378198 h 7024246"/>
                  <a:gd name="connsiteX1977" fmla="*/ 3756690 w 5048867"/>
                  <a:gd name="connsiteY1977" fmla="*/ 378198 h 7024246"/>
                  <a:gd name="connsiteX1978" fmla="*/ 3642442 w 5048867"/>
                  <a:gd name="connsiteY1978" fmla="*/ 260011 h 7024246"/>
                  <a:gd name="connsiteX1979" fmla="*/ 3638503 w 5048867"/>
                  <a:gd name="connsiteY1979" fmla="*/ 263951 h 7024246"/>
                  <a:gd name="connsiteX1980" fmla="*/ 3642442 w 5048867"/>
                  <a:gd name="connsiteY1980" fmla="*/ 260011 h 7024246"/>
                  <a:gd name="connsiteX1981" fmla="*/ 3626684 w 5048867"/>
                  <a:gd name="connsiteY1981" fmla="*/ 252132 h 7024246"/>
                  <a:gd name="connsiteX1982" fmla="*/ 3626684 w 5048867"/>
                  <a:gd name="connsiteY1982" fmla="*/ 252132 h 7024246"/>
                  <a:gd name="connsiteX1983" fmla="*/ 3622744 w 5048867"/>
                  <a:gd name="connsiteY1983" fmla="*/ 256072 h 7024246"/>
                  <a:gd name="connsiteX1984" fmla="*/ 3626684 w 5048867"/>
                  <a:gd name="connsiteY1984" fmla="*/ 252132 h 7024246"/>
                  <a:gd name="connsiteX1985" fmla="*/ 3528195 w 5048867"/>
                  <a:gd name="connsiteY1985" fmla="*/ 260011 h 7024246"/>
                  <a:gd name="connsiteX1986" fmla="*/ 3532134 w 5048867"/>
                  <a:gd name="connsiteY1986" fmla="*/ 260011 h 7024246"/>
                  <a:gd name="connsiteX1987" fmla="*/ 3528195 w 5048867"/>
                  <a:gd name="connsiteY1987" fmla="*/ 260011 h 7024246"/>
                  <a:gd name="connsiteX1988" fmla="*/ 3532134 w 5048867"/>
                  <a:gd name="connsiteY1988" fmla="*/ 263951 h 7024246"/>
                  <a:gd name="connsiteX1989" fmla="*/ 3532134 w 5048867"/>
                  <a:gd name="connsiteY1989" fmla="*/ 263951 h 7024246"/>
                  <a:gd name="connsiteX1990" fmla="*/ 3520316 w 5048867"/>
                  <a:gd name="connsiteY1990" fmla="*/ 267891 h 7024246"/>
                  <a:gd name="connsiteX1991" fmla="*/ 3532134 w 5048867"/>
                  <a:gd name="connsiteY1991" fmla="*/ 263951 h 7024246"/>
                  <a:gd name="connsiteX1992" fmla="*/ 3524255 w 5048867"/>
                  <a:gd name="connsiteY1992" fmla="*/ 429413 h 7024246"/>
                  <a:gd name="connsiteX1993" fmla="*/ 3551832 w 5048867"/>
                  <a:gd name="connsiteY1993" fmla="*/ 441231 h 7024246"/>
                  <a:gd name="connsiteX1994" fmla="*/ 3571530 w 5048867"/>
                  <a:gd name="connsiteY1994" fmla="*/ 456990 h 7024246"/>
                  <a:gd name="connsiteX1995" fmla="*/ 3536074 w 5048867"/>
                  <a:gd name="connsiteY1995" fmla="*/ 456990 h 7024246"/>
                  <a:gd name="connsiteX1996" fmla="*/ 3512436 w 5048867"/>
                  <a:gd name="connsiteY1996" fmla="*/ 433352 h 7024246"/>
                  <a:gd name="connsiteX1997" fmla="*/ 3524255 w 5048867"/>
                  <a:gd name="connsiteY1997" fmla="*/ 429413 h 7024246"/>
                  <a:gd name="connsiteX1998" fmla="*/ 3473041 w 5048867"/>
                  <a:gd name="connsiteY1998" fmla="*/ 429413 h 7024246"/>
                  <a:gd name="connsiteX1999" fmla="*/ 3480920 w 5048867"/>
                  <a:gd name="connsiteY1999" fmla="*/ 429413 h 7024246"/>
                  <a:gd name="connsiteX2000" fmla="*/ 3473041 w 5048867"/>
                  <a:gd name="connsiteY2000" fmla="*/ 429413 h 7024246"/>
                  <a:gd name="connsiteX2001" fmla="*/ 3473041 w 5048867"/>
                  <a:gd name="connsiteY2001" fmla="*/ 429413 h 7024246"/>
                  <a:gd name="connsiteX2002" fmla="*/ 3343035 w 5048867"/>
                  <a:gd name="connsiteY2002" fmla="*/ 535781 h 7024246"/>
                  <a:gd name="connsiteX2003" fmla="*/ 3327277 w 5048867"/>
                  <a:gd name="connsiteY2003" fmla="*/ 531841 h 7024246"/>
                  <a:gd name="connsiteX2004" fmla="*/ 3343035 w 5048867"/>
                  <a:gd name="connsiteY2004" fmla="*/ 535781 h 7024246"/>
                  <a:gd name="connsiteX2005" fmla="*/ 3335156 w 5048867"/>
                  <a:gd name="connsiteY2005" fmla="*/ 390017 h 7024246"/>
                  <a:gd name="connsiteX2006" fmla="*/ 3335156 w 5048867"/>
                  <a:gd name="connsiteY2006" fmla="*/ 390017 h 7024246"/>
                  <a:gd name="connsiteX2007" fmla="*/ 3335156 w 5048867"/>
                  <a:gd name="connsiteY2007" fmla="*/ 390017 h 7024246"/>
                  <a:gd name="connsiteX2008" fmla="*/ 3339095 w 5048867"/>
                  <a:gd name="connsiteY2008" fmla="*/ 378198 h 7024246"/>
                  <a:gd name="connsiteX2009" fmla="*/ 3335156 w 5048867"/>
                  <a:gd name="connsiteY2009" fmla="*/ 382138 h 7024246"/>
                  <a:gd name="connsiteX2010" fmla="*/ 3331216 w 5048867"/>
                  <a:gd name="connsiteY2010" fmla="*/ 374259 h 7024246"/>
                  <a:gd name="connsiteX2011" fmla="*/ 3339095 w 5048867"/>
                  <a:gd name="connsiteY2011" fmla="*/ 378198 h 7024246"/>
                  <a:gd name="connsiteX2012" fmla="*/ 3331216 w 5048867"/>
                  <a:gd name="connsiteY2012" fmla="*/ 338803 h 7024246"/>
                  <a:gd name="connsiteX2013" fmla="*/ 3299700 w 5048867"/>
                  <a:gd name="connsiteY2013" fmla="*/ 338803 h 7024246"/>
                  <a:gd name="connsiteX2014" fmla="*/ 3331216 w 5048867"/>
                  <a:gd name="connsiteY2014" fmla="*/ 338803 h 7024246"/>
                  <a:gd name="connsiteX2015" fmla="*/ 3311519 w 5048867"/>
                  <a:gd name="connsiteY2015" fmla="*/ 523962 h 7024246"/>
                  <a:gd name="connsiteX2016" fmla="*/ 3299700 w 5048867"/>
                  <a:gd name="connsiteY2016" fmla="*/ 523962 h 7024246"/>
                  <a:gd name="connsiteX2017" fmla="*/ 3311519 w 5048867"/>
                  <a:gd name="connsiteY2017" fmla="*/ 523962 h 7024246"/>
                  <a:gd name="connsiteX2018" fmla="*/ 2937260 w 5048867"/>
                  <a:gd name="connsiteY2018" fmla="*/ 2257372 h 7024246"/>
                  <a:gd name="connsiteX2019" fmla="*/ 2937260 w 5048867"/>
                  <a:gd name="connsiteY2019" fmla="*/ 2257372 h 7024246"/>
                  <a:gd name="connsiteX2020" fmla="*/ 2937260 w 5048867"/>
                  <a:gd name="connsiteY2020" fmla="*/ 2257372 h 7024246"/>
                  <a:gd name="connsiteX2021" fmla="*/ 3220908 w 5048867"/>
                  <a:gd name="connsiteY2021" fmla="*/ 2020997 h 7024246"/>
                  <a:gd name="connsiteX2022" fmla="*/ 3216969 w 5048867"/>
                  <a:gd name="connsiteY2022" fmla="*/ 2017058 h 7024246"/>
                  <a:gd name="connsiteX2023" fmla="*/ 3220908 w 5048867"/>
                  <a:gd name="connsiteY2023" fmla="*/ 2020997 h 7024246"/>
                  <a:gd name="connsiteX2024" fmla="*/ 3142117 w 5048867"/>
                  <a:gd name="connsiteY2024" fmla="*/ 1690074 h 7024246"/>
                  <a:gd name="connsiteX2025" fmla="*/ 3047568 w 5048867"/>
                  <a:gd name="connsiteY2025" fmla="*/ 1713711 h 7024246"/>
                  <a:gd name="connsiteX2026" fmla="*/ 3047568 w 5048867"/>
                  <a:gd name="connsiteY2026" fmla="*/ 1709772 h 7024246"/>
                  <a:gd name="connsiteX2027" fmla="*/ 3019991 w 5048867"/>
                  <a:gd name="connsiteY2027" fmla="*/ 1697953 h 7024246"/>
                  <a:gd name="connsiteX2028" fmla="*/ 3039689 w 5048867"/>
                  <a:gd name="connsiteY2028" fmla="*/ 1678255 h 7024246"/>
                  <a:gd name="connsiteX2029" fmla="*/ 3063326 w 5048867"/>
                  <a:gd name="connsiteY2029" fmla="*/ 1690074 h 7024246"/>
                  <a:gd name="connsiteX2030" fmla="*/ 3122419 w 5048867"/>
                  <a:gd name="connsiteY2030" fmla="*/ 1654618 h 7024246"/>
                  <a:gd name="connsiteX2031" fmla="*/ 3189392 w 5048867"/>
                  <a:gd name="connsiteY2031" fmla="*/ 1654618 h 7024246"/>
                  <a:gd name="connsiteX2032" fmla="*/ 3189392 w 5048867"/>
                  <a:gd name="connsiteY2032" fmla="*/ 1650678 h 7024246"/>
                  <a:gd name="connsiteX2033" fmla="*/ 3177573 w 5048867"/>
                  <a:gd name="connsiteY2033" fmla="*/ 1650678 h 7024246"/>
                  <a:gd name="connsiteX2034" fmla="*/ 3248486 w 5048867"/>
                  <a:gd name="connsiteY2034" fmla="*/ 1634920 h 7024246"/>
                  <a:gd name="connsiteX2035" fmla="*/ 3142117 w 5048867"/>
                  <a:gd name="connsiteY2035" fmla="*/ 1690074 h 7024246"/>
                  <a:gd name="connsiteX2036" fmla="*/ 3079084 w 5048867"/>
                  <a:gd name="connsiteY2036" fmla="*/ 1666437 h 7024246"/>
                  <a:gd name="connsiteX2037" fmla="*/ 3059386 w 5048867"/>
                  <a:gd name="connsiteY2037" fmla="*/ 1666437 h 7024246"/>
                  <a:gd name="connsiteX2038" fmla="*/ 3071205 w 5048867"/>
                  <a:gd name="connsiteY2038" fmla="*/ 1654618 h 7024246"/>
                  <a:gd name="connsiteX2039" fmla="*/ 3071205 w 5048867"/>
                  <a:gd name="connsiteY2039" fmla="*/ 1654618 h 7024246"/>
                  <a:gd name="connsiteX2040" fmla="*/ 3079084 w 5048867"/>
                  <a:gd name="connsiteY2040" fmla="*/ 1666437 h 7024246"/>
                  <a:gd name="connsiteX2041" fmla="*/ 3071205 w 5048867"/>
                  <a:gd name="connsiteY2041" fmla="*/ 1654618 h 7024246"/>
                  <a:gd name="connsiteX2042" fmla="*/ 3071205 w 5048867"/>
                  <a:gd name="connsiteY2042" fmla="*/ 1654618 h 7024246"/>
                  <a:gd name="connsiteX2043" fmla="*/ 3071205 w 5048867"/>
                  <a:gd name="connsiteY2043" fmla="*/ 1654618 h 7024246"/>
                  <a:gd name="connsiteX2044" fmla="*/ 3252425 w 5048867"/>
                  <a:gd name="connsiteY2044" fmla="*/ 1634920 h 7024246"/>
                  <a:gd name="connsiteX2045" fmla="*/ 3248486 w 5048867"/>
                  <a:gd name="connsiteY2045" fmla="*/ 1627041 h 7024246"/>
                  <a:gd name="connsiteX2046" fmla="*/ 3248486 w 5048867"/>
                  <a:gd name="connsiteY2046" fmla="*/ 1627041 h 7024246"/>
                  <a:gd name="connsiteX2047" fmla="*/ 3248486 w 5048867"/>
                  <a:gd name="connsiteY2047" fmla="*/ 1627041 h 7024246"/>
                  <a:gd name="connsiteX2048" fmla="*/ 3252425 w 5048867"/>
                  <a:gd name="connsiteY2048" fmla="*/ 1634920 h 7024246"/>
                  <a:gd name="connsiteX2049" fmla="*/ 3295760 w 5048867"/>
                  <a:gd name="connsiteY2049" fmla="*/ 1835838 h 7024246"/>
                  <a:gd name="connsiteX2050" fmla="*/ 3311519 w 5048867"/>
                  <a:gd name="connsiteY2050" fmla="*/ 1824019 h 7024246"/>
                  <a:gd name="connsiteX2051" fmla="*/ 3311519 w 5048867"/>
                  <a:gd name="connsiteY2051" fmla="*/ 1831898 h 7024246"/>
                  <a:gd name="connsiteX2052" fmla="*/ 3295760 w 5048867"/>
                  <a:gd name="connsiteY2052" fmla="*/ 1835838 h 7024246"/>
                  <a:gd name="connsiteX2053" fmla="*/ 3358793 w 5048867"/>
                  <a:gd name="connsiteY2053" fmla="*/ 1567947 h 7024246"/>
                  <a:gd name="connsiteX2054" fmla="*/ 3354854 w 5048867"/>
                  <a:gd name="connsiteY2054" fmla="*/ 1567947 h 7024246"/>
                  <a:gd name="connsiteX2055" fmla="*/ 3358793 w 5048867"/>
                  <a:gd name="connsiteY2055" fmla="*/ 1567947 h 7024246"/>
                  <a:gd name="connsiteX2056" fmla="*/ 3311519 w 5048867"/>
                  <a:gd name="connsiteY2056" fmla="*/ 1579766 h 7024246"/>
                  <a:gd name="connsiteX2057" fmla="*/ 3346975 w 5048867"/>
                  <a:gd name="connsiteY2057" fmla="*/ 1587645 h 7024246"/>
                  <a:gd name="connsiteX2058" fmla="*/ 3362733 w 5048867"/>
                  <a:gd name="connsiteY2058" fmla="*/ 1583706 h 7024246"/>
                  <a:gd name="connsiteX2059" fmla="*/ 3358793 w 5048867"/>
                  <a:gd name="connsiteY2059" fmla="*/ 1579766 h 7024246"/>
                  <a:gd name="connsiteX2060" fmla="*/ 3417887 w 5048867"/>
                  <a:gd name="connsiteY2060" fmla="*/ 1552189 h 7024246"/>
                  <a:gd name="connsiteX2061" fmla="*/ 3390310 w 5048867"/>
                  <a:gd name="connsiteY2061" fmla="*/ 1575827 h 7024246"/>
                  <a:gd name="connsiteX2062" fmla="*/ 3366673 w 5048867"/>
                  <a:gd name="connsiteY2062" fmla="*/ 1603404 h 7024246"/>
                  <a:gd name="connsiteX2063" fmla="*/ 3311519 w 5048867"/>
                  <a:gd name="connsiteY2063" fmla="*/ 1615222 h 7024246"/>
                  <a:gd name="connsiteX2064" fmla="*/ 3248486 w 5048867"/>
                  <a:gd name="connsiteY2064" fmla="*/ 1619162 h 7024246"/>
                  <a:gd name="connsiteX2065" fmla="*/ 3220908 w 5048867"/>
                  <a:gd name="connsiteY2065" fmla="*/ 1619162 h 7024246"/>
                  <a:gd name="connsiteX2066" fmla="*/ 3311519 w 5048867"/>
                  <a:gd name="connsiteY2066" fmla="*/ 1579766 h 7024246"/>
                  <a:gd name="connsiteX2067" fmla="*/ 3114540 w 5048867"/>
                  <a:gd name="connsiteY2067" fmla="*/ 1453700 h 7024246"/>
                  <a:gd name="connsiteX2068" fmla="*/ 3173634 w 5048867"/>
                  <a:gd name="connsiteY2068" fmla="*/ 1461579 h 7024246"/>
                  <a:gd name="connsiteX2069" fmla="*/ 3197271 w 5048867"/>
                  <a:gd name="connsiteY2069" fmla="*/ 1473398 h 7024246"/>
                  <a:gd name="connsiteX2070" fmla="*/ 3205150 w 5048867"/>
                  <a:gd name="connsiteY2070" fmla="*/ 1473398 h 7024246"/>
                  <a:gd name="connsiteX2071" fmla="*/ 3201211 w 5048867"/>
                  <a:gd name="connsiteY2071" fmla="*/ 1473398 h 7024246"/>
                  <a:gd name="connsiteX2072" fmla="*/ 3201211 w 5048867"/>
                  <a:gd name="connsiteY2072" fmla="*/ 1477337 h 7024246"/>
                  <a:gd name="connsiteX2073" fmla="*/ 3236667 w 5048867"/>
                  <a:gd name="connsiteY2073" fmla="*/ 1481277 h 7024246"/>
                  <a:gd name="connsiteX2074" fmla="*/ 3252425 w 5048867"/>
                  <a:gd name="connsiteY2074" fmla="*/ 1512793 h 7024246"/>
                  <a:gd name="connsiteX2075" fmla="*/ 3252425 w 5048867"/>
                  <a:gd name="connsiteY2075" fmla="*/ 1520673 h 7024246"/>
                  <a:gd name="connsiteX2076" fmla="*/ 3248486 w 5048867"/>
                  <a:gd name="connsiteY2076" fmla="*/ 1520673 h 7024246"/>
                  <a:gd name="connsiteX2077" fmla="*/ 3256365 w 5048867"/>
                  <a:gd name="connsiteY2077" fmla="*/ 1540370 h 7024246"/>
                  <a:gd name="connsiteX2078" fmla="*/ 3240606 w 5048867"/>
                  <a:gd name="connsiteY2078" fmla="*/ 1556129 h 7024246"/>
                  <a:gd name="connsiteX2079" fmla="*/ 3209090 w 5048867"/>
                  <a:gd name="connsiteY2079" fmla="*/ 1548250 h 7024246"/>
                  <a:gd name="connsiteX2080" fmla="*/ 3213029 w 5048867"/>
                  <a:gd name="connsiteY2080" fmla="*/ 1540370 h 7024246"/>
                  <a:gd name="connsiteX2081" fmla="*/ 3209090 w 5048867"/>
                  <a:gd name="connsiteY2081" fmla="*/ 1540370 h 7024246"/>
                  <a:gd name="connsiteX2082" fmla="*/ 3213029 w 5048867"/>
                  <a:gd name="connsiteY2082" fmla="*/ 1532491 h 7024246"/>
                  <a:gd name="connsiteX2083" fmla="*/ 3181513 w 5048867"/>
                  <a:gd name="connsiteY2083" fmla="*/ 1512793 h 7024246"/>
                  <a:gd name="connsiteX2084" fmla="*/ 3161815 w 5048867"/>
                  <a:gd name="connsiteY2084" fmla="*/ 1571887 h 7024246"/>
                  <a:gd name="connsiteX2085" fmla="*/ 3138178 w 5048867"/>
                  <a:gd name="connsiteY2085" fmla="*/ 1615222 h 7024246"/>
                  <a:gd name="connsiteX2086" fmla="*/ 3102722 w 5048867"/>
                  <a:gd name="connsiteY2086" fmla="*/ 1634920 h 7024246"/>
                  <a:gd name="connsiteX2087" fmla="*/ 3102722 w 5048867"/>
                  <a:gd name="connsiteY2087" fmla="*/ 1575827 h 7024246"/>
                  <a:gd name="connsiteX2088" fmla="*/ 3051507 w 5048867"/>
                  <a:gd name="connsiteY2088" fmla="*/ 1599464 h 7024246"/>
                  <a:gd name="connsiteX2089" fmla="*/ 3083024 w 5048867"/>
                  <a:gd name="connsiteY2089" fmla="*/ 1567947 h 7024246"/>
                  <a:gd name="connsiteX2090" fmla="*/ 3106661 w 5048867"/>
                  <a:gd name="connsiteY2090" fmla="*/ 1528552 h 7024246"/>
                  <a:gd name="connsiteX2091" fmla="*/ 3110601 w 5048867"/>
                  <a:gd name="connsiteY2091" fmla="*/ 1508854 h 7024246"/>
                  <a:gd name="connsiteX2092" fmla="*/ 3079084 w 5048867"/>
                  <a:gd name="connsiteY2092" fmla="*/ 1489156 h 7024246"/>
                  <a:gd name="connsiteX2093" fmla="*/ 3055447 w 5048867"/>
                  <a:gd name="connsiteY2093" fmla="*/ 1485217 h 7024246"/>
                  <a:gd name="connsiteX2094" fmla="*/ 3043628 w 5048867"/>
                  <a:gd name="connsiteY2094" fmla="*/ 1504914 h 7024246"/>
                  <a:gd name="connsiteX2095" fmla="*/ 3008172 w 5048867"/>
                  <a:gd name="connsiteY2095" fmla="*/ 1532491 h 7024246"/>
                  <a:gd name="connsiteX2096" fmla="*/ 3004232 w 5048867"/>
                  <a:gd name="connsiteY2096" fmla="*/ 1528552 h 7024246"/>
                  <a:gd name="connsiteX2097" fmla="*/ 3016051 w 5048867"/>
                  <a:gd name="connsiteY2097" fmla="*/ 1512793 h 7024246"/>
                  <a:gd name="connsiteX2098" fmla="*/ 2976656 w 5048867"/>
                  <a:gd name="connsiteY2098" fmla="*/ 1536431 h 7024246"/>
                  <a:gd name="connsiteX2099" fmla="*/ 2960897 w 5048867"/>
                  <a:gd name="connsiteY2099" fmla="*/ 1548250 h 7024246"/>
                  <a:gd name="connsiteX2100" fmla="*/ 2937260 w 5048867"/>
                  <a:gd name="connsiteY2100" fmla="*/ 1575827 h 7024246"/>
                  <a:gd name="connsiteX2101" fmla="*/ 2921502 w 5048867"/>
                  <a:gd name="connsiteY2101" fmla="*/ 1638860 h 7024246"/>
                  <a:gd name="connsiteX2102" fmla="*/ 2862408 w 5048867"/>
                  <a:gd name="connsiteY2102" fmla="*/ 1705832 h 7024246"/>
                  <a:gd name="connsiteX2103" fmla="*/ 2874227 w 5048867"/>
                  <a:gd name="connsiteY2103" fmla="*/ 1603404 h 7024246"/>
                  <a:gd name="connsiteX2104" fmla="*/ 2921502 w 5048867"/>
                  <a:gd name="connsiteY2104" fmla="*/ 1540370 h 7024246"/>
                  <a:gd name="connsiteX2105" fmla="*/ 2953018 w 5048867"/>
                  <a:gd name="connsiteY2105" fmla="*/ 1508854 h 7024246"/>
                  <a:gd name="connsiteX2106" fmla="*/ 2921502 w 5048867"/>
                  <a:gd name="connsiteY2106" fmla="*/ 1532491 h 7024246"/>
                  <a:gd name="connsiteX2107" fmla="*/ 2886045 w 5048867"/>
                  <a:gd name="connsiteY2107" fmla="*/ 1548250 h 7024246"/>
                  <a:gd name="connsiteX2108" fmla="*/ 2917562 w 5048867"/>
                  <a:gd name="connsiteY2108" fmla="*/ 1520673 h 7024246"/>
                  <a:gd name="connsiteX2109" fmla="*/ 2960897 w 5048867"/>
                  <a:gd name="connsiteY2109" fmla="*/ 1481277 h 7024246"/>
                  <a:gd name="connsiteX2110" fmla="*/ 2956958 w 5048867"/>
                  <a:gd name="connsiteY2110" fmla="*/ 1489156 h 7024246"/>
                  <a:gd name="connsiteX2111" fmla="*/ 2976656 w 5048867"/>
                  <a:gd name="connsiteY2111" fmla="*/ 1481277 h 7024246"/>
                  <a:gd name="connsiteX2112" fmla="*/ 2968776 w 5048867"/>
                  <a:gd name="connsiteY2112" fmla="*/ 1493096 h 7024246"/>
                  <a:gd name="connsiteX2113" fmla="*/ 3019991 w 5048867"/>
                  <a:gd name="connsiteY2113" fmla="*/ 1473398 h 7024246"/>
                  <a:gd name="connsiteX2114" fmla="*/ 3051507 w 5048867"/>
                  <a:gd name="connsiteY2114" fmla="*/ 1469458 h 7024246"/>
                  <a:gd name="connsiteX2115" fmla="*/ 3067266 w 5048867"/>
                  <a:gd name="connsiteY2115" fmla="*/ 1481277 h 7024246"/>
                  <a:gd name="connsiteX2116" fmla="*/ 3106661 w 5048867"/>
                  <a:gd name="connsiteY2116" fmla="*/ 1473398 h 7024246"/>
                  <a:gd name="connsiteX2117" fmla="*/ 3098782 w 5048867"/>
                  <a:gd name="connsiteY2117" fmla="*/ 1445821 h 7024246"/>
                  <a:gd name="connsiteX2118" fmla="*/ 3106661 w 5048867"/>
                  <a:gd name="connsiteY2118" fmla="*/ 1445821 h 7024246"/>
                  <a:gd name="connsiteX2119" fmla="*/ 3102722 w 5048867"/>
                  <a:gd name="connsiteY2119" fmla="*/ 1453700 h 7024246"/>
                  <a:gd name="connsiteX2120" fmla="*/ 3106661 w 5048867"/>
                  <a:gd name="connsiteY2120" fmla="*/ 1469458 h 7024246"/>
                  <a:gd name="connsiteX2121" fmla="*/ 3114540 w 5048867"/>
                  <a:gd name="connsiteY2121" fmla="*/ 1453700 h 7024246"/>
                  <a:gd name="connsiteX2122" fmla="*/ 3023930 w 5048867"/>
                  <a:gd name="connsiteY2122" fmla="*/ 307286 h 7024246"/>
                  <a:gd name="connsiteX2123" fmla="*/ 3023930 w 5048867"/>
                  <a:gd name="connsiteY2123" fmla="*/ 307286 h 7024246"/>
                  <a:gd name="connsiteX2124" fmla="*/ 3023930 w 5048867"/>
                  <a:gd name="connsiteY2124" fmla="*/ 307286 h 7024246"/>
                  <a:gd name="connsiteX2125" fmla="*/ 3055447 w 5048867"/>
                  <a:gd name="connsiteY2125" fmla="*/ 299407 h 7024246"/>
                  <a:gd name="connsiteX2126" fmla="*/ 3019991 w 5048867"/>
                  <a:gd name="connsiteY2126" fmla="*/ 311226 h 7024246"/>
                  <a:gd name="connsiteX2127" fmla="*/ 3055447 w 5048867"/>
                  <a:gd name="connsiteY2127" fmla="*/ 299407 h 7024246"/>
                  <a:gd name="connsiteX2128" fmla="*/ 2893925 w 5048867"/>
                  <a:gd name="connsiteY2128" fmla="*/ 390017 h 7024246"/>
                  <a:gd name="connsiteX2129" fmla="*/ 2897864 w 5048867"/>
                  <a:gd name="connsiteY2129" fmla="*/ 386077 h 7024246"/>
                  <a:gd name="connsiteX2130" fmla="*/ 2901804 w 5048867"/>
                  <a:gd name="connsiteY2130" fmla="*/ 386077 h 7024246"/>
                  <a:gd name="connsiteX2131" fmla="*/ 2901804 w 5048867"/>
                  <a:gd name="connsiteY2131" fmla="*/ 386077 h 7024246"/>
                  <a:gd name="connsiteX2132" fmla="*/ 2893925 w 5048867"/>
                  <a:gd name="connsiteY2132" fmla="*/ 390017 h 7024246"/>
                  <a:gd name="connsiteX2133" fmla="*/ 2893925 w 5048867"/>
                  <a:gd name="connsiteY2133" fmla="*/ 390017 h 7024246"/>
                  <a:gd name="connsiteX2134" fmla="*/ 2893925 w 5048867"/>
                  <a:gd name="connsiteY2134" fmla="*/ 390017 h 7024246"/>
                  <a:gd name="connsiteX2135" fmla="*/ 2905743 w 5048867"/>
                  <a:gd name="connsiteY2135" fmla="*/ 382138 h 7024246"/>
                  <a:gd name="connsiteX2136" fmla="*/ 2905743 w 5048867"/>
                  <a:gd name="connsiteY2136" fmla="*/ 382138 h 7024246"/>
                  <a:gd name="connsiteX2137" fmla="*/ 2905743 w 5048867"/>
                  <a:gd name="connsiteY2137" fmla="*/ 382138 h 7024246"/>
                  <a:gd name="connsiteX2138" fmla="*/ 2905743 w 5048867"/>
                  <a:gd name="connsiteY2138" fmla="*/ 382138 h 7024246"/>
                  <a:gd name="connsiteX2139" fmla="*/ 2886045 w 5048867"/>
                  <a:gd name="connsiteY2139" fmla="*/ 370319 h 7024246"/>
                  <a:gd name="connsiteX2140" fmla="*/ 2889985 w 5048867"/>
                  <a:gd name="connsiteY2140" fmla="*/ 374259 h 7024246"/>
                  <a:gd name="connsiteX2141" fmla="*/ 2886045 w 5048867"/>
                  <a:gd name="connsiteY2141" fmla="*/ 370319 h 7024246"/>
                  <a:gd name="connsiteX2142" fmla="*/ 2866348 w 5048867"/>
                  <a:gd name="connsiteY2142" fmla="*/ 1374909 h 7024246"/>
                  <a:gd name="connsiteX2143" fmla="*/ 2913623 w 5048867"/>
                  <a:gd name="connsiteY2143" fmla="*/ 1359150 h 7024246"/>
                  <a:gd name="connsiteX2144" fmla="*/ 2953018 w 5048867"/>
                  <a:gd name="connsiteY2144" fmla="*/ 1331573 h 7024246"/>
                  <a:gd name="connsiteX2145" fmla="*/ 2949079 w 5048867"/>
                  <a:gd name="connsiteY2145" fmla="*/ 1335513 h 7024246"/>
                  <a:gd name="connsiteX2146" fmla="*/ 2941199 w 5048867"/>
                  <a:gd name="connsiteY2146" fmla="*/ 1343392 h 7024246"/>
                  <a:gd name="connsiteX2147" fmla="*/ 2941199 w 5048867"/>
                  <a:gd name="connsiteY2147" fmla="*/ 1347332 h 7024246"/>
                  <a:gd name="connsiteX2148" fmla="*/ 2976656 w 5048867"/>
                  <a:gd name="connsiteY2148" fmla="*/ 1319755 h 7024246"/>
                  <a:gd name="connsiteX2149" fmla="*/ 2956958 w 5048867"/>
                  <a:gd name="connsiteY2149" fmla="*/ 1339453 h 7024246"/>
                  <a:gd name="connsiteX2150" fmla="*/ 2988474 w 5048867"/>
                  <a:gd name="connsiteY2150" fmla="*/ 1315815 h 7024246"/>
                  <a:gd name="connsiteX2151" fmla="*/ 3023930 w 5048867"/>
                  <a:gd name="connsiteY2151" fmla="*/ 1319755 h 7024246"/>
                  <a:gd name="connsiteX2152" fmla="*/ 3059386 w 5048867"/>
                  <a:gd name="connsiteY2152" fmla="*/ 1331573 h 7024246"/>
                  <a:gd name="connsiteX2153" fmla="*/ 3102722 w 5048867"/>
                  <a:gd name="connsiteY2153" fmla="*/ 1363090 h 7024246"/>
                  <a:gd name="connsiteX2154" fmla="*/ 3098782 w 5048867"/>
                  <a:gd name="connsiteY2154" fmla="*/ 1394606 h 7024246"/>
                  <a:gd name="connsiteX2155" fmla="*/ 3086963 w 5048867"/>
                  <a:gd name="connsiteY2155" fmla="*/ 1410365 h 7024246"/>
                  <a:gd name="connsiteX2156" fmla="*/ 3094842 w 5048867"/>
                  <a:gd name="connsiteY2156" fmla="*/ 1422183 h 7024246"/>
                  <a:gd name="connsiteX2157" fmla="*/ 3079084 w 5048867"/>
                  <a:gd name="connsiteY2157" fmla="*/ 1441881 h 7024246"/>
                  <a:gd name="connsiteX2158" fmla="*/ 3063326 w 5048867"/>
                  <a:gd name="connsiteY2158" fmla="*/ 1441881 h 7024246"/>
                  <a:gd name="connsiteX2159" fmla="*/ 3071205 w 5048867"/>
                  <a:gd name="connsiteY2159" fmla="*/ 1426123 h 7024246"/>
                  <a:gd name="connsiteX2160" fmla="*/ 3031809 w 5048867"/>
                  <a:gd name="connsiteY2160" fmla="*/ 1430063 h 7024246"/>
                  <a:gd name="connsiteX2161" fmla="*/ 2984535 w 5048867"/>
                  <a:gd name="connsiteY2161" fmla="*/ 1441881 h 7024246"/>
                  <a:gd name="connsiteX2162" fmla="*/ 2921502 w 5048867"/>
                  <a:gd name="connsiteY2162" fmla="*/ 1422183 h 7024246"/>
                  <a:gd name="connsiteX2163" fmla="*/ 2964837 w 5048867"/>
                  <a:gd name="connsiteY2163" fmla="*/ 1386727 h 7024246"/>
                  <a:gd name="connsiteX2164" fmla="*/ 2921502 w 5048867"/>
                  <a:gd name="connsiteY2164" fmla="*/ 1410365 h 7024246"/>
                  <a:gd name="connsiteX2165" fmla="*/ 2921502 w 5048867"/>
                  <a:gd name="connsiteY2165" fmla="*/ 1398546 h 7024246"/>
                  <a:gd name="connsiteX2166" fmla="*/ 2866348 w 5048867"/>
                  <a:gd name="connsiteY2166" fmla="*/ 1422183 h 7024246"/>
                  <a:gd name="connsiteX2167" fmla="*/ 2834831 w 5048867"/>
                  <a:gd name="connsiteY2167" fmla="*/ 1434002 h 7024246"/>
                  <a:gd name="connsiteX2168" fmla="*/ 2811194 w 5048867"/>
                  <a:gd name="connsiteY2168" fmla="*/ 1434002 h 7024246"/>
                  <a:gd name="connsiteX2169" fmla="*/ 2819073 w 5048867"/>
                  <a:gd name="connsiteY2169" fmla="*/ 1418244 h 7024246"/>
                  <a:gd name="connsiteX2170" fmla="*/ 2756040 w 5048867"/>
                  <a:gd name="connsiteY2170" fmla="*/ 1430063 h 7024246"/>
                  <a:gd name="connsiteX2171" fmla="*/ 2866348 w 5048867"/>
                  <a:gd name="connsiteY2171" fmla="*/ 1374909 h 7024246"/>
                  <a:gd name="connsiteX2172" fmla="*/ 2712705 w 5048867"/>
                  <a:gd name="connsiteY2172" fmla="*/ 2363740 h 7024246"/>
                  <a:gd name="connsiteX2173" fmla="*/ 2712705 w 5048867"/>
                  <a:gd name="connsiteY2173" fmla="*/ 2363740 h 7024246"/>
                  <a:gd name="connsiteX2174" fmla="*/ 2712705 w 5048867"/>
                  <a:gd name="connsiteY2174" fmla="*/ 2363740 h 7024246"/>
                  <a:gd name="connsiteX2175" fmla="*/ 2708765 w 5048867"/>
                  <a:gd name="connsiteY2175" fmla="*/ 2347982 h 7024246"/>
                  <a:gd name="connsiteX2176" fmla="*/ 2708765 w 5048867"/>
                  <a:gd name="connsiteY2176" fmla="*/ 2347982 h 7024246"/>
                  <a:gd name="connsiteX2177" fmla="*/ 2708765 w 5048867"/>
                  <a:gd name="connsiteY2177" fmla="*/ 2347982 h 7024246"/>
                  <a:gd name="connsiteX2178" fmla="*/ 2700886 w 5048867"/>
                  <a:gd name="connsiteY2178" fmla="*/ 2344042 h 7024246"/>
                  <a:gd name="connsiteX2179" fmla="*/ 2700886 w 5048867"/>
                  <a:gd name="connsiteY2179" fmla="*/ 2344042 h 7024246"/>
                  <a:gd name="connsiteX2180" fmla="*/ 2700886 w 5048867"/>
                  <a:gd name="connsiteY2180" fmla="*/ 2344042 h 7024246"/>
                  <a:gd name="connsiteX2181" fmla="*/ 2626034 w 5048867"/>
                  <a:gd name="connsiteY2181" fmla="*/ 2332223 h 7024246"/>
                  <a:gd name="connsiteX2182" fmla="*/ 2626034 w 5048867"/>
                  <a:gd name="connsiteY2182" fmla="*/ 2332223 h 7024246"/>
                  <a:gd name="connsiteX2183" fmla="*/ 2626034 w 5048867"/>
                  <a:gd name="connsiteY2183" fmla="*/ 2332223 h 7024246"/>
                  <a:gd name="connsiteX2184" fmla="*/ 2306929 w 5048867"/>
                  <a:gd name="connsiteY2184" fmla="*/ 2363740 h 7024246"/>
                  <a:gd name="connsiteX2185" fmla="*/ 2306929 w 5048867"/>
                  <a:gd name="connsiteY2185" fmla="*/ 2363740 h 7024246"/>
                  <a:gd name="connsiteX2186" fmla="*/ 2306929 w 5048867"/>
                  <a:gd name="connsiteY2186" fmla="*/ 2363740 h 7024246"/>
                  <a:gd name="connsiteX2187" fmla="*/ 2255715 w 5048867"/>
                  <a:gd name="connsiteY2187" fmla="*/ 2371619 h 7024246"/>
                  <a:gd name="connsiteX2188" fmla="*/ 2267534 w 5048867"/>
                  <a:gd name="connsiteY2188" fmla="*/ 2367679 h 7024246"/>
                  <a:gd name="connsiteX2189" fmla="*/ 2259655 w 5048867"/>
                  <a:gd name="connsiteY2189" fmla="*/ 2383438 h 7024246"/>
                  <a:gd name="connsiteX2190" fmla="*/ 2271473 w 5048867"/>
                  <a:gd name="connsiteY2190" fmla="*/ 2379498 h 7024246"/>
                  <a:gd name="connsiteX2191" fmla="*/ 2259655 w 5048867"/>
                  <a:gd name="connsiteY2191" fmla="*/ 2387377 h 7024246"/>
                  <a:gd name="connsiteX2192" fmla="*/ 2255715 w 5048867"/>
                  <a:gd name="connsiteY2192" fmla="*/ 2371619 h 7024246"/>
                  <a:gd name="connsiteX2193" fmla="*/ 2169044 w 5048867"/>
                  <a:gd name="connsiteY2193" fmla="*/ 2430712 h 7024246"/>
                  <a:gd name="connsiteX2194" fmla="*/ 2169044 w 5048867"/>
                  <a:gd name="connsiteY2194" fmla="*/ 2438591 h 7024246"/>
                  <a:gd name="connsiteX2195" fmla="*/ 2169044 w 5048867"/>
                  <a:gd name="connsiteY2195" fmla="*/ 2430712 h 7024246"/>
                  <a:gd name="connsiteX2196" fmla="*/ 2129649 w 5048867"/>
                  <a:gd name="connsiteY2196" fmla="*/ 2462229 h 7024246"/>
                  <a:gd name="connsiteX2197" fmla="*/ 2133588 w 5048867"/>
                  <a:gd name="connsiteY2197" fmla="*/ 2462229 h 7024246"/>
                  <a:gd name="connsiteX2198" fmla="*/ 2129649 w 5048867"/>
                  <a:gd name="connsiteY2198" fmla="*/ 2462229 h 7024246"/>
                  <a:gd name="connsiteX2199" fmla="*/ 2129649 w 5048867"/>
                  <a:gd name="connsiteY2199" fmla="*/ 2462229 h 7024246"/>
                  <a:gd name="connsiteX2200" fmla="*/ 2129649 w 5048867"/>
                  <a:gd name="connsiteY2200" fmla="*/ 2462229 h 7024246"/>
                  <a:gd name="connsiteX2201" fmla="*/ 2098132 w 5048867"/>
                  <a:gd name="connsiteY2201" fmla="*/ 252132 h 7024246"/>
                  <a:gd name="connsiteX2202" fmla="*/ 2098132 w 5048867"/>
                  <a:gd name="connsiteY2202" fmla="*/ 252132 h 7024246"/>
                  <a:gd name="connsiteX2203" fmla="*/ 2098132 w 5048867"/>
                  <a:gd name="connsiteY2203" fmla="*/ 252132 h 7024246"/>
                  <a:gd name="connsiteX2204" fmla="*/ 2042978 w 5048867"/>
                  <a:gd name="connsiteY2204" fmla="*/ 291528 h 7024246"/>
                  <a:gd name="connsiteX2205" fmla="*/ 2042978 w 5048867"/>
                  <a:gd name="connsiteY2205" fmla="*/ 291528 h 7024246"/>
                  <a:gd name="connsiteX2206" fmla="*/ 2042978 w 5048867"/>
                  <a:gd name="connsiteY2206" fmla="*/ 291528 h 7024246"/>
                  <a:gd name="connsiteX2207" fmla="*/ 2042978 w 5048867"/>
                  <a:gd name="connsiteY2207" fmla="*/ 291528 h 7024246"/>
                  <a:gd name="connsiteX2208" fmla="*/ 2042978 w 5048867"/>
                  <a:gd name="connsiteY2208" fmla="*/ 291528 h 7024246"/>
                  <a:gd name="connsiteX2209" fmla="*/ 2042978 w 5048867"/>
                  <a:gd name="connsiteY2209" fmla="*/ 291528 h 7024246"/>
                  <a:gd name="connsiteX2210" fmla="*/ 2042978 w 5048867"/>
                  <a:gd name="connsiteY2210" fmla="*/ 283649 h 7024246"/>
                  <a:gd name="connsiteX2211" fmla="*/ 2042978 w 5048867"/>
                  <a:gd name="connsiteY2211" fmla="*/ 287588 h 7024246"/>
                  <a:gd name="connsiteX2212" fmla="*/ 2042978 w 5048867"/>
                  <a:gd name="connsiteY2212" fmla="*/ 283649 h 7024246"/>
                  <a:gd name="connsiteX2213" fmla="*/ 2039039 w 5048867"/>
                  <a:gd name="connsiteY2213" fmla="*/ 295467 h 7024246"/>
                  <a:gd name="connsiteX2214" fmla="*/ 2039039 w 5048867"/>
                  <a:gd name="connsiteY2214" fmla="*/ 295467 h 7024246"/>
                  <a:gd name="connsiteX2215" fmla="*/ 2039039 w 5048867"/>
                  <a:gd name="connsiteY2215" fmla="*/ 295467 h 7024246"/>
                  <a:gd name="connsiteX2216" fmla="*/ 2035099 w 5048867"/>
                  <a:gd name="connsiteY2216" fmla="*/ 287588 h 7024246"/>
                  <a:gd name="connsiteX2217" fmla="*/ 2035099 w 5048867"/>
                  <a:gd name="connsiteY2217" fmla="*/ 287588 h 7024246"/>
                  <a:gd name="connsiteX2218" fmla="*/ 2035099 w 5048867"/>
                  <a:gd name="connsiteY2218" fmla="*/ 287588 h 7024246"/>
                  <a:gd name="connsiteX2219" fmla="*/ 715344 w 5048867"/>
                  <a:gd name="connsiteY2219" fmla="*/ 496385 h 7024246"/>
                  <a:gd name="connsiteX2220" fmla="*/ 715344 w 5048867"/>
                  <a:gd name="connsiteY2220" fmla="*/ 496385 h 7024246"/>
                  <a:gd name="connsiteX2221" fmla="*/ 715344 w 5048867"/>
                  <a:gd name="connsiteY2221" fmla="*/ 496385 h 7024246"/>
                  <a:gd name="connsiteX2222" fmla="*/ 439575 w 5048867"/>
                  <a:gd name="connsiteY2222" fmla="*/ 681545 h 7024246"/>
                  <a:gd name="connsiteX2223" fmla="*/ 443514 w 5048867"/>
                  <a:gd name="connsiteY2223" fmla="*/ 689424 h 7024246"/>
                  <a:gd name="connsiteX2224" fmla="*/ 427756 w 5048867"/>
                  <a:gd name="connsiteY2224" fmla="*/ 693364 h 7024246"/>
                  <a:gd name="connsiteX2225" fmla="*/ 431696 w 5048867"/>
                  <a:gd name="connsiteY2225" fmla="*/ 685485 h 7024246"/>
                  <a:gd name="connsiteX2226" fmla="*/ 415937 w 5048867"/>
                  <a:gd name="connsiteY2226" fmla="*/ 689424 h 7024246"/>
                  <a:gd name="connsiteX2227" fmla="*/ 408058 w 5048867"/>
                  <a:gd name="connsiteY2227" fmla="*/ 681545 h 7024246"/>
                  <a:gd name="connsiteX2228" fmla="*/ 447454 w 5048867"/>
                  <a:gd name="connsiteY2228" fmla="*/ 681545 h 7024246"/>
                  <a:gd name="connsiteX2229" fmla="*/ 447454 w 5048867"/>
                  <a:gd name="connsiteY2229" fmla="*/ 681545 h 7024246"/>
                  <a:gd name="connsiteX2230" fmla="*/ 439575 w 5048867"/>
                  <a:gd name="connsiteY2230" fmla="*/ 681545 h 7024246"/>
                  <a:gd name="connsiteX2231" fmla="*/ 490789 w 5048867"/>
                  <a:gd name="connsiteY2231" fmla="*/ 693364 h 7024246"/>
                  <a:gd name="connsiteX2232" fmla="*/ 490789 w 5048867"/>
                  <a:gd name="connsiteY2232" fmla="*/ 693364 h 7024246"/>
                  <a:gd name="connsiteX2233" fmla="*/ 490789 w 5048867"/>
                  <a:gd name="connsiteY2233" fmla="*/ 693364 h 7024246"/>
                  <a:gd name="connsiteX2234" fmla="*/ 542004 w 5048867"/>
                  <a:gd name="connsiteY2234" fmla="*/ 772155 h 7024246"/>
                  <a:gd name="connsiteX2235" fmla="*/ 542004 w 5048867"/>
                  <a:gd name="connsiteY2235" fmla="*/ 772155 h 7024246"/>
                  <a:gd name="connsiteX2236" fmla="*/ 542004 w 5048867"/>
                  <a:gd name="connsiteY2236" fmla="*/ 772155 h 7024246"/>
                  <a:gd name="connsiteX2237" fmla="*/ 545943 w 5048867"/>
                  <a:gd name="connsiteY2237" fmla="*/ 776095 h 7024246"/>
                  <a:gd name="connsiteX2238" fmla="*/ 545943 w 5048867"/>
                  <a:gd name="connsiteY2238" fmla="*/ 776095 h 7024246"/>
                  <a:gd name="connsiteX2239" fmla="*/ 545943 w 5048867"/>
                  <a:gd name="connsiteY2239" fmla="*/ 776095 h 7024246"/>
                  <a:gd name="connsiteX2240" fmla="*/ 920202 w 5048867"/>
                  <a:gd name="connsiteY2240" fmla="*/ 397896 h 7024246"/>
                  <a:gd name="connsiteX2241" fmla="*/ 928081 w 5048867"/>
                  <a:gd name="connsiteY2241" fmla="*/ 393957 h 7024246"/>
                  <a:gd name="connsiteX2242" fmla="*/ 955658 w 5048867"/>
                  <a:gd name="connsiteY2242" fmla="*/ 393957 h 7024246"/>
                  <a:gd name="connsiteX2243" fmla="*/ 920202 w 5048867"/>
                  <a:gd name="connsiteY2243" fmla="*/ 397896 h 7024246"/>
                  <a:gd name="connsiteX2244" fmla="*/ 1030510 w 5048867"/>
                  <a:gd name="connsiteY2244" fmla="*/ 650028 h 7024246"/>
                  <a:gd name="connsiteX2245" fmla="*/ 1038389 w 5048867"/>
                  <a:gd name="connsiteY2245" fmla="*/ 650028 h 7024246"/>
                  <a:gd name="connsiteX2246" fmla="*/ 1030510 w 5048867"/>
                  <a:gd name="connsiteY2246" fmla="*/ 650028 h 7024246"/>
                  <a:gd name="connsiteX2247" fmla="*/ 1164455 w 5048867"/>
                  <a:gd name="connsiteY2247" fmla="*/ 693364 h 7024246"/>
                  <a:gd name="connsiteX2248" fmla="*/ 1172334 w 5048867"/>
                  <a:gd name="connsiteY2248" fmla="*/ 689424 h 7024246"/>
                  <a:gd name="connsiteX2249" fmla="*/ 1164455 w 5048867"/>
                  <a:gd name="connsiteY2249" fmla="*/ 693364 h 7024246"/>
                  <a:gd name="connsiteX2250" fmla="*/ 1235367 w 5048867"/>
                  <a:gd name="connsiteY2250" fmla="*/ 216676 h 7024246"/>
                  <a:gd name="connsiteX2251" fmla="*/ 1239307 w 5048867"/>
                  <a:gd name="connsiteY2251" fmla="*/ 216676 h 7024246"/>
                  <a:gd name="connsiteX2252" fmla="*/ 1235367 w 5048867"/>
                  <a:gd name="connsiteY2252" fmla="*/ 216676 h 7024246"/>
                  <a:gd name="connsiteX2253" fmla="*/ 1239307 w 5048867"/>
                  <a:gd name="connsiteY2253" fmla="*/ 212737 h 7024246"/>
                  <a:gd name="connsiteX2254" fmla="*/ 1251126 w 5048867"/>
                  <a:gd name="connsiteY2254" fmla="*/ 204857 h 7024246"/>
                  <a:gd name="connsiteX2255" fmla="*/ 1239307 w 5048867"/>
                  <a:gd name="connsiteY2255" fmla="*/ 212737 h 7024246"/>
                  <a:gd name="connsiteX2256" fmla="*/ 1341735 w 5048867"/>
                  <a:gd name="connsiteY2256" fmla="*/ 724880 h 7024246"/>
                  <a:gd name="connsiteX2257" fmla="*/ 1345675 w 5048867"/>
                  <a:gd name="connsiteY2257" fmla="*/ 728820 h 7024246"/>
                  <a:gd name="connsiteX2258" fmla="*/ 1341735 w 5048867"/>
                  <a:gd name="connsiteY2258" fmla="*/ 724880 h 7024246"/>
                  <a:gd name="connsiteX2259" fmla="*/ 1408708 w 5048867"/>
                  <a:gd name="connsiteY2259" fmla="*/ 196978 h 7024246"/>
                  <a:gd name="connsiteX2260" fmla="*/ 1420527 w 5048867"/>
                  <a:gd name="connsiteY2260" fmla="*/ 193039 h 7024246"/>
                  <a:gd name="connsiteX2261" fmla="*/ 1408708 w 5048867"/>
                  <a:gd name="connsiteY2261" fmla="*/ 196978 h 7024246"/>
                  <a:gd name="connsiteX2262" fmla="*/ 1428406 w 5048867"/>
                  <a:gd name="connsiteY2262" fmla="*/ 906100 h 7024246"/>
                  <a:gd name="connsiteX2263" fmla="*/ 1428406 w 5048867"/>
                  <a:gd name="connsiteY2263" fmla="*/ 906100 h 7024246"/>
                  <a:gd name="connsiteX2264" fmla="*/ 1428406 w 5048867"/>
                  <a:gd name="connsiteY2264" fmla="*/ 906100 h 7024246"/>
                  <a:gd name="connsiteX2265" fmla="*/ 1428406 w 5048867"/>
                  <a:gd name="connsiteY2265" fmla="*/ 917919 h 7024246"/>
                  <a:gd name="connsiteX2266" fmla="*/ 1428406 w 5048867"/>
                  <a:gd name="connsiteY2266" fmla="*/ 917919 h 7024246"/>
                  <a:gd name="connsiteX2267" fmla="*/ 1428406 w 5048867"/>
                  <a:gd name="connsiteY2267" fmla="*/ 917919 h 7024246"/>
                  <a:gd name="connsiteX2268" fmla="*/ 1444164 w 5048867"/>
                  <a:gd name="connsiteY2268" fmla="*/ 902161 h 7024246"/>
                  <a:gd name="connsiteX2269" fmla="*/ 1420527 w 5048867"/>
                  <a:gd name="connsiteY2269" fmla="*/ 913979 h 7024246"/>
                  <a:gd name="connsiteX2270" fmla="*/ 1428406 w 5048867"/>
                  <a:gd name="connsiteY2270" fmla="*/ 906100 h 7024246"/>
                  <a:gd name="connsiteX2271" fmla="*/ 1444164 w 5048867"/>
                  <a:gd name="connsiteY2271" fmla="*/ 902161 h 7024246"/>
                  <a:gd name="connsiteX2272" fmla="*/ 1400829 w 5048867"/>
                  <a:gd name="connsiteY2272" fmla="*/ 1059743 h 7024246"/>
                  <a:gd name="connsiteX2273" fmla="*/ 1400829 w 5048867"/>
                  <a:gd name="connsiteY2273" fmla="*/ 1059743 h 7024246"/>
                  <a:gd name="connsiteX2274" fmla="*/ 1400829 w 5048867"/>
                  <a:gd name="connsiteY2274" fmla="*/ 1059743 h 7024246"/>
                  <a:gd name="connsiteX2275" fmla="*/ 1412648 w 5048867"/>
                  <a:gd name="connsiteY2275" fmla="*/ 1063683 h 7024246"/>
                  <a:gd name="connsiteX2276" fmla="*/ 1412648 w 5048867"/>
                  <a:gd name="connsiteY2276" fmla="*/ 1063683 h 7024246"/>
                  <a:gd name="connsiteX2277" fmla="*/ 1412648 w 5048867"/>
                  <a:gd name="connsiteY2277" fmla="*/ 1063683 h 7024246"/>
                  <a:gd name="connsiteX2278" fmla="*/ 1412648 w 5048867"/>
                  <a:gd name="connsiteY2278" fmla="*/ 1146414 h 7024246"/>
                  <a:gd name="connsiteX2279" fmla="*/ 1412648 w 5048867"/>
                  <a:gd name="connsiteY2279" fmla="*/ 1146414 h 7024246"/>
                  <a:gd name="connsiteX2280" fmla="*/ 1412648 w 5048867"/>
                  <a:gd name="connsiteY2280" fmla="*/ 1146414 h 7024246"/>
                  <a:gd name="connsiteX2281" fmla="*/ 1361433 w 5048867"/>
                  <a:gd name="connsiteY2281" fmla="*/ 1225205 h 7024246"/>
                  <a:gd name="connsiteX2282" fmla="*/ 1361433 w 5048867"/>
                  <a:gd name="connsiteY2282" fmla="*/ 1225205 h 7024246"/>
                  <a:gd name="connsiteX2283" fmla="*/ 1361433 w 5048867"/>
                  <a:gd name="connsiteY2283" fmla="*/ 1225205 h 7024246"/>
                  <a:gd name="connsiteX2284" fmla="*/ 1373252 w 5048867"/>
                  <a:gd name="connsiteY2284" fmla="*/ 1256722 h 7024246"/>
                  <a:gd name="connsiteX2285" fmla="*/ 1373252 w 5048867"/>
                  <a:gd name="connsiteY2285" fmla="*/ 1256722 h 7024246"/>
                  <a:gd name="connsiteX2286" fmla="*/ 1373252 w 5048867"/>
                  <a:gd name="connsiteY2286" fmla="*/ 1256722 h 7024246"/>
                  <a:gd name="connsiteX2287" fmla="*/ 1381131 w 5048867"/>
                  <a:gd name="connsiteY2287" fmla="*/ 1296117 h 7024246"/>
                  <a:gd name="connsiteX2288" fmla="*/ 1381131 w 5048867"/>
                  <a:gd name="connsiteY2288" fmla="*/ 1296117 h 7024246"/>
                  <a:gd name="connsiteX2289" fmla="*/ 1381131 w 5048867"/>
                  <a:gd name="connsiteY2289" fmla="*/ 1296117 h 7024246"/>
                  <a:gd name="connsiteX2290" fmla="*/ 1416587 w 5048867"/>
                  <a:gd name="connsiteY2290" fmla="*/ 1221266 h 7024246"/>
                  <a:gd name="connsiteX2291" fmla="*/ 1420527 w 5048867"/>
                  <a:gd name="connsiteY2291" fmla="*/ 1221266 h 7024246"/>
                  <a:gd name="connsiteX2292" fmla="*/ 1416587 w 5048867"/>
                  <a:gd name="connsiteY2292" fmla="*/ 1221266 h 7024246"/>
                  <a:gd name="connsiteX2293" fmla="*/ 1463862 w 5048867"/>
                  <a:gd name="connsiteY2293" fmla="*/ 760336 h 7024246"/>
                  <a:gd name="connsiteX2294" fmla="*/ 1463862 w 5048867"/>
                  <a:gd name="connsiteY2294" fmla="*/ 760336 h 7024246"/>
                  <a:gd name="connsiteX2295" fmla="*/ 1463862 w 5048867"/>
                  <a:gd name="connsiteY2295" fmla="*/ 760336 h 7024246"/>
                  <a:gd name="connsiteX2296" fmla="*/ 1463862 w 5048867"/>
                  <a:gd name="connsiteY2296" fmla="*/ 929738 h 7024246"/>
                  <a:gd name="connsiteX2297" fmla="*/ 1459922 w 5048867"/>
                  <a:gd name="connsiteY2297" fmla="*/ 937617 h 7024246"/>
                  <a:gd name="connsiteX2298" fmla="*/ 1455983 w 5048867"/>
                  <a:gd name="connsiteY2298" fmla="*/ 933677 h 7024246"/>
                  <a:gd name="connsiteX2299" fmla="*/ 1463862 w 5048867"/>
                  <a:gd name="connsiteY2299" fmla="*/ 929738 h 7024246"/>
                  <a:gd name="connsiteX2300" fmla="*/ 1463862 w 5048867"/>
                  <a:gd name="connsiteY2300" fmla="*/ 984892 h 7024246"/>
                  <a:gd name="connsiteX2301" fmla="*/ 1471741 w 5048867"/>
                  <a:gd name="connsiteY2301" fmla="*/ 984892 h 7024246"/>
                  <a:gd name="connsiteX2302" fmla="*/ 1455983 w 5048867"/>
                  <a:gd name="connsiteY2302" fmla="*/ 988831 h 7024246"/>
                  <a:gd name="connsiteX2303" fmla="*/ 1463862 w 5048867"/>
                  <a:gd name="connsiteY2303" fmla="*/ 984892 h 7024246"/>
                  <a:gd name="connsiteX2304" fmla="*/ 1459922 w 5048867"/>
                  <a:gd name="connsiteY2304" fmla="*/ 1118837 h 7024246"/>
                  <a:gd name="connsiteX2305" fmla="*/ 1459922 w 5048867"/>
                  <a:gd name="connsiteY2305" fmla="*/ 1122776 h 7024246"/>
                  <a:gd name="connsiteX2306" fmla="*/ 1459922 w 5048867"/>
                  <a:gd name="connsiteY2306" fmla="*/ 1122776 h 7024246"/>
                  <a:gd name="connsiteX2307" fmla="*/ 1459922 w 5048867"/>
                  <a:gd name="connsiteY2307" fmla="*/ 1122776 h 7024246"/>
                  <a:gd name="connsiteX2308" fmla="*/ 1463862 w 5048867"/>
                  <a:gd name="connsiteY2308" fmla="*/ 1122776 h 7024246"/>
                  <a:gd name="connsiteX2309" fmla="*/ 1463862 w 5048867"/>
                  <a:gd name="connsiteY2309" fmla="*/ 1126716 h 7024246"/>
                  <a:gd name="connsiteX2310" fmla="*/ 1455983 w 5048867"/>
                  <a:gd name="connsiteY2310" fmla="*/ 1118837 h 7024246"/>
                  <a:gd name="connsiteX2311" fmla="*/ 1459922 w 5048867"/>
                  <a:gd name="connsiteY2311" fmla="*/ 1118837 h 7024246"/>
                  <a:gd name="connsiteX2312" fmla="*/ 1463862 w 5048867"/>
                  <a:gd name="connsiteY2312" fmla="*/ 1118837 h 7024246"/>
                  <a:gd name="connsiteX2313" fmla="*/ 1463862 w 5048867"/>
                  <a:gd name="connsiteY2313" fmla="*/ 1118837 h 7024246"/>
                  <a:gd name="connsiteX2314" fmla="*/ 1463862 w 5048867"/>
                  <a:gd name="connsiteY2314" fmla="*/ 1118837 h 7024246"/>
                  <a:gd name="connsiteX2315" fmla="*/ 1467802 w 5048867"/>
                  <a:gd name="connsiteY2315" fmla="*/ 1043985 h 7024246"/>
                  <a:gd name="connsiteX2316" fmla="*/ 1467802 w 5048867"/>
                  <a:gd name="connsiteY2316" fmla="*/ 1043985 h 7024246"/>
                  <a:gd name="connsiteX2317" fmla="*/ 1467802 w 5048867"/>
                  <a:gd name="connsiteY2317" fmla="*/ 1043985 h 7024246"/>
                  <a:gd name="connsiteX2318" fmla="*/ 1452043 w 5048867"/>
                  <a:gd name="connsiteY2318" fmla="*/ 988831 h 7024246"/>
                  <a:gd name="connsiteX2319" fmla="*/ 1448104 w 5048867"/>
                  <a:gd name="connsiteY2319" fmla="*/ 992771 h 7024246"/>
                  <a:gd name="connsiteX2320" fmla="*/ 1448104 w 5048867"/>
                  <a:gd name="connsiteY2320" fmla="*/ 992771 h 7024246"/>
                  <a:gd name="connsiteX2321" fmla="*/ 1452043 w 5048867"/>
                  <a:gd name="connsiteY2321" fmla="*/ 988831 h 7024246"/>
                  <a:gd name="connsiteX2322" fmla="*/ 1444164 w 5048867"/>
                  <a:gd name="connsiteY2322" fmla="*/ 1000650 h 7024246"/>
                  <a:gd name="connsiteX2323" fmla="*/ 1444164 w 5048867"/>
                  <a:gd name="connsiteY2323" fmla="*/ 1000650 h 7024246"/>
                  <a:gd name="connsiteX2324" fmla="*/ 1444164 w 5048867"/>
                  <a:gd name="connsiteY2324" fmla="*/ 1000650 h 7024246"/>
                  <a:gd name="connsiteX2325" fmla="*/ 1448104 w 5048867"/>
                  <a:gd name="connsiteY2325" fmla="*/ 917919 h 7024246"/>
                  <a:gd name="connsiteX2326" fmla="*/ 1448104 w 5048867"/>
                  <a:gd name="connsiteY2326" fmla="*/ 917919 h 7024246"/>
                  <a:gd name="connsiteX2327" fmla="*/ 1448104 w 5048867"/>
                  <a:gd name="connsiteY2327" fmla="*/ 917919 h 7024246"/>
                  <a:gd name="connsiteX2328" fmla="*/ 1444164 w 5048867"/>
                  <a:gd name="connsiteY2328" fmla="*/ 965194 h 7024246"/>
                  <a:gd name="connsiteX2329" fmla="*/ 1444164 w 5048867"/>
                  <a:gd name="connsiteY2329" fmla="*/ 965194 h 7024246"/>
                  <a:gd name="connsiteX2330" fmla="*/ 1444164 w 5048867"/>
                  <a:gd name="connsiteY2330" fmla="*/ 965194 h 7024246"/>
                  <a:gd name="connsiteX2331" fmla="*/ 1440225 w 5048867"/>
                  <a:gd name="connsiteY2331" fmla="*/ 992771 h 7024246"/>
                  <a:gd name="connsiteX2332" fmla="*/ 1440225 w 5048867"/>
                  <a:gd name="connsiteY2332" fmla="*/ 992771 h 7024246"/>
                  <a:gd name="connsiteX2333" fmla="*/ 1440225 w 5048867"/>
                  <a:gd name="connsiteY2333" fmla="*/ 992771 h 7024246"/>
                  <a:gd name="connsiteX2334" fmla="*/ 1436285 w 5048867"/>
                  <a:gd name="connsiteY2334" fmla="*/ 1012469 h 7024246"/>
                  <a:gd name="connsiteX2335" fmla="*/ 1436285 w 5048867"/>
                  <a:gd name="connsiteY2335" fmla="*/ 1012469 h 7024246"/>
                  <a:gd name="connsiteX2336" fmla="*/ 1432345 w 5048867"/>
                  <a:gd name="connsiteY2336" fmla="*/ 1008529 h 7024246"/>
                  <a:gd name="connsiteX2337" fmla="*/ 1436285 w 5048867"/>
                  <a:gd name="connsiteY2337" fmla="*/ 1012469 h 7024246"/>
                  <a:gd name="connsiteX2338" fmla="*/ 1420527 w 5048867"/>
                  <a:gd name="connsiteY2338" fmla="*/ 1075502 h 7024246"/>
                  <a:gd name="connsiteX2339" fmla="*/ 1440225 w 5048867"/>
                  <a:gd name="connsiteY2339" fmla="*/ 1063683 h 7024246"/>
                  <a:gd name="connsiteX2340" fmla="*/ 1432345 w 5048867"/>
                  <a:gd name="connsiteY2340" fmla="*/ 1071562 h 7024246"/>
                  <a:gd name="connsiteX2341" fmla="*/ 1420527 w 5048867"/>
                  <a:gd name="connsiteY2341" fmla="*/ 1075502 h 7024246"/>
                  <a:gd name="connsiteX2342" fmla="*/ 1436285 w 5048867"/>
                  <a:gd name="connsiteY2342" fmla="*/ 1063683 h 7024246"/>
                  <a:gd name="connsiteX2343" fmla="*/ 1436285 w 5048867"/>
                  <a:gd name="connsiteY2343" fmla="*/ 1063683 h 7024246"/>
                  <a:gd name="connsiteX2344" fmla="*/ 1436285 w 5048867"/>
                  <a:gd name="connsiteY2344" fmla="*/ 1063683 h 7024246"/>
                  <a:gd name="connsiteX2345" fmla="*/ 1436285 w 5048867"/>
                  <a:gd name="connsiteY2345" fmla="*/ 1079441 h 7024246"/>
                  <a:gd name="connsiteX2346" fmla="*/ 1436285 w 5048867"/>
                  <a:gd name="connsiteY2346" fmla="*/ 1079441 h 7024246"/>
                  <a:gd name="connsiteX2347" fmla="*/ 1436285 w 5048867"/>
                  <a:gd name="connsiteY2347" fmla="*/ 1079441 h 7024246"/>
                  <a:gd name="connsiteX2348" fmla="*/ 1432345 w 5048867"/>
                  <a:gd name="connsiteY2348" fmla="*/ 1209447 h 7024246"/>
                  <a:gd name="connsiteX2349" fmla="*/ 1436285 w 5048867"/>
                  <a:gd name="connsiteY2349" fmla="*/ 1205507 h 7024246"/>
                  <a:gd name="connsiteX2350" fmla="*/ 1432345 w 5048867"/>
                  <a:gd name="connsiteY2350" fmla="*/ 1209447 h 7024246"/>
                  <a:gd name="connsiteX2351" fmla="*/ 1436285 w 5048867"/>
                  <a:gd name="connsiteY2351" fmla="*/ 1205507 h 7024246"/>
                  <a:gd name="connsiteX2352" fmla="*/ 1436285 w 5048867"/>
                  <a:gd name="connsiteY2352" fmla="*/ 1205507 h 7024246"/>
                  <a:gd name="connsiteX2353" fmla="*/ 1436285 w 5048867"/>
                  <a:gd name="connsiteY2353" fmla="*/ 1205507 h 7024246"/>
                  <a:gd name="connsiteX2354" fmla="*/ 1428406 w 5048867"/>
                  <a:gd name="connsiteY2354" fmla="*/ 1099139 h 7024246"/>
                  <a:gd name="connsiteX2355" fmla="*/ 1428406 w 5048867"/>
                  <a:gd name="connsiteY2355" fmla="*/ 1099139 h 7024246"/>
                  <a:gd name="connsiteX2356" fmla="*/ 1428406 w 5048867"/>
                  <a:gd name="connsiteY2356" fmla="*/ 1099139 h 7024246"/>
                  <a:gd name="connsiteX2357" fmla="*/ 1424466 w 5048867"/>
                  <a:gd name="connsiteY2357" fmla="*/ 1126716 h 7024246"/>
                  <a:gd name="connsiteX2358" fmla="*/ 1424466 w 5048867"/>
                  <a:gd name="connsiteY2358" fmla="*/ 1126716 h 7024246"/>
                  <a:gd name="connsiteX2359" fmla="*/ 1424466 w 5048867"/>
                  <a:gd name="connsiteY2359" fmla="*/ 1126716 h 7024246"/>
                  <a:gd name="connsiteX2360" fmla="*/ 1416587 w 5048867"/>
                  <a:gd name="connsiteY2360" fmla="*/ 1067622 h 7024246"/>
                  <a:gd name="connsiteX2361" fmla="*/ 1416587 w 5048867"/>
                  <a:gd name="connsiteY2361" fmla="*/ 1067622 h 7024246"/>
                  <a:gd name="connsiteX2362" fmla="*/ 1416587 w 5048867"/>
                  <a:gd name="connsiteY2362" fmla="*/ 1067622 h 7024246"/>
                  <a:gd name="connsiteX2363" fmla="*/ 1416587 w 5048867"/>
                  <a:gd name="connsiteY2363" fmla="*/ 1158232 h 7024246"/>
                  <a:gd name="connsiteX2364" fmla="*/ 1416587 w 5048867"/>
                  <a:gd name="connsiteY2364" fmla="*/ 1158232 h 7024246"/>
                  <a:gd name="connsiteX2365" fmla="*/ 1416587 w 5048867"/>
                  <a:gd name="connsiteY2365" fmla="*/ 1158232 h 7024246"/>
                  <a:gd name="connsiteX2366" fmla="*/ 1416587 w 5048867"/>
                  <a:gd name="connsiteY2366" fmla="*/ 1158232 h 7024246"/>
                  <a:gd name="connsiteX2367" fmla="*/ 1416587 w 5048867"/>
                  <a:gd name="connsiteY2367" fmla="*/ 1205507 h 7024246"/>
                  <a:gd name="connsiteX2368" fmla="*/ 1420527 w 5048867"/>
                  <a:gd name="connsiteY2368" fmla="*/ 1201568 h 7024246"/>
                  <a:gd name="connsiteX2369" fmla="*/ 1416587 w 5048867"/>
                  <a:gd name="connsiteY2369" fmla="*/ 1205507 h 7024246"/>
                  <a:gd name="connsiteX2370" fmla="*/ 1424466 w 5048867"/>
                  <a:gd name="connsiteY2370" fmla="*/ 1217326 h 7024246"/>
                  <a:gd name="connsiteX2371" fmla="*/ 1424466 w 5048867"/>
                  <a:gd name="connsiteY2371" fmla="*/ 1217326 h 7024246"/>
                  <a:gd name="connsiteX2372" fmla="*/ 1424466 w 5048867"/>
                  <a:gd name="connsiteY2372" fmla="*/ 1217326 h 7024246"/>
                  <a:gd name="connsiteX2373" fmla="*/ 1424466 w 5048867"/>
                  <a:gd name="connsiteY2373" fmla="*/ 1225205 h 7024246"/>
                  <a:gd name="connsiteX2374" fmla="*/ 1440225 w 5048867"/>
                  <a:gd name="connsiteY2374" fmla="*/ 1229145 h 7024246"/>
                  <a:gd name="connsiteX2375" fmla="*/ 1424466 w 5048867"/>
                  <a:gd name="connsiteY2375" fmla="*/ 1225205 h 7024246"/>
                  <a:gd name="connsiteX2376" fmla="*/ 1440225 w 5048867"/>
                  <a:gd name="connsiteY2376" fmla="*/ 1059743 h 7024246"/>
                  <a:gd name="connsiteX2377" fmla="*/ 1420527 w 5048867"/>
                  <a:gd name="connsiteY2377" fmla="*/ 1071562 h 7024246"/>
                  <a:gd name="connsiteX2378" fmla="*/ 1455983 w 5048867"/>
                  <a:gd name="connsiteY2378" fmla="*/ 1047925 h 7024246"/>
                  <a:gd name="connsiteX2379" fmla="*/ 1452043 w 5048867"/>
                  <a:gd name="connsiteY2379" fmla="*/ 1067622 h 7024246"/>
                  <a:gd name="connsiteX2380" fmla="*/ 1440225 w 5048867"/>
                  <a:gd name="connsiteY2380" fmla="*/ 1059743 h 7024246"/>
                  <a:gd name="connsiteX2381" fmla="*/ 1448104 w 5048867"/>
                  <a:gd name="connsiteY2381" fmla="*/ 1233084 h 7024246"/>
                  <a:gd name="connsiteX2382" fmla="*/ 1448104 w 5048867"/>
                  <a:gd name="connsiteY2382" fmla="*/ 1233084 h 7024246"/>
                  <a:gd name="connsiteX2383" fmla="*/ 1448104 w 5048867"/>
                  <a:gd name="connsiteY2383" fmla="*/ 1233084 h 7024246"/>
                  <a:gd name="connsiteX2384" fmla="*/ 1448104 w 5048867"/>
                  <a:gd name="connsiteY2384" fmla="*/ 1233084 h 7024246"/>
                  <a:gd name="connsiteX2385" fmla="*/ 1448104 w 5048867"/>
                  <a:gd name="connsiteY2385" fmla="*/ 1233084 h 7024246"/>
                  <a:gd name="connsiteX2386" fmla="*/ 1448104 w 5048867"/>
                  <a:gd name="connsiteY2386" fmla="*/ 1233084 h 7024246"/>
                  <a:gd name="connsiteX2387" fmla="*/ 1444164 w 5048867"/>
                  <a:gd name="connsiteY2387" fmla="*/ 1225205 h 7024246"/>
                  <a:gd name="connsiteX2388" fmla="*/ 1444164 w 5048867"/>
                  <a:gd name="connsiteY2388" fmla="*/ 1221266 h 7024246"/>
                  <a:gd name="connsiteX2389" fmla="*/ 1444164 w 5048867"/>
                  <a:gd name="connsiteY2389" fmla="*/ 1221266 h 7024246"/>
                  <a:gd name="connsiteX2390" fmla="*/ 1448104 w 5048867"/>
                  <a:gd name="connsiteY2390" fmla="*/ 1217326 h 7024246"/>
                  <a:gd name="connsiteX2391" fmla="*/ 1444164 w 5048867"/>
                  <a:gd name="connsiteY2391" fmla="*/ 1225205 h 7024246"/>
                  <a:gd name="connsiteX2392" fmla="*/ 1452043 w 5048867"/>
                  <a:gd name="connsiteY2392" fmla="*/ 1209447 h 7024246"/>
                  <a:gd name="connsiteX2393" fmla="*/ 1463862 w 5048867"/>
                  <a:gd name="connsiteY2393" fmla="*/ 1201568 h 7024246"/>
                  <a:gd name="connsiteX2394" fmla="*/ 1452043 w 5048867"/>
                  <a:gd name="connsiteY2394" fmla="*/ 1209447 h 7024246"/>
                  <a:gd name="connsiteX2395" fmla="*/ 1463862 w 5048867"/>
                  <a:gd name="connsiteY2395" fmla="*/ 1240963 h 7024246"/>
                  <a:gd name="connsiteX2396" fmla="*/ 1463862 w 5048867"/>
                  <a:gd name="connsiteY2396" fmla="*/ 1240963 h 7024246"/>
                  <a:gd name="connsiteX2397" fmla="*/ 1467802 w 5048867"/>
                  <a:gd name="connsiteY2397" fmla="*/ 1229145 h 7024246"/>
                  <a:gd name="connsiteX2398" fmla="*/ 1471741 w 5048867"/>
                  <a:gd name="connsiteY2398" fmla="*/ 1233084 h 7024246"/>
                  <a:gd name="connsiteX2399" fmla="*/ 1463862 w 5048867"/>
                  <a:gd name="connsiteY2399" fmla="*/ 1240963 h 7024246"/>
                  <a:gd name="connsiteX2400" fmla="*/ 1467802 w 5048867"/>
                  <a:gd name="connsiteY2400" fmla="*/ 1071562 h 7024246"/>
                  <a:gd name="connsiteX2401" fmla="*/ 1467802 w 5048867"/>
                  <a:gd name="connsiteY2401" fmla="*/ 1067622 h 7024246"/>
                  <a:gd name="connsiteX2402" fmla="*/ 1467802 w 5048867"/>
                  <a:gd name="connsiteY2402" fmla="*/ 1067622 h 7024246"/>
                  <a:gd name="connsiteX2403" fmla="*/ 1467802 w 5048867"/>
                  <a:gd name="connsiteY2403" fmla="*/ 1071562 h 7024246"/>
                  <a:gd name="connsiteX2404" fmla="*/ 1467802 w 5048867"/>
                  <a:gd name="connsiteY2404" fmla="*/ 1237024 h 7024246"/>
                  <a:gd name="connsiteX2405" fmla="*/ 1471741 w 5048867"/>
                  <a:gd name="connsiteY2405" fmla="*/ 1233084 h 7024246"/>
                  <a:gd name="connsiteX2406" fmla="*/ 1467802 w 5048867"/>
                  <a:gd name="connsiteY2406" fmla="*/ 1237024 h 7024246"/>
                  <a:gd name="connsiteX2407" fmla="*/ 1310219 w 5048867"/>
                  <a:gd name="connsiteY2407" fmla="*/ 2477987 h 7024246"/>
                  <a:gd name="connsiteX2408" fmla="*/ 1314159 w 5048867"/>
                  <a:gd name="connsiteY2408" fmla="*/ 2474048 h 7024246"/>
                  <a:gd name="connsiteX2409" fmla="*/ 1310219 w 5048867"/>
                  <a:gd name="connsiteY2409" fmla="*/ 2477987 h 7024246"/>
                  <a:gd name="connsiteX2410" fmla="*/ 1322038 w 5048867"/>
                  <a:gd name="connsiteY2410" fmla="*/ 2489806 h 7024246"/>
                  <a:gd name="connsiteX2411" fmla="*/ 1318098 w 5048867"/>
                  <a:gd name="connsiteY2411" fmla="*/ 2481927 h 7024246"/>
                  <a:gd name="connsiteX2412" fmla="*/ 1322038 w 5048867"/>
                  <a:gd name="connsiteY2412" fmla="*/ 2474048 h 7024246"/>
                  <a:gd name="connsiteX2413" fmla="*/ 1322038 w 5048867"/>
                  <a:gd name="connsiteY2413" fmla="*/ 2489806 h 7024246"/>
                  <a:gd name="connsiteX2414" fmla="*/ 1459922 w 5048867"/>
                  <a:gd name="connsiteY2414" fmla="*/ 1374909 h 7024246"/>
                  <a:gd name="connsiteX2415" fmla="*/ 1459922 w 5048867"/>
                  <a:gd name="connsiteY2415" fmla="*/ 1374909 h 7024246"/>
                  <a:gd name="connsiteX2416" fmla="*/ 1459922 w 5048867"/>
                  <a:gd name="connsiteY2416" fmla="*/ 1374909 h 7024246"/>
                  <a:gd name="connsiteX2417" fmla="*/ 1436285 w 5048867"/>
                  <a:gd name="connsiteY2417" fmla="*/ 1390667 h 7024246"/>
                  <a:gd name="connsiteX2418" fmla="*/ 1436285 w 5048867"/>
                  <a:gd name="connsiteY2418" fmla="*/ 1390667 h 7024246"/>
                  <a:gd name="connsiteX2419" fmla="*/ 1436285 w 5048867"/>
                  <a:gd name="connsiteY2419" fmla="*/ 1390667 h 7024246"/>
                  <a:gd name="connsiteX2420" fmla="*/ 1432345 w 5048867"/>
                  <a:gd name="connsiteY2420" fmla="*/ 1402486 h 7024246"/>
                  <a:gd name="connsiteX2421" fmla="*/ 1440225 w 5048867"/>
                  <a:gd name="connsiteY2421" fmla="*/ 1398546 h 7024246"/>
                  <a:gd name="connsiteX2422" fmla="*/ 1432345 w 5048867"/>
                  <a:gd name="connsiteY2422" fmla="*/ 1402486 h 7024246"/>
                  <a:gd name="connsiteX2423" fmla="*/ 1444164 w 5048867"/>
                  <a:gd name="connsiteY2423" fmla="*/ 1402486 h 7024246"/>
                  <a:gd name="connsiteX2424" fmla="*/ 1459922 w 5048867"/>
                  <a:gd name="connsiteY2424" fmla="*/ 1390667 h 7024246"/>
                  <a:gd name="connsiteX2425" fmla="*/ 1444164 w 5048867"/>
                  <a:gd name="connsiteY2425" fmla="*/ 1402486 h 7024246"/>
                  <a:gd name="connsiteX2426" fmla="*/ 1467802 w 5048867"/>
                  <a:gd name="connsiteY2426" fmla="*/ 1374909 h 7024246"/>
                  <a:gd name="connsiteX2427" fmla="*/ 1467802 w 5048867"/>
                  <a:gd name="connsiteY2427" fmla="*/ 1382788 h 7024246"/>
                  <a:gd name="connsiteX2428" fmla="*/ 1467802 w 5048867"/>
                  <a:gd name="connsiteY2428" fmla="*/ 1374909 h 7024246"/>
                  <a:gd name="connsiteX2429" fmla="*/ 1491439 w 5048867"/>
                  <a:gd name="connsiteY2429" fmla="*/ 1260661 h 7024246"/>
                  <a:gd name="connsiteX2430" fmla="*/ 1487499 w 5048867"/>
                  <a:gd name="connsiteY2430" fmla="*/ 1260661 h 7024246"/>
                  <a:gd name="connsiteX2431" fmla="*/ 1491439 w 5048867"/>
                  <a:gd name="connsiteY2431" fmla="*/ 1256722 h 7024246"/>
                  <a:gd name="connsiteX2432" fmla="*/ 1491439 w 5048867"/>
                  <a:gd name="connsiteY2432" fmla="*/ 1260661 h 7024246"/>
                  <a:gd name="connsiteX2433" fmla="*/ 1487499 w 5048867"/>
                  <a:gd name="connsiteY2433" fmla="*/ 1209447 h 7024246"/>
                  <a:gd name="connsiteX2434" fmla="*/ 1495379 w 5048867"/>
                  <a:gd name="connsiteY2434" fmla="*/ 1201568 h 7024246"/>
                  <a:gd name="connsiteX2435" fmla="*/ 1487499 w 5048867"/>
                  <a:gd name="connsiteY2435" fmla="*/ 1209447 h 7024246"/>
                  <a:gd name="connsiteX2436" fmla="*/ 1495379 w 5048867"/>
                  <a:gd name="connsiteY2436" fmla="*/ 1252782 h 7024246"/>
                  <a:gd name="connsiteX2437" fmla="*/ 1495379 w 5048867"/>
                  <a:gd name="connsiteY2437" fmla="*/ 1252782 h 7024246"/>
                  <a:gd name="connsiteX2438" fmla="*/ 1495379 w 5048867"/>
                  <a:gd name="connsiteY2438" fmla="*/ 1252782 h 7024246"/>
                  <a:gd name="connsiteX2439" fmla="*/ 1495379 w 5048867"/>
                  <a:gd name="connsiteY2439" fmla="*/ 961254 h 7024246"/>
                  <a:gd name="connsiteX2440" fmla="*/ 1495379 w 5048867"/>
                  <a:gd name="connsiteY2440" fmla="*/ 961254 h 7024246"/>
                  <a:gd name="connsiteX2441" fmla="*/ 1495379 w 5048867"/>
                  <a:gd name="connsiteY2441" fmla="*/ 961254 h 7024246"/>
                  <a:gd name="connsiteX2442" fmla="*/ 1503258 w 5048867"/>
                  <a:gd name="connsiteY2442" fmla="*/ 1276419 h 7024246"/>
                  <a:gd name="connsiteX2443" fmla="*/ 1507197 w 5048867"/>
                  <a:gd name="connsiteY2443" fmla="*/ 1272480 h 7024246"/>
                  <a:gd name="connsiteX2444" fmla="*/ 1503258 w 5048867"/>
                  <a:gd name="connsiteY2444" fmla="*/ 1276419 h 7024246"/>
                  <a:gd name="connsiteX2445" fmla="*/ 1511137 w 5048867"/>
                  <a:gd name="connsiteY2445" fmla="*/ 2592235 h 7024246"/>
                  <a:gd name="connsiteX2446" fmla="*/ 1511137 w 5048867"/>
                  <a:gd name="connsiteY2446" fmla="*/ 2592235 h 7024246"/>
                  <a:gd name="connsiteX2447" fmla="*/ 1511137 w 5048867"/>
                  <a:gd name="connsiteY2447" fmla="*/ 2592235 h 7024246"/>
                  <a:gd name="connsiteX2448" fmla="*/ 1562351 w 5048867"/>
                  <a:gd name="connsiteY2448" fmla="*/ 2627691 h 7024246"/>
                  <a:gd name="connsiteX2449" fmla="*/ 1562351 w 5048867"/>
                  <a:gd name="connsiteY2449" fmla="*/ 2631630 h 7024246"/>
                  <a:gd name="connsiteX2450" fmla="*/ 1558412 w 5048867"/>
                  <a:gd name="connsiteY2450" fmla="*/ 2627691 h 7024246"/>
                  <a:gd name="connsiteX2451" fmla="*/ 1566291 w 5048867"/>
                  <a:gd name="connsiteY2451" fmla="*/ 2631630 h 7024246"/>
                  <a:gd name="connsiteX2452" fmla="*/ 1562351 w 5048867"/>
                  <a:gd name="connsiteY2452" fmla="*/ 2627691 h 7024246"/>
                  <a:gd name="connsiteX2453" fmla="*/ 1578109 w 5048867"/>
                  <a:gd name="connsiteY2453" fmla="*/ 2663147 h 7024246"/>
                  <a:gd name="connsiteX2454" fmla="*/ 1585989 w 5048867"/>
                  <a:gd name="connsiteY2454" fmla="*/ 2663147 h 7024246"/>
                  <a:gd name="connsiteX2455" fmla="*/ 1578109 w 5048867"/>
                  <a:gd name="connsiteY2455" fmla="*/ 2663147 h 7024246"/>
                  <a:gd name="connsiteX2456" fmla="*/ 2039039 w 5048867"/>
                  <a:gd name="connsiteY2456" fmla="*/ 2832548 h 7024246"/>
                  <a:gd name="connsiteX2457" fmla="*/ 2031160 w 5048867"/>
                  <a:gd name="connsiteY2457" fmla="*/ 2804971 h 7024246"/>
                  <a:gd name="connsiteX2458" fmla="*/ 2039039 w 5048867"/>
                  <a:gd name="connsiteY2458" fmla="*/ 2832548 h 7024246"/>
                  <a:gd name="connsiteX2459" fmla="*/ 2090253 w 5048867"/>
                  <a:gd name="connsiteY2459" fmla="*/ 2982252 h 7024246"/>
                  <a:gd name="connsiteX2460" fmla="*/ 2090253 w 5048867"/>
                  <a:gd name="connsiteY2460" fmla="*/ 2982252 h 7024246"/>
                  <a:gd name="connsiteX2461" fmla="*/ 2090253 w 5048867"/>
                  <a:gd name="connsiteY2461" fmla="*/ 2982252 h 7024246"/>
                  <a:gd name="connsiteX2462" fmla="*/ 2113890 w 5048867"/>
                  <a:gd name="connsiteY2462" fmla="*/ 3120137 h 7024246"/>
                  <a:gd name="connsiteX2463" fmla="*/ 2121770 w 5048867"/>
                  <a:gd name="connsiteY2463" fmla="*/ 3116197 h 7024246"/>
                  <a:gd name="connsiteX2464" fmla="*/ 2121770 w 5048867"/>
                  <a:gd name="connsiteY2464" fmla="*/ 3120137 h 7024246"/>
                  <a:gd name="connsiteX2465" fmla="*/ 2113890 w 5048867"/>
                  <a:gd name="connsiteY2465" fmla="*/ 3120137 h 7024246"/>
                  <a:gd name="connsiteX2466" fmla="*/ 2125709 w 5048867"/>
                  <a:gd name="connsiteY2466" fmla="*/ 3124076 h 7024246"/>
                  <a:gd name="connsiteX2467" fmla="*/ 2133588 w 5048867"/>
                  <a:gd name="connsiteY2467" fmla="*/ 3120137 h 7024246"/>
                  <a:gd name="connsiteX2468" fmla="*/ 2125709 w 5048867"/>
                  <a:gd name="connsiteY2468" fmla="*/ 3124076 h 7024246"/>
                  <a:gd name="connsiteX2469" fmla="*/ 2247836 w 5048867"/>
                  <a:gd name="connsiteY2469" fmla="*/ 3171351 h 7024246"/>
                  <a:gd name="connsiteX2470" fmla="*/ 2259655 w 5048867"/>
                  <a:gd name="connsiteY2470" fmla="*/ 3147713 h 7024246"/>
                  <a:gd name="connsiteX2471" fmla="*/ 2259655 w 5048867"/>
                  <a:gd name="connsiteY2471" fmla="*/ 3151653 h 7024246"/>
                  <a:gd name="connsiteX2472" fmla="*/ 2247836 w 5048867"/>
                  <a:gd name="connsiteY2472" fmla="*/ 3171351 h 7024246"/>
                  <a:gd name="connsiteX2473" fmla="*/ 2306929 w 5048867"/>
                  <a:gd name="connsiteY2473" fmla="*/ 2990131 h 7024246"/>
                  <a:gd name="connsiteX2474" fmla="*/ 2279352 w 5048867"/>
                  <a:gd name="connsiteY2474" fmla="*/ 2990131 h 7024246"/>
                  <a:gd name="connsiteX2475" fmla="*/ 2287231 w 5048867"/>
                  <a:gd name="connsiteY2475" fmla="*/ 2990131 h 7024246"/>
                  <a:gd name="connsiteX2476" fmla="*/ 2306929 w 5048867"/>
                  <a:gd name="connsiteY2476" fmla="*/ 2990131 h 7024246"/>
                  <a:gd name="connsiteX2477" fmla="*/ 2799375 w 5048867"/>
                  <a:gd name="connsiteY2477" fmla="*/ 4164122 h 7024246"/>
                  <a:gd name="connsiteX2478" fmla="*/ 2799375 w 5048867"/>
                  <a:gd name="connsiteY2478" fmla="*/ 4164122 h 7024246"/>
                  <a:gd name="connsiteX2479" fmla="*/ 2799375 w 5048867"/>
                  <a:gd name="connsiteY2479" fmla="*/ 4164122 h 7024246"/>
                  <a:gd name="connsiteX2480" fmla="*/ 3232727 w 5048867"/>
                  <a:gd name="connsiteY2480" fmla="*/ 3518033 h 7024246"/>
                  <a:gd name="connsiteX2481" fmla="*/ 3205150 w 5048867"/>
                  <a:gd name="connsiteY2481" fmla="*/ 3490456 h 7024246"/>
                  <a:gd name="connsiteX2482" fmla="*/ 3224848 w 5048867"/>
                  <a:gd name="connsiteY2482" fmla="*/ 3431362 h 7024246"/>
                  <a:gd name="connsiteX2483" fmla="*/ 3224848 w 5048867"/>
                  <a:gd name="connsiteY2483" fmla="*/ 3423483 h 7024246"/>
                  <a:gd name="connsiteX2484" fmla="*/ 3236667 w 5048867"/>
                  <a:gd name="connsiteY2484" fmla="*/ 3458939 h 7024246"/>
                  <a:gd name="connsiteX2485" fmla="*/ 3232727 w 5048867"/>
                  <a:gd name="connsiteY2485" fmla="*/ 3518033 h 7024246"/>
                  <a:gd name="connsiteX2486" fmla="*/ 3315458 w 5048867"/>
                  <a:gd name="connsiteY2486" fmla="*/ 3388027 h 7024246"/>
                  <a:gd name="connsiteX2487" fmla="*/ 3303640 w 5048867"/>
                  <a:gd name="connsiteY2487" fmla="*/ 3380148 h 7024246"/>
                  <a:gd name="connsiteX2488" fmla="*/ 3315458 w 5048867"/>
                  <a:gd name="connsiteY2488" fmla="*/ 3388027 h 7024246"/>
                  <a:gd name="connsiteX2489" fmla="*/ 3488799 w 5048867"/>
                  <a:gd name="connsiteY2489" fmla="*/ 6417554 h 7024246"/>
                  <a:gd name="connsiteX2490" fmla="*/ 3488799 w 5048867"/>
                  <a:gd name="connsiteY2490" fmla="*/ 6417554 h 7024246"/>
                  <a:gd name="connsiteX2491" fmla="*/ 3488799 w 5048867"/>
                  <a:gd name="connsiteY2491" fmla="*/ 6417554 h 7024246"/>
                  <a:gd name="connsiteX2492" fmla="*/ 3484860 w 5048867"/>
                  <a:gd name="connsiteY2492" fmla="*/ 6397856 h 7024246"/>
                  <a:gd name="connsiteX2493" fmla="*/ 3484860 w 5048867"/>
                  <a:gd name="connsiteY2493" fmla="*/ 6397856 h 7024246"/>
                  <a:gd name="connsiteX2494" fmla="*/ 3484860 w 5048867"/>
                  <a:gd name="connsiteY2494" fmla="*/ 6397856 h 7024246"/>
                  <a:gd name="connsiteX2495" fmla="*/ 3500618 w 5048867"/>
                  <a:gd name="connsiteY2495" fmla="*/ 6496345 h 7024246"/>
                  <a:gd name="connsiteX2496" fmla="*/ 3500618 w 5048867"/>
                  <a:gd name="connsiteY2496" fmla="*/ 6496345 h 7024246"/>
                  <a:gd name="connsiteX2497" fmla="*/ 3500618 w 5048867"/>
                  <a:gd name="connsiteY2497" fmla="*/ 6496345 h 7024246"/>
                  <a:gd name="connsiteX2498" fmla="*/ 3504557 w 5048867"/>
                  <a:gd name="connsiteY2498" fmla="*/ 6504224 h 7024246"/>
                  <a:gd name="connsiteX2499" fmla="*/ 3504557 w 5048867"/>
                  <a:gd name="connsiteY2499" fmla="*/ 6504224 h 7024246"/>
                  <a:gd name="connsiteX2500" fmla="*/ 3504557 w 5048867"/>
                  <a:gd name="connsiteY2500" fmla="*/ 6504224 h 7024246"/>
                  <a:gd name="connsiteX2501" fmla="*/ 3512436 w 5048867"/>
                  <a:gd name="connsiteY2501" fmla="*/ 6527861 h 7024246"/>
                  <a:gd name="connsiteX2502" fmla="*/ 3512436 w 5048867"/>
                  <a:gd name="connsiteY2502" fmla="*/ 6527861 h 7024246"/>
                  <a:gd name="connsiteX2503" fmla="*/ 3512436 w 5048867"/>
                  <a:gd name="connsiteY2503" fmla="*/ 6527861 h 7024246"/>
                  <a:gd name="connsiteX2504" fmla="*/ 3555772 w 5048867"/>
                  <a:gd name="connsiteY2504" fmla="*/ 6606652 h 7024246"/>
                  <a:gd name="connsiteX2505" fmla="*/ 3555772 w 5048867"/>
                  <a:gd name="connsiteY2505" fmla="*/ 6602713 h 7024246"/>
                  <a:gd name="connsiteX2506" fmla="*/ 3555772 w 5048867"/>
                  <a:gd name="connsiteY2506" fmla="*/ 6606652 h 7024246"/>
                  <a:gd name="connsiteX2507" fmla="*/ 3532134 w 5048867"/>
                  <a:gd name="connsiteY2507" fmla="*/ 6602713 h 7024246"/>
                  <a:gd name="connsiteX2508" fmla="*/ 3543953 w 5048867"/>
                  <a:gd name="connsiteY2508" fmla="*/ 6594834 h 7024246"/>
                  <a:gd name="connsiteX2509" fmla="*/ 3547893 w 5048867"/>
                  <a:gd name="connsiteY2509" fmla="*/ 6602713 h 7024246"/>
                  <a:gd name="connsiteX2510" fmla="*/ 3532134 w 5048867"/>
                  <a:gd name="connsiteY2510" fmla="*/ 6602713 h 7024246"/>
                  <a:gd name="connsiteX2511" fmla="*/ 3543953 w 5048867"/>
                  <a:gd name="connsiteY2511" fmla="*/ 6586955 h 7024246"/>
                  <a:gd name="connsiteX2512" fmla="*/ 3543953 w 5048867"/>
                  <a:gd name="connsiteY2512" fmla="*/ 6586955 h 7024246"/>
                  <a:gd name="connsiteX2513" fmla="*/ 3543953 w 5048867"/>
                  <a:gd name="connsiteY2513" fmla="*/ 6586955 h 7024246"/>
                  <a:gd name="connsiteX2514" fmla="*/ 3547893 w 5048867"/>
                  <a:gd name="connsiteY2514" fmla="*/ 6583015 h 7024246"/>
                  <a:gd name="connsiteX2515" fmla="*/ 3547893 w 5048867"/>
                  <a:gd name="connsiteY2515" fmla="*/ 6583015 h 7024246"/>
                  <a:gd name="connsiteX2516" fmla="*/ 3540014 w 5048867"/>
                  <a:gd name="connsiteY2516" fmla="*/ 6586955 h 7024246"/>
                  <a:gd name="connsiteX2517" fmla="*/ 3536074 w 5048867"/>
                  <a:gd name="connsiteY2517" fmla="*/ 6567257 h 7024246"/>
                  <a:gd name="connsiteX2518" fmla="*/ 3543953 w 5048867"/>
                  <a:gd name="connsiteY2518" fmla="*/ 6575136 h 7024246"/>
                  <a:gd name="connsiteX2519" fmla="*/ 3547893 w 5048867"/>
                  <a:gd name="connsiteY2519" fmla="*/ 6575136 h 7024246"/>
                  <a:gd name="connsiteX2520" fmla="*/ 3547893 w 5048867"/>
                  <a:gd name="connsiteY2520" fmla="*/ 6579076 h 7024246"/>
                  <a:gd name="connsiteX2521" fmla="*/ 3551832 w 5048867"/>
                  <a:gd name="connsiteY2521" fmla="*/ 6575136 h 7024246"/>
                  <a:gd name="connsiteX2522" fmla="*/ 3551832 w 5048867"/>
                  <a:gd name="connsiteY2522" fmla="*/ 6594834 h 7024246"/>
                  <a:gd name="connsiteX2523" fmla="*/ 3547893 w 5048867"/>
                  <a:gd name="connsiteY2523" fmla="*/ 6583015 h 7024246"/>
                  <a:gd name="connsiteX2524" fmla="*/ 3555772 w 5048867"/>
                  <a:gd name="connsiteY2524" fmla="*/ 6618471 h 7024246"/>
                  <a:gd name="connsiteX2525" fmla="*/ 3559711 w 5048867"/>
                  <a:gd name="connsiteY2525" fmla="*/ 6606652 h 7024246"/>
                  <a:gd name="connsiteX2526" fmla="*/ 3563651 w 5048867"/>
                  <a:gd name="connsiteY2526" fmla="*/ 6598773 h 7024246"/>
                  <a:gd name="connsiteX2527" fmla="*/ 3555772 w 5048867"/>
                  <a:gd name="connsiteY2527" fmla="*/ 6618471 h 7024246"/>
                  <a:gd name="connsiteX2528" fmla="*/ 3567590 w 5048867"/>
                  <a:gd name="connsiteY2528" fmla="*/ 6689384 h 7024246"/>
                  <a:gd name="connsiteX2529" fmla="*/ 3567590 w 5048867"/>
                  <a:gd name="connsiteY2529" fmla="*/ 6689384 h 7024246"/>
                  <a:gd name="connsiteX2530" fmla="*/ 3567590 w 5048867"/>
                  <a:gd name="connsiteY2530" fmla="*/ 6689384 h 7024246"/>
                  <a:gd name="connsiteX2531" fmla="*/ 3571530 w 5048867"/>
                  <a:gd name="connsiteY2531" fmla="*/ 6697263 h 7024246"/>
                  <a:gd name="connsiteX2532" fmla="*/ 3571530 w 5048867"/>
                  <a:gd name="connsiteY2532" fmla="*/ 6697263 h 7024246"/>
                  <a:gd name="connsiteX2533" fmla="*/ 3571530 w 5048867"/>
                  <a:gd name="connsiteY2533" fmla="*/ 6697263 h 7024246"/>
                  <a:gd name="connsiteX2534" fmla="*/ 3543953 w 5048867"/>
                  <a:gd name="connsiteY2534" fmla="*/ 6732719 h 7024246"/>
                  <a:gd name="connsiteX2535" fmla="*/ 3543953 w 5048867"/>
                  <a:gd name="connsiteY2535" fmla="*/ 6732719 h 7024246"/>
                  <a:gd name="connsiteX2536" fmla="*/ 3543953 w 5048867"/>
                  <a:gd name="connsiteY2536" fmla="*/ 6732719 h 7024246"/>
                  <a:gd name="connsiteX2537" fmla="*/ 3543953 w 5048867"/>
                  <a:gd name="connsiteY2537" fmla="*/ 6756356 h 7024246"/>
                  <a:gd name="connsiteX2538" fmla="*/ 3543953 w 5048867"/>
                  <a:gd name="connsiteY2538" fmla="*/ 6752417 h 7024246"/>
                  <a:gd name="connsiteX2539" fmla="*/ 3543953 w 5048867"/>
                  <a:gd name="connsiteY2539" fmla="*/ 6756356 h 7024246"/>
                  <a:gd name="connsiteX2540" fmla="*/ 3555772 w 5048867"/>
                  <a:gd name="connsiteY2540" fmla="*/ 6716960 h 7024246"/>
                  <a:gd name="connsiteX2541" fmla="*/ 3555772 w 5048867"/>
                  <a:gd name="connsiteY2541" fmla="*/ 6716960 h 7024246"/>
                  <a:gd name="connsiteX2542" fmla="*/ 3555772 w 5048867"/>
                  <a:gd name="connsiteY2542" fmla="*/ 6716960 h 7024246"/>
                  <a:gd name="connsiteX2543" fmla="*/ 3547893 w 5048867"/>
                  <a:gd name="connsiteY2543" fmla="*/ 6720900 h 7024246"/>
                  <a:gd name="connsiteX2544" fmla="*/ 3547893 w 5048867"/>
                  <a:gd name="connsiteY2544" fmla="*/ 6720900 h 7024246"/>
                  <a:gd name="connsiteX2545" fmla="*/ 3555772 w 5048867"/>
                  <a:gd name="connsiteY2545" fmla="*/ 6736658 h 7024246"/>
                  <a:gd name="connsiteX2546" fmla="*/ 3563651 w 5048867"/>
                  <a:gd name="connsiteY2546" fmla="*/ 6732719 h 7024246"/>
                  <a:gd name="connsiteX2547" fmla="*/ 3559711 w 5048867"/>
                  <a:gd name="connsiteY2547" fmla="*/ 6744537 h 7024246"/>
                  <a:gd name="connsiteX2548" fmla="*/ 3555772 w 5048867"/>
                  <a:gd name="connsiteY2548" fmla="*/ 6740598 h 7024246"/>
                  <a:gd name="connsiteX2549" fmla="*/ 3547893 w 5048867"/>
                  <a:gd name="connsiteY2549" fmla="*/ 6720900 h 7024246"/>
                  <a:gd name="connsiteX2550" fmla="*/ 3559711 w 5048867"/>
                  <a:gd name="connsiteY2550" fmla="*/ 6764235 h 7024246"/>
                  <a:gd name="connsiteX2551" fmla="*/ 3559711 w 5048867"/>
                  <a:gd name="connsiteY2551" fmla="*/ 6764235 h 7024246"/>
                  <a:gd name="connsiteX2552" fmla="*/ 3563651 w 5048867"/>
                  <a:gd name="connsiteY2552" fmla="*/ 6768175 h 7024246"/>
                  <a:gd name="connsiteX2553" fmla="*/ 3555772 w 5048867"/>
                  <a:gd name="connsiteY2553" fmla="*/ 6764235 h 7024246"/>
                  <a:gd name="connsiteX2554" fmla="*/ 3563651 w 5048867"/>
                  <a:gd name="connsiteY2554" fmla="*/ 6752417 h 7024246"/>
                  <a:gd name="connsiteX2555" fmla="*/ 3571530 w 5048867"/>
                  <a:gd name="connsiteY2555" fmla="*/ 6764235 h 7024246"/>
                  <a:gd name="connsiteX2556" fmla="*/ 3559711 w 5048867"/>
                  <a:gd name="connsiteY2556" fmla="*/ 6764235 h 7024246"/>
                  <a:gd name="connsiteX2557" fmla="*/ 3563651 w 5048867"/>
                  <a:gd name="connsiteY2557" fmla="*/ 6748477 h 7024246"/>
                  <a:gd name="connsiteX2558" fmla="*/ 3571530 w 5048867"/>
                  <a:gd name="connsiteY2558" fmla="*/ 6752417 h 7024246"/>
                  <a:gd name="connsiteX2559" fmla="*/ 3563651 w 5048867"/>
                  <a:gd name="connsiteY2559" fmla="*/ 6748477 h 7024246"/>
                  <a:gd name="connsiteX2560" fmla="*/ 3603047 w 5048867"/>
                  <a:gd name="connsiteY2560" fmla="*/ 6693323 h 7024246"/>
                  <a:gd name="connsiteX2561" fmla="*/ 3599107 w 5048867"/>
                  <a:gd name="connsiteY2561" fmla="*/ 6689384 h 7024246"/>
                  <a:gd name="connsiteX2562" fmla="*/ 3603047 w 5048867"/>
                  <a:gd name="connsiteY2562" fmla="*/ 6693323 h 7024246"/>
                  <a:gd name="connsiteX2563" fmla="*/ 3587288 w 5048867"/>
                  <a:gd name="connsiteY2563" fmla="*/ 6724839 h 7024246"/>
                  <a:gd name="connsiteX2564" fmla="*/ 3587288 w 5048867"/>
                  <a:gd name="connsiteY2564" fmla="*/ 6724839 h 7024246"/>
                  <a:gd name="connsiteX2565" fmla="*/ 3587288 w 5048867"/>
                  <a:gd name="connsiteY2565" fmla="*/ 6724839 h 7024246"/>
                  <a:gd name="connsiteX2566" fmla="*/ 3587288 w 5048867"/>
                  <a:gd name="connsiteY2566" fmla="*/ 6776054 h 7024246"/>
                  <a:gd name="connsiteX2567" fmla="*/ 3587288 w 5048867"/>
                  <a:gd name="connsiteY2567" fmla="*/ 6776054 h 7024246"/>
                  <a:gd name="connsiteX2568" fmla="*/ 3587288 w 5048867"/>
                  <a:gd name="connsiteY2568" fmla="*/ 6776054 h 7024246"/>
                  <a:gd name="connsiteX2569" fmla="*/ 3587288 w 5048867"/>
                  <a:gd name="connsiteY2569" fmla="*/ 6748477 h 7024246"/>
                  <a:gd name="connsiteX2570" fmla="*/ 3587288 w 5048867"/>
                  <a:gd name="connsiteY2570" fmla="*/ 6748477 h 7024246"/>
                  <a:gd name="connsiteX2571" fmla="*/ 3587288 w 5048867"/>
                  <a:gd name="connsiteY2571" fmla="*/ 6748477 h 7024246"/>
                  <a:gd name="connsiteX2572" fmla="*/ 3591228 w 5048867"/>
                  <a:gd name="connsiteY2572" fmla="*/ 6720900 h 7024246"/>
                  <a:gd name="connsiteX2573" fmla="*/ 3591228 w 5048867"/>
                  <a:gd name="connsiteY2573" fmla="*/ 6720900 h 7024246"/>
                  <a:gd name="connsiteX2574" fmla="*/ 3591228 w 5048867"/>
                  <a:gd name="connsiteY2574" fmla="*/ 6720900 h 7024246"/>
                  <a:gd name="connsiteX2575" fmla="*/ 3579409 w 5048867"/>
                  <a:gd name="connsiteY2575" fmla="*/ 6697263 h 7024246"/>
                  <a:gd name="connsiteX2576" fmla="*/ 3587288 w 5048867"/>
                  <a:gd name="connsiteY2576" fmla="*/ 6689384 h 7024246"/>
                  <a:gd name="connsiteX2577" fmla="*/ 3595167 w 5048867"/>
                  <a:gd name="connsiteY2577" fmla="*/ 6689384 h 7024246"/>
                  <a:gd name="connsiteX2578" fmla="*/ 3599107 w 5048867"/>
                  <a:gd name="connsiteY2578" fmla="*/ 6701202 h 7024246"/>
                  <a:gd name="connsiteX2579" fmla="*/ 3599107 w 5048867"/>
                  <a:gd name="connsiteY2579" fmla="*/ 6705142 h 7024246"/>
                  <a:gd name="connsiteX2580" fmla="*/ 3587288 w 5048867"/>
                  <a:gd name="connsiteY2580" fmla="*/ 6697263 h 7024246"/>
                  <a:gd name="connsiteX2581" fmla="*/ 3599107 w 5048867"/>
                  <a:gd name="connsiteY2581" fmla="*/ 6705142 h 7024246"/>
                  <a:gd name="connsiteX2582" fmla="*/ 3579409 w 5048867"/>
                  <a:gd name="connsiteY2582" fmla="*/ 6697263 h 7024246"/>
                  <a:gd name="connsiteX2583" fmla="*/ 3603047 w 5048867"/>
                  <a:gd name="connsiteY2583" fmla="*/ 6776054 h 7024246"/>
                  <a:gd name="connsiteX2584" fmla="*/ 3603047 w 5048867"/>
                  <a:gd name="connsiteY2584" fmla="*/ 6776054 h 7024246"/>
                  <a:gd name="connsiteX2585" fmla="*/ 3603047 w 5048867"/>
                  <a:gd name="connsiteY2585" fmla="*/ 6776054 h 7024246"/>
                  <a:gd name="connsiteX2586" fmla="*/ 3603047 w 5048867"/>
                  <a:gd name="connsiteY2586" fmla="*/ 6783933 h 7024246"/>
                  <a:gd name="connsiteX2587" fmla="*/ 3603047 w 5048867"/>
                  <a:gd name="connsiteY2587" fmla="*/ 6779994 h 7024246"/>
                  <a:gd name="connsiteX2588" fmla="*/ 3603047 w 5048867"/>
                  <a:gd name="connsiteY2588" fmla="*/ 6783933 h 7024246"/>
                  <a:gd name="connsiteX2589" fmla="*/ 3606986 w 5048867"/>
                  <a:gd name="connsiteY2589" fmla="*/ 6705142 h 7024246"/>
                  <a:gd name="connsiteX2590" fmla="*/ 3606986 w 5048867"/>
                  <a:gd name="connsiteY2590" fmla="*/ 6705142 h 7024246"/>
                  <a:gd name="connsiteX2591" fmla="*/ 3606986 w 5048867"/>
                  <a:gd name="connsiteY2591" fmla="*/ 6705142 h 7024246"/>
                  <a:gd name="connsiteX2592" fmla="*/ 3618805 w 5048867"/>
                  <a:gd name="connsiteY2592" fmla="*/ 6705142 h 7024246"/>
                  <a:gd name="connsiteX2593" fmla="*/ 3618805 w 5048867"/>
                  <a:gd name="connsiteY2593" fmla="*/ 6705142 h 7024246"/>
                  <a:gd name="connsiteX2594" fmla="*/ 3618805 w 5048867"/>
                  <a:gd name="connsiteY2594" fmla="*/ 6705142 h 7024246"/>
                  <a:gd name="connsiteX2595" fmla="*/ 3630623 w 5048867"/>
                  <a:gd name="connsiteY2595" fmla="*/ 6807571 h 7024246"/>
                  <a:gd name="connsiteX2596" fmla="*/ 3630623 w 5048867"/>
                  <a:gd name="connsiteY2596" fmla="*/ 6807571 h 7024246"/>
                  <a:gd name="connsiteX2597" fmla="*/ 3630623 w 5048867"/>
                  <a:gd name="connsiteY2597" fmla="*/ 6807571 h 7024246"/>
                  <a:gd name="connsiteX2598" fmla="*/ 3658201 w 5048867"/>
                  <a:gd name="connsiteY2598" fmla="*/ 3447120 h 7024246"/>
                  <a:gd name="connsiteX2599" fmla="*/ 3658201 w 5048867"/>
                  <a:gd name="connsiteY2599" fmla="*/ 3443181 h 7024246"/>
                  <a:gd name="connsiteX2600" fmla="*/ 3650321 w 5048867"/>
                  <a:gd name="connsiteY2600" fmla="*/ 3447120 h 7024246"/>
                  <a:gd name="connsiteX2601" fmla="*/ 3658201 w 5048867"/>
                  <a:gd name="connsiteY2601" fmla="*/ 3447120 h 7024246"/>
                  <a:gd name="connsiteX2602" fmla="*/ 3646382 w 5048867"/>
                  <a:gd name="connsiteY2602" fmla="*/ 3466818 h 7024246"/>
                  <a:gd name="connsiteX2603" fmla="*/ 3646382 w 5048867"/>
                  <a:gd name="connsiteY2603" fmla="*/ 3466818 h 7024246"/>
                  <a:gd name="connsiteX2604" fmla="*/ 3654261 w 5048867"/>
                  <a:gd name="connsiteY2604" fmla="*/ 3466818 h 7024246"/>
                  <a:gd name="connsiteX2605" fmla="*/ 3646382 w 5048867"/>
                  <a:gd name="connsiteY2605" fmla="*/ 3466818 h 7024246"/>
                  <a:gd name="connsiteX2606" fmla="*/ 3658201 w 5048867"/>
                  <a:gd name="connsiteY2606" fmla="*/ 6850906 h 7024246"/>
                  <a:gd name="connsiteX2607" fmla="*/ 3658201 w 5048867"/>
                  <a:gd name="connsiteY2607" fmla="*/ 6839087 h 7024246"/>
                  <a:gd name="connsiteX2608" fmla="*/ 3658201 w 5048867"/>
                  <a:gd name="connsiteY2608" fmla="*/ 6850906 h 7024246"/>
                  <a:gd name="connsiteX2609" fmla="*/ 3658201 w 5048867"/>
                  <a:gd name="connsiteY2609" fmla="*/ 6850906 h 7024246"/>
                  <a:gd name="connsiteX2610" fmla="*/ 3666080 w 5048867"/>
                  <a:gd name="connsiteY2610" fmla="*/ 3455000 h 7024246"/>
                  <a:gd name="connsiteX2611" fmla="*/ 3666080 w 5048867"/>
                  <a:gd name="connsiteY2611" fmla="*/ 3455000 h 7024246"/>
                  <a:gd name="connsiteX2612" fmla="*/ 3666080 w 5048867"/>
                  <a:gd name="connsiteY2612" fmla="*/ 3455000 h 7024246"/>
                  <a:gd name="connsiteX2613" fmla="*/ 3666080 w 5048867"/>
                  <a:gd name="connsiteY2613" fmla="*/ 3455000 h 7024246"/>
                  <a:gd name="connsiteX2614" fmla="*/ 3666080 w 5048867"/>
                  <a:gd name="connsiteY2614" fmla="*/ 3455000 h 7024246"/>
                  <a:gd name="connsiteX2615" fmla="*/ 3666080 w 5048867"/>
                  <a:gd name="connsiteY2615" fmla="*/ 3455000 h 7024246"/>
                  <a:gd name="connsiteX2616" fmla="*/ 3670019 w 5048867"/>
                  <a:gd name="connsiteY2616" fmla="*/ 6874543 h 7024246"/>
                  <a:gd name="connsiteX2617" fmla="*/ 3670019 w 5048867"/>
                  <a:gd name="connsiteY2617" fmla="*/ 6874543 h 7024246"/>
                  <a:gd name="connsiteX2618" fmla="*/ 3670019 w 5048867"/>
                  <a:gd name="connsiteY2618" fmla="*/ 6874543 h 7024246"/>
                  <a:gd name="connsiteX2619" fmla="*/ 3673959 w 5048867"/>
                  <a:gd name="connsiteY2619" fmla="*/ 6870604 h 7024246"/>
                  <a:gd name="connsiteX2620" fmla="*/ 3673959 w 5048867"/>
                  <a:gd name="connsiteY2620" fmla="*/ 6870604 h 7024246"/>
                  <a:gd name="connsiteX2621" fmla="*/ 3673959 w 5048867"/>
                  <a:gd name="connsiteY2621" fmla="*/ 6870604 h 7024246"/>
                  <a:gd name="connsiteX2622" fmla="*/ 3677898 w 5048867"/>
                  <a:gd name="connsiteY2622" fmla="*/ 6878483 h 7024246"/>
                  <a:gd name="connsiteX2623" fmla="*/ 3681838 w 5048867"/>
                  <a:gd name="connsiteY2623" fmla="*/ 6882422 h 7024246"/>
                  <a:gd name="connsiteX2624" fmla="*/ 3681838 w 5048867"/>
                  <a:gd name="connsiteY2624" fmla="*/ 6882422 h 7024246"/>
                  <a:gd name="connsiteX2625" fmla="*/ 3677898 w 5048867"/>
                  <a:gd name="connsiteY2625" fmla="*/ 6878483 h 7024246"/>
                  <a:gd name="connsiteX2626" fmla="*/ 3693656 w 5048867"/>
                  <a:gd name="connsiteY2626" fmla="*/ 6898181 h 7024246"/>
                  <a:gd name="connsiteX2627" fmla="*/ 3693656 w 5048867"/>
                  <a:gd name="connsiteY2627" fmla="*/ 6898181 h 7024246"/>
                  <a:gd name="connsiteX2628" fmla="*/ 3693656 w 5048867"/>
                  <a:gd name="connsiteY2628" fmla="*/ 6898181 h 7024246"/>
                  <a:gd name="connsiteX2629" fmla="*/ 3709415 w 5048867"/>
                  <a:gd name="connsiteY2629" fmla="*/ 6886362 h 7024246"/>
                  <a:gd name="connsiteX2630" fmla="*/ 3709415 w 5048867"/>
                  <a:gd name="connsiteY2630" fmla="*/ 6886362 h 7024246"/>
                  <a:gd name="connsiteX2631" fmla="*/ 3709415 w 5048867"/>
                  <a:gd name="connsiteY2631" fmla="*/ 6886362 h 7024246"/>
                  <a:gd name="connsiteX2632" fmla="*/ 3713354 w 5048867"/>
                  <a:gd name="connsiteY2632" fmla="*/ 3549549 h 7024246"/>
                  <a:gd name="connsiteX2633" fmla="*/ 3713354 w 5048867"/>
                  <a:gd name="connsiteY2633" fmla="*/ 3549549 h 7024246"/>
                  <a:gd name="connsiteX2634" fmla="*/ 3713354 w 5048867"/>
                  <a:gd name="connsiteY2634" fmla="*/ 3549549 h 7024246"/>
                  <a:gd name="connsiteX2635" fmla="*/ 3729113 w 5048867"/>
                  <a:gd name="connsiteY2635" fmla="*/ 3545610 h 7024246"/>
                  <a:gd name="connsiteX2636" fmla="*/ 3733052 w 5048867"/>
                  <a:gd name="connsiteY2636" fmla="*/ 3545610 h 7024246"/>
                  <a:gd name="connsiteX2637" fmla="*/ 3729113 w 5048867"/>
                  <a:gd name="connsiteY2637" fmla="*/ 3545610 h 7024246"/>
                  <a:gd name="connsiteX2638" fmla="*/ 3729113 w 5048867"/>
                  <a:gd name="connsiteY2638" fmla="*/ 3553489 h 7024246"/>
                  <a:gd name="connsiteX2639" fmla="*/ 3725173 w 5048867"/>
                  <a:gd name="connsiteY2639" fmla="*/ 3549549 h 7024246"/>
                  <a:gd name="connsiteX2640" fmla="*/ 3729113 w 5048867"/>
                  <a:gd name="connsiteY2640" fmla="*/ 3553489 h 7024246"/>
                  <a:gd name="connsiteX2641" fmla="*/ 3725173 w 5048867"/>
                  <a:gd name="connsiteY2641" fmla="*/ 3557428 h 7024246"/>
                  <a:gd name="connsiteX2642" fmla="*/ 3725173 w 5048867"/>
                  <a:gd name="connsiteY2642" fmla="*/ 3557428 h 7024246"/>
                  <a:gd name="connsiteX2643" fmla="*/ 3725173 w 5048867"/>
                  <a:gd name="connsiteY2643" fmla="*/ 3557428 h 7024246"/>
                  <a:gd name="connsiteX2644" fmla="*/ 3736992 w 5048867"/>
                  <a:gd name="connsiteY2644" fmla="*/ 6941516 h 7024246"/>
                  <a:gd name="connsiteX2645" fmla="*/ 3736992 w 5048867"/>
                  <a:gd name="connsiteY2645" fmla="*/ 6941516 h 7024246"/>
                  <a:gd name="connsiteX2646" fmla="*/ 3736992 w 5048867"/>
                  <a:gd name="connsiteY2646" fmla="*/ 6941516 h 7024246"/>
                  <a:gd name="connsiteX2647" fmla="*/ 3733052 w 5048867"/>
                  <a:gd name="connsiteY2647" fmla="*/ 6909999 h 7024246"/>
                  <a:gd name="connsiteX2648" fmla="*/ 3736992 w 5048867"/>
                  <a:gd name="connsiteY2648" fmla="*/ 6925758 h 7024246"/>
                  <a:gd name="connsiteX2649" fmla="*/ 3721234 w 5048867"/>
                  <a:gd name="connsiteY2649" fmla="*/ 6925758 h 7024246"/>
                  <a:gd name="connsiteX2650" fmla="*/ 3721234 w 5048867"/>
                  <a:gd name="connsiteY2650" fmla="*/ 6925758 h 7024246"/>
                  <a:gd name="connsiteX2651" fmla="*/ 3725173 w 5048867"/>
                  <a:gd name="connsiteY2651" fmla="*/ 6917878 h 7024246"/>
                  <a:gd name="connsiteX2652" fmla="*/ 3733052 w 5048867"/>
                  <a:gd name="connsiteY2652" fmla="*/ 6909999 h 7024246"/>
                  <a:gd name="connsiteX2653" fmla="*/ 3721234 w 5048867"/>
                  <a:gd name="connsiteY2653" fmla="*/ 6902120 h 7024246"/>
                  <a:gd name="connsiteX2654" fmla="*/ 3744871 w 5048867"/>
                  <a:gd name="connsiteY2654" fmla="*/ 6917878 h 7024246"/>
                  <a:gd name="connsiteX2655" fmla="*/ 3733052 w 5048867"/>
                  <a:gd name="connsiteY2655" fmla="*/ 6909999 h 7024246"/>
                  <a:gd name="connsiteX2656" fmla="*/ 3863058 w 5048867"/>
                  <a:gd name="connsiteY2656" fmla="*/ 6799692 h 7024246"/>
                  <a:gd name="connsiteX2657" fmla="*/ 3866997 w 5048867"/>
                  <a:gd name="connsiteY2657" fmla="*/ 6807571 h 7024246"/>
                  <a:gd name="connsiteX2658" fmla="*/ 3866997 w 5048867"/>
                  <a:gd name="connsiteY2658" fmla="*/ 6807571 h 7024246"/>
                  <a:gd name="connsiteX2659" fmla="*/ 3863058 w 5048867"/>
                  <a:gd name="connsiteY2659" fmla="*/ 6803631 h 7024246"/>
                  <a:gd name="connsiteX2660" fmla="*/ 3863058 w 5048867"/>
                  <a:gd name="connsiteY2660" fmla="*/ 6799692 h 7024246"/>
                  <a:gd name="connsiteX2661" fmla="*/ 3752750 w 5048867"/>
                  <a:gd name="connsiteY2661" fmla="*/ 6921818 h 7024246"/>
                  <a:gd name="connsiteX2662" fmla="*/ 3752750 w 5048867"/>
                  <a:gd name="connsiteY2662" fmla="*/ 6921818 h 7024246"/>
                  <a:gd name="connsiteX2663" fmla="*/ 3756690 w 5048867"/>
                  <a:gd name="connsiteY2663" fmla="*/ 6933637 h 7024246"/>
                  <a:gd name="connsiteX2664" fmla="*/ 3748810 w 5048867"/>
                  <a:gd name="connsiteY2664" fmla="*/ 6933637 h 7024246"/>
                  <a:gd name="connsiteX2665" fmla="*/ 3752750 w 5048867"/>
                  <a:gd name="connsiteY2665" fmla="*/ 6921818 h 7024246"/>
                  <a:gd name="connsiteX2666" fmla="*/ 3772448 w 5048867"/>
                  <a:gd name="connsiteY2666" fmla="*/ 6992730 h 7024246"/>
                  <a:gd name="connsiteX2667" fmla="*/ 3776388 w 5048867"/>
                  <a:gd name="connsiteY2667" fmla="*/ 6992730 h 7024246"/>
                  <a:gd name="connsiteX2668" fmla="*/ 3772448 w 5048867"/>
                  <a:gd name="connsiteY2668" fmla="*/ 6992730 h 7024246"/>
                  <a:gd name="connsiteX2669" fmla="*/ 3776388 w 5048867"/>
                  <a:gd name="connsiteY2669" fmla="*/ 6949395 h 7024246"/>
                  <a:gd name="connsiteX2670" fmla="*/ 3764569 w 5048867"/>
                  <a:gd name="connsiteY2670" fmla="*/ 6957274 h 7024246"/>
                  <a:gd name="connsiteX2671" fmla="*/ 3756690 w 5048867"/>
                  <a:gd name="connsiteY2671" fmla="*/ 6949395 h 7024246"/>
                  <a:gd name="connsiteX2672" fmla="*/ 3748810 w 5048867"/>
                  <a:gd name="connsiteY2672" fmla="*/ 6949395 h 7024246"/>
                  <a:gd name="connsiteX2673" fmla="*/ 3768508 w 5048867"/>
                  <a:gd name="connsiteY2673" fmla="*/ 6953334 h 7024246"/>
                  <a:gd name="connsiteX2674" fmla="*/ 3803964 w 5048867"/>
                  <a:gd name="connsiteY2674" fmla="*/ 6949395 h 7024246"/>
                  <a:gd name="connsiteX2675" fmla="*/ 3776388 w 5048867"/>
                  <a:gd name="connsiteY2675" fmla="*/ 6949395 h 7024246"/>
                  <a:gd name="connsiteX2676" fmla="*/ 3784267 w 5048867"/>
                  <a:gd name="connsiteY2676" fmla="*/ 6996670 h 7024246"/>
                  <a:gd name="connsiteX2677" fmla="*/ 3784267 w 5048867"/>
                  <a:gd name="connsiteY2677" fmla="*/ 6996670 h 7024246"/>
                  <a:gd name="connsiteX2678" fmla="*/ 3784267 w 5048867"/>
                  <a:gd name="connsiteY2678" fmla="*/ 6996670 h 7024246"/>
                  <a:gd name="connsiteX2679" fmla="*/ 3788206 w 5048867"/>
                  <a:gd name="connsiteY2679" fmla="*/ 6988791 h 7024246"/>
                  <a:gd name="connsiteX2680" fmla="*/ 3792146 w 5048867"/>
                  <a:gd name="connsiteY2680" fmla="*/ 6980911 h 7024246"/>
                  <a:gd name="connsiteX2681" fmla="*/ 3788206 w 5048867"/>
                  <a:gd name="connsiteY2681" fmla="*/ 6988791 h 7024246"/>
                  <a:gd name="connsiteX2682" fmla="*/ 3815783 w 5048867"/>
                  <a:gd name="connsiteY2682" fmla="*/ 6976972 h 7024246"/>
                  <a:gd name="connsiteX2683" fmla="*/ 3815783 w 5048867"/>
                  <a:gd name="connsiteY2683" fmla="*/ 6976972 h 7024246"/>
                  <a:gd name="connsiteX2684" fmla="*/ 3815783 w 5048867"/>
                  <a:gd name="connsiteY2684" fmla="*/ 6976972 h 7024246"/>
                  <a:gd name="connsiteX2685" fmla="*/ 3815783 w 5048867"/>
                  <a:gd name="connsiteY2685" fmla="*/ 6984851 h 7024246"/>
                  <a:gd name="connsiteX2686" fmla="*/ 3803964 w 5048867"/>
                  <a:gd name="connsiteY2686" fmla="*/ 6984851 h 7024246"/>
                  <a:gd name="connsiteX2687" fmla="*/ 3792146 w 5048867"/>
                  <a:gd name="connsiteY2687" fmla="*/ 6980911 h 7024246"/>
                  <a:gd name="connsiteX2688" fmla="*/ 3784267 w 5048867"/>
                  <a:gd name="connsiteY2688" fmla="*/ 6973032 h 7024246"/>
                  <a:gd name="connsiteX2689" fmla="*/ 3815783 w 5048867"/>
                  <a:gd name="connsiteY2689" fmla="*/ 6957274 h 7024246"/>
                  <a:gd name="connsiteX2690" fmla="*/ 3815783 w 5048867"/>
                  <a:gd name="connsiteY2690" fmla="*/ 6976972 h 7024246"/>
                  <a:gd name="connsiteX2691" fmla="*/ 3855179 w 5048867"/>
                  <a:gd name="connsiteY2691" fmla="*/ 3659857 h 7024246"/>
                  <a:gd name="connsiteX2692" fmla="*/ 3851239 w 5048867"/>
                  <a:gd name="connsiteY2692" fmla="*/ 3667736 h 7024246"/>
                  <a:gd name="connsiteX2693" fmla="*/ 3855179 w 5048867"/>
                  <a:gd name="connsiteY2693" fmla="*/ 3659857 h 7024246"/>
                  <a:gd name="connsiteX2694" fmla="*/ 4028520 w 5048867"/>
                  <a:gd name="connsiteY2694" fmla="*/ 5873893 h 7024246"/>
                  <a:gd name="connsiteX2695" fmla="*/ 4024580 w 5048867"/>
                  <a:gd name="connsiteY2695" fmla="*/ 5881772 h 7024246"/>
                  <a:gd name="connsiteX2696" fmla="*/ 4028520 w 5048867"/>
                  <a:gd name="connsiteY2696" fmla="*/ 5873893 h 7024246"/>
                  <a:gd name="connsiteX2697" fmla="*/ 4028520 w 5048867"/>
                  <a:gd name="connsiteY2697" fmla="*/ 5909349 h 7024246"/>
                  <a:gd name="connsiteX2698" fmla="*/ 4028520 w 5048867"/>
                  <a:gd name="connsiteY2698" fmla="*/ 5909349 h 7024246"/>
                  <a:gd name="connsiteX2699" fmla="*/ 4024580 w 5048867"/>
                  <a:gd name="connsiteY2699" fmla="*/ 5885712 h 7024246"/>
                  <a:gd name="connsiteX2700" fmla="*/ 4028520 w 5048867"/>
                  <a:gd name="connsiteY2700" fmla="*/ 5913289 h 7024246"/>
                  <a:gd name="connsiteX2701" fmla="*/ 4028520 w 5048867"/>
                  <a:gd name="connsiteY2701" fmla="*/ 5909349 h 7024246"/>
                  <a:gd name="connsiteX2702" fmla="*/ 4036399 w 5048867"/>
                  <a:gd name="connsiteY2702" fmla="*/ 5869954 h 7024246"/>
                  <a:gd name="connsiteX2703" fmla="*/ 4036399 w 5048867"/>
                  <a:gd name="connsiteY2703" fmla="*/ 5862075 h 7024246"/>
                  <a:gd name="connsiteX2704" fmla="*/ 4036399 w 5048867"/>
                  <a:gd name="connsiteY2704" fmla="*/ 5862075 h 7024246"/>
                  <a:gd name="connsiteX2705" fmla="*/ 4028520 w 5048867"/>
                  <a:gd name="connsiteY2705" fmla="*/ 5846317 h 7024246"/>
                  <a:gd name="connsiteX2706" fmla="*/ 4036399 w 5048867"/>
                  <a:gd name="connsiteY2706" fmla="*/ 5869954 h 7024246"/>
                  <a:gd name="connsiteX2707" fmla="*/ 4146707 w 5048867"/>
                  <a:gd name="connsiteY2707" fmla="*/ 4112907 h 7024246"/>
                  <a:gd name="connsiteX2708" fmla="*/ 4138828 w 5048867"/>
                  <a:gd name="connsiteY2708" fmla="*/ 4112907 h 7024246"/>
                  <a:gd name="connsiteX2709" fmla="*/ 4150646 w 5048867"/>
                  <a:gd name="connsiteY2709" fmla="*/ 4105028 h 7024246"/>
                  <a:gd name="connsiteX2710" fmla="*/ 4146707 w 5048867"/>
                  <a:gd name="connsiteY2710" fmla="*/ 4112907 h 7024246"/>
                  <a:gd name="connsiteX2711" fmla="*/ 4150646 w 5048867"/>
                  <a:gd name="connsiteY2711" fmla="*/ 4112907 h 7024246"/>
                  <a:gd name="connsiteX2712" fmla="*/ 4158525 w 5048867"/>
                  <a:gd name="connsiteY2712" fmla="*/ 4108968 h 7024246"/>
                  <a:gd name="connsiteX2713" fmla="*/ 4150646 w 5048867"/>
                  <a:gd name="connsiteY2713" fmla="*/ 4112907 h 7024246"/>
                  <a:gd name="connsiteX2714" fmla="*/ 4170344 w 5048867"/>
                  <a:gd name="connsiteY2714" fmla="*/ 4108968 h 7024246"/>
                  <a:gd name="connsiteX2715" fmla="*/ 4170344 w 5048867"/>
                  <a:gd name="connsiteY2715" fmla="*/ 4108968 h 7024246"/>
                  <a:gd name="connsiteX2716" fmla="*/ 4170344 w 5048867"/>
                  <a:gd name="connsiteY2716" fmla="*/ 4108968 h 7024246"/>
                  <a:gd name="connsiteX2717" fmla="*/ 4170344 w 5048867"/>
                  <a:gd name="connsiteY2717" fmla="*/ 4108968 h 7024246"/>
                  <a:gd name="connsiteX2718" fmla="*/ 4201861 w 5048867"/>
                  <a:gd name="connsiteY2718" fmla="*/ 4049874 h 7024246"/>
                  <a:gd name="connsiteX2719" fmla="*/ 4190042 w 5048867"/>
                  <a:gd name="connsiteY2719" fmla="*/ 4073511 h 7024246"/>
                  <a:gd name="connsiteX2720" fmla="*/ 4190042 w 5048867"/>
                  <a:gd name="connsiteY2720" fmla="*/ 4069572 h 7024246"/>
                  <a:gd name="connsiteX2721" fmla="*/ 4201861 w 5048867"/>
                  <a:gd name="connsiteY2721" fmla="*/ 4049874 h 7024246"/>
                  <a:gd name="connsiteX2722" fmla="*/ 4197921 w 5048867"/>
                  <a:gd name="connsiteY2722" fmla="*/ 4097149 h 7024246"/>
                  <a:gd name="connsiteX2723" fmla="*/ 4186102 w 5048867"/>
                  <a:gd name="connsiteY2723" fmla="*/ 4105028 h 7024246"/>
                  <a:gd name="connsiteX2724" fmla="*/ 4197921 w 5048867"/>
                  <a:gd name="connsiteY2724" fmla="*/ 4097149 h 7024246"/>
                  <a:gd name="connsiteX2725" fmla="*/ 4197921 w 5048867"/>
                  <a:gd name="connsiteY2725" fmla="*/ 4097149 h 7024246"/>
                  <a:gd name="connsiteX2726" fmla="*/ 4174284 w 5048867"/>
                  <a:gd name="connsiteY2726" fmla="*/ 4112907 h 7024246"/>
                  <a:gd name="connsiteX2727" fmla="*/ 4182163 w 5048867"/>
                  <a:gd name="connsiteY2727" fmla="*/ 4108968 h 7024246"/>
                  <a:gd name="connsiteX2728" fmla="*/ 4174284 w 5048867"/>
                  <a:gd name="connsiteY2728" fmla="*/ 4112907 h 7024246"/>
                  <a:gd name="connsiteX2729" fmla="*/ 4174284 w 5048867"/>
                  <a:gd name="connsiteY2729" fmla="*/ 4112907 h 7024246"/>
                  <a:gd name="connsiteX2730" fmla="*/ 4209740 w 5048867"/>
                  <a:gd name="connsiteY2730" fmla="*/ 4081391 h 7024246"/>
                  <a:gd name="connsiteX2731" fmla="*/ 4209740 w 5048867"/>
                  <a:gd name="connsiteY2731" fmla="*/ 4081391 h 7024246"/>
                  <a:gd name="connsiteX2732" fmla="*/ 4209740 w 5048867"/>
                  <a:gd name="connsiteY2732" fmla="*/ 4081391 h 7024246"/>
                  <a:gd name="connsiteX2733" fmla="*/ 4213679 w 5048867"/>
                  <a:gd name="connsiteY2733" fmla="*/ 4069572 h 7024246"/>
                  <a:gd name="connsiteX2734" fmla="*/ 4201861 w 5048867"/>
                  <a:gd name="connsiteY2734" fmla="*/ 4053814 h 7024246"/>
                  <a:gd name="connsiteX2735" fmla="*/ 4213679 w 5048867"/>
                  <a:gd name="connsiteY2735" fmla="*/ 4030176 h 7024246"/>
                  <a:gd name="connsiteX2736" fmla="*/ 4245196 w 5048867"/>
                  <a:gd name="connsiteY2736" fmla="*/ 3998660 h 7024246"/>
                  <a:gd name="connsiteX2737" fmla="*/ 4245196 w 5048867"/>
                  <a:gd name="connsiteY2737" fmla="*/ 4014418 h 7024246"/>
                  <a:gd name="connsiteX2738" fmla="*/ 4241256 w 5048867"/>
                  <a:gd name="connsiteY2738" fmla="*/ 4026237 h 7024246"/>
                  <a:gd name="connsiteX2739" fmla="*/ 4237317 w 5048867"/>
                  <a:gd name="connsiteY2739" fmla="*/ 4026237 h 7024246"/>
                  <a:gd name="connsiteX2740" fmla="*/ 4225498 w 5048867"/>
                  <a:gd name="connsiteY2740" fmla="*/ 4030176 h 7024246"/>
                  <a:gd name="connsiteX2741" fmla="*/ 4221558 w 5048867"/>
                  <a:gd name="connsiteY2741" fmla="*/ 4038055 h 7024246"/>
                  <a:gd name="connsiteX2742" fmla="*/ 4225498 w 5048867"/>
                  <a:gd name="connsiteY2742" fmla="*/ 4041995 h 7024246"/>
                  <a:gd name="connsiteX2743" fmla="*/ 4217619 w 5048867"/>
                  <a:gd name="connsiteY2743" fmla="*/ 4057753 h 7024246"/>
                  <a:gd name="connsiteX2744" fmla="*/ 4221558 w 5048867"/>
                  <a:gd name="connsiteY2744" fmla="*/ 4053814 h 7024246"/>
                  <a:gd name="connsiteX2745" fmla="*/ 4221558 w 5048867"/>
                  <a:gd name="connsiteY2745" fmla="*/ 4057753 h 7024246"/>
                  <a:gd name="connsiteX2746" fmla="*/ 4221558 w 5048867"/>
                  <a:gd name="connsiteY2746" fmla="*/ 4057753 h 7024246"/>
                  <a:gd name="connsiteX2747" fmla="*/ 4221558 w 5048867"/>
                  <a:gd name="connsiteY2747" fmla="*/ 4057753 h 7024246"/>
                  <a:gd name="connsiteX2748" fmla="*/ 4213679 w 5048867"/>
                  <a:gd name="connsiteY2748" fmla="*/ 4069572 h 7024246"/>
                  <a:gd name="connsiteX2749" fmla="*/ 4217619 w 5048867"/>
                  <a:gd name="connsiteY2749" fmla="*/ 4057753 h 7024246"/>
                  <a:gd name="connsiteX2750" fmla="*/ 4217619 w 5048867"/>
                  <a:gd name="connsiteY2750" fmla="*/ 4057753 h 7024246"/>
                  <a:gd name="connsiteX2751" fmla="*/ 4217619 w 5048867"/>
                  <a:gd name="connsiteY2751" fmla="*/ 4057753 h 7024246"/>
                  <a:gd name="connsiteX2752" fmla="*/ 4221558 w 5048867"/>
                  <a:gd name="connsiteY2752" fmla="*/ 4073511 h 7024246"/>
                  <a:gd name="connsiteX2753" fmla="*/ 4221558 w 5048867"/>
                  <a:gd name="connsiteY2753" fmla="*/ 4073511 h 7024246"/>
                  <a:gd name="connsiteX2754" fmla="*/ 4221558 w 5048867"/>
                  <a:gd name="connsiteY2754" fmla="*/ 4073511 h 7024246"/>
                  <a:gd name="connsiteX2755" fmla="*/ 4221558 w 5048867"/>
                  <a:gd name="connsiteY2755" fmla="*/ 4049874 h 7024246"/>
                  <a:gd name="connsiteX2756" fmla="*/ 4221558 w 5048867"/>
                  <a:gd name="connsiteY2756" fmla="*/ 4049874 h 7024246"/>
                  <a:gd name="connsiteX2757" fmla="*/ 4221558 w 5048867"/>
                  <a:gd name="connsiteY2757" fmla="*/ 4049874 h 7024246"/>
                  <a:gd name="connsiteX2758" fmla="*/ 4221558 w 5048867"/>
                  <a:gd name="connsiteY2758" fmla="*/ 4049874 h 7024246"/>
                  <a:gd name="connsiteX2759" fmla="*/ 4221558 w 5048867"/>
                  <a:gd name="connsiteY2759" fmla="*/ 4045935 h 7024246"/>
                  <a:gd name="connsiteX2760" fmla="*/ 4229438 w 5048867"/>
                  <a:gd name="connsiteY2760" fmla="*/ 4041995 h 7024246"/>
                  <a:gd name="connsiteX2761" fmla="*/ 4225498 w 5048867"/>
                  <a:gd name="connsiteY2761" fmla="*/ 4045935 h 7024246"/>
                  <a:gd name="connsiteX2762" fmla="*/ 4221558 w 5048867"/>
                  <a:gd name="connsiteY2762" fmla="*/ 4049874 h 7024246"/>
                  <a:gd name="connsiteX2763" fmla="*/ 4221558 w 5048867"/>
                  <a:gd name="connsiteY2763" fmla="*/ 4049874 h 7024246"/>
                  <a:gd name="connsiteX2764" fmla="*/ 4229438 w 5048867"/>
                  <a:gd name="connsiteY2764" fmla="*/ 4081391 h 7024246"/>
                  <a:gd name="connsiteX2765" fmla="*/ 4225498 w 5048867"/>
                  <a:gd name="connsiteY2765" fmla="*/ 4077451 h 7024246"/>
                  <a:gd name="connsiteX2766" fmla="*/ 4229438 w 5048867"/>
                  <a:gd name="connsiteY2766" fmla="*/ 4073511 h 7024246"/>
                  <a:gd name="connsiteX2767" fmla="*/ 4225498 w 5048867"/>
                  <a:gd name="connsiteY2767" fmla="*/ 4073511 h 7024246"/>
                  <a:gd name="connsiteX2768" fmla="*/ 4229438 w 5048867"/>
                  <a:gd name="connsiteY2768" fmla="*/ 4065632 h 7024246"/>
                  <a:gd name="connsiteX2769" fmla="*/ 4229438 w 5048867"/>
                  <a:gd name="connsiteY2769" fmla="*/ 4081391 h 7024246"/>
                  <a:gd name="connsiteX2770" fmla="*/ 4229438 w 5048867"/>
                  <a:gd name="connsiteY2770" fmla="*/ 4061693 h 7024246"/>
                  <a:gd name="connsiteX2771" fmla="*/ 4229438 w 5048867"/>
                  <a:gd name="connsiteY2771" fmla="*/ 4069572 h 7024246"/>
                  <a:gd name="connsiteX2772" fmla="*/ 4225498 w 5048867"/>
                  <a:gd name="connsiteY2772" fmla="*/ 4069572 h 7024246"/>
                  <a:gd name="connsiteX2773" fmla="*/ 4229438 w 5048867"/>
                  <a:gd name="connsiteY2773" fmla="*/ 4057753 h 7024246"/>
                  <a:gd name="connsiteX2774" fmla="*/ 4233377 w 5048867"/>
                  <a:gd name="connsiteY2774" fmla="*/ 4065632 h 7024246"/>
                  <a:gd name="connsiteX2775" fmla="*/ 4229438 w 5048867"/>
                  <a:gd name="connsiteY2775" fmla="*/ 4061693 h 7024246"/>
                  <a:gd name="connsiteX2776" fmla="*/ 4233377 w 5048867"/>
                  <a:gd name="connsiteY2776" fmla="*/ 4120786 h 7024246"/>
                  <a:gd name="connsiteX2777" fmla="*/ 4241256 w 5048867"/>
                  <a:gd name="connsiteY2777" fmla="*/ 4128665 h 7024246"/>
                  <a:gd name="connsiteX2778" fmla="*/ 4233377 w 5048867"/>
                  <a:gd name="connsiteY2778" fmla="*/ 4120786 h 7024246"/>
                  <a:gd name="connsiteX2779" fmla="*/ 4241256 w 5048867"/>
                  <a:gd name="connsiteY2779" fmla="*/ 4089270 h 7024246"/>
                  <a:gd name="connsiteX2780" fmla="*/ 4241256 w 5048867"/>
                  <a:gd name="connsiteY2780" fmla="*/ 4089270 h 7024246"/>
                  <a:gd name="connsiteX2781" fmla="*/ 4241256 w 5048867"/>
                  <a:gd name="connsiteY2781" fmla="*/ 4089270 h 7024246"/>
                  <a:gd name="connsiteX2782" fmla="*/ 4241256 w 5048867"/>
                  <a:gd name="connsiteY2782" fmla="*/ 4089270 h 7024246"/>
                  <a:gd name="connsiteX2783" fmla="*/ 4308229 w 5048867"/>
                  <a:gd name="connsiteY2783" fmla="*/ 5814800 h 7024246"/>
                  <a:gd name="connsiteX2784" fmla="*/ 4304289 w 5048867"/>
                  <a:gd name="connsiteY2784" fmla="*/ 5814800 h 7024246"/>
                  <a:gd name="connsiteX2785" fmla="*/ 4308229 w 5048867"/>
                  <a:gd name="connsiteY2785" fmla="*/ 5810860 h 7024246"/>
                  <a:gd name="connsiteX2786" fmla="*/ 4308229 w 5048867"/>
                  <a:gd name="connsiteY2786" fmla="*/ 5814800 h 7024246"/>
                  <a:gd name="connsiteX2787" fmla="*/ 4347625 w 5048867"/>
                  <a:gd name="connsiteY2787" fmla="*/ 5759646 h 7024246"/>
                  <a:gd name="connsiteX2788" fmla="*/ 4335806 w 5048867"/>
                  <a:gd name="connsiteY2788" fmla="*/ 5783283 h 7024246"/>
                  <a:gd name="connsiteX2789" fmla="*/ 4316108 w 5048867"/>
                  <a:gd name="connsiteY2789" fmla="*/ 5802981 h 7024246"/>
                  <a:gd name="connsiteX2790" fmla="*/ 4308229 w 5048867"/>
                  <a:gd name="connsiteY2790" fmla="*/ 5802981 h 7024246"/>
                  <a:gd name="connsiteX2791" fmla="*/ 4304289 w 5048867"/>
                  <a:gd name="connsiteY2791" fmla="*/ 5806921 h 7024246"/>
                  <a:gd name="connsiteX2792" fmla="*/ 4312169 w 5048867"/>
                  <a:gd name="connsiteY2792" fmla="*/ 5783283 h 7024246"/>
                  <a:gd name="connsiteX2793" fmla="*/ 4335806 w 5048867"/>
                  <a:gd name="connsiteY2793" fmla="*/ 5747827 h 7024246"/>
                  <a:gd name="connsiteX2794" fmla="*/ 4339745 w 5048867"/>
                  <a:gd name="connsiteY2794" fmla="*/ 5751767 h 7024246"/>
                  <a:gd name="connsiteX2795" fmla="*/ 4343685 w 5048867"/>
                  <a:gd name="connsiteY2795" fmla="*/ 5732069 h 7024246"/>
                  <a:gd name="connsiteX2796" fmla="*/ 4331866 w 5048867"/>
                  <a:gd name="connsiteY2796" fmla="*/ 5712371 h 7024246"/>
                  <a:gd name="connsiteX2797" fmla="*/ 4351564 w 5048867"/>
                  <a:gd name="connsiteY2797" fmla="*/ 5732069 h 7024246"/>
                  <a:gd name="connsiteX2798" fmla="*/ 4363383 w 5048867"/>
                  <a:gd name="connsiteY2798" fmla="*/ 5716311 h 7024246"/>
                  <a:gd name="connsiteX2799" fmla="*/ 4347625 w 5048867"/>
                  <a:gd name="connsiteY2799" fmla="*/ 5759646 h 7024246"/>
                  <a:gd name="connsiteX2800" fmla="*/ 4430356 w 5048867"/>
                  <a:gd name="connsiteY2800" fmla="*/ 5617822 h 7024246"/>
                  <a:gd name="connsiteX2801" fmla="*/ 4430356 w 5048867"/>
                  <a:gd name="connsiteY2801" fmla="*/ 5617822 h 7024246"/>
                  <a:gd name="connsiteX2802" fmla="*/ 4430356 w 5048867"/>
                  <a:gd name="connsiteY2802" fmla="*/ 5617822 h 7024246"/>
                  <a:gd name="connsiteX2803" fmla="*/ 4532784 w 5048867"/>
                  <a:gd name="connsiteY2803" fmla="*/ 4203517 h 7024246"/>
                  <a:gd name="connsiteX2804" fmla="*/ 4536724 w 5048867"/>
                  <a:gd name="connsiteY2804" fmla="*/ 4195638 h 7024246"/>
                  <a:gd name="connsiteX2805" fmla="*/ 4532784 w 5048867"/>
                  <a:gd name="connsiteY2805" fmla="*/ 4203517 h 7024246"/>
                  <a:gd name="connsiteX2806" fmla="*/ 4532784 w 5048867"/>
                  <a:gd name="connsiteY2806" fmla="*/ 4203517 h 7024246"/>
                  <a:gd name="connsiteX2807" fmla="*/ 4828252 w 5048867"/>
                  <a:gd name="connsiteY2807" fmla="*/ 4778694 h 7024246"/>
                  <a:gd name="connsiteX2808" fmla="*/ 4828252 w 5048867"/>
                  <a:gd name="connsiteY2808" fmla="*/ 4778694 h 7024246"/>
                  <a:gd name="connsiteX2809" fmla="*/ 4828252 w 5048867"/>
                  <a:gd name="connsiteY2809" fmla="*/ 4778694 h 7024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  <a:cxn ang="0">
                    <a:pos x="connsiteX953" y="connsiteY953"/>
                  </a:cxn>
                  <a:cxn ang="0">
                    <a:pos x="connsiteX954" y="connsiteY954"/>
                  </a:cxn>
                  <a:cxn ang="0">
                    <a:pos x="connsiteX955" y="connsiteY955"/>
                  </a:cxn>
                  <a:cxn ang="0">
                    <a:pos x="connsiteX956" y="connsiteY956"/>
                  </a:cxn>
                  <a:cxn ang="0">
                    <a:pos x="connsiteX957" y="connsiteY957"/>
                  </a:cxn>
                  <a:cxn ang="0">
                    <a:pos x="connsiteX958" y="connsiteY958"/>
                  </a:cxn>
                  <a:cxn ang="0">
                    <a:pos x="connsiteX959" y="connsiteY959"/>
                  </a:cxn>
                  <a:cxn ang="0">
                    <a:pos x="connsiteX960" y="connsiteY960"/>
                  </a:cxn>
                  <a:cxn ang="0">
                    <a:pos x="connsiteX961" y="connsiteY961"/>
                  </a:cxn>
                  <a:cxn ang="0">
                    <a:pos x="connsiteX962" y="connsiteY962"/>
                  </a:cxn>
                  <a:cxn ang="0">
                    <a:pos x="connsiteX963" y="connsiteY963"/>
                  </a:cxn>
                  <a:cxn ang="0">
                    <a:pos x="connsiteX964" y="connsiteY964"/>
                  </a:cxn>
                  <a:cxn ang="0">
                    <a:pos x="connsiteX965" y="connsiteY965"/>
                  </a:cxn>
                  <a:cxn ang="0">
                    <a:pos x="connsiteX966" y="connsiteY966"/>
                  </a:cxn>
                  <a:cxn ang="0">
                    <a:pos x="connsiteX967" y="connsiteY967"/>
                  </a:cxn>
                  <a:cxn ang="0">
                    <a:pos x="connsiteX968" y="connsiteY968"/>
                  </a:cxn>
                  <a:cxn ang="0">
                    <a:pos x="connsiteX969" y="connsiteY969"/>
                  </a:cxn>
                  <a:cxn ang="0">
                    <a:pos x="connsiteX970" y="connsiteY970"/>
                  </a:cxn>
                  <a:cxn ang="0">
                    <a:pos x="connsiteX971" y="connsiteY971"/>
                  </a:cxn>
                  <a:cxn ang="0">
                    <a:pos x="connsiteX972" y="connsiteY972"/>
                  </a:cxn>
                  <a:cxn ang="0">
                    <a:pos x="connsiteX973" y="connsiteY973"/>
                  </a:cxn>
                  <a:cxn ang="0">
                    <a:pos x="connsiteX974" y="connsiteY974"/>
                  </a:cxn>
                  <a:cxn ang="0">
                    <a:pos x="connsiteX975" y="connsiteY975"/>
                  </a:cxn>
                  <a:cxn ang="0">
                    <a:pos x="connsiteX976" y="connsiteY976"/>
                  </a:cxn>
                  <a:cxn ang="0">
                    <a:pos x="connsiteX977" y="connsiteY977"/>
                  </a:cxn>
                  <a:cxn ang="0">
                    <a:pos x="connsiteX978" y="connsiteY978"/>
                  </a:cxn>
                  <a:cxn ang="0">
                    <a:pos x="connsiteX979" y="connsiteY979"/>
                  </a:cxn>
                  <a:cxn ang="0">
                    <a:pos x="connsiteX980" y="connsiteY980"/>
                  </a:cxn>
                  <a:cxn ang="0">
                    <a:pos x="connsiteX981" y="connsiteY981"/>
                  </a:cxn>
                  <a:cxn ang="0">
                    <a:pos x="connsiteX982" y="connsiteY982"/>
                  </a:cxn>
                  <a:cxn ang="0">
                    <a:pos x="connsiteX983" y="connsiteY983"/>
                  </a:cxn>
                  <a:cxn ang="0">
                    <a:pos x="connsiteX984" y="connsiteY984"/>
                  </a:cxn>
                  <a:cxn ang="0">
                    <a:pos x="connsiteX985" y="connsiteY985"/>
                  </a:cxn>
                  <a:cxn ang="0">
                    <a:pos x="connsiteX986" y="connsiteY986"/>
                  </a:cxn>
                  <a:cxn ang="0">
                    <a:pos x="connsiteX987" y="connsiteY987"/>
                  </a:cxn>
                  <a:cxn ang="0">
                    <a:pos x="connsiteX988" y="connsiteY988"/>
                  </a:cxn>
                  <a:cxn ang="0">
                    <a:pos x="connsiteX989" y="connsiteY989"/>
                  </a:cxn>
                  <a:cxn ang="0">
                    <a:pos x="connsiteX990" y="connsiteY990"/>
                  </a:cxn>
                  <a:cxn ang="0">
                    <a:pos x="connsiteX991" y="connsiteY991"/>
                  </a:cxn>
                  <a:cxn ang="0">
                    <a:pos x="connsiteX992" y="connsiteY992"/>
                  </a:cxn>
                  <a:cxn ang="0">
                    <a:pos x="connsiteX993" y="connsiteY993"/>
                  </a:cxn>
                  <a:cxn ang="0">
                    <a:pos x="connsiteX994" y="connsiteY994"/>
                  </a:cxn>
                  <a:cxn ang="0">
                    <a:pos x="connsiteX995" y="connsiteY995"/>
                  </a:cxn>
                  <a:cxn ang="0">
                    <a:pos x="connsiteX996" y="connsiteY996"/>
                  </a:cxn>
                  <a:cxn ang="0">
                    <a:pos x="connsiteX997" y="connsiteY997"/>
                  </a:cxn>
                  <a:cxn ang="0">
                    <a:pos x="connsiteX998" y="connsiteY998"/>
                  </a:cxn>
                  <a:cxn ang="0">
                    <a:pos x="connsiteX999" y="connsiteY999"/>
                  </a:cxn>
                  <a:cxn ang="0">
                    <a:pos x="connsiteX1000" y="connsiteY1000"/>
                  </a:cxn>
                  <a:cxn ang="0">
                    <a:pos x="connsiteX1001" y="connsiteY1001"/>
                  </a:cxn>
                  <a:cxn ang="0">
                    <a:pos x="connsiteX1002" y="connsiteY1002"/>
                  </a:cxn>
                  <a:cxn ang="0">
                    <a:pos x="connsiteX1003" y="connsiteY1003"/>
                  </a:cxn>
                  <a:cxn ang="0">
                    <a:pos x="connsiteX1004" y="connsiteY1004"/>
                  </a:cxn>
                  <a:cxn ang="0">
                    <a:pos x="connsiteX1005" y="connsiteY1005"/>
                  </a:cxn>
                  <a:cxn ang="0">
                    <a:pos x="connsiteX1006" y="connsiteY1006"/>
                  </a:cxn>
                  <a:cxn ang="0">
                    <a:pos x="connsiteX1007" y="connsiteY1007"/>
                  </a:cxn>
                  <a:cxn ang="0">
                    <a:pos x="connsiteX1008" y="connsiteY1008"/>
                  </a:cxn>
                  <a:cxn ang="0">
                    <a:pos x="connsiteX1009" y="connsiteY1009"/>
                  </a:cxn>
                  <a:cxn ang="0">
                    <a:pos x="connsiteX1010" y="connsiteY1010"/>
                  </a:cxn>
                  <a:cxn ang="0">
                    <a:pos x="connsiteX1011" y="connsiteY1011"/>
                  </a:cxn>
                  <a:cxn ang="0">
                    <a:pos x="connsiteX1012" y="connsiteY1012"/>
                  </a:cxn>
                  <a:cxn ang="0">
                    <a:pos x="connsiteX1013" y="connsiteY1013"/>
                  </a:cxn>
                  <a:cxn ang="0">
                    <a:pos x="connsiteX1014" y="connsiteY1014"/>
                  </a:cxn>
                  <a:cxn ang="0">
                    <a:pos x="connsiteX1015" y="connsiteY1015"/>
                  </a:cxn>
                  <a:cxn ang="0">
                    <a:pos x="connsiteX1016" y="connsiteY1016"/>
                  </a:cxn>
                  <a:cxn ang="0">
                    <a:pos x="connsiteX1017" y="connsiteY1017"/>
                  </a:cxn>
                  <a:cxn ang="0">
                    <a:pos x="connsiteX1018" y="connsiteY1018"/>
                  </a:cxn>
                  <a:cxn ang="0">
                    <a:pos x="connsiteX1019" y="connsiteY1019"/>
                  </a:cxn>
                  <a:cxn ang="0">
                    <a:pos x="connsiteX1020" y="connsiteY1020"/>
                  </a:cxn>
                  <a:cxn ang="0">
                    <a:pos x="connsiteX1021" y="connsiteY1021"/>
                  </a:cxn>
                  <a:cxn ang="0">
                    <a:pos x="connsiteX1022" y="connsiteY1022"/>
                  </a:cxn>
                  <a:cxn ang="0">
                    <a:pos x="connsiteX1023" y="connsiteY1023"/>
                  </a:cxn>
                  <a:cxn ang="0">
                    <a:pos x="connsiteX1024" y="connsiteY1024"/>
                  </a:cxn>
                  <a:cxn ang="0">
                    <a:pos x="connsiteX1025" y="connsiteY1025"/>
                  </a:cxn>
                  <a:cxn ang="0">
                    <a:pos x="connsiteX1026" y="connsiteY1026"/>
                  </a:cxn>
                  <a:cxn ang="0">
                    <a:pos x="connsiteX1027" y="connsiteY1027"/>
                  </a:cxn>
                  <a:cxn ang="0">
                    <a:pos x="connsiteX1028" y="connsiteY1028"/>
                  </a:cxn>
                  <a:cxn ang="0">
                    <a:pos x="connsiteX1029" y="connsiteY1029"/>
                  </a:cxn>
                  <a:cxn ang="0">
                    <a:pos x="connsiteX1030" y="connsiteY1030"/>
                  </a:cxn>
                  <a:cxn ang="0">
                    <a:pos x="connsiteX1031" y="connsiteY1031"/>
                  </a:cxn>
                  <a:cxn ang="0">
                    <a:pos x="connsiteX1032" y="connsiteY1032"/>
                  </a:cxn>
                  <a:cxn ang="0">
                    <a:pos x="connsiteX1033" y="connsiteY1033"/>
                  </a:cxn>
                  <a:cxn ang="0">
                    <a:pos x="connsiteX1034" y="connsiteY1034"/>
                  </a:cxn>
                  <a:cxn ang="0">
                    <a:pos x="connsiteX1035" y="connsiteY1035"/>
                  </a:cxn>
                  <a:cxn ang="0">
                    <a:pos x="connsiteX1036" y="connsiteY1036"/>
                  </a:cxn>
                  <a:cxn ang="0">
                    <a:pos x="connsiteX1037" y="connsiteY1037"/>
                  </a:cxn>
                  <a:cxn ang="0">
                    <a:pos x="connsiteX1038" y="connsiteY1038"/>
                  </a:cxn>
                  <a:cxn ang="0">
                    <a:pos x="connsiteX1039" y="connsiteY1039"/>
                  </a:cxn>
                  <a:cxn ang="0">
                    <a:pos x="connsiteX1040" y="connsiteY1040"/>
                  </a:cxn>
                  <a:cxn ang="0">
                    <a:pos x="connsiteX1041" y="connsiteY1041"/>
                  </a:cxn>
                  <a:cxn ang="0">
                    <a:pos x="connsiteX1042" y="connsiteY1042"/>
                  </a:cxn>
                  <a:cxn ang="0">
                    <a:pos x="connsiteX1043" y="connsiteY1043"/>
                  </a:cxn>
                  <a:cxn ang="0">
                    <a:pos x="connsiteX1044" y="connsiteY1044"/>
                  </a:cxn>
                  <a:cxn ang="0">
                    <a:pos x="connsiteX1045" y="connsiteY1045"/>
                  </a:cxn>
                  <a:cxn ang="0">
                    <a:pos x="connsiteX1046" y="connsiteY1046"/>
                  </a:cxn>
                  <a:cxn ang="0">
                    <a:pos x="connsiteX1047" y="connsiteY1047"/>
                  </a:cxn>
                  <a:cxn ang="0">
                    <a:pos x="connsiteX1048" y="connsiteY1048"/>
                  </a:cxn>
                  <a:cxn ang="0">
                    <a:pos x="connsiteX1049" y="connsiteY1049"/>
                  </a:cxn>
                  <a:cxn ang="0">
                    <a:pos x="connsiteX1050" y="connsiteY1050"/>
                  </a:cxn>
                  <a:cxn ang="0">
                    <a:pos x="connsiteX1051" y="connsiteY1051"/>
                  </a:cxn>
                  <a:cxn ang="0">
                    <a:pos x="connsiteX1052" y="connsiteY1052"/>
                  </a:cxn>
                  <a:cxn ang="0">
                    <a:pos x="connsiteX1053" y="connsiteY1053"/>
                  </a:cxn>
                  <a:cxn ang="0">
                    <a:pos x="connsiteX1054" y="connsiteY1054"/>
                  </a:cxn>
                  <a:cxn ang="0">
                    <a:pos x="connsiteX1055" y="connsiteY1055"/>
                  </a:cxn>
                  <a:cxn ang="0">
                    <a:pos x="connsiteX1056" y="connsiteY1056"/>
                  </a:cxn>
                  <a:cxn ang="0">
                    <a:pos x="connsiteX1057" y="connsiteY1057"/>
                  </a:cxn>
                  <a:cxn ang="0">
                    <a:pos x="connsiteX1058" y="connsiteY1058"/>
                  </a:cxn>
                  <a:cxn ang="0">
                    <a:pos x="connsiteX1059" y="connsiteY1059"/>
                  </a:cxn>
                  <a:cxn ang="0">
                    <a:pos x="connsiteX1060" y="connsiteY1060"/>
                  </a:cxn>
                  <a:cxn ang="0">
                    <a:pos x="connsiteX1061" y="connsiteY1061"/>
                  </a:cxn>
                  <a:cxn ang="0">
                    <a:pos x="connsiteX1062" y="connsiteY1062"/>
                  </a:cxn>
                  <a:cxn ang="0">
                    <a:pos x="connsiteX1063" y="connsiteY1063"/>
                  </a:cxn>
                  <a:cxn ang="0">
                    <a:pos x="connsiteX1064" y="connsiteY1064"/>
                  </a:cxn>
                  <a:cxn ang="0">
                    <a:pos x="connsiteX1065" y="connsiteY1065"/>
                  </a:cxn>
                  <a:cxn ang="0">
                    <a:pos x="connsiteX1066" y="connsiteY1066"/>
                  </a:cxn>
                  <a:cxn ang="0">
                    <a:pos x="connsiteX1067" y="connsiteY1067"/>
                  </a:cxn>
                  <a:cxn ang="0">
                    <a:pos x="connsiteX1068" y="connsiteY1068"/>
                  </a:cxn>
                  <a:cxn ang="0">
                    <a:pos x="connsiteX1069" y="connsiteY1069"/>
                  </a:cxn>
                  <a:cxn ang="0">
                    <a:pos x="connsiteX1070" y="connsiteY1070"/>
                  </a:cxn>
                  <a:cxn ang="0">
                    <a:pos x="connsiteX1071" y="connsiteY1071"/>
                  </a:cxn>
                  <a:cxn ang="0">
                    <a:pos x="connsiteX1072" y="connsiteY1072"/>
                  </a:cxn>
                  <a:cxn ang="0">
                    <a:pos x="connsiteX1073" y="connsiteY1073"/>
                  </a:cxn>
                  <a:cxn ang="0">
                    <a:pos x="connsiteX1074" y="connsiteY1074"/>
                  </a:cxn>
                  <a:cxn ang="0">
                    <a:pos x="connsiteX1075" y="connsiteY1075"/>
                  </a:cxn>
                  <a:cxn ang="0">
                    <a:pos x="connsiteX1076" y="connsiteY1076"/>
                  </a:cxn>
                  <a:cxn ang="0">
                    <a:pos x="connsiteX1077" y="connsiteY1077"/>
                  </a:cxn>
                  <a:cxn ang="0">
                    <a:pos x="connsiteX1078" y="connsiteY1078"/>
                  </a:cxn>
                  <a:cxn ang="0">
                    <a:pos x="connsiteX1079" y="connsiteY1079"/>
                  </a:cxn>
                  <a:cxn ang="0">
                    <a:pos x="connsiteX1080" y="connsiteY1080"/>
                  </a:cxn>
                  <a:cxn ang="0">
                    <a:pos x="connsiteX1081" y="connsiteY1081"/>
                  </a:cxn>
                  <a:cxn ang="0">
                    <a:pos x="connsiteX1082" y="connsiteY1082"/>
                  </a:cxn>
                  <a:cxn ang="0">
                    <a:pos x="connsiteX1083" y="connsiteY1083"/>
                  </a:cxn>
                  <a:cxn ang="0">
                    <a:pos x="connsiteX1084" y="connsiteY1084"/>
                  </a:cxn>
                  <a:cxn ang="0">
                    <a:pos x="connsiteX1085" y="connsiteY1085"/>
                  </a:cxn>
                  <a:cxn ang="0">
                    <a:pos x="connsiteX1086" y="connsiteY1086"/>
                  </a:cxn>
                  <a:cxn ang="0">
                    <a:pos x="connsiteX1087" y="connsiteY1087"/>
                  </a:cxn>
                  <a:cxn ang="0">
                    <a:pos x="connsiteX1088" y="connsiteY1088"/>
                  </a:cxn>
                  <a:cxn ang="0">
                    <a:pos x="connsiteX1089" y="connsiteY1089"/>
                  </a:cxn>
                  <a:cxn ang="0">
                    <a:pos x="connsiteX1090" y="connsiteY1090"/>
                  </a:cxn>
                  <a:cxn ang="0">
                    <a:pos x="connsiteX1091" y="connsiteY1091"/>
                  </a:cxn>
                  <a:cxn ang="0">
                    <a:pos x="connsiteX1092" y="connsiteY1092"/>
                  </a:cxn>
                  <a:cxn ang="0">
                    <a:pos x="connsiteX1093" y="connsiteY1093"/>
                  </a:cxn>
                  <a:cxn ang="0">
                    <a:pos x="connsiteX1094" y="connsiteY1094"/>
                  </a:cxn>
                  <a:cxn ang="0">
                    <a:pos x="connsiteX1095" y="connsiteY1095"/>
                  </a:cxn>
                  <a:cxn ang="0">
                    <a:pos x="connsiteX1096" y="connsiteY1096"/>
                  </a:cxn>
                  <a:cxn ang="0">
                    <a:pos x="connsiteX1097" y="connsiteY1097"/>
                  </a:cxn>
                  <a:cxn ang="0">
                    <a:pos x="connsiteX1098" y="connsiteY1098"/>
                  </a:cxn>
                  <a:cxn ang="0">
                    <a:pos x="connsiteX1099" y="connsiteY1099"/>
                  </a:cxn>
                  <a:cxn ang="0">
                    <a:pos x="connsiteX1100" y="connsiteY1100"/>
                  </a:cxn>
                  <a:cxn ang="0">
                    <a:pos x="connsiteX1101" y="connsiteY1101"/>
                  </a:cxn>
                  <a:cxn ang="0">
                    <a:pos x="connsiteX1102" y="connsiteY1102"/>
                  </a:cxn>
                  <a:cxn ang="0">
                    <a:pos x="connsiteX1103" y="connsiteY1103"/>
                  </a:cxn>
                  <a:cxn ang="0">
                    <a:pos x="connsiteX1104" y="connsiteY1104"/>
                  </a:cxn>
                  <a:cxn ang="0">
                    <a:pos x="connsiteX1105" y="connsiteY1105"/>
                  </a:cxn>
                  <a:cxn ang="0">
                    <a:pos x="connsiteX1106" y="connsiteY1106"/>
                  </a:cxn>
                  <a:cxn ang="0">
                    <a:pos x="connsiteX1107" y="connsiteY1107"/>
                  </a:cxn>
                  <a:cxn ang="0">
                    <a:pos x="connsiteX1108" y="connsiteY1108"/>
                  </a:cxn>
                  <a:cxn ang="0">
                    <a:pos x="connsiteX1109" y="connsiteY1109"/>
                  </a:cxn>
                  <a:cxn ang="0">
                    <a:pos x="connsiteX1110" y="connsiteY1110"/>
                  </a:cxn>
                  <a:cxn ang="0">
                    <a:pos x="connsiteX1111" y="connsiteY1111"/>
                  </a:cxn>
                  <a:cxn ang="0">
                    <a:pos x="connsiteX1112" y="connsiteY1112"/>
                  </a:cxn>
                  <a:cxn ang="0">
                    <a:pos x="connsiteX1113" y="connsiteY1113"/>
                  </a:cxn>
                  <a:cxn ang="0">
                    <a:pos x="connsiteX1114" y="connsiteY1114"/>
                  </a:cxn>
                  <a:cxn ang="0">
                    <a:pos x="connsiteX1115" y="connsiteY1115"/>
                  </a:cxn>
                  <a:cxn ang="0">
                    <a:pos x="connsiteX1116" y="connsiteY1116"/>
                  </a:cxn>
                  <a:cxn ang="0">
                    <a:pos x="connsiteX1117" y="connsiteY1117"/>
                  </a:cxn>
                  <a:cxn ang="0">
                    <a:pos x="connsiteX1118" y="connsiteY1118"/>
                  </a:cxn>
                  <a:cxn ang="0">
                    <a:pos x="connsiteX1119" y="connsiteY1119"/>
                  </a:cxn>
                  <a:cxn ang="0">
                    <a:pos x="connsiteX1120" y="connsiteY1120"/>
                  </a:cxn>
                  <a:cxn ang="0">
                    <a:pos x="connsiteX1121" y="connsiteY1121"/>
                  </a:cxn>
                  <a:cxn ang="0">
                    <a:pos x="connsiteX1122" y="connsiteY1122"/>
                  </a:cxn>
                  <a:cxn ang="0">
                    <a:pos x="connsiteX1123" y="connsiteY1123"/>
                  </a:cxn>
                  <a:cxn ang="0">
                    <a:pos x="connsiteX1124" y="connsiteY1124"/>
                  </a:cxn>
                  <a:cxn ang="0">
                    <a:pos x="connsiteX1125" y="connsiteY1125"/>
                  </a:cxn>
                  <a:cxn ang="0">
                    <a:pos x="connsiteX1126" y="connsiteY1126"/>
                  </a:cxn>
                  <a:cxn ang="0">
                    <a:pos x="connsiteX1127" y="connsiteY1127"/>
                  </a:cxn>
                  <a:cxn ang="0">
                    <a:pos x="connsiteX1128" y="connsiteY1128"/>
                  </a:cxn>
                  <a:cxn ang="0">
                    <a:pos x="connsiteX1129" y="connsiteY1129"/>
                  </a:cxn>
                  <a:cxn ang="0">
                    <a:pos x="connsiteX1130" y="connsiteY1130"/>
                  </a:cxn>
                  <a:cxn ang="0">
                    <a:pos x="connsiteX1131" y="connsiteY1131"/>
                  </a:cxn>
                  <a:cxn ang="0">
                    <a:pos x="connsiteX1132" y="connsiteY1132"/>
                  </a:cxn>
                  <a:cxn ang="0">
                    <a:pos x="connsiteX1133" y="connsiteY1133"/>
                  </a:cxn>
                  <a:cxn ang="0">
                    <a:pos x="connsiteX1134" y="connsiteY1134"/>
                  </a:cxn>
                  <a:cxn ang="0">
                    <a:pos x="connsiteX1135" y="connsiteY1135"/>
                  </a:cxn>
                  <a:cxn ang="0">
                    <a:pos x="connsiteX1136" y="connsiteY1136"/>
                  </a:cxn>
                  <a:cxn ang="0">
                    <a:pos x="connsiteX1137" y="connsiteY1137"/>
                  </a:cxn>
                  <a:cxn ang="0">
                    <a:pos x="connsiteX1138" y="connsiteY1138"/>
                  </a:cxn>
                  <a:cxn ang="0">
                    <a:pos x="connsiteX1139" y="connsiteY1139"/>
                  </a:cxn>
                  <a:cxn ang="0">
                    <a:pos x="connsiteX1140" y="connsiteY1140"/>
                  </a:cxn>
                  <a:cxn ang="0">
                    <a:pos x="connsiteX1141" y="connsiteY1141"/>
                  </a:cxn>
                  <a:cxn ang="0">
                    <a:pos x="connsiteX1142" y="connsiteY1142"/>
                  </a:cxn>
                  <a:cxn ang="0">
                    <a:pos x="connsiteX1143" y="connsiteY1143"/>
                  </a:cxn>
                  <a:cxn ang="0">
                    <a:pos x="connsiteX1144" y="connsiteY1144"/>
                  </a:cxn>
                  <a:cxn ang="0">
                    <a:pos x="connsiteX1145" y="connsiteY1145"/>
                  </a:cxn>
                  <a:cxn ang="0">
                    <a:pos x="connsiteX1146" y="connsiteY1146"/>
                  </a:cxn>
                  <a:cxn ang="0">
                    <a:pos x="connsiteX1147" y="connsiteY1147"/>
                  </a:cxn>
                  <a:cxn ang="0">
                    <a:pos x="connsiteX1148" y="connsiteY1148"/>
                  </a:cxn>
                  <a:cxn ang="0">
                    <a:pos x="connsiteX1149" y="connsiteY1149"/>
                  </a:cxn>
                  <a:cxn ang="0">
                    <a:pos x="connsiteX1150" y="connsiteY1150"/>
                  </a:cxn>
                  <a:cxn ang="0">
                    <a:pos x="connsiteX1151" y="connsiteY1151"/>
                  </a:cxn>
                  <a:cxn ang="0">
                    <a:pos x="connsiteX1152" y="connsiteY1152"/>
                  </a:cxn>
                  <a:cxn ang="0">
                    <a:pos x="connsiteX1153" y="connsiteY1153"/>
                  </a:cxn>
                  <a:cxn ang="0">
                    <a:pos x="connsiteX1154" y="connsiteY1154"/>
                  </a:cxn>
                  <a:cxn ang="0">
                    <a:pos x="connsiteX1155" y="connsiteY1155"/>
                  </a:cxn>
                  <a:cxn ang="0">
                    <a:pos x="connsiteX1156" y="connsiteY1156"/>
                  </a:cxn>
                  <a:cxn ang="0">
                    <a:pos x="connsiteX1157" y="connsiteY1157"/>
                  </a:cxn>
                  <a:cxn ang="0">
                    <a:pos x="connsiteX1158" y="connsiteY1158"/>
                  </a:cxn>
                  <a:cxn ang="0">
                    <a:pos x="connsiteX1159" y="connsiteY1159"/>
                  </a:cxn>
                  <a:cxn ang="0">
                    <a:pos x="connsiteX1160" y="connsiteY1160"/>
                  </a:cxn>
                  <a:cxn ang="0">
                    <a:pos x="connsiteX1161" y="connsiteY1161"/>
                  </a:cxn>
                  <a:cxn ang="0">
                    <a:pos x="connsiteX1162" y="connsiteY1162"/>
                  </a:cxn>
                  <a:cxn ang="0">
                    <a:pos x="connsiteX1163" y="connsiteY1163"/>
                  </a:cxn>
                  <a:cxn ang="0">
                    <a:pos x="connsiteX1164" y="connsiteY1164"/>
                  </a:cxn>
                  <a:cxn ang="0">
                    <a:pos x="connsiteX1165" y="connsiteY1165"/>
                  </a:cxn>
                  <a:cxn ang="0">
                    <a:pos x="connsiteX1166" y="connsiteY1166"/>
                  </a:cxn>
                  <a:cxn ang="0">
                    <a:pos x="connsiteX1167" y="connsiteY1167"/>
                  </a:cxn>
                  <a:cxn ang="0">
                    <a:pos x="connsiteX1168" y="connsiteY1168"/>
                  </a:cxn>
                  <a:cxn ang="0">
                    <a:pos x="connsiteX1169" y="connsiteY1169"/>
                  </a:cxn>
                  <a:cxn ang="0">
                    <a:pos x="connsiteX1170" y="connsiteY1170"/>
                  </a:cxn>
                  <a:cxn ang="0">
                    <a:pos x="connsiteX1171" y="connsiteY1171"/>
                  </a:cxn>
                  <a:cxn ang="0">
                    <a:pos x="connsiteX1172" y="connsiteY1172"/>
                  </a:cxn>
                  <a:cxn ang="0">
                    <a:pos x="connsiteX1173" y="connsiteY1173"/>
                  </a:cxn>
                  <a:cxn ang="0">
                    <a:pos x="connsiteX1174" y="connsiteY1174"/>
                  </a:cxn>
                  <a:cxn ang="0">
                    <a:pos x="connsiteX1175" y="connsiteY1175"/>
                  </a:cxn>
                  <a:cxn ang="0">
                    <a:pos x="connsiteX1176" y="connsiteY1176"/>
                  </a:cxn>
                  <a:cxn ang="0">
                    <a:pos x="connsiteX1177" y="connsiteY1177"/>
                  </a:cxn>
                  <a:cxn ang="0">
                    <a:pos x="connsiteX1178" y="connsiteY1178"/>
                  </a:cxn>
                  <a:cxn ang="0">
                    <a:pos x="connsiteX1179" y="connsiteY1179"/>
                  </a:cxn>
                  <a:cxn ang="0">
                    <a:pos x="connsiteX1180" y="connsiteY1180"/>
                  </a:cxn>
                  <a:cxn ang="0">
                    <a:pos x="connsiteX1181" y="connsiteY1181"/>
                  </a:cxn>
                  <a:cxn ang="0">
                    <a:pos x="connsiteX1182" y="connsiteY1182"/>
                  </a:cxn>
                  <a:cxn ang="0">
                    <a:pos x="connsiteX1183" y="connsiteY1183"/>
                  </a:cxn>
                  <a:cxn ang="0">
                    <a:pos x="connsiteX1184" y="connsiteY1184"/>
                  </a:cxn>
                  <a:cxn ang="0">
                    <a:pos x="connsiteX1185" y="connsiteY1185"/>
                  </a:cxn>
                  <a:cxn ang="0">
                    <a:pos x="connsiteX1186" y="connsiteY1186"/>
                  </a:cxn>
                  <a:cxn ang="0">
                    <a:pos x="connsiteX1187" y="connsiteY1187"/>
                  </a:cxn>
                  <a:cxn ang="0">
                    <a:pos x="connsiteX1188" y="connsiteY1188"/>
                  </a:cxn>
                  <a:cxn ang="0">
                    <a:pos x="connsiteX1189" y="connsiteY1189"/>
                  </a:cxn>
                  <a:cxn ang="0">
                    <a:pos x="connsiteX1190" y="connsiteY1190"/>
                  </a:cxn>
                  <a:cxn ang="0">
                    <a:pos x="connsiteX1191" y="connsiteY1191"/>
                  </a:cxn>
                  <a:cxn ang="0">
                    <a:pos x="connsiteX1192" y="connsiteY1192"/>
                  </a:cxn>
                  <a:cxn ang="0">
                    <a:pos x="connsiteX1193" y="connsiteY1193"/>
                  </a:cxn>
                  <a:cxn ang="0">
                    <a:pos x="connsiteX1194" y="connsiteY1194"/>
                  </a:cxn>
                  <a:cxn ang="0">
                    <a:pos x="connsiteX1195" y="connsiteY1195"/>
                  </a:cxn>
                  <a:cxn ang="0">
                    <a:pos x="connsiteX1196" y="connsiteY1196"/>
                  </a:cxn>
                  <a:cxn ang="0">
                    <a:pos x="connsiteX1197" y="connsiteY1197"/>
                  </a:cxn>
                  <a:cxn ang="0">
                    <a:pos x="connsiteX1198" y="connsiteY1198"/>
                  </a:cxn>
                  <a:cxn ang="0">
                    <a:pos x="connsiteX1199" y="connsiteY1199"/>
                  </a:cxn>
                  <a:cxn ang="0">
                    <a:pos x="connsiteX1200" y="connsiteY1200"/>
                  </a:cxn>
                  <a:cxn ang="0">
                    <a:pos x="connsiteX1201" y="connsiteY1201"/>
                  </a:cxn>
                  <a:cxn ang="0">
                    <a:pos x="connsiteX1202" y="connsiteY1202"/>
                  </a:cxn>
                  <a:cxn ang="0">
                    <a:pos x="connsiteX1203" y="connsiteY1203"/>
                  </a:cxn>
                  <a:cxn ang="0">
                    <a:pos x="connsiteX1204" y="connsiteY1204"/>
                  </a:cxn>
                  <a:cxn ang="0">
                    <a:pos x="connsiteX1205" y="connsiteY1205"/>
                  </a:cxn>
                  <a:cxn ang="0">
                    <a:pos x="connsiteX1206" y="connsiteY1206"/>
                  </a:cxn>
                  <a:cxn ang="0">
                    <a:pos x="connsiteX1207" y="connsiteY1207"/>
                  </a:cxn>
                  <a:cxn ang="0">
                    <a:pos x="connsiteX1208" y="connsiteY1208"/>
                  </a:cxn>
                  <a:cxn ang="0">
                    <a:pos x="connsiteX1209" y="connsiteY1209"/>
                  </a:cxn>
                  <a:cxn ang="0">
                    <a:pos x="connsiteX1210" y="connsiteY1210"/>
                  </a:cxn>
                  <a:cxn ang="0">
                    <a:pos x="connsiteX1211" y="connsiteY1211"/>
                  </a:cxn>
                  <a:cxn ang="0">
                    <a:pos x="connsiteX1212" y="connsiteY1212"/>
                  </a:cxn>
                  <a:cxn ang="0">
                    <a:pos x="connsiteX1213" y="connsiteY1213"/>
                  </a:cxn>
                  <a:cxn ang="0">
                    <a:pos x="connsiteX1214" y="connsiteY1214"/>
                  </a:cxn>
                  <a:cxn ang="0">
                    <a:pos x="connsiteX1215" y="connsiteY1215"/>
                  </a:cxn>
                  <a:cxn ang="0">
                    <a:pos x="connsiteX1216" y="connsiteY1216"/>
                  </a:cxn>
                  <a:cxn ang="0">
                    <a:pos x="connsiteX1217" y="connsiteY1217"/>
                  </a:cxn>
                  <a:cxn ang="0">
                    <a:pos x="connsiteX1218" y="connsiteY1218"/>
                  </a:cxn>
                  <a:cxn ang="0">
                    <a:pos x="connsiteX1219" y="connsiteY1219"/>
                  </a:cxn>
                  <a:cxn ang="0">
                    <a:pos x="connsiteX1220" y="connsiteY1220"/>
                  </a:cxn>
                  <a:cxn ang="0">
                    <a:pos x="connsiteX1221" y="connsiteY1221"/>
                  </a:cxn>
                  <a:cxn ang="0">
                    <a:pos x="connsiteX1222" y="connsiteY1222"/>
                  </a:cxn>
                  <a:cxn ang="0">
                    <a:pos x="connsiteX1223" y="connsiteY1223"/>
                  </a:cxn>
                  <a:cxn ang="0">
                    <a:pos x="connsiteX1224" y="connsiteY1224"/>
                  </a:cxn>
                  <a:cxn ang="0">
                    <a:pos x="connsiteX1225" y="connsiteY1225"/>
                  </a:cxn>
                  <a:cxn ang="0">
                    <a:pos x="connsiteX1226" y="connsiteY1226"/>
                  </a:cxn>
                  <a:cxn ang="0">
                    <a:pos x="connsiteX1227" y="connsiteY1227"/>
                  </a:cxn>
                  <a:cxn ang="0">
                    <a:pos x="connsiteX1228" y="connsiteY1228"/>
                  </a:cxn>
                  <a:cxn ang="0">
                    <a:pos x="connsiteX1229" y="connsiteY1229"/>
                  </a:cxn>
                  <a:cxn ang="0">
                    <a:pos x="connsiteX1230" y="connsiteY1230"/>
                  </a:cxn>
                  <a:cxn ang="0">
                    <a:pos x="connsiteX1231" y="connsiteY1231"/>
                  </a:cxn>
                  <a:cxn ang="0">
                    <a:pos x="connsiteX1232" y="connsiteY1232"/>
                  </a:cxn>
                  <a:cxn ang="0">
                    <a:pos x="connsiteX1233" y="connsiteY1233"/>
                  </a:cxn>
                  <a:cxn ang="0">
                    <a:pos x="connsiteX1234" y="connsiteY1234"/>
                  </a:cxn>
                  <a:cxn ang="0">
                    <a:pos x="connsiteX1235" y="connsiteY1235"/>
                  </a:cxn>
                  <a:cxn ang="0">
                    <a:pos x="connsiteX1236" y="connsiteY1236"/>
                  </a:cxn>
                  <a:cxn ang="0">
                    <a:pos x="connsiteX1237" y="connsiteY1237"/>
                  </a:cxn>
                  <a:cxn ang="0">
                    <a:pos x="connsiteX1238" y="connsiteY1238"/>
                  </a:cxn>
                  <a:cxn ang="0">
                    <a:pos x="connsiteX1239" y="connsiteY1239"/>
                  </a:cxn>
                  <a:cxn ang="0">
                    <a:pos x="connsiteX1240" y="connsiteY1240"/>
                  </a:cxn>
                  <a:cxn ang="0">
                    <a:pos x="connsiteX1241" y="connsiteY1241"/>
                  </a:cxn>
                  <a:cxn ang="0">
                    <a:pos x="connsiteX1242" y="connsiteY1242"/>
                  </a:cxn>
                  <a:cxn ang="0">
                    <a:pos x="connsiteX1243" y="connsiteY1243"/>
                  </a:cxn>
                  <a:cxn ang="0">
                    <a:pos x="connsiteX1244" y="connsiteY1244"/>
                  </a:cxn>
                  <a:cxn ang="0">
                    <a:pos x="connsiteX1245" y="connsiteY1245"/>
                  </a:cxn>
                  <a:cxn ang="0">
                    <a:pos x="connsiteX1246" y="connsiteY1246"/>
                  </a:cxn>
                  <a:cxn ang="0">
                    <a:pos x="connsiteX1247" y="connsiteY1247"/>
                  </a:cxn>
                  <a:cxn ang="0">
                    <a:pos x="connsiteX1248" y="connsiteY1248"/>
                  </a:cxn>
                  <a:cxn ang="0">
                    <a:pos x="connsiteX1249" y="connsiteY1249"/>
                  </a:cxn>
                  <a:cxn ang="0">
                    <a:pos x="connsiteX1250" y="connsiteY1250"/>
                  </a:cxn>
                  <a:cxn ang="0">
                    <a:pos x="connsiteX1251" y="connsiteY1251"/>
                  </a:cxn>
                  <a:cxn ang="0">
                    <a:pos x="connsiteX1252" y="connsiteY1252"/>
                  </a:cxn>
                  <a:cxn ang="0">
                    <a:pos x="connsiteX1253" y="connsiteY1253"/>
                  </a:cxn>
                  <a:cxn ang="0">
                    <a:pos x="connsiteX1254" y="connsiteY1254"/>
                  </a:cxn>
                  <a:cxn ang="0">
                    <a:pos x="connsiteX1255" y="connsiteY1255"/>
                  </a:cxn>
                  <a:cxn ang="0">
                    <a:pos x="connsiteX1256" y="connsiteY1256"/>
                  </a:cxn>
                  <a:cxn ang="0">
                    <a:pos x="connsiteX1257" y="connsiteY1257"/>
                  </a:cxn>
                  <a:cxn ang="0">
                    <a:pos x="connsiteX1258" y="connsiteY1258"/>
                  </a:cxn>
                  <a:cxn ang="0">
                    <a:pos x="connsiteX1259" y="connsiteY1259"/>
                  </a:cxn>
                  <a:cxn ang="0">
                    <a:pos x="connsiteX1260" y="connsiteY1260"/>
                  </a:cxn>
                  <a:cxn ang="0">
                    <a:pos x="connsiteX1261" y="connsiteY1261"/>
                  </a:cxn>
                  <a:cxn ang="0">
                    <a:pos x="connsiteX1262" y="connsiteY1262"/>
                  </a:cxn>
                  <a:cxn ang="0">
                    <a:pos x="connsiteX1263" y="connsiteY1263"/>
                  </a:cxn>
                  <a:cxn ang="0">
                    <a:pos x="connsiteX1264" y="connsiteY1264"/>
                  </a:cxn>
                  <a:cxn ang="0">
                    <a:pos x="connsiteX1265" y="connsiteY1265"/>
                  </a:cxn>
                  <a:cxn ang="0">
                    <a:pos x="connsiteX1266" y="connsiteY1266"/>
                  </a:cxn>
                  <a:cxn ang="0">
                    <a:pos x="connsiteX1267" y="connsiteY1267"/>
                  </a:cxn>
                  <a:cxn ang="0">
                    <a:pos x="connsiteX1268" y="connsiteY1268"/>
                  </a:cxn>
                  <a:cxn ang="0">
                    <a:pos x="connsiteX1269" y="connsiteY1269"/>
                  </a:cxn>
                  <a:cxn ang="0">
                    <a:pos x="connsiteX1270" y="connsiteY1270"/>
                  </a:cxn>
                  <a:cxn ang="0">
                    <a:pos x="connsiteX1271" y="connsiteY1271"/>
                  </a:cxn>
                  <a:cxn ang="0">
                    <a:pos x="connsiteX1272" y="connsiteY1272"/>
                  </a:cxn>
                  <a:cxn ang="0">
                    <a:pos x="connsiteX1273" y="connsiteY1273"/>
                  </a:cxn>
                  <a:cxn ang="0">
                    <a:pos x="connsiteX1274" y="connsiteY1274"/>
                  </a:cxn>
                  <a:cxn ang="0">
                    <a:pos x="connsiteX1275" y="connsiteY1275"/>
                  </a:cxn>
                  <a:cxn ang="0">
                    <a:pos x="connsiteX1276" y="connsiteY1276"/>
                  </a:cxn>
                  <a:cxn ang="0">
                    <a:pos x="connsiteX1277" y="connsiteY1277"/>
                  </a:cxn>
                  <a:cxn ang="0">
                    <a:pos x="connsiteX1278" y="connsiteY1278"/>
                  </a:cxn>
                  <a:cxn ang="0">
                    <a:pos x="connsiteX1279" y="connsiteY1279"/>
                  </a:cxn>
                  <a:cxn ang="0">
                    <a:pos x="connsiteX1280" y="connsiteY1280"/>
                  </a:cxn>
                  <a:cxn ang="0">
                    <a:pos x="connsiteX1281" y="connsiteY1281"/>
                  </a:cxn>
                  <a:cxn ang="0">
                    <a:pos x="connsiteX1282" y="connsiteY1282"/>
                  </a:cxn>
                  <a:cxn ang="0">
                    <a:pos x="connsiteX1283" y="connsiteY1283"/>
                  </a:cxn>
                  <a:cxn ang="0">
                    <a:pos x="connsiteX1284" y="connsiteY1284"/>
                  </a:cxn>
                  <a:cxn ang="0">
                    <a:pos x="connsiteX1285" y="connsiteY1285"/>
                  </a:cxn>
                  <a:cxn ang="0">
                    <a:pos x="connsiteX1286" y="connsiteY1286"/>
                  </a:cxn>
                  <a:cxn ang="0">
                    <a:pos x="connsiteX1287" y="connsiteY1287"/>
                  </a:cxn>
                  <a:cxn ang="0">
                    <a:pos x="connsiteX1288" y="connsiteY1288"/>
                  </a:cxn>
                  <a:cxn ang="0">
                    <a:pos x="connsiteX1289" y="connsiteY1289"/>
                  </a:cxn>
                  <a:cxn ang="0">
                    <a:pos x="connsiteX1290" y="connsiteY1290"/>
                  </a:cxn>
                  <a:cxn ang="0">
                    <a:pos x="connsiteX1291" y="connsiteY1291"/>
                  </a:cxn>
                  <a:cxn ang="0">
                    <a:pos x="connsiteX1292" y="connsiteY1292"/>
                  </a:cxn>
                  <a:cxn ang="0">
                    <a:pos x="connsiteX1293" y="connsiteY1293"/>
                  </a:cxn>
                  <a:cxn ang="0">
                    <a:pos x="connsiteX1294" y="connsiteY1294"/>
                  </a:cxn>
                  <a:cxn ang="0">
                    <a:pos x="connsiteX1295" y="connsiteY1295"/>
                  </a:cxn>
                  <a:cxn ang="0">
                    <a:pos x="connsiteX1296" y="connsiteY1296"/>
                  </a:cxn>
                  <a:cxn ang="0">
                    <a:pos x="connsiteX1297" y="connsiteY1297"/>
                  </a:cxn>
                  <a:cxn ang="0">
                    <a:pos x="connsiteX1298" y="connsiteY1298"/>
                  </a:cxn>
                  <a:cxn ang="0">
                    <a:pos x="connsiteX1299" y="connsiteY1299"/>
                  </a:cxn>
                  <a:cxn ang="0">
                    <a:pos x="connsiteX1300" y="connsiteY1300"/>
                  </a:cxn>
                  <a:cxn ang="0">
                    <a:pos x="connsiteX1301" y="connsiteY1301"/>
                  </a:cxn>
                  <a:cxn ang="0">
                    <a:pos x="connsiteX1302" y="connsiteY1302"/>
                  </a:cxn>
                  <a:cxn ang="0">
                    <a:pos x="connsiteX1303" y="connsiteY1303"/>
                  </a:cxn>
                  <a:cxn ang="0">
                    <a:pos x="connsiteX1304" y="connsiteY1304"/>
                  </a:cxn>
                  <a:cxn ang="0">
                    <a:pos x="connsiteX1305" y="connsiteY1305"/>
                  </a:cxn>
                  <a:cxn ang="0">
                    <a:pos x="connsiteX1306" y="connsiteY1306"/>
                  </a:cxn>
                  <a:cxn ang="0">
                    <a:pos x="connsiteX1307" y="connsiteY1307"/>
                  </a:cxn>
                  <a:cxn ang="0">
                    <a:pos x="connsiteX1308" y="connsiteY1308"/>
                  </a:cxn>
                  <a:cxn ang="0">
                    <a:pos x="connsiteX1309" y="connsiteY1309"/>
                  </a:cxn>
                  <a:cxn ang="0">
                    <a:pos x="connsiteX1310" y="connsiteY1310"/>
                  </a:cxn>
                  <a:cxn ang="0">
                    <a:pos x="connsiteX1311" y="connsiteY1311"/>
                  </a:cxn>
                  <a:cxn ang="0">
                    <a:pos x="connsiteX1312" y="connsiteY1312"/>
                  </a:cxn>
                  <a:cxn ang="0">
                    <a:pos x="connsiteX1313" y="connsiteY1313"/>
                  </a:cxn>
                  <a:cxn ang="0">
                    <a:pos x="connsiteX1314" y="connsiteY1314"/>
                  </a:cxn>
                  <a:cxn ang="0">
                    <a:pos x="connsiteX1315" y="connsiteY1315"/>
                  </a:cxn>
                  <a:cxn ang="0">
                    <a:pos x="connsiteX1316" y="connsiteY1316"/>
                  </a:cxn>
                  <a:cxn ang="0">
                    <a:pos x="connsiteX1317" y="connsiteY1317"/>
                  </a:cxn>
                  <a:cxn ang="0">
                    <a:pos x="connsiteX1318" y="connsiteY1318"/>
                  </a:cxn>
                  <a:cxn ang="0">
                    <a:pos x="connsiteX1319" y="connsiteY1319"/>
                  </a:cxn>
                  <a:cxn ang="0">
                    <a:pos x="connsiteX1320" y="connsiteY1320"/>
                  </a:cxn>
                  <a:cxn ang="0">
                    <a:pos x="connsiteX1321" y="connsiteY1321"/>
                  </a:cxn>
                  <a:cxn ang="0">
                    <a:pos x="connsiteX1322" y="connsiteY1322"/>
                  </a:cxn>
                  <a:cxn ang="0">
                    <a:pos x="connsiteX1323" y="connsiteY1323"/>
                  </a:cxn>
                  <a:cxn ang="0">
                    <a:pos x="connsiteX1324" y="connsiteY1324"/>
                  </a:cxn>
                  <a:cxn ang="0">
                    <a:pos x="connsiteX1325" y="connsiteY1325"/>
                  </a:cxn>
                  <a:cxn ang="0">
                    <a:pos x="connsiteX1326" y="connsiteY1326"/>
                  </a:cxn>
                  <a:cxn ang="0">
                    <a:pos x="connsiteX1327" y="connsiteY1327"/>
                  </a:cxn>
                  <a:cxn ang="0">
                    <a:pos x="connsiteX1328" y="connsiteY1328"/>
                  </a:cxn>
                  <a:cxn ang="0">
                    <a:pos x="connsiteX1329" y="connsiteY1329"/>
                  </a:cxn>
                  <a:cxn ang="0">
                    <a:pos x="connsiteX1330" y="connsiteY1330"/>
                  </a:cxn>
                  <a:cxn ang="0">
                    <a:pos x="connsiteX1331" y="connsiteY1331"/>
                  </a:cxn>
                  <a:cxn ang="0">
                    <a:pos x="connsiteX1332" y="connsiteY1332"/>
                  </a:cxn>
                  <a:cxn ang="0">
                    <a:pos x="connsiteX1333" y="connsiteY1333"/>
                  </a:cxn>
                  <a:cxn ang="0">
                    <a:pos x="connsiteX1334" y="connsiteY1334"/>
                  </a:cxn>
                  <a:cxn ang="0">
                    <a:pos x="connsiteX1335" y="connsiteY1335"/>
                  </a:cxn>
                  <a:cxn ang="0">
                    <a:pos x="connsiteX1336" y="connsiteY1336"/>
                  </a:cxn>
                  <a:cxn ang="0">
                    <a:pos x="connsiteX1337" y="connsiteY1337"/>
                  </a:cxn>
                  <a:cxn ang="0">
                    <a:pos x="connsiteX1338" y="connsiteY1338"/>
                  </a:cxn>
                  <a:cxn ang="0">
                    <a:pos x="connsiteX1339" y="connsiteY1339"/>
                  </a:cxn>
                  <a:cxn ang="0">
                    <a:pos x="connsiteX1340" y="connsiteY1340"/>
                  </a:cxn>
                  <a:cxn ang="0">
                    <a:pos x="connsiteX1341" y="connsiteY1341"/>
                  </a:cxn>
                  <a:cxn ang="0">
                    <a:pos x="connsiteX1342" y="connsiteY1342"/>
                  </a:cxn>
                  <a:cxn ang="0">
                    <a:pos x="connsiteX1343" y="connsiteY1343"/>
                  </a:cxn>
                  <a:cxn ang="0">
                    <a:pos x="connsiteX1344" y="connsiteY1344"/>
                  </a:cxn>
                  <a:cxn ang="0">
                    <a:pos x="connsiteX1345" y="connsiteY1345"/>
                  </a:cxn>
                  <a:cxn ang="0">
                    <a:pos x="connsiteX1346" y="connsiteY1346"/>
                  </a:cxn>
                  <a:cxn ang="0">
                    <a:pos x="connsiteX1347" y="connsiteY1347"/>
                  </a:cxn>
                  <a:cxn ang="0">
                    <a:pos x="connsiteX1348" y="connsiteY1348"/>
                  </a:cxn>
                  <a:cxn ang="0">
                    <a:pos x="connsiteX1349" y="connsiteY1349"/>
                  </a:cxn>
                  <a:cxn ang="0">
                    <a:pos x="connsiteX1350" y="connsiteY1350"/>
                  </a:cxn>
                  <a:cxn ang="0">
                    <a:pos x="connsiteX1351" y="connsiteY1351"/>
                  </a:cxn>
                  <a:cxn ang="0">
                    <a:pos x="connsiteX1352" y="connsiteY1352"/>
                  </a:cxn>
                  <a:cxn ang="0">
                    <a:pos x="connsiteX1353" y="connsiteY1353"/>
                  </a:cxn>
                  <a:cxn ang="0">
                    <a:pos x="connsiteX1354" y="connsiteY1354"/>
                  </a:cxn>
                  <a:cxn ang="0">
                    <a:pos x="connsiteX1355" y="connsiteY1355"/>
                  </a:cxn>
                  <a:cxn ang="0">
                    <a:pos x="connsiteX1356" y="connsiteY1356"/>
                  </a:cxn>
                  <a:cxn ang="0">
                    <a:pos x="connsiteX1357" y="connsiteY1357"/>
                  </a:cxn>
                  <a:cxn ang="0">
                    <a:pos x="connsiteX1358" y="connsiteY1358"/>
                  </a:cxn>
                  <a:cxn ang="0">
                    <a:pos x="connsiteX1359" y="connsiteY1359"/>
                  </a:cxn>
                  <a:cxn ang="0">
                    <a:pos x="connsiteX1360" y="connsiteY1360"/>
                  </a:cxn>
                  <a:cxn ang="0">
                    <a:pos x="connsiteX1361" y="connsiteY1361"/>
                  </a:cxn>
                  <a:cxn ang="0">
                    <a:pos x="connsiteX1362" y="connsiteY1362"/>
                  </a:cxn>
                  <a:cxn ang="0">
                    <a:pos x="connsiteX1363" y="connsiteY1363"/>
                  </a:cxn>
                  <a:cxn ang="0">
                    <a:pos x="connsiteX1364" y="connsiteY1364"/>
                  </a:cxn>
                  <a:cxn ang="0">
                    <a:pos x="connsiteX1365" y="connsiteY1365"/>
                  </a:cxn>
                  <a:cxn ang="0">
                    <a:pos x="connsiteX1366" y="connsiteY1366"/>
                  </a:cxn>
                  <a:cxn ang="0">
                    <a:pos x="connsiteX1367" y="connsiteY1367"/>
                  </a:cxn>
                  <a:cxn ang="0">
                    <a:pos x="connsiteX1368" y="connsiteY1368"/>
                  </a:cxn>
                  <a:cxn ang="0">
                    <a:pos x="connsiteX1369" y="connsiteY1369"/>
                  </a:cxn>
                  <a:cxn ang="0">
                    <a:pos x="connsiteX1370" y="connsiteY1370"/>
                  </a:cxn>
                  <a:cxn ang="0">
                    <a:pos x="connsiteX1371" y="connsiteY1371"/>
                  </a:cxn>
                  <a:cxn ang="0">
                    <a:pos x="connsiteX1372" y="connsiteY1372"/>
                  </a:cxn>
                  <a:cxn ang="0">
                    <a:pos x="connsiteX1373" y="connsiteY1373"/>
                  </a:cxn>
                  <a:cxn ang="0">
                    <a:pos x="connsiteX1374" y="connsiteY1374"/>
                  </a:cxn>
                  <a:cxn ang="0">
                    <a:pos x="connsiteX1375" y="connsiteY1375"/>
                  </a:cxn>
                  <a:cxn ang="0">
                    <a:pos x="connsiteX1376" y="connsiteY1376"/>
                  </a:cxn>
                  <a:cxn ang="0">
                    <a:pos x="connsiteX1377" y="connsiteY1377"/>
                  </a:cxn>
                  <a:cxn ang="0">
                    <a:pos x="connsiteX1378" y="connsiteY1378"/>
                  </a:cxn>
                  <a:cxn ang="0">
                    <a:pos x="connsiteX1379" y="connsiteY1379"/>
                  </a:cxn>
                  <a:cxn ang="0">
                    <a:pos x="connsiteX1380" y="connsiteY1380"/>
                  </a:cxn>
                  <a:cxn ang="0">
                    <a:pos x="connsiteX1381" y="connsiteY1381"/>
                  </a:cxn>
                  <a:cxn ang="0">
                    <a:pos x="connsiteX1382" y="connsiteY1382"/>
                  </a:cxn>
                  <a:cxn ang="0">
                    <a:pos x="connsiteX1383" y="connsiteY1383"/>
                  </a:cxn>
                  <a:cxn ang="0">
                    <a:pos x="connsiteX1384" y="connsiteY1384"/>
                  </a:cxn>
                  <a:cxn ang="0">
                    <a:pos x="connsiteX1385" y="connsiteY1385"/>
                  </a:cxn>
                  <a:cxn ang="0">
                    <a:pos x="connsiteX1386" y="connsiteY1386"/>
                  </a:cxn>
                  <a:cxn ang="0">
                    <a:pos x="connsiteX1387" y="connsiteY1387"/>
                  </a:cxn>
                  <a:cxn ang="0">
                    <a:pos x="connsiteX1388" y="connsiteY1388"/>
                  </a:cxn>
                  <a:cxn ang="0">
                    <a:pos x="connsiteX1389" y="connsiteY1389"/>
                  </a:cxn>
                  <a:cxn ang="0">
                    <a:pos x="connsiteX1390" y="connsiteY1390"/>
                  </a:cxn>
                  <a:cxn ang="0">
                    <a:pos x="connsiteX1391" y="connsiteY1391"/>
                  </a:cxn>
                  <a:cxn ang="0">
                    <a:pos x="connsiteX1392" y="connsiteY1392"/>
                  </a:cxn>
                  <a:cxn ang="0">
                    <a:pos x="connsiteX1393" y="connsiteY1393"/>
                  </a:cxn>
                  <a:cxn ang="0">
                    <a:pos x="connsiteX1394" y="connsiteY1394"/>
                  </a:cxn>
                  <a:cxn ang="0">
                    <a:pos x="connsiteX1395" y="connsiteY1395"/>
                  </a:cxn>
                  <a:cxn ang="0">
                    <a:pos x="connsiteX1396" y="connsiteY1396"/>
                  </a:cxn>
                  <a:cxn ang="0">
                    <a:pos x="connsiteX1397" y="connsiteY1397"/>
                  </a:cxn>
                  <a:cxn ang="0">
                    <a:pos x="connsiteX1398" y="connsiteY1398"/>
                  </a:cxn>
                  <a:cxn ang="0">
                    <a:pos x="connsiteX1399" y="connsiteY1399"/>
                  </a:cxn>
                  <a:cxn ang="0">
                    <a:pos x="connsiteX1400" y="connsiteY1400"/>
                  </a:cxn>
                  <a:cxn ang="0">
                    <a:pos x="connsiteX1401" y="connsiteY1401"/>
                  </a:cxn>
                  <a:cxn ang="0">
                    <a:pos x="connsiteX1402" y="connsiteY1402"/>
                  </a:cxn>
                  <a:cxn ang="0">
                    <a:pos x="connsiteX1403" y="connsiteY1403"/>
                  </a:cxn>
                  <a:cxn ang="0">
                    <a:pos x="connsiteX1404" y="connsiteY1404"/>
                  </a:cxn>
                  <a:cxn ang="0">
                    <a:pos x="connsiteX1405" y="connsiteY1405"/>
                  </a:cxn>
                  <a:cxn ang="0">
                    <a:pos x="connsiteX1406" y="connsiteY1406"/>
                  </a:cxn>
                  <a:cxn ang="0">
                    <a:pos x="connsiteX1407" y="connsiteY1407"/>
                  </a:cxn>
                  <a:cxn ang="0">
                    <a:pos x="connsiteX1408" y="connsiteY1408"/>
                  </a:cxn>
                  <a:cxn ang="0">
                    <a:pos x="connsiteX1409" y="connsiteY1409"/>
                  </a:cxn>
                  <a:cxn ang="0">
                    <a:pos x="connsiteX1410" y="connsiteY1410"/>
                  </a:cxn>
                  <a:cxn ang="0">
                    <a:pos x="connsiteX1411" y="connsiteY1411"/>
                  </a:cxn>
                  <a:cxn ang="0">
                    <a:pos x="connsiteX1412" y="connsiteY1412"/>
                  </a:cxn>
                  <a:cxn ang="0">
                    <a:pos x="connsiteX1413" y="connsiteY1413"/>
                  </a:cxn>
                  <a:cxn ang="0">
                    <a:pos x="connsiteX1414" y="connsiteY1414"/>
                  </a:cxn>
                  <a:cxn ang="0">
                    <a:pos x="connsiteX1415" y="connsiteY1415"/>
                  </a:cxn>
                  <a:cxn ang="0">
                    <a:pos x="connsiteX1416" y="connsiteY1416"/>
                  </a:cxn>
                  <a:cxn ang="0">
                    <a:pos x="connsiteX1417" y="connsiteY1417"/>
                  </a:cxn>
                  <a:cxn ang="0">
                    <a:pos x="connsiteX1418" y="connsiteY1418"/>
                  </a:cxn>
                  <a:cxn ang="0">
                    <a:pos x="connsiteX1419" y="connsiteY1419"/>
                  </a:cxn>
                  <a:cxn ang="0">
                    <a:pos x="connsiteX1420" y="connsiteY1420"/>
                  </a:cxn>
                  <a:cxn ang="0">
                    <a:pos x="connsiteX1421" y="connsiteY1421"/>
                  </a:cxn>
                  <a:cxn ang="0">
                    <a:pos x="connsiteX1422" y="connsiteY1422"/>
                  </a:cxn>
                  <a:cxn ang="0">
                    <a:pos x="connsiteX1423" y="connsiteY1423"/>
                  </a:cxn>
                  <a:cxn ang="0">
                    <a:pos x="connsiteX1424" y="connsiteY1424"/>
                  </a:cxn>
                  <a:cxn ang="0">
                    <a:pos x="connsiteX1425" y="connsiteY1425"/>
                  </a:cxn>
                  <a:cxn ang="0">
                    <a:pos x="connsiteX1426" y="connsiteY1426"/>
                  </a:cxn>
                  <a:cxn ang="0">
                    <a:pos x="connsiteX1427" y="connsiteY1427"/>
                  </a:cxn>
                  <a:cxn ang="0">
                    <a:pos x="connsiteX1428" y="connsiteY1428"/>
                  </a:cxn>
                  <a:cxn ang="0">
                    <a:pos x="connsiteX1429" y="connsiteY1429"/>
                  </a:cxn>
                  <a:cxn ang="0">
                    <a:pos x="connsiteX1430" y="connsiteY1430"/>
                  </a:cxn>
                  <a:cxn ang="0">
                    <a:pos x="connsiteX1431" y="connsiteY1431"/>
                  </a:cxn>
                  <a:cxn ang="0">
                    <a:pos x="connsiteX1432" y="connsiteY1432"/>
                  </a:cxn>
                  <a:cxn ang="0">
                    <a:pos x="connsiteX1433" y="connsiteY1433"/>
                  </a:cxn>
                  <a:cxn ang="0">
                    <a:pos x="connsiteX1434" y="connsiteY1434"/>
                  </a:cxn>
                  <a:cxn ang="0">
                    <a:pos x="connsiteX1435" y="connsiteY1435"/>
                  </a:cxn>
                  <a:cxn ang="0">
                    <a:pos x="connsiteX1436" y="connsiteY1436"/>
                  </a:cxn>
                  <a:cxn ang="0">
                    <a:pos x="connsiteX1437" y="connsiteY1437"/>
                  </a:cxn>
                  <a:cxn ang="0">
                    <a:pos x="connsiteX1438" y="connsiteY1438"/>
                  </a:cxn>
                  <a:cxn ang="0">
                    <a:pos x="connsiteX1439" y="connsiteY1439"/>
                  </a:cxn>
                  <a:cxn ang="0">
                    <a:pos x="connsiteX1440" y="connsiteY1440"/>
                  </a:cxn>
                  <a:cxn ang="0">
                    <a:pos x="connsiteX1441" y="connsiteY1441"/>
                  </a:cxn>
                  <a:cxn ang="0">
                    <a:pos x="connsiteX1442" y="connsiteY1442"/>
                  </a:cxn>
                  <a:cxn ang="0">
                    <a:pos x="connsiteX1443" y="connsiteY1443"/>
                  </a:cxn>
                  <a:cxn ang="0">
                    <a:pos x="connsiteX1444" y="connsiteY1444"/>
                  </a:cxn>
                  <a:cxn ang="0">
                    <a:pos x="connsiteX1445" y="connsiteY1445"/>
                  </a:cxn>
                  <a:cxn ang="0">
                    <a:pos x="connsiteX1446" y="connsiteY1446"/>
                  </a:cxn>
                  <a:cxn ang="0">
                    <a:pos x="connsiteX1447" y="connsiteY1447"/>
                  </a:cxn>
                  <a:cxn ang="0">
                    <a:pos x="connsiteX1448" y="connsiteY1448"/>
                  </a:cxn>
                  <a:cxn ang="0">
                    <a:pos x="connsiteX1449" y="connsiteY1449"/>
                  </a:cxn>
                  <a:cxn ang="0">
                    <a:pos x="connsiteX1450" y="connsiteY1450"/>
                  </a:cxn>
                  <a:cxn ang="0">
                    <a:pos x="connsiteX1451" y="connsiteY1451"/>
                  </a:cxn>
                  <a:cxn ang="0">
                    <a:pos x="connsiteX1452" y="connsiteY1452"/>
                  </a:cxn>
                  <a:cxn ang="0">
                    <a:pos x="connsiteX1453" y="connsiteY1453"/>
                  </a:cxn>
                  <a:cxn ang="0">
                    <a:pos x="connsiteX1454" y="connsiteY1454"/>
                  </a:cxn>
                  <a:cxn ang="0">
                    <a:pos x="connsiteX1455" y="connsiteY1455"/>
                  </a:cxn>
                  <a:cxn ang="0">
                    <a:pos x="connsiteX1456" y="connsiteY1456"/>
                  </a:cxn>
                  <a:cxn ang="0">
                    <a:pos x="connsiteX1457" y="connsiteY1457"/>
                  </a:cxn>
                  <a:cxn ang="0">
                    <a:pos x="connsiteX1458" y="connsiteY1458"/>
                  </a:cxn>
                  <a:cxn ang="0">
                    <a:pos x="connsiteX1459" y="connsiteY1459"/>
                  </a:cxn>
                  <a:cxn ang="0">
                    <a:pos x="connsiteX1460" y="connsiteY1460"/>
                  </a:cxn>
                  <a:cxn ang="0">
                    <a:pos x="connsiteX1461" y="connsiteY1461"/>
                  </a:cxn>
                  <a:cxn ang="0">
                    <a:pos x="connsiteX1462" y="connsiteY1462"/>
                  </a:cxn>
                  <a:cxn ang="0">
                    <a:pos x="connsiteX1463" y="connsiteY1463"/>
                  </a:cxn>
                  <a:cxn ang="0">
                    <a:pos x="connsiteX1464" y="connsiteY1464"/>
                  </a:cxn>
                  <a:cxn ang="0">
                    <a:pos x="connsiteX1465" y="connsiteY1465"/>
                  </a:cxn>
                  <a:cxn ang="0">
                    <a:pos x="connsiteX1466" y="connsiteY1466"/>
                  </a:cxn>
                  <a:cxn ang="0">
                    <a:pos x="connsiteX1467" y="connsiteY1467"/>
                  </a:cxn>
                  <a:cxn ang="0">
                    <a:pos x="connsiteX1468" y="connsiteY1468"/>
                  </a:cxn>
                  <a:cxn ang="0">
                    <a:pos x="connsiteX1469" y="connsiteY1469"/>
                  </a:cxn>
                  <a:cxn ang="0">
                    <a:pos x="connsiteX1470" y="connsiteY1470"/>
                  </a:cxn>
                  <a:cxn ang="0">
                    <a:pos x="connsiteX1471" y="connsiteY1471"/>
                  </a:cxn>
                  <a:cxn ang="0">
                    <a:pos x="connsiteX1472" y="connsiteY1472"/>
                  </a:cxn>
                  <a:cxn ang="0">
                    <a:pos x="connsiteX1473" y="connsiteY1473"/>
                  </a:cxn>
                  <a:cxn ang="0">
                    <a:pos x="connsiteX1474" y="connsiteY1474"/>
                  </a:cxn>
                  <a:cxn ang="0">
                    <a:pos x="connsiteX1475" y="connsiteY1475"/>
                  </a:cxn>
                  <a:cxn ang="0">
                    <a:pos x="connsiteX1476" y="connsiteY1476"/>
                  </a:cxn>
                  <a:cxn ang="0">
                    <a:pos x="connsiteX1477" y="connsiteY1477"/>
                  </a:cxn>
                  <a:cxn ang="0">
                    <a:pos x="connsiteX1478" y="connsiteY1478"/>
                  </a:cxn>
                  <a:cxn ang="0">
                    <a:pos x="connsiteX1479" y="connsiteY1479"/>
                  </a:cxn>
                  <a:cxn ang="0">
                    <a:pos x="connsiteX1480" y="connsiteY1480"/>
                  </a:cxn>
                  <a:cxn ang="0">
                    <a:pos x="connsiteX1481" y="connsiteY1481"/>
                  </a:cxn>
                  <a:cxn ang="0">
                    <a:pos x="connsiteX1482" y="connsiteY1482"/>
                  </a:cxn>
                  <a:cxn ang="0">
                    <a:pos x="connsiteX1483" y="connsiteY1483"/>
                  </a:cxn>
                  <a:cxn ang="0">
                    <a:pos x="connsiteX1484" y="connsiteY1484"/>
                  </a:cxn>
                  <a:cxn ang="0">
                    <a:pos x="connsiteX1485" y="connsiteY1485"/>
                  </a:cxn>
                  <a:cxn ang="0">
                    <a:pos x="connsiteX1486" y="connsiteY1486"/>
                  </a:cxn>
                  <a:cxn ang="0">
                    <a:pos x="connsiteX1487" y="connsiteY1487"/>
                  </a:cxn>
                  <a:cxn ang="0">
                    <a:pos x="connsiteX1488" y="connsiteY1488"/>
                  </a:cxn>
                  <a:cxn ang="0">
                    <a:pos x="connsiteX1489" y="connsiteY1489"/>
                  </a:cxn>
                  <a:cxn ang="0">
                    <a:pos x="connsiteX1490" y="connsiteY1490"/>
                  </a:cxn>
                  <a:cxn ang="0">
                    <a:pos x="connsiteX1491" y="connsiteY1491"/>
                  </a:cxn>
                  <a:cxn ang="0">
                    <a:pos x="connsiteX1492" y="connsiteY1492"/>
                  </a:cxn>
                  <a:cxn ang="0">
                    <a:pos x="connsiteX1493" y="connsiteY1493"/>
                  </a:cxn>
                  <a:cxn ang="0">
                    <a:pos x="connsiteX1494" y="connsiteY1494"/>
                  </a:cxn>
                  <a:cxn ang="0">
                    <a:pos x="connsiteX1495" y="connsiteY1495"/>
                  </a:cxn>
                  <a:cxn ang="0">
                    <a:pos x="connsiteX1496" y="connsiteY1496"/>
                  </a:cxn>
                  <a:cxn ang="0">
                    <a:pos x="connsiteX1497" y="connsiteY1497"/>
                  </a:cxn>
                  <a:cxn ang="0">
                    <a:pos x="connsiteX1498" y="connsiteY1498"/>
                  </a:cxn>
                  <a:cxn ang="0">
                    <a:pos x="connsiteX1499" y="connsiteY1499"/>
                  </a:cxn>
                  <a:cxn ang="0">
                    <a:pos x="connsiteX1500" y="connsiteY1500"/>
                  </a:cxn>
                  <a:cxn ang="0">
                    <a:pos x="connsiteX1501" y="connsiteY1501"/>
                  </a:cxn>
                  <a:cxn ang="0">
                    <a:pos x="connsiteX1502" y="connsiteY1502"/>
                  </a:cxn>
                  <a:cxn ang="0">
                    <a:pos x="connsiteX1503" y="connsiteY1503"/>
                  </a:cxn>
                  <a:cxn ang="0">
                    <a:pos x="connsiteX1504" y="connsiteY1504"/>
                  </a:cxn>
                  <a:cxn ang="0">
                    <a:pos x="connsiteX1505" y="connsiteY1505"/>
                  </a:cxn>
                  <a:cxn ang="0">
                    <a:pos x="connsiteX1506" y="connsiteY1506"/>
                  </a:cxn>
                  <a:cxn ang="0">
                    <a:pos x="connsiteX1507" y="connsiteY1507"/>
                  </a:cxn>
                  <a:cxn ang="0">
                    <a:pos x="connsiteX1508" y="connsiteY1508"/>
                  </a:cxn>
                  <a:cxn ang="0">
                    <a:pos x="connsiteX1509" y="connsiteY1509"/>
                  </a:cxn>
                  <a:cxn ang="0">
                    <a:pos x="connsiteX1510" y="connsiteY1510"/>
                  </a:cxn>
                  <a:cxn ang="0">
                    <a:pos x="connsiteX1511" y="connsiteY1511"/>
                  </a:cxn>
                  <a:cxn ang="0">
                    <a:pos x="connsiteX1512" y="connsiteY1512"/>
                  </a:cxn>
                  <a:cxn ang="0">
                    <a:pos x="connsiteX1513" y="connsiteY1513"/>
                  </a:cxn>
                  <a:cxn ang="0">
                    <a:pos x="connsiteX1514" y="connsiteY1514"/>
                  </a:cxn>
                  <a:cxn ang="0">
                    <a:pos x="connsiteX1515" y="connsiteY1515"/>
                  </a:cxn>
                  <a:cxn ang="0">
                    <a:pos x="connsiteX1516" y="connsiteY1516"/>
                  </a:cxn>
                  <a:cxn ang="0">
                    <a:pos x="connsiteX1517" y="connsiteY1517"/>
                  </a:cxn>
                  <a:cxn ang="0">
                    <a:pos x="connsiteX1518" y="connsiteY1518"/>
                  </a:cxn>
                  <a:cxn ang="0">
                    <a:pos x="connsiteX1519" y="connsiteY1519"/>
                  </a:cxn>
                  <a:cxn ang="0">
                    <a:pos x="connsiteX1520" y="connsiteY1520"/>
                  </a:cxn>
                  <a:cxn ang="0">
                    <a:pos x="connsiteX1521" y="connsiteY1521"/>
                  </a:cxn>
                  <a:cxn ang="0">
                    <a:pos x="connsiteX1522" y="connsiteY1522"/>
                  </a:cxn>
                  <a:cxn ang="0">
                    <a:pos x="connsiteX1523" y="connsiteY1523"/>
                  </a:cxn>
                  <a:cxn ang="0">
                    <a:pos x="connsiteX1524" y="connsiteY1524"/>
                  </a:cxn>
                  <a:cxn ang="0">
                    <a:pos x="connsiteX1525" y="connsiteY1525"/>
                  </a:cxn>
                  <a:cxn ang="0">
                    <a:pos x="connsiteX1526" y="connsiteY1526"/>
                  </a:cxn>
                  <a:cxn ang="0">
                    <a:pos x="connsiteX1527" y="connsiteY1527"/>
                  </a:cxn>
                  <a:cxn ang="0">
                    <a:pos x="connsiteX1528" y="connsiteY1528"/>
                  </a:cxn>
                  <a:cxn ang="0">
                    <a:pos x="connsiteX1529" y="connsiteY1529"/>
                  </a:cxn>
                  <a:cxn ang="0">
                    <a:pos x="connsiteX1530" y="connsiteY1530"/>
                  </a:cxn>
                  <a:cxn ang="0">
                    <a:pos x="connsiteX1531" y="connsiteY1531"/>
                  </a:cxn>
                  <a:cxn ang="0">
                    <a:pos x="connsiteX1532" y="connsiteY1532"/>
                  </a:cxn>
                  <a:cxn ang="0">
                    <a:pos x="connsiteX1533" y="connsiteY1533"/>
                  </a:cxn>
                  <a:cxn ang="0">
                    <a:pos x="connsiteX1534" y="connsiteY1534"/>
                  </a:cxn>
                  <a:cxn ang="0">
                    <a:pos x="connsiteX1535" y="connsiteY1535"/>
                  </a:cxn>
                  <a:cxn ang="0">
                    <a:pos x="connsiteX1536" y="connsiteY1536"/>
                  </a:cxn>
                  <a:cxn ang="0">
                    <a:pos x="connsiteX1537" y="connsiteY1537"/>
                  </a:cxn>
                  <a:cxn ang="0">
                    <a:pos x="connsiteX1538" y="connsiteY1538"/>
                  </a:cxn>
                  <a:cxn ang="0">
                    <a:pos x="connsiteX1539" y="connsiteY1539"/>
                  </a:cxn>
                  <a:cxn ang="0">
                    <a:pos x="connsiteX1540" y="connsiteY1540"/>
                  </a:cxn>
                  <a:cxn ang="0">
                    <a:pos x="connsiteX1541" y="connsiteY1541"/>
                  </a:cxn>
                  <a:cxn ang="0">
                    <a:pos x="connsiteX1542" y="connsiteY1542"/>
                  </a:cxn>
                  <a:cxn ang="0">
                    <a:pos x="connsiteX1543" y="connsiteY1543"/>
                  </a:cxn>
                  <a:cxn ang="0">
                    <a:pos x="connsiteX1544" y="connsiteY1544"/>
                  </a:cxn>
                  <a:cxn ang="0">
                    <a:pos x="connsiteX1545" y="connsiteY1545"/>
                  </a:cxn>
                  <a:cxn ang="0">
                    <a:pos x="connsiteX1546" y="connsiteY1546"/>
                  </a:cxn>
                  <a:cxn ang="0">
                    <a:pos x="connsiteX1547" y="connsiteY1547"/>
                  </a:cxn>
                  <a:cxn ang="0">
                    <a:pos x="connsiteX1548" y="connsiteY1548"/>
                  </a:cxn>
                  <a:cxn ang="0">
                    <a:pos x="connsiteX1549" y="connsiteY1549"/>
                  </a:cxn>
                  <a:cxn ang="0">
                    <a:pos x="connsiteX1550" y="connsiteY1550"/>
                  </a:cxn>
                  <a:cxn ang="0">
                    <a:pos x="connsiteX1551" y="connsiteY1551"/>
                  </a:cxn>
                  <a:cxn ang="0">
                    <a:pos x="connsiteX1552" y="connsiteY1552"/>
                  </a:cxn>
                  <a:cxn ang="0">
                    <a:pos x="connsiteX1553" y="connsiteY1553"/>
                  </a:cxn>
                  <a:cxn ang="0">
                    <a:pos x="connsiteX1554" y="connsiteY1554"/>
                  </a:cxn>
                  <a:cxn ang="0">
                    <a:pos x="connsiteX1555" y="connsiteY1555"/>
                  </a:cxn>
                  <a:cxn ang="0">
                    <a:pos x="connsiteX1556" y="connsiteY1556"/>
                  </a:cxn>
                  <a:cxn ang="0">
                    <a:pos x="connsiteX1557" y="connsiteY1557"/>
                  </a:cxn>
                  <a:cxn ang="0">
                    <a:pos x="connsiteX1558" y="connsiteY1558"/>
                  </a:cxn>
                  <a:cxn ang="0">
                    <a:pos x="connsiteX1559" y="connsiteY1559"/>
                  </a:cxn>
                  <a:cxn ang="0">
                    <a:pos x="connsiteX1560" y="connsiteY1560"/>
                  </a:cxn>
                  <a:cxn ang="0">
                    <a:pos x="connsiteX1561" y="connsiteY1561"/>
                  </a:cxn>
                  <a:cxn ang="0">
                    <a:pos x="connsiteX1562" y="connsiteY1562"/>
                  </a:cxn>
                  <a:cxn ang="0">
                    <a:pos x="connsiteX1563" y="connsiteY1563"/>
                  </a:cxn>
                  <a:cxn ang="0">
                    <a:pos x="connsiteX1564" y="connsiteY1564"/>
                  </a:cxn>
                  <a:cxn ang="0">
                    <a:pos x="connsiteX1565" y="connsiteY1565"/>
                  </a:cxn>
                  <a:cxn ang="0">
                    <a:pos x="connsiteX1566" y="connsiteY1566"/>
                  </a:cxn>
                  <a:cxn ang="0">
                    <a:pos x="connsiteX1567" y="connsiteY1567"/>
                  </a:cxn>
                  <a:cxn ang="0">
                    <a:pos x="connsiteX1568" y="connsiteY1568"/>
                  </a:cxn>
                  <a:cxn ang="0">
                    <a:pos x="connsiteX1569" y="connsiteY1569"/>
                  </a:cxn>
                  <a:cxn ang="0">
                    <a:pos x="connsiteX1570" y="connsiteY1570"/>
                  </a:cxn>
                  <a:cxn ang="0">
                    <a:pos x="connsiteX1571" y="connsiteY1571"/>
                  </a:cxn>
                  <a:cxn ang="0">
                    <a:pos x="connsiteX1572" y="connsiteY1572"/>
                  </a:cxn>
                  <a:cxn ang="0">
                    <a:pos x="connsiteX1573" y="connsiteY1573"/>
                  </a:cxn>
                  <a:cxn ang="0">
                    <a:pos x="connsiteX1574" y="connsiteY1574"/>
                  </a:cxn>
                  <a:cxn ang="0">
                    <a:pos x="connsiteX1575" y="connsiteY1575"/>
                  </a:cxn>
                  <a:cxn ang="0">
                    <a:pos x="connsiteX1576" y="connsiteY1576"/>
                  </a:cxn>
                  <a:cxn ang="0">
                    <a:pos x="connsiteX1577" y="connsiteY1577"/>
                  </a:cxn>
                  <a:cxn ang="0">
                    <a:pos x="connsiteX1578" y="connsiteY1578"/>
                  </a:cxn>
                  <a:cxn ang="0">
                    <a:pos x="connsiteX1579" y="connsiteY1579"/>
                  </a:cxn>
                  <a:cxn ang="0">
                    <a:pos x="connsiteX1580" y="connsiteY1580"/>
                  </a:cxn>
                  <a:cxn ang="0">
                    <a:pos x="connsiteX1581" y="connsiteY1581"/>
                  </a:cxn>
                  <a:cxn ang="0">
                    <a:pos x="connsiteX1582" y="connsiteY1582"/>
                  </a:cxn>
                  <a:cxn ang="0">
                    <a:pos x="connsiteX1583" y="connsiteY1583"/>
                  </a:cxn>
                  <a:cxn ang="0">
                    <a:pos x="connsiteX1584" y="connsiteY1584"/>
                  </a:cxn>
                  <a:cxn ang="0">
                    <a:pos x="connsiteX1585" y="connsiteY1585"/>
                  </a:cxn>
                  <a:cxn ang="0">
                    <a:pos x="connsiteX1586" y="connsiteY1586"/>
                  </a:cxn>
                  <a:cxn ang="0">
                    <a:pos x="connsiteX1587" y="connsiteY1587"/>
                  </a:cxn>
                  <a:cxn ang="0">
                    <a:pos x="connsiteX1588" y="connsiteY1588"/>
                  </a:cxn>
                  <a:cxn ang="0">
                    <a:pos x="connsiteX1589" y="connsiteY1589"/>
                  </a:cxn>
                  <a:cxn ang="0">
                    <a:pos x="connsiteX1590" y="connsiteY1590"/>
                  </a:cxn>
                  <a:cxn ang="0">
                    <a:pos x="connsiteX1591" y="connsiteY1591"/>
                  </a:cxn>
                  <a:cxn ang="0">
                    <a:pos x="connsiteX1592" y="connsiteY1592"/>
                  </a:cxn>
                  <a:cxn ang="0">
                    <a:pos x="connsiteX1593" y="connsiteY1593"/>
                  </a:cxn>
                  <a:cxn ang="0">
                    <a:pos x="connsiteX1594" y="connsiteY1594"/>
                  </a:cxn>
                  <a:cxn ang="0">
                    <a:pos x="connsiteX1595" y="connsiteY1595"/>
                  </a:cxn>
                  <a:cxn ang="0">
                    <a:pos x="connsiteX1596" y="connsiteY1596"/>
                  </a:cxn>
                  <a:cxn ang="0">
                    <a:pos x="connsiteX1597" y="connsiteY1597"/>
                  </a:cxn>
                  <a:cxn ang="0">
                    <a:pos x="connsiteX1598" y="connsiteY1598"/>
                  </a:cxn>
                  <a:cxn ang="0">
                    <a:pos x="connsiteX1599" y="connsiteY1599"/>
                  </a:cxn>
                  <a:cxn ang="0">
                    <a:pos x="connsiteX1600" y="connsiteY1600"/>
                  </a:cxn>
                  <a:cxn ang="0">
                    <a:pos x="connsiteX1601" y="connsiteY1601"/>
                  </a:cxn>
                  <a:cxn ang="0">
                    <a:pos x="connsiteX1602" y="connsiteY1602"/>
                  </a:cxn>
                  <a:cxn ang="0">
                    <a:pos x="connsiteX1603" y="connsiteY1603"/>
                  </a:cxn>
                  <a:cxn ang="0">
                    <a:pos x="connsiteX1604" y="connsiteY1604"/>
                  </a:cxn>
                  <a:cxn ang="0">
                    <a:pos x="connsiteX1605" y="connsiteY1605"/>
                  </a:cxn>
                  <a:cxn ang="0">
                    <a:pos x="connsiteX1606" y="connsiteY1606"/>
                  </a:cxn>
                  <a:cxn ang="0">
                    <a:pos x="connsiteX1607" y="connsiteY1607"/>
                  </a:cxn>
                  <a:cxn ang="0">
                    <a:pos x="connsiteX1608" y="connsiteY1608"/>
                  </a:cxn>
                  <a:cxn ang="0">
                    <a:pos x="connsiteX1609" y="connsiteY1609"/>
                  </a:cxn>
                  <a:cxn ang="0">
                    <a:pos x="connsiteX1610" y="connsiteY1610"/>
                  </a:cxn>
                  <a:cxn ang="0">
                    <a:pos x="connsiteX1611" y="connsiteY1611"/>
                  </a:cxn>
                  <a:cxn ang="0">
                    <a:pos x="connsiteX1612" y="connsiteY1612"/>
                  </a:cxn>
                  <a:cxn ang="0">
                    <a:pos x="connsiteX1613" y="connsiteY1613"/>
                  </a:cxn>
                  <a:cxn ang="0">
                    <a:pos x="connsiteX1614" y="connsiteY1614"/>
                  </a:cxn>
                  <a:cxn ang="0">
                    <a:pos x="connsiteX1615" y="connsiteY1615"/>
                  </a:cxn>
                  <a:cxn ang="0">
                    <a:pos x="connsiteX1616" y="connsiteY1616"/>
                  </a:cxn>
                  <a:cxn ang="0">
                    <a:pos x="connsiteX1617" y="connsiteY1617"/>
                  </a:cxn>
                  <a:cxn ang="0">
                    <a:pos x="connsiteX1618" y="connsiteY1618"/>
                  </a:cxn>
                  <a:cxn ang="0">
                    <a:pos x="connsiteX1619" y="connsiteY1619"/>
                  </a:cxn>
                  <a:cxn ang="0">
                    <a:pos x="connsiteX1620" y="connsiteY1620"/>
                  </a:cxn>
                  <a:cxn ang="0">
                    <a:pos x="connsiteX1621" y="connsiteY1621"/>
                  </a:cxn>
                  <a:cxn ang="0">
                    <a:pos x="connsiteX1622" y="connsiteY1622"/>
                  </a:cxn>
                  <a:cxn ang="0">
                    <a:pos x="connsiteX1623" y="connsiteY1623"/>
                  </a:cxn>
                  <a:cxn ang="0">
                    <a:pos x="connsiteX1624" y="connsiteY1624"/>
                  </a:cxn>
                  <a:cxn ang="0">
                    <a:pos x="connsiteX1625" y="connsiteY1625"/>
                  </a:cxn>
                  <a:cxn ang="0">
                    <a:pos x="connsiteX1626" y="connsiteY1626"/>
                  </a:cxn>
                  <a:cxn ang="0">
                    <a:pos x="connsiteX1627" y="connsiteY1627"/>
                  </a:cxn>
                  <a:cxn ang="0">
                    <a:pos x="connsiteX1628" y="connsiteY1628"/>
                  </a:cxn>
                  <a:cxn ang="0">
                    <a:pos x="connsiteX1629" y="connsiteY1629"/>
                  </a:cxn>
                  <a:cxn ang="0">
                    <a:pos x="connsiteX1630" y="connsiteY1630"/>
                  </a:cxn>
                  <a:cxn ang="0">
                    <a:pos x="connsiteX1631" y="connsiteY1631"/>
                  </a:cxn>
                  <a:cxn ang="0">
                    <a:pos x="connsiteX1632" y="connsiteY1632"/>
                  </a:cxn>
                  <a:cxn ang="0">
                    <a:pos x="connsiteX1633" y="connsiteY1633"/>
                  </a:cxn>
                  <a:cxn ang="0">
                    <a:pos x="connsiteX1634" y="connsiteY1634"/>
                  </a:cxn>
                  <a:cxn ang="0">
                    <a:pos x="connsiteX1635" y="connsiteY1635"/>
                  </a:cxn>
                  <a:cxn ang="0">
                    <a:pos x="connsiteX1636" y="connsiteY1636"/>
                  </a:cxn>
                  <a:cxn ang="0">
                    <a:pos x="connsiteX1637" y="connsiteY1637"/>
                  </a:cxn>
                  <a:cxn ang="0">
                    <a:pos x="connsiteX1638" y="connsiteY1638"/>
                  </a:cxn>
                  <a:cxn ang="0">
                    <a:pos x="connsiteX1639" y="connsiteY1639"/>
                  </a:cxn>
                  <a:cxn ang="0">
                    <a:pos x="connsiteX1640" y="connsiteY1640"/>
                  </a:cxn>
                  <a:cxn ang="0">
                    <a:pos x="connsiteX1641" y="connsiteY1641"/>
                  </a:cxn>
                  <a:cxn ang="0">
                    <a:pos x="connsiteX1642" y="connsiteY1642"/>
                  </a:cxn>
                  <a:cxn ang="0">
                    <a:pos x="connsiteX1643" y="connsiteY1643"/>
                  </a:cxn>
                  <a:cxn ang="0">
                    <a:pos x="connsiteX1644" y="connsiteY1644"/>
                  </a:cxn>
                  <a:cxn ang="0">
                    <a:pos x="connsiteX1645" y="connsiteY1645"/>
                  </a:cxn>
                  <a:cxn ang="0">
                    <a:pos x="connsiteX1646" y="connsiteY1646"/>
                  </a:cxn>
                  <a:cxn ang="0">
                    <a:pos x="connsiteX1647" y="connsiteY1647"/>
                  </a:cxn>
                  <a:cxn ang="0">
                    <a:pos x="connsiteX1648" y="connsiteY1648"/>
                  </a:cxn>
                  <a:cxn ang="0">
                    <a:pos x="connsiteX1649" y="connsiteY1649"/>
                  </a:cxn>
                  <a:cxn ang="0">
                    <a:pos x="connsiteX1650" y="connsiteY1650"/>
                  </a:cxn>
                  <a:cxn ang="0">
                    <a:pos x="connsiteX1651" y="connsiteY1651"/>
                  </a:cxn>
                  <a:cxn ang="0">
                    <a:pos x="connsiteX1652" y="connsiteY1652"/>
                  </a:cxn>
                  <a:cxn ang="0">
                    <a:pos x="connsiteX1653" y="connsiteY1653"/>
                  </a:cxn>
                  <a:cxn ang="0">
                    <a:pos x="connsiteX1654" y="connsiteY1654"/>
                  </a:cxn>
                  <a:cxn ang="0">
                    <a:pos x="connsiteX1655" y="connsiteY1655"/>
                  </a:cxn>
                  <a:cxn ang="0">
                    <a:pos x="connsiteX1656" y="connsiteY1656"/>
                  </a:cxn>
                  <a:cxn ang="0">
                    <a:pos x="connsiteX1657" y="connsiteY1657"/>
                  </a:cxn>
                  <a:cxn ang="0">
                    <a:pos x="connsiteX1658" y="connsiteY1658"/>
                  </a:cxn>
                  <a:cxn ang="0">
                    <a:pos x="connsiteX1659" y="connsiteY1659"/>
                  </a:cxn>
                  <a:cxn ang="0">
                    <a:pos x="connsiteX1660" y="connsiteY1660"/>
                  </a:cxn>
                  <a:cxn ang="0">
                    <a:pos x="connsiteX1661" y="connsiteY1661"/>
                  </a:cxn>
                  <a:cxn ang="0">
                    <a:pos x="connsiteX1662" y="connsiteY1662"/>
                  </a:cxn>
                  <a:cxn ang="0">
                    <a:pos x="connsiteX1663" y="connsiteY1663"/>
                  </a:cxn>
                  <a:cxn ang="0">
                    <a:pos x="connsiteX1664" y="connsiteY1664"/>
                  </a:cxn>
                  <a:cxn ang="0">
                    <a:pos x="connsiteX1665" y="connsiteY1665"/>
                  </a:cxn>
                  <a:cxn ang="0">
                    <a:pos x="connsiteX1666" y="connsiteY1666"/>
                  </a:cxn>
                  <a:cxn ang="0">
                    <a:pos x="connsiteX1667" y="connsiteY1667"/>
                  </a:cxn>
                  <a:cxn ang="0">
                    <a:pos x="connsiteX1668" y="connsiteY1668"/>
                  </a:cxn>
                  <a:cxn ang="0">
                    <a:pos x="connsiteX1669" y="connsiteY1669"/>
                  </a:cxn>
                  <a:cxn ang="0">
                    <a:pos x="connsiteX1670" y="connsiteY1670"/>
                  </a:cxn>
                  <a:cxn ang="0">
                    <a:pos x="connsiteX1671" y="connsiteY1671"/>
                  </a:cxn>
                  <a:cxn ang="0">
                    <a:pos x="connsiteX1672" y="connsiteY1672"/>
                  </a:cxn>
                  <a:cxn ang="0">
                    <a:pos x="connsiteX1673" y="connsiteY1673"/>
                  </a:cxn>
                  <a:cxn ang="0">
                    <a:pos x="connsiteX1674" y="connsiteY1674"/>
                  </a:cxn>
                  <a:cxn ang="0">
                    <a:pos x="connsiteX1675" y="connsiteY1675"/>
                  </a:cxn>
                  <a:cxn ang="0">
                    <a:pos x="connsiteX1676" y="connsiteY1676"/>
                  </a:cxn>
                  <a:cxn ang="0">
                    <a:pos x="connsiteX1677" y="connsiteY1677"/>
                  </a:cxn>
                  <a:cxn ang="0">
                    <a:pos x="connsiteX1678" y="connsiteY1678"/>
                  </a:cxn>
                  <a:cxn ang="0">
                    <a:pos x="connsiteX1679" y="connsiteY1679"/>
                  </a:cxn>
                  <a:cxn ang="0">
                    <a:pos x="connsiteX1680" y="connsiteY1680"/>
                  </a:cxn>
                  <a:cxn ang="0">
                    <a:pos x="connsiteX1681" y="connsiteY1681"/>
                  </a:cxn>
                  <a:cxn ang="0">
                    <a:pos x="connsiteX1682" y="connsiteY1682"/>
                  </a:cxn>
                  <a:cxn ang="0">
                    <a:pos x="connsiteX1683" y="connsiteY1683"/>
                  </a:cxn>
                  <a:cxn ang="0">
                    <a:pos x="connsiteX1684" y="connsiteY1684"/>
                  </a:cxn>
                  <a:cxn ang="0">
                    <a:pos x="connsiteX1685" y="connsiteY1685"/>
                  </a:cxn>
                  <a:cxn ang="0">
                    <a:pos x="connsiteX1686" y="connsiteY1686"/>
                  </a:cxn>
                  <a:cxn ang="0">
                    <a:pos x="connsiteX1687" y="connsiteY1687"/>
                  </a:cxn>
                  <a:cxn ang="0">
                    <a:pos x="connsiteX1688" y="connsiteY1688"/>
                  </a:cxn>
                  <a:cxn ang="0">
                    <a:pos x="connsiteX1689" y="connsiteY1689"/>
                  </a:cxn>
                  <a:cxn ang="0">
                    <a:pos x="connsiteX1690" y="connsiteY1690"/>
                  </a:cxn>
                  <a:cxn ang="0">
                    <a:pos x="connsiteX1691" y="connsiteY1691"/>
                  </a:cxn>
                  <a:cxn ang="0">
                    <a:pos x="connsiteX1692" y="connsiteY1692"/>
                  </a:cxn>
                  <a:cxn ang="0">
                    <a:pos x="connsiteX1693" y="connsiteY1693"/>
                  </a:cxn>
                  <a:cxn ang="0">
                    <a:pos x="connsiteX1694" y="connsiteY1694"/>
                  </a:cxn>
                  <a:cxn ang="0">
                    <a:pos x="connsiteX1695" y="connsiteY1695"/>
                  </a:cxn>
                  <a:cxn ang="0">
                    <a:pos x="connsiteX1696" y="connsiteY1696"/>
                  </a:cxn>
                  <a:cxn ang="0">
                    <a:pos x="connsiteX1697" y="connsiteY1697"/>
                  </a:cxn>
                  <a:cxn ang="0">
                    <a:pos x="connsiteX1698" y="connsiteY1698"/>
                  </a:cxn>
                  <a:cxn ang="0">
                    <a:pos x="connsiteX1699" y="connsiteY1699"/>
                  </a:cxn>
                  <a:cxn ang="0">
                    <a:pos x="connsiteX1700" y="connsiteY1700"/>
                  </a:cxn>
                  <a:cxn ang="0">
                    <a:pos x="connsiteX1701" y="connsiteY1701"/>
                  </a:cxn>
                  <a:cxn ang="0">
                    <a:pos x="connsiteX1702" y="connsiteY1702"/>
                  </a:cxn>
                  <a:cxn ang="0">
                    <a:pos x="connsiteX1703" y="connsiteY1703"/>
                  </a:cxn>
                  <a:cxn ang="0">
                    <a:pos x="connsiteX1704" y="connsiteY1704"/>
                  </a:cxn>
                  <a:cxn ang="0">
                    <a:pos x="connsiteX1705" y="connsiteY1705"/>
                  </a:cxn>
                  <a:cxn ang="0">
                    <a:pos x="connsiteX1706" y="connsiteY1706"/>
                  </a:cxn>
                  <a:cxn ang="0">
                    <a:pos x="connsiteX1707" y="connsiteY1707"/>
                  </a:cxn>
                  <a:cxn ang="0">
                    <a:pos x="connsiteX1708" y="connsiteY1708"/>
                  </a:cxn>
                  <a:cxn ang="0">
                    <a:pos x="connsiteX1709" y="connsiteY1709"/>
                  </a:cxn>
                  <a:cxn ang="0">
                    <a:pos x="connsiteX1710" y="connsiteY1710"/>
                  </a:cxn>
                  <a:cxn ang="0">
                    <a:pos x="connsiteX1711" y="connsiteY1711"/>
                  </a:cxn>
                  <a:cxn ang="0">
                    <a:pos x="connsiteX1712" y="connsiteY1712"/>
                  </a:cxn>
                  <a:cxn ang="0">
                    <a:pos x="connsiteX1713" y="connsiteY1713"/>
                  </a:cxn>
                  <a:cxn ang="0">
                    <a:pos x="connsiteX1714" y="connsiteY1714"/>
                  </a:cxn>
                  <a:cxn ang="0">
                    <a:pos x="connsiteX1715" y="connsiteY1715"/>
                  </a:cxn>
                  <a:cxn ang="0">
                    <a:pos x="connsiteX1716" y="connsiteY1716"/>
                  </a:cxn>
                  <a:cxn ang="0">
                    <a:pos x="connsiteX1717" y="connsiteY1717"/>
                  </a:cxn>
                  <a:cxn ang="0">
                    <a:pos x="connsiteX1718" y="connsiteY1718"/>
                  </a:cxn>
                  <a:cxn ang="0">
                    <a:pos x="connsiteX1719" y="connsiteY1719"/>
                  </a:cxn>
                  <a:cxn ang="0">
                    <a:pos x="connsiteX1720" y="connsiteY1720"/>
                  </a:cxn>
                  <a:cxn ang="0">
                    <a:pos x="connsiteX1721" y="connsiteY1721"/>
                  </a:cxn>
                  <a:cxn ang="0">
                    <a:pos x="connsiteX1722" y="connsiteY1722"/>
                  </a:cxn>
                  <a:cxn ang="0">
                    <a:pos x="connsiteX1723" y="connsiteY1723"/>
                  </a:cxn>
                  <a:cxn ang="0">
                    <a:pos x="connsiteX1724" y="connsiteY1724"/>
                  </a:cxn>
                  <a:cxn ang="0">
                    <a:pos x="connsiteX1725" y="connsiteY1725"/>
                  </a:cxn>
                  <a:cxn ang="0">
                    <a:pos x="connsiteX1726" y="connsiteY1726"/>
                  </a:cxn>
                  <a:cxn ang="0">
                    <a:pos x="connsiteX1727" y="connsiteY1727"/>
                  </a:cxn>
                  <a:cxn ang="0">
                    <a:pos x="connsiteX1728" y="connsiteY1728"/>
                  </a:cxn>
                  <a:cxn ang="0">
                    <a:pos x="connsiteX1729" y="connsiteY1729"/>
                  </a:cxn>
                  <a:cxn ang="0">
                    <a:pos x="connsiteX1730" y="connsiteY1730"/>
                  </a:cxn>
                  <a:cxn ang="0">
                    <a:pos x="connsiteX1731" y="connsiteY1731"/>
                  </a:cxn>
                  <a:cxn ang="0">
                    <a:pos x="connsiteX1732" y="connsiteY1732"/>
                  </a:cxn>
                  <a:cxn ang="0">
                    <a:pos x="connsiteX1733" y="connsiteY1733"/>
                  </a:cxn>
                  <a:cxn ang="0">
                    <a:pos x="connsiteX1734" y="connsiteY1734"/>
                  </a:cxn>
                  <a:cxn ang="0">
                    <a:pos x="connsiteX1735" y="connsiteY1735"/>
                  </a:cxn>
                  <a:cxn ang="0">
                    <a:pos x="connsiteX1736" y="connsiteY1736"/>
                  </a:cxn>
                  <a:cxn ang="0">
                    <a:pos x="connsiteX1737" y="connsiteY1737"/>
                  </a:cxn>
                  <a:cxn ang="0">
                    <a:pos x="connsiteX1738" y="connsiteY1738"/>
                  </a:cxn>
                  <a:cxn ang="0">
                    <a:pos x="connsiteX1739" y="connsiteY1739"/>
                  </a:cxn>
                  <a:cxn ang="0">
                    <a:pos x="connsiteX1740" y="connsiteY1740"/>
                  </a:cxn>
                  <a:cxn ang="0">
                    <a:pos x="connsiteX1741" y="connsiteY1741"/>
                  </a:cxn>
                  <a:cxn ang="0">
                    <a:pos x="connsiteX1742" y="connsiteY1742"/>
                  </a:cxn>
                  <a:cxn ang="0">
                    <a:pos x="connsiteX1743" y="connsiteY1743"/>
                  </a:cxn>
                  <a:cxn ang="0">
                    <a:pos x="connsiteX1744" y="connsiteY1744"/>
                  </a:cxn>
                  <a:cxn ang="0">
                    <a:pos x="connsiteX1745" y="connsiteY1745"/>
                  </a:cxn>
                  <a:cxn ang="0">
                    <a:pos x="connsiteX1746" y="connsiteY1746"/>
                  </a:cxn>
                  <a:cxn ang="0">
                    <a:pos x="connsiteX1747" y="connsiteY1747"/>
                  </a:cxn>
                  <a:cxn ang="0">
                    <a:pos x="connsiteX1748" y="connsiteY1748"/>
                  </a:cxn>
                  <a:cxn ang="0">
                    <a:pos x="connsiteX1749" y="connsiteY1749"/>
                  </a:cxn>
                  <a:cxn ang="0">
                    <a:pos x="connsiteX1750" y="connsiteY1750"/>
                  </a:cxn>
                  <a:cxn ang="0">
                    <a:pos x="connsiteX1751" y="connsiteY1751"/>
                  </a:cxn>
                  <a:cxn ang="0">
                    <a:pos x="connsiteX1752" y="connsiteY1752"/>
                  </a:cxn>
                  <a:cxn ang="0">
                    <a:pos x="connsiteX1753" y="connsiteY1753"/>
                  </a:cxn>
                  <a:cxn ang="0">
                    <a:pos x="connsiteX1754" y="connsiteY1754"/>
                  </a:cxn>
                  <a:cxn ang="0">
                    <a:pos x="connsiteX1755" y="connsiteY1755"/>
                  </a:cxn>
                  <a:cxn ang="0">
                    <a:pos x="connsiteX1756" y="connsiteY1756"/>
                  </a:cxn>
                  <a:cxn ang="0">
                    <a:pos x="connsiteX1757" y="connsiteY1757"/>
                  </a:cxn>
                  <a:cxn ang="0">
                    <a:pos x="connsiteX1758" y="connsiteY1758"/>
                  </a:cxn>
                  <a:cxn ang="0">
                    <a:pos x="connsiteX1759" y="connsiteY1759"/>
                  </a:cxn>
                  <a:cxn ang="0">
                    <a:pos x="connsiteX1760" y="connsiteY1760"/>
                  </a:cxn>
                  <a:cxn ang="0">
                    <a:pos x="connsiteX1761" y="connsiteY1761"/>
                  </a:cxn>
                  <a:cxn ang="0">
                    <a:pos x="connsiteX1762" y="connsiteY1762"/>
                  </a:cxn>
                  <a:cxn ang="0">
                    <a:pos x="connsiteX1763" y="connsiteY1763"/>
                  </a:cxn>
                  <a:cxn ang="0">
                    <a:pos x="connsiteX1764" y="connsiteY1764"/>
                  </a:cxn>
                  <a:cxn ang="0">
                    <a:pos x="connsiteX1765" y="connsiteY1765"/>
                  </a:cxn>
                  <a:cxn ang="0">
                    <a:pos x="connsiteX1766" y="connsiteY1766"/>
                  </a:cxn>
                  <a:cxn ang="0">
                    <a:pos x="connsiteX1767" y="connsiteY1767"/>
                  </a:cxn>
                  <a:cxn ang="0">
                    <a:pos x="connsiteX1768" y="connsiteY1768"/>
                  </a:cxn>
                  <a:cxn ang="0">
                    <a:pos x="connsiteX1769" y="connsiteY1769"/>
                  </a:cxn>
                  <a:cxn ang="0">
                    <a:pos x="connsiteX1770" y="connsiteY1770"/>
                  </a:cxn>
                  <a:cxn ang="0">
                    <a:pos x="connsiteX1771" y="connsiteY1771"/>
                  </a:cxn>
                  <a:cxn ang="0">
                    <a:pos x="connsiteX1772" y="connsiteY1772"/>
                  </a:cxn>
                  <a:cxn ang="0">
                    <a:pos x="connsiteX1773" y="connsiteY1773"/>
                  </a:cxn>
                  <a:cxn ang="0">
                    <a:pos x="connsiteX1774" y="connsiteY1774"/>
                  </a:cxn>
                  <a:cxn ang="0">
                    <a:pos x="connsiteX1775" y="connsiteY1775"/>
                  </a:cxn>
                  <a:cxn ang="0">
                    <a:pos x="connsiteX1776" y="connsiteY1776"/>
                  </a:cxn>
                  <a:cxn ang="0">
                    <a:pos x="connsiteX1777" y="connsiteY1777"/>
                  </a:cxn>
                  <a:cxn ang="0">
                    <a:pos x="connsiteX1778" y="connsiteY1778"/>
                  </a:cxn>
                  <a:cxn ang="0">
                    <a:pos x="connsiteX1779" y="connsiteY1779"/>
                  </a:cxn>
                  <a:cxn ang="0">
                    <a:pos x="connsiteX1780" y="connsiteY1780"/>
                  </a:cxn>
                  <a:cxn ang="0">
                    <a:pos x="connsiteX1781" y="connsiteY1781"/>
                  </a:cxn>
                  <a:cxn ang="0">
                    <a:pos x="connsiteX1782" y="connsiteY1782"/>
                  </a:cxn>
                  <a:cxn ang="0">
                    <a:pos x="connsiteX1783" y="connsiteY1783"/>
                  </a:cxn>
                  <a:cxn ang="0">
                    <a:pos x="connsiteX1784" y="connsiteY1784"/>
                  </a:cxn>
                  <a:cxn ang="0">
                    <a:pos x="connsiteX1785" y="connsiteY1785"/>
                  </a:cxn>
                  <a:cxn ang="0">
                    <a:pos x="connsiteX1786" y="connsiteY1786"/>
                  </a:cxn>
                  <a:cxn ang="0">
                    <a:pos x="connsiteX1787" y="connsiteY1787"/>
                  </a:cxn>
                  <a:cxn ang="0">
                    <a:pos x="connsiteX1788" y="connsiteY1788"/>
                  </a:cxn>
                  <a:cxn ang="0">
                    <a:pos x="connsiteX1789" y="connsiteY1789"/>
                  </a:cxn>
                  <a:cxn ang="0">
                    <a:pos x="connsiteX1790" y="connsiteY1790"/>
                  </a:cxn>
                  <a:cxn ang="0">
                    <a:pos x="connsiteX1791" y="connsiteY1791"/>
                  </a:cxn>
                  <a:cxn ang="0">
                    <a:pos x="connsiteX1792" y="connsiteY1792"/>
                  </a:cxn>
                  <a:cxn ang="0">
                    <a:pos x="connsiteX1793" y="connsiteY1793"/>
                  </a:cxn>
                  <a:cxn ang="0">
                    <a:pos x="connsiteX1794" y="connsiteY1794"/>
                  </a:cxn>
                  <a:cxn ang="0">
                    <a:pos x="connsiteX1795" y="connsiteY1795"/>
                  </a:cxn>
                  <a:cxn ang="0">
                    <a:pos x="connsiteX1796" y="connsiteY1796"/>
                  </a:cxn>
                  <a:cxn ang="0">
                    <a:pos x="connsiteX1797" y="connsiteY1797"/>
                  </a:cxn>
                  <a:cxn ang="0">
                    <a:pos x="connsiteX1798" y="connsiteY1798"/>
                  </a:cxn>
                  <a:cxn ang="0">
                    <a:pos x="connsiteX1799" y="connsiteY1799"/>
                  </a:cxn>
                  <a:cxn ang="0">
                    <a:pos x="connsiteX1800" y="connsiteY1800"/>
                  </a:cxn>
                  <a:cxn ang="0">
                    <a:pos x="connsiteX1801" y="connsiteY1801"/>
                  </a:cxn>
                  <a:cxn ang="0">
                    <a:pos x="connsiteX1802" y="connsiteY1802"/>
                  </a:cxn>
                  <a:cxn ang="0">
                    <a:pos x="connsiteX1803" y="connsiteY1803"/>
                  </a:cxn>
                  <a:cxn ang="0">
                    <a:pos x="connsiteX1804" y="connsiteY1804"/>
                  </a:cxn>
                  <a:cxn ang="0">
                    <a:pos x="connsiteX1805" y="connsiteY1805"/>
                  </a:cxn>
                  <a:cxn ang="0">
                    <a:pos x="connsiteX1806" y="connsiteY1806"/>
                  </a:cxn>
                  <a:cxn ang="0">
                    <a:pos x="connsiteX1807" y="connsiteY1807"/>
                  </a:cxn>
                  <a:cxn ang="0">
                    <a:pos x="connsiteX1808" y="connsiteY1808"/>
                  </a:cxn>
                  <a:cxn ang="0">
                    <a:pos x="connsiteX1809" y="connsiteY1809"/>
                  </a:cxn>
                  <a:cxn ang="0">
                    <a:pos x="connsiteX1810" y="connsiteY1810"/>
                  </a:cxn>
                  <a:cxn ang="0">
                    <a:pos x="connsiteX1811" y="connsiteY1811"/>
                  </a:cxn>
                  <a:cxn ang="0">
                    <a:pos x="connsiteX1812" y="connsiteY1812"/>
                  </a:cxn>
                  <a:cxn ang="0">
                    <a:pos x="connsiteX1813" y="connsiteY1813"/>
                  </a:cxn>
                  <a:cxn ang="0">
                    <a:pos x="connsiteX1814" y="connsiteY1814"/>
                  </a:cxn>
                  <a:cxn ang="0">
                    <a:pos x="connsiteX1815" y="connsiteY1815"/>
                  </a:cxn>
                  <a:cxn ang="0">
                    <a:pos x="connsiteX1816" y="connsiteY1816"/>
                  </a:cxn>
                  <a:cxn ang="0">
                    <a:pos x="connsiteX1817" y="connsiteY1817"/>
                  </a:cxn>
                  <a:cxn ang="0">
                    <a:pos x="connsiteX1818" y="connsiteY1818"/>
                  </a:cxn>
                  <a:cxn ang="0">
                    <a:pos x="connsiteX1819" y="connsiteY1819"/>
                  </a:cxn>
                  <a:cxn ang="0">
                    <a:pos x="connsiteX1820" y="connsiteY1820"/>
                  </a:cxn>
                  <a:cxn ang="0">
                    <a:pos x="connsiteX1821" y="connsiteY1821"/>
                  </a:cxn>
                  <a:cxn ang="0">
                    <a:pos x="connsiteX1822" y="connsiteY1822"/>
                  </a:cxn>
                  <a:cxn ang="0">
                    <a:pos x="connsiteX1823" y="connsiteY1823"/>
                  </a:cxn>
                  <a:cxn ang="0">
                    <a:pos x="connsiteX1824" y="connsiteY1824"/>
                  </a:cxn>
                  <a:cxn ang="0">
                    <a:pos x="connsiteX1825" y="connsiteY1825"/>
                  </a:cxn>
                  <a:cxn ang="0">
                    <a:pos x="connsiteX1826" y="connsiteY1826"/>
                  </a:cxn>
                  <a:cxn ang="0">
                    <a:pos x="connsiteX1827" y="connsiteY1827"/>
                  </a:cxn>
                  <a:cxn ang="0">
                    <a:pos x="connsiteX1828" y="connsiteY1828"/>
                  </a:cxn>
                  <a:cxn ang="0">
                    <a:pos x="connsiteX1829" y="connsiteY1829"/>
                  </a:cxn>
                  <a:cxn ang="0">
                    <a:pos x="connsiteX1830" y="connsiteY1830"/>
                  </a:cxn>
                  <a:cxn ang="0">
                    <a:pos x="connsiteX1831" y="connsiteY1831"/>
                  </a:cxn>
                  <a:cxn ang="0">
                    <a:pos x="connsiteX1832" y="connsiteY1832"/>
                  </a:cxn>
                  <a:cxn ang="0">
                    <a:pos x="connsiteX1833" y="connsiteY1833"/>
                  </a:cxn>
                  <a:cxn ang="0">
                    <a:pos x="connsiteX1834" y="connsiteY1834"/>
                  </a:cxn>
                  <a:cxn ang="0">
                    <a:pos x="connsiteX1835" y="connsiteY1835"/>
                  </a:cxn>
                  <a:cxn ang="0">
                    <a:pos x="connsiteX1836" y="connsiteY1836"/>
                  </a:cxn>
                  <a:cxn ang="0">
                    <a:pos x="connsiteX1837" y="connsiteY1837"/>
                  </a:cxn>
                  <a:cxn ang="0">
                    <a:pos x="connsiteX1838" y="connsiteY1838"/>
                  </a:cxn>
                  <a:cxn ang="0">
                    <a:pos x="connsiteX1839" y="connsiteY1839"/>
                  </a:cxn>
                  <a:cxn ang="0">
                    <a:pos x="connsiteX1840" y="connsiteY1840"/>
                  </a:cxn>
                  <a:cxn ang="0">
                    <a:pos x="connsiteX1841" y="connsiteY1841"/>
                  </a:cxn>
                  <a:cxn ang="0">
                    <a:pos x="connsiteX1842" y="connsiteY1842"/>
                  </a:cxn>
                  <a:cxn ang="0">
                    <a:pos x="connsiteX1843" y="connsiteY1843"/>
                  </a:cxn>
                  <a:cxn ang="0">
                    <a:pos x="connsiteX1844" y="connsiteY1844"/>
                  </a:cxn>
                  <a:cxn ang="0">
                    <a:pos x="connsiteX1845" y="connsiteY1845"/>
                  </a:cxn>
                  <a:cxn ang="0">
                    <a:pos x="connsiteX1846" y="connsiteY1846"/>
                  </a:cxn>
                  <a:cxn ang="0">
                    <a:pos x="connsiteX1847" y="connsiteY1847"/>
                  </a:cxn>
                  <a:cxn ang="0">
                    <a:pos x="connsiteX1848" y="connsiteY1848"/>
                  </a:cxn>
                  <a:cxn ang="0">
                    <a:pos x="connsiteX1849" y="connsiteY1849"/>
                  </a:cxn>
                  <a:cxn ang="0">
                    <a:pos x="connsiteX1850" y="connsiteY1850"/>
                  </a:cxn>
                  <a:cxn ang="0">
                    <a:pos x="connsiteX1851" y="connsiteY1851"/>
                  </a:cxn>
                  <a:cxn ang="0">
                    <a:pos x="connsiteX1852" y="connsiteY1852"/>
                  </a:cxn>
                  <a:cxn ang="0">
                    <a:pos x="connsiteX1853" y="connsiteY1853"/>
                  </a:cxn>
                  <a:cxn ang="0">
                    <a:pos x="connsiteX1854" y="connsiteY1854"/>
                  </a:cxn>
                  <a:cxn ang="0">
                    <a:pos x="connsiteX1855" y="connsiteY1855"/>
                  </a:cxn>
                  <a:cxn ang="0">
                    <a:pos x="connsiteX1856" y="connsiteY1856"/>
                  </a:cxn>
                  <a:cxn ang="0">
                    <a:pos x="connsiteX1857" y="connsiteY1857"/>
                  </a:cxn>
                  <a:cxn ang="0">
                    <a:pos x="connsiteX1858" y="connsiteY1858"/>
                  </a:cxn>
                  <a:cxn ang="0">
                    <a:pos x="connsiteX1859" y="connsiteY1859"/>
                  </a:cxn>
                  <a:cxn ang="0">
                    <a:pos x="connsiteX1860" y="connsiteY1860"/>
                  </a:cxn>
                  <a:cxn ang="0">
                    <a:pos x="connsiteX1861" y="connsiteY1861"/>
                  </a:cxn>
                  <a:cxn ang="0">
                    <a:pos x="connsiteX1862" y="connsiteY1862"/>
                  </a:cxn>
                  <a:cxn ang="0">
                    <a:pos x="connsiteX1863" y="connsiteY1863"/>
                  </a:cxn>
                  <a:cxn ang="0">
                    <a:pos x="connsiteX1864" y="connsiteY1864"/>
                  </a:cxn>
                  <a:cxn ang="0">
                    <a:pos x="connsiteX1865" y="connsiteY1865"/>
                  </a:cxn>
                  <a:cxn ang="0">
                    <a:pos x="connsiteX1866" y="connsiteY1866"/>
                  </a:cxn>
                  <a:cxn ang="0">
                    <a:pos x="connsiteX1867" y="connsiteY1867"/>
                  </a:cxn>
                  <a:cxn ang="0">
                    <a:pos x="connsiteX1868" y="connsiteY1868"/>
                  </a:cxn>
                  <a:cxn ang="0">
                    <a:pos x="connsiteX1869" y="connsiteY1869"/>
                  </a:cxn>
                  <a:cxn ang="0">
                    <a:pos x="connsiteX1870" y="connsiteY1870"/>
                  </a:cxn>
                  <a:cxn ang="0">
                    <a:pos x="connsiteX1871" y="connsiteY1871"/>
                  </a:cxn>
                  <a:cxn ang="0">
                    <a:pos x="connsiteX1872" y="connsiteY1872"/>
                  </a:cxn>
                  <a:cxn ang="0">
                    <a:pos x="connsiteX1873" y="connsiteY1873"/>
                  </a:cxn>
                  <a:cxn ang="0">
                    <a:pos x="connsiteX1874" y="connsiteY1874"/>
                  </a:cxn>
                  <a:cxn ang="0">
                    <a:pos x="connsiteX1875" y="connsiteY1875"/>
                  </a:cxn>
                  <a:cxn ang="0">
                    <a:pos x="connsiteX1876" y="connsiteY1876"/>
                  </a:cxn>
                  <a:cxn ang="0">
                    <a:pos x="connsiteX1877" y="connsiteY1877"/>
                  </a:cxn>
                  <a:cxn ang="0">
                    <a:pos x="connsiteX1878" y="connsiteY1878"/>
                  </a:cxn>
                  <a:cxn ang="0">
                    <a:pos x="connsiteX1879" y="connsiteY1879"/>
                  </a:cxn>
                  <a:cxn ang="0">
                    <a:pos x="connsiteX1880" y="connsiteY1880"/>
                  </a:cxn>
                  <a:cxn ang="0">
                    <a:pos x="connsiteX1881" y="connsiteY1881"/>
                  </a:cxn>
                  <a:cxn ang="0">
                    <a:pos x="connsiteX1882" y="connsiteY1882"/>
                  </a:cxn>
                  <a:cxn ang="0">
                    <a:pos x="connsiteX1883" y="connsiteY1883"/>
                  </a:cxn>
                  <a:cxn ang="0">
                    <a:pos x="connsiteX1884" y="connsiteY1884"/>
                  </a:cxn>
                  <a:cxn ang="0">
                    <a:pos x="connsiteX1885" y="connsiteY1885"/>
                  </a:cxn>
                  <a:cxn ang="0">
                    <a:pos x="connsiteX1886" y="connsiteY1886"/>
                  </a:cxn>
                  <a:cxn ang="0">
                    <a:pos x="connsiteX1887" y="connsiteY1887"/>
                  </a:cxn>
                  <a:cxn ang="0">
                    <a:pos x="connsiteX1888" y="connsiteY1888"/>
                  </a:cxn>
                  <a:cxn ang="0">
                    <a:pos x="connsiteX1889" y="connsiteY1889"/>
                  </a:cxn>
                  <a:cxn ang="0">
                    <a:pos x="connsiteX1890" y="connsiteY1890"/>
                  </a:cxn>
                  <a:cxn ang="0">
                    <a:pos x="connsiteX1891" y="connsiteY1891"/>
                  </a:cxn>
                  <a:cxn ang="0">
                    <a:pos x="connsiteX1892" y="connsiteY1892"/>
                  </a:cxn>
                  <a:cxn ang="0">
                    <a:pos x="connsiteX1893" y="connsiteY1893"/>
                  </a:cxn>
                  <a:cxn ang="0">
                    <a:pos x="connsiteX1894" y="connsiteY1894"/>
                  </a:cxn>
                  <a:cxn ang="0">
                    <a:pos x="connsiteX1895" y="connsiteY1895"/>
                  </a:cxn>
                  <a:cxn ang="0">
                    <a:pos x="connsiteX1896" y="connsiteY1896"/>
                  </a:cxn>
                  <a:cxn ang="0">
                    <a:pos x="connsiteX1897" y="connsiteY1897"/>
                  </a:cxn>
                  <a:cxn ang="0">
                    <a:pos x="connsiteX1898" y="connsiteY1898"/>
                  </a:cxn>
                  <a:cxn ang="0">
                    <a:pos x="connsiteX1899" y="connsiteY1899"/>
                  </a:cxn>
                  <a:cxn ang="0">
                    <a:pos x="connsiteX1900" y="connsiteY1900"/>
                  </a:cxn>
                  <a:cxn ang="0">
                    <a:pos x="connsiteX1901" y="connsiteY1901"/>
                  </a:cxn>
                  <a:cxn ang="0">
                    <a:pos x="connsiteX1902" y="connsiteY1902"/>
                  </a:cxn>
                  <a:cxn ang="0">
                    <a:pos x="connsiteX1903" y="connsiteY1903"/>
                  </a:cxn>
                  <a:cxn ang="0">
                    <a:pos x="connsiteX1904" y="connsiteY1904"/>
                  </a:cxn>
                  <a:cxn ang="0">
                    <a:pos x="connsiteX1905" y="connsiteY1905"/>
                  </a:cxn>
                  <a:cxn ang="0">
                    <a:pos x="connsiteX1906" y="connsiteY1906"/>
                  </a:cxn>
                  <a:cxn ang="0">
                    <a:pos x="connsiteX1907" y="connsiteY1907"/>
                  </a:cxn>
                  <a:cxn ang="0">
                    <a:pos x="connsiteX1908" y="connsiteY1908"/>
                  </a:cxn>
                  <a:cxn ang="0">
                    <a:pos x="connsiteX1909" y="connsiteY1909"/>
                  </a:cxn>
                  <a:cxn ang="0">
                    <a:pos x="connsiteX1910" y="connsiteY1910"/>
                  </a:cxn>
                  <a:cxn ang="0">
                    <a:pos x="connsiteX1911" y="connsiteY1911"/>
                  </a:cxn>
                  <a:cxn ang="0">
                    <a:pos x="connsiteX1912" y="connsiteY1912"/>
                  </a:cxn>
                  <a:cxn ang="0">
                    <a:pos x="connsiteX1913" y="connsiteY1913"/>
                  </a:cxn>
                  <a:cxn ang="0">
                    <a:pos x="connsiteX1914" y="connsiteY1914"/>
                  </a:cxn>
                  <a:cxn ang="0">
                    <a:pos x="connsiteX1915" y="connsiteY1915"/>
                  </a:cxn>
                  <a:cxn ang="0">
                    <a:pos x="connsiteX1916" y="connsiteY1916"/>
                  </a:cxn>
                  <a:cxn ang="0">
                    <a:pos x="connsiteX1917" y="connsiteY1917"/>
                  </a:cxn>
                  <a:cxn ang="0">
                    <a:pos x="connsiteX1918" y="connsiteY1918"/>
                  </a:cxn>
                  <a:cxn ang="0">
                    <a:pos x="connsiteX1919" y="connsiteY1919"/>
                  </a:cxn>
                  <a:cxn ang="0">
                    <a:pos x="connsiteX1920" y="connsiteY1920"/>
                  </a:cxn>
                  <a:cxn ang="0">
                    <a:pos x="connsiteX1921" y="connsiteY1921"/>
                  </a:cxn>
                  <a:cxn ang="0">
                    <a:pos x="connsiteX1922" y="connsiteY1922"/>
                  </a:cxn>
                  <a:cxn ang="0">
                    <a:pos x="connsiteX1923" y="connsiteY1923"/>
                  </a:cxn>
                  <a:cxn ang="0">
                    <a:pos x="connsiteX1924" y="connsiteY1924"/>
                  </a:cxn>
                  <a:cxn ang="0">
                    <a:pos x="connsiteX1925" y="connsiteY1925"/>
                  </a:cxn>
                  <a:cxn ang="0">
                    <a:pos x="connsiteX1926" y="connsiteY1926"/>
                  </a:cxn>
                  <a:cxn ang="0">
                    <a:pos x="connsiteX1927" y="connsiteY1927"/>
                  </a:cxn>
                  <a:cxn ang="0">
                    <a:pos x="connsiteX1928" y="connsiteY1928"/>
                  </a:cxn>
                  <a:cxn ang="0">
                    <a:pos x="connsiteX1929" y="connsiteY1929"/>
                  </a:cxn>
                  <a:cxn ang="0">
                    <a:pos x="connsiteX1930" y="connsiteY1930"/>
                  </a:cxn>
                  <a:cxn ang="0">
                    <a:pos x="connsiteX1931" y="connsiteY1931"/>
                  </a:cxn>
                  <a:cxn ang="0">
                    <a:pos x="connsiteX1932" y="connsiteY1932"/>
                  </a:cxn>
                  <a:cxn ang="0">
                    <a:pos x="connsiteX1933" y="connsiteY1933"/>
                  </a:cxn>
                  <a:cxn ang="0">
                    <a:pos x="connsiteX1934" y="connsiteY1934"/>
                  </a:cxn>
                  <a:cxn ang="0">
                    <a:pos x="connsiteX1935" y="connsiteY1935"/>
                  </a:cxn>
                  <a:cxn ang="0">
                    <a:pos x="connsiteX1936" y="connsiteY1936"/>
                  </a:cxn>
                  <a:cxn ang="0">
                    <a:pos x="connsiteX1937" y="connsiteY1937"/>
                  </a:cxn>
                  <a:cxn ang="0">
                    <a:pos x="connsiteX1938" y="connsiteY1938"/>
                  </a:cxn>
                  <a:cxn ang="0">
                    <a:pos x="connsiteX1939" y="connsiteY1939"/>
                  </a:cxn>
                  <a:cxn ang="0">
                    <a:pos x="connsiteX1940" y="connsiteY1940"/>
                  </a:cxn>
                  <a:cxn ang="0">
                    <a:pos x="connsiteX1941" y="connsiteY1941"/>
                  </a:cxn>
                  <a:cxn ang="0">
                    <a:pos x="connsiteX1942" y="connsiteY1942"/>
                  </a:cxn>
                  <a:cxn ang="0">
                    <a:pos x="connsiteX1943" y="connsiteY1943"/>
                  </a:cxn>
                  <a:cxn ang="0">
                    <a:pos x="connsiteX1944" y="connsiteY1944"/>
                  </a:cxn>
                  <a:cxn ang="0">
                    <a:pos x="connsiteX1945" y="connsiteY1945"/>
                  </a:cxn>
                  <a:cxn ang="0">
                    <a:pos x="connsiteX1946" y="connsiteY1946"/>
                  </a:cxn>
                  <a:cxn ang="0">
                    <a:pos x="connsiteX1947" y="connsiteY1947"/>
                  </a:cxn>
                  <a:cxn ang="0">
                    <a:pos x="connsiteX1948" y="connsiteY1948"/>
                  </a:cxn>
                  <a:cxn ang="0">
                    <a:pos x="connsiteX1949" y="connsiteY1949"/>
                  </a:cxn>
                  <a:cxn ang="0">
                    <a:pos x="connsiteX1950" y="connsiteY1950"/>
                  </a:cxn>
                  <a:cxn ang="0">
                    <a:pos x="connsiteX1951" y="connsiteY1951"/>
                  </a:cxn>
                  <a:cxn ang="0">
                    <a:pos x="connsiteX1952" y="connsiteY1952"/>
                  </a:cxn>
                  <a:cxn ang="0">
                    <a:pos x="connsiteX1953" y="connsiteY1953"/>
                  </a:cxn>
                  <a:cxn ang="0">
                    <a:pos x="connsiteX1954" y="connsiteY1954"/>
                  </a:cxn>
                  <a:cxn ang="0">
                    <a:pos x="connsiteX1955" y="connsiteY1955"/>
                  </a:cxn>
                  <a:cxn ang="0">
                    <a:pos x="connsiteX1956" y="connsiteY1956"/>
                  </a:cxn>
                  <a:cxn ang="0">
                    <a:pos x="connsiteX1957" y="connsiteY1957"/>
                  </a:cxn>
                  <a:cxn ang="0">
                    <a:pos x="connsiteX1958" y="connsiteY1958"/>
                  </a:cxn>
                  <a:cxn ang="0">
                    <a:pos x="connsiteX1959" y="connsiteY1959"/>
                  </a:cxn>
                  <a:cxn ang="0">
                    <a:pos x="connsiteX1960" y="connsiteY1960"/>
                  </a:cxn>
                  <a:cxn ang="0">
                    <a:pos x="connsiteX1961" y="connsiteY1961"/>
                  </a:cxn>
                  <a:cxn ang="0">
                    <a:pos x="connsiteX1962" y="connsiteY1962"/>
                  </a:cxn>
                  <a:cxn ang="0">
                    <a:pos x="connsiteX1963" y="connsiteY1963"/>
                  </a:cxn>
                  <a:cxn ang="0">
                    <a:pos x="connsiteX1964" y="connsiteY1964"/>
                  </a:cxn>
                  <a:cxn ang="0">
                    <a:pos x="connsiteX1965" y="connsiteY1965"/>
                  </a:cxn>
                  <a:cxn ang="0">
                    <a:pos x="connsiteX1966" y="connsiteY1966"/>
                  </a:cxn>
                  <a:cxn ang="0">
                    <a:pos x="connsiteX1967" y="connsiteY1967"/>
                  </a:cxn>
                  <a:cxn ang="0">
                    <a:pos x="connsiteX1968" y="connsiteY1968"/>
                  </a:cxn>
                  <a:cxn ang="0">
                    <a:pos x="connsiteX1969" y="connsiteY1969"/>
                  </a:cxn>
                  <a:cxn ang="0">
                    <a:pos x="connsiteX1970" y="connsiteY1970"/>
                  </a:cxn>
                  <a:cxn ang="0">
                    <a:pos x="connsiteX1971" y="connsiteY1971"/>
                  </a:cxn>
                  <a:cxn ang="0">
                    <a:pos x="connsiteX1972" y="connsiteY1972"/>
                  </a:cxn>
                  <a:cxn ang="0">
                    <a:pos x="connsiteX1973" y="connsiteY1973"/>
                  </a:cxn>
                  <a:cxn ang="0">
                    <a:pos x="connsiteX1974" y="connsiteY1974"/>
                  </a:cxn>
                  <a:cxn ang="0">
                    <a:pos x="connsiteX1975" y="connsiteY1975"/>
                  </a:cxn>
                  <a:cxn ang="0">
                    <a:pos x="connsiteX1976" y="connsiteY1976"/>
                  </a:cxn>
                  <a:cxn ang="0">
                    <a:pos x="connsiteX1977" y="connsiteY1977"/>
                  </a:cxn>
                  <a:cxn ang="0">
                    <a:pos x="connsiteX1978" y="connsiteY1978"/>
                  </a:cxn>
                  <a:cxn ang="0">
                    <a:pos x="connsiteX1979" y="connsiteY1979"/>
                  </a:cxn>
                  <a:cxn ang="0">
                    <a:pos x="connsiteX1980" y="connsiteY1980"/>
                  </a:cxn>
                  <a:cxn ang="0">
                    <a:pos x="connsiteX1981" y="connsiteY1981"/>
                  </a:cxn>
                  <a:cxn ang="0">
                    <a:pos x="connsiteX1982" y="connsiteY1982"/>
                  </a:cxn>
                  <a:cxn ang="0">
                    <a:pos x="connsiteX1983" y="connsiteY1983"/>
                  </a:cxn>
                  <a:cxn ang="0">
                    <a:pos x="connsiteX1984" y="connsiteY1984"/>
                  </a:cxn>
                  <a:cxn ang="0">
                    <a:pos x="connsiteX1985" y="connsiteY1985"/>
                  </a:cxn>
                  <a:cxn ang="0">
                    <a:pos x="connsiteX1986" y="connsiteY1986"/>
                  </a:cxn>
                  <a:cxn ang="0">
                    <a:pos x="connsiteX1987" y="connsiteY1987"/>
                  </a:cxn>
                  <a:cxn ang="0">
                    <a:pos x="connsiteX1988" y="connsiteY1988"/>
                  </a:cxn>
                  <a:cxn ang="0">
                    <a:pos x="connsiteX1989" y="connsiteY1989"/>
                  </a:cxn>
                  <a:cxn ang="0">
                    <a:pos x="connsiteX1990" y="connsiteY1990"/>
                  </a:cxn>
                  <a:cxn ang="0">
                    <a:pos x="connsiteX1991" y="connsiteY1991"/>
                  </a:cxn>
                  <a:cxn ang="0">
                    <a:pos x="connsiteX1992" y="connsiteY1992"/>
                  </a:cxn>
                  <a:cxn ang="0">
                    <a:pos x="connsiteX1993" y="connsiteY1993"/>
                  </a:cxn>
                  <a:cxn ang="0">
                    <a:pos x="connsiteX1994" y="connsiteY1994"/>
                  </a:cxn>
                  <a:cxn ang="0">
                    <a:pos x="connsiteX1995" y="connsiteY1995"/>
                  </a:cxn>
                  <a:cxn ang="0">
                    <a:pos x="connsiteX1996" y="connsiteY1996"/>
                  </a:cxn>
                  <a:cxn ang="0">
                    <a:pos x="connsiteX1997" y="connsiteY1997"/>
                  </a:cxn>
                  <a:cxn ang="0">
                    <a:pos x="connsiteX1998" y="connsiteY1998"/>
                  </a:cxn>
                  <a:cxn ang="0">
                    <a:pos x="connsiteX1999" y="connsiteY1999"/>
                  </a:cxn>
                  <a:cxn ang="0">
                    <a:pos x="connsiteX2000" y="connsiteY2000"/>
                  </a:cxn>
                  <a:cxn ang="0">
                    <a:pos x="connsiteX2001" y="connsiteY2001"/>
                  </a:cxn>
                  <a:cxn ang="0">
                    <a:pos x="connsiteX2002" y="connsiteY2002"/>
                  </a:cxn>
                  <a:cxn ang="0">
                    <a:pos x="connsiteX2003" y="connsiteY2003"/>
                  </a:cxn>
                  <a:cxn ang="0">
                    <a:pos x="connsiteX2004" y="connsiteY2004"/>
                  </a:cxn>
                  <a:cxn ang="0">
                    <a:pos x="connsiteX2005" y="connsiteY2005"/>
                  </a:cxn>
                  <a:cxn ang="0">
                    <a:pos x="connsiteX2006" y="connsiteY2006"/>
                  </a:cxn>
                  <a:cxn ang="0">
                    <a:pos x="connsiteX2007" y="connsiteY2007"/>
                  </a:cxn>
                  <a:cxn ang="0">
                    <a:pos x="connsiteX2008" y="connsiteY2008"/>
                  </a:cxn>
                  <a:cxn ang="0">
                    <a:pos x="connsiteX2009" y="connsiteY2009"/>
                  </a:cxn>
                  <a:cxn ang="0">
                    <a:pos x="connsiteX2010" y="connsiteY2010"/>
                  </a:cxn>
                  <a:cxn ang="0">
                    <a:pos x="connsiteX2011" y="connsiteY2011"/>
                  </a:cxn>
                  <a:cxn ang="0">
                    <a:pos x="connsiteX2012" y="connsiteY2012"/>
                  </a:cxn>
                  <a:cxn ang="0">
                    <a:pos x="connsiteX2013" y="connsiteY2013"/>
                  </a:cxn>
                  <a:cxn ang="0">
                    <a:pos x="connsiteX2014" y="connsiteY2014"/>
                  </a:cxn>
                  <a:cxn ang="0">
                    <a:pos x="connsiteX2015" y="connsiteY2015"/>
                  </a:cxn>
                  <a:cxn ang="0">
                    <a:pos x="connsiteX2016" y="connsiteY2016"/>
                  </a:cxn>
                  <a:cxn ang="0">
                    <a:pos x="connsiteX2017" y="connsiteY2017"/>
                  </a:cxn>
                  <a:cxn ang="0">
                    <a:pos x="connsiteX2018" y="connsiteY2018"/>
                  </a:cxn>
                  <a:cxn ang="0">
                    <a:pos x="connsiteX2019" y="connsiteY2019"/>
                  </a:cxn>
                  <a:cxn ang="0">
                    <a:pos x="connsiteX2020" y="connsiteY2020"/>
                  </a:cxn>
                  <a:cxn ang="0">
                    <a:pos x="connsiteX2021" y="connsiteY2021"/>
                  </a:cxn>
                  <a:cxn ang="0">
                    <a:pos x="connsiteX2022" y="connsiteY2022"/>
                  </a:cxn>
                  <a:cxn ang="0">
                    <a:pos x="connsiteX2023" y="connsiteY2023"/>
                  </a:cxn>
                  <a:cxn ang="0">
                    <a:pos x="connsiteX2024" y="connsiteY2024"/>
                  </a:cxn>
                  <a:cxn ang="0">
                    <a:pos x="connsiteX2025" y="connsiteY2025"/>
                  </a:cxn>
                  <a:cxn ang="0">
                    <a:pos x="connsiteX2026" y="connsiteY2026"/>
                  </a:cxn>
                  <a:cxn ang="0">
                    <a:pos x="connsiteX2027" y="connsiteY2027"/>
                  </a:cxn>
                  <a:cxn ang="0">
                    <a:pos x="connsiteX2028" y="connsiteY2028"/>
                  </a:cxn>
                  <a:cxn ang="0">
                    <a:pos x="connsiteX2029" y="connsiteY2029"/>
                  </a:cxn>
                  <a:cxn ang="0">
                    <a:pos x="connsiteX2030" y="connsiteY2030"/>
                  </a:cxn>
                  <a:cxn ang="0">
                    <a:pos x="connsiteX2031" y="connsiteY2031"/>
                  </a:cxn>
                  <a:cxn ang="0">
                    <a:pos x="connsiteX2032" y="connsiteY2032"/>
                  </a:cxn>
                  <a:cxn ang="0">
                    <a:pos x="connsiteX2033" y="connsiteY2033"/>
                  </a:cxn>
                  <a:cxn ang="0">
                    <a:pos x="connsiteX2034" y="connsiteY2034"/>
                  </a:cxn>
                  <a:cxn ang="0">
                    <a:pos x="connsiteX2035" y="connsiteY2035"/>
                  </a:cxn>
                  <a:cxn ang="0">
                    <a:pos x="connsiteX2036" y="connsiteY2036"/>
                  </a:cxn>
                  <a:cxn ang="0">
                    <a:pos x="connsiteX2037" y="connsiteY2037"/>
                  </a:cxn>
                  <a:cxn ang="0">
                    <a:pos x="connsiteX2038" y="connsiteY2038"/>
                  </a:cxn>
                  <a:cxn ang="0">
                    <a:pos x="connsiteX2039" y="connsiteY2039"/>
                  </a:cxn>
                  <a:cxn ang="0">
                    <a:pos x="connsiteX2040" y="connsiteY2040"/>
                  </a:cxn>
                  <a:cxn ang="0">
                    <a:pos x="connsiteX2041" y="connsiteY2041"/>
                  </a:cxn>
                  <a:cxn ang="0">
                    <a:pos x="connsiteX2042" y="connsiteY2042"/>
                  </a:cxn>
                  <a:cxn ang="0">
                    <a:pos x="connsiteX2043" y="connsiteY2043"/>
                  </a:cxn>
                  <a:cxn ang="0">
                    <a:pos x="connsiteX2044" y="connsiteY2044"/>
                  </a:cxn>
                  <a:cxn ang="0">
                    <a:pos x="connsiteX2045" y="connsiteY2045"/>
                  </a:cxn>
                  <a:cxn ang="0">
                    <a:pos x="connsiteX2046" y="connsiteY2046"/>
                  </a:cxn>
                  <a:cxn ang="0">
                    <a:pos x="connsiteX2047" y="connsiteY2047"/>
                  </a:cxn>
                  <a:cxn ang="0">
                    <a:pos x="connsiteX2048" y="connsiteY2048"/>
                  </a:cxn>
                  <a:cxn ang="0">
                    <a:pos x="connsiteX2049" y="connsiteY2049"/>
                  </a:cxn>
                  <a:cxn ang="0">
                    <a:pos x="connsiteX2050" y="connsiteY2050"/>
                  </a:cxn>
                  <a:cxn ang="0">
                    <a:pos x="connsiteX2051" y="connsiteY2051"/>
                  </a:cxn>
                  <a:cxn ang="0">
                    <a:pos x="connsiteX2052" y="connsiteY2052"/>
                  </a:cxn>
                  <a:cxn ang="0">
                    <a:pos x="connsiteX2053" y="connsiteY2053"/>
                  </a:cxn>
                  <a:cxn ang="0">
                    <a:pos x="connsiteX2054" y="connsiteY2054"/>
                  </a:cxn>
                  <a:cxn ang="0">
                    <a:pos x="connsiteX2055" y="connsiteY2055"/>
                  </a:cxn>
                  <a:cxn ang="0">
                    <a:pos x="connsiteX2056" y="connsiteY2056"/>
                  </a:cxn>
                  <a:cxn ang="0">
                    <a:pos x="connsiteX2057" y="connsiteY2057"/>
                  </a:cxn>
                  <a:cxn ang="0">
                    <a:pos x="connsiteX2058" y="connsiteY2058"/>
                  </a:cxn>
                  <a:cxn ang="0">
                    <a:pos x="connsiteX2059" y="connsiteY2059"/>
                  </a:cxn>
                  <a:cxn ang="0">
                    <a:pos x="connsiteX2060" y="connsiteY2060"/>
                  </a:cxn>
                  <a:cxn ang="0">
                    <a:pos x="connsiteX2061" y="connsiteY2061"/>
                  </a:cxn>
                  <a:cxn ang="0">
                    <a:pos x="connsiteX2062" y="connsiteY2062"/>
                  </a:cxn>
                  <a:cxn ang="0">
                    <a:pos x="connsiteX2063" y="connsiteY2063"/>
                  </a:cxn>
                  <a:cxn ang="0">
                    <a:pos x="connsiteX2064" y="connsiteY2064"/>
                  </a:cxn>
                  <a:cxn ang="0">
                    <a:pos x="connsiteX2065" y="connsiteY2065"/>
                  </a:cxn>
                  <a:cxn ang="0">
                    <a:pos x="connsiteX2066" y="connsiteY2066"/>
                  </a:cxn>
                  <a:cxn ang="0">
                    <a:pos x="connsiteX2067" y="connsiteY2067"/>
                  </a:cxn>
                  <a:cxn ang="0">
                    <a:pos x="connsiteX2068" y="connsiteY2068"/>
                  </a:cxn>
                  <a:cxn ang="0">
                    <a:pos x="connsiteX2069" y="connsiteY2069"/>
                  </a:cxn>
                  <a:cxn ang="0">
                    <a:pos x="connsiteX2070" y="connsiteY2070"/>
                  </a:cxn>
                  <a:cxn ang="0">
                    <a:pos x="connsiteX2071" y="connsiteY2071"/>
                  </a:cxn>
                  <a:cxn ang="0">
                    <a:pos x="connsiteX2072" y="connsiteY2072"/>
                  </a:cxn>
                  <a:cxn ang="0">
                    <a:pos x="connsiteX2073" y="connsiteY2073"/>
                  </a:cxn>
                  <a:cxn ang="0">
                    <a:pos x="connsiteX2074" y="connsiteY2074"/>
                  </a:cxn>
                  <a:cxn ang="0">
                    <a:pos x="connsiteX2075" y="connsiteY2075"/>
                  </a:cxn>
                  <a:cxn ang="0">
                    <a:pos x="connsiteX2076" y="connsiteY2076"/>
                  </a:cxn>
                  <a:cxn ang="0">
                    <a:pos x="connsiteX2077" y="connsiteY2077"/>
                  </a:cxn>
                  <a:cxn ang="0">
                    <a:pos x="connsiteX2078" y="connsiteY2078"/>
                  </a:cxn>
                  <a:cxn ang="0">
                    <a:pos x="connsiteX2079" y="connsiteY2079"/>
                  </a:cxn>
                  <a:cxn ang="0">
                    <a:pos x="connsiteX2080" y="connsiteY2080"/>
                  </a:cxn>
                  <a:cxn ang="0">
                    <a:pos x="connsiteX2081" y="connsiteY2081"/>
                  </a:cxn>
                  <a:cxn ang="0">
                    <a:pos x="connsiteX2082" y="connsiteY2082"/>
                  </a:cxn>
                  <a:cxn ang="0">
                    <a:pos x="connsiteX2083" y="connsiteY2083"/>
                  </a:cxn>
                  <a:cxn ang="0">
                    <a:pos x="connsiteX2084" y="connsiteY2084"/>
                  </a:cxn>
                  <a:cxn ang="0">
                    <a:pos x="connsiteX2085" y="connsiteY2085"/>
                  </a:cxn>
                  <a:cxn ang="0">
                    <a:pos x="connsiteX2086" y="connsiteY2086"/>
                  </a:cxn>
                  <a:cxn ang="0">
                    <a:pos x="connsiteX2087" y="connsiteY2087"/>
                  </a:cxn>
                  <a:cxn ang="0">
                    <a:pos x="connsiteX2088" y="connsiteY2088"/>
                  </a:cxn>
                  <a:cxn ang="0">
                    <a:pos x="connsiteX2089" y="connsiteY2089"/>
                  </a:cxn>
                  <a:cxn ang="0">
                    <a:pos x="connsiteX2090" y="connsiteY2090"/>
                  </a:cxn>
                  <a:cxn ang="0">
                    <a:pos x="connsiteX2091" y="connsiteY2091"/>
                  </a:cxn>
                  <a:cxn ang="0">
                    <a:pos x="connsiteX2092" y="connsiteY2092"/>
                  </a:cxn>
                  <a:cxn ang="0">
                    <a:pos x="connsiteX2093" y="connsiteY2093"/>
                  </a:cxn>
                  <a:cxn ang="0">
                    <a:pos x="connsiteX2094" y="connsiteY2094"/>
                  </a:cxn>
                  <a:cxn ang="0">
                    <a:pos x="connsiteX2095" y="connsiteY2095"/>
                  </a:cxn>
                  <a:cxn ang="0">
                    <a:pos x="connsiteX2096" y="connsiteY2096"/>
                  </a:cxn>
                  <a:cxn ang="0">
                    <a:pos x="connsiteX2097" y="connsiteY2097"/>
                  </a:cxn>
                  <a:cxn ang="0">
                    <a:pos x="connsiteX2098" y="connsiteY2098"/>
                  </a:cxn>
                  <a:cxn ang="0">
                    <a:pos x="connsiteX2099" y="connsiteY2099"/>
                  </a:cxn>
                  <a:cxn ang="0">
                    <a:pos x="connsiteX2100" y="connsiteY2100"/>
                  </a:cxn>
                  <a:cxn ang="0">
                    <a:pos x="connsiteX2101" y="connsiteY2101"/>
                  </a:cxn>
                  <a:cxn ang="0">
                    <a:pos x="connsiteX2102" y="connsiteY2102"/>
                  </a:cxn>
                  <a:cxn ang="0">
                    <a:pos x="connsiteX2103" y="connsiteY2103"/>
                  </a:cxn>
                  <a:cxn ang="0">
                    <a:pos x="connsiteX2104" y="connsiteY2104"/>
                  </a:cxn>
                  <a:cxn ang="0">
                    <a:pos x="connsiteX2105" y="connsiteY2105"/>
                  </a:cxn>
                  <a:cxn ang="0">
                    <a:pos x="connsiteX2106" y="connsiteY2106"/>
                  </a:cxn>
                  <a:cxn ang="0">
                    <a:pos x="connsiteX2107" y="connsiteY2107"/>
                  </a:cxn>
                  <a:cxn ang="0">
                    <a:pos x="connsiteX2108" y="connsiteY2108"/>
                  </a:cxn>
                  <a:cxn ang="0">
                    <a:pos x="connsiteX2109" y="connsiteY2109"/>
                  </a:cxn>
                  <a:cxn ang="0">
                    <a:pos x="connsiteX2110" y="connsiteY2110"/>
                  </a:cxn>
                  <a:cxn ang="0">
                    <a:pos x="connsiteX2111" y="connsiteY2111"/>
                  </a:cxn>
                  <a:cxn ang="0">
                    <a:pos x="connsiteX2112" y="connsiteY2112"/>
                  </a:cxn>
                  <a:cxn ang="0">
                    <a:pos x="connsiteX2113" y="connsiteY2113"/>
                  </a:cxn>
                  <a:cxn ang="0">
                    <a:pos x="connsiteX2114" y="connsiteY2114"/>
                  </a:cxn>
                  <a:cxn ang="0">
                    <a:pos x="connsiteX2115" y="connsiteY2115"/>
                  </a:cxn>
                  <a:cxn ang="0">
                    <a:pos x="connsiteX2116" y="connsiteY2116"/>
                  </a:cxn>
                  <a:cxn ang="0">
                    <a:pos x="connsiteX2117" y="connsiteY2117"/>
                  </a:cxn>
                  <a:cxn ang="0">
                    <a:pos x="connsiteX2118" y="connsiteY2118"/>
                  </a:cxn>
                  <a:cxn ang="0">
                    <a:pos x="connsiteX2119" y="connsiteY2119"/>
                  </a:cxn>
                  <a:cxn ang="0">
                    <a:pos x="connsiteX2120" y="connsiteY2120"/>
                  </a:cxn>
                  <a:cxn ang="0">
                    <a:pos x="connsiteX2121" y="connsiteY2121"/>
                  </a:cxn>
                  <a:cxn ang="0">
                    <a:pos x="connsiteX2122" y="connsiteY2122"/>
                  </a:cxn>
                  <a:cxn ang="0">
                    <a:pos x="connsiteX2123" y="connsiteY2123"/>
                  </a:cxn>
                  <a:cxn ang="0">
                    <a:pos x="connsiteX2124" y="connsiteY2124"/>
                  </a:cxn>
                  <a:cxn ang="0">
                    <a:pos x="connsiteX2125" y="connsiteY2125"/>
                  </a:cxn>
                  <a:cxn ang="0">
                    <a:pos x="connsiteX2126" y="connsiteY2126"/>
                  </a:cxn>
                  <a:cxn ang="0">
                    <a:pos x="connsiteX2127" y="connsiteY2127"/>
                  </a:cxn>
                  <a:cxn ang="0">
                    <a:pos x="connsiteX2128" y="connsiteY2128"/>
                  </a:cxn>
                  <a:cxn ang="0">
                    <a:pos x="connsiteX2129" y="connsiteY2129"/>
                  </a:cxn>
                  <a:cxn ang="0">
                    <a:pos x="connsiteX2130" y="connsiteY2130"/>
                  </a:cxn>
                  <a:cxn ang="0">
                    <a:pos x="connsiteX2131" y="connsiteY2131"/>
                  </a:cxn>
                  <a:cxn ang="0">
                    <a:pos x="connsiteX2132" y="connsiteY2132"/>
                  </a:cxn>
                  <a:cxn ang="0">
                    <a:pos x="connsiteX2133" y="connsiteY2133"/>
                  </a:cxn>
                  <a:cxn ang="0">
                    <a:pos x="connsiteX2134" y="connsiteY2134"/>
                  </a:cxn>
                  <a:cxn ang="0">
                    <a:pos x="connsiteX2135" y="connsiteY2135"/>
                  </a:cxn>
                  <a:cxn ang="0">
                    <a:pos x="connsiteX2136" y="connsiteY2136"/>
                  </a:cxn>
                  <a:cxn ang="0">
                    <a:pos x="connsiteX2137" y="connsiteY2137"/>
                  </a:cxn>
                  <a:cxn ang="0">
                    <a:pos x="connsiteX2138" y="connsiteY2138"/>
                  </a:cxn>
                  <a:cxn ang="0">
                    <a:pos x="connsiteX2139" y="connsiteY2139"/>
                  </a:cxn>
                  <a:cxn ang="0">
                    <a:pos x="connsiteX2140" y="connsiteY2140"/>
                  </a:cxn>
                  <a:cxn ang="0">
                    <a:pos x="connsiteX2141" y="connsiteY2141"/>
                  </a:cxn>
                  <a:cxn ang="0">
                    <a:pos x="connsiteX2142" y="connsiteY2142"/>
                  </a:cxn>
                  <a:cxn ang="0">
                    <a:pos x="connsiteX2143" y="connsiteY2143"/>
                  </a:cxn>
                  <a:cxn ang="0">
                    <a:pos x="connsiteX2144" y="connsiteY2144"/>
                  </a:cxn>
                  <a:cxn ang="0">
                    <a:pos x="connsiteX2145" y="connsiteY2145"/>
                  </a:cxn>
                  <a:cxn ang="0">
                    <a:pos x="connsiteX2146" y="connsiteY2146"/>
                  </a:cxn>
                  <a:cxn ang="0">
                    <a:pos x="connsiteX2147" y="connsiteY2147"/>
                  </a:cxn>
                  <a:cxn ang="0">
                    <a:pos x="connsiteX2148" y="connsiteY2148"/>
                  </a:cxn>
                  <a:cxn ang="0">
                    <a:pos x="connsiteX2149" y="connsiteY2149"/>
                  </a:cxn>
                  <a:cxn ang="0">
                    <a:pos x="connsiteX2150" y="connsiteY2150"/>
                  </a:cxn>
                  <a:cxn ang="0">
                    <a:pos x="connsiteX2151" y="connsiteY2151"/>
                  </a:cxn>
                  <a:cxn ang="0">
                    <a:pos x="connsiteX2152" y="connsiteY2152"/>
                  </a:cxn>
                  <a:cxn ang="0">
                    <a:pos x="connsiteX2153" y="connsiteY2153"/>
                  </a:cxn>
                  <a:cxn ang="0">
                    <a:pos x="connsiteX2154" y="connsiteY2154"/>
                  </a:cxn>
                  <a:cxn ang="0">
                    <a:pos x="connsiteX2155" y="connsiteY2155"/>
                  </a:cxn>
                  <a:cxn ang="0">
                    <a:pos x="connsiteX2156" y="connsiteY2156"/>
                  </a:cxn>
                  <a:cxn ang="0">
                    <a:pos x="connsiteX2157" y="connsiteY2157"/>
                  </a:cxn>
                  <a:cxn ang="0">
                    <a:pos x="connsiteX2158" y="connsiteY2158"/>
                  </a:cxn>
                  <a:cxn ang="0">
                    <a:pos x="connsiteX2159" y="connsiteY2159"/>
                  </a:cxn>
                  <a:cxn ang="0">
                    <a:pos x="connsiteX2160" y="connsiteY2160"/>
                  </a:cxn>
                  <a:cxn ang="0">
                    <a:pos x="connsiteX2161" y="connsiteY2161"/>
                  </a:cxn>
                  <a:cxn ang="0">
                    <a:pos x="connsiteX2162" y="connsiteY2162"/>
                  </a:cxn>
                  <a:cxn ang="0">
                    <a:pos x="connsiteX2163" y="connsiteY2163"/>
                  </a:cxn>
                  <a:cxn ang="0">
                    <a:pos x="connsiteX2164" y="connsiteY2164"/>
                  </a:cxn>
                  <a:cxn ang="0">
                    <a:pos x="connsiteX2165" y="connsiteY2165"/>
                  </a:cxn>
                  <a:cxn ang="0">
                    <a:pos x="connsiteX2166" y="connsiteY2166"/>
                  </a:cxn>
                  <a:cxn ang="0">
                    <a:pos x="connsiteX2167" y="connsiteY2167"/>
                  </a:cxn>
                  <a:cxn ang="0">
                    <a:pos x="connsiteX2168" y="connsiteY2168"/>
                  </a:cxn>
                  <a:cxn ang="0">
                    <a:pos x="connsiteX2169" y="connsiteY2169"/>
                  </a:cxn>
                  <a:cxn ang="0">
                    <a:pos x="connsiteX2170" y="connsiteY2170"/>
                  </a:cxn>
                  <a:cxn ang="0">
                    <a:pos x="connsiteX2171" y="connsiteY2171"/>
                  </a:cxn>
                  <a:cxn ang="0">
                    <a:pos x="connsiteX2172" y="connsiteY2172"/>
                  </a:cxn>
                  <a:cxn ang="0">
                    <a:pos x="connsiteX2173" y="connsiteY2173"/>
                  </a:cxn>
                  <a:cxn ang="0">
                    <a:pos x="connsiteX2174" y="connsiteY2174"/>
                  </a:cxn>
                  <a:cxn ang="0">
                    <a:pos x="connsiteX2175" y="connsiteY2175"/>
                  </a:cxn>
                  <a:cxn ang="0">
                    <a:pos x="connsiteX2176" y="connsiteY2176"/>
                  </a:cxn>
                  <a:cxn ang="0">
                    <a:pos x="connsiteX2177" y="connsiteY2177"/>
                  </a:cxn>
                  <a:cxn ang="0">
                    <a:pos x="connsiteX2178" y="connsiteY2178"/>
                  </a:cxn>
                  <a:cxn ang="0">
                    <a:pos x="connsiteX2179" y="connsiteY2179"/>
                  </a:cxn>
                  <a:cxn ang="0">
                    <a:pos x="connsiteX2180" y="connsiteY2180"/>
                  </a:cxn>
                  <a:cxn ang="0">
                    <a:pos x="connsiteX2181" y="connsiteY2181"/>
                  </a:cxn>
                  <a:cxn ang="0">
                    <a:pos x="connsiteX2182" y="connsiteY2182"/>
                  </a:cxn>
                  <a:cxn ang="0">
                    <a:pos x="connsiteX2183" y="connsiteY2183"/>
                  </a:cxn>
                  <a:cxn ang="0">
                    <a:pos x="connsiteX2184" y="connsiteY2184"/>
                  </a:cxn>
                  <a:cxn ang="0">
                    <a:pos x="connsiteX2185" y="connsiteY2185"/>
                  </a:cxn>
                  <a:cxn ang="0">
                    <a:pos x="connsiteX2186" y="connsiteY2186"/>
                  </a:cxn>
                  <a:cxn ang="0">
                    <a:pos x="connsiteX2187" y="connsiteY2187"/>
                  </a:cxn>
                  <a:cxn ang="0">
                    <a:pos x="connsiteX2188" y="connsiteY2188"/>
                  </a:cxn>
                  <a:cxn ang="0">
                    <a:pos x="connsiteX2189" y="connsiteY2189"/>
                  </a:cxn>
                  <a:cxn ang="0">
                    <a:pos x="connsiteX2190" y="connsiteY2190"/>
                  </a:cxn>
                  <a:cxn ang="0">
                    <a:pos x="connsiteX2191" y="connsiteY2191"/>
                  </a:cxn>
                  <a:cxn ang="0">
                    <a:pos x="connsiteX2192" y="connsiteY2192"/>
                  </a:cxn>
                  <a:cxn ang="0">
                    <a:pos x="connsiteX2193" y="connsiteY2193"/>
                  </a:cxn>
                  <a:cxn ang="0">
                    <a:pos x="connsiteX2194" y="connsiteY2194"/>
                  </a:cxn>
                  <a:cxn ang="0">
                    <a:pos x="connsiteX2195" y="connsiteY2195"/>
                  </a:cxn>
                  <a:cxn ang="0">
                    <a:pos x="connsiteX2196" y="connsiteY2196"/>
                  </a:cxn>
                  <a:cxn ang="0">
                    <a:pos x="connsiteX2197" y="connsiteY2197"/>
                  </a:cxn>
                  <a:cxn ang="0">
                    <a:pos x="connsiteX2198" y="connsiteY2198"/>
                  </a:cxn>
                  <a:cxn ang="0">
                    <a:pos x="connsiteX2199" y="connsiteY2199"/>
                  </a:cxn>
                  <a:cxn ang="0">
                    <a:pos x="connsiteX2200" y="connsiteY2200"/>
                  </a:cxn>
                  <a:cxn ang="0">
                    <a:pos x="connsiteX2201" y="connsiteY2201"/>
                  </a:cxn>
                  <a:cxn ang="0">
                    <a:pos x="connsiteX2202" y="connsiteY2202"/>
                  </a:cxn>
                  <a:cxn ang="0">
                    <a:pos x="connsiteX2203" y="connsiteY2203"/>
                  </a:cxn>
                  <a:cxn ang="0">
                    <a:pos x="connsiteX2204" y="connsiteY2204"/>
                  </a:cxn>
                  <a:cxn ang="0">
                    <a:pos x="connsiteX2205" y="connsiteY2205"/>
                  </a:cxn>
                  <a:cxn ang="0">
                    <a:pos x="connsiteX2206" y="connsiteY2206"/>
                  </a:cxn>
                  <a:cxn ang="0">
                    <a:pos x="connsiteX2207" y="connsiteY2207"/>
                  </a:cxn>
                  <a:cxn ang="0">
                    <a:pos x="connsiteX2208" y="connsiteY2208"/>
                  </a:cxn>
                  <a:cxn ang="0">
                    <a:pos x="connsiteX2209" y="connsiteY2209"/>
                  </a:cxn>
                  <a:cxn ang="0">
                    <a:pos x="connsiteX2210" y="connsiteY2210"/>
                  </a:cxn>
                  <a:cxn ang="0">
                    <a:pos x="connsiteX2211" y="connsiteY2211"/>
                  </a:cxn>
                  <a:cxn ang="0">
                    <a:pos x="connsiteX2212" y="connsiteY2212"/>
                  </a:cxn>
                  <a:cxn ang="0">
                    <a:pos x="connsiteX2213" y="connsiteY2213"/>
                  </a:cxn>
                  <a:cxn ang="0">
                    <a:pos x="connsiteX2214" y="connsiteY2214"/>
                  </a:cxn>
                  <a:cxn ang="0">
                    <a:pos x="connsiteX2215" y="connsiteY2215"/>
                  </a:cxn>
                  <a:cxn ang="0">
                    <a:pos x="connsiteX2216" y="connsiteY2216"/>
                  </a:cxn>
                  <a:cxn ang="0">
                    <a:pos x="connsiteX2217" y="connsiteY2217"/>
                  </a:cxn>
                  <a:cxn ang="0">
                    <a:pos x="connsiteX2218" y="connsiteY2218"/>
                  </a:cxn>
                  <a:cxn ang="0">
                    <a:pos x="connsiteX2219" y="connsiteY2219"/>
                  </a:cxn>
                  <a:cxn ang="0">
                    <a:pos x="connsiteX2220" y="connsiteY2220"/>
                  </a:cxn>
                  <a:cxn ang="0">
                    <a:pos x="connsiteX2221" y="connsiteY2221"/>
                  </a:cxn>
                  <a:cxn ang="0">
                    <a:pos x="connsiteX2222" y="connsiteY2222"/>
                  </a:cxn>
                  <a:cxn ang="0">
                    <a:pos x="connsiteX2223" y="connsiteY2223"/>
                  </a:cxn>
                  <a:cxn ang="0">
                    <a:pos x="connsiteX2224" y="connsiteY2224"/>
                  </a:cxn>
                  <a:cxn ang="0">
                    <a:pos x="connsiteX2225" y="connsiteY2225"/>
                  </a:cxn>
                  <a:cxn ang="0">
                    <a:pos x="connsiteX2226" y="connsiteY2226"/>
                  </a:cxn>
                  <a:cxn ang="0">
                    <a:pos x="connsiteX2227" y="connsiteY2227"/>
                  </a:cxn>
                  <a:cxn ang="0">
                    <a:pos x="connsiteX2228" y="connsiteY2228"/>
                  </a:cxn>
                  <a:cxn ang="0">
                    <a:pos x="connsiteX2229" y="connsiteY2229"/>
                  </a:cxn>
                  <a:cxn ang="0">
                    <a:pos x="connsiteX2230" y="connsiteY2230"/>
                  </a:cxn>
                  <a:cxn ang="0">
                    <a:pos x="connsiteX2231" y="connsiteY2231"/>
                  </a:cxn>
                  <a:cxn ang="0">
                    <a:pos x="connsiteX2232" y="connsiteY2232"/>
                  </a:cxn>
                  <a:cxn ang="0">
                    <a:pos x="connsiteX2233" y="connsiteY2233"/>
                  </a:cxn>
                  <a:cxn ang="0">
                    <a:pos x="connsiteX2234" y="connsiteY2234"/>
                  </a:cxn>
                  <a:cxn ang="0">
                    <a:pos x="connsiteX2235" y="connsiteY2235"/>
                  </a:cxn>
                  <a:cxn ang="0">
                    <a:pos x="connsiteX2236" y="connsiteY2236"/>
                  </a:cxn>
                  <a:cxn ang="0">
                    <a:pos x="connsiteX2237" y="connsiteY2237"/>
                  </a:cxn>
                  <a:cxn ang="0">
                    <a:pos x="connsiteX2238" y="connsiteY2238"/>
                  </a:cxn>
                  <a:cxn ang="0">
                    <a:pos x="connsiteX2239" y="connsiteY2239"/>
                  </a:cxn>
                  <a:cxn ang="0">
                    <a:pos x="connsiteX2240" y="connsiteY2240"/>
                  </a:cxn>
                  <a:cxn ang="0">
                    <a:pos x="connsiteX2241" y="connsiteY2241"/>
                  </a:cxn>
                  <a:cxn ang="0">
                    <a:pos x="connsiteX2242" y="connsiteY2242"/>
                  </a:cxn>
                  <a:cxn ang="0">
                    <a:pos x="connsiteX2243" y="connsiteY2243"/>
                  </a:cxn>
                  <a:cxn ang="0">
                    <a:pos x="connsiteX2244" y="connsiteY2244"/>
                  </a:cxn>
                  <a:cxn ang="0">
                    <a:pos x="connsiteX2245" y="connsiteY2245"/>
                  </a:cxn>
                  <a:cxn ang="0">
                    <a:pos x="connsiteX2246" y="connsiteY2246"/>
                  </a:cxn>
                  <a:cxn ang="0">
                    <a:pos x="connsiteX2247" y="connsiteY2247"/>
                  </a:cxn>
                  <a:cxn ang="0">
                    <a:pos x="connsiteX2248" y="connsiteY2248"/>
                  </a:cxn>
                  <a:cxn ang="0">
                    <a:pos x="connsiteX2249" y="connsiteY2249"/>
                  </a:cxn>
                  <a:cxn ang="0">
                    <a:pos x="connsiteX2250" y="connsiteY2250"/>
                  </a:cxn>
                  <a:cxn ang="0">
                    <a:pos x="connsiteX2251" y="connsiteY2251"/>
                  </a:cxn>
                  <a:cxn ang="0">
                    <a:pos x="connsiteX2252" y="connsiteY2252"/>
                  </a:cxn>
                  <a:cxn ang="0">
                    <a:pos x="connsiteX2253" y="connsiteY2253"/>
                  </a:cxn>
                  <a:cxn ang="0">
                    <a:pos x="connsiteX2254" y="connsiteY2254"/>
                  </a:cxn>
                  <a:cxn ang="0">
                    <a:pos x="connsiteX2255" y="connsiteY2255"/>
                  </a:cxn>
                  <a:cxn ang="0">
                    <a:pos x="connsiteX2256" y="connsiteY2256"/>
                  </a:cxn>
                  <a:cxn ang="0">
                    <a:pos x="connsiteX2257" y="connsiteY2257"/>
                  </a:cxn>
                  <a:cxn ang="0">
                    <a:pos x="connsiteX2258" y="connsiteY2258"/>
                  </a:cxn>
                  <a:cxn ang="0">
                    <a:pos x="connsiteX2259" y="connsiteY2259"/>
                  </a:cxn>
                  <a:cxn ang="0">
                    <a:pos x="connsiteX2260" y="connsiteY2260"/>
                  </a:cxn>
                  <a:cxn ang="0">
                    <a:pos x="connsiteX2261" y="connsiteY2261"/>
                  </a:cxn>
                  <a:cxn ang="0">
                    <a:pos x="connsiteX2262" y="connsiteY2262"/>
                  </a:cxn>
                  <a:cxn ang="0">
                    <a:pos x="connsiteX2263" y="connsiteY2263"/>
                  </a:cxn>
                  <a:cxn ang="0">
                    <a:pos x="connsiteX2264" y="connsiteY2264"/>
                  </a:cxn>
                  <a:cxn ang="0">
                    <a:pos x="connsiteX2265" y="connsiteY2265"/>
                  </a:cxn>
                  <a:cxn ang="0">
                    <a:pos x="connsiteX2266" y="connsiteY2266"/>
                  </a:cxn>
                  <a:cxn ang="0">
                    <a:pos x="connsiteX2267" y="connsiteY2267"/>
                  </a:cxn>
                  <a:cxn ang="0">
                    <a:pos x="connsiteX2268" y="connsiteY2268"/>
                  </a:cxn>
                  <a:cxn ang="0">
                    <a:pos x="connsiteX2269" y="connsiteY2269"/>
                  </a:cxn>
                  <a:cxn ang="0">
                    <a:pos x="connsiteX2270" y="connsiteY2270"/>
                  </a:cxn>
                  <a:cxn ang="0">
                    <a:pos x="connsiteX2271" y="connsiteY2271"/>
                  </a:cxn>
                  <a:cxn ang="0">
                    <a:pos x="connsiteX2272" y="connsiteY2272"/>
                  </a:cxn>
                  <a:cxn ang="0">
                    <a:pos x="connsiteX2273" y="connsiteY2273"/>
                  </a:cxn>
                  <a:cxn ang="0">
                    <a:pos x="connsiteX2274" y="connsiteY2274"/>
                  </a:cxn>
                  <a:cxn ang="0">
                    <a:pos x="connsiteX2275" y="connsiteY2275"/>
                  </a:cxn>
                  <a:cxn ang="0">
                    <a:pos x="connsiteX2276" y="connsiteY2276"/>
                  </a:cxn>
                  <a:cxn ang="0">
                    <a:pos x="connsiteX2277" y="connsiteY2277"/>
                  </a:cxn>
                  <a:cxn ang="0">
                    <a:pos x="connsiteX2278" y="connsiteY2278"/>
                  </a:cxn>
                  <a:cxn ang="0">
                    <a:pos x="connsiteX2279" y="connsiteY2279"/>
                  </a:cxn>
                  <a:cxn ang="0">
                    <a:pos x="connsiteX2280" y="connsiteY2280"/>
                  </a:cxn>
                  <a:cxn ang="0">
                    <a:pos x="connsiteX2281" y="connsiteY2281"/>
                  </a:cxn>
                  <a:cxn ang="0">
                    <a:pos x="connsiteX2282" y="connsiteY2282"/>
                  </a:cxn>
                  <a:cxn ang="0">
                    <a:pos x="connsiteX2283" y="connsiteY2283"/>
                  </a:cxn>
                  <a:cxn ang="0">
                    <a:pos x="connsiteX2284" y="connsiteY2284"/>
                  </a:cxn>
                  <a:cxn ang="0">
                    <a:pos x="connsiteX2285" y="connsiteY2285"/>
                  </a:cxn>
                  <a:cxn ang="0">
                    <a:pos x="connsiteX2286" y="connsiteY2286"/>
                  </a:cxn>
                  <a:cxn ang="0">
                    <a:pos x="connsiteX2287" y="connsiteY2287"/>
                  </a:cxn>
                  <a:cxn ang="0">
                    <a:pos x="connsiteX2288" y="connsiteY2288"/>
                  </a:cxn>
                  <a:cxn ang="0">
                    <a:pos x="connsiteX2289" y="connsiteY2289"/>
                  </a:cxn>
                  <a:cxn ang="0">
                    <a:pos x="connsiteX2290" y="connsiteY2290"/>
                  </a:cxn>
                  <a:cxn ang="0">
                    <a:pos x="connsiteX2291" y="connsiteY2291"/>
                  </a:cxn>
                  <a:cxn ang="0">
                    <a:pos x="connsiteX2292" y="connsiteY2292"/>
                  </a:cxn>
                  <a:cxn ang="0">
                    <a:pos x="connsiteX2293" y="connsiteY2293"/>
                  </a:cxn>
                  <a:cxn ang="0">
                    <a:pos x="connsiteX2294" y="connsiteY2294"/>
                  </a:cxn>
                  <a:cxn ang="0">
                    <a:pos x="connsiteX2295" y="connsiteY2295"/>
                  </a:cxn>
                  <a:cxn ang="0">
                    <a:pos x="connsiteX2296" y="connsiteY2296"/>
                  </a:cxn>
                  <a:cxn ang="0">
                    <a:pos x="connsiteX2297" y="connsiteY2297"/>
                  </a:cxn>
                  <a:cxn ang="0">
                    <a:pos x="connsiteX2298" y="connsiteY2298"/>
                  </a:cxn>
                  <a:cxn ang="0">
                    <a:pos x="connsiteX2299" y="connsiteY2299"/>
                  </a:cxn>
                  <a:cxn ang="0">
                    <a:pos x="connsiteX2300" y="connsiteY2300"/>
                  </a:cxn>
                  <a:cxn ang="0">
                    <a:pos x="connsiteX2301" y="connsiteY2301"/>
                  </a:cxn>
                  <a:cxn ang="0">
                    <a:pos x="connsiteX2302" y="connsiteY2302"/>
                  </a:cxn>
                  <a:cxn ang="0">
                    <a:pos x="connsiteX2303" y="connsiteY2303"/>
                  </a:cxn>
                  <a:cxn ang="0">
                    <a:pos x="connsiteX2304" y="connsiteY2304"/>
                  </a:cxn>
                  <a:cxn ang="0">
                    <a:pos x="connsiteX2305" y="connsiteY2305"/>
                  </a:cxn>
                  <a:cxn ang="0">
                    <a:pos x="connsiteX2306" y="connsiteY2306"/>
                  </a:cxn>
                  <a:cxn ang="0">
                    <a:pos x="connsiteX2307" y="connsiteY2307"/>
                  </a:cxn>
                  <a:cxn ang="0">
                    <a:pos x="connsiteX2308" y="connsiteY2308"/>
                  </a:cxn>
                  <a:cxn ang="0">
                    <a:pos x="connsiteX2309" y="connsiteY2309"/>
                  </a:cxn>
                  <a:cxn ang="0">
                    <a:pos x="connsiteX2310" y="connsiteY2310"/>
                  </a:cxn>
                  <a:cxn ang="0">
                    <a:pos x="connsiteX2311" y="connsiteY2311"/>
                  </a:cxn>
                  <a:cxn ang="0">
                    <a:pos x="connsiteX2312" y="connsiteY2312"/>
                  </a:cxn>
                  <a:cxn ang="0">
                    <a:pos x="connsiteX2313" y="connsiteY2313"/>
                  </a:cxn>
                  <a:cxn ang="0">
                    <a:pos x="connsiteX2314" y="connsiteY2314"/>
                  </a:cxn>
                  <a:cxn ang="0">
                    <a:pos x="connsiteX2315" y="connsiteY2315"/>
                  </a:cxn>
                  <a:cxn ang="0">
                    <a:pos x="connsiteX2316" y="connsiteY2316"/>
                  </a:cxn>
                  <a:cxn ang="0">
                    <a:pos x="connsiteX2317" y="connsiteY2317"/>
                  </a:cxn>
                  <a:cxn ang="0">
                    <a:pos x="connsiteX2318" y="connsiteY2318"/>
                  </a:cxn>
                  <a:cxn ang="0">
                    <a:pos x="connsiteX2319" y="connsiteY2319"/>
                  </a:cxn>
                  <a:cxn ang="0">
                    <a:pos x="connsiteX2320" y="connsiteY2320"/>
                  </a:cxn>
                  <a:cxn ang="0">
                    <a:pos x="connsiteX2321" y="connsiteY2321"/>
                  </a:cxn>
                  <a:cxn ang="0">
                    <a:pos x="connsiteX2322" y="connsiteY2322"/>
                  </a:cxn>
                  <a:cxn ang="0">
                    <a:pos x="connsiteX2323" y="connsiteY2323"/>
                  </a:cxn>
                  <a:cxn ang="0">
                    <a:pos x="connsiteX2324" y="connsiteY2324"/>
                  </a:cxn>
                  <a:cxn ang="0">
                    <a:pos x="connsiteX2325" y="connsiteY2325"/>
                  </a:cxn>
                  <a:cxn ang="0">
                    <a:pos x="connsiteX2326" y="connsiteY2326"/>
                  </a:cxn>
                  <a:cxn ang="0">
                    <a:pos x="connsiteX2327" y="connsiteY2327"/>
                  </a:cxn>
                  <a:cxn ang="0">
                    <a:pos x="connsiteX2328" y="connsiteY2328"/>
                  </a:cxn>
                  <a:cxn ang="0">
                    <a:pos x="connsiteX2329" y="connsiteY2329"/>
                  </a:cxn>
                  <a:cxn ang="0">
                    <a:pos x="connsiteX2330" y="connsiteY2330"/>
                  </a:cxn>
                  <a:cxn ang="0">
                    <a:pos x="connsiteX2331" y="connsiteY2331"/>
                  </a:cxn>
                  <a:cxn ang="0">
                    <a:pos x="connsiteX2332" y="connsiteY2332"/>
                  </a:cxn>
                  <a:cxn ang="0">
                    <a:pos x="connsiteX2333" y="connsiteY2333"/>
                  </a:cxn>
                  <a:cxn ang="0">
                    <a:pos x="connsiteX2334" y="connsiteY2334"/>
                  </a:cxn>
                  <a:cxn ang="0">
                    <a:pos x="connsiteX2335" y="connsiteY2335"/>
                  </a:cxn>
                  <a:cxn ang="0">
                    <a:pos x="connsiteX2336" y="connsiteY2336"/>
                  </a:cxn>
                  <a:cxn ang="0">
                    <a:pos x="connsiteX2337" y="connsiteY2337"/>
                  </a:cxn>
                  <a:cxn ang="0">
                    <a:pos x="connsiteX2338" y="connsiteY2338"/>
                  </a:cxn>
                  <a:cxn ang="0">
                    <a:pos x="connsiteX2339" y="connsiteY2339"/>
                  </a:cxn>
                  <a:cxn ang="0">
                    <a:pos x="connsiteX2340" y="connsiteY2340"/>
                  </a:cxn>
                  <a:cxn ang="0">
                    <a:pos x="connsiteX2341" y="connsiteY2341"/>
                  </a:cxn>
                  <a:cxn ang="0">
                    <a:pos x="connsiteX2342" y="connsiteY2342"/>
                  </a:cxn>
                  <a:cxn ang="0">
                    <a:pos x="connsiteX2343" y="connsiteY2343"/>
                  </a:cxn>
                  <a:cxn ang="0">
                    <a:pos x="connsiteX2344" y="connsiteY2344"/>
                  </a:cxn>
                  <a:cxn ang="0">
                    <a:pos x="connsiteX2345" y="connsiteY2345"/>
                  </a:cxn>
                  <a:cxn ang="0">
                    <a:pos x="connsiteX2346" y="connsiteY2346"/>
                  </a:cxn>
                  <a:cxn ang="0">
                    <a:pos x="connsiteX2347" y="connsiteY2347"/>
                  </a:cxn>
                  <a:cxn ang="0">
                    <a:pos x="connsiteX2348" y="connsiteY2348"/>
                  </a:cxn>
                  <a:cxn ang="0">
                    <a:pos x="connsiteX2349" y="connsiteY2349"/>
                  </a:cxn>
                  <a:cxn ang="0">
                    <a:pos x="connsiteX2350" y="connsiteY2350"/>
                  </a:cxn>
                  <a:cxn ang="0">
                    <a:pos x="connsiteX2351" y="connsiteY2351"/>
                  </a:cxn>
                  <a:cxn ang="0">
                    <a:pos x="connsiteX2352" y="connsiteY2352"/>
                  </a:cxn>
                  <a:cxn ang="0">
                    <a:pos x="connsiteX2353" y="connsiteY2353"/>
                  </a:cxn>
                  <a:cxn ang="0">
                    <a:pos x="connsiteX2354" y="connsiteY2354"/>
                  </a:cxn>
                  <a:cxn ang="0">
                    <a:pos x="connsiteX2355" y="connsiteY2355"/>
                  </a:cxn>
                  <a:cxn ang="0">
                    <a:pos x="connsiteX2356" y="connsiteY2356"/>
                  </a:cxn>
                  <a:cxn ang="0">
                    <a:pos x="connsiteX2357" y="connsiteY2357"/>
                  </a:cxn>
                  <a:cxn ang="0">
                    <a:pos x="connsiteX2358" y="connsiteY2358"/>
                  </a:cxn>
                  <a:cxn ang="0">
                    <a:pos x="connsiteX2359" y="connsiteY2359"/>
                  </a:cxn>
                  <a:cxn ang="0">
                    <a:pos x="connsiteX2360" y="connsiteY2360"/>
                  </a:cxn>
                  <a:cxn ang="0">
                    <a:pos x="connsiteX2361" y="connsiteY2361"/>
                  </a:cxn>
                  <a:cxn ang="0">
                    <a:pos x="connsiteX2362" y="connsiteY2362"/>
                  </a:cxn>
                  <a:cxn ang="0">
                    <a:pos x="connsiteX2363" y="connsiteY2363"/>
                  </a:cxn>
                  <a:cxn ang="0">
                    <a:pos x="connsiteX2364" y="connsiteY2364"/>
                  </a:cxn>
                  <a:cxn ang="0">
                    <a:pos x="connsiteX2365" y="connsiteY2365"/>
                  </a:cxn>
                  <a:cxn ang="0">
                    <a:pos x="connsiteX2366" y="connsiteY2366"/>
                  </a:cxn>
                  <a:cxn ang="0">
                    <a:pos x="connsiteX2367" y="connsiteY2367"/>
                  </a:cxn>
                  <a:cxn ang="0">
                    <a:pos x="connsiteX2368" y="connsiteY2368"/>
                  </a:cxn>
                  <a:cxn ang="0">
                    <a:pos x="connsiteX2369" y="connsiteY2369"/>
                  </a:cxn>
                  <a:cxn ang="0">
                    <a:pos x="connsiteX2370" y="connsiteY2370"/>
                  </a:cxn>
                  <a:cxn ang="0">
                    <a:pos x="connsiteX2371" y="connsiteY2371"/>
                  </a:cxn>
                  <a:cxn ang="0">
                    <a:pos x="connsiteX2372" y="connsiteY2372"/>
                  </a:cxn>
                  <a:cxn ang="0">
                    <a:pos x="connsiteX2373" y="connsiteY2373"/>
                  </a:cxn>
                  <a:cxn ang="0">
                    <a:pos x="connsiteX2374" y="connsiteY2374"/>
                  </a:cxn>
                  <a:cxn ang="0">
                    <a:pos x="connsiteX2375" y="connsiteY2375"/>
                  </a:cxn>
                  <a:cxn ang="0">
                    <a:pos x="connsiteX2376" y="connsiteY2376"/>
                  </a:cxn>
                  <a:cxn ang="0">
                    <a:pos x="connsiteX2377" y="connsiteY2377"/>
                  </a:cxn>
                  <a:cxn ang="0">
                    <a:pos x="connsiteX2378" y="connsiteY2378"/>
                  </a:cxn>
                  <a:cxn ang="0">
                    <a:pos x="connsiteX2379" y="connsiteY2379"/>
                  </a:cxn>
                  <a:cxn ang="0">
                    <a:pos x="connsiteX2380" y="connsiteY2380"/>
                  </a:cxn>
                  <a:cxn ang="0">
                    <a:pos x="connsiteX2381" y="connsiteY2381"/>
                  </a:cxn>
                  <a:cxn ang="0">
                    <a:pos x="connsiteX2382" y="connsiteY2382"/>
                  </a:cxn>
                  <a:cxn ang="0">
                    <a:pos x="connsiteX2383" y="connsiteY2383"/>
                  </a:cxn>
                  <a:cxn ang="0">
                    <a:pos x="connsiteX2384" y="connsiteY2384"/>
                  </a:cxn>
                  <a:cxn ang="0">
                    <a:pos x="connsiteX2385" y="connsiteY2385"/>
                  </a:cxn>
                  <a:cxn ang="0">
                    <a:pos x="connsiteX2386" y="connsiteY2386"/>
                  </a:cxn>
                  <a:cxn ang="0">
                    <a:pos x="connsiteX2387" y="connsiteY2387"/>
                  </a:cxn>
                  <a:cxn ang="0">
                    <a:pos x="connsiteX2388" y="connsiteY2388"/>
                  </a:cxn>
                  <a:cxn ang="0">
                    <a:pos x="connsiteX2389" y="connsiteY2389"/>
                  </a:cxn>
                  <a:cxn ang="0">
                    <a:pos x="connsiteX2390" y="connsiteY2390"/>
                  </a:cxn>
                  <a:cxn ang="0">
                    <a:pos x="connsiteX2391" y="connsiteY2391"/>
                  </a:cxn>
                  <a:cxn ang="0">
                    <a:pos x="connsiteX2392" y="connsiteY2392"/>
                  </a:cxn>
                  <a:cxn ang="0">
                    <a:pos x="connsiteX2393" y="connsiteY2393"/>
                  </a:cxn>
                  <a:cxn ang="0">
                    <a:pos x="connsiteX2394" y="connsiteY2394"/>
                  </a:cxn>
                  <a:cxn ang="0">
                    <a:pos x="connsiteX2395" y="connsiteY2395"/>
                  </a:cxn>
                  <a:cxn ang="0">
                    <a:pos x="connsiteX2396" y="connsiteY2396"/>
                  </a:cxn>
                  <a:cxn ang="0">
                    <a:pos x="connsiteX2397" y="connsiteY2397"/>
                  </a:cxn>
                  <a:cxn ang="0">
                    <a:pos x="connsiteX2398" y="connsiteY2398"/>
                  </a:cxn>
                  <a:cxn ang="0">
                    <a:pos x="connsiteX2399" y="connsiteY2399"/>
                  </a:cxn>
                  <a:cxn ang="0">
                    <a:pos x="connsiteX2400" y="connsiteY2400"/>
                  </a:cxn>
                  <a:cxn ang="0">
                    <a:pos x="connsiteX2401" y="connsiteY2401"/>
                  </a:cxn>
                  <a:cxn ang="0">
                    <a:pos x="connsiteX2402" y="connsiteY2402"/>
                  </a:cxn>
                  <a:cxn ang="0">
                    <a:pos x="connsiteX2403" y="connsiteY2403"/>
                  </a:cxn>
                  <a:cxn ang="0">
                    <a:pos x="connsiteX2404" y="connsiteY2404"/>
                  </a:cxn>
                  <a:cxn ang="0">
                    <a:pos x="connsiteX2405" y="connsiteY2405"/>
                  </a:cxn>
                  <a:cxn ang="0">
                    <a:pos x="connsiteX2406" y="connsiteY2406"/>
                  </a:cxn>
                  <a:cxn ang="0">
                    <a:pos x="connsiteX2407" y="connsiteY2407"/>
                  </a:cxn>
                  <a:cxn ang="0">
                    <a:pos x="connsiteX2408" y="connsiteY2408"/>
                  </a:cxn>
                  <a:cxn ang="0">
                    <a:pos x="connsiteX2409" y="connsiteY2409"/>
                  </a:cxn>
                  <a:cxn ang="0">
                    <a:pos x="connsiteX2410" y="connsiteY2410"/>
                  </a:cxn>
                  <a:cxn ang="0">
                    <a:pos x="connsiteX2411" y="connsiteY2411"/>
                  </a:cxn>
                  <a:cxn ang="0">
                    <a:pos x="connsiteX2412" y="connsiteY2412"/>
                  </a:cxn>
                  <a:cxn ang="0">
                    <a:pos x="connsiteX2413" y="connsiteY2413"/>
                  </a:cxn>
                  <a:cxn ang="0">
                    <a:pos x="connsiteX2414" y="connsiteY2414"/>
                  </a:cxn>
                  <a:cxn ang="0">
                    <a:pos x="connsiteX2415" y="connsiteY2415"/>
                  </a:cxn>
                  <a:cxn ang="0">
                    <a:pos x="connsiteX2416" y="connsiteY2416"/>
                  </a:cxn>
                  <a:cxn ang="0">
                    <a:pos x="connsiteX2417" y="connsiteY2417"/>
                  </a:cxn>
                  <a:cxn ang="0">
                    <a:pos x="connsiteX2418" y="connsiteY2418"/>
                  </a:cxn>
                  <a:cxn ang="0">
                    <a:pos x="connsiteX2419" y="connsiteY2419"/>
                  </a:cxn>
                  <a:cxn ang="0">
                    <a:pos x="connsiteX2420" y="connsiteY2420"/>
                  </a:cxn>
                  <a:cxn ang="0">
                    <a:pos x="connsiteX2421" y="connsiteY2421"/>
                  </a:cxn>
                  <a:cxn ang="0">
                    <a:pos x="connsiteX2422" y="connsiteY2422"/>
                  </a:cxn>
                  <a:cxn ang="0">
                    <a:pos x="connsiteX2423" y="connsiteY2423"/>
                  </a:cxn>
                  <a:cxn ang="0">
                    <a:pos x="connsiteX2424" y="connsiteY2424"/>
                  </a:cxn>
                  <a:cxn ang="0">
                    <a:pos x="connsiteX2425" y="connsiteY2425"/>
                  </a:cxn>
                  <a:cxn ang="0">
                    <a:pos x="connsiteX2426" y="connsiteY2426"/>
                  </a:cxn>
                  <a:cxn ang="0">
                    <a:pos x="connsiteX2427" y="connsiteY2427"/>
                  </a:cxn>
                  <a:cxn ang="0">
                    <a:pos x="connsiteX2428" y="connsiteY2428"/>
                  </a:cxn>
                  <a:cxn ang="0">
                    <a:pos x="connsiteX2429" y="connsiteY2429"/>
                  </a:cxn>
                  <a:cxn ang="0">
                    <a:pos x="connsiteX2430" y="connsiteY2430"/>
                  </a:cxn>
                  <a:cxn ang="0">
                    <a:pos x="connsiteX2431" y="connsiteY2431"/>
                  </a:cxn>
                  <a:cxn ang="0">
                    <a:pos x="connsiteX2432" y="connsiteY2432"/>
                  </a:cxn>
                  <a:cxn ang="0">
                    <a:pos x="connsiteX2433" y="connsiteY2433"/>
                  </a:cxn>
                  <a:cxn ang="0">
                    <a:pos x="connsiteX2434" y="connsiteY2434"/>
                  </a:cxn>
                  <a:cxn ang="0">
                    <a:pos x="connsiteX2435" y="connsiteY2435"/>
                  </a:cxn>
                  <a:cxn ang="0">
                    <a:pos x="connsiteX2436" y="connsiteY2436"/>
                  </a:cxn>
                  <a:cxn ang="0">
                    <a:pos x="connsiteX2437" y="connsiteY2437"/>
                  </a:cxn>
                  <a:cxn ang="0">
                    <a:pos x="connsiteX2438" y="connsiteY2438"/>
                  </a:cxn>
                  <a:cxn ang="0">
                    <a:pos x="connsiteX2439" y="connsiteY2439"/>
                  </a:cxn>
                  <a:cxn ang="0">
                    <a:pos x="connsiteX2440" y="connsiteY2440"/>
                  </a:cxn>
                  <a:cxn ang="0">
                    <a:pos x="connsiteX2441" y="connsiteY2441"/>
                  </a:cxn>
                  <a:cxn ang="0">
                    <a:pos x="connsiteX2442" y="connsiteY2442"/>
                  </a:cxn>
                  <a:cxn ang="0">
                    <a:pos x="connsiteX2443" y="connsiteY2443"/>
                  </a:cxn>
                  <a:cxn ang="0">
                    <a:pos x="connsiteX2444" y="connsiteY2444"/>
                  </a:cxn>
                  <a:cxn ang="0">
                    <a:pos x="connsiteX2445" y="connsiteY2445"/>
                  </a:cxn>
                  <a:cxn ang="0">
                    <a:pos x="connsiteX2446" y="connsiteY2446"/>
                  </a:cxn>
                  <a:cxn ang="0">
                    <a:pos x="connsiteX2447" y="connsiteY2447"/>
                  </a:cxn>
                  <a:cxn ang="0">
                    <a:pos x="connsiteX2448" y="connsiteY2448"/>
                  </a:cxn>
                  <a:cxn ang="0">
                    <a:pos x="connsiteX2449" y="connsiteY2449"/>
                  </a:cxn>
                  <a:cxn ang="0">
                    <a:pos x="connsiteX2450" y="connsiteY2450"/>
                  </a:cxn>
                  <a:cxn ang="0">
                    <a:pos x="connsiteX2451" y="connsiteY2451"/>
                  </a:cxn>
                  <a:cxn ang="0">
                    <a:pos x="connsiteX2452" y="connsiteY2452"/>
                  </a:cxn>
                  <a:cxn ang="0">
                    <a:pos x="connsiteX2453" y="connsiteY2453"/>
                  </a:cxn>
                  <a:cxn ang="0">
                    <a:pos x="connsiteX2454" y="connsiteY2454"/>
                  </a:cxn>
                  <a:cxn ang="0">
                    <a:pos x="connsiteX2455" y="connsiteY2455"/>
                  </a:cxn>
                  <a:cxn ang="0">
                    <a:pos x="connsiteX2456" y="connsiteY2456"/>
                  </a:cxn>
                  <a:cxn ang="0">
                    <a:pos x="connsiteX2457" y="connsiteY2457"/>
                  </a:cxn>
                  <a:cxn ang="0">
                    <a:pos x="connsiteX2458" y="connsiteY2458"/>
                  </a:cxn>
                  <a:cxn ang="0">
                    <a:pos x="connsiteX2459" y="connsiteY2459"/>
                  </a:cxn>
                  <a:cxn ang="0">
                    <a:pos x="connsiteX2460" y="connsiteY2460"/>
                  </a:cxn>
                  <a:cxn ang="0">
                    <a:pos x="connsiteX2461" y="connsiteY2461"/>
                  </a:cxn>
                  <a:cxn ang="0">
                    <a:pos x="connsiteX2462" y="connsiteY2462"/>
                  </a:cxn>
                  <a:cxn ang="0">
                    <a:pos x="connsiteX2463" y="connsiteY2463"/>
                  </a:cxn>
                  <a:cxn ang="0">
                    <a:pos x="connsiteX2464" y="connsiteY2464"/>
                  </a:cxn>
                  <a:cxn ang="0">
                    <a:pos x="connsiteX2465" y="connsiteY2465"/>
                  </a:cxn>
                  <a:cxn ang="0">
                    <a:pos x="connsiteX2466" y="connsiteY2466"/>
                  </a:cxn>
                  <a:cxn ang="0">
                    <a:pos x="connsiteX2467" y="connsiteY2467"/>
                  </a:cxn>
                  <a:cxn ang="0">
                    <a:pos x="connsiteX2468" y="connsiteY2468"/>
                  </a:cxn>
                  <a:cxn ang="0">
                    <a:pos x="connsiteX2469" y="connsiteY2469"/>
                  </a:cxn>
                  <a:cxn ang="0">
                    <a:pos x="connsiteX2470" y="connsiteY2470"/>
                  </a:cxn>
                  <a:cxn ang="0">
                    <a:pos x="connsiteX2471" y="connsiteY2471"/>
                  </a:cxn>
                  <a:cxn ang="0">
                    <a:pos x="connsiteX2472" y="connsiteY2472"/>
                  </a:cxn>
                  <a:cxn ang="0">
                    <a:pos x="connsiteX2473" y="connsiteY2473"/>
                  </a:cxn>
                  <a:cxn ang="0">
                    <a:pos x="connsiteX2474" y="connsiteY2474"/>
                  </a:cxn>
                  <a:cxn ang="0">
                    <a:pos x="connsiteX2475" y="connsiteY2475"/>
                  </a:cxn>
                  <a:cxn ang="0">
                    <a:pos x="connsiteX2476" y="connsiteY2476"/>
                  </a:cxn>
                  <a:cxn ang="0">
                    <a:pos x="connsiteX2477" y="connsiteY2477"/>
                  </a:cxn>
                  <a:cxn ang="0">
                    <a:pos x="connsiteX2478" y="connsiteY2478"/>
                  </a:cxn>
                  <a:cxn ang="0">
                    <a:pos x="connsiteX2479" y="connsiteY2479"/>
                  </a:cxn>
                  <a:cxn ang="0">
                    <a:pos x="connsiteX2480" y="connsiteY2480"/>
                  </a:cxn>
                  <a:cxn ang="0">
                    <a:pos x="connsiteX2481" y="connsiteY2481"/>
                  </a:cxn>
                  <a:cxn ang="0">
                    <a:pos x="connsiteX2482" y="connsiteY2482"/>
                  </a:cxn>
                  <a:cxn ang="0">
                    <a:pos x="connsiteX2483" y="connsiteY2483"/>
                  </a:cxn>
                  <a:cxn ang="0">
                    <a:pos x="connsiteX2484" y="connsiteY2484"/>
                  </a:cxn>
                  <a:cxn ang="0">
                    <a:pos x="connsiteX2485" y="connsiteY2485"/>
                  </a:cxn>
                  <a:cxn ang="0">
                    <a:pos x="connsiteX2486" y="connsiteY2486"/>
                  </a:cxn>
                  <a:cxn ang="0">
                    <a:pos x="connsiteX2487" y="connsiteY2487"/>
                  </a:cxn>
                  <a:cxn ang="0">
                    <a:pos x="connsiteX2488" y="connsiteY2488"/>
                  </a:cxn>
                  <a:cxn ang="0">
                    <a:pos x="connsiteX2489" y="connsiteY2489"/>
                  </a:cxn>
                  <a:cxn ang="0">
                    <a:pos x="connsiteX2490" y="connsiteY2490"/>
                  </a:cxn>
                  <a:cxn ang="0">
                    <a:pos x="connsiteX2491" y="connsiteY2491"/>
                  </a:cxn>
                  <a:cxn ang="0">
                    <a:pos x="connsiteX2492" y="connsiteY2492"/>
                  </a:cxn>
                  <a:cxn ang="0">
                    <a:pos x="connsiteX2493" y="connsiteY2493"/>
                  </a:cxn>
                  <a:cxn ang="0">
                    <a:pos x="connsiteX2494" y="connsiteY2494"/>
                  </a:cxn>
                  <a:cxn ang="0">
                    <a:pos x="connsiteX2495" y="connsiteY2495"/>
                  </a:cxn>
                  <a:cxn ang="0">
                    <a:pos x="connsiteX2496" y="connsiteY2496"/>
                  </a:cxn>
                  <a:cxn ang="0">
                    <a:pos x="connsiteX2497" y="connsiteY2497"/>
                  </a:cxn>
                  <a:cxn ang="0">
                    <a:pos x="connsiteX2498" y="connsiteY2498"/>
                  </a:cxn>
                  <a:cxn ang="0">
                    <a:pos x="connsiteX2499" y="connsiteY2499"/>
                  </a:cxn>
                  <a:cxn ang="0">
                    <a:pos x="connsiteX2500" y="connsiteY2500"/>
                  </a:cxn>
                  <a:cxn ang="0">
                    <a:pos x="connsiteX2501" y="connsiteY2501"/>
                  </a:cxn>
                  <a:cxn ang="0">
                    <a:pos x="connsiteX2502" y="connsiteY2502"/>
                  </a:cxn>
                  <a:cxn ang="0">
                    <a:pos x="connsiteX2503" y="connsiteY2503"/>
                  </a:cxn>
                  <a:cxn ang="0">
                    <a:pos x="connsiteX2504" y="connsiteY2504"/>
                  </a:cxn>
                  <a:cxn ang="0">
                    <a:pos x="connsiteX2505" y="connsiteY2505"/>
                  </a:cxn>
                  <a:cxn ang="0">
                    <a:pos x="connsiteX2506" y="connsiteY2506"/>
                  </a:cxn>
                  <a:cxn ang="0">
                    <a:pos x="connsiteX2507" y="connsiteY2507"/>
                  </a:cxn>
                  <a:cxn ang="0">
                    <a:pos x="connsiteX2508" y="connsiteY2508"/>
                  </a:cxn>
                  <a:cxn ang="0">
                    <a:pos x="connsiteX2509" y="connsiteY2509"/>
                  </a:cxn>
                  <a:cxn ang="0">
                    <a:pos x="connsiteX2510" y="connsiteY2510"/>
                  </a:cxn>
                  <a:cxn ang="0">
                    <a:pos x="connsiteX2511" y="connsiteY2511"/>
                  </a:cxn>
                  <a:cxn ang="0">
                    <a:pos x="connsiteX2512" y="connsiteY2512"/>
                  </a:cxn>
                  <a:cxn ang="0">
                    <a:pos x="connsiteX2513" y="connsiteY2513"/>
                  </a:cxn>
                  <a:cxn ang="0">
                    <a:pos x="connsiteX2514" y="connsiteY2514"/>
                  </a:cxn>
                  <a:cxn ang="0">
                    <a:pos x="connsiteX2515" y="connsiteY2515"/>
                  </a:cxn>
                  <a:cxn ang="0">
                    <a:pos x="connsiteX2516" y="connsiteY2516"/>
                  </a:cxn>
                  <a:cxn ang="0">
                    <a:pos x="connsiteX2517" y="connsiteY2517"/>
                  </a:cxn>
                  <a:cxn ang="0">
                    <a:pos x="connsiteX2518" y="connsiteY2518"/>
                  </a:cxn>
                  <a:cxn ang="0">
                    <a:pos x="connsiteX2519" y="connsiteY2519"/>
                  </a:cxn>
                  <a:cxn ang="0">
                    <a:pos x="connsiteX2520" y="connsiteY2520"/>
                  </a:cxn>
                  <a:cxn ang="0">
                    <a:pos x="connsiteX2521" y="connsiteY2521"/>
                  </a:cxn>
                  <a:cxn ang="0">
                    <a:pos x="connsiteX2522" y="connsiteY2522"/>
                  </a:cxn>
                  <a:cxn ang="0">
                    <a:pos x="connsiteX2523" y="connsiteY2523"/>
                  </a:cxn>
                  <a:cxn ang="0">
                    <a:pos x="connsiteX2524" y="connsiteY2524"/>
                  </a:cxn>
                  <a:cxn ang="0">
                    <a:pos x="connsiteX2525" y="connsiteY2525"/>
                  </a:cxn>
                  <a:cxn ang="0">
                    <a:pos x="connsiteX2526" y="connsiteY2526"/>
                  </a:cxn>
                  <a:cxn ang="0">
                    <a:pos x="connsiteX2527" y="connsiteY2527"/>
                  </a:cxn>
                  <a:cxn ang="0">
                    <a:pos x="connsiteX2528" y="connsiteY2528"/>
                  </a:cxn>
                  <a:cxn ang="0">
                    <a:pos x="connsiteX2529" y="connsiteY2529"/>
                  </a:cxn>
                  <a:cxn ang="0">
                    <a:pos x="connsiteX2530" y="connsiteY2530"/>
                  </a:cxn>
                  <a:cxn ang="0">
                    <a:pos x="connsiteX2531" y="connsiteY2531"/>
                  </a:cxn>
                  <a:cxn ang="0">
                    <a:pos x="connsiteX2532" y="connsiteY2532"/>
                  </a:cxn>
                  <a:cxn ang="0">
                    <a:pos x="connsiteX2533" y="connsiteY2533"/>
                  </a:cxn>
                  <a:cxn ang="0">
                    <a:pos x="connsiteX2534" y="connsiteY2534"/>
                  </a:cxn>
                  <a:cxn ang="0">
                    <a:pos x="connsiteX2535" y="connsiteY2535"/>
                  </a:cxn>
                  <a:cxn ang="0">
                    <a:pos x="connsiteX2536" y="connsiteY2536"/>
                  </a:cxn>
                  <a:cxn ang="0">
                    <a:pos x="connsiteX2537" y="connsiteY2537"/>
                  </a:cxn>
                  <a:cxn ang="0">
                    <a:pos x="connsiteX2538" y="connsiteY2538"/>
                  </a:cxn>
                  <a:cxn ang="0">
                    <a:pos x="connsiteX2539" y="connsiteY2539"/>
                  </a:cxn>
                  <a:cxn ang="0">
                    <a:pos x="connsiteX2540" y="connsiteY2540"/>
                  </a:cxn>
                  <a:cxn ang="0">
                    <a:pos x="connsiteX2541" y="connsiteY2541"/>
                  </a:cxn>
                  <a:cxn ang="0">
                    <a:pos x="connsiteX2542" y="connsiteY2542"/>
                  </a:cxn>
                  <a:cxn ang="0">
                    <a:pos x="connsiteX2543" y="connsiteY2543"/>
                  </a:cxn>
                  <a:cxn ang="0">
                    <a:pos x="connsiteX2544" y="connsiteY2544"/>
                  </a:cxn>
                  <a:cxn ang="0">
                    <a:pos x="connsiteX2545" y="connsiteY2545"/>
                  </a:cxn>
                  <a:cxn ang="0">
                    <a:pos x="connsiteX2546" y="connsiteY2546"/>
                  </a:cxn>
                  <a:cxn ang="0">
                    <a:pos x="connsiteX2547" y="connsiteY2547"/>
                  </a:cxn>
                  <a:cxn ang="0">
                    <a:pos x="connsiteX2548" y="connsiteY2548"/>
                  </a:cxn>
                  <a:cxn ang="0">
                    <a:pos x="connsiteX2549" y="connsiteY2549"/>
                  </a:cxn>
                  <a:cxn ang="0">
                    <a:pos x="connsiteX2550" y="connsiteY2550"/>
                  </a:cxn>
                  <a:cxn ang="0">
                    <a:pos x="connsiteX2551" y="connsiteY2551"/>
                  </a:cxn>
                  <a:cxn ang="0">
                    <a:pos x="connsiteX2552" y="connsiteY2552"/>
                  </a:cxn>
                  <a:cxn ang="0">
                    <a:pos x="connsiteX2553" y="connsiteY2553"/>
                  </a:cxn>
                  <a:cxn ang="0">
                    <a:pos x="connsiteX2554" y="connsiteY2554"/>
                  </a:cxn>
                  <a:cxn ang="0">
                    <a:pos x="connsiteX2555" y="connsiteY2555"/>
                  </a:cxn>
                  <a:cxn ang="0">
                    <a:pos x="connsiteX2556" y="connsiteY2556"/>
                  </a:cxn>
                  <a:cxn ang="0">
                    <a:pos x="connsiteX2557" y="connsiteY2557"/>
                  </a:cxn>
                  <a:cxn ang="0">
                    <a:pos x="connsiteX2558" y="connsiteY2558"/>
                  </a:cxn>
                  <a:cxn ang="0">
                    <a:pos x="connsiteX2559" y="connsiteY2559"/>
                  </a:cxn>
                  <a:cxn ang="0">
                    <a:pos x="connsiteX2560" y="connsiteY2560"/>
                  </a:cxn>
                  <a:cxn ang="0">
                    <a:pos x="connsiteX2561" y="connsiteY2561"/>
                  </a:cxn>
                  <a:cxn ang="0">
                    <a:pos x="connsiteX2562" y="connsiteY2562"/>
                  </a:cxn>
                  <a:cxn ang="0">
                    <a:pos x="connsiteX2563" y="connsiteY2563"/>
                  </a:cxn>
                  <a:cxn ang="0">
                    <a:pos x="connsiteX2564" y="connsiteY2564"/>
                  </a:cxn>
                  <a:cxn ang="0">
                    <a:pos x="connsiteX2565" y="connsiteY2565"/>
                  </a:cxn>
                  <a:cxn ang="0">
                    <a:pos x="connsiteX2566" y="connsiteY2566"/>
                  </a:cxn>
                  <a:cxn ang="0">
                    <a:pos x="connsiteX2567" y="connsiteY2567"/>
                  </a:cxn>
                  <a:cxn ang="0">
                    <a:pos x="connsiteX2568" y="connsiteY2568"/>
                  </a:cxn>
                  <a:cxn ang="0">
                    <a:pos x="connsiteX2569" y="connsiteY2569"/>
                  </a:cxn>
                  <a:cxn ang="0">
                    <a:pos x="connsiteX2570" y="connsiteY2570"/>
                  </a:cxn>
                  <a:cxn ang="0">
                    <a:pos x="connsiteX2571" y="connsiteY2571"/>
                  </a:cxn>
                  <a:cxn ang="0">
                    <a:pos x="connsiteX2572" y="connsiteY2572"/>
                  </a:cxn>
                  <a:cxn ang="0">
                    <a:pos x="connsiteX2573" y="connsiteY2573"/>
                  </a:cxn>
                  <a:cxn ang="0">
                    <a:pos x="connsiteX2574" y="connsiteY2574"/>
                  </a:cxn>
                  <a:cxn ang="0">
                    <a:pos x="connsiteX2575" y="connsiteY2575"/>
                  </a:cxn>
                  <a:cxn ang="0">
                    <a:pos x="connsiteX2576" y="connsiteY2576"/>
                  </a:cxn>
                  <a:cxn ang="0">
                    <a:pos x="connsiteX2577" y="connsiteY2577"/>
                  </a:cxn>
                  <a:cxn ang="0">
                    <a:pos x="connsiteX2578" y="connsiteY2578"/>
                  </a:cxn>
                  <a:cxn ang="0">
                    <a:pos x="connsiteX2579" y="connsiteY2579"/>
                  </a:cxn>
                  <a:cxn ang="0">
                    <a:pos x="connsiteX2580" y="connsiteY2580"/>
                  </a:cxn>
                  <a:cxn ang="0">
                    <a:pos x="connsiteX2581" y="connsiteY2581"/>
                  </a:cxn>
                  <a:cxn ang="0">
                    <a:pos x="connsiteX2582" y="connsiteY2582"/>
                  </a:cxn>
                  <a:cxn ang="0">
                    <a:pos x="connsiteX2583" y="connsiteY2583"/>
                  </a:cxn>
                  <a:cxn ang="0">
                    <a:pos x="connsiteX2584" y="connsiteY2584"/>
                  </a:cxn>
                  <a:cxn ang="0">
                    <a:pos x="connsiteX2585" y="connsiteY2585"/>
                  </a:cxn>
                  <a:cxn ang="0">
                    <a:pos x="connsiteX2586" y="connsiteY2586"/>
                  </a:cxn>
                  <a:cxn ang="0">
                    <a:pos x="connsiteX2587" y="connsiteY2587"/>
                  </a:cxn>
                  <a:cxn ang="0">
                    <a:pos x="connsiteX2588" y="connsiteY2588"/>
                  </a:cxn>
                  <a:cxn ang="0">
                    <a:pos x="connsiteX2589" y="connsiteY2589"/>
                  </a:cxn>
                  <a:cxn ang="0">
                    <a:pos x="connsiteX2590" y="connsiteY2590"/>
                  </a:cxn>
                  <a:cxn ang="0">
                    <a:pos x="connsiteX2591" y="connsiteY2591"/>
                  </a:cxn>
                  <a:cxn ang="0">
                    <a:pos x="connsiteX2592" y="connsiteY2592"/>
                  </a:cxn>
                  <a:cxn ang="0">
                    <a:pos x="connsiteX2593" y="connsiteY2593"/>
                  </a:cxn>
                  <a:cxn ang="0">
                    <a:pos x="connsiteX2594" y="connsiteY2594"/>
                  </a:cxn>
                  <a:cxn ang="0">
                    <a:pos x="connsiteX2595" y="connsiteY2595"/>
                  </a:cxn>
                  <a:cxn ang="0">
                    <a:pos x="connsiteX2596" y="connsiteY2596"/>
                  </a:cxn>
                  <a:cxn ang="0">
                    <a:pos x="connsiteX2597" y="connsiteY2597"/>
                  </a:cxn>
                  <a:cxn ang="0">
                    <a:pos x="connsiteX2598" y="connsiteY2598"/>
                  </a:cxn>
                  <a:cxn ang="0">
                    <a:pos x="connsiteX2599" y="connsiteY2599"/>
                  </a:cxn>
                  <a:cxn ang="0">
                    <a:pos x="connsiteX2600" y="connsiteY2600"/>
                  </a:cxn>
                  <a:cxn ang="0">
                    <a:pos x="connsiteX2601" y="connsiteY2601"/>
                  </a:cxn>
                  <a:cxn ang="0">
                    <a:pos x="connsiteX2602" y="connsiteY2602"/>
                  </a:cxn>
                  <a:cxn ang="0">
                    <a:pos x="connsiteX2603" y="connsiteY2603"/>
                  </a:cxn>
                  <a:cxn ang="0">
                    <a:pos x="connsiteX2604" y="connsiteY2604"/>
                  </a:cxn>
                  <a:cxn ang="0">
                    <a:pos x="connsiteX2605" y="connsiteY2605"/>
                  </a:cxn>
                  <a:cxn ang="0">
                    <a:pos x="connsiteX2606" y="connsiteY2606"/>
                  </a:cxn>
                  <a:cxn ang="0">
                    <a:pos x="connsiteX2607" y="connsiteY2607"/>
                  </a:cxn>
                  <a:cxn ang="0">
                    <a:pos x="connsiteX2608" y="connsiteY2608"/>
                  </a:cxn>
                  <a:cxn ang="0">
                    <a:pos x="connsiteX2609" y="connsiteY2609"/>
                  </a:cxn>
                  <a:cxn ang="0">
                    <a:pos x="connsiteX2610" y="connsiteY2610"/>
                  </a:cxn>
                  <a:cxn ang="0">
                    <a:pos x="connsiteX2611" y="connsiteY2611"/>
                  </a:cxn>
                  <a:cxn ang="0">
                    <a:pos x="connsiteX2612" y="connsiteY2612"/>
                  </a:cxn>
                  <a:cxn ang="0">
                    <a:pos x="connsiteX2613" y="connsiteY2613"/>
                  </a:cxn>
                  <a:cxn ang="0">
                    <a:pos x="connsiteX2614" y="connsiteY2614"/>
                  </a:cxn>
                  <a:cxn ang="0">
                    <a:pos x="connsiteX2615" y="connsiteY2615"/>
                  </a:cxn>
                  <a:cxn ang="0">
                    <a:pos x="connsiteX2616" y="connsiteY2616"/>
                  </a:cxn>
                  <a:cxn ang="0">
                    <a:pos x="connsiteX2617" y="connsiteY2617"/>
                  </a:cxn>
                  <a:cxn ang="0">
                    <a:pos x="connsiteX2618" y="connsiteY2618"/>
                  </a:cxn>
                  <a:cxn ang="0">
                    <a:pos x="connsiteX2619" y="connsiteY2619"/>
                  </a:cxn>
                  <a:cxn ang="0">
                    <a:pos x="connsiteX2620" y="connsiteY2620"/>
                  </a:cxn>
                  <a:cxn ang="0">
                    <a:pos x="connsiteX2621" y="connsiteY2621"/>
                  </a:cxn>
                  <a:cxn ang="0">
                    <a:pos x="connsiteX2622" y="connsiteY2622"/>
                  </a:cxn>
                  <a:cxn ang="0">
                    <a:pos x="connsiteX2623" y="connsiteY2623"/>
                  </a:cxn>
                  <a:cxn ang="0">
                    <a:pos x="connsiteX2624" y="connsiteY2624"/>
                  </a:cxn>
                  <a:cxn ang="0">
                    <a:pos x="connsiteX2625" y="connsiteY2625"/>
                  </a:cxn>
                  <a:cxn ang="0">
                    <a:pos x="connsiteX2626" y="connsiteY2626"/>
                  </a:cxn>
                  <a:cxn ang="0">
                    <a:pos x="connsiteX2627" y="connsiteY2627"/>
                  </a:cxn>
                  <a:cxn ang="0">
                    <a:pos x="connsiteX2628" y="connsiteY2628"/>
                  </a:cxn>
                  <a:cxn ang="0">
                    <a:pos x="connsiteX2629" y="connsiteY2629"/>
                  </a:cxn>
                  <a:cxn ang="0">
                    <a:pos x="connsiteX2630" y="connsiteY2630"/>
                  </a:cxn>
                  <a:cxn ang="0">
                    <a:pos x="connsiteX2631" y="connsiteY2631"/>
                  </a:cxn>
                  <a:cxn ang="0">
                    <a:pos x="connsiteX2632" y="connsiteY2632"/>
                  </a:cxn>
                  <a:cxn ang="0">
                    <a:pos x="connsiteX2633" y="connsiteY2633"/>
                  </a:cxn>
                  <a:cxn ang="0">
                    <a:pos x="connsiteX2634" y="connsiteY2634"/>
                  </a:cxn>
                  <a:cxn ang="0">
                    <a:pos x="connsiteX2635" y="connsiteY2635"/>
                  </a:cxn>
                  <a:cxn ang="0">
                    <a:pos x="connsiteX2636" y="connsiteY2636"/>
                  </a:cxn>
                  <a:cxn ang="0">
                    <a:pos x="connsiteX2637" y="connsiteY2637"/>
                  </a:cxn>
                  <a:cxn ang="0">
                    <a:pos x="connsiteX2638" y="connsiteY2638"/>
                  </a:cxn>
                  <a:cxn ang="0">
                    <a:pos x="connsiteX2639" y="connsiteY2639"/>
                  </a:cxn>
                  <a:cxn ang="0">
                    <a:pos x="connsiteX2640" y="connsiteY2640"/>
                  </a:cxn>
                  <a:cxn ang="0">
                    <a:pos x="connsiteX2641" y="connsiteY2641"/>
                  </a:cxn>
                  <a:cxn ang="0">
                    <a:pos x="connsiteX2642" y="connsiteY2642"/>
                  </a:cxn>
                  <a:cxn ang="0">
                    <a:pos x="connsiteX2643" y="connsiteY2643"/>
                  </a:cxn>
                  <a:cxn ang="0">
                    <a:pos x="connsiteX2644" y="connsiteY2644"/>
                  </a:cxn>
                  <a:cxn ang="0">
                    <a:pos x="connsiteX2645" y="connsiteY2645"/>
                  </a:cxn>
                  <a:cxn ang="0">
                    <a:pos x="connsiteX2646" y="connsiteY2646"/>
                  </a:cxn>
                  <a:cxn ang="0">
                    <a:pos x="connsiteX2647" y="connsiteY2647"/>
                  </a:cxn>
                  <a:cxn ang="0">
                    <a:pos x="connsiteX2648" y="connsiteY2648"/>
                  </a:cxn>
                  <a:cxn ang="0">
                    <a:pos x="connsiteX2649" y="connsiteY2649"/>
                  </a:cxn>
                  <a:cxn ang="0">
                    <a:pos x="connsiteX2650" y="connsiteY2650"/>
                  </a:cxn>
                  <a:cxn ang="0">
                    <a:pos x="connsiteX2651" y="connsiteY2651"/>
                  </a:cxn>
                  <a:cxn ang="0">
                    <a:pos x="connsiteX2652" y="connsiteY2652"/>
                  </a:cxn>
                  <a:cxn ang="0">
                    <a:pos x="connsiteX2653" y="connsiteY2653"/>
                  </a:cxn>
                  <a:cxn ang="0">
                    <a:pos x="connsiteX2654" y="connsiteY2654"/>
                  </a:cxn>
                  <a:cxn ang="0">
                    <a:pos x="connsiteX2655" y="connsiteY2655"/>
                  </a:cxn>
                  <a:cxn ang="0">
                    <a:pos x="connsiteX2656" y="connsiteY2656"/>
                  </a:cxn>
                  <a:cxn ang="0">
                    <a:pos x="connsiteX2657" y="connsiteY2657"/>
                  </a:cxn>
                  <a:cxn ang="0">
                    <a:pos x="connsiteX2658" y="connsiteY2658"/>
                  </a:cxn>
                  <a:cxn ang="0">
                    <a:pos x="connsiteX2659" y="connsiteY2659"/>
                  </a:cxn>
                  <a:cxn ang="0">
                    <a:pos x="connsiteX2660" y="connsiteY2660"/>
                  </a:cxn>
                  <a:cxn ang="0">
                    <a:pos x="connsiteX2661" y="connsiteY2661"/>
                  </a:cxn>
                  <a:cxn ang="0">
                    <a:pos x="connsiteX2662" y="connsiteY2662"/>
                  </a:cxn>
                  <a:cxn ang="0">
                    <a:pos x="connsiteX2663" y="connsiteY2663"/>
                  </a:cxn>
                  <a:cxn ang="0">
                    <a:pos x="connsiteX2664" y="connsiteY2664"/>
                  </a:cxn>
                  <a:cxn ang="0">
                    <a:pos x="connsiteX2665" y="connsiteY2665"/>
                  </a:cxn>
                  <a:cxn ang="0">
                    <a:pos x="connsiteX2666" y="connsiteY2666"/>
                  </a:cxn>
                  <a:cxn ang="0">
                    <a:pos x="connsiteX2667" y="connsiteY2667"/>
                  </a:cxn>
                  <a:cxn ang="0">
                    <a:pos x="connsiteX2668" y="connsiteY2668"/>
                  </a:cxn>
                  <a:cxn ang="0">
                    <a:pos x="connsiteX2669" y="connsiteY2669"/>
                  </a:cxn>
                  <a:cxn ang="0">
                    <a:pos x="connsiteX2670" y="connsiteY2670"/>
                  </a:cxn>
                  <a:cxn ang="0">
                    <a:pos x="connsiteX2671" y="connsiteY2671"/>
                  </a:cxn>
                  <a:cxn ang="0">
                    <a:pos x="connsiteX2672" y="connsiteY2672"/>
                  </a:cxn>
                  <a:cxn ang="0">
                    <a:pos x="connsiteX2673" y="connsiteY2673"/>
                  </a:cxn>
                  <a:cxn ang="0">
                    <a:pos x="connsiteX2674" y="connsiteY2674"/>
                  </a:cxn>
                  <a:cxn ang="0">
                    <a:pos x="connsiteX2675" y="connsiteY2675"/>
                  </a:cxn>
                  <a:cxn ang="0">
                    <a:pos x="connsiteX2676" y="connsiteY2676"/>
                  </a:cxn>
                  <a:cxn ang="0">
                    <a:pos x="connsiteX2677" y="connsiteY2677"/>
                  </a:cxn>
                  <a:cxn ang="0">
                    <a:pos x="connsiteX2678" y="connsiteY2678"/>
                  </a:cxn>
                  <a:cxn ang="0">
                    <a:pos x="connsiteX2679" y="connsiteY2679"/>
                  </a:cxn>
                  <a:cxn ang="0">
                    <a:pos x="connsiteX2680" y="connsiteY2680"/>
                  </a:cxn>
                  <a:cxn ang="0">
                    <a:pos x="connsiteX2681" y="connsiteY2681"/>
                  </a:cxn>
                  <a:cxn ang="0">
                    <a:pos x="connsiteX2682" y="connsiteY2682"/>
                  </a:cxn>
                  <a:cxn ang="0">
                    <a:pos x="connsiteX2683" y="connsiteY2683"/>
                  </a:cxn>
                  <a:cxn ang="0">
                    <a:pos x="connsiteX2684" y="connsiteY2684"/>
                  </a:cxn>
                  <a:cxn ang="0">
                    <a:pos x="connsiteX2685" y="connsiteY2685"/>
                  </a:cxn>
                  <a:cxn ang="0">
                    <a:pos x="connsiteX2686" y="connsiteY2686"/>
                  </a:cxn>
                  <a:cxn ang="0">
                    <a:pos x="connsiteX2687" y="connsiteY2687"/>
                  </a:cxn>
                  <a:cxn ang="0">
                    <a:pos x="connsiteX2688" y="connsiteY2688"/>
                  </a:cxn>
                  <a:cxn ang="0">
                    <a:pos x="connsiteX2689" y="connsiteY2689"/>
                  </a:cxn>
                  <a:cxn ang="0">
                    <a:pos x="connsiteX2690" y="connsiteY2690"/>
                  </a:cxn>
                  <a:cxn ang="0">
                    <a:pos x="connsiteX2691" y="connsiteY2691"/>
                  </a:cxn>
                  <a:cxn ang="0">
                    <a:pos x="connsiteX2692" y="connsiteY2692"/>
                  </a:cxn>
                  <a:cxn ang="0">
                    <a:pos x="connsiteX2693" y="connsiteY2693"/>
                  </a:cxn>
                  <a:cxn ang="0">
                    <a:pos x="connsiteX2694" y="connsiteY2694"/>
                  </a:cxn>
                  <a:cxn ang="0">
                    <a:pos x="connsiteX2695" y="connsiteY2695"/>
                  </a:cxn>
                  <a:cxn ang="0">
                    <a:pos x="connsiteX2696" y="connsiteY2696"/>
                  </a:cxn>
                  <a:cxn ang="0">
                    <a:pos x="connsiteX2697" y="connsiteY2697"/>
                  </a:cxn>
                  <a:cxn ang="0">
                    <a:pos x="connsiteX2698" y="connsiteY2698"/>
                  </a:cxn>
                  <a:cxn ang="0">
                    <a:pos x="connsiteX2699" y="connsiteY2699"/>
                  </a:cxn>
                  <a:cxn ang="0">
                    <a:pos x="connsiteX2700" y="connsiteY2700"/>
                  </a:cxn>
                  <a:cxn ang="0">
                    <a:pos x="connsiteX2701" y="connsiteY2701"/>
                  </a:cxn>
                  <a:cxn ang="0">
                    <a:pos x="connsiteX2702" y="connsiteY2702"/>
                  </a:cxn>
                  <a:cxn ang="0">
                    <a:pos x="connsiteX2703" y="connsiteY2703"/>
                  </a:cxn>
                  <a:cxn ang="0">
                    <a:pos x="connsiteX2704" y="connsiteY2704"/>
                  </a:cxn>
                  <a:cxn ang="0">
                    <a:pos x="connsiteX2705" y="connsiteY2705"/>
                  </a:cxn>
                  <a:cxn ang="0">
                    <a:pos x="connsiteX2706" y="connsiteY2706"/>
                  </a:cxn>
                  <a:cxn ang="0">
                    <a:pos x="connsiteX2707" y="connsiteY2707"/>
                  </a:cxn>
                  <a:cxn ang="0">
                    <a:pos x="connsiteX2708" y="connsiteY2708"/>
                  </a:cxn>
                  <a:cxn ang="0">
                    <a:pos x="connsiteX2709" y="connsiteY2709"/>
                  </a:cxn>
                  <a:cxn ang="0">
                    <a:pos x="connsiteX2710" y="connsiteY2710"/>
                  </a:cxn>
                  <a:cxn ang="0">
                    <a:pos x="connsiteX2711" y="connsiteY2711"/>
                  </a:cxn>
                  <a:cxn ang="0">
                    <a:pos x="connsiteX2712" y="connsiteY2712"/>
                  </a:cxn>
                  <a:cxn ang="0">
                    <a:pos x="connsiteX2713" y="connsiteY2713"/>
                  </a:cxn>
                  <a:cxn ang="0">
                    <a:pos x="connsiteX2714" y="connsiteY2714"/>
                  </a:cxn>
                  <a:cxn ang="0">
                    <a:pos x="connsiteX2715" y="connsiteY2715"/>
                  </a:cxn>
                  <a:cxn ang="0">
                    <a:pos x="connsiteX2716" y="connsiteY2716"/>
                  </a:cxn>
                  <a:cxn ang="0">
                    <a:pos x="connsiteX2717" y="connsiteY2717"/>
                  </a:cxn>
                  <a:cxn ang="0">
                    <a:pos x="connsiteX2718" y="connsiteY2718"/>
                  </a:cxn>
                  <a:cxn ang="0">
                    <a:pos x="connsiteX2719" y="connsiteY2719"/>
                  </a:cxn>
                  <a:cxn ang="0">
                    <a:pos x="connsiteX2720" y="connsiteY2720"/>
                  </a:cxn>
                  <a:cxn ang="0">
                    <a:pos x="connsiteX2721" y="connsiteY2721"/>
                  </a:cxn>
                  <a:cxn ang="0">
                    <a:pos x="connsiteX2722" y="connsiteY2722"/>
                  </a:cxn>
                  <a:cxn ang="0">
                    <a:pos x="connsiteX2723" y="connsiteY2723"/>
                  </a:cxn>
                  <a:cxn ang="0">
                    <a:pos x="connsiteX2724" y="connsiteY2724"/>
                  </a:cxn>
                  <a:cxn ang="0">
                    <a:pos x="connsiteX2725" y="connsiteY2725"/>
                  </a:cxn>
                  <a:cxn ang="0">
                    <a:pos x="connsiteX2726" y="connsiteY2726"/>
                  </a:cxn>
                  <a:cxn ang="0">
                    <a:pos x="connsiteX2727" y="connsiteY2727"/>
                  </a:cxn>
                  <a:cxn ang="0">
                    <a:pos x="connsiteX2728" y="connsiteY2728"/>
                  </a:cxn>
                  <a:cxn ang="0">
                    <a:pos x="connsiteX2729" y="connsiteY2729"/>
                  </a:cxn>
                  <a:cxn ang="0">
                    <a:pos x="connsiteX2730" y="connsiteY2730"/>
                  </a:cxn>
                  <a:cxn ang="0">
                    <a:pos x="connsiteX2731" y="connsiteY2731"/>
                  </a:cxn>
                  <a:cxn ang="0">
                    <a:pos x="connsiteX2732" y="connsiteY2732"/>
                  </a:cxn>
                  <a:cxn ang="0">
                    <a:pos x="connsiteX2733" y="connsiteY2733"/>
                  </a:cxn>
                  <a:cxn ang="0">
                    <a:pos x="connsiteX2734" y="connsiteY2734"/>
                  </a:cxn>
                  <a:cxn ang="0">
                    <a:pos x="connsiteX2735" y="connsiteY2735"/>
                  </a:cxn>
                  <a:cxn ang="0">
                    <a:pos x="connsiteX2736" y="connsiteY2736"/>
                  </a:cxn>
                  <a:cxn ang="0">
                    <a:pos x="connsiteX2737" y="connsiteY2737"/>
                  </a:cxn>
                  <a:cxn ang="0">
                    <a:pos x="connsiteX2738" y="connsiteY2738"/>
                  </a:cxn>
                  <a:cxn ang="0">
                    <a:pos x="connsiteX2739" y="connsiteY2739"/>
                  </a:cxn>
                  <a:cxn ang="0">
                    <a:pos x="connsiteX2740" y="connsiteY2740"/>
                  </a:cxn>
                  <a:cxn ang="0">
                    <a:pos x="connsiteX2741" y="connsiteY2741"/>
                  </a:cxn>
                  <a:cxn ang="0">
                    <a:pos x="connsiteX2742" y="connsiteY2742"/>
                  </a:cxn>
                  <a:cxn ang="0">
                    <a:pos x="connsiteX2743" y="connsiteY2743"/>
                  </a:cxn>
                  <a:cxn ang="0">
                    <a:pos x="connsiteX2744" y="connsiteY2744"/>
                  </a:cxn>
                  <a:cxn ang="0">
                    <a:pos x="connsiteX2745" y="connsiteY2745"/>
                  </a:cxn>
                  <a:cxn ang="0">
                    <a:pos x="connsiteX2746" y="connsiteY2746"/>
                  </a:cxn>
                  <a:cxn ang="0">
                    <a:pos x="connsiteX2747" y="connsiteY2747"/>
                  </a:cxn>
                  <a:cxn ang="0">
                    <a:pos x="connsiteX2748" y="connsiteY2748"/>
                  </a:cxn>
                  <a:cxn ang="0">
                    <a:pos x="connsiteX2749" y="connsiteY2749"/>
                  </a:cxn>
                  <a:cxn ang="0">
                    <a:pos x="connsiteX2750" y="connsiteY2750"/>
                  </a:cxn>
                  <a:cxn ang="0">
                    <a:pos x="connsiteX2751" y="connsiteY2751"/>
                  </a:cxn>
                  <a:cxn ang="0">
                    <a:pos x="connsiteX2752" y="connsiteY2752"/>
                  </a:cxn>
                  <a:cxn ang="0">
                    <a:pos x="connsiteX2753" y="connsiteY2753"/>
                  </a:cxn>
                  <a:cxn ang="0">
                    <a:pos x="connsiteX2754" y="connsiteY2754"/>
                  </a:cxn>
                  <a:cxn ang="0">
                    <a:pos x="connsiteX2755" y="connsiteY2755"/>
                  </a:cxn>
                  <a:cxn ang="0">
                    <a:pos x="connsiteX2756" y="connsiteY2756"/>
                  </a:cxn>
                  <a:cxn ang="0">
                    <a:pos x="connsiteX2757" y="connsiteY2757"/>
                  </a:cxn>
                  <a:cxn ang="0">
                    <a:pos x="connsiteX2758" y="connsiteY2758"/>
                  </a:cxn>
                  <a:cxn ang="0">
                    <a:pos x="connsiteX2759" y="connsiteY2759"/>
                  </a:cxn>
                  <a:cxn ang="0">
                    <a:pos x="connsiteX2760" y="connsiteY2760"/>
                  </a:cxn>
                  <a:cxn ang="0">
                    <a:pos x="connsiteX2761" y="connsiteY2761"/>
                  </a:cxn>
                  <a:cxn ang="0">
                    <a:pos x="connsiteX2762" y="connsiteY2762"/>
                  </a:cxn>
                  <a:cxn ang="0">
                    <a:pos x="connsiteX2763" y="connsiteY2763"/>
                  </a:cxn>
                  <a:cxn ang="0">
                    <a:pos x="connsiteX2764" y="connsiteY2764"/>
                  </a:cxn>
                  <a:cxn ang="0">
                    <a:pos x="connsiteX2765" y="connsiteY2765"/>
                  </a:cxn>
                  <a:cxn ang="0">
                    <a:pos x="connsiteX2766" y="connsiteY2766"/>
                  </a:cxn>
                  <a:cxn ang="0">
                    <a:pos x="connsiteX2767" y="connsiteY2767"/>
                  </a:cxn>
                  <a:cxn ang="0">
                    <a:pos x="connsiteX2768" y="connsiteY2768"/>
                  </a:cxn>
                  <a:cxn ang="0">
                    <a:pos x="connsiteX2769" y="connsiteY2769"/>
                  </a:cxn>
                  <a:cxn ang="0">
                    <a:pos x="connsiteX2770" y="connsiteY2770"/>
                  </a:cxn>
                  <a:cxn ang="0">
                    <a:pos x="connsiteX2771" y="connsiteY2771"/>
                  </a:cxn>
                  <a:cxn ang="0">
                    <a:pos x="connsiteX2772" y="connsiteY2772"/>
                  </a:cxn>
                  <a:cxn ang="0">
                    <a:pos x="connsiteX2773" y="connsiteY2773"/>
                  </a:cxn>
                  <a:cxn ang="0">
                    <a:pos x="connsiteX2774" y="connsiteY2774"/>
                  </a:cxn>
                  <a:cxn ang="0">
                    <a:pos x="connsiteX2775" y="connsiteY2775"/>
                  </a:cxn>
                  <a:cxn ang="0">
                    <a:pos x="connsiteX2776" y="connsiteY2776"/>
                  </a:cxn>
                  <a:cxn ang="0">
                    <a:pos x="connsiteX2777" y="connsiteY2777"/>
                  </a:cxn>
                  <a:cxn ang="0">
                    <a:pos x="connsiteX2778" y="connsiteY2778"/>
                  </a:cxn>
                  <a:cxn ang="0">
                    <a:pos x="connsiteX2779" y="connsiteY2779"/>
                  </a:cxn>
                  <a:cxn ang="0">
                    <a:pos x="connsiteX2780" y="connsiteY2780"/>
                  </a:cxn>
                  <a:cxn ang="0">
                    <a:pos x="connsiteX2781" y="connsiteY2781"/>
                  </a:cxn>
                  <a:cxn ang="0">
                    <a:pos x="connsiteX2782" y="connsiteY2782"/>
                  </a:cxn>
                  <a:cxn ang="0">
                    <a:pos x="connsiteX2783" y="connsiteY2783"/>
                  </a:cxn>
                  <a:cxn ang="0">
                    <a:pos x="connsiteX2784" y="connsiteY2784"/>
                  </a:cxn>
                  <a:cxn ang="0">
                    <a:pos x="connsiteX2785" y="connsiteY2785"/>
                  </a:cxn>
                  <a:cxn ang="0">
                    <a:pos x="connsiteX2786" y="connsiteY2786"/>
                  </a:cxn>
                  <a:cxn ang="0">
                    <a:pos x="connsiteX2787" y="connsiteY2787"/>
                  </a:cxn>
                  <a:cxn ang="0">
                    <a:pos x="connsiteX2788" y="connsiteY2788"/>
                  </a:cxn>
                  <a:cxn ang="0">
                    <a:pos x="connsiteX2789" y="connsiteY2789"/>
                  </a:cxn>
                  <a:cxn ang="0">
                    <a:pos x="connsiteX2790" y="connsiteY2790"/>
                  </a:cxn>
                  <a:cxn ang="0">
                    <a:pos x="connsiteX2791" y="connsiteY2791"/>
                  </a:cxn>
                  <a:cxn ang="0">
                    <a:pos x="connsiteX2792" y="connsiteY2792"/>
                  </a:cxn>
                  <a:cxn ang="0">
                    <a:pos x="connsiteX2793" y="connsiteY2793"/>
                  </a:cxn>
                  <a:cxn ang="0">
                    <a:pos x="connsiteX2794" y="connsiteY2794"/>
                  </a:cxn>
                  <a:cxn ang="0">
                    <a:pos x="connsiteX2795" y="connsiteY2795"/>
                  </a:cxn>
                  <a:cxn ang="0">
                    <a:pos x="connsiteX2796" y="connsiteY2796"/>
                  </a:cxn>
                  <a:cxn ang="0">
                    <a:pos x="connsiteX2797" y="connsiteY2797"/>
                  </a:cxn>
                  <a:cxn ang="0">
                    <a:pos x="connsiteX2798" y="connsiteY2798"/>
                  </a:cxn>
                  <a:cxn ang="0">
                    <a:pos x="connsiteX2799" y="connsiteY2799"/>
                  </a:cxn>
                  <a:cxn ang="0">
                    <a:pos x="connsiteX2800" y="connsiteY2800"/>
                  </a:cxn>
                  <a:cxn ang="0">
                    <a:pos x="connsiteX2801" y="connsiteY2801"/>
                  </a:cxn>
                  <a:cxn ang="0">
                    <a:pos x="connsiteX2802" y="connsiteY2802"/>
                  </a:cxn>
                  <a:cxn ang="0">
                    <a:pos x="connsiteX2803" y="connsiteY2803"/>
                  </a:cxn>
                  <a:cxn ang="0">
                    <a:pos x="connsiteX2804" y="connsiteY2804"/>
                  </a:cxn>
                  <a:cxn ang="0">
                    <a:pos x="connsiteX2805" y="connsiteY2805"/>
                  </a:cxn>
                  <a:cxn ang="0">
                    <a:pos x="connsiteX2806" y="connsiteY2806"/>
                  </a:cxn>
                  <a:cxn ang="0">
                    <a:pos x="connsiteX2807" y="connsiteY2807"/>
                  </a:cxn>
                  <a:cxn ang="0">
                    <a:pos x="connsiteX2808" y="connsiteY2808"/>
                  </a:cxn>
                  <a:cxn ang="0">
                    <a:pos x="connsiteX2809" y="connsiteY2809"/>
                  </a:cxn>
                </a:cxnLst>
                <a:rect l="l" t="t" r="r" b="b"/>
                <a:pathLst>
                  <a:path w="5048867" h="7024246">
                    <a:moveTo>
                      <a:pt x="5025230" y="4428073"/>
                    </a:moveTo>
                    <a:cubicBezTo>
                      <a:pt x="5021290" y="4412314"/>
                      <a:pt x="5021290" y="4396556"/>
                      <a:pt x="5013411" y="4380798"/>
                    </a:cubicBezTo>
                    <a:cubicBezTo>
                      <a:pt x="5005532" y="4365040"/>
                      <a:pt x="5005532" y="4345342"/>
                      <a:pt x="4997653" y="4329583"/>
                    </a:cubicBezTo>
                    <a:cubicBezTo>
                      <a:pt x="4985834" y="4302007"/>
                      <a:pt x="4958258" y="4309886"/>
                      <a:pt x="4934620" y="4309886"/>
                    </a:cubicBezTo>
                    <a:cubicBezTo>
                      <a:pt x="4914922" y="4309886"/>
                      <a:pt x="4899164" y="4294127"/>
                      <a:pt x="4887345" y="4286248"/>
                    </a:cubicBezTo>
                    <a:cubicBezTo>
                      <a:pt x="4871587" y="4278369"/>
                      <a:pt x="4859768" y="4258671"/>
                      <a:pt x="4847950" y="4246853"/>
                    </a:cubicBezTo>
                    <a:cubicBezTo>
                      <a:pt x="4836131" y="4227155"/>
                      <a:pt x="4804614" y="4211396"/>
                      <a:pt x="4784916" y="4199578"/>
                    </a:cubicBezTo>
                    <a:cubicBezTo>
                      <a:pt x="4757339" y="4183819"/>
                      <a:pt x="4741581" y="4187759"/>
                      <a:pt x="4710065" y="4187759"/>
                    </a:cubicBezTo>
                    <a:cubicBezTo>
                      <a:pt x="4694306" y="4187759"/>
                      <a:pt x="4702186" y="4195638"/>
                      <a:pt x="4686427" y="4191698"/>
                    </a:cubicBezTo>
                    <a:cubicBezTo>
                      <a:pt x="4678548" y="4187759"/>
                      <a:pt x="4670669" y="4183819"/>
                      <a:pt x="4662790" y="4179880"/>
                    </a:cubicBezTo>
                    <a:cubicBezTo>
                      <a:pt x="4662790" y="4195638"/>
                      <a:pt x="4627334" y="4172001"/>
                      <a:pt x="4619455" y="4168061"/>
                    </a:cubicBezTo>
                    <a:cubicBezTo>
                      <a:pt x="4595817" y="4156242"/>
                      <a:pt x="4572180" y="4168061"/>
                      <a:pt x="4556422" y="4187759"/>
                    </a:cubicBezTo>
                    <a:cubicBezTo>
                      <a:pt x="4556422" y="4187759"/>
                      <a:pt x="4556422" y="4183819"/>
                      <a:pt x="4552482" y="4183819"/>
                    </a:cubicBezTo>
                    <a:cubicBezTo>
                      <a:pt x="4556422" y="4175940"/>
                      <a:pt x="4568240" y="4156242"/>
                      <a:pt x="4548543" y="4168061"/>
                    </a:cubicBezTo>
                    <a:cubicBezTo>
                      <a:pt x="4536724" y="4175940"/>
                      <a:pt x="4544603" y="4191698"/>
                      <a:pt x="4536724" y="4199578"/>
                    </a:cubicBezTo>
                    <a:cubicBezTo>
                      <a:pt x="4540663" y="4195638"/>
                      <a:pt x="4540663" y="4187759"/>
                      <a:pt x="4540663" y="4179880"/>
                    </a:cubicBezTo>
                    <a:cubicBezTo>
                      <a:pt x="4536724" y="4183819"/>
                      <a:pt x="4532784" y="4183819"/>
                      <a:pt x="4532784" y="4191698"/>
                    </a:cubicBezTo>
                    <a:cubicBezTo>
                      <a:pt x="4532784" y="4183819"/>
                      <a:pt x="4532784" y="4179880"/>
                      <a:pt x="4536724" y="4172001"/>
                    </a:cubicBezTo>
                    <a:cubicBezTo>
                      <a:pt x="4540663" y="4164122"/>
                      <a:pt x="4552482" y="4164122"/>
                      <a:pt x="4544603" y="4152303"/>
                    </a:cubicBezTo>
                    <a:cubicBezTo>
                      <a:pt x="4540663" y="4144424"/>
                      <a:pt x="4532784" y="4152303"/>
                      <a:pt x="4528845" y="4156242"/>
                    </a:cubicBezTo>
                    <a:cubicBezTo>
                      <a:pt x="4520965" y="4148363"/>
                      <a:pt x="4548543" y="4124726"/>
                      <a:pt x="4524905" y="4128665"/>
                    </a:cubicBezTo>
                    <a:cubicBezTo>
                      <a:pt x="4528845" y="4124726"/>
                      <a:pt x="4524905" y="4124726"/>
                      <a:pt x="4520965" y="4124726"/>
                    </a:cubicBezTo>
                    <a:cubicBezTo>
                      <a:pt x="4520965" y="4120786"/>
                      <a:pt x="4528845" y="4120786"/>
                      <a:pt x="4528845" y="4120786"/>
                    </a:cubicBezTo>
                    <a:cubicBezTo>
                      <a:pt x="4524905" y="4120786"/>
                      <a:pt x="4520965" y="4116847"/>
                      <a:pt x="4517026" y="4116847"/>
                    </a:cubicBezTo>
                    <a:cubicBezTo>
                      <a:pt x="4517026" y="4112907"/>
                      <a:pt x="4520965" y="4108968"/>
                      <a:pt x="4520965" y="4105028"/>
                    </a:cubicBezTo>
                    <a:cubicBezTo>
                      <a:pt x="4517026" y="4108968"/>
                      <a:pt x="4517026" y="4097149"/>
                      <a:pt x="4513086" y="4112907"/>
                    </a:cubicBezTo>
                    <a:cubicBezTo>
                      <a:pt x="4509147" y="4101089"/>
                      <a:pt x="4501268" y="4116847"/>
                      <a:pt x="4497328" y="4120786"/>
                    </a:cubicBezTo>
                    <a:cubicBezTo>
                      <a:pt x="4493389" y="4112907"/>
                      <a:pt x="4493389" y="4105028"/>
                      <a:pt x="4501268" y="4101089"/>
                    </a:cubicBezTo>
                    <a:cubicBezTo>
                      <a:pt x="4497328" y="4105028"/>
                      <a:pt x="4493389" y="4101089"/>
                      <a:pt x="4489449" y="4105028"/>
                    </a:cubicBezTo>
                    <a:cubicBezTo>
                      <a:pt x="4489449" y="4101089"/>
                      <a:pt x="4489449" y="4101089"/>
                      <a:pt x="4493389" y="4101089"/>
                    </a:cubicBezTo>
                    <a:cubicBezTo>
                      <a:pt x="4489449" y="4097149"/>
                      <a:pt x="4493389" y="4101089"/>
                      <a:pt x="4489449" y="4101089"/>
                    </a:cubicBezTo>
                    <a:cubicBezTo>
                      <a:pt x="4485510" y="4101089"/>
                      <a:pt x="4489449" y="4097149"/>
                      <a:pt x="4485510" y="4093209"/>
                    </a:cubicBezTo>
                    <a:cubicBezTo>
                      <a:pt x="4485510" y="4093209"/>
                      <a:pt x="4481570" y="4097149"/>
                      <a:pt x="4481570" y="4097149"/>
                    </a:cubicBezTo>
                    <a:cubicBezTo>
                      <a:pt x="4481570" y="4093209"/>
                      <a:pt x="4477630" y="4089270"/>
                      <a:pt x="4477630" y="4085330"/>
                    </a:cubicBezTo>
                    <a:cubicBezTo>
                      <a:pt x="4469751" y="4097149"/>
                      <a:pt x="4469751" y="4081391"/>
                      <a:pt x="4457932" y="4085330"/>
                    </a:cubicBezTo>
                    <a:cubicBezTo>
                      <a:pt x="4453993" y="4069572"/>
                      <a:pt x="4450053" y="4077451"/>
                      <a:pt x="4446114" y="4077451"/>
                    </a:cubicBezTo>
                    <a:cubicBezTo>
                      <a:pt x="4446114" y="4077451"/>
                      <a:pt x="4446114" y="4073511"/>
                      <a:pt x="4446114" y="4069572"/>
                    </a:cubicBezTo>
                    <a:cubicBezTo>
                      <a:pt x="4442174" y="4069572"/>
                      <a:pt x="4442174" y="4073511"/>
                      <a:pt x="4438235" y="4073511"/>
                    </a:cubicBezTo>
                    <a:cubicBezTo>
                      <a:pt x="4438235" y="4073511"/>
                      <a:pt x="4438235" y="4069572"/>
                      <a:pt x="4438235" y="4069572"/>
                    </a:cubicBezTo>
                    <a:cubicBezTo>
                      <a:pt x="4438235" y="4069572"/>
                      <a:pt x="4430356" y="4073511"/>
                      <a:pt x="4426416" y="4073511"/>
                    </a:cubicBezTo>
                    <a:cubicBezTo>
                      <a:pt x="4426416" y="4069572"/>
                      <a:pt x="4430356" y="4069572"/>
                      <a:pt x="4430356" y="4065632"/>
                    </a:cubicBezTo>
                    <a:cubicBezTo>
                      <a:pt x="4422476" y="4065632"/>
                      <a:pt x="4418537" y="4061693"/>
                      <a:pt x="4418537" y="4057753"/>
                    </a:cubicBezTo>
                    <a:cubicBezTo>
                      <a:pt x="4418537" y="4061693"/>
                      <a:pt x="4418537" y="4061693"/>
                      <a:pt x="4414597" y="4065632"/>
                    </a:cubicBezTo>
                    <a:cubicBezTo>
                      <a:pt x="4414597" y="4061693"/>
                      <a:pt x="4394899" y="4049874"/>
                      <a:pt x="4387020" y="4049874"/>
                    </a:cubicBezTo>
                    <a:cubicBezTo>
                      <a:pt x="4387020" y="4053814"/>
                      <a:pt x="4383081" y="4057753"/>
                      <a:pt x="4387020" y="4061693"/>
                    </a:cubicBezTo>
                    <a:cubicBezTo>
                      <a:pt x="4379141" y="4061693"/>
                      <a:pt x="4375202" y="4053814"/>
                      <a:pt x="4371262" y="4049874"/>
                    </a:cubicBezTo>
                    <a:cubicBezTo>
                      <a:pt x="4375202" y="4065632"/>
                      <a:pt x="4343685" y="4061693"/>
                      <a:pt x="4343685" y="4085330"/>
                    </a:cubicBezTo>
                    <a:cubicBezTo>
                      <a:pt x="4343685" y="4081391"/>
                      <a:pt x="4339745" y="4081391"/>
                      <a:pt x="4339745" y="4081391"/>
                    </a:cubicBezTo>
                    <a:cubicBezTo>
                      <a:pt x="4339745" y="4081391"/>
                      <a:pt x="4335806" y="4093209"/>
                      <a:pt x="4343685" y="4093209"/>
                    </a:cubicBezTo>
                    <a:cubicBezTo>
                      <a:pt x="4335806" y="4105028"/>
                      <a:pt x="4335806" y="4101089"/>
                      <a:pt x="4335806" y="4112907"/>
                    </a:cubicBezTo>
                    <a:cubicBezTo>
                      <a:pt x="4323987" y="4105028"/>
                      <a:pt x="4323987" y="4105028"/>
                      <a:pt x="4316108" y="4116847"/>
                    </a:cubicBezTo>
                    <a:cubicBezTo>
                      <a:pt x="4316108" y="4112907"/>
                      <a:pt x="4316108" y="4112907"/>
                      <a:pt x="4316108" y="4108968"/>
                    </a:cubicBezTo>
                    <a:cubicBezTo>
                      <a:pt x="4312169" y="4108968"/>
                      <a:pt x="4304289" y="4116847"/>
                      <a:pt x="4308229" y="4124726"/>
                    </a:cubicBezTo>
                    <a:cubicBezTo>
                      <a:pt x="4292471" y="4136544"/>
                      <a:pt x="4292471" y="4144424"/>
                      <a:pt x="4288531" y="4164122"/>
                    </a:cubicBezTo>
                    <a:cubicBezTo>
                      <a:pt x="4288531" y="4148363"/>
                      <a:pt x="4296410" y="4136544"/>
                      <a:pt x="4300350" y="4120786"/>
                    </a:cubicBezTo>
                    <a:cubicBezTo>
                      <a:pt x="4292471" y="4120786"/>
                      <a:pt x="4288531" y="4128665"/>
                      <a:pt x="4280652" y="4128665"/>
                    </a:cubicBezTo>
                    <a:cubicBezTo>
                      <a:pt x="4272773" y="4128665"/>
                      <a:pt x="4245196" y="4132605"/>
                      <a:pt x="4241256" y="4128665"/>
                    </a:cubicBezTo>
                    <a:cubicBezTo>
                      <a:pt x="4249136" y="4128665"/>
                      <a:pt x="4272773" y="4120786"/>
                      <a:pt x="4276712" y="4124726"/>
                    </a:cubicBezTo>
                    <a:cubicBezTo>
                      <a:pt x="4280652" y="4124726"/>
                      <a:pt x="4276712" y="4128665"/>
                      <a:pt x="4284591" y="4120786"/>
                    </a:cubicBezTo>
                    <a:cubicBezTo>
                      <a:pt x="4292471" y="4112907"/>
                      <a:pt x="4292471" y="4120786"/>
                      <a:pt x="4304289" y="4116847"/>
                    </a:cubicBezTo>
                    <a:cubicBezTo>
                      <a:pt x="4320048" y="4112907"/>
                      <a:pt x="4327927" y="4097149"/>
                      <a:pt x="4335806" y="4081391"/>
                    </a:cubicBezTo>
                    <a:cubicBezTo>
                      <a:pt x="4339745" y="4073511"/>
                      <a:pt x="4355504" y="4038055"/>
                      <a:pt x="4335806" y="4038055"/>
                    </a:cubicBezTo>
                    <a:cubicBezTo>
                      <a:pt x="4323987" y="4038055"/>
                      <a:pt x="4316108" y="4034116"/>
                      <a:pt x="4304289" y="4034116"/>
                    </a:cubicBezTo>
                    <a:cubicBezTo>
                      <a:pt x="4296410" y="4034116"/>
                      <a:pt x="4296410" y="4041995"/>
                      <a:pt x="4288531" y="4038055"/>
                    </a:cubicBezTo>
                    <a:cubicBezTo>
                      <a:pt x="4280652" y="4038055"/>
                      <a:pt x="4245196" y="4030176"/>
                      <a:pt x="4229438" y="4038055"/>
                    </a:cubicBezTo>
                    <a:cubicBezTo>
                      <a:pt x="4233377" y="4034116"/>
                      <a:pt x="4237317" y="4030176"/>
                      <a:pt x="4233377" y="4026237"/>
                    </a:cubicBezTo>
                    <a:cubicBezTo>
                      <a:pt x="4233377" y="4026237"/>
                      <a:pt x="4237317" y="4026237"/>
                      <a:pt x="4237317" y="4026237"/>
                    </a:cubicBezTo>
                    <a:cubicBezTo>
                      <a:pt x="4241256" y="4026237"/>
                      <a:pt x="4241256" y="4010478"/>
                      <a:pt x="4241256" y="4014418"/>
                    </a:cubicBezTo>
                    <a:cubicBezTo>
                      <a:pt x="4241256" y="4010478"/>
                      <a:pt x="4245196" y="4006539"/>
                      <a:pt x="4249136" y="4002599"/>
                    </a:cubicBezTo>
                    <a:cubicBezTo>
                      <a:pt x="4253075" y="4010478"/>
                      <a:pt x="4264894" y="3994720"/>
                      <a:pt x="4264894" y="3990781"/>
                    </a:cubicBezTo>
                    <a:cubicBezTo>
                      <a:pt x="4264894" y="3978962"/>
                      <a:pt x="4249136" y="3990781"/>
                      <a:pt x="4249136" y="3994720"/>
                    </a:cubicBezTo>
                    <a:cubicBezTo>
                      <a:pt x="4249136" y="3990781"/>
                      <a:pt x="4245196" y="3990781"/>
                      <a:pt x="4245196" y="3986841"/>
                    </a:cubicBezTo>
                    <a:cubicBezTo>
                      <a:pt x="4249136" y="3982902"/>
                      <a:pt x="4249136" y="3978962"/>
                      <a:pt x="4249136" y="3978962"/>
                    </a:cubicBezTo>
                    <a:cubicBezTo>
                      <a:pt x="4249136" y="3990781"/>
                      <a:pt x="4268833" y="3955324"/>
                      <a:pt x="4268833" y="3955324"/>
                    </a:cubicBezTo>
                    <a:cubicBezTo>
                      <a:pt x="4268833" y="3951385"/>
                      <a:pt x="4264894" y="3951385"/>
                      <a:pt x="4260954" y="3951385"/>
                    </a:cubicBezTo>
                    <a:cubicBezTo>
                      <a:pt x="4284591" y="3931687"/>
                      <a:pt x="4257015" y="3919868"/>
                      <a:pt x="4241256" y="3915929"/>
                    </a:cubicBezTo>
                    <a:cubicBezTo>
                      <a:pt x="4249136" y="3911989"/>
                      <a:pt x="4245196" y="3896231"/>
                      <a:pt x="4237317" y="3900170"/>
                    </a:cubicBezTo>
                    <a:cubicBezTo>
                      <a:pt x="4237317" y="3900170"/>
                      <a:pt x="4237317" y="3896231"/>
                      <a:pt x="4241256" y="3896231"/>
                    </a:cubicBezTo>
                    <a:cubicBezTo>
                      <a:pt x="4229438" y="3896231"/>
                      <a:pt x="4233377" y="3908050"/>
                      <a:pt x="4237317" y="3915929"/>
                    </a:cubicBezTo>
                    <a:cubicBezTo>
                      <a:pt x="4221558" y="3908050"/>
                      <a:pt x="4225498" y="3884412"/>
                      <a:pt x="4217619" y="3868654"/>
                    </a:cubicBezTo>
                    <a:cubicBezTo>
                      <a:pt x="4209740" y="3848956"/>
                      <a:pt x="4205800" y="3825319"/>
                      <a:pt x="4205800" y="3801681"/>
                    </a:cubicBezTo>
                    <a:cubicBezTo>
                      <a:pt x="4205800" y="3801681"/>
                      <a:pt x="4201861" y="3805621"/>
                      <a:pt x="4201861" y="3805621"/>
                    </a:cubicBezTo>
                    <a:cubicBezTo>
                      <a:pt x="4201861" y="3793802"/>
                      <a:pt x="4197921" y="3781983"/>
                      <a:pt x="4186102" y="3778044"/>
                    </a:cubicBezTo>
                    <a:cubicBezTo>
                      <a:pt x="4186102" y="3785923"/>
                      <a:pt x="4182163" y="3789863"/>
                      <a:pt x="4174284" y="3797742"/>
                    </a:cubicBezTo>
                    <a:cubicBezTo>
                      <a:pt x="4174284" y="3793802"/>
                      <a:pt x="4170344" y="3750467"/>
                      <a:pt x="4162465" y="3766225"/>
                    </a:cubicBezTo>
                    <a:cubicBezTo>
                      <a:pt x="4162465" y="3762286"/>
                      <a:pt x="4154586" y="3750467"/>
                      <a:pt x="4146707" y="3754407"/>
                    </a:cubicBezTo>
                    <a:cubicBezTo>
                      <a:pt x="4146707" y="3754407"/>
                      <a:pt x="4150646" y="3750467"/>
                      <a:pt x="4150646" y="3750467"/>
                    </a:cubicBezTo>
                    <a:cubicBezTo>
                      <a:pt x="4134888" y="3750467"/>
                      <a:pt x="4130949" y="3730769"/>
                      <a:pt x="4119130" y="3722890"/>
                    </a:cubicBezTo>
                    <a:cubicBezTo>
                      <a:pt x="4111251" y="3718950"/>
                      <a:pt x="4067915" y="3699253"/>
                      <a:pt x="4063976" y="3707132"/>
                    </a:cubicBezTo>
                    <a:cubicBezTo>
                      <a:pt x="4063976" y="3687434"/>
                      <a:pt x="4008822" y="3687434"/>
                      <a:pt x="4008822" y="3691374"/>
                    </a:cubicBezTo>
                    <a:cubicBezTo>
                      <a:pt x="4008822" y="3695313"/>
                      <a:pt x="4012762" y="3695313"/>
                      <a:pt x="4012762" y="3695313"/>
                    </a:cubicBezTo>
                    <a:cubicBezTo>
                      <a:pt x="4000943" y="3695313"/>
                      <a:pt x="3973366" y="3675615"/>
                      <a:pt x="3969426" y="3703192"/>
                    </a:cubicBezTo>
                    <a:cubicBezTo>
                      <a:pt x="3961547" y="3691374"/>
                      <a:pt x="3918212" y="3683494"/>
                      <a:pt x="3910333" y="3699253"/>
                    </a:cubicBezTo>
                    <a:cubicBezTo>
                      <a:pt x="3910333" y="3691374"/>
                      <a:pt x="3906393" y="3679555"/>
                      <a:pt x="3902454" y="3675615"/>
                    </a:cubicBezTo>
                    <a:cubicBezTo>
                      <a:pt x="3898514" y="3671676"/>
                      <a:pt x="3894575" y="3671676"/>
                      <a:pt x="3894575" y="3675615"/>
                    </a:cubicBezTo>
                    <a:cubicBezTo>
                      <a:pt x="3894575" y="3671676"/>
                      <a:pt x="3890635" y="3663797"/>
                      <a:pt x="3886695" y="3659857"/>
                    </a:cubicBezTo>
                    <a:cubicBezTo>
                      <a:pt x="3878816" y="3651978"/>
                      <a:pt x="3870937" y="3648038"/>
                      <a:pt x="3859118" y="3644099"/>
                    </a:cubicBezTo>
                    <a:cubicBezTo>
                      <a:pt x="3851239" y="3640159"/>
                      <a:pt x="3847300" y="3644099"/>
                      <a:pt x="3847300" y="3648038"/>
                    </a:cubicBezTo>
                    <a:cubicBezTo>
                      <a:pt x="3851239" y="3632280"/>
                      <a:pt x="3855179" y="3612582"/>
                      <a:pt x="3843360" y="3600764"/>
                    </a:cubicBezTo>
                    <a:cubicBezTo>
                      <a:pt x="3835481" y="3596824"/>
                      <a:pt x="3792146" y="3541670"/>
                      <a:pt x="3788206" y="3553489"/>
                    </a:cubicBezTo>
                    <a:cubicBezTo>
                      <a:pt x="3772448" y="3541670"/>
                      <a:pt x="3744871" y="3533791"/>
                      <a:pt x="3725173" y="3549549"/>
                    </a:cubicBezTo>
                    <a:cubicBezTo>
                      <a:pt x="3725173" y="3545610"/>
                      <a:pt x="3729113" y="3541670"/>
                      <a:pt x="3729113" y="3537731"/>
                    </a:cubicBezTo>
                    <a:cubicBezTo>
                      <a:pt x="3729113" y="3537731"/>
                      <a:pt x="3729113" y="3537731"/>
                      <a:pt x="3729113" y="3541670"/>
                    </a:cubicBezTo>
                    <a:cubicBezTo>
                      <a:pt x="3733052" y="3541670"/>
                      <a:pt x="3736992" y="3537731"/>
                      <a:pt x="3740931" y="3537731"/>
                    </a:cubicBezTo>
                    <a:cubicBezTo>
                      <a:pt x="3736992" y="3537731"/>
                      <a:pt x="3733052" y="3533791"/>
                      <a:pt x="3729113" y="3533791"/>
                    </a:cubicBezTo>
                    <a:cubicBezTo>
                      <a:pt x="3733052" y="3533791"/>
                      <a:pt x="3733052" y="3529851"/>
                      <a:pt x="3733052" y="3525912"/>
                    </a:cubicBezTo>
                    <a:cubicBezTo>
                      <a:pt x="3729113" y="3525912"/>
                      <a:pt x="3729113" y="3521972"/>
                      <a:pt x="3725173" y="3525912"/>
                    </a:cubicBezTo>
                    <a:cubicBezTo>
                      <a:pt x="3725173" y="3521972"/>
                      <a:pt x="3725173" y="3521972"/>
                      <a:pt x="3725173" y="3521972"/>
                    </a:cubicBezTo>
                    <a:cubicBezTo>
                      <a:pt x="3733052" y="3521972"/>
                      <a:pt x="3733052" y="3521972"/>
                      <a:pt x="3736992" y="3514093"/>
                    </a:cubicBezTo>
                    <a:cubicBezTo>
                      <a:pt x="3736992" y="3514093"/>
                      <a:pt x="3733052" y="3514093"/>
                      <a:pt x="3733052" y="3514093"/>
                    </a:cubicBezTo>
                    <a:cubicBezTo>
                      <a:pt x="3736992" y="3510154"/>
                      <a:pt x="3740931" y="3506214"/>
                      <a:pt x="3744871" y="3502274"/>
                    </a:cubicBezTo>
                    <a:cubicBezTo>
                      <a:pt x="3740931" y="3502274"/>
                      <a:pt x="3736992" y="3502274"/>
                      <a:pt x="3736992" y="3506214"/>
                    </a:cubicBezTo>
                    <a:cubicBezTo>
                      <a:pt x="3736992" y="3506214"/>
                      <a:pt x="3736992" y="3506214"/>
                      <a:pt x="3736992" y="3502274"/>
                    </a:cubicBezTo>
                    <a:cubicBezTo>
                      <a:pt x="3736992" y="3502274"/>
                      <a:pt x="3733052" y="3502274"/>
                      <a:pt x="3729113" y="3506214"/>
                    </a:cubicBezTo>
                    <a:cubicBezTo>
                      <a:pt x="3733052" y="3502274"/>
                      <a:pt x="3736992" y="3498335"/>
                      <a:pt x="3736992" y="3494395"/>
                    </a:cubicBezTo>
                    <a:cubicBezTo>
                      <a:pt x="3736992" y="3486516"/>
                      <a:pt x="3709415" y="3474698"/>
                      <a:pt x="3701536" y="3466818"/>
                    </a:cubicBezTo>
                    <a:cubicBezTo>
                      <a:pt x="3693656" y="3462879"/>
                      <a:pt x="3689717" y="3474698"/>
                      <a:pt x="3685777" y="3466818"/>
                    </a:cubicBezTo>
                    <a:cubicBezTo>
                      <a:pt x="3670019" y="3443181"/>
                      <a:pt x="3666080" y="3462879"/>
                      <a:pt x="3662140" y="3470758"/>
                    </a:cubicBezTo>
                    <a:cubicBezTo>
                      <a:pt x="3658201" y="3455000"/>
                      <a:pt x="3650321" y="3443181"/>
                      <a:pt x="3642442" y="3431362"/>
                    </a:cubicBezTo>
                    <a:cubicBezTo>
                      <a:pt x="3658201" y="3431362"/>
                      <a:pt x="3681838" y="3431362"/>
                      <a:pt x="3689717" y="3415604"/>
                    </a:cubicBezTo>
                    <a:cubicBezTo>
                      <a:pt x="3666080" y="3419544"/>
                      <a:pt x="3638503" y="3415604"/>
                      <a:pt x="3614865" y="3419544"/>
                    </a:cubicBezTo>
                    <a:cubicBezTo>
                      <a:pt x="3603047" y="3423483"/>
                      <a:pt x="3579409" y="3423483"/>
                      <a:pt x="3567590" y="3419544"/>
                    </a:cubicBezTo>
                    <a:cubicBezTo>
                      <a:pt x="3575469" y="3431362"/>
                      <a:pt x="3587288" y="3423483"/>
                      <a:pt x="3595167" y="3431362"/>
                    </a:cubicBezTo>
                    <a:cubicBezTo>
                      <a:pt x="3587288" y="3435302"/>
                      <a:pt x="3579409" y="3427423"/>
                      <a:pt x="3571530" y="3431362"/>
                    </a:cubicBezTo>
                    <a:cubicBezTo>
                      <a:pt x="3563651" y="3435302"/>
                      <a:pt x="3551832" y="3443181"/>
                      <a:pt x="3543953" y="3447120"/>
                    </a:cubicBezTo>
                    <a:cubicBezTo>
                      <a:pt x="3532134" y="3458939"/>
                      <a:pt x="3528195" y="3451060"/>
                      <a:pt x="3516376" y="3447120"/>
                    </a:cubicBezTo>
                    <a:cubicBezTo>
                      <a:pt x="3512436" y="3447120"/>
                      <a:pt x="3504557" y="3443181"/>
                      <a:pt x="3500618" y="3443181"/>
                    </a:cubicBezTo>
                    <a:cubicBezTo>
                      <a:pt x="3488799" y="3439241"/>
                      <a:pt x="3484860" y="3423483"/>
                      <a:pt x="3469101" y="3419544"/>
                    </a:cubicBezTo>
                    <a:cubicBezTo>
                      <a:pt x="3453343" y="3415604"/>
                      <a:pt x="3429706" y="3423483"/>
                      <a:pt x="3413947" y="3427423"/>
                    </a:cubicBezTo>
                    <a:cubicBezTo>
                      <a:pt x="3386370" y="3431362"/>
                      <a:pt x="3374552" y="3431362"/>
                      <a:pt x="3374552" y="3403785"/>
                    </a:cubicBezTo>
                    <a:cubicBezTo>
                      <a:pt x="3374552" y="3384087"/>
                      <a:pt x="3346975" y="3372269"/>
                      <a:pt x="3331216" y="3372269"/>
                    </a:cubicBezTo>
                    <a:cubicBezTo>
                      <a:pt x="3299700" y="3372269"/>
                      <a:pt x="3315458" y="3364390"/>
                      <a:pt x="3303640" y="3340752"/>
                    </a:cubicBezTo>
                    <a:cubicBezTo>
                      <a:pt x="3287881" y="3313175"/>
                      <a:pt x="3280002" y="3364390"/>
                      <a:pt x="3280002" y="3372269"/>
                    </a:cubicBezTo>
                    <a:cubicBezTo>
                      <a:pt x="3283942" y="3372269"/>
                      <a:pt x="3283942" y="3372269"/>
                      <a:pt x="3287881" y="3372269"/>
                    </a:cubicBezTo>
                    <a:cubicBezTo>
                      <a:pt x="3287881" y="3376208"/>
                      <a:pt x="3283942" y="3368329"/>
                      <a:pt x="3287881" y="3380148"/>
                    </a:cubicBezTo>
                    <a:cubicBezTo>
                      <a:pt x="3276062" y="3380148"/>
                      <a:pt x="3252425" y="3391967"/>
                      <a:pt x="3244546" y="3395906"/>
                    </a:cubicBezTo>
                    <a:cubicBezTo>
                      <a:pt x="3232727" y="3399846"/>
                      <a:pt x="3224848" y="3415604"/>
                      <a:pt x="3213029" y="3415604"/>
                    </a:cubicBezTo>
                    <a:cubicBezTo>
                      <a:pt x="3213029" y="3411665"/>
                      <a:pt x="3213029" y="3403785"/>
                      <a:pt x="3213029" y="3403785"/>
                    </a:cubicBezTo>
                    <a:cubicBezTo>
                      <a:pt x="3193332" y="3395906"/>
                      <a:pt x="3197271" y="3372269"/>
                      <a:pt x="3216969" y="3368329"/>
                    </a:cubicBezTo>
                    <a:cubicBezTo>
                      <a:pt x="3224848" y="3368329"/>
                      <a:pt x="3244546" y="3356511"/>
                      <a:pt x="3244546" y="3344692"/>
                    </a:cubicBezTo>
                    <a:cubicBezTo>
                      <a:pt x="3248486" y="3324994"/>
                      <a:pt x="3209090" y="3317115"/>
                      <a:pt x="3205150" y="3336813"/>
                    </a:cubicBezTo>
                    <a:cubicBezTo>
                      <a:pt x="3205150" y="3332873"/>
                      <a:pt x="3193332" y="3336813"/>
                      <a:pt x="3193332" y="3336813"/>
                    </a:cubicBezTo>
                    <a:cubicBezTo>
                      <a:pt x="3201211" y="3352571"/>
                      <a:pt x="3149996" y="3380148"/>
                      <a:pt x="3134238" y="3388027"/>
                    </a:cubicBezTo>
                    <a:cubicBezTo>
                      <a:pt x="3122419" y="3391967"/>
                      <a:pt x="3106661" y="3384087"/>
                      <a:pt x="3094842" y="3388027"/>
                    </a:cubicBezTo>
                    <a:cubicBezTo>
                      <a:pt x="3086963" y="3391967"/>
                      <a:pt x="3083024" y="3419544"/>
                      <a:pt x="3075145" y="3419544"/>
                    </a:cubicBezTo>
                    <a:cubicBezTo>
                      <a:pt x="3067266" y="3419544"/>
                      <a:pt x="3079084" y="3407725"/>
                      <a:pt x="3083024" y="3407725"/>
                    </a:cubicBezTo>
                    <a:cubicBezTo>
                      <a:pt x="3083024" y="3407725"/>
                      <a:pt x="3083024" y="3407725"/>
                      <a:pt x="3083024" y="3403785"/>
                    </a:cubicBezTo>
                    <a:cubicBezTo>
                      <a:pt x="3071205" y="3403785"/>
                      <a:pt x="3063326" y="3391967"/>
                      <a:pt x="3051507" y="3399846"/>
                    </a:cubicBezTo>
                    <a:cubicBezTo>
                      <a:pt x="3043628" y="3403785"/>
                      <a:pt x="3039689" y="3415604"/>
                      <a:pt x="3031809" y="3419544"/>
                    </a:cubicBezTo>
                    <a:cubicBezTo>
                      <a:pt x="3016051" y="3427423"/>
                      <a:pt x="3016051" y="3455000"/>
                      <a:pt x="3012112" y="3470758"/>
                    </a:cubicBezTo>
                    <a:cubicBezTo>
                      <a:pt x="3008172" y="3478637"/>
                      <a:pt x="3019991" y="3486516"/>
                      <a:pt x="3004232" y="3486516"/>
                    </a:cubicBezTo>
                    <a:cubicBezTo>
                      <a:pt x="2988474" y="3490456"/>
                      <a:pt x="2988474" y="3506214"/>
                      <a:pt x="2976656" y="3514093"/>
                    </a:cubicBezTo>
                    <a:cubicBezTo>
                      <a:pt x="2972716" y="3518033"/>
                      <a:pt x="2945139" y="3529851"/>
                      <a:pt x="2949079" y="3537731"/>
                    </a:cubicBezTo>
                    <a:cubicBezTo>
                      <a:pt x="2949079" y="3541670"/>
                      <a:pt x="2953018" y="3569247"/>
                      <a:pt x="2949079" y="3569247"/>
                    </a:cubicBezTo>
                    <a:cubicBezTo>
                      <a:pt x="2953018" y="3569247"/>
                      <a:pt x="2929381" y="3525912"/>
                      <a:pt x="2929381" y="3525912"/>
                    </a:cubicBezTo>
                    <a:cubicBezTo>
                      <a:pt x="2921502" y="3529851"/>
                      <a:pt x="2913623" y="3521972"/>
                      <a:pt x="2909683" y="3514093"/>
                    </a:cubicBezTo>
                    <a:cubicBezTo>
                      <a:pt x="2893925" y="3494395"/>
                      <a:pt x="2878166" y="3482577"/>
                      <a:pt x="2850590" y="3482577"/>
                    </a:cubicBezTo>
                    <a:cubicBezTo>
                      <a:pt x="2850590" y="3478637"/>
                      <a:pt x="2854529" y="3478637"/>
                      <a:pt x="2854529" y="3474698"/>
                    </a:cubicBezTo>
                    <a:cubicBezTo>
                      <a:pt x="2842710" y="3474698"/>
                      <a:pt x="2826952" y="3466818"/>
                      <a:pt x="2819073" y="3474698"/>
                    </a:cubicBezTo>
                    <a:cubicBezTo>
                      <a:pt x="2803315" y="3486516"/>
                      <a:pt x="2795436" y="3494395"/>
                      <a:pt x="2779677" y="3498335"/>
                    </a:cubicBezTo>
                    <a:cubicBezTo>
                      <a:pt x="2763919" y="3502274"/>
                      <a:pt x="2752100" y="3518033"/>
                      <a:pt x="2732403" y="3518033"/>
                    </a:cubicBezTo>
                    <a:cubicBezTo>
                      <a:pt x="2720584" y="3518033"/>
                      <a:pt x="2716644" y="3498335"/>
                      <a:pt x="2704825" y="3502274"/>
                    </a:cubicBezTo>
                    <a:cubicBezTo>
                      <a:pt x="2708765" y="3506214"/>
                      <a:pt x="2708765" y="3506214"/>
                      <a:pt x="2708765" y="3510154"/>
                    </a:cubicBezTo>
                    <a:cubicBezTo>
                      <a:pt x="2685128" y="3510154"/>
                      <a:pt x="2689067" y="3490456"/>
                      <a:pt x="2673309" y="3474698"/>
                    </a:cubicBezTo>
                    <a:cubicBezTo>
                      <a:pt x="2661490" y="3462879"/>
                      <a:pt x="2645732" y="3447120"/>
                      <a:pt x="2637853" y="3431362"/>
                    </a:cubicBezTo>
                    <a:cubicBezTo>
                      <a:pt x="2633913" y="3419544"/>
                      <a:pt x="2629974" y="3407725"/>
                      <a:pt x="2626034" y="3395906"/>
                    </a:cubicBezTo>
                    <a:cubicBezTo>
                      <a:pt x="2626034" y="3395906"/>
                      <a:pt x="2626034" y="3399846"/>
                      <a:pt x="2626034" y="3399846"/>
                    </a:cubicBezTo>
                    <a:cubicBezTo>
                      <a:pt x="2614216" y="3384087"/>
                      <a:pt x="2622095" y="3376208"/>
                      <a:pt x="2629974" y="3360450"/>
                    </a:cubicBezTo>
                    <a:cubicBezTo>
                      <a:pt x="2633913" y="3348631"/>
                      <a:pt x="2622095" y="3356511"/>
                      <a:pt x="2629974" y="3340752"/>
                    </a:cubicBezTo>
                    <a:cubicBezTo>
                      <a:pt x="2629974" y="3344692"/>
                      <a:pt x="2637853" y="3305296"/>
                      <a:pt x="2641792" y="3297417"/>
                    </a:cubicBezTo>
                    <a:cubicBezTo>
                      <a:pt x="2641792" y="3305296"/>
                      <a:pt x="2637853" y="3313175"/>
                      <a:pt x="2637853" y="3321054"/>
                    </a:cubicBezTo>
                    <a:cubicBezTo>
                      <a:pt x="2653611" y="3313175"/>
                      <a:pt x="2649671" y="3273780"/>
                      <a:pt x="2649671" y="3258021"/>
                    </a:cubicBezTo>
                    <a:cubicBezTo>
                      <a:pt x="2649671" y="3242263"/>
                      <a:pt x="2657551" y="3234384"/>
                      <a:pt x="2665430" y="3222565"/>
                    </a:cubicBezTo>
                    <a:cubicBezTo>
                      <a:pt x="2677249" y="3206807"/>
                      <a:pt x="2661490" y="3194988"/>
                      <a:pt x="2665430" y="3179230"/>
                    </a:cubicBezTo>
                    <a:cubicBezTo>
                      <a:pt x="2669369" y="3183170"/>
                      <a:pt x="2677249" y="3175291"/>
                      <a:pt x="2681188" y="3171351"/>
                    </a:cubicBezTo>
                    <a:cubicBezTo>
                      <a:pt x="2669369" y="3167411"/>
                      <a:pt x="2665430" y="3151653"/>
                      <a:pt x="2653611" y="3151653"/>
                    </a:cubicBezTo>
                    <a:cubicBezTo>
                      <a:pt x="2653611" y="3155593"/>
                      <a:pt x="2649671" y="3151653"/>
                      <a:pt x="2653611" y="3155593"/>
                    </a:cubicBezTo>
                    <a:cubicBezTo>
                      <a:pt x="2645732" y="3155593"/>
                      <a:pt x="2633913" y="3151653"/>
                      <a:pt x="2629974" y="3143774"/>
                    </a:cubicBezTo>
                    <a:cubicBezTo>
                      <a:pt x="2637853" y="3143774"/>
                      <a:pt x="2637853" y="3147713"/>
                      <a:pt x="2645732" y="3151653"/>
                    </a:cubicBezTo>
                    <a:cubicBezTo>
                      <a:pt x="2645732" y="3151653"/>
                      <a:pt x="2645732" y="3151653"/>
                      <a:pt x="2645732" y="3147713"/>
                    </a:cubicBezTo>
                    <a:cubicBezTo>
                      <a:pt x="2626034" y="3128016"/>
                      <a:pt x="2618155" y="3124076"/>
                      <a:pt x="2598457" y="3116197"/>
                    </a:cubicBezTo>
                    <a:cubicBezTo>
                      <a:pt x="2590578" y="3112257"/>
                      <a:pt x="2578759" y="3120137"/>
                      <a:pt x="2570880" y="3120137"/>
                    </a:cubicBezTo>
                    <a:cubicBezTo>
                      <a:pt x="2559062" y="3120137"/>
                      <a:pt x="2551182" y="3116197"/>
                      <a:pt x="2539364" y="3112257"/>
                    </a:cubicBezTo>
                    <a:cubicBezTo>
                      <a:pt x="2539364" y="3116197"/>
                      <a:pt x="2535424" y="3116197"/>
                      <a:pt x="2543303" y="3116197"/>
                    </a:cubicBezTo>
                    <a:cubicBezTo>
                      <a:pt x="2535424" y="3128016"/>
                      <a:pt x="2503908" y="3128016"/>
                      <a:pt x="2492089" y="3128016"/>
                    </a:cubicBezTo>
                    <a:cubicBezTo>
                      <a:pt x="2480270" y="3128016"/>
                      <a:pt x="2460572" y="3116197"/>
                      <a:pt x="2448754" y="3124076"/>
                    </a:cubicBezTo>
                    <a:cubicBezTo>
                      <a:pt x="2429056" y="3135895"/>
                      <a:pt x="2440875" y="3128016"/>
                      <a:pt x="2417237" y="3120137"/>
                    </a:cubicBezTo>
                    <a:cubicBezTo>
                      <a:pt x="2417237" y="3124076"/>
                      <a:pt x="2417237" y="3124076"/>
                      <a:pt x="2413297" y="3128016"/>
                    </a:cubicBezTo>
                    <a:cubicBezTo>
                      <a:pt x="2409358" y="3120137"/>
                      <a:pt x="2397539" y="3124076"/>
                      <a:pt x="2401479" y="3116197"/>
                    </a:cubicBezTo>
                    <a:cubicBezTo>
                      <a:pt x="2405418" y="3108318"/>
                      <a:pt x="2409358" y="3104378"/>
                      <a:pt x="2417237" y="3100439"/>
                    </a:cubicBezTo>
                    <a:cubicBezTo>
                      <a:pt x="2429056" y="3092559"/>
                      <a:pt x="2432995" y="3080741"/>
                      <a:pt x="2436935" y="3068922"/>
                    </a:cubicBezTo>
                    <a:cubicBezTo>
                      <a:pt x="2440875" y="3057104"/>
                      <a:pt x="2440875" y="3037406"/>
                      <a:pt x="2444814" y="3025587"/>
                    </a:cubicBezTo>
                    <a:cubicBezTo>
                      <a:pt x="2444814" y="3021647"/>
                      <a:pt x="2464512" y="2978312"/>
                      <a:pt x="2444814" y="2986191"/>
                    </a:cubicBezTo>
                    <a:cubicBezTo>
                      <a:pt x="2444814" y="2978312"/>
                      <a:pt x="2456633" y="2966493"/>
                      <a:pt x="2460572" y="2962554"/>
                    </a:cubicBezTo>
                    <a:cubicBezTo>
                      <a:pt x="2460572" y="2974372"/>
                      <a:pt x="2456633" y="2986191"/>
                      <a:pt x="2468451" y="2998010"/>
                    </a:cubicBezTo>
                    <a:cubicBezTo>
                      <a:pt x="2468451" y="2978312"/>
                      <a:pt x="2484210" y="2946796"/>
                      <a:pt x="2496029" y="2931037"/>
                    </a:cubicBezTo>
                    <a:cubicBezTo>
                      <a:pt x="2492089" y="2931037"/>
                      <a:pt x="2492089" y="2927098"/>
                      <a:pt x="2488149" y="2934977"/>
                    </a:cubicBezTo>
                    <a:cubicBezTo>
                      <a:pt x="2492089" y="2931037"/>
                      <a:pt x="2503908" y="2919219"/>
                      <a:pt x="2488149" y="2919219"/>
                    </a:cubicBezTo>
                    <a:cubicBezTo>
                      <a:pt x="2492089" y="2907400"/>
                      <a:pt x="2499968" y="2899521"/>
                      <a:pt x="2503908" y="2887702"/>
                    </a:cubicBezTo>
                    <a:cubicBezTo>
                      <a:pt x="2511787" y="2868004"/>
                      <a:pt x="2563001" y="2840427"/>
                      <a:pt x="2543303" y="2812850"/>
                    </a:cubicBezTo>
                    <a:cubicBezTo>
                      <a:pt x="2535424" y="2801032"/>
                      <a:pt x="2503908" y="2812850"/>
                      <a:pt x="2492089" y="2808911"/>
                    </a:cubicBezTo>
                    <a:cubicBezTo>
                      <a:pt x="2464512" y="2804971"/>
                      <a:pt x="2436935" y="2816790"/>
                      <a:pt x="2405418" y="2820730"/>
                    </a:cubicBezTo>
                    <a:cubicBezTo>
                      <a:pt x="2346325" y="2832548"/>
                      <a:pt x="2362083" y="2895581"/>
                      <a:pt x="2326627" y="2934977"/>
                    </a:cubicBezTo>
                    <a:cubicBezTo>
                      <a:pt x="2314808" y="2950735"/>
                      <a:pt x="2291171" y="2958614"/>
                      <a:pt x="2275413" y="2966493"/>
                    </a:cubicBezTo>
                    <a:cubicBezTo>
                      <a:pt x="2267534" y="2958614"/>
                      <a:pt x="2251775" y="2962554"/>
                      <a:pt x="2243896" y="2966493"/>
                    </a:cubicBezTo>
                    <a:cubicBezTo>
                      <a:pt x="2239957" y="2966493"/>
                      <a:pt x="2236017" y="2970433"/>
                      <a:pt x="2236017" y="2974372"/>
                    </a:cubicBezTo>
                    <a:cubicBezTo>
                      <a:pt x="2228138" y="2970433"/>
                      <a:pt x="2216319" y="2974372"/>
                      <a:pt x="2208440" y="2974372"/>
                    </a:cubicBezTo>
                    <a:cubicBezTo>
                      <a:pt x="2192682" y="2978312"/>
                      <a:pt x="2180863" y="2986191"/>
                      <a:pt x="2169044" y="2986191"/>
                    </a:cubicBezTo>
                    <a:cubicBezTo>
                      <a:pt x="2137528" y="2994070"/>
                      <a:pt x="2141467" y="2966493"/>
                      <a:pt x="2113890" y="2958614"/>
                    </a:cubicBezTo>
                    <a:cubicBezTo>
                      <a:pt x="2086314" y="2950735"/>
                      <a:pt x="2090253" y="2954675"/>
                      <a:pt x="2074495" y="2927098"/>
                    </a:cubicBezTo>
                    <a:cubicBezTo>
                      <a:pt x="2066616" y="2915279"/>
                      <a:pt x="2066616" y="2899521"/>
                      <a:pt x="2058737" y="2883763"/>
                    </a:cubicBezTo>
                    <a:cubicBezTo>
                      <a:pt x="2050857" y="2864065"/>
                      <a:pt x="2039039" y="2848306"/>
                      <a:pt x="2035099" y="2828609"/>
                    </a:cubicBezTo>
                    <a:cubicBezTo>
                      <a:pt x="2031160" y="2812850"/>
                      <a:pt x="2035099" y="2816790"/>
                      <a:pt x="2039039" y="2804971"/>
                    </a:cubicBezTo>
                    <a:cubicBezTo>
                      <a:pt x="2042978" y="2793152"/>
                      <a:pt x="2027220" y="2777394"/>
                      <a:pt x="2023280" y="2765576"/>
                    </a:cubicBezTo>
                    <a:cubicBezTo>
                      <a:pt x="2023280" y="2749817"/>
                      <a:pt x="2027220" y="2737998"/>
                      <a:pt x="2031160" y="2726180"/>
                    </a:cubicBezTo>
                    <a:cubicBezTo>
                      <a:pt x="2035099" y="2714361"/>
                      <a:pt x="2035099" y="2686784"/>
                      <a:pt x="2039039" y="2678905"/>
                    </a:cubicBezTo>
                    <a:cubicBezTo>
                      <a:pt x="2046918" y="2655268"/>
                      <a:pt x="2054797" y="2627691"/>
                      <a:pt x="2066616" y="2607993"/>
                    </a:cubicBezTo>
                    <a:cubicBezTo>
                      <a:pt x="2074495" y="2592235"/>
                      <a:pt x="2098132" y="2568597"/>
                      <a:pt x="2090253" y="2552839"/>
                    </a:cubicBezTo>
                    <a:cubicBezTo>
                      <a:pt x="2090253" y="2552839"/>
                      <a:pt x="2086314" y="2556778"/>
                      <a:pt x="2086314" y="2556778"/>
                    </a:cubicBezTo>
                    <a:cubicBezTo>
                      <a:pt x="2070555" y="2533141"/>
                      <a:pt x="2090253" y="2501624"/>
                      <a:pt x="2094193" y="2481927"/>
                    </a:cubicBezTo>
                    <a:cubicBezTo>
                      <a:pt x="2086314" y="2481927"/>
                      <a:pt x="2098132" y="2489806"/>
                      <a:pt x="2078434" y="2485866"/>
                    </a:cubicBezTo>
                    <a:cubicBezTo>
                      <a:pt x="2082374" y="2477987"/>
                      <a:pt x="2086314" y="2485866"/>
                      <a:pt x="2094193" y="2481927"/>
                    </a:cubicBezTo>
                    <a:cubicBezTo>
                      <a:pt x="2094193" y="2493745"/>
                      <a:pt x="2113890" y="2462229"/>
                      <a:pt x="2113890" y="2458289"/>
                    </a:cubicBezTo>
                    <a:cubicBezTo>
                      <a:pt x="2113890" y="2458289"/>
                      <a:pt x="2113890" y="2458289"/>
                      <a:pt x="2109951" y="2458289"/>
                    </a:cubicBezTo>
                    <a:cubicBezTo>
                      <a:pt x="2106011" y="2462229"/>
                      <a:pt x="2106011" y="2462229"/>
                      <a:pt x="2102072" y="2466169"/>
                    </a:cubicBezTo>
                    <a:cubicBezTo>
                      <a:pt x="2102072" y="2446471"/>
                      <a:pt x="2106011" y="2462229"/>
                      <a:pt x="2117830" y="2450410"/>
                    </a:cubicBezTo>
                    <a:cubicBezTo>
                      <a:pt x="2113890" y="2454350"/>
                      <a:pt x="2121770" y="2438591"/>
                      <a:pt x="2121770" y="2442531"/>
                    </a:cubicBezTo>
                    <a:cubicBezTo>
                      <a:pt x="2125709" y="2442531"/>
                      <a:pt x="2129649" y="2438591"/>
                      <a:pt x="2129649" y="2434652"/>
                    </a:cubicBezTo>
                    <a:cubicBezTo>
                      <a:pt x="2137528" y="2422833"/>
                      <a:pt x="2129649" y="2434652"/>
                      <a:pt x="2141467" y="2430712"/>
                    </a:cubicBezTo>
                    <a:cubicBezTo>
                      <a:pt x="2133588" y="2434652"/>
                      <a:pt x="2125709" y="2434652"/>
                      <a:pt x="2125709" y="2446471"/>
                    </a:cubicBezTo>
                    <a:cubicBezTo>
                      <a:pt x="2137528" y="2438591"/>
                      <a:pt x="2145407" y="2430712"/>
                      <a:pt x="2153286" y="2422833"/>
                    </a:cubicBezTo>
                    <a:cubicBezTo>
                      <a:pt x="2153286" y="2422833"/>
                      <a:pt x="2149347" y="2422833"/>
                      <a:pt x="2149347" y="2422833"/>
                    </a:cubicBezTo>
                    <a:cubicBezTo>
                      <a:pt x="2153286" y="2414954"/>
                      <a:pt x="2157226" y="2414954"/>
                      <a:pt x="2165105" y="2418894"/>
                    </a:cubicBezTo>
                    <a:cubicBezTo>
                      <a:pt x="2165105" y="2418894"/>
                      <a:pt x="2165105" y="2422833"/>
                      <a:pt x="2161165" y="2426773"/>
                    </a:cubicBezTo>
                    <a:cubicBezTo>
                      <a:pt x="2161165" y="2426773"/>
                      <a:pt x="2161165" y="2426773"/>
                      <a:pt x="2161165" y="2430712"/>
                    </a:cubicBezTo>
                    <a:cubicBezTo>
                      <a:pt x="2169044" y="2426773"/>
                      <a:pt x="2176924" y="2422833"/>
                      <a:pt x="2184803" y="2418894"/>
                    </a:cubicBezTo>
                    <a:cubicBezTo>
                      <a:pt x="2180863" y="2414954"/>
                      <a:pt x="2184803" y="2418894"/>
                      <a:pt x="2180863" y="2414954"/>
                    </a:cubicBezTo>
                    <a:cubicBezTo>
                      <a:pt x="2200561" y="2403135"/>
                      <a:pt x="2224198" y="2399196"/>
                      <a:pt x="2239957" y="2379498"/>
                    </a:cubicBezTo>
                    <a:cubicBezTo>
                      <a:pt x="2239957" y="2379498"/>
                      <a:pt x="2239957" y="2379498"/>
                      <a:pt x="2236017" y="2375558"/>
                    </a:cubicBezTo>
                    <a:cubicBezTo>
                      <a:pt x="2243896" y="2371619"/>
                      <a:pt x="2287231" y="2359800"/>
                      <a:pt x="2287231" y="2355861"/>
                    </a:cubicBezTo>
                    <a:cubicBezTo>
                      <a:pt x="2295110" y="2359800"/>
                      <a:pt x="2306929" y="2359800"/>
                      <a:pt x="2314808" y="2351921"/>
                    </a:cubicBezTo>
                    <a:cubicBezTo>
                      <a:pt x="2326627" y="2355861"/>
                      <a:pt x="2338446" y="2367679"/>
                      <a:pt x="2354204" y="2363740"/>
                    </a:cubicBezTo>
                    <a:cubicBezTo>
                      <a:pt x="2366023" y="2363740"/>
                      <a:pt x="2373902" y="2367679"/>
                      <a:pt x="2381781" y="2367679"/>
                    </a:cubicBezTo>
                    <a:cubicBezTo>
                      <a:pt x="2393600" y="2367679"/>
                      <a:pt x="2385721" y="2351921"/>
                      <a:pt x="2373902" y="2359800"/>
                    </a:cubicBezTo>
                    <a:cubicBezTo>
                      <a:pt x="2369962" y="2351921"/>
                      <a:pt x="2381781" y="2347982"/>
                      <a:pt x="2381781" y="2347982"/>
                    </a:cubicBezTo>
                    <a:cubicBezTo>
                      <a:pt x="2381781" y="2347982"/>
                      <a:pt x="2397539" y="2367679"/>
                      <a:pt x="2405418" y="2363740"/>
                    </a:cubicBezTo>
                    <a:cubicBezTo>
                      <a:pt x="2405418" y="2367679"/>
                      <a:pt x="2405418" y="2387377"/>
                      <a:pt x="2409358" y="2375558"/>
                    </a:cubicBezTo>
                    <a:cubicBezTo>
                      <a:pt x="2421177" y="2391317"/>
                      <a:pt x="2452693" y="2363740"/>
                      <a:pt x="2448754" y="2387377"/>
                    </a:cubicBezTo>
                    <a:cubicBezTo>
                      <a:pt x="2464512" y="2383438"/>
                      <a:pt x="2464512" y="2371619"/>
                      <a:pt x="2460572" y="2359800"/>
                    </a:cubicBezTo>
                    <a:cubicBezTo>
                      <a:pt x="2468451" y="2359800"/>
                      <a:pt x="2476331" y="2367679"/>
                      <a:pt x="2472391" y="2371619"/>
                    </a:cubicBezTo>
                    <a:cubicBezTo>
                      <a:pt x="2488149" y="2371619"/>
                      <a:pt x="2496029" y="2379498"/>
                      <a:pt x="2484210" y="2391317"/>
                    </a:cubicBezTo>
                    <a:cubicBezTo>
                      <a:pt x="2484210" y="2391317"/>
                      <a:pt x="2484210" y="2391317"/>
                      <a:pt x="2488149" y="2395256"/>
                    </a:cubicBezTo>
                    <a:cubicBezTo>
                      <a:pt x="2496029" y="2391317"/>
                      <a:pt x="2499968" y="2387377"/>
                      <a:pt x="2503908" y="2395256"/>
                    </a:cubicBezTo>
                    <a:cubicBezTo>
                      <a:pt x="2503908" y="2387377"/>
                      <a:pt x="2515726" y="2371619"/>
                      <a:pt x="2499968" y="2367679"/>
                    </a:cubicBezTo>
                    <a:cubicBezTo>
                      <a:pt x="2492089" y="2363740"/>
                      <a:pt x="2476331" y="2351921"/>
                      <a:pt x="2492089" y="2351921"/>
                    </a:cubicBezTo>
                    <a:cubicBezTo>
                      <a:pt x="2492089" y="2340102"/>
                      <a:pt x="2499968" y="2347982"/>
                      <a:pt x="2503908" y="2340102"/>
                    </a:cubicBezTo>
                    <a:cubicBezTo>
                      <a:pt x="2515726" y="2320405"/>
                      <a:pt x="2488149" y="2336163"/>
                      <a:pt x="2488149" y="2336163"/>
                    </a:cubicBezTo>
                    <a:cubicBezTo>
                      <a:pt x="2480270" y="2336163"/>
                      <a:pt x="2496029" y="2324344"/>
                      <a:pt x="2496029" y="2324344"/>
                    </a:cubicBezTo>
                    <a:cubicBezTo>
                      <a:pt x="2492089" y="2324344"/>
                      <a:pt x="2460572" y="2328284"/>
                      <a:pt x="2460572" y="2320405"/>
                    </a:cubicBezTo>
                    <a:cubicBezTo>
                      <a:pt x="2468451" y="2296767"/>
                      <a:pt x="2492089" y="2324344"/>
                      <a:pt x="2503908" y="2320405"/>
                    </a:cubicBezTo>
                    <a:cubicBezTo>
                      <a:pt x="2511787" y="2316465"/>
                      <a:pt x="2519666" y="2312526"/>
                      <a:pt x="2531484" y="2308586"/>
                    </a:cubicBezTo>
                    <a:cubicBezTo>
                      <a:pt x="2535424" y="2308586"/>
                      <a:pt x="2547243" y="2312526"/>
                      <a:pt x="2547243" y="2308586"/>
                    </a:cubicBezTo>
                    <a:cubicBezTo>
                      <a:pt x="2563001" y="2312526"/>
                      <a:pt x="2574820" y="2300707"/>
                      <a:pt x="2578759" y="2288888"/>
                    </a:cubicBezTo>
                    <a:cubicBezTo>
                      <a:pt x="2582699" y="2296767"/>
                      <a:pt x="2582699" y="2308586"/>
                      <a:pt x="2574820" y="2312526"/>
                    </a:cubicBezTo>
                    <a:cubicBezTo>
                      <a:pt x="2590578" y="2320405"/>
                      <a:pt x="2606336" y="2308586"/>
                      <a:pt x="2618155" y="2296767"/>
                    </a:cubicBezTo>
                    <a:cubicBezTo>
                      <a:pt x="2618155" y="2300707"/>
                      <a:pt x="2618155" y="2300707"/>
                      <a:pt x="2622095" y="2296767"/>
                    </a:cubicBezTo>
                    <a:cubicBezTo>
                      <a:pt x="2622095" y="2300707"/>
                      <a:pt x="2618155" y="2300707"/>
                      <a:pt x="2614216" y="2304646"/>
                    </a:cubicBezTo>
                    <a:cubicBezTo>
                      <a:pt x="2622095" y="2304646"/>
                      <a:pt x="2653611" y="2292828"/>
                      <a:pt x="2661490" y="2300707"/>
                    </a:cubicBezTo>
                    <a:cubicBezTo>
                      <a:pt x="2657551" y="2300707"/>
                      <a:pt x="2653611" y="2300707"/>
                      <a:pt x="2645732" y="2300707"/>
                    </a:cubicBezTo>
                    <a:cubicBezTo>
                      <a:pt x="2645732" y="2300707"/>
                      <a:pt x="2645732" y="2300707"/>
                      <a:pt x="2645732" y="2304646"/>
                    </a:cubicBezTo>
                    <a:cubicBezTo>
                      <a:pt x="2669369" y="2316465"/>
                      <a:pt x="2681188" y="2312526"/>
                      <a:pt x="2689067" y="2332223"/>
                    </a:cubicBezTo>
                    <a:cubicBezTo>
                      <a:pt x="2689067" y="2332223"/>
                      <a:pt x="2689067" y="2340102"/>
                      <a:pt x="2685128" y="2344042"/>
                    </a:cubicBezTo>
                    <a:cubicBezTo>
                      <a:pt x="2685128" y="2344042"/>
                      <a:pt x="2689067" y="2344042"/>
                      <a:pt x="2693007" y="2344042"/>
                    </a:cubicBezTo>
                    <a:cubicBezTo>
                      <a:pt x="2696946" y="2344042"/>
                      <a:pt x="2712705" y="2340102"/>
                      <a:pt x="2716644" y="2336163"/>
                    </a:cubicBezTo>
                    <a:cubicBezTo>
                      <a:pt x="2712705" y="2340102"/>
                      <a:pt x="2704825" y="2340102"/>
                      <a:pt x="2700886" y="2344042"/>
                    </a:cubicBezTo>
                    <a:cubicBezTo>
                      <a:pt x="2724523" y="2359800"/>
                      <a:pt x="2752100" y="2281009"/>
                      <a:pt x="2775738" y="2340102"/>
                    </a:cubicBezTo>
                    <a:cubicBezTo>
                      <a:pt x="2787556" y="2363740"/>
                      <a:pt x="2815133" y="2375558"/>
                      <a:pt x="2799375" y="2403135"/>
                    </a:cubicBezTo>
                    <a:cubicBezTo>
                      <a:pt x="2791496" y="2414954"/>
                      <a:pt x="2775738" y="2442531"/>
                      <a:pt x="2791496" y="2450410"/>
                    </a:cubicBezTo>
                    <a:cubicBezTo>
                      <a:pt x="2799375" y="2442531"/>
                      <a:pt x="2791496" y="2438591"/>
                      <a:pt x="2795436" y="2430712"/>
                    </a:cubicBezTo>
                    <a:cubicBezTo>
                      <a:pt x="2803315" y="2434652"/>
                      <a:pt x="2799375" y="2434652"/>
                      <a:pt x="2799375" y="2442531"/>
                    </a:cubicBezTo>
                    <a:cubicBezTo>
                      <a:pt x="2799375" y="2442531"/>
                      <a:pt x="2803315" y="2438591"/>
                      <a:pt x="2803315" y="2438591"/>
                    </a:cubicBezTo>
                    <a:cubicBezTo>
                      <a:pt x="2803315" y="2450410"/>
                      <a:pt x="2791496" y="2458289"/>
                      <a:pt x="2783617" y="2458289"/>
                    </a:cubicBezTo>
                    <a:cubicBezTo>
                      <a:pt x="2803315" y="2470108"/>
                      <a:pt x="2787556" y="2497685"/>
                      <a:pt x="2811194" y="2489806"/>
                    </a:cubicBezTo>
                    <a:cubicBezTo>
                      <a:pt x="2811194" y="2493745"/>
                      <a:pt x="2807254" y="2501624"/>
                      <a:pt x="2807254" y="2505564"/>
                    </a:cubicBezTo>
                    <a:cubicBezTo>
                      <a:pt x="2803315" y="2489806"/>
                      <a:pt x="2803315" y="2509504"/>
                      <a:pt x="2803315" y="2509504"/>
                    </a:cubicBezTo>
                    <a:cubicBezTo>
                      <a:pt x="2803315" y="2509504"/>
                      <a:pt x="2799375" y="2505564"/>
                      <a:pt x="2799375" y="2509504"/>
                    </a:cubicBezTo>
                    <a:cubicBezTo>
                      <a:pt x="2799375" y="2513443"/>
                      <a:pt x="2807254" y="2513443"/>
                      <a:pt x="2811194" y="2513443"/>
                    </a:cubicBezTo>
                    <a:cubicBezTo>
                      <a:pt x="2811194" y="2513443"/>
                      <a:pt x="2807254" y="2509504"/>
                      <a:pt x="2807254" y="2509504"/>
                    </a:cubicBezTo>
                    <a:cubicBezTo>
                      <a:pt x="2807254" y="2509504"/>
                      <a:pt x="2807254" y="2509504"/>
                      <a:pt x="2807254" y="2509504"/>
                    </a:cubicBezTo>
                    <a:cubicBezTo>
                      <a:pt x="2815133" y="2513443"/>
                      <a:pt x="2811194" y="2525262"/>
                      <a:pt x="2815133" y="2533141"/>
                    </a:cubicBezTo>
                    <a:cubicBezTo>
                      <a:pt x="2815133" y="2544960"/>
                      <a:pt x="2830892" y="2541020"/>
                      <a:pt x="2834831" y="2552839"/>
                    </a:cubicBezTo>
                    <a:cubicBezTo>
                      <a:pt x="2838771" y="2560718"/>
                      <a:pt x="2846650" y="2576476"/>
                      <a:pt x="2846650" y="2580416"/>
                    </a:cubicBezTo>
                    <a:cubicBezTo>
                      <a:pt x="2842710" y="2580416"/>
                      <a:pt x="2842710" y="2576476"/>
                      <a:pt x="2838771" y="2572537"/>
                    </a:cubicBezTo>
                    <a:cubicBezTo>
                      <a:pt x="2823012" y="2588295"/>
                      <a:pt x="2858469" y="2592235"/>
                      <a:pt x="2866348" y="2584356"/>
                    </a:cubicBezTo>
                    <a:cubicBezTo>
                      <a:pt x="2870287" y="2592235"/>
                      <a:pt x="2870287" y="2588295"/>
                      <a:pt x="2862408" y="2596174"/>
                    </a:cubicBezTo>
                    <a:cubicBezTo>
                      <a:pt x="2862408" y="2596174"/>
                      <a:pt x="2862408" y="2596174"/>
                      <a:pt x="2866348" y="2600114"/>
                    </a:cubicBezTo>
                    <a:cubicBezTo>
                      <a:pt x="2874227" y="2592235"/>
                      <a:pt x="2878166" y="2584356"/>
                      <a:pt x="2886045" y="2576476"/>
                    </a:cubicBezTo>
                    <a:cubicBezTo>
                      <a:pt x="2886045" y="2576476"/>
                      <a:pt x="2882106" y="2576476"/>
                      <a:pt x="2882106" y="2576476"/>
                    </a:cubicBezTo>
                    <a:cubicBezTo>
                      <a:pt x="2909683" y="2533141"/>
                      <a:pt x="2913623" y="2477987"/>
                      <a:pt x="2901804" y="2438591"/>
                    </a:cubicBezTo>
                    <a:cubicBezTo>
                      <a:pt x="2901804" y="2426773"/>
                      <a:pt x="2905743" y="2411015"/>
                      <a:pt x="2905743" y="2399196"/>
                    </a:cubicBezTo>
                    <a:cubicBezTo>
                      <a:pt x="2901804" y="2379498"/>
                      <a:pt x="2893925" y="2359800"/>
                      <a:pt x="2889985" y="2336163"/>
                    </a:cubicBezTo>
                    <a:cubicBezTo>
                      <a:pt x="2889985" y="2308586"/>
                      <a:pt x="2889985" y="2288888"/>
                      <a:pt x="2897864" y="2269190"/>
                    </a:cubicBezTo>
                    <a:cubicBezTo>
                      <a:pt x="2893925" y="2269190"/>
                      <a:pt x="2897864" y="2265251"/>
                      <a:pt x="2893925" y="2269190"/>
                    </a:cubicBezTo>
                    <a:cubicBezTo>
                      <a:pt x="2897864" y="2261311"/>
                      <a:pt x="2913623" y="2253432"/>
                      <a:pt x="2905743" y="2249493"/>
                    </a:cubicBezTo>
                    <a:cubicBezTo>
                      <a:pt x="2909683" y="2249493"/>
                      <a:pt x="2921502" y="2229795"/>
                      <a:pt x="2925441" y="2225855"/>
                    </a:cubicBezTo>
                    <a:cubicBezTo>
                      <a:pt x="2925441" y="2225855"/>
                      <a:pt x="2949079" y="2206157"/>
                      <a:pt x="2949079" y="2198278"/>
                    </a:cubicBezTo>
                    <a:cubicBezTo>
                      <a:pt x="2956958" y="2202218"/>
                      <a:pt x="2964837" y="2194339"/>
                      <a:pt x="2960897" y="2186459"/>
                    </a:cubicBezTo>
                    <a:cubicBezTo>
                      <a:pt x="2984535" y="2186459"/>
                      <a:pt x="2996353" y="2166762"/>
                      <a:pt x="3016051" y="2154943"/>
                    </a:cubicBezTo>
                    <a:cubicBezTo>
                      <a:pt x="3031809" y="2143124"/>
                      <a:pt x="3043628" y="2123426"/>
                      <a:pt x="3063326" y="2115547"/>
                    </a:cubicBezTo>
                    <a:cubicBezTo>
                      <a:pt x="3071205" y="2111608"/>
                      <a:pt x="3102722" y="2111608"/>
                      <a:pt x="3102722" y="2103728"/>
                    </a:cubicBezTo>
                    <a:cubicBezTo>
                      <a:pt x="3110601" y="2099789"/>
                      <a:pt x="3118480" y="2084030"/>
                      <a:pt x="3126359" y="2080091"/>
                    </a:cubicBezTo>
                    <a:cubicBezTo>
                      <a:pt x="3142117" y="2072212"/>
                      <a:pt x="3149996" y="2060393"/>
                      <a:pt x="3173634" y="2064333"/>
                    </a:cubicBezTo>
                    <a:cubicBezTo>
                      <a:pt x="3173634" y="2064333"/>
                      <a:pt x="3173634" y="2064333"/>
                      <a:pt x="3169694" y="2060393"/>
                    </a:cubicBezTo>
                    <a:cubicBezTo>
                      <a:pt x="3181513" y="2056454"/>
                      <a:pt x="3189392" y="2056454"/>
                      <a:pt x="3197271" y="2044635"/>
                    </a:cubicBezTo>
                    <a:cubicBezTo>
                      <a:pt x="3189392" y="2048574"/>
                      <a:pt x="3169694" y="2052514"/>
                      <a:pt x="3165755" y="2044635"/>
                    </a:cubicBezTo>
                    <a:cubicBezTo>
                      <a:pt x="3177573" y="2052514"/>
                      <a:pt x="3197271" y="2032816"/>
                      <a:pt x="3181513" y="2024937"/>
                    </a:cubicBezTo>
                    <a:cubicBezTo>
                      <a:pt x="3185453" y="2024937"/>
                      <a:pt x="3189392" y="2024937"/>
                      <a:pt x="3189392" y="2028877"/>
                    </a:cubicBezTo>
                    <a:cubicBezTo>
                      <a:pt x="3189392" y="2028877"/>
                      <a:pt x="3189392" y="2024937"/>
                      <a:pt x="3189392" y="2024937"/>
                    </a:cubicBezTo>
                    <a:cubicBezTo>
                      <a:pt x="3213029" y="2040695"/>
                      <a:pt x="3216969" y="2013118"/>
                      <a:pt x="3228788" y="2017058"/>
                    </a:cubicBezTo>
                    <a:cubicBezTo>
                      <a:pt x="3232727" y="2009179"/>
                      <a:pt x="3236667" y="2001300"/>
                      <a:pt x="3232727" y="1993420"/>
                    </a:cubicBezTo>
                    <a:cubicBezTo>
                      <a:pt x="3228788" y="1997360"/>
                      <a:pt x="3224848" y="1997360"/>
                      <a:pt x="3220908" y="2001300"/>
                    </a:cubicBezTo>
                    <a:cubicBezTo>
                      <a:pt x="3224848" y="1989481"/>
                      <a:pt x="3209090" y="1993420"/>
                      <a:pt x="3201211" y="1993420"/>
                    </a:cubicBezTo>
                    <a:cubicBezTo>
                      <a:pt x="3209090" y="1989481"/>
                      <a:pt x="3224848" y="1985541"/>
                      <a:pt x="3228788" y="1981602"/>
                    </a:cubicBezTo>
                    <a:cubicBezTo>
                      <a:pt x="3228788" y="1981602"/>
                      <a:pt x="3236667" y="2005239"/>
                      <a:pt x="3232727" y="1977662"/>
                    </a:cubicBezTo>
                    <a:cubicBezTo>
                      <a:pt x="3232727" y="1985541"/>
                      <a:pt x="3236667" y="1993420"/>
                      <a:pt x="3236667" y="2001300"/>
                    </a:cubicBezTo>
                    <a:cubicBezTo>
                      <a:pt x="3236667" y="2001300"/>
                      <a:pt x="3236667" y="2001300"/>
                      <a:pt x="3240606" y="2001300"/>
                    </a:cubicBezTo>
                    <a:cubicBezTo>
                      <a:pt x="3244546" y="1993420"/>
                      <a:pt x="3244546" y="1954025"/>
                      <a:pt x="3240606" y="1946146"/>
                    </a:cubicBezTo>
                    <a:cubicBezTo>
                      <a:pt x="3240606" y="1942206"/>
                      <a:pt x="3228788" y="1938267"/>
                      <a:pt x="3224848" y="1942206"/>
                    </a:cubicBezTo>
                    <a:cubicBezTo>
                      <a:pt x="3220908" y="1950085"/>
                      <a:pt x="3213029" y="1930387"/>
                      <a:pt x="3209090" y="1926448"/>
                    </a:cubicBezTo>
                    <a:cubicBezTo>
                      <a:pt x="3213029" y="1930387"/>
                      <a:pt x="3216969" y="1942206"/>
                      <a:pt x="3220908" y="1942206"/>
                    </a:cubicBezTo>
                    <a:cubicBezTo>
                      <a:pt x="3228788" y="1938267"/>
                      <a:pt x="3228788" y="1930387"/>
                      <a:pt x="3224848" y="1926448"/>
                    </a:cubicBezTo>
                    <a:cubicBezTo>
                      <a:pt x="3228788" y="1926448"/>
                      <a:pt x="3228788" y="1922508"/>
                      <a:pt x="3228788" y="1922508"/>
                    </a:cubicBezTo>
                    <a:cubicBezTo>
                      <a:pt x="3248486" y="1922508"/>
                      <a:pt x="3232727" y="1910690"/>
                      <a:pt x="3224848" y="1902810"/>
                    </a:cubicBezTo>
                    <a:cubicBezTo>
                      <a:pt x="3240606" y="1914629"/>
                      <a:pt x="3252425" y="1879173"/>
                      <a:pt x="3224848" y="1875234"/>
                    </a:cubicBezTo>
                    <a:cubicBezTo>
                      <a:pt x="3220908" y="1875234"/>
                      <a:pt x="3205150" y="1863415"/>
                      <a:pt x="3205150" y="1859475"/>
                    </a:cubicBezTo>
                    <a:cubicBezTo>
                      <a:pt x="3205150" y="1867354"/>
                      <a:pt x="3232727" y="1875234"/>
                      <a:pt x="3236667" y="1883113"/>
                    </a:cubicBezTo>
                    <a:cubicBezTo>
                      <a:pt x="3240606" y="1879173"/>
                      <a:pt x="3244546" y="1875234"/>
                      <a:pt x="3240606" y="1867354"/>
                    </a:cubicBezTo>
                    <a:cubicBezTo>
                      <a:pt x="3244546" y="1863415"/>
                      <a:pt x="3252425" y="1824019"/>
                      <a:pt x="3252425" y="1824019"/>
                    </a:cubicBezTo>
                    <a:cubicBezTo>
                      <a:pt x="3252425" y="1824019"/>
                      <a:pt x="3256365" y="1824019"/>
                      <a:pt x="3256365" y="1824019"/>
                    </a:cubicBezTo>
                    <a:cubicBezTo>
                      <a:pt x="3252425" y="1824019"/>
                      <a:pt x="3252425" y="1816140"/>
                      <a:pt x="3252425" y="1816140"/>
                    </a:cubicBezTo>
                    <a:cubicBezTo>
                      <a:pt x="3252425" y="1816140"/>
                      <a:pt x="3256365" y="1816140"/>
                      <a:pt x="3256365" y="1820080"/>
                    </a:cubicBezTo>
                    <a:cubicBezTo>
                      <a:pt x="3256365" y="1816140"/>
                      <a:pt x="3256365" y="1808261"/>
                      <a:pt x="3260304" y="1808261"/>
                    </a:cubicBezTo>
                    <a:cubicBezTo>
                      <a:pt x="3272123" y="1808261"/>
                      <a:pt x="3248486" y="1835838"/>
                      <a:pt x="3248486" y="1839778"/>
                    </a:cubicBezTo>
                    <a:cubicBezTo>
                      <a:pt x="3248486" y="1839778"/>
                      <a:pt x="3260304" y="1831898"/>
                      <a:pt x="3260304" y="1835838"/>
                    </a:cubicBezTo>
                    <a:cubicBezTo>
                      <a:pt x="3260304" y="1835838"/>
                      <a:pt x="3248486" y="1843717"/>
                      <a:pt x="3248486" y="1847657"/>
                    </a:cubicBezTo>
                    <a:cubicBezTo>
                      <a:pt x="3252425" y="1847657"/>
                      <a:pt x="3256365" y="1843717"/>
                      <a:pt x="3260304" y="1851596"/>
                    </a:cubicBezTo>
                    <a:cubicBezTo>
                      <a:pt x="3256365" y="1851596"/>
                      <a:pt x="3252425" y="1851596"/>
                      <a:pt x="3252425" y="1851596"/>
                    </a:cubicBezTo>
                    <a:cubicBezTo>
                      <a:pt x="3256365" y="1859475"/>
                      <a:pt x="3252425" y="1855536"/>
                      <a:pt x="3248486" y="1863415"/>
                    </a:cubicBezTo>
                    <a:cubicBezTo>
                      <a:pt x="3244546" y="1875234"/>
                      <a:pt x="3264244" y="1875234"/>
                      <a:pt x="3260304" y="1871294"/>
                    </a:cubicBezTo>
                    <a:cubicBezTo>
                      <a:pt x="3260304" y="1871294"/>
                      <a:pt x="3264244" y="1871294"/>
                      <a:pt x="3264244" y="1871294"/>
                    </a:cubicBezTo>
                    <a:cubicBezTo>
                      <a:pt x="3264244" y="1875234"/>
                      <a:pt x="3260304" y="1875234"/>
                      <a:pt x="3260304" y="1879173"/>
                    </a:cubicBezTo>
                    <a:cubicBezTo>
                      <a:pt x="3260304" y="1879173"/>
                      <a:pt x="3268183" y="1879173"/>
                      <a:pt x="3268183" y="1879173"/>
                    </a:cubicBezTo>
                    <a:cubicBezTo>
                      <a:pt x="3268183" y="1879173"/>
                      <a:pt x="3260304" y="1890992"/>
                      <a:pt x="3260304" y="1894931"/>
                    </a:cubicBezTo>
                    <a:cubicBezTo>
                      <a:pt x="3264244" y="1894931"/>
                      <a:pt x="3264244" y="1890992"/>
                      <a:pt x="3268183" y="1890992"/>
                    </a:cubicBezTo>
                    <a:cubicBezTo>
                      <a:pt x="3256365" y="1898871"/>
                      <a:pt x="3240606" y="1922508"/>
                      <a:pt x="3240606" y="1938267"/>
                    </a:cubicBezTo>
                    <a:cubicBezTo>
                      <a:pt x="3252425" y="1938267"/>
                      <a:pt x="3264244" y="1914629"/>
                      <a:pt x="3272123" y="1906750"/>
                    </a:cubicBezTo>
                    <a:cubicBezTo>
                      <a:pt x="3280002" y="1898871"/>
                      <a:pt x="3299700" y="1879173"/>
                      <a:pt x="3303640" y="1871294"/>
                    </a:cubicBezTo>
                    <a:cubicBezTo>
                      <a:pt x="3311519" y="1851596"/>
                      <a:pt x="3307579" y="1831898"/>
                      <a:pt x="3303640" y="1808261"/>
                    </a:cubicBezTo>
                    <a:cubicBezTo>
                      <a:pt x="3307579" y="1824019"/>
                      <a:pt x="3331216" y="1824019"/>
                      <a:pt x="3315458" y="1839778"/>
                    </a:cubicBezTo>
                    <a:cubicBezTo>
                      <a:pt x="3343035" y="1839778"/>
                      <a:pt x="3358793" y="1796442"/>
                      <a:pt x="3374552" y="1780684"/>
                    </a:cubicBezTo>
                    <a:cubicBezTo>
                      <a:pt x="3374552" y="1784624"/>
                      <a:pt x="3370612" y="1784624"/>
                      <a:pt x="3370612" y="1788563"/>
                    </a:cubicBezTo>
                    <a:cubicBezTo>
                      <a:pt x="3370612" y="1788563"/>
                      <a:pt x="3370612" y="1788563"/>
                      <a:pt x="3374552" y="1788563"/>
                    </a:cubicBezTo>
                    <a:cubicBezTo>
                      <a:pt x="3382431" y="1776744"/>
                      <a:pt x="3390310" y="1764926"/>
                      <a:pt x="3390310" y="1753107"/>
                    </a:cubicBezTo>
                    <a:cubicBezTo>
                      <a:pt x="3386370" y="1753107"/>
                      <a:pt x="3382431" y="1753107"/>
                      <a:pt x="3382431" y="1749167"/>
                    </a:cubicBezTo>
                    <a:cubicBezTo>
                      <a:pt x="3413947" y="1737349"/>
                      <a:pt x="3465162" y="1745228"/>
                      <a:pt x="3496678" y="1717651"/>
                    </a:cubicBezTo>
                    <a:cubicBezTo>
                      <a:pt x="3484860" y="1713711"/>
                      <a:pt x="3476980" y="1725530"/>
                      <a:pt x="3465162" y="1725530"/>
                    </a:cubicBezTo>
                    <a:cubicBezTo>
                      <a:pt x="3469101" y="1721591"/>
                      <a:pt x="3476980" y="1717651"/>
                      <a:pt x="3480920" y="1713711"/>
                    </a:cubicBezTo>
                    <a:cubicBezTo>
                      <a:pt x="3480920" y="1713711"/>
                      <a:pt x="3480920" y="1713711"/>
                      <a:pt x="3480920" y="1709772"/>
                    </a:cubicBezTo>
                    <a:cubicBezTo>
                      <a:pt x="3453343" y="1717651"/>
                      <a:pt x="3429706" y="1721591"/>
                      <a:pt x="3402129" y="1729470"/>
                    </a:cubicBezTo>
                    <a:cubicBezTo>
                      <a:pt x="3425766" y="1713711"/>
                      <a:pt x="3449403" y="1713711"/>
                      <a:pt x="3473041" y="1705832"/>
                    </a:cubicBezTo>
                    <a:cubicBezTo>
                      <a:pt x="3484860" y="1701893"/>
                      <a:pt x="3496678" y="1701893"/>
                      <a:pt x="3508497" y="1701893"/>
                    </a:cubicBezTo>
                    <a:cubicBezTo>
                      <a:pt x="3524255" y="1697953"/>
                      <a:pt x="3528195" y="1682195"/>
                      <a:pt x="3536074" y="1682195"/>
                    </a:cubicBezTo>
                    <a:cubicBezTo>
                      <a:pt x="3528195" y="1686134"/>
                      <a:pt x="3532134" y="1690074"/>
                      <a:pt x="3528195" y="1694014"/>
                    </a:cubicBezTo>
                    <a:cubicBezTo>
                      <a:pt x="3540014" y="1686134"/>
                      <a:pt x="3551832" y="1686134"/>
                      <a:pt x="3563651" y="1678255"/>
                    </a:cubicBezTo>
                    <a:cubicBezTo>
                      <a:pt x="3563651" y="1682195"/>
                      <a:pt x="3559711" y="1682195"/>
                      <a:pt x="3559711" y="1686134"/>
                    </a:cubicBezTo>
                    <a:cubicBezTo>
                      <a:pt x="3571530" y="1686134"/>
                      <a:pt x="3583349" y="1686134"/>
                      <a:pt x="3595167" y="1678255"/>
                    </a:cubicBezTo>
                    <a:cubicBezTo>
                      <a:pt x="3606986" y="1670376"/>
                      <a:pt x="3603047" y="1650678"/>
                      <a:pt x="3587288" y="1654618"/>
                    </a:cubicBezTo>
                    <a:cubicBezTo>
                      <a:pt x="3606986" y="1670376"/>
                      <a:pt x="3579409" y="1682195"/>
                      <a:pt x="3575469" y="1666437"/>
                    </a:cubicBezTo>
                    <a:cubicBezTo>
                      <a:pt x="3575469" y="1662497"/>
                      <a:pt x="3575469" y="1654618"/>
                      <a:pt x="3571530" y="1650678"/>
                    </a:cubicBezTo>
                    <a:cubicBezTo>
                      <a:pt x="3567590" y="1646739"/>
                      <a:pt x="3563651" y="1646739"/>
                      <a:pt x="3563651" y="1642799"/>
                    </a:cubicBezTo>
                    <a:cubicBezTo>
                      <a:pt x="3563651" y="1634920"/>
                      <a:pt x="3579409" y="1630980"/>
                      <a:pt x="3587288" y="1627041"/>
                    </a:cubicBezTo>
                    <a:cubicBezTo>
                      <a:pt x="3575469" y="1611283"/>
                      <a:pt x="3622744" y="1567947"/>
                      <a:pt x="3638503" y="1560068"/>
                    </a:cubicBezTo>
                    <a:cubicBezTo>
                      <a:pt x="3634563" y="1567947"/>
                      <a:pt x="3642442" y="1564008"/>
                      <a:pt x="3642442" y="1564008"/>
                    </a:cubicBezTo>
                    <a:cubicBezTo>
                      <a:pt x="3642442" y="1564008"/>
                      <a:pt x="3642442" y="1571887"/>
                      <a:pt x="3642442" y="1571887"/>
                    </a:cubicBezTo>
                    <a:cubicBezTo>
                      <a:pt x="3646382" y="1567947"/>
                      <a:pt x="3650321" y="1564008"/>
                      <a:pt x="3654261" y="1556129"/>
                    </a:cubicBezTo>
                    <a:cubicBezTo>
                      <a:pt x="3654261" y="1560068"/>
                      <a:pt x="3654261" y="1560068"/>
                      <a:pt x="3654261" y="1564008"/>
                    </a:cubicBezTo>
                    <a:cubicBezTo>
                      <a:pt x="3654261" y="1564008"/>
                      <a:pt x="3658201" y="1560068"/>
                      <a:pt x="3658201" y="1560068"/>
                    </a:cubicBezTo>
                    <a:cubicBezTo>
                      <a:pt x="3658201" y="1560068"/>
                      <a:pt x="3658201" y="1564008"/>
                      <a:pt x="3662140" y="1567947"/>
                    </a:cubicBezTo>
                    <a:cubicBezTo>
                      <a:pt x="3670019" y="1560068"/>
                      <a:pt x="3673959" y="1560068"/>
                      <a:pt x="3681838" y="1556129"/>
                    </a:cubicBezTo>
                    <a:cubicBezTo>
                      <a:pt x="3689717" y="1552189"/>
                      <a:pt x="3693656" y="1548250"/>
                      <a:pt x="3697596" y="1540370"/>
                    </a:cubicBezTo>
                    <a:cubicBezTo>
                      <a:pt x="3697596" y="1540370"/>
                      <a:pt x="3697596" y="1544310"/>
                      <a:pt x="3697596" y="1544310"/>
                    </a:cubicBezTo>
                    <a:cubicBezTo>
                      <a:pt x="3701536" y="1540370"/>
                      <a:pt x="3705475" y="1536431"/>
                      <a:pt x="3705475" y="1532491"/>
                    </a:cubicBezTo>
                    <a:cubicBezTo>
                      <a:pt x="3705475" y="1532491"/>
                      <a:pt x="3701536" y="1532491"/>
                      <a:pt x="3701536" y="1532491"/>
                    </a:cubicBezTo>
                    <a:cubicBezTo>
                      <a:pt x="3701536" y="1532491"/>
                      <a:pt x="3705475" y="1528552"/>
                      <a:pt x="3705475" y="1528552"/>
                    </a:cubicBezTo>
                    <a:cubicBezTo>
                      <a:pt x="3705475" y="1536431"/>
                      <a:pt x="3709415" y="1540370"/>
                      <a:pt x="3701536" y="1548250"/>
                    </a:cubicBezTo>
                    <a:cubicBezTo>
                      <a:pt x="3709415" y="1544310"/>
                      <a:pt x="3709415" y="1544310"/>
                      <a:pt x="3713354" y="1544310"/>
                    </a:cubicBezTo>
                    <a:cubicBezTo>
                      <a:pt x="3709415" y="1544310"/>
                      <a:pt x="3713354" y="1544310"/>
                      <a:pt x="3713354" y="1548250"/>
                    </a:cubicBezTo>
                    <a:cubicBezTo>
                      <a:pt x="3713354" y="1548250"/>
                      <a:pt x="3717294" y="1548250"/>
                      <a:pt x="3717294" y="1548250"/>
                    </a:cubicBezTo>
                    <a:cubicBezTo>
                      <a:pt x="3713354" y="1548250"/>
                      <a:pt x="3721234" y="1544310"/>
                      <a:pt x="3713354" y="1548250"/>
                    </a:cubicBezTo>
                    <a:cubicBezTo>
                      <a:pt x="3713354" y="1548250"/>
                      <a:pt x="3713354" y="1532491"/>
                      <a:pt x="3721234" y="1536431"/>
                    </a:cubicBezTo>
                    <a:cubicBezTo>
                      <a:pt x="3717294" y="1540370"/>
                      <a:pt x="3721234" y="1544310"/>
                      <a:pt x="3721234" y="1548250"/>
                    </a:cubicBezTo>
                    <a:cubicBezTo>
                      <a:pt x="3725173" y="1548250"/>
                      <a:pt x="3736992" y="1532491"/>
                      <a:pt x="3729113" y="1532491"/>
                    </a:cubicBezTo>
                    <a:cubicBezTo>
                      <a:pt x="3736992" y="1528552"/>
                      <a:pt x="3733052" y="1536431"/>
                      <a:pt x="3733052" y="1540370"/>
                    </a:cubicBezTo>
                    <a:cubicBezTo>
                      <a:pt x="3736992" y="1536431"/>
                      <a:pt x="3744871" y="1532491"/>
                      <a:pt x="3752750" y="1528552"/>
                    </a:cubicBezTo>
                    <a:cubicBezTo>
                      <a:pt x="3752750" y="1532491"/>
                      <a:pt x="3780327" y="1520673"/>
                      <a:pt x="3788206" y="1520673"/>
                    </a:cubicBezTo>
                    <a:cubicBezTo>
                      <a:pt x="3800025" y="1516733"/>
                      <a:pt x="3792146" y="1508854"/>
                      <a:pt x="3796085" y="1504914"/>
                    </a:cubicBezTo>
                    <a:cubicBezTo>
                      <a:pt x="3800025" y="1493096"/>
                      <a:pt x="3796085" y="1500975"/>
                      <a:pt x="3807904" y="1504914"/>
                    </a:cubicBezTo>
                    <a:cubicBezTo>
                      <a:pt x="3811843" y="1504914"/>
                      <a:pt x="3819723" y="1500975"/>
                      <a:pt x="3827602" y="1500975"/>
                    </a:cubicBezTo>
                    <a:cubicBezTo>
                      <a:pt x="3831541" y="1500975"/>
                      <a:pt x="3835481" y="1497035"/>
                      <a:pt x="3839421" y="1497035"/>
                    </a:cubicBezTo>
                    <a:cubicBezTo>
                      <a:pt x="3839421" y="1497035"/>
                      <a:pt x="3843360" y="1497035"/>
                      <a:pt x="3843360" y="1497035"/>
                    </a:cubicBezTo>
                    <a:cubicBezTo>
                      <a:pt x="3847300" y="1497035"/>
                      <a:pt x="3847300" y="1497035"/>
                      <a:pt x="3851239" y="1497035"/>
                    </a:cubicBezTo>
                    <a:cubicBezTo>
                      <a:pt x="3866997" y="1497035"/>
                      <a:pt x="3918212" y="1477337"/>
                      <a:pt x="3918212" y="1457640"/>
                    </a:cubicBezTo>
                    <a:cubicBezTo>
                      <a:pt x="3922151" y="1473398"/>
                      <a:pt x="3886695" y="1477337"/>
                      <a:pt x="3894575" y="1489156"/>
                    </a:cubicBezTo>
                    <a:cubicBezTo>
                      <a:pt x="3894575" y="1489156"/>
                      <a:pt x="3945789" y="1485217"/>
                      <a:pt x="3957608" y="1485217"/>
                    </a:cubicBezTo>
                    <a:cubicBezTo>
                      <a:pt x="3949728" y="1489156"/>
                      <a:pt x="3922151" y="1485217"/>
                      <a:pt x="3922151" y="1500975"/>
                    </a:cubicBezTo>
                    <a:cubicBezTo>
                      <a:pt x="3918212" y="1497035"/>
                      <a:pt x="3918212" y="1497035"/>
                      <a:pt x="3918212" y="1489156"/>
                    </a:cubicBezTo>
                    <a:cubicBezTo>
                      <a:pt x="3894575" y="1504914"/>
                      <a:pt x="3863058" y="1500975"/>
                      <a:pt x="3847300" y="1524612"/>
                    </a:cubicBezTo>
                    <a:cubicBezTo>
                      <a:pt x="3847300" y="1524612"/>
                      <a:pt x="3847300" y="1520673"/>
                      <a:pt x="3847300" y="1520673"/>
                    </a:cubicBezTo>
                    <a:cubicBezTo>
                      <a:pt x="3839421" y="1524612"/>
                      <a:pt x="3827602" y="1532491"/>
                      <a:pt x="3819723" y="1536431"/>
                    </a:cubicBezTo>
                    <a:cubicBezTo>
                      <a:pt x="3819723" y="1536431"/>
                      <a:pt x="3819723" y="1536431"/>
                      <a:pt x="3819723" y="1540370"/>
                    </a:cubicBezTo>
                    <a:cubicBezTo>
                      <a:pt x="3823662" y="1536431"/>
                      <a:pt x="3827602" y="1532491"/>
                      <a:pt x="3835481" y="1532491"/>
                    </a:cubicBezTo>
                    <a:cubicBezTo>
                      <a:pt x="3823662" y="1544310"/>
                      <a:pt x="3800025" y="1564008"/>
                      <a:pt x="3815783" y="1579766"/>
                    </a:cubicBezTo>
                    <a:cubicBezTo>
                      <a:pt x="3819723" y="1579766"/>
                      <a:pt x="3819723" y="1575827"/>
                      <a:pt x="3823662" y="1575827"/>
                    </a:cubicBezTo>
                    <a:cubicBezTo>
                      <a:pt x="3827602" y="1591585"/>
                      <a:pt x="3843360" y="1599464"/>
                      <a:pt x="3847300" y="1579766"/>
                    </a:cubicBezTo>
                    <a:cubicBezTo>
                      <a:pt x="3866997" y="1591585"/>
                      <a:pt x="3886695" y="1544310"/>
                      <a:pt x="3906393" y="1548250"/>
                    </a:cubicBezTo>
                    <a:cubicBezTo>
                      <a:pt x="3906393" y="1544310"/>
                      <a:pt x="3910333" y="1532491"/>
                      <a:pt x="3914272" y="1532491"/>
                    </a:cubicBezTo>
                    <a:cubicBezTo>
                      <a:pt x="3914272" y="1532491"/>
                      <a:pt x="3914272" y="1536431"/>
                      <a:pt x="3914272" y="1536431"/>
                    </a:cubicBezTo>
                    <a:cubicBezTo>
                      <a:pt x="3918212" y="1532491"/>
                      <a:pt x="3922151" y="1528552"/>
                      <a:pt x="3926091" y="1524612"/>
                    </a:cubicBezTo>
                    <a:cubicBezTo>
                      <a:pt x="3922151" y="1536431"/>
                      <a:pt x="3945789" y="1540370"/>
                      <a:pt x="3945789" y="1524612"/>
                    </a:cubicBezTo>
                    <a:cubicBezTo>
                      <a:pt x="3953668" y="1528552"/>
                      <a:pt x="3989124" y="1516733"/>
                      <a:pt x="3997003" y="1512793"/>
                    </a:cubicBezTo>
                    <a:cubicBezTo>
                      <a:pt x="4012762" y="1504914"/>
                      <a:pt x="4028520" y="1497035"/>
                      <a:pt x="4048217" y="1493096"/>
                    </a:cubicBezTo>
                    <a:cubicBezTo>
                      <a:pt x="4060036" y="1493096"/>
                      <a:pt x="4071855" y="1493096"/>
                      <a:pt x="4075795" y="1481277"/>
                    </a:cubicBezTo>
                    <a:cubicBezTo>
                      <a:pt x="4075795" y="1481277"/>
                      <a:pt x="4063976" y="1481277"/>
                      <a:pt x="4063976" y="1477337"/>
                    </a:cubicBezTo>
                    <a:cubicBezTo>
                      <a:pt x="4067915" y="1477337"/>
                      <a:pt x="4071855" y="1473398"/>
                      <a:pt x="4067915" y="1469458"/>
                    </a:cubicBezTo>
                    <a:cubicBezTo>
                      <a:pt x="4071855" y="1469458"/>
                      <a:pt x="4075795" y="1477337"/>
                      <a:pt x="4079734" y="1477337"/>
                    </a:cubicBezTo>
                    <a:cubicBezTo>
                      <a:pt x="4091553" y="1477337"/>
                      <a:pt x="4079734" y="1469458"/>
                      <a:pt x="4091553" y="1473398"/>
                    </a:cubicBezTo>
                    <a:cubicBezTo>
                      <a:pt x="4111251" y="1473398"/>
                      <a:pt x="4123069" y="1453700"/>
                      <a:pt x="4142767" y="1453700"/>
                    </a:cubicBezTo>
                    <a:cubicBezTo>
                      <a:pt x="4134888" y="1449760"/>
                      <a:pt x="4134888" y="1441881"/>
                      <a:pt x="4142767" y="1437942"/>
                    </a:cubicBezTo>
                    <a:cubicBezTo>
                      <a:pt x="4130949" y="1437942"/>
                      <a:pt x="4127009" y="1430063"/>
                      <a:pt x="4115190" y="1430063"/>
                    </a:cubicBezTo>
                    <a:cubicBezTo>
                      <a:pt x="4123069" y="1422183"/>
                      <a:pt x="4130949" y="1410365"/>
                      <a:pt x="4134888" y="1402486"/>
                    </a:cubicBezTo>
                    <a:cubicBezTo>
                      <a:pt x="4123069" y="1390667"/>
                      <a:pt x="4119130" y="1394606"/>
                      <a:pt x="4107311" y="1406425"/>
                    </a:cubicBezTo>
                    <a:cubicBezTo>
                      <a:pt x="4095492" y="1418244"/>
                      <a:pt x="4052157" y="1445821"/>
                      <a:pt x="4060036" y="1465519"/>
                    </a:cubicBezTo>
                    <a:cubicBezTo>
                      <a:pt x="4052157" y="1461579"/>
                      <a:pt x="4044278" y="1473398"/>
                      <a:pt x="4040338" y="1453700"/>
                    </a:cubicBezTo>
                    <a:cubicBezTo>
                      <a:pt x="4032459" y="1461579"/>
                      <a:pt x="4016701" y="1465519"/>
                      <a:pt x="4004882" y="1465519"/>
                    </a:cubicBezTo>
                    <a:cubicBezTo>
                      <a:pt x="4008822" y="1461579"/>
                      <a:pt x="4008822" y="1465519"/>
                      <a:pt x="4012762" y="1461579"/>
                    </a:cubicBezTo>
                    <a:cubicBezTo>
                      <a:pt x="3997003" y="1449760"/>
                      <a:pt x="3969426" y="1457640"/>
                      <a:pt x="3953668" y="1445821"/>
                    </a:cubicBezTo>
                    <a:cubicBezTo>
                      <a:pt x="3961547" y="1445821"/>
                      <a:pt x="3961547" y="1441881"/>
                      <a:pt x="3969426" y="1437942"/>
                    </a:cubicBezTo>
                    <a:cubicBezTo>
                      <a:pt x="3937910" y="1422183"/>
                      <a:pt x="3941849" y="1441881"/>
                      <a:pt x="3937910" y="1406425"/>
                    </a:cubicBezTo>
                    <a:cubicBezTo>
                      <a:pt x="3933970" y="1386727"/>
                      <a:pt x="3949728" y="1386727"/>
                      <a:pt x="3922151" y="1386727"/>
                    </a:cubicBezTo>
                    <a:cubicBezTo>
                      <a:pt x="3937910" y="1378848"/>
                      <a:pt x="3945789" y="1363090"/>
                      <a:pt x="3961547" y="1351271"/>
                    </a:cubicBezTo>
                    <a:cubicBezTo>
                      <a:pt x="3953668" y="1339453"/>
                      <a:pt x="3933970" y="1347332"/>
                      <a:pt x="3918212" y="1355211"/>
                    </a:cubicBezTo>
                    <a:cubicBezTo>
                      <a:pt x="3918212" y="1343392"/>
                      <a:pt x="3902454" y="1331573"/>
                      <a:pt x="3886695" y="1331573"/>
                    </a:cubicBezTo>
                    <a:cubicBezTo>
                      <a:pt x="3910333" y="1323694"/>
                      <a:pt x="3930030" y="1339453"/>
                      <a:pt x="3953668" y="1327634"/>
                    </a:cubicBezTo>
                    <a:cubicBezTo>
                      <a:pt x="3969426" y="1319755"/>
                      <a:pt x="4008822" y="1311876"/>
                      <a:pt x="3993064" y="1288238"/>
                    </a:cubicBezTo>
                    <a:cubicBezTo>
                      <a:pt x="3997003" y="1288238"/>
                      <a:pt x="3997003" y="1288238"/>
                      <a:pt x="4000943" y="1292178"/>
                    </a:cubicBezTo>
                    <a:cubicBezTo>
                      <a:pt x="4008822" y="1268540"/>
                      <a:pt x="3965487" y="1264601"/>
                      <a:pt x="3953668" y="1264601"/>
                    </a:cubicBezTo>
                    <a:cubicBezTo>
                      <a:pt x="3918212" y="1264601"/>
                      <a:pt x="3890635" y="1280359"/>
                      <a:pt x="3859118" y="1288238"/>
                    </a:cubicBezTo>
                    <a:cubicBezTo>
                      <a:pt x="3823662" y="1296117"/>
                      <a:pt x="3788206" y="1311876"/>
                      <a:pt x="3760629" y="1335513"/>
                    </a:cubicBezTo>
                    <a:cubicBezTo>
                      <a:pt x="3729113" y="1359150"/>
                      <a:pt x="3701536" y="1386727"/>
                      <a:pt x="3662140" y="1398546"/>
                    </a:cubicBezTo>
                    <a:cubicBezTo>
                      <a:pt x="3697596" y="1374909"/>
                      <a:pt x="3729113" y="1347332"/>
                      <a:pt x="3764569" y="1323694"/>
                    </a:cubicBezTo>
                    <a:cubicBezTo>
                      <a:pt x="3784267" y="1307936"/>
                      <a:pt x="3815783" y="1276419"/>
                      <a:pt x="3839421" y="1280359"/>
                    </a:cubicBezTo>
                    <a:cubicBezTo>
                      <a:pt x="3831541" y="1264601"/>
                      <a:pt x="3870937" y="1268540"/>
                      <a:pt x="3878816" y="1264601"/>
                    </a:cubicBezTo>
                    <a:cubicBezTo>
                      <a:pt x="3894575" y="1252782"/>
                      <a:pt x="3910333" y="1213386"/>
                      <a:pt x="3937910" y="1225205"/>
                    </a:cubicBezTo>
                    <a:cubicBezTo>
                      <a:pt x="3937910" y="1225205"/>
                      <a:pt x="3933970" y="1221266"/>
                      <a:pt x="3933970" y="1217326"/>
                    </a:cubicBezTo>
                    <a:cubicBezTo>
                      <a:pt x="3933970" y="1217326"/>
                      <a:pt x="3973366" y="1213386"/>
                      <a:pt x="3973366" y="1213386"/>
                    </a:cubicBezTo>
                    <a:cubicBezTo>
                      <a:pt x="3989124" y="1213386"/>
                      <a:pt x="4008822" y="1217326"/>
                      <a:pt x="4024580" y="1217326"/>
                    </a:cubicBezTo>
                    <a:cubicBezTo>
                      <a:pt x="4052157" y="1217326"/>
                      <a:pt x="4083674" y="1213386"/>
                      <a:pt x="4111251" y="1217326"/>
                    </a:cubicBezTo>
                    <a:cubicBezTo>
                      <a:pt x="4115190" y="1217326"/>
                      <a:pt x="4130949" y="1217326"/>
                      <a:pt x="4130949" y="1225205"/>
                    </a:cubicBezTo>
                    <a:cubicBezTo>
                      <a:pt x="4130949" y="1229145"/>
                      <a:pt x="4162465" y="1221266"/>
                      <a:pt x="4166404" y="1221266"/>
                    </a:cubicBezTo>
                    <a:cubicBezTo>
                      <a:pt x="4174284" y="1221266"/>
                      <a:pt x="4186102" y="1217326"/>
                      <a:pt x="4193982" y="1217326"/>
                    </a:cubicBezTo>
                    <a:cubicBezTo>
                      <a:pt x="4209740" y="1221266"/>
                      <a:pt x="4213679" y="1209447"/>
                      <a:pt x="4225498" y="1205507"/>
                    </a:cubicBezTo>
                    <a:cubicBezTo>
                      <a:pt x="4237317" y="1205507"/>
                      <a:pt x="4268833" y="1185809"/>
                      <a:pt x="4268833" y="1177930"/>
                    </a:cubicBezTo>
                    <a:cubicBezTo>
                      <a:pt x="4268833" y="1173991"/>
                      <a:pt x="4296410" y="1162172"/>
                      <a:pt x="4300350" y="1162172"/>
                    </a:cubicBezTo>
                    <a:cubicBezTo>
                      <a:pt x="4320048" y="1166112"/>
                      <a:pt x="4335806" y="1154293"/>
                      <a:pt x="4355504" y="1154293"/>
                    </a:cubicBezTo>
                    <a:cubicBezTo>
                      <a:pt x="4367323" y="1154293"/>
                      <a:pt x="4379141" y="1142474"/>
                      <a:pt x="4390960" y="1138535"/>
                    </a:cubicBezTo>
                    <a:cubicBezTo>
                      <a:pt x="4406718" y="1130656"/>
                      <a:pt x="4434295" y="1122776"/>
                      <a:pt x="4434295" y="1107018"/>
                    </a:cubicBezTo>
                    <a:cubicBezTo>
                      <a:pt x="4430356" y="1107018"/>
                      <a:pt x="4430356" y="1103079"/>
                      <a:pt x="4426416" y="1103079"/>
                    </a:cubicBezTo>
                    <a:cubicBezTo>
                      <a:pt x="4430356" y="1103079"/>
                      <a:pt x="4434295" y="1103079"/>
                      <a:pt x="4438235" y="1107018"/>
                    </a:cubicBezTo>
                    <a:cubicBezTo>
                      <a:pt x="4438235" y="1099139"/>
                      <a:pt x="4434295" y="1095199"/>
                      <a:pt x="4426416" y="1095199"/>
                    </a:cubicBezTo>
                    <a:cubicBezTo>
                      <a:pt x="4426416" y="1095199"/>
                      <a:pt x="4426416" y="1095199"/>
                      <a:pt x="4426416" y="1091260"/>
                    </a:cubicBezTo>
                    <a:cubicBezTo>
                      <a:pt x="4434295" y="1095199"/>
                      <a:pt x="4434295" y="1091260"/>
                      <a:pt x="4438235" y="1087320"/>
                    </a:cubicBezTo>
                    <a:cubicBezTo>
                      <a:pt x="4434295" y="1087320"/>
                      <a:pt x="4430356" y="1087320"/>
                      <a:pt x="4426416" y="1083381"/>
                    </a:cubicBezTo>
                    <a:cubicBezTo>
                      <a:pt x="4434295" y="1083381"/>
                      <a:pt x="4446114" y="1079441"/>
                      <a:pt x="4434295" y="1071562"/>
                    </a:cubicBezTo>
                    <a:cubicBezTo>
                      <a:pt x="4442174" y="1071562"/>
                      <a:pt x="4461872" y="1059743"/>
                      <a:pt x="4446114" y="1051864"/>
                    </a:cubicBezTo>
                    <a:cubicBezTo>
                      <a:pt x="4450053" y="1051864"/>
                      <a:pt x="4453993" y="1047925"/>
                      <a:pt x="4453993" y="1047925"/>
                    </a:cubicBezTo>
                    <a:cubicBezTo>
                      <a:pt x="4446114" y="1047925"/>
                      <a:pt x="4442174" y="1047925"/>
                      <a:pt x="4438235" y="1043985"/>
                    </a:cubicBezTo>
                    <a:cubicBezTo>
                      <a:pt x="4442174" y="1043985"/>
                      <a:pt x="4438235" y="1043985"/>
                      <a:pt x="4442174" y="1040045"/>
                    </a:cubicBezTo>
                    <a:cubicBezTo>
                      <a:pt x="4434295" y="1040045"/>
                      <a:pt x="4430356" y="1040045"/>
                      <a:pt x="4422476" y="1036106"/>
                    </a:cubicBezTo>
                    <a:cubicBezTo>
                      <a:pt x="4442174" y="1028227"/>
                      <a:pt x="4414597" y="1032166"/>
                      <a:pt x="4418537" y="1032166"/>
                    </a:cubicBezTo>
                    <a:cubicBezTo>
                      <a:pt x="4402778" y="1032166"/>
                      <a:pt x="4402778" y="1040045"/>
                      <a:pt x="4390960" y="1043985"/>
                    </a:cubicBezTo>
                    <a:cubicBezTo>
                      <a:pt x="4390960" y="1040045"/>
                      <a:pt x="4390960" y="1040045"/>
                      <a:pt x="4387020" y="1040045"/>
                    </a:cubicBezTo>
                    <a:cubicBezTo>
                      <a:pt x="4394899" y="1036106"/>
                      <a:pt x="4402778" y="1032166"/>
                      <a:pt x="4406718" y="1028227"/>
                    </a:cubicBezTo>
                    <a:cubicBezTo>
                      <a:pt x="4402778" y="1024287"/>
                      <a:pt x="4402778" y="1012469"/>
                      <a:pt x="4398839" y="1008529"/>
                    </a:cubicBezTo>
                    <a:cubicBezTo>
                      <a:pt x="4390960" y="1004589"/>
                      <a:pt x="4375202" y="1004589"/>
                      <a:pt x="4367323" y="1004589"/>
                    </a:cubicBezTo>
                    <a:cubicBezTo>
                      <a:pt x="4383081" y="996710"/>
                      <a:pt x="4410658" y="1000650"/>
                      <a:pt x="4414597" y="984892"/>
                    </a:cubicBezTo>
                    <a:cubicBezTo>
                      <a:pt x="4406718" y="984892"/>
                      <a:pt x="4398839" y="980952"/>
                      <a:pt x="4390960" y="977012"/>
                    </a:cubicBezTo>
                    <a:cubicBezTo>
                      <a:pt x="4390960" y="977012"/>
                      <a:pt x="4394899" y="977012"/>
                      <a:pt x="4394899" y="973073"/>
                    </a:cubicBezTo>
                    <a:cubicBezTo>
                      <a:pt x="4394899" y="969133"/>
                      <a:pt x="4390960" y="969133"/>
                      <a:pt x="4390960" y="969133"/>
                    </a:cubicBezTo>
                    <a:cubicBezTo>
                      <a:pt x="4390960" y="969133"/>
                      <a:pt x="4394899" y="965194"/>
                      <a:pt x="4394899" y="965194"/>
                    </a:cubicBezTo>
                    <a:cubicBezTo>
                      <a:pt x="4390960" y="965194"/>
                      <a:pt x="4331866" y="977012"/>
                      <a:pt x="4355504" y="953375"/>
                    </a:cubicBezTo>
                    <a:cubicBezTo>
                      <a:pt x="4351564" y="953375"/>
                      <a:pt x="4351564" y="953375"/>
                      <a:pt x="4343685" y="957315"/>
                    </a:cubicBezTo>
                    <a:cubicBezTo>
                      <a:pt x="4347625" y="953375"/>
                      <a:pt x="4347625" y="953375"/>
                      <a:pt x="4347625" y="949435"/>
                    </a:cubicBezTo>
                    <a:cubicBezTo>
                      <a:pt x="4339745" y="953375"/>
                      <a:pt x="4355504" y="937617"/>
                      <a:pt x="4331866" y="953375"/>
                    </a:cubicBezTo>
                    <a:cubicBezTo>
                      <a:pt x="4331866" y="953375"/>
                      <a:pt x="4331866" y="949435"/>
                      <a:pt x="4331866" y="949435"/>
                    </a:cubicBezTo>
                    <a:cubicBezTo>
                      <a:pt x="4327927" y="953375"/>
                      <a:pt x="4323987" y="957315"/>
                      <a:pt x="4316108" y="957315"/>
                    </a:cubicBezTo>
                    <a:cubicBezTo>
                      <a:pt x="4323987" y="953375"/>
                      <a:pt x="4320048" y="949435"/>
                      <a:pt x="4320048" y="945496"/>
                    </a:cubicBezTo>
                    <a:cubicBezTo>
                      <a:pt x="4316108" y="949435"/>
                      <a:pt x="4308229" y="953375"/>
                      <a:pt x="4308229" y="953375"/>
                    </a:cubicBezTo>
                    <a:cubicBezTo>
                      <a:pt x="4308229" y="953375"/>
                      <a:pt x="4308229" y="953375"/>
                      <a:pt x="4308229" y="953375"/>
                    </a:cubicBezTo>
                    <a:cubicBezTo>
                      <a:pt x="4308229" y="953375"/>
                      <a:pt x="4308229" y="949435"/>
                      <a:pt x="4312169" y="949435"/>
                    </a:cubicBezTo>
                    <a:cubicBezTo>
                      <a:pt x="4308229" y="949435"/>
                      <a:pt x="4300350" y="949435"/>
                      <a:pt x="4300350" y="949435"/>
                    </a:cubicBezTo>
                    <a:cubicBezTo>
                      <a:pt x="4308229" y="945496"/>
                      <a:pt x="4312169" y="941556"/>
                      <a:pt x="4312169" y="937617"/>
                    </a:cubicBezTo>
                    <a:cubicBezTo>
                      <a:pt x="4312169" y="937617"/>
                      <a:pt x="4308229" y="937617"/>
                      <a:pt x="4308229" y="937617"/>
                    </a:cubicBezTo>
                    <a:cubicBezTo>
                      <a:pt x="4312169" y="929738"/>
                      <a:pt x="4308229" y="929738"/>
                      <a:pt x="4316108" y="921859"/>
                    </a:cubicBezTo>
                    <a:cubicBezTo>
                      <a:pt x="4312169" y="921859"/>
                      <a:pt x="4312169" y="921859"/>
                      <a:pt x="4308229" y="925798"/>
                    </a:cubicBezTo>
                    <a:cubicBezTo>
                      <a:pt x="4308229" y="921859"/>
                      <a:pt x="4308229" y="921859"/>
                      <a:pt x="4308229" y="917919"/>
                    </a:cubicBezTo>
                    <a:cubicBezTo>
                      <a:pt x="4308229" y="921859"/>
                      <a:pt x="4304289" y="921859"/>
                      <a:pt x="4300350" y="925798"/>
                    </a:cubicBezTo>
                    <a:cubicBezTo>
                      <a:pt x="4304289" y="917919"/>
                      <a:pt x="4288531" y="921859"/>
                      <a:pt x="4288531" y="917919"/>
                    </a:cubicBezTo>
                    <a:cubicBezTo>
                      <a:pt x="4292471" y="913979"/>
                      <a:pt x="4308229" y="910040"/>
                      <a:pt x="4300350" y="902161"/>
                    </a:cubicBezTo>
                    <a:cubicBezTo>
                      <a:pt x="4300350" y="898221"/>
                      <a:pt x="4288531" y="910040"/>
                      <a:pt x="4292471" y="913979"/>
                    </a:cubicBezTo>
                    <a:cubicBezTo>
                      <a:pt x="4288531" y="913979"/>
                      <a:pt x="4296410" y="917919"/>
                      <a:pt x="4284591" y="913979"/>
                    </a:cubicBezTo>
                    <a:cubicBezTo>
                      <a:pt x="4288531" y="913979"/>
                      <a:pt x="4288531" y="910040"/>
                      <a:pt x="4284591" y="910040"/>
                    </a:cubicBezTo>
                    <a:cubicBezTo>
                      <a:pt x="4284591" y="906100"/>
                      <a:pt x="4288531" y="902161"/>
                      <a:pt x="4292471" y="898221"/>
                    </a:cubicBezTo>
                    <a:cubicBezTo>
                      <a:pt x="4284591" y="902161"/>
                      <a:pt x="4276712" y="902161"/>
                      <a:pt x="4268833" y="898221"/>
                    </a:cubicBezTo>
                    <a:cubicBezTo>
                      <a:pt x="4268833" y="898221"/>
                      <a:pt x="4284591" y="902161"/>
                      <a:pt x="4280652" y="894282"/>
                    </a:cubicBezTo>
                    <a:cubicBezTo>
                      <a:pt x="4288531" y="898221"/>
                      <a:pt x="4288531" y="894282"/>
                      <a:pt x="4296410" y="890342"/>
                    </a:cubicBezTo>
                    <a:cubicBezTo>
                      <a:pt x="4288531" y="890342"/>
                      <a:pt x="4284591" y="890342"/>
                      <a:pt x="4276712" y="886402"/>
                    </a:cubicBezTo>
                    <a:cubicBezTo>
                      <a:pt x="4276712" y="886402"/>
                      <a:pt x="4280652" y="890342"/>
                      <a:pt x="4280652" y="890342"/>
                    </a:cubicBezTo>
                    <a:cubicBezTo>
                      <a:pt x="4276712" y="890342"/>
                      <a:pt x="4276712" y="886402"/>
                      <a:pt x="4272773" y="886402"/>
                    </a:cubicBezTo>
                    <a:cubicBezTo>
                      <a:pt x="4280652" y="886402"/>
                      <a:pt x="4284591" y="886402"/>
                      <a:pt x="4288531" y="878523"/>
                    </a:cubicBezTo>
                    <a:cubicBezTo>
                      <a:pt x="4284591" y="878523"/>
                      <a:pt x="4276712" y="874584"/>
                      <a:pt x="4276712" y="874584"/>
                    </a:cubicBezTo>
                    <a:cubicBezTo>
                      <a:pt x="4288531" y="878523"/>
                      <a:pt x="4284591" y="866705"/>
                      <a:pt x="4296410" y="862765"/>
                    </a:cubicBezTo>
                    <a:cubicBezTo>
                      <a:pt x="4292471" y="866705"/>
                      <a:pt x="4288531" y="874584"/>
                      <a:pt x="4296410" y="874584"/>
                    </a:cubicBezTo>
                    <a:cubicBezTo>
                      <a:pt x="4300350" y="874584"/>
                      <a:pt x="4308229" y="862765"/>
                      <a:pt x="4308229" y="858825"/>
                    </a:cubicBezTo>
                    <a:cubicBezTo>
                      <a:pt x="4312169" y="847007"/>
                      <a:pt x="4308229" y="847007"/>
                      <a:pt x="4296410" y="839128"/>
                    </a:cubicBezTo>
                    <a:cubicBezTo>
                      <a:pt x="4308229" y="831248"/>
                      <a:pt x="4288531" y="827309"/>
                      <a:pt x="4288531" y="827309"/>
                    </a:cubicBezTo>
                    <a:cubicBezTo>
                      <a:pt x="4304289" y="823369"/>
                      <a:pt x="4296410" y="831248"/>
                      <a:pt x="4304289" y="827309"/>
                    </a:cubicBezTo>
                    <a:cubicBezTo>
                      <a:pt x="4304289" y="827309"/>
                      <a:pt x="4304289" y="827309"/>
                      <a:pt x="4304289" y="831248"/>
                    </a:cubicBezTo>
                    <a:cubicBezTo>
                      <a:pt x="4312169" y="831248"/>
                      <a:pt x="4316108" y="827309"/>
                      <a:pt x="4320048" y="823369"/>
                    </a:cubicBezTo>
                    <a:cubicBezTo>
                      <a:pt x="4312169" y="823369"/>
                      <a:pt x="4316108" y="823369"/>
                      <a:pt x="4308229" y="819430"/>
                    </a:cubicBezTo>
                    <a:cubicBezTo>
                      <a:pt x="4312169" y="815490"/>
                      <a:pt x="4308229" y="815490"/>
                      <a:pt x="4308229" y="811551"/>
                    </a:cubicBezTo>
                    <a:cubicBezTo>
                      <a:pt x="4308229" y="811551"/>
                      <a:pt x="4312169" y="811551"/>
                      <a:pt x="4312169" y="811551"/>
                    </a:cubicBezTo>
                    <a:cubicBezTo>
                      <a:pt x="4308229" y="815490"/>
                      <a:pt x="4320048" y="815490"/>
                      <a:pt x="4323987" y="811551"/>
                    </a:cubicBezTo>
                    <a:cubicBezTo>
                      <a:pt x="4327927" y="807611"/>
                      <a:pt x="4320048" y="803672"/>
                      <a:pt x="4316108" y="807611"/>
                    </a:cubicBezTo>
                    <a:cubicBezTo>
                      <a:pt x="4316108" y="807611"/>
                      <a:pt x="4308229" y="803672"/>
                      <a:pt x="4308229" y="799732"/>
                    </a:cubicBezTo>
                    <a:cubicBezTo>
                      <a:pt x="4304289" y="799732"/>
                      <a:pt x="4300350" y="799732"/>
                      <a:pt x="4296410" y="803672"/>
                    </a:cubicBezTo>
                    <a:cubicBezTo>
                      <a:pt x="4296410" y="803672"/>
                      <a:pt x="4296410" y="803672"/>
                      <a:pt x="4296410" y="803672"/>
                    </a:cubicBezTo>
                    <a:cubicBezTo>
                      <a:pt x="4304289" y="803672"/>
                      <a:pt x="4304289" y="795792"/>
                      <a:pt x="4304289" y="791853"/>
                    </a:cubicBezTo>
                    <a:cubicBezTo>
                      <a:pt x="4300350" y="791853"/>
                      <a:pt x="4296410" y="791853"/>
                      <a:pt x="4292471" y="791853"/>
                    </a:cubicBezTo>
                    <a:cubicBezTo>
                      <a:pt x="4296410" y="787913"/>
                      <a:pt x="4300350" y="780034"/>
                      <a:pt x="4304289" y="776095"/>
                    </a:cubicBezTo>
                    <a:cubicBezTo>
                      <a:pt x="4292471" y="776095"/>
                      <a:pt x="4280652" y="776095"/>
                      <a:pt x="4272773" y="780034"/>
                    </a:cubicBezTo>
                    <a:cubicBezTo>
                      <a:pt x="4272773" y="780034"/>
                      <a:pt x="4272773" y="780034"/>
                      <a:pt x="4272773" y="780034"/>
                    </a:cubicBezTo>
                    <a:cubicBezTo>
                      <a:pt x="4280652" y="780034"/>
                      <a:pt x="4288531" y="780034"/>
                      <a:pt x="4296410" y="772155"/>
                    </a:cubicBezTo>
                    <a:cubicBezTo>
                      <a:pt x="4300350" y="768215"/>
                      <a:pt x="4304289" y="752457"/>
                      <a:pt x="4292471" y="756397"/>
                    </a:cubicBezTo>
                    <a:cubicBezTo>
                      <a:pt x="4296410" y="752457"/>
                      <a:pt x="4288531" y="752457"/>
                      <a:pt x="4300350" y="748518"/>
                    </a:cubicBezTo>
                    <a:cubicBezTo>
                      <a:pt x="4300350" y="748518"/>
                      <a:pt x="4300350" y="748518"/>
                      <a:pt x="4300350" y="744578"/>
                    </a:cubicBezTo>
                    <a:cubicBezTo>
                      <a:pt x="4296410" y="744578"/>
                      <a:pt x="4292471" y="744578"/>
                      <a:pt x="4288531" y="744578"/>
                    </a:cubicBezTo>
                    <a:cubicBezTo>
                      <a:pt x="4292471" y="744578"/>
                      <a:pt x="4296410" y="740638"/>
                      <a:pt x="4296410" y="736699"/>
                    </a:cubicBezTo>
                    <a:cubicBezTo>
                      <a:pt x="4296410" y="732759"/>
                      <a:pt x="4292471" y="736699"/>
                      <a:pt x="4292471" y="736699"/>
                    </a:cubicBezTo>
                    <a:cubicBezTo>
                      <a:pt x="4292471" y="736699"/>
                      <a:pt x="4292471" y="732759"/>
                      <a:pt x="4292471" y="732759"/>
                    </a:cubicBezTo>
                    <a:cubicBezTo>
                      <a:pt x="4288531" y="732759"/>
                      <a:pt x="4284591" y="732759"/>
                      <a:pt x="4284591" y="736699"/>
                    </a:cubicBezTo>
                    <a:cubicBezTo>
                      <a:pt x="4284591" y="736699"/>
                      <a:pt x="4284591" y="732759"/>
                      <a:pt x="4284591" y="732759"/>
                    </a:cubicBezTo>
                    <a:cubicBezTo>
                      <a:pt x="4292471" y="732759"/>
                      <a:pt x="4288531" y="728820"/>
                      <a:pt x="4296410" y="724880"/>
                    </a:cubicBezTo>
                    <a:cubicBezTo>
                      <a:pt x="4284591" y="720941"/>
                      <a:pt x="4288531" y="717001"/>
                      <a:pt x="4292471" y="705182"/>
                    </a:cubicBezTo>
                    <a:cubicBezTo>
                      <a:pt x="4288531" y="705182"/>
                      <a:pt x="4288531" y="705182"/>
                      <a:pt x="4284591" y="709122"/>
                    </a:cubicBezTo>
                    <a:cubicBezTo>
                      <a:pt x="4284591" y="705182"/>
                      <a:pt x="4288531" y="701243"/>
                      <a:pt x="4288531" y="697303"/>
                    </a:cubicBezTo>
                    <a:cubicBezTo>
                      <a:pt x="4284591" y="697303"/>
                      <a:pt x="4280652" y="701243"/>
                      <a:pt x="4276712" y="701243"/>
                    </a:cubicBezTo>
                    <a:cubicBezTo>
                      <a:pt x="4276712" y="701243"/>
                      <a:pt x="4288531" y="689424"/>
                      <a:pt x="4280652" y="693364"/>
                    </a:cubicBezTo>
                    <a:cubicBezTo>
                      <a:pt x="4292471" y="689424"/>
                      <a:pt x="4296410" y="669726"/>
                      <a:pt x="4276712" y="673666"/>
                    </a:cubicBezTo>
                    <a:cubicBezTo>
                      <a:pt x="4276712" y="685485"/>
                      <a:pt x="4257015" y="693364"/>
                      <a:pt x="4249136" y="701243"/>
                    </a:cubicBezTo>
                    <a:cubicBezTo>
                      <a:pt x="4245196" y="705182"/>
                      <a:pt x="4213679" y="713061"/>
                      <a:pt x="4233377" y="724880"/>
                    </a:cubicBezTo>
                    <a:cubicBezTo>
                      <a:pt x="4229438" y="724880"/>
                      <a:pt x="4221558" y="720941"/>
                      <a:pt x="4217619" y="720941"/>
                    </a:cubicBezTo>
                    <a:cubicBezTo>
                      <a:pt x="4217619" y="724880"/>
                      <a:pt x="4221558" y="724880"/>
                      <a:pt x="4221558" y="728820"/>
                    </a:cubicBezTo>
                    <a:cubicBezTo>
                      <a:pt x="4221558" y="732759"/>
                      <a:pt x="4217619" y="724880"/>
                      <a:pt x="4213679" y="724880"/>
                    </a:cubicBezTo>
                    <a:cubicBezTo>
                      <a:pt x="4209740" y="732759"/>
                      <a:pt x="4217619" y="728820"/>
                      <a:pt x="4205800" y="732759"/>
                    </a:cubicBezTo>
                    <a:cubicBezTo>
                      <a:pt x="4205800" y="736699"/>
                      <a:pt x="4197921" y="740638"/>
                      <a:pt x="4205800" y="744578"/>
                    </a:cubicBezTo>
                    <a:cubicBezTo>
                      <a:pt x="4201861" y="744578"/>
                      <a:pt x="4182163" y="748518"/>
                      <a:pt x="4186102" y="756397"/>
                    </a:cubicBezTo>
                    <a:cubicBezTo>
                      <a:pt x="4174284" y="756397"/>
                      <a:pt x="4182163" y="772155"/>
                      <a:pt x="4170344" y="780034"/>
                    </a:cubicBezTo>
                    <a:cubicBezTo>
                      <a:pt x="4182163" y="760336"/>
                      <a:pt x="4166404" y="748518"/>
                      <a:pt x="4154586" y="768215"/>
                    </a:cubicBezTo>
                    <a:cubicBezTo>
                      <a:pt x="4146707" y="780034"/>
                      <a:pt x="4115190" y="783974"/>
                      <a:pt x="4099432" y="795792"/>
                    </a:cubicBezTo>
                    <a:cubicBezTo>
                      <a:pt x="4103371" y="791853"/>
                      <a:pt x="4103371" y="783974"/>
                      <a:pt x="4103371" y="776095"/>
                    </a:cubicBezTo>
                    <a:cubicBezTo>
                      <a:pt x="4103371" y="776095"/>
                      <a:pt x="4099432" y="780034"/>
                      <a:pt x="4099432" y="780034"/>
                    </a:cubicBezTo>
                    <a:cubicBezTo>
                      <a:pt x="4103371" y="764276"/>
                      <a:pt x="4087613" y="776095"/>
                      <a:pt x="4083674" y="780034"/>
                    </a:cubicBezTo>
                    <a:cubicBezTo>
                      <a:pt x="4095492" y="744578"/>
                      <a:pt x="4056097" y="752457"/>
                      <a:pt x="4040338" y="764276"/>
                    </a:cubicBezTo>
                    <a:cubicBezTo>
                      <a:pt x="4044278" y="760336"/>
                      <a:pt x="4052157" y="756397"/>
                      <a:pt x="4056097" y="756397"/>
                    </a:cubicBezTo>
                    <a:cubicBezTo>
                      <a:pt x="4075795" y="756397"/>
                      <a:pt x="4063976" y="732759"/>
                      <a:pt x="4056097" y="748518"/>
                    </a:cubicBezTo>
                    <a:cubicBezTo>
                      <a:pt x="4056097" y="748518"/>
                      <a:pt x="4056097" y="744578"/>
                      <a:pt x="4056097" y="744578"/>
                    </a:cubicBezTo>
                    <a:cubicBezTo>
                      <a:pt x="4060036" y="740638"/>
                      <a:pt x="4063976" y="744578"/>
                      <a:pt x="4067915" y="744578"/>
                    </a:cubicBezTo>
                    <a:cubicBezTo>
                      <a:pt x="4067915" y="736699"/>
                      <a:pt x="4063976" y="736699"/>
                      <a:pt x="4056097" y="736699"/>
                    </a:cubicBezTo>
                    <a:cubicBezTo>
                      <a:pt x="4060036" y="732759"/>
                      <a:pt x="4079734" y="709122"/>
                      <a:pt x="4067915" y="705182"/>
                    </a:cubicBezTo>
                    <a:cubicBezTo>
                      <a:pt x="4087613" y="701243"/>
                      <a:pt x="4083674" y="673666"/>
                      <a:pt x="4103371" y="665787"/>
                    </a:cubicBezTo>
                    <a:cubicBezTo>
                      <a:pt x="4111251" y="665787"/>
                      <a:pt x="4123069" y="646089"/>
                      <a:pt x="4107311" y="646089"/>
                    </a:cubicBezTo>
                    <a:cubicBezTo>
                      <a:pt x="4099432" y="646089"/>
                      <a:pt x="4095492" y="657908"/>
                      <a:pt x="4083674" y="653968"/>
                    </a:cubicBezTo>
                    <a:cubicBezTo>
                      <a:pt x="4095492" y="646089"/>
                      <a:pt x="4044278" y="642149"/>
                      <a:pt x="4040338" y="634270"/>
                    </a:cubicBezTo>
                    <a:cubicBezTo>
                      <a:pt x="4036399" y="634270"/>
                      <a:pt x="4032459" y="638210"/>
                      <a:pt x="4032459" y="630331"/>
                    </a:cubicBezTo>
                    <a:cubicBezTo>
                      <a:pt x="4044278" y="630331"/>
                      <a:pt x="4040338" y="626391"/>
                      <a:pt x="4044278" y="626391"/>
                    </a:cubicBezTo>
                    <a:cubicBezTo>
                      <a:pt x="4040338" y="626391"/>
                      <a:pt x="4036399" y="626391"/>
                      <a:pt x="4032459" y="626391"/>
                    </a:cubicBezTo>
                    <a:cubicBezTo>
                      <a:pt x="4036399" y="626391"/>
                      <a:pt x="4044278" y="622451"/>
                      <a:pt x="4048217" y="622451"/>
                    </a:cubicBezTo>
                    <a:cubicBezTo>
                      <a:pt x="4044278" y="614572"/>
                      <a:pt x="4040338" y="614572"/>
                      <a:pt x="4032459" y="614572"/>
                    </a:cubicBezTo>
                    <a:cubicBezTo>
                      <a:pt x="4036399" y="610633"/>
                      <a:pt x="4032459" y="610633"/>
                      <a:pt x="4032459" y="602754"/>
                    </a:cubicBezTo>
                    <a:cubicBezTo>
                      <a:pt x="4028520" y="602754"/>
                      <a:pt x="4020641" y="602754"/>
                      <a:pt x="4016701" y="602754"/>
                    </a:cubicBezTo>
                    <a:cubicBezTo>
                      <a:pt x="4024580" y="598814"/>
                      <a:pt x="4020641" y="594874"/>
                      <a:pt x="4020641" y="590935"/>
                    </a:cubicBezTo>
                    <a:cubicBezTo>
                      <a:pt x="4008822" y="594874"/>
                      <a:pt x="4000943" y="575177"/>
                      <a:pt x="3985184" y="575177"/>
                    </a:cubicBezTo>
                    <a:cubicBezTo>
                      <a:pt x="3973366" y="575177"/>
                      <a:pt x="3957608" y="579116"/>
                      <a:pt x="3945789" y="586995"/>
                    </a:cubicBezTo>
                    <a:cubicBezTo>
                      <a:pt x="3933970" y="590935"/>
                      <a:pt x="3926091" y="583056"/>
                      <a:pt x="3910333" y="586995"/>
                    </a:cubicBezTo>
                    <a:cubicBezTo>
                      <a:pt x="3910333" y="586995"/>
                      <a:pt x="3914272" y="586995"/>
                      <a:pt x="3914272" y="583056"/>
                    </a:cubicBezTo>
                    <a:cubicBezTo>
                      <a:pt x="3886695" y="583056"/>
                      <a:pt x="3866997" y="563358"/>
                      <a:pt x="3839421" y="575177"/>
                    </a:cubicBezTo>
                    <a:cubicBezTo>
                      <a:pt x="3843360" y="575177"/>
                      <a:pt x="3843360" y="571237"/>
                      <a:pt x="3843360" y="571237"/>
                    </a:cubicBezTo>
                    <a:cubicBezTo>
                      <a:pt x="3831541" y="567298"/>
                      <a:pt x="3819723" y="579116"/>
                      <a:pt x="3835481" y="571237"/>
                    </a:cubicBezTo>
                    <a:cubicBezTo>
                      <a:pt x="3835481" y="575177"/>
                      <a:pt x="3835481" y="575177"/>
                      <a:pt x="3839421" y="575177"/>
                    </a:cubicBezTo>
                    <a:cubicBezTo>
                      <a:pt x="3827602" y="579116"/>
                      <a:pt x="3815783" y="583056"/>
                      <a:pt x="3811843" y="590935"/>
                    </a:cubicBezTo>
                    <a:cubicBezTo>
                      <a:pt x="3796085" y="606693"/>
                      <a:pt x="3815783" y="614572"/>
                      <a:pt x="3803964" y="626391"/>
                    </a:cubicBezTo>
                    <a:cubicBezTo>
                      <a:pt x="3796085" y="634270"/>
                      <a:pt x="3772448" y="646089"/>
                      <a:pt x="3768508" y="657908"/>
                    </a:cubicBezTo>
                    <a:cubicBezTo>
                      <a:pt x="3760629" y="661847"/>
                      <a:pt x="3748810" y="657908"/>
                      <a:pt x="3740931" y="661847"/>
                    </a:cubicBezTo>
                    <a:cubicBezTo>
                      <a:pt x="3748810" y="665787"/>
                      <a:pt x="3760629" y="661847"/>
                      <a:pt x="3768508" y="657908"/>
                    </a:cubicBezTo>
                    <a:cubicBezTo>
                      <a:pt x="3768508" y="657908"/>
                      <a:pt x="3768508" y="661847"/>
                      <a:pt x="3768508" y="661847"/>
                    </a:cubicBezTo>
                    <a:cubicBezTo>
                      <a:pt x="3776388" y="661847"/>
                      <a:pt x="3776388" y="661847"/>
                      <a:pt x="3784267" y="661847"/>
                    </a:cubicBezTo>
                    <a:cubicBezTo>
                      <a:pt x="3780327" y="665787"/>
                      <a:pt x="3780327" y="669726"/>
                      <a:pt x="3776388" y="669726"/>
                    </a:cubicBezTo>
                    <a:cubicBezTo>
                      <a:pt x="3776388" y="669726"/>
                      <a:pt x="3780327" y="669726"/>
                      <a:pt x="3780327" y="673666"/>
                    </a:cubicBezTo>
                    <a:cubicBezTo>
                      <a:pt x="3764569" y="677605"/>
                      <a:pt x="3776388" y="681545"/>
                      <a:pt x="3772448" y="689424"/>
                    </a:cubicBezTo>
                    <a:cubicBezTo>
                      <a:pt x="3772448" y="693364"/>
                      <a:pt x="3768508" y="697303"/>
                      <a:pt x="3768508" y="697303"/>
                    </a:cubicBezTo>
                    <a:cubicBezTo>
                      <a:pt x="3768508" y="697303"/>
                      <a:pt x="3772448" y="697303"/>
                      <a:pt x="3776388" y="701243"/>
                    </a:cubicBezTo>
                    <a:cubicBezTo>
                      <a:pt x="3764569" y="709122"/>
                      <a:pt x="3760629" y="720941"/>
                      <a:pt x="3744871" y="713061"/>
                    </a:cubicBezTo>
                    <a:cubicBezTo>
                      <a:pt x="3740931" y="724880"/>
                      <a:pt x="3733052" y="728820"/>
                      <a:pt x="3725173" y="736699"/>
                    </a:cubicBezTo>
                    <a:cubicBezTo>
                      <a:pt x="3705475" y="748518"/>
                      <a:pt x="3693656" y="756397"/>
                      <a:pt x="3677898" y="772155"/>
                    </a:cubicBezTo>
                    <a:cubicBezTo>
                      <a:pt x="3689717" y="772155"/>
                      <a:pt x="3709415" y="795792"/>
                      <a:pt x="3713354" y="803672"/>
                    </a:cubicBezTo>
                    <a:cubicBezTo>
                      <a:pt x="3725173" y="835188"/>
                      <a:pt x="3701536" y="870644"/>
                      <a:pt x="3681838" y="894282"/>
                    </a:cubicBezTo>
                    <a:cubicBezTo>
                      <a:pt x="3658201" y="917919"/>
                      <a:pt x="3626684" y="933677"/>
                      <a:pt x="3599107" y="945496"/>
                    </a:cubicBezTo>
                    <a:cubicBezTo>
                      <a:pt x="3579409" y="953375"/>
                      <a:pt x="3559711" y="961254"/>
                      <a:pt x="3540014" y="965194"/>
                    </a:cubicBezTo>
                    <a:cubicBezTo>
                      <a:pt x="3528195" y="969133"/>
                      <a:pt x="3512436" y="965194"/>
                      <a:pt x="3504557" y="977012"/>
                    </a:cubicBezTo>
                    <a:cubicBezTo>
                      <a:pt x="3508497" y="980952"/>
                      <a:pt x="3508497" y="988831"/>
                      <a:pt x="3508497" y="996710"/>
                    </a:cubicBezTo>
                    <a:cubicBezTo>
                      <a:pt x="3508497" y="996710"/>
                      <a:pt x="3504557" y="996710"/>
                      <a:pt x="3500618" y="996710"/>
                    </a:cubicBezTo>
                    <a:cubicBezTo>
                      <a:pt x="3524255" y="1000650"/>
                      <a:pt x="3496678" y="1020348"/>
                      <a:pt x="3504557" y="1024287"/>
                    </a:cubicBezTo>
                    <a:cubicBezTo>
                      <a:pt x="3504557" y="1024287"/>
                      <a:pt x="3496678" y="1032166"/>
                      <a:pt x="3504557" y="1028227"/>
                    </a:cubicBezTo>
                    <a:cubicBezTo>
                      <a:pt x="3496678" y="1036106"/>
                      <a:pt x="3496678" y="1047925"/>
                      <a:pt x="3488799" y="1059743"/>
                    </a:cubicBezTo>
                    <a:cubicBezTo>
                      <a:pt x="3492739" y="1063683"/>
                      <a:pt x="3488799" y="1067622"/>
                      <a:pt x="3496678" y="1067622"/>
                    </a:cubicBezTo>
                    <a:cubicBezTo>
                      <a:pt x="3492739" y="1071562"/>
                      <a:pt x="3492739" y="1067622"/>
                      <a:pt x="3488799" y="1071562"/>
                    </a:cubicBezTo>
                    <a:cubicBezTo>
                      <a:pt x="3488799" y="1079441"/>
                      <a:pt x="3488799" y="1079441"/>
                      <a:pt x="3488799" y="1087320"/>
                    </a:cubicBezTo>
                    <a:cubicBezTo>
                      <a:pt x="3508497" y="1087320"/>
                      <a:pt x="3473041" y="1114897"/>
                      <a:pt x="3469101" y="1114897"/>
                    </a:cubicBezTo>
                    <a:cubicBezTo>
                      <a:pt x="3465162" y="1114897"/>
                      <a:pt x="3457282" y="1126716"/>
                      <a:pt x="3457282" y="1126716"/>
                    </a:cubicBezTo>
                    <a:cubicBezTo>
                      <a:pt x="3453343" y="1130656"/>
                      <a:pt x="3461222" y="1126716"/>
                      <a:pt x="3457282" y="1134595"/>
                    </a:cubicBezTo>
                    <a:cubicBezTo>
                      <a:pt x="3457282" y="1142474"/>
                      <a:pt x="3453343" y="1142474"/>
                      <a:pt x="3449403" y="1146414"/>
                    </a:cubicBezTo>
                    <a:cubicBezTo>
                      <a:pt x="3449403" y="1138535"/>
                      <a:pt x="3445464" y="1138535"/>
                      <a:pt x="3441524" y="1134595"/>
                    </a:cubicBezTo>
                    <a:cubicBezTo>
                      <a:pt x="3441524" y="1134595"/>
                      <a:pt x="3445464" y="1130656"/>
                      <a:pt x="3445464" y="1130656"/>
                    </a:cubicBezTo>
                    <a:cubicBezTo>
                      <a:pt x="3433645" y="1126716"/>
                      <a:pt x="3406068" y="1146414"/>
                      <a:pt x="3410008" y="1158232"/>
                    </a:cubicBezTo>
                    <a:cubicBezTo>
                      <a:pt x="3402129" y="1150353"/>
                      <a:pt x="3394249" y="1142474"/>
                      <a:pt x="3382431" y="1146414"/>
                    </a:cubicBezTo>
                    <a:cubicBezTo>
                      <a:pt x="3402129" y="1130656"/>
                      <a:pt x="3378491" y="1099139"/>
                      <a:pt x="3358793" y="1095199"/>
                    </a:cubicBezTo>
                    <a:cubicBezTo>
                      <a:pt x="3370612" y="1091260"/>
                      <a:pt x="3370612" y="1083381"/>
                      <a:pt x="3362733" y="1071562"/>
                    </a:cubicBezTo>
                    <a:cubicBezTo>
                      <a:pt x="3358793" y="1055804"/>
                      <a:pt x="3346975" y="1059743"/>
                      <a:pt x="3362733" y="1047925"/>
                    </a:cubicBezTo>
                    <a:cubicBezTo>
                      <a:pt x="3370612" y="1040045"/>
                      <a:pt x="3374552" y="1032166"/>
                      <a:pt x="3382431" y="1020348"/>
                    </a:cubicBezTo>
                    <a:cubicBezTo>
                      <a:pt x="3390310" y="1008529"/>
                      <a:pt x="3386370" y="988831"/>
                      <a:pt x="3398189" y="977012"/>
                    </a:cubicBezTo>
                    <a:cubicBezTo>
                      <a:pt x="3410008" y="965194"/>
                      <a:pt x="3445464" y="925798"/>
                      <a:pt x="3402129" y="937617"/>
                    </a:cubicBezTo>
                    <a:cubicBezTo>
                      <a:pt x="3402129" y="937617"/>
                      <a:pt x="3370612" y="925798"/>
                      <a:pt x="3370612" y="933677"/>
                    </a:cubicBezTo>
                    <a:cubicBezTo>
                      <a:pt x="3358793" y="929738"/>
                      <a:pt x="3323337" y="925798"/>
                      <a:pt x="3311519" y="929738"/>
                    </a:cubicBezTo>
                    <a:cubicBezTo>
                      <a:pt x="3311519" y="929738"/>
                      <a:pt x="3315458" y="925798"/>
                      <a:pt x="3315458" y="921859"/>
                    </a:cubicBezTo>
                    <a:cubicBezTo>
                      <a:pt x="3303640" y="917919"/>
                      <a:pt x="3299700" y="906100"/>
                      <a:pt x="3283942" y="902161"/>
                    </a:cubicBezTo>
                    <a:cubicBezTo>
                      <a:pt x="3268183" y="898221"/>
                      <a:pt x="3252425" y="886402"/>
                      <a:pt x="3236667" y="886402"/>
                    </a:cubicBezTo>
                    <a:cubicBezTo>
                      <a:pt x="3248486" y="862765"/>
                      <a:pt x="3201211" y="843067"/>
                      <a:pt x="3185453" y="839128"/>
                    </a:cubicBezTo>
                    <a:cubicBezTo>
                      <a:pt x="3169694" y="835188"/>
                      <a:pt x="3153936" y="823369"/>
                      <a:pt x="3134238" y="823369"/>
                    </a:cubicBezTo>
                    <a:cubicBezTo>
                      <a:pt x="3114540" y="823369"/>
                      <a:pt x="3098782" y="831248"/>
                      <a:pt x="3079084" y="835188"/>
                    </a:cubicBezTo>
                    <a:cubicBezTo>
                      <a:pt x="3083024" y="835188"/>
                      <a:pt x="3083024" y="831248"/>
                      <a:pt x="3086963" y="831248"/>
                    </a:cubicBezTo>
                    <a:cubicBezTo>
                      <a:pt x="3079084" y="831248"/>
                      <a:pt x="3075145" y="831248"/>
                      <a:pt x="3067266" y="835188"/>
                    </a:cubicBezTo>
                    <a:cubicBezTo>
                      <a:pt x="3083024" y="823369"/>
                      <a:pt x="3086963" y="807611"/>
                      <a:pt x="3090903" y="787913"/>
                    </a:cubicBezTo>
                    <a:cubicBezTo>
                      <a:pt x="3094842" y="776095"/>
                      <a:pt x="3114540" y="744578"/>
                      <a:pt x="3094842" y="744578"/>
                    </a:cubicBezTo>
                    <a:cubicBezTo>
                      <a:pt x="3086963" y="744578"/>
                      <a:pt x="3067266" y="744578"/>
                      <a:pt x="3063326" y="744578"/>
                    </a:cubicBezTo>
                    <a:cubicBezTo>
                      <a:pt x="3055447" y="748518"/>
                      <a:pt x="3055447" y="732759"/>
                      <a:pt x="3051507" y="728820"/>
                    </a:cubicBezTo>
                    <a:cubicBezTo>
                      <a:pt x="3067266" y="724880"/>
                      <a:pt x="3071205" y="705182"/>
                      <a:pt x="3079084" y="693364"/>
                    </a:cubicBezTo>
                    <a:cubicBezTo>
                      <a:pt x="3086963" y="685485"/>
                      <a:pt x="3110601" y="669726"/>
                      <a:pt x="3110601" y="653968"/>
                    </a:cubicBezTo>
                    <a:cubicBezTo>
                      <a:pt x="3118480" y="653968"/>
                      <a:pt x="3173634" y="618512"/>
                      <a:pt x="3169694" y="610633"/>
                    </a:cubicBezTo>
                    <a:cubicBezTo>
                      <a:pt x="3173634" y="610633"/>
                      <a:pt x="3177573" y="610633"/>
                      <a:pt x="3181513" y="610633"/>
                    </a:cubicBezTo>
                    <a:cubicBezTo>
                      <a:pt x="3177573" y="594874"/>
                      <a:pt x="3213029" y="594874"/>
                      <a:pt x="3220908" y="583056"/>
                    </a:cubicBezTo>
                    <a:cubicBezTo>
                      <a:pt x="3216969" y="583056"/>
                      <a:pt x="3216969" y="583056"/>
                      <a:pt x="3216969" y="579116"/>
                    </a:cubicBezTo>
                    <a:cubicBezTo>
                      <a:pt x="3220908" y="579116"/>
                      <a:pt x="3260304" y="571237"/>
                      <a:pt x="3256365" y="559418"/>
                    </a:cubicBezTo>
                    <a:cubicBezTo>
                      <a:pt x="3260304" y="559418"/>
                      <a:pt x="3260304" y="563358"/>
                      <a:pt x="3260304" y="567298"/>
                    </a:cubicBezTo>
                    <a:cubicBezTo>
                      <a:pt x="3264244" y="563358"/>
                      <a:pt x="3272123" y="563358"/>
                      <a:pt x="3264244" y="559418"/>
                    </a:cubicBezTo>
                    <a:cubicBezTo>
                      <a:pt x="3272123" y="555479"/>
                      <a:pt x="3280002" y="551539"/>
                      <a:pt x="3287881" y="551539"/>
                    </a:cubicBezTo>
                    <a:cubicBezTo>
                      <a:pt x="3295760" y="547600"/>
                      <a:pt x="3299700" y="551539"/>
                      <a:pt x="3307579" y="547600"/>
                    </a:cubicBezTo>
                    <a:cubicBezTo>
                      <a:pt x="3303640" y="547600"/>
                      <a:pt x="3291821" y="543660"/>
                      <a:pt x="3291821" y="539721"/>
                    </a:cubicBezTo>
                    <a:cubicBezTo>
                      <a:pt x="3295760" y="535781"/>
                      <a:pt x="3394249" y="543660"/>
                      <a:pt x="3374552" y="512144"/>
                    </a:cubicBezTo>
                    <a:cubicBezTo>
                      <a:pt x="3374552" y="512144"/>
                      <a:pt x="3378491" y="512144"/>
                      <a:pt x="3378491" y="512144"/>
                    </a:cubicBezTo>
                    <a:cubicBezTo>
                      <a:pt x="3370612" y="504264"/>
                      <a:pt x="3358793" y="500325"/>
                      <a:pt x="3346975" y="496385"/>
                    </a:cubicBezTo>
                    <a:cubicBezTo>
                      <a:pt x="3366673" y="500325"/>
                      <a:pt x="3390310" y="504264"/>
                      <a:pt x="3394249" y="500325"/>
                    </a:cubicBezTo>
                    <a:cubicBezTo>
                      <a:pt x="3398189" y="496385"/>
                      <a:pt x="3406068" y="504264"/>
                      <a:pt x="3417887" y="496385"/>
                    </a:cubicBezTo>
                    <a:cubicBezTo>
                      <a:pt x="3425766" y="492446"/>
                      <a:pt x="3429706" y="480627"/>
                      <a:pt x="3437585" y="484567"/>
                    </a:cubicBezTo>
                    <a:cubicBezTo>
                      <a:pt x="3437585" y="480627"/>
                      <a:pt x="3437585" y="472748"/>
                      <a:pt x="3441524" y="472748"/>
                    </a:cubicBezTo>
                    <a:cubicBezTo>
                      <a:pt x="3445464" y="488506"/>
                      <a:pt x="3457282" y="476687"/>
                      <a:pt x="3465162" y="484567"/>
                    </a:cubicBezTo>
                    <a:cubicBezTo>
                      <a:pt x="3465162" y="484567"/>
                      <a:pt x="3465162" y="480627"/>
                      <a:pt x="3465162" y="480627"/>
                    </a:cubicBezTo>
                    <a:cubicBezTo>
                      <a:pt x="3480920" y="500325"/>
                      <a:pt x="3528195" y="464869"/>
                      <a:pt x="3540014" y="456990"/>
                    </a:cubicBezTo>
                    <a:cubicBezTo>
                      <a:pt x="3547893" y="453050"/>
                      <a:pt x="3614865" y="421534"/>
                      <a:pt x="3575469" y="417594"/>
                    </a:cubicBezTo>
                    <a:cubicBezTo>
                      <a:pt x="3603047" y="413654"/>
                      <a:pt x="3646382" y="393957"/>
                      <a:pt x="3670019" y="378198"/>
                    </a:cubicBezTo>
                    <a:cubicBezTo>
                      <a:pt x="3666080" y="370319"/>
                      <a:pt x="3654261" y="374259"/>
                      <a:pt x="3650321" y="366380"/>
                    </a:cubicBezTo>
                    <a:cubicBezTo>
                      <a:pt x="3654261" y="366380"/>
                      <a:pt x="3697596" y="354561"/>
                      <a:pt x="3701536" y="358500"/>
                    </a:cubicBezTo>
                    <a:cubicBezTo>
                      <a:pt x="3701536" y="362440"/>
                      <a:pt x="3701536" y="370319"/>
                      <a:pt x="3697596" y="370319"/>
                    </a:cubicBezTo>
                    <a:cubicBezTo>
                      <a:pt x="3705475" y="370319"/>
                      <a:pt x="3717294" y="374259"/>
                      <a:pt x="3725173" y="374259"/>
                    </a:cubicBezTo>
                    <a:cubicBezTo>
                      <a:pt x="3717294" y="374259"/>
                      <a:pt x="3729113" y="390017"/>
                      <a:pt x="3721234" y="393957"/>
                    </a:cubicBezTo>
                    <a:cubicBezTo>
                      <a:pt x="3725173" y="393957"/>
                      <a:pt x="3729113" y="393957"/>
                      <a:pt x="3733052" y="393957"/>
                    </a:cubicBezTo>
                    <a:cubicBezTo>
                      <a:pt x="3733052" y="393957"/>
                      <a:pt x="3729113" y="397896"/>
                      <a:pt x="3729113" y="397896"/>
                    </a:cubicBezTo>
                    <a:cubicBezTo>
                      <a:pt x="3736992" y="401836"/>
                      <a:pt x="3748810" y="401836"/>
                      <a:pt x="3752750" y="393957"/>
                    </a:cubicBezTo>
                    <a:cubicBezTo>
                      <a:pt x="3748810" y="393957"/>
                      <a:pt x="3744871" y="393957"/>
                      <a:pt x="3740931" y="390017"/>
                    </a:cubicBezTo>
                    <a:cubicBezTo>
                      <a:pt x="3752750" y="382138"/>
                      <a:pt x="3721234" y="366380"/>
                      <a:pt x="3733052" y="362440"/>
                    </a:cubicBezTo>
                    <a:cubicBezTo>
                      <a:pt x="3733052" y="366380"/>
                      <a:pt x="3748810" y="370319"/>
                      <a:pt x="3752750" y="370319"/>
                    </a:cubicBezTo>
                    <a:cubicBezTo>
                      <a:pt x="3768508" y="366380"/>
                      <a:pt x="3748810" y="350621"/>
                      <a:pt x="3764569" y="346682"/>
                    </a:cubicBezTo>
                    <a:cubicBezTo>
                      <a:pt x="3764569" y="346682"/>
                      <a:pt x="3756690" y="346682"/>
                      <a:pt x="3756690" y="346682"/>
                    </a:cubicBezTo>
                    <a:cubicBezTo>
                      <a:pt x="3756690" y="342742"/>
                      <a:pt x="3764569" y="346682"/>
                      <a:pt x="3768508" y="346682"/>
                    </a:cubicBezTo>
                    <a:cubicBezTo>
                      <a:pt x="3756690" y="358500"/>
                      <a:pt x="3772448" y="354561"/>
                      <a:pt x="3764569" y="366380"/>
                    </a:cubicBezTo>
                    <a:cubicBezTo>
                      <a:pt x="3776388" y="362440"/>
                      <a:pt x="3784267" y="382138"/>
                      <a:pt x="3792146" y="366380"/>
                    </a:cubicBezTo>
                    <a:cubicBezTo>
                      <a:pt x="3788206" y="366380"/>
                      <a:pt x="3784267" y="370319"/>
                      <a:pt x="3780327" y="366380"/>
                    </a:cubicBezTo>
                    <a:cubicBezTo>
                      <a:pt x="3807904" y="362440"/>
                      <a:pt x="3835481" y="334863"/>
                      <a:pt x="3863058" y="334863"/>
                    </a:cubicBezTo>
                    <a:cubicBezTo>
                      <a:pt x="3874877" y="334863"/>
                      <a:pt x="3894575" y="323044"/>
                      <a:pt x="3894575" y="311226"/>
                    </a:cubicBezTo>
                    <a:cubicBezTo>
                      <a:pt x="3894575" y="299407"/>
                      <a:pt x="3874877" y="291528"/>
                      <a:pt x="3890635" y="283649"/>
                    </a:cubicBezTo>
                    <a:cubicBezTo>
                      <a:pt x="3886695" y="283649"/>
                      <a:pt x="3894575" y="283649"/>
                      <a:pt x="3882756" y="279709"/>
                    </a:cubicBezTo>
                    <a:cubicBezTo>
                      <a:pt x="3890635" y="275770"/>
                      <a:pt x="3882756" y="267891"/>
                      <a:pt x="3898514" y="271830"/>
                    </a:cubicBezTo>
                    <a:cubicBezTo>
                      <a:pt x="3890635" y="267891"/>
                      <a:pt x="3886695" y="271830"/>
                      <a:pt x="3882756" y="267891"/>
                    </a:cubicBezTo>
                    <a:cubicBezTo>
                      <a:pt x="3898514" y="263951"/>
                      <a:pt x="3937910" y="271830"/>
                      <a:pt x="3941849" y="244253"/>
                    </a:cubicBezTo>
                    <a:cubicBezTo>
                      <a:pt x="3937910" y="244253"/>
                      <a:pt x="3933970" y="244253"/>
                      <a:pt x="3930030" y="244253"/>
                    </a:cubicBezTo>
                    <a:cubicBezTo>
                      <a:pt x="3937910" y="244253"/>
                      <a:pt x="3949728" y="240314"/>
                      <a:pt x="3953668" y="228495"/>
                    </a:cubicBezTo>
                    <a:cubicBezTo>
                      <a:pt x="3945789" y="228495"/>
                      <a:pt x="3937910" y="224555"/>
                      <a:pt x="3930030" y="224555"/>
                    </a:cubicBezTo>
                    <a:cubicBezTo>
                      <a:pt x="3930030" y="216676"/>
                      <a:pt x="3930030" y="216676"/>
                      <a:pt x="3922151" y="212737"/>
                    </a:cubicBezTo>
                    <a:cubicBezTo>
                      <a:pt x="3926091" y="212737"/>
                      <a:pt x="3930030" y="208797"/>
                      <a:pt x="3933970" y="208797"/>
                    </a:cubicBezTo>
                    <a:cubicBezTo>
                      <a:pt x="3933970" y="208797"/>
                      <a:pt x="3933970" y="208797"/>
                      <a:pt x="3933970" y="204857"/>
                    </a:cubicBezTo>
                    <a:cubicBezTo>
                      <a:pt x="3922151" y="200918"/>
                      <a:pt x="3902454" y="196978"/>
                      <a:pt x="3890635" y="196978"/>
                    </a:cubicBezTo>
                    <a:cubicBezTo>
                      <a:pt x="3870937" y="196978"/>
                      <a:pt x="3843360" y="189099"/>
                      <a:pt x="3823662" y="196978"/>
                    </a:cubicBezTo>
                    <a:cubicBezTo>
                      <a:pt x="3823662" y="208797"/>
                      <a:pt x="3788206" y="224555"/>
                      <a:pt x="3815783" y="236374"/>
                    </a:cubicBezTo>
                    <a:cubicBezTo>
                      <a:pt x="3807904" y="236374"/>
                      <a:pt x="3803964" y="244253"/>
                      <a:pt x="3796085" y="240314"/>
                    </a:cubicBezTo>
                    <a:cubicBezTo>
                      <a:pt x="3800025" y="244253"/>
                      <a:pt x="3800025" y="248193"/>
                      <a:pt x="3803964" y="248193"/>
                    </a:cubicBezTo>
                    <a:cubicBezTo>
                      <a:pt x="3792146" y="256072"/>
                      <a:pt x="3776388" y="244253"/>
                      <a:pt x="3764569" y="260011"/>
                    </a:cubicBezTo>
                    <a:cubicBezTo>
                      <a:pt x="3752750" y="275770"/>
                      <a:pt x="3733052" y="283649"/>
                      <a:pt x="3717294" y="291528"/>
                    </a:cubicBezTo>
                    <a:cubicBezTo>
                      <a:pt x="3729113" y="279709"/>
                      <a:pt x="3729113" y="263951"/>
                      <a:pt x="3709415" y="275770"/>
                    </a:cubicBezTo>
                    <a:cubicBezTo>
                      <a:pt x="3701536" y="279709"/>
                      <a:pt x="3685777" y="307286"/>
                      <a:pt x="3705475" y="299407"/>
                    </a:cubicBezTo>
                    <a:cubicBezTo>
                      <a:pt x="3693656" y="307286"/>
                      <a:pt x="3693656" y="315165"/>
                      <a:pt x="3677898" y="315165"/>
                    </a:cubicBezTo>
                    <a:cubicBezTo>
                      <a:pt x="3666080" y="315165"/>
                      <a:pt x="3658201" y="326984"/>
                      <a:pt x="3646382" y="326984"/>
                    </a:cubicBezTo>
                    <a:cubicBezTo>
                      <a:pt x="3658201" y="319105"/>
                      <a:pt x="3642442" y="307286"/>
                      <a:pt x="3642442" y="299407"/>
                    </a:cubicBezTo>
                    <a:cubicBezTo>
                      <a:pt x="3638503" y="287588"/>
                      <a:pt x="3654261" y="279709"/>
                      <a:pt x="3658201" y="271830"/>
                    </a:cubicBezTo>
                    <a:cubicBezTo>
                      <a:pt x="3670019" y="283649"/>
                      <a:pt x="3697596" y="252132"/>
                      <a:pt x="3681838" y="236374"/>
                    </a:cubicBezTo>
                    <a:cubicBezTo>
                      <a:pt x="3658201" y="204857"/>
                      <a:pt x="3642442" y="240314"/>
                      <a:pt x="3618805" y="248193"/>
                    </a:cubicBezTo>
                    <a:cubicBezTo>
                      <a:pt x="3618805" y="248193"/>
                      <a:pt x="3622744" y="244253"/>
                      <a:pt x="3622744" y="244253"/>
                    </a:cubicBezTo>
                    <a:cubicBezTo>
                      <a:pt x="3618805" y="244253"/>
                      <a:pt x="3603047" y="248193"/>
                      <a:pt x="3614865" y="252132"/>
                    </a:cubicBezTo>
                    <a:cubicBezTo>
                      <a:pt x="3606986" y="256072"/>
                      <a:pt x="3603047" y="267891"/>
                      <a:pt x="3587288" y="271830"/>
                    </a:cubicBezTo>
                    <a:cubicBezTo>
                      <a:pt x="3587288" y="267891"/>
                      <a:pt x="3587288" y="263951"/>
                      <a:pt x="3583349" y="263951"/>
                    </a:cubicBezTo>
                    <a:cubicBezTo>
                      <a:pt x="3595167" y="252132"/>
                      <a:pt x="3610926" y="240314"/>
                      <a:pt x="3595167" y="224555"/>
                    </a:cubicBezTo>
                    <a:cubicBezTo>
                      <a:pt x="3599107" y="224555"/>
                      <a:pt x="3606986" y="224555"/>
                      <a:pt x="3610926" y="224555"/>
                    </a:cubicBezTo>
                    <a:cubicBezTo>
                      <a:pt x="3610926" y="224555"/>
                      <a:pt x="3610926" y="228495"/>
                      <a:pt x="3606986" y="228495"/>
                    </a:cubicBezTo>
                    <a:cubicBezTo>
                      <a:pt x="3610926" y="224555"/>
                      <a:pt x="3618805" y="228495"/>
                      <a:pt x="3614865" y="220616"/>
                    </a:cubicBezTo>
                    <a:cubicBezTo>
                      <a:pt x="3618805" y="228495"/>
                      <a:pt x="3630623" y="220616"/>
                      <a:pt x="3634563" y="216676"/>
                    </a:cubicBezTo>
                    <a:cubicBezTo>
                      <a:pt x="3626684" y="212737"/>
                      <a:pt x="3622744" y="208797"/>
                      <a:pt x="3614865" y="208797"/>
                    </a:cubicBezTo>
                    <a:cubicBezTo>
                      <a:pt x="3614865" y="208797"/>
                      <a:pt x="3614865" y="208797"/>
                      <a:pt x="3610926" y="208797"/>
                    </a:cubicBezTo>
                    <a:cubicBezTo>
                      <a:pt x="3614865" y="208797"/>
                      <a:pt x="3614865" y="204857"/>
                      <a:pt x="3618805" y="204857"/>
                    </a:cubicBezTo>
                    <a:cubicBezTo>
                      <a:pt x="3606986" y="208797"/>
                      <a:pt x="3610926" y="204857"/>
                      <a:pt x="3599107" y="204857"/>
                    </a:cubicBezTo>
                    <a:cubicBezTo>
                      <a:pt x="3591228" y="204857"/>
                      <a:pt x="3579409" y="216676"/>
                      <a:pt x="3571530" y="208797"/>
                    </a:cubicBezTo>
                    <a:cubicBezTo>
                      <a:pt x="3567590" y="204857"/>
                      <a:pt x="3563651" y="204857"/>
                      <a:pt x="3559711" y="204857"/>
                    </a:cubicBezTo>
                    <a:cubicBezTo>
                      <a:pt x="3571530" y="200918"/>
                      <a:pt x="3583349" y="196978"/>
                      <a:pt x="3595167" y="193039"/>
                    </a:cubicBezTo>
                    <a:cubicBezTo>
                      <a:pt x="3591228" y="189099"/>
                      <a:pt x="3591228" y="189099"/>
                      <a:pt x="3587288" y="185160"/>
                    </a:cubicBezTo>
                    <a:cubicBezTo>
                      <a:pt x="3599107" y="181220"/>
                      <a:pt x="3610926" y="185160"/>
                      <a:pt x="3618805" y="185160"/>
                    </a:cubicBezTo>
                    <a:cubicBezTo>
                      <a:pt x="3618805" y="185160"/>
                      <a:pt x="3618805" y="173341"/>
                      <a:pt x="3618805" y="173341"/>
                    </a:cubicBezTo>
                    <a:cubicBezTo>
                      <a:pt x="3614865" y="173341"/>
                      <a:pt x="3610926" y="173341"/>
                      <a:pt x="3606986" y="173341"/>
                    </a:cubicBezTo>
                    <a:cubicBezTo>
                      <a:pt x="3610926" y="169401"/>
                      <a:pt x="3606986" y="157583"/>
                      <a:pt x="3599107" y="157583"/>
                    </a:cubicBezTo>
                    <a:cubicBezTo>
                      <a:pt x="3603047" y="153643"/>
                      <a:pt x="3603047" y="153643"/>
                      <a:pt x="3599107" y="153643"/>
                    </a:cubicBezTo>
                    <a:cubicBezTo>
                      <a:pt x="3614865" y="145764"/>
                      <a:pt x="3622744" y="126066"/>
                      <a:pt x="3606986" y="118187"/>
                    </a:cubicBezTo>
                    <a:cubicBezTo>
                      <a:pt x="3606986" y="118187"/>
                      <a:pt x="3610926" y="114247"/>
                      <a:pt x="3610926" y="114247"/>
                    </a:cubicBezTo>
                    <a:cubicBezTo>
                      <a:pt x="3603047" y="110308"/>
                      <a:pt x="3595167" y="110308"/>
                      <a:pt x="3587288" y="114247"/>
                    </a:cubicBezTo>
                    <a:cubicBezTo>
                      <a:pt x="3587288" y="114247"/>
                      <a:pt x="3587288" y="110308"/>
                      <a:pt x="3587288" y="110308"/>
                    </a:cubicBezTo>
                    <a:cubicBezTo>
                      <a:pt x="3591228" y="106368"/>
                      <a:pt x="3595167" y="106368"/>
                      <a:pt x="3591228" y="102429"/>
                    </a:cubicBezTo>
                    <a:cubicBezTo>
                      <a:pt x="3603047" y="102429"/>
                      <a:pt x="3673959" y="74852"/>
                      <a:pt x="3642442" y="66973"/>
                    </a:cubicBezTo>
                    <a:cubicBezTo>
                      <a:pt x="3666080" y="63033"/>
                      <a:pt x="3689717" y="74852"/>
                      <a:pt x="3713354" y="70912"/>
                    </a:cubicBezTo>
                    <a:cubicBezTo>
                      <a:pt x="3725173" y="66973"/>
                      <a:pt x="3740931" y="59093"/>
                      <a:pt x="3752750" y="51214"/>
                    </a:cubicBezTo>
                    <a:cubicBezTo>
                      <a:pt x="3772448" y="39396"/>
                      <a:pt x="3803964" y="27577"/>
                      <a:pt x="3823662" y="15758"/>
                    </a:cubicBezTo>
                    <a:cubicBezTo>
                      <a:pt x="3807904" y="7879"/>
                      <a:pt x="3792146" y="3940"/>
                      <a:pt x="3776388" y="7879"/>
                    </a:cubicBezTo>
                    <a:cubicBezTo>
                      <a:pt x="3760629" y="11819"/>
                      <a:pt x="3760629" y="7879"/>
                      <a:pt x="3744871" y="3940"/>
                    </a:cubicBezTo>
                    <a:cubicBezTo>
                      <a:pt x="3725173" y="-3940"/>
                      <a:pt x="3666080" y="0"/>
                      <a:pt x="3650321" y="15758"/>
                    </a:cubicBezTo>
                    <a:cubicBezTo>
                      <a:pt x="3654261" y="19698"/>
                      <a:pt x="3654261" y="23637"/>
                      <a:pt x="3658201" y="27577"/>
                    </a:cubicBezTo>
                    <a:cubicBezTo>
                      <a:pt x="3642442" y="27577"/>
                      <a:pt x="3638503" y="15758"/>
                      <a:pt x="3622744" y="31517"/>
                    </a:cubicBezTo>
                    <a:cubicBezTo>
                      <a:pt x="3614865" y="43335"/>
                      <a:pt x="3606986" y="51214"/>
                      <a:pt x="3595167" y="59093"/>
                    </a:cubicBezTo>
                    <a:cubicBezTo>
                      <a:pt x="3579409" y="66973"/>
                      <a:pt x="3591228" y="78791"/>
                      <a:pt x="3579409" y="90610"/>
                    </a:cubicBezTo>
                    <a:cubicBezTo>
                      <a:pt x="3575469" y="94550"/>
                      <a:pt x="3567590" y="102429"/>
                      <a:pt x="3567590" y="102429"/>
                    </a:cubicBezTo>
                    <a:cubicBezTo>
                      <a:pt x="3563651" y="102429"/>
                      <a:pt x="3559711" y="106368"/>
                      <a:pt x="3555772" y="106368"/>
                    </a:cubicBezTo>
                    <a:cubicBezTo>
                      <a:pt x="3555772" y="106368"/>
                      <a:pt x="3559711" y="106368"/>
                      <a:pt x="3559711" y="110308"/>
                    </a:cubicBezTo>
                    <a:cubicBezTo>
                      <a:pt x="3547893" y="110308"/>
                      <a:pt x="3524255" y="118187"/>
                      <a:pt x="3516376" y="122127"/>
                    </a:cubicBezTo>
                    <a:cubicBezTo>
                      <a:pt x="3520316" y="126066"/>
                      <a:pt x="3524255" y="126066"/>
                      <a:pt x="3528195" y="126066"/>
                    </a:cubicBezTo>
                    <a:cubicBezTo>
                      <a:pt x="3512436" y="137885"/>
                      <a:pt x="3504557" y="122127"/>
                      <a:pt x="3488799" y="133945"/>
                    </a:cubicBezTo>
                    <a:cubicBezTo>
                      <a:pt x="3473041" y="145764"/>
                      <a:pt x="3453343" y="153643"/>
                      <a:pt x="3473041" y="165462"/>
                    </a:cubicBezTo>
                    <a:cubicBezTo>
                      <a:pt x="3465162" y="165462"/>
                      <a:pt x="3417887" y="189099"/>
                      <a:pt x="3437585" y="196978"/>
                    </a:cubicBezTo>
                    <a:cubicBezTo>
                      <a:pt x="3437585" y="196978"/>
                      <a:pt x="3433645" y="200918"/>
                      <a:pt x="3433645" y="200918"/>
                    </a:cubicBezTo>
                    <a:cubicBezTo>
                      <a:pt x="3441524" y="204857"/>
                      <a:pt x="3449403" y="208797"/>
                      <a:pt x="3457282" y="212737"/>
                    </a:cubicBezTo>
                    <a:cubicBezTo>
                      <a:pt x="3465162" y="216676"/>
                      <a:pt x="3473041" y="220616"/>
                      <a:pt x="3476980" y="212737"/>
                    </a:cubicBezTo>
                    <a:cubicBezTo>
                      <a:pt x="3480920" y="216676"/>
                      <a:pt x="3480920" y="220616"/>
                      <a:pt x="3484860" y="220616"/>
                    </a:cubicBezTo>
                    <a:cubicBezTo>
                      <a:pt x="3476980" y="220616"/>
                      <a:pt x="3473041" y="224555"/>
                      <a:pt x="3469101" y="228495"/>
                    </a:cubicBezTo>
                    <a:cubicBezTo>
                      <a:pt x="3469101" y="228495"/>
                      <a:pt x="3473041" y="228495"/>
                      <a:pt x="3473041" y="232434"/>
                    </a:cubicBezTo>
                    <a:cubicBezTo>
                      <a:pt x="3465162" y="236374"/>
                      <a:pt x="3445464" y="240314"/>
                      <a:pt x="3441524" y="248193"/>
                    </a:cubicBezTo>
                    <a:cubicBezTo>
                      <a:pt x="3437585" y="260011"/>
                      <a:pt x="3473041" y="248193"/>
                      <a:pt x="3476980" y="244253"/>
                    </a:cubicBezTo>
                    <a:cubicBezTo>
                      <a:pt x="3473041" y="244253"/>
                      <a:pt x="3484860" y="240314"/>
                      <a:pt x="3473041" y="244253"/>
                    </a:cubicBezTo>
                    <a:cubicBezTo>
                      <a:pt x="3496678" y="224555"/>
                      <a:pt x="3473041" y="260011"/>
                      <a:pt x="3469101" y="256072"/>
                    </a:cubicBezTo>
                    <a:cubicBezTo>
                      <a:pt x="3453343" y="260011"/>
                      <a:pt x="3437585" y="271830"/>
                      <a:pt x="3417887" y="275770"/>
                    </a:cubicBezTo>
                    <a:cubicBezTo>
                      <a:pt x="3402129" y="279709"/>
                      <a:pt x="3386370" y="279709"/>
                      <a:pt x="3374552" y="283649"/>
                    </a:cubicBezTo>
                    <a:cubicBezTo>
                      <a:pt x="3358793" y="291528"/>
                      <a:pt x="3362733" y="291528"/>
                      <a:pt x="3362733" y="303347"/>
                    </a:cubicBezTo>
                    <a:cubicBezTo>
                      <a:pt x="3358793" y="315165"/>
                      <a:pt x="3354854" y="315165"/>
                      <a:pt x="3346975" y="323044"/>
                    </a:cubicBezTo>
                    <a:cubicBezTo>
                      <a:pt x="3346975" y="323044"/>
                      <a:pt x="3346975" y="319105"/>
                      <a:pt x="3350914" y="319105"/>
                    </a:cubicBezTo>
                    <a:cubicBezTo>
                      <a:pt x="3346975" y="319105"/>
                      <a:pt x="3346975" y="319105"/>
                      <a:pt x="3343035" y="319105"/>
                    </a:cubicBezTo>
                    <a:cubicBezTo>
                      <a:pt x="3346975" y="319105"/>
                      <a:pt x="3346975" y="319105"/>
                      <a:pt x="3350914" y="315165"/>
                    </a:cubicBezTo>
                    <a:cubicBezTo>
                      <a:pt x="3343035" y="307286"/>
                      <a:pt x="3335156" y="315165"/>
                      <a:pt x="3327277" y="315165"/>
                    </a:cubicBezTo>
                    <a:cubicBezTo>
                      <a:pt x="3331216" y="311226"/>
                      <a:pt x="3335156" y="311226"/>
                      <a:pt x="3335156" y="307286"/>
                    </a:cubicBezTo>
                    <a:cubicBezTo>
                      <a:pt x="3335156" y="307286"/>
                      <a:pt x="3331216" y="303347"/>
                      <a:pt x="3327277" y="303347"/>
                    </a:cubicBezTo>
                    <a:cubicBezTo>
                      <a:pt x="3343035" y="291528"/>
                      <a:pt x="3358793" y="271830"/>
                      <a:pt x="3378491" y="267891"/>
                    </a:cubicBezTo>
                    <a:cubicBezTo>
                      <a:pt x="3378491" y="267891"/>
                      <a:pt x="3378491" y="267891"/>
                      <a:pt x="3378491" y="263951"/>
                    </a:cubicBezTo>
                    <a:cubicBezTo>
                      <a:pt x="3370612" y="263951"/>
                      <a:pt x="3362733" y="267891"/>
                      <a:pt x="3354854" y="267891"/>
                    </a:cubicBezTo>
                    <a:cubicBezTo>
                      <a:pt x="3358793" y="267891"/>
                      <a:pt x="3358793" y="263951"/>
                      <a:pt x="3362733" y="260011"/>
                    </a:cubicBezTo>
                    <a:cubicBezTo>
                      <a:pt x="3354854" y="260011"/>
                      <a:pt x="3346975" y="263951"/>
                      <a:pt x="3339095" y="263951"/>
                    </a:cubicBezTo>
                    <a:cubicBezTo>
                      <a:pt x="3346975" y="256072"/>
                      <a:pt x="3319398" y="244253"/>
                      <a:pt x="3311519" y="252132"/>
                    </a:cubicBezTo>
                    <a:cubicBezTo>
                      <a:pt x="3299700" y="260011"/>
                      <a:pt x="3295760" y="263951"/>
                      <a:pt x="3280002" y="260011"/>
                    </a:cubicBezTo>
                    <a:cubicBezTo>
                      <a:pt x="3280002" y="263951"/>
                      <a:pt x="3280002" y="267891"/>
                      <a:pt x="3283942" y="271830"/>
                    </a:cubicBezTo>
                    <a:cubicBezTo>
                      <a:pt x="3280002" y="263951"/>
                      <a:pt x="3276062" y="279709"/>
                      <a:pt x="3276062" y="283649"/>
                    </a:cubicBezTo>
                    <a:cubicBezTo>
                      <a:pt x="3272123" y="279709"/>
                      <a:pt x="3264244" y="271830"/>
                      <a:pt x="3260304" y="279709"/>
                    </a:cubicBezTo>
                    <a:cubicBezTo>
                      <a:pt x="3260304" y="283649"/>
                      <a:pt x="3260304" y="283649"/>
                      <a:pt x="3260304" y="287588"/>
                    </a:cubicBezTo>
                    <a:cubicBezTo>
                      <a:pt x="3252425" y="287588"/>
                      <a:pt x="3244546" y="291528"/>
                      <a:pt x="3236667" y="291528"/>
                    </a:cubicBezTo>
                    <a:cubicBezTo>
                      <a:pt x="3216969" y="291528"/>
                      <a:pt x="3197271" y="283649"/>
                      <a:pt x="3173634" y="287588"/>
                    </a:cubicBezTo>
                    <a:cubicBezTo>
                      <a:pt x="3161815" y="287588"/>
                      <a:pt x="3086963" y="299407"/>
                      <a:pt x="3094842" y="271830"/>
                    </a:cubicBezTo>
                    <a:cubicBezTo>
                      <a:pt x="3090903" y="275770"/>
                      <a:pt x="3051507" y="279709"/>
                      <a:pt x="3051507" y="275770"/>
                    </a:cubicBezTo>
                    <a:cubicBezTo>
                      <a:pt x="3051507" y="275770"/>
                      <a:pt x="3055447" y="271830"/>
                      <a:pt x="3059386" y="271830"/>
                    </a:cubicBezTo>
                    <a:cubicBezTo>
                      <a:pt x="3055447" y="271830"/>
                      <a:pt x="3051507" y="271830"/>
                      <a:pt x="3051507" y="271830"/>
                    </a:cubicBezTo>
                    <a:cubicBezTo>
                      <a:pt x="3051507" y="271830"/>
                      <a:pt x="3055447" y="267891"/>
                      <a:pt x="3055447" y="267891"/>
                    </a:cubicBezTo>
                    <a:cubicBezTo>
                      <a:pt x="3047568" y="267891"/>
                      <a:pt x="3039689" y="267891"/>
                      <a:pt x="3035749" y="263951"/>
                    </a:cubicBezTo>
                    <a:cubicBezTo>
                      <a:pt x="3067266" y="240314"/>
                      <a:pt x="3023930" y="236374"/>
                      <a:pt x="3004232" y="244253"/>
                    </a:cubicBezTo>
                    <a:cubicBezTo>
                      <a:pt x="2972716" y="252132"/>
                      <a:pt x="2937260" y="252132"/>
                      <a:pt x="2905743" y="271830"/>
                    </a:cubicBezTo>
                    <a:cubicBezTo>
                      <a:pt x="2909683" y="271830"/>
                      <a:pt x="2917562" y="279709"/>
                      <a:pt x="2921502" y="279709"/>
                    </a:cubicBezTo>
                    <a:cubicBezTo>
                      <a:pt x="2929381" y="279709"/>
                      <a:pt x="2953018" y="283649"/>
                      <a:pt x="2945139" y="271830"/>
                    </a:cubicBezTo>
                    <a:cubicBezTo>
                      <a:pt x="2949079" y="267891"/>
                      <a:pt x="2984535" y="267891"/>
                      <a:pt x="2992414" y="267891"/>
                    </a:cubicBezTo>
                    <a:cubicBezTo>
                      <a:pt x="2984535" y="271830"/>
                      <a:pt x="2929381" y="283649"/>
                      <a:pt x="2929381" y="287588"/>
                    </a:cubicBezTo>
                    <a:cubicBezTo>
                      <a:pt x="2925441" y="287588"/>
                      <a:pt x="2921502" y="287588"/>
                      <a:pt x="2917562" y="291528"/>
                    </a:cubicBezTo>
                    <a:cubicBezTo>
                      <a:pt x="2917562" y="291528"/>
                      <a:pt x="2921502" y="287588"/>
                      <a:pt x="2921502" y="287588"/>
                    </a:cubicBezTo>
                    <a:cubicBezTo>
                      <a:pt x="2913623" y="287588"/>
                      <a:pt x="2901804" y="287588"/>
                      <a:pt x="2893925" y="287588"/>
                    </a:cubicBezTo>
                    <a:cubicBezTo>
                      <a:pt x="2893925" y="287588"/>
                      <a:pt x="2893925" y="287588"/>
                      <a:pt x="2893925" y="291528"/>
                    </a:cubicBezTo>
                    <a:cubicBezTo>
                      <a:pt x="2901804" y="291528"/>
                      <a:pt x="2909683" y="295467"/>
                      <a:pt x="2913623" y="291528"/>
                    </a:cubicBezTo>
                    <a:cubicBezTo>
                      <a:pt x="2905743" y="295467"/>
                      <a:pt x="2905743" y="319105"/>
                      <a:pt x="2901804" y="326984"/>
                    </a:cubicBezTo>
                    <a:cubicBezTo>
                      <a:pt x="2893925" y="319105"/>
                      <a:pt x="2897864" y="326984"/>
                      <a:pt x="2893925" y="323044"/>
                    </a:cubicBezTo>
                    <a:cubicBezTo>
                      <a:pt x="2901804" y="334863"/>
                      <a:pt x="2897864" y="334863"/>
                      <a:pt x="2889985" y="334863"/>
                    </a:cubicBezTo>
                    <a:cubicBezTo>
                      <a:pt x="2897864" y="330924"/>
                      <a:pt x="2886045" y="330924"/>
                      <a:pt x="2878166" y="330924"/>
                    </a:cubicBezTo>
                    <a:cubicBezTo>
                      <a:pt x="2886045" y="326984"/>
                      <a:pt x="2889985" y="311226"/>
                      <a:pt x="2878166" y="311226"/>
                    </a:cubicBezTo>
                    <a:cubicBezTo>
                      <a:pt x="2878166" y="311226"/>
                      <a:pt x="2882106" y="307286"/>
                      <a:pt x="2882106" y="307286"/>
                    </a:cubicBezTo>
                    <a:cubicBezTo>
                      <a:pt x="2874227" y="303347"/>
                      <a:pt x="2870287" y="311226"/>
                      <a:pt x="2862408" y="315165"/>
                    </a:cubicBezTo>
                    <a:cubicBezTo>
                      <a:pt x="2862408" y="311226"/>
                      <a:pt x="2874227" y="299407"/>
                      <a:pt x="2874227" y="295467"/>
                    </a:cubicBezTo>
                    <a:cubicBezTo>
                      <a:pt x="2870287" y="295467"/>
                      <a:pt x="2858469" y="295467"/>
                      <a:pt x="2850590" y="299407"/>
                    </a:cubicBezTo>
                    <a:cubicBezTo>
                      <a:pt x="2850590" y="295467"/>
                      <a:pt x="2850590" y="287588"/>
                      <a:pt x="2846650" y="287588"/>
                    </a:cubicBezTo>
                    <a:cubicBezTo>
                      <a:pt x="2850590" y="287588"/>
                      <a:pt x="2854529" y="283649"/>
                      <a:pt x="2858469" y="283649"/>
                    </a:cubicBezTo>
                    <a:cubicBezTo>
                      <a:pt x="2858469" y="283649"/>
                      <a:pt x="2858469" y="283649"/>
                      <a:pt x="2858469" y="279709"/>
                    </a:cubicBezTo>
                    <a:cubicBezTo>
                      <a:pt x="2838771" y="287588"/>
                      <a:pt x="2838771" y="287588"/>
                      <a:pt x="2815133" y="291528"/>
                    </a:cubicBezTo>
                    <a:cubicBezTo>
                      <a:pt x="2819073" y="291528"/>
                      <a:pt x="2815133" y="291528"/>
                      <a:pt x="2815133" y="287588"/>
                    </a:cubicBezTo>
                    <a:cubicBezTo>
                      <a:pt x="2799375" y="291528"/>
                      <a:pt x="2783617" y="299407"/>
                      <a:pt x="2763919" y="299407"/>
                    </a:cubicBezTo>
                    <a:cubicBezTo>
                      <a:pt x="2724523" y="299407"/>
                      <a:pt x="2689067" y="295467"/>
                      <a:pt x="2649671" y="291528"/>
                    </a:cubicBezTo>
                    <a:cubicBezTo>
                      <a:pt x="2661490" y="291528"/>
                      <a:pt x="2665430" y="283649"/>
                      <a:pt x="2677249" y="283649"/>
                    </a:cubicBezTo>
                    <a:cubicBezTo>
                      <a:pt x="2685128" y="283649"/>
                      <a:pt x="2716644" y="279709"/>
                      <a:pt x="2724523" y="271830"/>
                    </a:cubicBezTo>
                    <a:cubicBezTo>
                      <a:pt x="2748161" y="252132"/>
                      <a:pt x="2677249" y="240314"/>
                      <a:pt x="2665430" y="240314"/>
                    </a:cubicBezTo>
                    <a:cubicBezTo>
                      <a:pt x="2665430" y="240314"/>
                      <a:pt x="2665430" y="244253"/>
                      <a:pt x="2669369" y="244253"/>
                    </a:cubicBezTo>
                    <a:cubicBezTo>
                      <a:pt x="2657551" y="248193"/>
                      <a:pt x="2629974" y="240314"/>
                      <a:pt x="2618155" y="236374"/>
                    </a:cubicBezTo>
                    <a:cubicBezTo>
                      <a:pt x="2610276" y="232434"/>
                      <a:pt x="2602397" y="228495"/>
                      <a:pt x="2594518" y="224555"/>
                    </a:cubicBezTo>
                    <a:cubicBezTo>
                      <a:pt x="2582699" y="220616"/>
                      <a:pt x="2570880" y="220616"/>
                      <a:pt x="2559062" y="216676"/>
                    </a:cubicBezTo>
                    <a:cubicBezTo>
                      <a:pt x="2535424" y="204857"/>
                      <a:pt x="2519666" y="196978"/>
                      <a:pt x="2492089" y="196978"/>
                    </a:cubicBezTo>
                    <a:cubicBezTo>
                      <a:pt x="2460572" y="196978"/>
                      <a:pt x="2440875" y="224555"/>
                      <a:pt x="2409358" y="220616"/>
                    </a:cubicBezTo>
                    <a:cubicBezTo>
                      <a:pt x="2417237" y="212737"/>
                      <a:pt x="2429056" y="208797"/>
                      <a:pt x="2440875" y="208797"/>
                    </a:cubicBezTo>
                    <a:cubicBezTo>
                      <a:pt x="2436935" y="208797"/>
                      <a:pt x="2432995" y="204857"/>
                      <a:pt x="2429056" y="204857"/>
                    </a:cubicBezTo>
                    <a:cubicBezTo>
                      <a:pt x="2432995" y="200918"/>
                      <a:pt x="2436935" y="193039"/>
                      <a:pt x="2444814" y="193039"/>
                    </a:cubicBezTo>
                    <a:cubicBezTo>
                      <a:pt x="2444814" y="193039"/>
                      <a:pt x="2444814" y="193039"/>
                      <a:pt x="2444814" y="189099"/>
                    </a:cubicBezTo>
                    <a:cubicBezTo>
                      <a:pt x="2436935" y="193039"/>
                      <a:pt x="2429056" y="189099"/>
                      <a:pt x="2425116" y="189099"/>
                    </a:cubicBezTo>
                    <a:cubicBezTo>
                      <a:pt x="2417237" y="189099"/>
                      <a:pt x="2413297" y="196978"/>
                      <a:pt x="2413297" y="196978"/>
                    </a:cubicBezTo>
                    <a:cubicBezTo>
                      <a:pt x="2405418" y="200918"/>
                      <a:pt x="2389660" y="208797"/>
                      <a:pt x="2385721" y="212737"/>
                    </a:cubicBezTo>
                    <a:cubicBezTo>
                      <a:pt x="2385721" y="212737"/>
                      <a:pt x="2389660" y="212737"/>
                      <a:pt x="2389660" y="212737"/>
                    </a:cubicBezTo>
                    <a:cubicBezTo>
                      <a:pt x="2385721" y="216676"/>
                      <a:pt x="2377842" y="216676"/>
                      <a:pt x="2369962" y="216676"/>
                    </a:cubicBezTo>
                    <a:cubicBezTo>
                      <a:pt x="2373902" y="216676"/>
                      <a:pt x="2377842" y="216676"/>
                      <a:pt x="2381781" y="216676"/>
                    </a:cubicBezTo>
                    <a:cubicBezTo>
                      <a:pt x="2334506" y="228495"/>
                      <a:pt x="2369962" y="185160"/>
                      <a:pt x="2358144" y="169401"/>
                    </a:cubicBezTo>
                    <a:cubicBezTo>
                      <a:pt x="2346325" y="153643"/>
                      <a:pt x="2334506" y="173341"/>
                      <a:pt x="2330567" y="177280"/>
                    </a:cubicBezTo>
                    <a:cubicBezTo>
                      <a:pt x="2334506" y="177280"/>
                      <a:pt x="2334506" y="177280"/>
                      <a:pt x="2338446" y="177280"/>
                    </a:cubicBezTo>
                    <a:cubicBezTo>
                      <a:pt x="2322688" y="177280"/>
                      <a:pt x="2279352" y="208797"/>
                      <a:pt x="2263594" y="200918"/>
                    </a:cubicBezTo>
                    <a:cubicBezTo>
                      <a:pt x="2271473" y="196978"/>
                      <a:pt x="2275413" y="193039"/>
                      <a:pt x="2283292" y="193039"/>
                    </a:cubicBezTo>
                    <a:cubicBezTo>
                      <a:pt x="2283292" y="193039"/>
                      <a:pt x="2283292" y="193039"/>
                      <a:pt x="2283292" y="189099"/>
                    </a:cubicBezTo>
                    <a:cubicBezTo>
                      <a:pt x="2263594" y="196978"/>
                      <a:pt x="2243896" y="196978"/>
                      <a:pt x="2228138" y="200918"/>
                    </a:cubicBezTo>
                    <a:cubicBezTo>
                      <a:pt x="2208440" y="204857"/>
                      <a:pt x="2192682" y="216676"/>
                      <a:pt x="2172984" y="224555"/>
                    </a:cubicBezTo>
                    <a:cubicBezTo>
                      <a:pt x="2188742" y="216676"/>
                      <a:pt x="2184803" y="212737"/>
                      <a:pt x="2204501" y="204857"/>
                    </a:cubicBezTo>
                    <a:cubicBezTo>
                      <a:pt x="2228138" y="196978"/>
                      <a:pt x="2259655" y="200918"/>
                      <a:pt x="2279352" y="181220"/>
                    </a:cubicBezTo>
                    <a:lnTo>
                      <a:pt x="2271473" y="181220"/>
                    </a:lnTo>
                    <a:cubicBezTo>
                      <a:pt x="2271473" y="177280"/>
                      <a:pt x="2275413" y="177280"/>
                      <a:pt x="2275413" y="177280"/>
                    </a:cubicBezTo>
                    <a:cubicBezTo>
                      <a:pt x="2271473" y="181220"/>
                      <a:pt x="2243896" y="193039"/>
                      <a:pt x="2243896" y="185160"/>
                    </a:cubicBezTo>
                    <a:cubicBezTo>
                      <a:pt x="2243896" y="181220"/>
                      <a:pt x="2208440" y="196978"/>
                      <a:pt x="2200561" y="196978"/>
                    </a:cubicBezTo>
                    <a:cubicBezTo>
                      <a:pt x="2200561" y="196978"/>
                      <a:pt x="2200561" y="193039"/>
                      <a:pt x="2200561" y="193039"/>
                    </a:cubicBezTo>
                    <a:cubicBezTo>
                      <a:pt x="2188742" y="200918"/>
                      <a:pt x="2153286" y="200918"/>
                      <a:pt x="2149347" y="204857"/>
                    </a:cubicBezTo>
                    <a:cubicBezTo>
                      <a:pt x="2121770" y="212737"/>
                      <a:pt x="2094193" y="220616"/>
                      <a:pt x="2062676" y="228495"/>
                    </a:cubicBezTo>
                    <a:cubicBezTo>
                      <a:pt x="2074495" y="224555"/>
                      <a:pt x="2086314" y="220616"/>
                      <a:pt x="2094193" y="212737"/>
                    </a:cubicBezTo>
                    <a:cubicBezTo>
                      <a:pt x="2086314" y="212737"/>
                      <a:pt x="2086314" y="212737"/>
                      <a:pt x="2082374" y="212737"/>
                    </a:cubicBezTo>
                    <a:cubicBezTo>
                      <a:pt x="2074495" y="208797"/>
                      <a:pt x="2031160" y="224555"/>
                      <a:pt x="2023280" y="228495"/>
                    </a:cubicBezTo>
                    <a:cubicBezTo>
                      <a:pt x="2027220" y="220616"/>
                      <a:pt x="2019341" y="216676"/>
                      <a:pt x="2011462" y="220616"/>
                    </a:cubicBezTo>
                    <a:cubicBezTo>
                      <a:pt x="2015401" y="220616"/>
                      <a:pt x="2015401" y="224555"/>
                      <a:pt x="2019341" y="224555"/>
                    </a:cubicBezTo>
                    <a:cubicBezTo>
                      <a:pt x="2015401" y="224555"/>
                      <a:pt x="2015401" y="224555"/>
                      <a:pt x="2015401" y="228495"/>
                    </a:cubicBezTo>
                    <a:cubicBezTo>
                      <a:pt x="1999643" y="224555"/>
                      <a:pt x="1968127" y="252132"/>
                      <a:pt x="1983885" y="252132"/>
                    </a:cubicBezTo>
                    <a:lnTo>
                      <a:pt x="1979945" y="256072"/>
                    </a:lnTo>
                    <a:cubicBezTo>
                      <a:pt x="1979945" y="256072"/>
                      <a:pt x="1983885" y="256072"/>
                      <a:pt x="1983885" y="256072"/>
                    </a:cubicBezTo>
                    <a:cubicBezTo>
                      <a:pt x="1976006" y="263951"/>
                      <a:pt x="1976006" y="256072"/>
                      <a:pt x="1964187" y="252132"/>
                    </a:cubicBezTo>
                    <a:cubicBezTo>
                      <a:pt x="1952368" y="248193"/>
                      <a:pt x="1940550" y="252132"/>
                      <a:pt x="1928731" y="248193"/>
                    </a:cubicBezTo>
                    <a:cubicBezTo>
                      <a:pt x="1916912" y="244253"/>
                      <a:pt x="1901154" y="232434"/>
                      <a:pt x="1897214" y="224555"/>
                    </a:cubicBezTo>
                    <a:cubicBezTo>
                      <a:pt x="1901154" y="224555"/>
                      <a:pt x="1909033" y="220616"/>
                      <a:pt x="1912973" y="216676"/>
                    </a:cubicBezTo>
                    <a:cubicBezTo>
                      <a:pt x="1901154" y="216676"/>
                      <a:pt x="1889335" y="220616"/>
                      <a:pt x="1881456" y="220616"/>
                    </a:cubicBezTo>
                    <a:cubicBezTo>
                      <a:pt x="1861758" y="216676"/>
                      <a:pt x="1846000" y="216676"/>
                      <a:pt x="1830242" y="216676"/>
                    </a:cubicBezTo>
                    <a:cubicBezTo>
                      <a:pt x="1822363" y="216676"/>
                      <a:pt x="1806604" y="196978"/>
                      <a:pt x="1794786" y="196978"/>
                    </a:cubicBezTo>
                    <a:cubicBezTo>
                      <a:pt x="1775088" y="193039"/>
                      <a:pt x="1759329" y="200918"/>
                      <a:pt x="1735692" y="200918"/>
                    </a:cubicBezTo>
                    <a:cubicBezTo>
                      <a:pt x="1700236" y="200918"/>
                      <a:pt x="1664780" y="185160"/>
                      <a:pt x="1629324" y="185160"/>
                    </a:cubicBezTo>
                    <a:cubicBezTo>
                      <a:pt x="1621445" y="185160"/>
                      <a:pt x="1613566" y="177280"/>
                      <a:pt x="1601747" y="177280"/>
                    </a:cubicBezTo>
                    <a:cubicBezTo>
                      <a:pt x="1589928" y="177280"/>
                      <a:pt x="1574170" y="177280"/>
                      <a:pt x="1562351" y="181220"/>
                    </a:cubicBezTo>
                    <a:cubicBezTo>
                      <a:pt x="1562351" y="181220"/>
                      <a:pt x="1515076" y="181220"/>
                      <a:pt x="1511137" y="181220"/>
                    </a:cubicBezTo>
                    <a:cubicBezTo>
                      <a:pt x="1515076" y="181220"/>
                      <a:pt x="1515076" y="181220"/>
                      <a:pt x="1519016" y="177280"/>
                    </a:cubicBezTo>
                    <a:cubicBezTo>
                      <a:pt x="1519016" y="177280"/>
                      <a:pt x="1519016" y="177280"/>
                      <a:pt x="1519016" y="173341"/>
                    </a:cubicBezTo>
                    <a:cubicBezTo>
                      <a:pt x="1507197" y="173341"/>
                      <a:pt x="1511137" y="173341"/>
                      <a:pt x="1503258" y="169401"/>
                    </a:cubicBezTo>
                    <a:cubicBezTo>
                      <a:pt x="1511137" y="165462"/>
                      <a:pt x="1515076" y="165462"/>
                      <a:pt x="1522955" y="157583"/>
                    </a:cubicBezTo>
                    <a:cubicBezTo>
                      <a:pt x="1526895" y="189099"/>
                      <a:pt x="1511137" y="189099"/>
                      <a:pt x="1499318" y="189099"/>
                    </a:cubicBezTo>
                    <a:cubicBezTo>
                      <a:pt x="1487499" y="189099"/>
                      <a:pt x="1467802" y="200918"/>
                      <a:pt x="1455983" y="193039"/>
                    </a:cubicBezTo>
                    <a:cubicBezTo>
                      <a:pt x="1463862" y="193039"/>
                      <a:pt x="1475681" y="177280"/>
                      <a:pt x="1459922" y="181220"/>
                    </a:cubicBezTo>
                    <a:cubicBezTo>
                      <a:pt x="1463862" y="173341"/>
                      <a:pt x="1436285" y="185160"/>
                      <a:pt x="1436285" y="185160"/>
                    </a:cubicBezTo>
                    <a:cubicBezTo>
                      <a:pt x="1448104" y="177280"/>
                      <a:pt x="1428406" y="173341"/>
                      <a:pt x="1424466" y="173341"/>
                    </a:cubicBezTo>
                    <a:cubicBezTo>
                      <a:pt x="1436285" y="165462"/>
                      <a:pt x="1428406" y="169401"/>
                      <a:pt x="1432345" y="169401"/>
                    </a:cubicBezTo>
                    <a:cubicBezTo>
                      <a:pt x="1389010" y="181220"/>
                      <a:pt x="1337796" y="204857"/>
                      <a:pt x="1290521" y="200918"/>
                    </a:cubicBezTo>
                    <a:cubicBezTo>
                      <a:pt x="1306279" y="196978"/>
                      <a:pt x="1290521" y="200918"/>
                      <a:pt x="1294461" y="196978"/>
                    </a:cubicBezTo>
                    <a:cubicBezTo>
                      <a:pt x="1251126" y="208797"/>
                      <a:pt x="1207790" y="220616"/>
                      <a:pt x="1160516" y="228495"/>
                    </a:cubicBezTo>
                    <a:cubicBezTo>
                      <a:pt x="1168395" y="220616"/>
                      <a:pt x="1160516" y="228495"/>
                      <a:pt x="1164455" y="224555"/>
                    </a:cubicBezTo>
                    <a:cubicBezTo>
                      <a:pt x="1109301" y="232434"/>
                      <a:pt x="1058087" y="267891"/>
                      <a:pt x="1006872" y="279709"/>
                    </a:cubicBezTo>
                    <a:cubicBezTo>
                      <a:pt x="983235" y="287588"/>
                      <a:pt x="955658" y="291528"/>
                      <a:pt x="932021" y="291528"/>
                    </a:cubicBezTo>
                    <a:cubicBezTo>
                      <a:pt x="900504" y="291528"/>
                      <a:pt x="880806" y="315165"/>
                      <a:pt x="849290" y="315165"/>
                    </a:cubicBezTo>
                    <a:cubicBezTo>
                      <a:pt x="849290" y="315165"/>
                      <a:pt x="849290" y="315165"/>
                      <a:pt x="849290" y="319105"/>
                    </a:cubicBezTo>
                    <a:cubicBezTo>
                      <a:pt x="857169" y="319105"/>
                      <a:pt x="865048" y="330924"/>
                      <a:pt x="872927" y="334863"/>
                    </a:cubicBezTo>
                    <a:cubicBezTo>
                      <a:pt x="904444" y="346682"/>
                      <a:pt x="868988" y="366380"/>
                      <a:pt x="872927" y="378198"/>
                    </a:cubicBezTo>
                    <a:cubicBezTo>
                      <a:pt x="880806" y="401836"/>
                      <a:pt x="928081" y="370319"/>
                      <a:pt x="935960" y="386077"/>
                    </a:cubicBezTo>
                    <a:cubicBezTo>
                      <a:pt x="932021" y="386077"/>
                      <a:pt x="896565" y="401836"/>
                      <a:pt x="912323" y="409715"/>
                    </a:cubicBezTo>
                    <a:cubicBezTo>
                      <a:pt x="912323" y="409715"/>
                      <a:pt x="900504" y="409715"/>
                      <a:pt x="900504" y="405775"/>
                    </a:cubicBezTo>
                    <a:cubicBezTo>
                      <a:pt x="900504" y="405775"/>
                      <a:pt x="924141" y="386077"/>
                      <a:pt x="900504" y="386077"/>
                    </a:cubicBezTo>
                    <a:cubicBezTo>
                      <a:pt x="892625" y="386077"/>
                      <a:pt x="884746" y="393957"/>
                      <a:pt x="892625" y="397896"/>
                    </a:cubicBezTo>
                    <a:cubicBezTo>
                      <a:pt x="900504" y="405775"/>
                      <a:pt x="884746" y="409715"/>
                      <a:pt x="880806" y="413654"/>
                    </a:cubicBezTo>
                    <a:cubicBezTo>
                      <a:pt x="880806" y="413654"/>
                      <a:pt x="880806" y="413654"/>
                      <a:pt x="880806" y="417594"/>
                    </a:cubicBezTo>
                    <a:cubicBezTo>
                      <a:pt x="884746" y="417594"/>
                      <a:pt x="920202" y="413654"/>
                      <a:pt x="904444" y="421534"/>
                    </a:cubicBezTo>
                    <a:cubicBezTo>
                      <a:pt x="900504" y="413654"/>
                      <a:pt x="884746" y="417594"/>
                      <a:pt x="876867" y="425473"/>
                    </a:cubicBezTo>
                    <a:cubicBezTo>
                      <a:pt x="865048" y="433352"/>
                      <a:pt x="849290" y="425473"/>
                      <a:pt x="837471" y="429413"/>
                    </a:cubicBezTo>
                    <a:cubicBezTo>
                      <a:pt x="837471" y="425473"/>
                      <a:pt x="802015" y="429413"/>
                      <a:pt x="798075" y="421534"/>
                    </a:cubicBezTo>
                    <a:cubicBezTo>
                      <a:pt x="809894" y="417594"/>
                      <a:pt x="829592" y="409715"/>
                      <a:pt x="833531" y="401836"/>
                    </a:cubicBezTo>
                    <a:cubicBezTo>
                      <a:pt x="809894" y="397896"/>
                      <a:pt x="786257" y="409715"/>
                      <a:pt x="766559" y="409715"/>
                    </a:cubicBezTo>
                    <a:cubicBezTo>
                      <a:pt x="762619" y="409715"/>
                      <a:pt x="723224" y="417594"/>
                      <a:pt x="735042" y="425473"/>
                    </a:cubicBezTo>
                    <a:cubicBezTo>
                      <a:pt x="719284" y="429413"/>
                      <a:pt x="699586" y="421534"/>
                      <a:pt x="683828" y="429413"/>
                    </a:cubicBezTo>
                    <a:cubicBezTo>
                      <a:pt x="664130" y="437292"/>
                      <a:pt x="644432" y="445171"/>
                      <a:pt x="620795" y="449111"/>
                    </a:cubicBezTo>
                    <a:cubicBezTo>
                      <a:pt x="636553" y="445171"/>
                      <a:pt x="620795" y="449111"/>
                      <a:pt x="624734" y="445171"/>
                    </a:cubicBezTo>
                    <a:cubicBezTo>
                      <a:pt x="620795" y="445171"/>
                      <a:pt x="601097" y="449111"/>
                      <a:pt x="605037" y="456990"/>
                    </a:cubicBezTo>
                    <a:cubicBezTo>
                      <a:pt x="612916" y="476687"/>
                      <a:pt x="636553" y="460929"/>
                      <a:pt x="648372" y="472748"/>
                    </a:cubicBezTo>
                    <a:cubicBezTo>
                      <a:pt x="640493" y="472748"/>
                      <a:pt x="624734" y="480627"/>
                      <a:pt x="616855" y="476687"/>
                    </a:cubicBezTo>
                    <a:cubicBezTo>
                      <a:pt x="648372" y="456990"/>
                      <a:pt x="616855" y="476687"/>
                      <a:pt x="624734" y="468808"/>
                    </a:cubicBezTo>
                    <a:cubicBezTo>
                      <a:pt x="605037" y="472748"/>
                      <a:pt x="620795" y="480627"/>
                      <a:pt x="608976" y="492446"/>
                    </a:cubicBezTo>
                    <a:cubicBezTo>
                      <a:pt x="597157" y="500325"/>
                      <a:pt x="593218" y="504264"/>
                      <a:pt x="612916" y="508204"/>
                    </a:cubicBezTo>
                    <a:cubicBezTo>
                      <a:pt x="632614" y="512144"/>
                      <a:pt x="652311" y="508204"/>
                      <a:pt x="672009" y="508204"/>
                    </a:cubicBezTo>
                    <a:cubicBezTo>
                      <a:pt x="687767" y="508204"/>
                      <a:pt x="703526" y="520023"/>
                      <a:pt x="719284" y="512144"/>
                    </a:cubicBezTo>
                    <a:cubicBezTo>
                      <a:pt x="719284" y="516083"/>
                      <a:pt x="715344" y="520023"/>
                      <a:pt x="711405" y="523962"/>
                    </a:cubicBezTo>
                    <a:cubicBezTo>
                      <a:pt x="746861" y="516083"/>
                      <a:pt x="782317" y="504264"/>
                      <a:pt x="813834" y="496385"/>
                    </a:cubicBezTo>
                    <a:cubicBezTo>
                      <a:pt x="821713" y="504264"/>
                      <a:pt x="774438" y="516083"/>
                      <a:pt x="766559" y="516083"/>
                    </a:cubicBezTo>
                    <a:cubicBezTo>
                      <a:pt x="766559" y="516083"/>
                      <a:pt x="766559" y="516083"/>
                      <a:pt x="766559" y="516083"/>
                    </a:cubicBezTo>
                    <a:cubicBezTo>
                      <a:pt x="766559" y="516083"/>
                      <a:pt x="770498" y="516083"/>
                      <a:pt x="774438" y="516083"/>
                    </a:cubicBezTo>
                    <a:cubicBezTo>
                      <a:pt x="778378" y="527902"/>
                      <a:pt x="750801" y="543660"/>
                      <a:pt x="746861" y="547600"/>
                    </a:cubicBezTo>
                    <a:cubicBezTo>
                      <a:pt x="727163" y="559418"/>
                      <a:pt x="703526" y="563358"/>
                      <a:pt x="683828" y="563358"/>
                    </a:cubicBezTo>
                    <a:cubicBezTo>
                      <a:pt x="687767" y="559418"/>
                      <a:pt x="687767" y="559418"/>
                      <a:pt x="683828" y="559418"/>
                    </a:cubicBezTo>
                    <a:cubicBezTo>
                      <a:pt x="691707" y="555479"/>
                      <a:pt x="672009" y="551539"/>
                      <a:pt x="668070" y="559418"/>
                    </a:cubicBezTo>
                    <a:cubicBezTo>
                      <a:pt x="672009" y="559418"/>
                      <a:pt x="675949" y="559418"/>
                      <a:pt x="679888" y="559418"/>
                    </a:cubicBezTo>
                    <a:cubicBezTo>
                      <a:pt x="656251" y="567298"/>
                      <a:pt x="632614" y="579116"/>
                      <a:pt x="608976" y="579116"/>
                    </a:cubicBezTo>
                    <a:cubicBezTo>
                      <a:pt x="616855" y="575177"/>
                      <a:pt x="577460" y="563358"/>
                      <a:pt x="569580" y="579116"/>
                    </a:cubicBezTo>
                    <a:cubicBezTo>
                      <a:pt x="569580" y="583056"/>
                      <a:pt x="545943" y="586995"/>
                      <a:pt x="538064" y="590935"/>
                    </a:cubicBezTo>
                    <a:cubicBezTo>
                      <a:pt x="530185" y="598814"/>
                      <a:pt x="526245" y="606693"/>
                      <a:pt x="514427" y="606693"/>
                    </a:cubicBezTo>
                    <a:cubicBezTo>
                      <a:pt x="486850" y="598814"/>
                      <a:pt x="459273" y="642149"/>
                      <a:pt x="431696" y="642149"/>
                    </a:cubicBezTo>
                    <a:cubicBezTo>
                      <a:pt x="423817" y="642149"/>
                      <a:pt x="400179" y="653968"/>
                      <a:pt x="400179" y="661847"/>
                    </a:cubicBezTo>
                    <a:cubicBezTo>
                      <a:pt x="404119" y="661847"/>
                      <a:pt x="404119" y="657908"/>
                      <a:pt x="408058" y="661847"/>
                    </a:cubicBezTo>
                    <a:cubicBezTo>
                      <a:pt x="396240" y="665787"/>
                      <a:pt x="392300" y="673666"/>
                      <a:pt x="392300" y="685485"/>
                    </a:cubicBezTo>
                    <a:cubicBezTo>
                      <a:pt x="400179" y="685485"/>
                      <a:pt x="404119" y="681545"/>
                      <a:pt x="411998" y="681545"/>
                    </a:cubicBezTo>
                    <a:cubicBezTo>
                      <a:pt x="408058" y="689424"/>
                      <a:pt x="400179" y="685485"/>
                      <a:pt x="396240" y="697303"/>
                    </a:cubicBezTo>
                    <a:cubicBezTo>
                      <a:pt x="392300" y="701243"/>
                      <a:pt x="368663" y="705182"/>
                      <a:pt x="360783" y="717001"/>
                    </a:cubicBezTo>
                    <a:cubicBezTo>
                      <a:pt x="364723" y="717001"/>
                      <a:pt x="368663" y="713061"/>
                      <a:pt x="368663" y="713061"/>
                    </a:cubicBezTo>
                    <a:cubicBezTo>
                      <a:pt x="364723" y="717001"/>
                      <a:pt x="360783" y="720941"/>
                      <a:pt x="368663" y="724880"/>
                    </a:cubicBezTo>
                    <a:cubicBezTo>
                      <a:pt x="376542" y="728820"/>
                      <a:pt x="368663" y="732759"/>
                      <a:pt x="376542" y="740638"/>
                    </a:cubicBezTo>
                    <a:cubicBezTo>
                      <a:pt x="368663" y="744578"/>
                      <a:pt x="372602" y="748518"/>
                      <a:pt x="368663" y="752457"/>
                    </a:cubicBezTo>
                    <a:cubicBezTo>
                      <a:pt x="384421" y="756397"/>
                      <a:pt x="404119" y="752457"/>
                      <a:pt x="419877" y="748518"/>
                    </a:cubicBezTo>
                    <a:cubicBezTo>
                      <a:pt x="443514" y="744578"/>
                      <a:pt x="451393" y="732759"/>
                      <a:pt x="471091" y="724880"/>
                    </a:cubicBezTo>
                    <a:cubicBezTo>
                      <a:pt x="467152" y="728820"/>
                      <a:pt x="463212" y="732759"/>
                      <a:pt x="459273" y="732759"/>
                    </a:cubicBezTo>
                    <a:cubicBezTo>
                      <a:pt x="459273" y="732759"/>
                      <a:pt x="459273" y="736699"/>
                      <a:pt x="463212" y="732759"/>
                    </a:cubicBezTo>
                    <a:cubicBezTo>
                      <a:pt x="451393" y="740638"/>
                      <a:pt x="447454" y="760336"/>
                      <a:pt x="435635" y="768215"/>
                    </a:cubicBezTo>
                    <a:cubicBezTo>
                      <a:pt x="423817" y="772155"/>
                      <a:pt x="411998" y="776095"/>
                      <a:pt x="408058" y="787913"/>
                    </a:cubicBezTo>
                    <a:cubicBezTo>
                      <a:pt x="411998" y="787913"/>
                      <a:pt x="411998" y="783974"/>
                      <a:pt x="415937" y="783974"/>
                    </a:cubicBezTo>
                    <a:cubicBezTo>
                      <a:pt x="408058" y="787913"/>
                      <a:pt x="404119" y="787913"/>
                      <a:pt x="400179" y="795792"/>
                    </a:cubicBezTo>
                    <a:cubicBezTo>
                      <a:pt x="396240" y="803672"/>
                      <a:pt x="380481" y="799732"/>
                      <a:pt x="372602" y="807611"/>
                    </a:cubicBezTo>
                    <a:cubicBezTo>
                      <a:pt x="380481" y="815490"/>
                      <a:pt x="396240" y="811551"/>
                      <a:pt x="411998" y="807611"/>
                    </a:cubicBezTo>
                    <a:cubicBezTo>
                      <a:pt x="408058" y="807611"/>
                      <a:pt x="408058" y="811551"/>
                      <a:pt x="404119" y="815490"/>
                    </a:cubicBezTo>
                    <a:cubicBezTo>
                      <a:pt x="404119" y="815490"/>
                      <a:pt x="408058" y="815490"/>
                      <a:pt x="408058" y="815490"/>
                    </a:cubicBezTo>
                    <a:cubicBezTo>
                      <a:pt x="419877" y="815490"/>
                      <a:pt x="427756" y="807611"/>
                      <a:pt x="435635" y="803672"/>
                    </a:cubicBezTo>
                    <a:cubicBezTo>
                      <a:pt x="435635" y="803672"/>
                      <a:pt x="435635" y="803672"/>
                      <a:pt x="435635" y="799732"/>
                    </a:cubicBezTo>
                    <a:cubicBezTo>
                      <a:pt x="427756" y="803672"/>
                      <a:pt x="423817" y="803672"/>
                      <a:pt x="415937" y="803672"/>
                    </a:cubicBezTo>
                    <a:cubicBezTo>
                      <a:pt x="431696" y="795792"/>
                      <a:pt x="447454" y="787913"/>
                      <a:pt x="463212" y="787913"/>
                    </a:cubicBezTo>
                    <a:cubicBezTo>
                      <a:pt x="455333" y="791853"/>
                      <a:pt x="467152" y="795792"/>
                      <a:pt x="463212" y="803672"/>
                    </a:cubicBezTo>
                    <a:cubicBezTo>
                      <a:pt x="467152" y="799732"/>
                      <a:pt x="475031" y="795792"/>
                      <a:pt x="482910" y="795792"/>
                    </a:cubicBezTo>
                    <a:cubicBezTo>
                      <a:pt x="478970" y="795792"/>
                      <a:pt x="478970" y="799732"/>
                      <a:pt x="475031" y="799732"/>
                    </a:cubicBezTo>
                    <a:cubicBezTo>
                      <a:pt x="494729" y="799732"/>
                      <a:pt x="471091" y="815490"/>
                      <a:pt x="482910" y="819430"/>
                    </a:cubicBezTo>
                    <a:cubicBezTo>
                      <a:pt x="490789" y="823369"/>
                      <a:pt x="514427" y="799732"/>
                      <a:pt x="526245" y="795792"/>
                    </a:cubicBezTo>
                    <a:cubicBezTo>
                      <a:pt x="522306" y="799732"/>
                      <a:pt x="526245" y="803672"/>
                      <a:pt x="522306" y="807611"/>
                    </a:cubicBezTo>
                    <a:cubicBezTo>
                      <a:pt x="538064" y="819430"/>
                      <a:pt x="569580" y="803672"/>
                      <a:pt x="585339" y="799732"/>
                    </a:cubicBezTo>
                    <a:cubicBezTo>
                      <a:pt x="549883" y="819430"/>
                      <a:pt x="506547" y="835188"/>
                      <a:pt x="482910" y="870644"/>
                    </a:cubicBezTo>
                    <a:cubicBezTo>
                      <a:pt x="482910" y="870644"/>
                      <a:pt x="486850" y="866705"/>
                      <a:pt x="486850" y="866705"/>
                    </a:cubicBezTo>
                    <a:cubicBezTo>
                      <a:pt x="467152" y="870644"/>
                      <a:pt x="451393" y="878523"/>
                      <a:pt x="431696" y="886402"/>
                    </a:cubicBezTo>
                    <a:cubicBezTo>
                      <a:pt x="419877" y="890342"/>
                      <a:pt x="411998" y="894282"/>
                      <a:pt x="404119" y="902161"/>
                    </a:cubicBezTo>
                    <a:cubicBezTo>
                      <a:pt x="396240" y="913979"/>
                      <a:pt x="392300" y="906100"/>
                      <a:pt x="380481" y="906100"/>
                    </a:cubicBezTo>
                    <a:cubicBezTo>
                      <a:pt x="364723" y="910040"/>
                      <a:pt x="258355" y="941556"/>
                      <a:pt x="274113" y="957315"/>
                    </a:cubicBezTo>
                    <a:cubicBezTo>
                      <a:pt x="270173" y="961254"/>
                      <a:pt x="270173" y="957315"/>
                      <a:pt x="266234" y="953375"/>
                    </a:cubicBezTo>
                    <a:cubicBezTo>
                      <a:pt x="258355" y="953375"/>
                      <a:pt x="254415" y="961254"/>
                      <a:pt x="250476" y="961254"/>
                    </a:cubicBezTo>
                    <a:cubicBezTo>
                      <a:pt x="254415" y="953375"/>
                      <a:pt x="254415" y="953375"/>
                      <a:pt x="262294" y="949435"/>
                    </a:cubicBezTo>
                    <a:cubicBezTo>
                      <a:pt x="242597" y="937617"/>
                      <a:pt x="195322" y="957315"/>
                      <a:pt x="175624" y="969133"/>
                    </a:cubicBezTo>
                    <a:cubicBezTo>
                      <a:pt x="151986" y="980952"/>
                      <a:pt x="116530" y="988831"/>
                      <a:pt x="96833" y="1004589"/>
                    </a:cubicBezTo>
                    <a:cubicBezTo>
                      <a:pt x="96833" y="961254"/>
                      <a:pt x="-17415" y="1004589"/>
                      <a:pt x="2283" y="1016408"/>
                    </a:cubicBezTo>
                    <a:cubicBezTo>
                      <a:pt x="10162" y="1020348"/>
                      <a:pt x="18041" y="1016408"/>
                      <a:pt x="25920" y="1012469"/>
                    </a:cubicBezTo>
                    <a:cubicBezTo>
                      <a:pt x="37739" y="1004589"/>
                      <a:pt x="49558" y="1008529"/>
                      <a:pt x="61376" y="1004589"/>
                    </a:cubicBezTo>
                    <a:cubicBezTo>
                      <a:pt x="69256" y="1004589"/>
                      <a:pt x="88953" y="1000650"/>
                      <a:pt x="88953" y="996710"/>
                    </a:cubicBezTo>
                    <a:cubicBezTo>
                      <a:pt x="88953" y="996710"/>
                      <a:pt x="85014" y="996710"/>
                      <a:pt x="85014" y="996710"/>
                    </a:cubicBezTo>
                    <a:cubicBezTo>
                      <a:pt x="92893" y="996710"/>
                      <a:pt x="104712" y="980952"/>
                      <a:pt x="108651" y="980952"/>
                    </a:cubicBezTo>
                    <a:cubicBezTo>
                      <a:pt x="116530" y="980952"/>
                      <a:pt x="112591" y="988831"/>
                      <a:pt x="108651" y="988831"/>
                    </a:cubicBezTo>
                    <a:cubicBezTo>
                      <a:pt x="112591" y="988831"/>
                      <a:pt x="116530" y="984892"/>
                      <a:pt x="124410" y="984892"/>
                    </a:cubicBezTo>
                    <a:cubicBezTo>
                      <a:pt x="132289" y="984892"/>
                      <a:pt x="132289" y="973073"/>
                      <a:pt x="140168" y="969133"/>
                    </a:cubicBezTo>
                    <a:cubicBezTo>
                      <a:pt x="140168" y="977012"/>
                      <a:pt x="136228" y="977012"/>
                      <a:pt x="132289" y="980952"/>
                    </a:cubicBezTo>
                    <a:cubicBezTo>
                      <a:pt x="132289" y="980952"/>
                      <a:pt x="136228" y="980952"/>
                      <a:pt x="136228" y="980952"/>
                    </a:cubicBezTo>
                    <a:cubicBezTo>
                      <a:pt x="128349" y="980952"/>
                      <a:pt x="132289" y="984892"/>
                      <a:pt x="128349" y="992771"/>
                    </a:cubicBezTo>
                    <a:cubicBezTo>
                      <a:pt x="140168" y="984892"/>
                      <a:pt x="199261" y="945496"/>
                      <a:pt x="215020" y="953375"/>
                    </a:cubicBezTo>
                    <a:cubicBezTo>
                      <a:pt x="207140" y="953375"/>
                      <a:pt x="199261" y="957315"/>
                      <a:pt x="195322" y="961254"/>
                    </a:cubicBezTo>
                    <a:cubicBezTo>
                      <a:pt x="207140" y="965194"/>
                      <a:pt x="218959" y="957315"/>
                      <a:pt x="230778" y="957315"/>
                    </a:cubicBezTo>
                    <a:cubicBezTo>
                      <a:pt x="222899" y="957315"/>
                      <a:pt x="215020" y="965194"/>
                      <a:pt x="211080" y="973073"/>
                    </a:cubicBezTo>
                    <a:cubicBezTo>
                      <a:pt x="226838" y="973073"/>
                      <a:pt x="242597" y="957315"/>
                      <a:pt x="258355" y="957315"/>
                    </a:cubicBezTo>
                    <a:cubicBezTo>
                      <a:pt x="250476" y="953375"/>
                      <a:pt x="242597" y="957315"/>
                      <a:pt x="234717" y="961254"/>
                    </a:cubicBezTo>
                    <a:cubicBezTo>
                      <a:pt x="238657" y="957315"/>
                      <a:pt x="234717" y="961254"/>
                      <a:pt x="234717" y="957315"/>
                    </a:cubicBezTo>
                    <a:cubicBezTo>
                      <a:pt x="234717" y="957315"/>
                      <a:pt x="230778" y="961254"/>
                      <a:pt x="230778" y="961254"/>
                    </a:cubicBezTo>
                    <a:cubicBezTo>
                      <a:pt x="234717" y="957315"/>
                      <a:pt x="238657" y="957315"/>
                      <a:pt x="242597" y="953375"/>
                    </a:cubicBezTo>
                    <a:cubicBezTo>
                      <a:pt x="242597" y="957315"/>
                      <a:pt x="238657" y="957315"/>
                      <a:pt x="238657" y="961254"/>
                    </a:cubicBezTo>
                    <a:cubicBezTo>
                      <a:pt x="250476" y="957315"/>
                      <a:pt x="281992" y="933677"/>
                      <a:pt x="293811" y="941556"/>
                    </a:cubicBezTo>
                    <a:cubicBezTo>
                      <a:pt x="289871" y="945496"/>
                      <a:pt x="285932" y="949435"/>
                      <a:pt x="281992" y="949435"/>
                    </a:cubicBezTo>
                    <a:cubicBezTo>
                      <a:pt x="281992" y="949435"/>
                      <a:pt x="281992" y="949435"/>
                      <a:pt x="281992" y="953375"/>
                    </a:cubicBezTo>
                    <a:cubicBezTo>
                      <a:pt x="297750" y="953375"/>
                      <a:pt x="309569" y="937617"/>
                      <a:pt x="325327" y="937617"/>
                    </a:cubicBezTo>
                    <a:cubicBezTo>
                      <a:pt x="337146" y="937617"/>
                      <a:pt x="348965" y="933677"/>
                      <a:pt x="360783" y="925798"/>
                    </a:cubicBezTo>
                    <a:cubicBezTo>
                      <a:pt x="360783" y="929738"/>
                      <a:pt x="356844" y="929738"/>
                      <a:pt x="356844" y="933677"/>
                    </a:cubicBezTo>
                    <a:cubicBezTo>
                      <a:pt x="368663" y="929738"/>
                      <a:pt x="380481" y="925798"/>
                      <a:pt x="388360" y="917919"/>
                    </a:cubicBezTo>
                    <a:cubicBezTo>
                      <a:pt x="388360" y="917919"/>
                      <a:pt x="384421" y="917919"/>
                      <a:pt x="380481" y="917919"/>
                    </a:cubicBezTo>
                    <a:cubicBezTo>
                      <a:pt x="380481" y="917919"/>
                      <a:pt x="384421" y="913979"/>
                      <a:pt x="384421" y="913979"/>
                    </a:cubicBezTo>
                    <a:cubicBezTo>
                      <a:pt x="384421" y="913979"/>
                      <a:pt x="380481" y="913979"/>
                      <a:pt x="380481" y="913979"/>
                    </a:cubicBezTo>
                    <a:cubicBezTo>
                      <a:pt x="392300" y="910040"/>
                      <a:pt x="419877" y="898221"/>
                      <a:pt x="427756" y="902161"/>
                    </a:cubicBezTo>
                    <a:cubicBezTo>
                      <a:pt x="435635" y="906100"/>
                      <a:pt x="451393" y="894282"/>
                      <a:pt x="459273" y="894282"/>
                    </a:cubicBezTo>
                    <a:cubicBezTo>
                      <a:pt x="490789" y="894282"/>
                      <a:pt x="514427" y="858825"/>
                      <a:pt x="542004" y="858825"/>
                    </a:cubicBezTo>
                    <a:cubicBezTo>
                      <a:pt x="557762" y="858825"/>
                      <a:pt x="589278" y="843067"/>
                      <a:pt x="605037" y="835188"/>
                    </a:cubicBezTo>
                    <a:cubicBezTo>
                      <a:pt x="620795" y="827309"/>
                      <a:pt x="636553" y="823369"/>
                      <a:pt x="652311" y="823369"/>
                    </a:cubicBezTo>
                    <a:cubicBezTo>
                      <a:pt x="664130" y="823369"/>
                      <a:pt x="687767" y="799732"/>
                      <a:pt x="703526" y="795792"/>
                    </a:cubicBezTo>
                    <a:cubicBezTo>
                      <a:pt x="715344" y="791853"/>
                      <a:pt x="727163" y="791853"/>
                      <a:pt x="738982" y="783974"/>
                    </a:cubicBezTo>
                    <a:cubicBezTo>
                      <a:pt x="754740" y="772155"/>
                      <a:pt x="723224" y="768215"/>
                      <a:pt x="719284" y="772155"/>
                    </a:cubicBezTo>
                    <a:cubicBezTo>
                      <a:pt x="735042" y="752457"/>
                      <a:pt x="849290" y="732759"/>
                      <a:pt x="841411" y="713061"/>
                    </a:cubicBezTo>
                    <a:cubicBezTo>
                      <a:pt x="849290" y="717001"/>
                      <a:pt x="857169" y="713061"/>
                      <a:pt x="865048" y="709122"/>
                    </a:cubicBezTo>
                    <a:cubicBezTo>
                      <a:pt x="880806" y="701243"/>
                      <a:pt x="900504" y="693364"/>
                      <a:pt x="916262" y="685485"/>
                    </a:cubicBezTo>
                    <a:cubicBezTo>
                      <a:pt x="932021" y="677605"/>
                      <a:pt x="951718" y="673666"/>
                      <a:pt x="967477" y="665787"/>
                    </a:cubicBezTo>
                    <a:cubicBezTo>
                      <a:pt x="983235" y="657908"/>
                      <a:pt x="995054" y="665787"/>
                      <a:pt x="1006872" y="661847"/>
                    </a:cubicBezTo>
                    <a:cubicBezTo>
                      <a:pt x="998993" y="669726"/>
                      <a:pt x="1010812" y="673666"/>
                      <a:pt x="1014752" y="677605"/>
                    </a:cubicBezTo>
                    <a:cubicBezTo>
                      <a:pt x="1002933" y="673666"/>
                      <a:pt x="987175" y="681545"/>
                      <a:pt x="983235" y="669726"/>
                    </a:cubicBezTo>
                    <a:cubicBezTo>
                      <a:pt x="971416" y="673666"/>
                      <a:pt x="959598" y="677605"/>
                      <a:pt x="943839" y="681545"/>
                    </a:cubicBezTo>
                    <a:cubicBezTo>
                      <a:pt x="924141" y="685485"/>
                      <a:pt x="924141" y="693364"/>
                      <a:pt x="908383" y="701243"/>
                    </a:cubicBezTo>
                    <a:cubicBezTo>
                      <a:pt x="904444" y="705182"/>
                      <a:pt x="829592" y="740638"/>
                      <a:pt x="849290" y="744578"/>
                    </a:cubicBezTo>
                    <a:cubicBezTo>
                      <a:pt x="837471" y="748518"/>
                      <a:pt x="829592" y="752457"/>
                      <a:pt x="817773" y="756397"/>
                    </a:cubicBezTo>
                    <a:cubicBezTo>
                      <a:pt x="809894" y="760336"/>
                      <a:pt x="809894" y="772155"/>
                      <a:pt x="817773" y="768215"/>
                    </a:cubicBezTo>
                    <a:cubicBezTo>
                      <a:pt x="825652" y="764276"/>
                      <a:pt x="853229" y="760336"/>
                      <a:pt x="857169" y="760336"/>
                    </a:cubicBezTo>
                    <a:cubicBezTo>
                      <a:pt x="865048" y="760336"/>
                      <a:pt x="868988" y="760336"/>
                      <a:pt x="872927" y="756397"/>
                    </a:cubicBezTo>
                    <a:cubicBezTo>
                      <a:pt x="872927" y="756397"/>
                      <a:pt x="868988" y="756397"/>
                      <a:pt x="868988" y="756397"/>
                    </a:cubicBezTo>
                    <a:cubicBezTo>
                      <a:pt x="872927" y="752457"/>
                      <a:pt x="876867" y="752457"/>
                      <a:pt x="880806" y="748518"/>
                    </a:cubicBezTo>
                    <a:cubicBezTo>
                      <a:pt x="876867" y="752457"/>
                      <a:pt x="880806" y="748518"/>
                      <a:pt x="880806" y="752457"/>
                    </a:cubicBezTo>
                    <a:cubicBezTo>
                      <a:pt x="880806" y="752457"/>
                      <a:pt x="920202" y="736699"/>
                      <a:pt x="920202" y="736699"/>
                    </a:cubicBezTo>
                    <a:cubicBezTo>
                      <a:pt x="920202" y="736699"/>
                      <a:pt x="920202" y="740638"/>
                      <a:pt x="920202" y="744578"/>
                    </a:cubicBezTo>
                    <a:cubicBezTo>
                      <a:pt x="924141" y="740638"/>
                      <a:pt x="928081" y="732759"/>
                      <a:pt x="935960" y="732759"/>
                    </a:cubicBezTo>
                    <a:cubicBezTo>
                      <a:pt x="928081" y="748518"/>
                      <a:pt x="955658" y="724880"/>
                      <a:pt x="959598" y="720941"/>
                    </a:cubicBezTo>
                    <a:cubicBezTo>
                      <a:pt x="955658" y="724880"/>
                      <a:pt x="955658" y="724880"/>
                      <a:pt x="951718" y="728820"/>
                    </a:cubicBezTo>
                    <a:cubicBezTo>
                      <a:pt x="951718" y="728820"/>
                      <a:pt x="951718" y="728820"/>
                      <a:pt x="951718" y="732759"/>
                    </a:cubicBezTo>
                    <a:cubicBezTo>
                      <a:pt x="963537" y="724880"/>
                      <a:pt x="1014752" y="732759"/>
                      <a:pt x="1018691" y="717001"/>
                    </a:cubicBezTo>
                    <a:cubicBezTo>
                      <a:pt x="1018691" y="717001"/>
                      <a:pt x="1014752" y="717001"/>
                      <a:pt x="1014752" y="717001"/>
                    </a:cubicBezTo>
                    <a:cubicBezTo>
                      <a:pt x="1018691" y="713061"/>
                      <a:pt x="1010812" y="713061"/>
                      <a:pt x="1018691" y="709122"/>
                    </a:cubicBezTo>
                    <a:cubicBezTo>
                      <a:pt x="1034449" y="705182"/>
                      <a:pt x="1034449" y="697303"/>
                      <a:pt x="1042328" y="689424"/>
                    </a:cubicBezTo>
                    <a:cubicBezTo>
                      <a:pt x="1042328" y="689424"/>
                      <a:pt x="1042328" y="693364"/>
                      <a:pt x="1042328" y="697303"/>
                    </a:cubicBezTo>
                    <a:cubicBezTo>
                      <a:pt x="1046268" y="685485"/>
                      <a:pt x="1062026" y="689424"/>
                      <a:pt x="1062026" y="677605"/>
                    </a:cubicBezTo>
                    <a:cubicBezTo>
                      <a:pt x="1054147" y="677605"/>
                      <a:pt x="1046268" y="685485"/>
                      <a:pt x="1042328" y="689424"/>
                    </a:cubicBezTo>
                    <a:cubicBezTo>
                      <a:pt x="1042328" y="689424"/>
                      <a:pt x="1042328" y="685485"/>
                      <a:pt x="1042328" y="685485"/>
                    </a:cubicBezTo>
                    <a:cubicBezTo>
                      <a:pt x="1038389" y="685485"/>
                      <a:pt x="1034449" y="689424"/>
                      <a:pt x="1034449" y="689424"/>
                    </a:cubicBezTo>
                    <a:cubicBezTo>
                      <a:pt x="1034449" y="689424"/>
                      <a:pt x="1038389" y="685485"/>
                      <a:pt x="1038389" y="685485"/>
                    </a:cubicBezTo>
                    <a:cubicBezTo>
                      <a:pt x="1038389" y="685485"/>
                      <a:pt x="1034449" y="685485"/>
                      <a:pt x="1034449" y="685485"/>
                    </a:cubicBezTo>
                    <a:cubicBezTo>
                      <a:pt x="1034449" y="685485"/>
                      <a:pt x="1034449" y="685485"/>
                      <a:pt x="1034449" y="685485"/>
                    </a:cubicBezTo>
                    <a:cubicBezTo>
                      <a:pt x="1042328" y="681545"/>
                      <a:pt x="1058087" y="677605"/>
                      <a:pt x="1065966" y="673666"/>
                    </a:cubicBezTo>
                    <a:cubicBezTo>
                      <a:pt x="1054147" y="681545"/>
                      <a:pt x="1065966" y="677605"/>
                      <a:pt x="1065966" y="685485"/>
                    </a:cubicBezTo>
                    <a:cubicBezTo>
                      <a:pt x="1069905" y="681545"/>
                      <a:pt x="1077785" y="681545"/>
                      <a:pt x="1085664" y="677605"/>
                    </a:cubicBezTo>
                    <a:cubicBezTo>
                      <a:pt x="1085664" y="677605"/>
                      <a:pt x="1081724" y="681545"/>
                      <a:pt x="1081724" y="681545"/>
                    </a:cubicBezTo>
                    <a:cubicBezTo>
                      <a:pt x="1093543" y="677605"/>
                      <a:pt x="1125059" y="665787"/>
                      <a:pt x="1132939" y="669726"/>
                    </a:cubicBezTo>
                    <a:cubicBezTo>
                      <a:pt x="1128999" y="669726"/>
                      <a:pt x="1101422" y="677605"/>
                      <a:pt x="1113241" y="685485"/>
                    </a:cubicBezTo>
                    <a:cubicBezTo>
                      <a:pt x="1117180" y="685485"/>
                      <a:pt x="1101422" y="693364"/>
                      <a:pt x="1101422" y="693364"/>
                    </a:cubicBezTo>
                    <a:cubicBezTo>
                      <a:pt x="1105362" y="693364"/>
                      <a:pt x="1105362" y="697303"/>
                      <a:pt x="1117180" y="693364"/>
                    </a:cubicBezTo>
                    <a:cubicBezTo>
                      <a:pt x="1109301" y="697303"/>
                      <a:pt x="1128999" y="697303"/>
                      <a:pt x="1128999" y="697303"/>
                    </a:cubicBezTo>
                    <a:cubicBezTo>
                      <a:pt x="1113241" y="705182"/>
                      <a:pt x="1121120" y="705182"/>
                      <a:pt x="1132939" y="709122"/>
                    </a:cubicBezTo>
                    <a:cubicBezTo>
                      <a:pt x="1136878" y="713061"/>
                      <a:pt x="1144757" y="709122"/>
                      <a:pt x="1152636" y="705182"/>
                    </a:cubicBezTo>
                    <a:cubicBezTo>
                      <a:pt x="1148697" y="709122"/>
                      <a:pt x="1148697" y="709122"/>
                      <a:pt x="1144757" y="713061"/>
                    </a:cubicBezTo>
                    <a:cubicBezTo>
                      <a:pt x="1152636" y="713061"/>
                      <a:pt x="1156576" y="720941"/>
                      <a:pt x="1164455" y="720941"/>
                    </a:cubicBezTo>
                    <a:cubicBezTo>
                      <a:pt x="1164455" y="724880"/>
                      <a:pt x="1164455" y="720941"/>
                      <a:pt x="1160516" y="724880"/>
                    </a:cubicBezTo>
                    <a:cubicBezTo>
                      <a:pt x="1180213" y="732759"/>
                      <a:pt x="1199911" y="717001"/>
                      <a:pt x="1219609" y="720941"/>
                    </a:cubicBezTo>
                    <a:cubicBezTo>
                      <a:pt x="1239307" y="724880"/>
                      <a:pt x="1251126" y="724880"/>
                      <a:pt x="1270823" y="720941"/>
                    </a:cubicBezTo>
                    <a:cubicBezTo>
                      <a:pt x="1270823" y="724880"/>
                      <a:pt x="1259005" y="728820"/>
                      <a:pt x="1255065" y="732759"/>
                    </a:cubicBezTo>
                    <a:cubicBezTo>
                      <a:pt x="1278702" y="744578"/>
                      <a:pt x="1302340" y="740638"/>
                      <a:pt x="1325977" y="732759"/>
                    </a:cubicBezTo>
                    <a:cubicBezTo>
                      <a:pt x="1318098" y="740638"/>
                      <a:pt x="1310219" y="744578"/>
                      <a:pt x="1298400" y="752457"/>
                    </a:cubicBezTo>
                    <a:cubicBezTo>
                      <a:pt x="1310219" y="756397"/>
                      <a:pt x="1314159" y="768215"/>
                      <a:pt x="1325977" y="768215"/>
                    </a:cubicBezTo>
                    <a:cubicBezTo>
                      <a:pt x="1325977" y="768215"/>
                      <a:pt x="1322038" y="772155"/>
                      <a:pt x="1322038" y="772155"/>
                    </a:cubicBezTo>
                    <a:cubicBezTo>
                      <a:pt x="1341735" y="772155"/>
                      <a:pt x="1325977" y="791853"/>
                      <a:pt x="1337796" y="795792"/>
                    </a:cubicBezTo>
                    <a:cubicBezTo>
                      <a:pt x="1333856" y="803672"/>
                      <a:pt x="1353554" y="807611"/>
                      <a:pt x="1349615" y="819430"/>
                    </a:cubicBezTo>
                    <a:cubicBezTo>
                      <a:pt x="1357494" y="815490"/>
                      <a:pt x="1365373" y="811551"/>
                      <a:pt x="1373252" y="807611"/>
                    </a:cubicBezTo>
                    <a:cubicBezTo>
                      <a:pt x="1373252" y="807611"/>
                      <a:pt x="1369312" y="811551"/>
                      <a:pt x="1369312" y="815490"/>
                    </a:cubicBezTo>
                    <a:cubicBezTo>
                      <a:pt x="1381131" y="815490"/>
                      <a:pt x="1389010" y="807611"/>
                      <a:pt x="1392950" y="799732"/>
                    </a:cubicBezTo>
                    <a:cubicBezTo>
                      <a:pt x="1392950" y="791853"/>
                      <a:pt x="1389010" y="787913"/>
                      <a:pt x="1385071" y="791853"/>
                    </a:cubicBezTo>
                    <a:cubicBezTo>
                      <a:pt x="1385071" y="787913"/>
                      <a:pt x="1385071" y="783974"/>
                      <a:pt x="1389010" y="783974"/>
                    </a:cubicBezTo>
                    <a:cubicBezTo>
                      <a:pt x="1385071" y="783974"/>
                      <a:pt x="1381131" y="783974"/>
                      <a:pt x="1377192" y="783974"/>
                    </a:cubicBezTo>
                    <a:cubicBezTo>
                      <a:pt x="1396889" y="776095"/>
                      <a:pt x="1389010" y="799732"/>
                      <a:pt x="1412648" y="783974"/>
                    </a:cubicBezTo>
                    <a:cubicBezTo>
                      <a:pt x="1412648" y="783974"/>
                      <a:pt x="1412648" y="787913"/>
                      <a:pt x="1412648" y="787913"/>
                    </a:cubicBezTo>
                    <a:cubicBezTo>
                      <a:pt x="1400829" y="791853"/>
                      <a:pt x="1396889" y="803672"/>
                      <a:pt x="1389010" y="811551"/>
                    </a:cubicBezTo>
                    <a:cubicBezTo>
                      <a:pt x="1396889" y="811551"/>
                      <a:pt x="1400829" y="811551"/>
                      <a:pt x="1408708" y="811551"/>
                    </a:cubicBezTo>
                    <a:cubicBezTo>
                      <a:pt x="1400829" y="827309"/>
                      <a:pt x="1428406" y="811551"/>
                      <a:pt x="1432345" y="799732"/>
                    </a:cubicBezTo>
                    <a:cubicBezTo>
                      <a:pt x="1432345" y="795792"/>
                      <a:pt x="1448104" y="768215"/>
                      <a:pt x="1452043" y="768215"/>
                    </a:cubicBezTo>
                    <a:cubicBezTo>
                      <a:pt x="1455983" y="772155"/>
                      <a:pt x="1436285" y="807611"/>
                      <a:pt x="1432345" y="811551"/>
                    </a:cubicBezTo>
                    <a:cubicBezTo>
                      <a:pt x="1432345" y="811551"/>
                      <a:pt x="1436285" y="811551"/>
                      <a:pt x="1436285" y="811551"/>
                    </a:cubicBezTo>
                    <a:cubicBezTo>
                      <a:pt x="1428406" y="819430"/>
                      <a:pt x="1448104" y="819430"/>
                      <a:pt x="1452043" y="819430"/>
                    </a:cubicBezTo>
                    <a:cubicBezTo>
                      <a:pt x="1448104" y="823369"/>
                      <a:pt x="1436285" y="819430"/>
                      <a:pt x="1432345" y="819430"/>
                    </a:cubicBezTo>
                    <a:cubicBezTo>
                      <a:pt x="1432345" y="815490"/>
                      <a:pt x="1432345" y="815490"/>
                      <a:pt x="1432345" y="811551"/>
                    </a:cubicBezTo>
                    <a:cubicBezTo>
                      <a:pt x="1420527" y="811551"/>
                      <a:pt x="1400829" y="847007"/>
                      <a:pt x="1396889" y="854886"/>
                    </a:cubicBezTo>
                    <a:cubicBezTo>
                      <a:pt x="1392950" y="862765"/>
                      <a:pt x="1381131" y="870644"/>
                      <a:pt x="1369312" y="878523"/>
                    </a:cubicBezTo>
                    <a:cubicBezTo>
                      <a:pt x="1381131" y="882463"/>
                      <a:pt x="1420527" y="858825"/>
                      <a:pt x="1420527" y="858825"/>
                    </a:cubicBezTo>
                    <a:cubicBezTo>
                      <a:pt x="1432345" y="854886"/>
                      <a:pt x="1428406" y="839128"/>
                      <a:pt x="1436285" y="831248"/>
                    </a:cubicBezTo>
                    <a:cubicBezTo>
                      <a:pt x="1436285" y="839128"/>
                      <a:pt x="1428406" y="847007"/>
                      <a:pt x="1432345" y="854886"/>
                    </a:cubicBezTo>
                    <a:cubicBezTo>
                      <a:pt x="1436285" y="843067"/>
                      <a:pt x="1440225" y="831248"/>
                      <a:pt x="1452043" y="823369"/>
                    </a:cubicBezTo>
                    <a:cubicBezTo>
                      <a:pt x="1448104" y="831248"/>
                      <a:pt x="1452043" y="843067"/>
                      <a:pt x="1455983" y="847007"/>
                    </a:cubicBezTo>
                    <a:cubicBezTo>
                      <a:pt x="1452043" y="843067"/>
                      <a:pt x="1408708" y="878523"/>
                      <a:pt x="1444164" y="882463"/>
                    </a:cubicBezTo>
                    <a:cubicBezTo>
                      <a:pt x="1440225" y="886402"/>
                      <a:pt x="1436285" y="894282"/>
                      <a:pt x="1444164" y="894282"/>
                    </a:cubicBezTo>
                    <a:cubicBezTo>
                      <a:pt x="1440225" y="898221"/>
                      <a:pt x="1440225" y="898221"/>
                      <a:pt x="1436285" y="902161"/>
                    </a:cubicBezTo>
                    <a:cubicBezTo>
                      <a:pt x="1440225" y="886402"/>
                      <a:pt x="1424466" y="878523"/>
                      <a:pt x="1412648" y="878523"/>
                    </a:cubicBezTo>
                    <a:cubicBezTo>
                      <a:pt x="1392950" y="878523"/>
                      <a:pt x="1404768" y="890342"/>
                      <a:pt x="1392950" y="894282"/>
                    </a:cubicBezTo>
                    <a:cubicBezTo>
                      <a:pt x="1396889" y="886402"/>
                      <a:pt x="1389010" y="886402"/>
                      <a:pt x="1389010" y="882463"/>
                    </a:cubicBezTo>
                    <a:cubicBezTo>
                      <a:pt x="1389010" y="882463"/>
                      <a:pt x="1389010" y="886402"/>
                      <a:pt x="1389010" y="886402"/>
                    </a:cubicBezTo>
                    <a:cubicBezTo>
                      <a:pt x="1381131" y="882463"/>
                      <a:pt x="1373252" y="890342"/>
                      <a:pt x="1369312" y="898221"/>
                    </a:cubicBezTo>
                    <a:cubicBezTo>
                      <a:pt x="1369312" y="898221"/>
                      <a:pt x="1373252" y="898221"/>
                      <a:pt x="1373252" y="898221"/>
                    </a:cubicBezTo>
                    <a:cubicBezTo>
                      <a:pt x="1365373" y="906100"/>
                      <a:pt x="1369312" y="898221"/>
                      <a:pt x="1369312" y="906100"/>
                    </a:cubicBezTo>
                    <a:cubicBezTo>
                      <a:pt x="1369312" y="910040"/>
                      <a:pt x="1345675" y="921859"/>
                      <a:pt x="1341735" y="933677"/>
                    </a:cubicBezTo>
                    <a:cubicBezTo>
                      <a:pt x="1349615" y="925798"/>
                      <a:pt x="1373252" y="917919"/>
                      <a:pt x="1381131" y="906100"/>
                    </a:cubicBezTo>
                    <a:cubicBezTo>
                      <a:pt x="1385071" y="898221"/>
                      <a:pt x="1385071" y="910040"/>
                      <a:pt x="1396889" y="910040"/>
                    </a:cubicBezTo>
                    <a:cubicBezTo>
                      <a:pt x="1408708" y="906100"/>
                      <a:pt x="1412648" y="906100"/>
                      <a:pt x="1416587" y="894282"/>
                    </a:cubicBezTo>
                    <a:cubicBezTo>
                      <a:pt x="1420527" y="898221"/>
                      <a:pt x="1420527" y="898221"/>
                      <a:pt x="1420527" y="898221"/>
                    </a:cubicBezTo>
                    <a:cubicBezTo>
                      <a:pt x="1420527" y="898221"/>
                      <a:pt x="1420527" y="902161"/>
                      <a:pt x="1420527" y="906100"/>
                    </a:cubicBezTo>
                    <a:cubicBezTo>
                      <a:pt x="1404768" y="906100"/>
                      <a:pt x="1400829" y="925798"/>
                      <a:pt x="1412648" y="917919"/>
                    </a:cubicBezTo>
                    <a:cubicBezTo>
                      <a:pt x="1408708" y="921859"/>
                      <a:pt x="1412648" y="929738"/>
                      <a:pt x="1412648" y="937617"/>
                    </a:cubicBezTo>
                    <a:cubicBezTo>
                      <a:pt x="1420527" y="933677"/>
                      <a:pt x="1428406" y="925798"/>
                      <a:pt x="1436285" y="925798"/>
                    </a:cubicBezTo>
                    <a:cubicBezTo>
                      <a:pt x="1432345" y="929738"/>
                      <a:pt x="1424466" y="933677"/>
                      <a:pt x="1416587" y="937617"/>
                    </a:cubicBezTo>
                    <a:cubicBezTo>
                      <a:pt x="1400829" y="949435"/>
                      <a:pt x="1404768" y="965194"/>
                      <a:pt x="1412648" y="953375"/>
                    </a:cubicBezTo>
                    <a:cubicBezTo>
                      <a:pt x="1416587" y="945496"/>
                      <a:pt x="1436285" y="937617"/>
                      <a:pt x="1444164" y="933677"/>
                    </a:cubicBezTo>
                    <a:cubicBezTo>
                      <a:pt x="1444164" y="933677"/>
                      <a:pt x="1440225" y="937617"/>
                      <a:pt x="1436285" y="937617"/>
                    </a:cubicBezTo>
                    <a:cubicBezTo>
                      <a:pt x="1436285" y="937617"/>
                      <a:pt x="1436285" y="941556"/>
                      <a:pt x="1436285" y="941556"/>
                    </a:cubicBezTo>
                    <a:cubicBezTo>
                      <a:pt x="1428406" y="945496"/>
                      <a:pt x="1412648" y="957315"/>
                      <a:pt x="1412648" y="961254"/>
                    </a:cubicBezTo>
                    <a:cubicBezTo>
                      <a:pt x="1408708" y="953375"/>
                      <a:pt x="1400829" y="969133"/>
                      <a:pt x="1404768" y="977012"/>
                    </a:cubicBezTo>
                    <a:cubicBezTo>
                      <a:pt x="1404768" y="977012"/>
                      <a:pt x="1408708" y="977012"/>
                      <a:pt x="1408708" y="973073"/>
                    </a:cubicBezTo>
                    <a:cubicBezTo>
                      <a:pt x="1404768" y="977012"/>
                      <a:pt x="1404768" y="977012"/>
                      <a:pt x="1404768" y="980952"/>
                    </a:cubicBezTo>
                    <a:cubicBezTo>
                      <a:pt x="1404768" y="980952"/>
                      <a:pt x="1408708" y="980952"/>
                      <a:pt x="1408708" y="980952"/>
                    </a:cubicBezTo>
                    <a:cubicBezTo>
                      <a:pt x="1404768" y="980952"/>
                      <a:pt x="1404768" y="984892"/>
                      <a:pt x="1400829" y="984892"/>
                    </a:cubicBezTo>
                    <a:cubicBezTo>
                      <a:pt x="1408708" y="988831"/>
                      <a:pt x="1416587" y="988831"/>
                      <a:pt x="1416587" y="977012"/>
                    </a:cubicBezTo>
                    <a:cubicBezTo>
                      <a:pt x="1416587" y="977012"/>
                      <a:pt x="1412648" y="977012"/>
                      <a:pt x="1412648" y="977012"/>
                    </a:cubicBezTo>
                    <a:cubicBezTo>
                      <a:pt x="1428406" y="969133"/>
                      <a:pt x="1412648" y="961254"/>
                      <a:pt x="1412648" y="961254"/>
                    </a:cubicBezTo>
                    <a:cubicBezTo>
                      <a:pt x="1412648" y="961254"/>
                      <a:pt x="1432345" y="973073"/>
                      <a:pt x="1432345" y="973073"/>
                    </a:cubicBezTo>
                    <a:cubicBezTo>
                      <a:pt x="1424466" y="977012"/>
                      <a:pt x="1416587" y="984892"/>
                      <a:pt x="1416587" y="992771"/>
                    </a:cubicBezTo>
                    <a:cubicBezTo>
                      <a:pt x="1420527" y="992771"/>
                      <a:pt x="1420527" y="992771"/>
                      <a:pt x="1424466" y="988831"/>
                    </a:cubicBezTo>
                    <a:cubicBezTo>
                      <a:pt x="1424466" y="988831"/>
                      <a:pt x="1420527" y="992771"/>
                      <a:pt x="1420527" y="992771"/>
                    </a:cubicBezTo>
                    <a:cubicBezTo>
                      <a:pt x="1424466" y="992771"/>
                      <a:pt x="1428406" y="988831"/>
                      <a:pt x="1432345" y="988831"/>
                    </a:cubicBezTo>
                    <a:cubicBezTo>
                      <a:pt x="1424466" y="996710"/>
                      <a:pt x="1416587" y="1008529"/>
                      <a:pt x="1412648" y="1020348"/>
                    </a:cubicBezTo>
                    <a:cubicBezTo>
                      <a:pt x="1420527" y="1020348"/>
                      <a:pt x="1416587" y="1024287"/>
                      <a:pt x="1424466" y="1024287"/>
                    </a:cubicBezTo>
                    <a:cubicBezTo>
                      <a:pt x="1420527" y="1028227"/>
                      <a:pt x="1408708" y="1024287"/>
                      <a:pt x="1404768" y="1032166"/>
                    </a:cubicBezTo>
                    <a:cubicBezTo>
                      <a:pt x="1404768" y="1040045"/>
                      <a:pt x="1408708" y="1020348"/>
                      <a:pt x="1404768" y="1040045"/>
                    </a:cubicBezTo>
                    <a:cubicBezTo>
                      <a:pt x="1404768" y="1036106"/>
                      <a:pt x="1400829" y="1028227"/>
                      <a:pt x="1400829" y="1028227"/>
                    </a:cubicBezTo>
                    <a:cubicBezTo>
                      <a:pt x="1392950" y="1024287"/>
                      <a:pt x="1377192" y="1032166"/>
                      <a:pt x="1377192" y="1040045"/>
                    </a:cubicBezTo>
                    <a:cubicBezTo>
                      <a:pt x="1381131" y="1040045"/>
                      <a:pt x="1381131" y="1040045"/>
                      <a:pt x="1381131" y="1036106"/>
                    </a:cubicBezTo>
                    <a:cubicBezTo>
                      <a:pt x="1377192" y="1032166"/>
                      <a:pt x="1385071" y="1040045"/>
                      <a:pt x="1385071" y="1040045"/>
                    </a:cubicBezTo>
                    <a:cubicBezTo>
                      <a:pt x="1389010" y="1040045"/>
                      <a:pt x="1389010" y="1040045"/>
                      <a:pt x="1392950" y="1040045"/>
                    </a:cubicBezTo>
                    <a:cubicBezTo>
                      <a:pt x="1389010" y="1051864"/>
                      <a:pt x="1392950" y="1051864"/>
                      <a:pt x="1385071" y="1055804"/>
                    </a:cubicBezTo>
                    <a:cubicBezTo>
                      <a:pt x="1389010" y="1055804"/>
                      <a:pt x="1385071" y="1055804"/>
                      <a:pt x="1385071" y="1059743"/>
                    </a:cubicBezTo>
                    <a:cubicBezTo>
                      <a:pt x="1385071" y="1059743"/>
                      <a:pt x="1385071" y="1055804"/>
                      <a:pt x="1381131" y="1055804"/>
                    </a:cubicBezTo>
                    <a:cubicBezTo>
                      <a:pt x="1385071" y="1055804"/>
                      <a:pt x="1389010" y="1043985"/>
                      <a:pt x="1389010" y="1040045"/>
                    </a:cubicBezTo>
                    <a:cubicBezTo>
                      <a:pt x="1385071" y="1040045"/>
                      <a:pt x="1373252" y="1043985"/>
                      <a:pt x="1377192" y="1051864"/>
                    </a:cubicBezTo>
                    <a:cubicBezTo>
                      <a:pt x="1381131" y="1055804"/>
                      <a:pt x="1381131" y="1055804"/>
                      <a:pt x="1377192" y="1055804"/>
                    </a:cubicBezTo>
                    <a:cubicBezTo>
                      <a:pt x="1377192" y="1055804"/>
                      <a:pt x="1377192" y="1055804"/>
                      <a:pt x="1377192" y="1055804"/>
                    </a:cubicBezTo>
                    <a:cubicBezTo>
                      <a:pt x="1377192" y="1055804"/>
                      <a:pt x="1377192" y="1055804"/>
                      <a:pt x="1377192" y="1055804"/>
                    </a:cubicBezTo>
                    <a:cubicBezTo>
                      <a:pt x="1369312" y="1055804"/>
                      <a:pt x="1377192" y="1079441"/>
                      <a:pt x="1377192" y="1083381"/>
                    </a:cubicBezTo>
                    <a:cubicBezTo>
                      <a:pt x="1389010" y="1083381"/>
                      <a:pt x="1396889" y="1075502"/>
                      <a:pt x="1392950" y="1067622"/>
                    </a:cubicBezTo>
                    <a:cubicBezTo>
                      <a:pt x="1392950" y="1067622"/>
                      <a:pt x="1396889" y="1067622"/>
                      <a:pt x="1396889" y="1063683"/>
                    </a:cubicBezTo>
                    <a:cubicBezTo>
                      <a:pt x="1396889" y="1067622"/>
                      <a:pt x="1392950" y="1079441"/>
                      <a:pt x="1400829" y="1079441"/>
                    </a:cubicBezTo>
                    <a:cubicBezTo>
                      <a:pt x="1396889" y="1083381"/>
                      <a:pt x="1392950" y="1087320"/>
                      <a:pt x="1392950" y="1091260"/>
                    </a:cubicBezTo>
                    <a:cubicBezTo>
                      <a:pt x="1400829" y="1091260"/>
                      <a:pt x="1404768" y="1075502"/>
                      <a:pt x="1412648" y="1071562"/>
                    </a:cubicBezTo>
                    <a:cubicBezTo>
                      <a:pt x="1412648" y="1071562"/>
                      <a:pt x="1412648" y="1075502"/>
                      <a:pt x="1412648" y="1075502"/>
                    </a:cubicBezTo>
                    <a:cubicBezTo>
                      <a:pt x="1408708" y="1079441"/>
                      <a:pt x="1396889" y="1103079"/>
                      <a:pt x="1396889" y="1107018"/>
                    </a:cubicBezTo>
                    <a:cubicBezTo>
                      <a:pt x="1392950" y="1091260"/>
                      <a:pt x="1381131" y="1110958"/>
                      <a:pt x="1389010" y="1122776"/>
                    </a:cubicBezTo>
                    <a:cubicBezTo>
                      <a:pt x="1392950" y="1114897"/>
                      <a:pt x="1396889" y="1118837"/>
                      <a:pt x="1396889" y="1107018"/>
                    </a:cubicBezTo>
                    <a:cubicBezTo>
                      <a:pt x="1396889" y="1110958"/>
                      <a:pt x="1400829" y="1110958"/>
                      <a:pt x="1404768" y="1110958"/>
                    </a:cubicBezTo>
                    <a:cubicBezTo>
                      <a:pt x="1404768" y="1110958"/>
                      <a:pt x="1404768" y="1110958"/>
                      <a:pt x="1404768" y="1110958"/>
                    </a:cubicBezTo>
                    <a:cubicBezTo>
                      <a:pt x="1396889" y="1114897"/>
                      <a:pt x="1392950" y="1122776"/>
                      <a:pt x="1392950" y="1130656"/>
                    </a:cubicBezTo>
                    <a:cubicBezTo>
                      <a:pt x="1396889" y="1126716"/>
                      <a:pt x="1404768" y="1122776"/>
                      <a:pt x="1408708" y="1118837"/>
                    </a:cubicBezTo>
                    <a:cubicBezTo>
                      <a:pt x="1408708" y="1122776"/>
                      <a:pt x="1404768" y="1126716"/>
                      <a:pt x="1400829" y="1130656"/>
                    </a:cubicBezTo>
                    <a:cubicBezTo>
                      <a:pt x="1404768" y="1130656"/>
                      <a:pt x="1408708" y="1130656"/>
                      <a:pt x="1412648" y="1130656"/>
                    </a:cubicBezTo>
                    <a:cubicBezTo>
                      <a:pt x="1412648" y="1134595"/>
                      <a:pt x="1412648" y="1138535"/>
                      <a:pt x="1404768" y="1138535"/>
                    </a:cubicBezTo>
                    <a:cubicBezTo>
                      <a:pt x="1404768" y="1138535"/>
                      <a:pt x="1408708" y="1134595"/>
                      <a:pt x="1408708" y="1130656"/>
                    </a:cubicBezTo>
                    <a:cubicBezTo>
                      <a:pt x="1408708" y="1130656"/>
                      <a:pt x="1404768" y="1130656"/>
                      <a:pt x="1404768" y="1130656"/>
                    </a:cubicBezTo>
                    <a:cubicBezTo>
                      <a:pt x="1404768" y="1130656"/>
                      <a:pt x="1404768" y="1130656"/>
                      <a:pt x="1404768" y="1130656"/>
                    </a:cubicBezTo>
                    <a:cubicBezTo>
                      <a:pt x="1392950" y="1130656"/>
                      <a:pt x="1392950" y="1146414"/>
                      <a:pt x="1385071" y="1158232"/>
                    </a:cubicBezTo>
                    <a:cubicBezTo>
                      <a:pt x="1389010" y="1158232"/>
                      <a:pt x="1389010" y="1158232"/>
                      <a:pt x="1389010" y="1158232"/>
                    </a:cubicBezTo>
                    <a:cubicBezTo>
                      <a:pt x="1381131" y="1162172"/>
                      <a:pt x="1377192" y="1177930"/>
                      <a:pt x="1381131" y="1173991"/>
                    </a:cubicBezTo>
                    <a:cubicBezTo>
                      <a:pt x="1385071" y="1173991"/>
                      <a:pt x="1389010" y="1162172"/>
                      <a:pt x="1392950" y="1158232"/>
                    </a:cubicBezTo>
                    <a:cubicBezTo>
                      <a:pt x="1392950" y="1158232"/>
                      <a:pt x="1396889" y="1154293"/>
                      <a:pt x="1400829" y="1154293"/>
                    </a:cubicBezTo>
                    <a:cubicBezTo>
                      <a:pt x="1392950" y="1166112"/>
                      <a:pt x="1396889" y="1177930"/>
                      <a:pt x="1385071" y="1181870"/>
                    </a:cubicBezTo>
                    <a:cubicBezTo>
                      <a:pt x="1389010" y="1181870"/>
                      <a:pt x="1392950" y="1181870"/>
                      <a:pt x="1396889" y="1181870"/>
                    </a:cubicBezTo>
                    <a:cubicBezTo>
                      <a:pt x="1365373" y="1189749"/>
                      <a:pt x="1389010" y="1205507"/>
                      <a:pt x="1408708" y="1205507"/>
                    </a:cubicBezTo>
                    <a:cubicBezTo>
                      <a:pt x="1404768" y="1205507"/>
                      <a:pt x="1404768" y="1209447"/>
                      <a:pt x="1396889" y="1213386"/>
                    </a:cubicBezTo>
                    <a:cubicBezTo>
                      <a:pt x="1400829" y="1213386"/>
                      <a:pt x="1400829" y="1213386"/>
                      <a:pt x="1404768" y="1213386"/>
                    </a:cubicBezTo>
                    <a:cubicBezTo>
                      <a:pt x="1404768" y="1217326"/>
                      <a:pt x="1404768" y="1217326"/>
                      <a:pt x="1404768" y="1221266"/>
                    </a:cubicBezTo>
                    <a:cubicBezTo>
                      <a:pt x="1408708" y="1221266"/>
                      <a:pt x="1412648" y="1221266"/>
                      <a:pt x="1416587" y="1221266"/>
                    </a:cubicBezTo>
                    <a:cubicBezTo>
                      <a:pt x="1400829" y="1225205"/>
                      <a:pt x="1400829" y="1229145"/>
                      <a:pt x="1385071" y="1221266"/>
                    </a:cubicBezTo>
                    <a:cubicBezTo>
                      <a:pt x="1389010" y="1221266"/>
                      <a:pt x="1389010" y="1221266"/>
                      <a:pt x="1392950" y="1221266"/>
                    </a:cubicBezTo>
                    <a:cubicBezTo>
                      <a:pt x="1389010" y="1217326"/>
                      <a:pt x="1369312" y="1209447"/>
                      <a:pt x="1361433" y="1205507"/>
                    </a:cubicBezTo>
                    <a:cubicBezTo>
                      <a:pt x="1341735" y="1197628"/>
                      <a:pt x="1318098" y="1229145"/>
                      <a:pt x="1341735" y="1229145"/>
                    </a:cubicBezTo>
                    <a:cubicBezTo>
                      <a:pt x="1341735" y="1229145"/>
                      <a:pt x="1333856" y="1237024"/>
                      <a:pt x="1337796" y="1237024"/>
                    </a:cubicBezTo>
                    <a:cubicBezTo>
                      <a:pt x="1333856" y="1240963"/>
                      <a:pt x="1329917" y="1244903"/>
                      <a:pt x="1325977" y="1248843"/>
                    </a:cubicBezTo>
                    <a:cubicBezTo>
                      <a:pt x="1337796" y="1248843"/>
                      <a:pt x="1345675" y="1244903"/>
                      <a:pt x="1345675" y="1256722"/>
                    </a:cubicBezTo>
                    <a:cubicBezTo>
                      <a:pt x="1349615" y="1252782"/>
                      <a:pt x="1349615" y="1252782"/>
                      <a:pt x="1353554" y="1252782"/>
                    </a:cubicBezTo>
                    <a:cubicBezTo>
                      <a:pt x="1345675" y="1260661"/>
                      <a:pt x="1349615" y="1268540"/>
                      <a:pt x="1361433" y="1264601"/>
                    </a:cubicBezTo>
                    <a:cubicBezTo>
                      <a:pt x="1333856" y="1280359"/>
                      <a:pt x="1373252" y="1272480"/>
                      <a:pt x="1381131" y="1276419"/>
                    </a:cubicBezTo>
                    <a:cubicBezTo>
                      <a:pt x="1369312" y="1280359"/>
                      <a:pt x="1361433" y="1280359"/>
                      <a:pt x="1353554" y="1292178"/>
                    </a:cubicBezTo>
                    <a:cubicBezTo>
                      <a:pt x="1357494" y="1292178"/>
                      <a:pt x="1365373" y="1292178"/>
                      <a:pt x="1369312" y="1292178"/>
                    </a:cubicBezTo>
                    <a:cubicBezTo>
                      <a:pt x="1365373" y="1296117"/>
                      <a:pt x="1369312" y="1296117"/>
                      <a:pt x="1369312" y="1300057"/>
                    </a:cubicBezTo>
                    <a:cubicBezTo>
                      <a:pt x="1377192" y="1296117"/>
                      <a:pt x="1396889" y="1300057"/>
                      <a:pt x="1381131" y="1303996"/>
                    </a:cubicBezTo>
                    <a:cubicBezTo>
                      <a:pt x="1381131" y="1303996"/>
                      <a:pt x="1381131" y="1300057"/>
                      <a:pt x="1381131" y="1300057"/>
                    </a:cubicBezTo>
                    <a:cubicBezTo>
                      <a:pt x="1381131" y="1300057"/>
                      <a:pt x="1381131" y="1300057"/>
                      <a:pt x="1377192" y="1300057"/>
                    </a:cubicBezTo>
                    <a:cubicBezTo>
                      <a:pt x="1377192" y="1303996"/>
                      <a:pt x="1377192" y="1303996"/>
                      <a:pt x="1373252" y="1303996"/>
                    </a:cubicBezTo>
                    <a:cubicBezTo>
                      <a:pt x="1369312" y="1303996"/>
                      <a:pt x="1369312" y="1303996"/>
                      <a:pt x="1369312" y="1303996"/>
                    </a:cubicBezTo>
                    <a:cubicBezTo>
                      <a:pt x="1377192" y="1315815"/>
                      <a:pt x="1389010" y="1315815"/>
                      <a:pt x="1400829" y="1315815"/>
                    </a:cubicBezTo>
                    <a:cubicBezTo>
                      <a:pt x="1373252" y="1327634"/>
                      <a:pt x="1408708" y="1335513"/>
                      <a:pt x="1420527" y="1343392"/>
                    </a:cubicBezTo>
                    <a:cubicBezTo>
                      <a:pt x="1440225" y="1355211"/>
                      <a:pt x="1459922" y="1351271"/>
                      <a:pt x="1463862" y="1327634"/>
                    </a:cubicBezTo>
                    <a:cubicBezTo>
                      <a:pt x="1455983" y="1327634"/>
                      <a:pt x="1455983" y="1335513"/>
                      <a:pt x="1459922" y="1323694"/>
                    </a:cubicBezTo>
                    <a:cubicBezTo>
                      <a:pt x="1459922" y="1323694"/>
                      <a:pt x="1459922" y="1327634"/>
                      <a:pt x="1459922" y="1327634"/>
                    </a:cubicBezTo>
                    <a:cubicBezTo>
                      <a:pt x="1467802" y="1327634"/>
                      <a:pt x="1471741" y="1323694"/>
                      <a:pt x="1467802" y="1315815"/>
                    </a:cubicBezTo>
                    <a:cubicBezTo>
                      <a:pt x="1475681" y="1323694"/>
                      <a:pt x="1475681" y="1315815"/>
                      <a:pt x="1479620" y="1319755"/>
                    </a:cubicBezTo>
                    <a:cubicBezTo>
                      <a:pt x="1475681" y="1315815"/>
                      <a:pt x="1467802" y="1311876"/>
                      <a:pt x="1463862" y="1307936"/>
                    </a:cubicBezTo>
                    <a:cubicBezTo>
                      <a:pt x="1463862" y="1311876"/>
                      <a:pt x="1463862" y="1311876"/>
                      <a:pt x="1467802" y="1315815"/>
                    </a:cubicBezTo>
                    <a:cubicBezTo>
                      <a:pt x="1463862" y="1311876"/>
                      <a:pt x="1463862" y="1315815"/>
                      <a:pt x="1459922" y="1319755"/>
                    </a:cubicBezTo>
                    <a:cubicBezTo>
                      <a:pt x="1459922" y="1307936"/>
                      <a:pt x="1463862" y="1303996"/>
                      <a:pt x="1455983" y="1296117"/>
                    </a:cubicBezTo>
                    <a:cubicBezTo>
                      <a:pt x="1448104" y="1288238"/>
                      <a:pt x="1440225" y="1292178"/>
                      <a:pt x="1440225" y="1280359"/>
                    </a:cubicBezTo>
                    <a:cubicBezTo>
                      <a:pt x="1440225" y="1264601"/>
                      <a:pt x="1436285" y="1260661"/>
                      <a:pt x="1452043" y="1248843"/>
                    </a:cubicBezTo>
                    <a:cubicBezTo>
                      <a:pt x="1452043" y="1252782"/>
                      <a:pt x="1452043" y="1252782"/>
                      <a:pt x="1452043" y="1256722"/>
                    </a:cubicBezTo>
                    <a:cubicBezTo>
                      <a:pt x="1455983" y="1252782"/>
                      <a:pt x="1459922" y="1252782"/>
                      <a:pt x="1459922" y="1248843"/>
                    </a:cubicBezTo>
                    <a:cubicBezTo>
                      <a:pt x="1459922" y="1252782"/>
                      <a:pt x="1459922" y="1252782"/>
                      <a:pt x="1463862" y="1252782"/>
                    </a:cubicBezTo>
                    <a:cubicBezTo>
                      <a:pt x="1467802" y="1248843"/>
                      <a:pt x="1467802" y="1248843"/>
                      <a:pt x="1471741" y="1248843"/>
                    </a:cubicBezTo>
                    <a:cubicBezTo>
                      <a:pt x="1467802" y="1256722"/>
                      <a:pt x="1448104" y="1276419"/>
                      <a:pt x="1475681" y="1272480"/>
                    </a:cubicBezTo>
                    <a:cubicBezTo>
                      <a:pt x="1471741" y="1276419"/>
                      <a:pt x="1471741" y="1280359"/>
                      <a:pt x="1471741" y="1280359"/>
                    </a:cubicBezTo>
                    <a:cubicBezTo>
                      <a:pt x="1475681" y="1276419"/>
                      <a:pt x="1483560" y="1272480"/>
                      <a:pt x="1487499" y="1268540"/>
                    </a:cubicBezTo>
                    <a:cubicBezTo>
                      <a:pt x="1487499" y="1272480"/>
                      <a:pt x="1487499" y="1276419"/>
                      <a:pt x="1491439" y="1276419"/>
                    </a:cubicBezTo>
                    <a:cubicBezTo>
                      <a:pt x="1479620" y="1280359"/>
                      <a:pt x="1491439" y="1272480"/>
                      <a:pt x="1483560" y="1272480"/>
                    </a:cubicBezTo>
                    <a:cubicBezTo>
                      <a:pt x="1471741" y="1272480"/>
                      <a:pt x="1479620" y="1288238"/>
                      <a:pt x="1487499" y="1288238"/>
                    </a:cubicBezTo>
                    <a:cubicBezTo>
                      <a:pt x="1491439" y="1288238"/>
                      <a:pt x="1491439" y="1288238"/>
                      <a:pt x="1495379" y="1284299"/>
                    </a:cubicBezTo>
                    <a:cubicBezTo>
                      <a:pt x="1495379" y="1284299"/>
                      <a:pt x="1495379" y="1288238"/>
                      <a:pt x="1491439" y="1288238"/>
                    </a:cubicBezTo>
                    <a:cubicBezTo>
                      <a:pt x="1491439" y="1288238"/>
                      <a:pt x="1491439" y="1288238"/>
                      <a:pt x="1495379" y="1292178"/>
                    </a:cubicBezTo>
                    <a:cubicBezTo>
                      <a:pt x="1495379" y="1292178"/>
                      <a:pt x="1499318" y="1288238"/>
                      <a:pt x="1499318" y="1288238"/>
                    </a:cubicBezTo>
                    <a:cubicBezTo>
                      <a:pt x="1499318" y="1288238"/>
                      <a:pt x="1499318" y="1288238"/>
                      <a:pt x="1499318" y="1284299"/>
                    </a:cubicBezTo>
                    <a:cubicBezTo>
                      <a:pt x="1503258" y="1284299"/>
                      <a:pt x="1503258" y="1280359"/>
                      <a:pt x="1507197" y="1280359"/>
                    </a:cubicBezTo>
                    <a:cubicBezTo>
                      <a:pt x="1503258" y="1288238"/>
                      <a:pt x="1495379" y="1300057"/>
                      <a:pt x="1491439" y="1307936"/>
                    </a:cubicBezTo>
                    <a:cubicBezTo>
                      <a:pt x="1495379" y="1303996"/>
                      <a:pt x="1503258" y="1303996"/>
                      <a:pt x="1507197" y="1307936"/>
                    </a:cubicBezTo>
                    <a:cubicBezTo>
                      <a:pt x="1499318" y="1315815"/>
                      <a:pt x="1511137" y="1339453"/>
                      <a:pt x="1491439" y="1331573"/>
                    </a:cubicBezTo>
                    <a:cubicBezTo>
                      <a:pt x="1487499" y="1339453"/>
                      <a:pt x="1467802" y="1359150"/>
                      <a:pt x="1483560" y="1367030"/>
                    </a:cubicBezTo>
                    <a:cubicBezTo>
                      <a:pt x="1483560" y="1367030"/>
                      <a:pt x="1487499" y="1355211"/>
                      <a:pt x="1491439" y="1347332"/>
                    </a:cubicBezTo>
                    <a:cubicBezTo>
                      <a:pt x="1491439" y="1351271"/>
                      <a:pt x="1487499" y="1359150"/>
                      <a:pt x="1491439" y="1355211"/>
                    </a:cubicBezTo>
                    <a:cubicBezTo>
                      <a:pt x="1491439" y="1363090"/>
                      <a:pt x="1471741" y="1386727"/>
                      <a:pt x="1467802" y="1390667"/>
                    </a:cubicBezTo>
                    <a:cubicBezTo>
                      <a:pt x="1467802" y="1390667"/>
                      <a:pt x="1467802" y="1382788"/>
                      <a:pt x="1471741" y="1382788"/>
                    </a:cubicBezTo>
                    <a:cubicBezTo>
                      <a:pt x="1471741" y="1378848"/>
                      <a:pt x="1475681" y="1370969"/>
                      <a:pt x="1475681" y="1374909"/>
                    </a:cubicBezTo>
                    <a:cubicBezTo>
                      <a:pt x="1483560" y="1367030"/>
                      <a:pt x="1479620" y="1359150"/>
                      <a:pt x="1479620" y="1351271"/>
                    </a:cubicBezTo>
                    <a:cubicBezTo>
                      <a:pt x="1463862" y="1367030"/>
                      <a:pt x="1424466" y="1343392"/>
                      <a:pt x="1408708" y="1339453"/>
                    </a:cubicBezTo>
                    <a:cubicBezTo>
                      <a:pt x="1392950" y="1335513"/>
                      <a:pt x="1377192" y="1406425"/>
                      <a:pt x="1377192" y="1418244"/>
                    </a:cubicBezTo>
                    <a:cubicBezTo>
                      <a:pt x="1381131" y="1418244"/>
                      <a:pt x="1381131" y="1418244"/>
                      <a:pt x="1385071" y="1418244"/>
                    </a:cubicBezTo>
                    <a:cubicBezTo>
                      <a:pt x="1377192" y="1422183"/>
                      <a:pt x="1373252" y="1422183"/>
                      <a:pt x="1369312" y="1434002"/>
                    </a:cubicBezTo>
                    <a:cubicBezTo>
                      <a:pt x="1373252" y="1434002"/>
                      <a:pt x="1373252" y="1434002"/>
                      <a:pt x="1377192" y="1434002"/>
                    </a:cubicBezTo>
                    <a:cubicBezTo>
                      <a:pt x="1373252" y="1437942"/>
                      <a:pt x="1369312" y="1441881"/>
                      <a:pt x="1365373" y="1445821"/>
                    </a:cubicBezTo>
                    <a:cubicBezTo>
                      <a:pt x="1373252" y="1426123"/>
                      <a:pt x="1365373" y="1445821"/>
                      <a:pt x="1365373" y="1437942"/>
                    </a:cubicBezTo>
                    <a:cubicBezTo>
                      <a:pt x="1341735" y="1457640"/>
                      <a:pt x="1365373" y="1449760"/>
                      <a:pt x="1381131" y="1457640"/>
                    </a:cubicBezTo>
                    <a:cubicBezTo>
                      <a:pt x="1357494" y="1457640"/>
                      <a:pt x="1345675" y="1461579"/>
                      <a:pt x="1333856" y="1485217"/>
                    </a:cubicBezTo>
                    <a:cubicBezTo>
                      <a:pt x="1325977" y="1500975"/>
                      <a:pt x="1310219" y="1520673"/>
                      <a:pt x="1298400" y="1536431"/>
                    </a:cubicBezTo>
                    <a:cubicBezTo>
                      <a:pt x="1286582" y="1552189"/>
                      <a:pt x="1274763" y="1567947"/>
                      <a:pt x="1262944" y="1583706"/>
                    </a:cubicBezTo>
                    <a:cubicBezTo>
                      <a:pt x="1255065" y="1591585"/>
                      <a:pt x="1243246" y="1603404"/>
                      <a:pt x="1243246" y="1611283"/>
                    </a:cubicBezTo>
                    <a:cubicBezTo>
                      <a:pt x="1219609" y="1615222"/>
                      <a:pt x="1215669" y="1646739"/>
                      <a:pt x="1203851" y="1662497"/>
                    </a:cubicBezTo>
                    <a:cubicBezTo>
                      <a:pt x="1195972" y="1670376"/>
                      <a:pt x="1192032" y="1690074"/>
                      <a:pt x="1192032" y="1697953"/>
                    </a:cubicBezTo>
                    <a:cubicBezTo>
                      <a:pt x="1188092" y="1713711"/>
                      <a:pt x="1180213" y="1729470"/>
                      <a:pt x="1172334" y="1741288"/>
                    </a:cubicBezTo>
                    <a:cubicBezTo>
                      <a:pt x="1164455" y="1749167"/>
                      <a:pt x="1156576" y="1753107"/>
                      <a:pt x="1148697" y="1764926"/>
                    </a:cubicBezTo>
                    <a:cubicBezTo>
                      <a:pt x="1132939" y="1784624"/>
                      <a:pt x="1148697" y="1784624"/>
                      <a:pt x="1148697" y="1808261"/>
                    </a:cubicBezTo>
                    <a:cubicBezTo>
                      <a:pt x="1148697" y="1827959"/>
                      <a:pt x="1125059" y="1847657"/>
                      <a:pt x="1132939" y="1867354"/>
                    </a:cubicBezTo>
                    <a:cubicBezTo>
                      <a:pt x="1136878" y="1879173"/>
                      <a:pt x="1144757" y="1890992"/>
                      <a:pt x="1144757" y="1902810"/>
                    </a:cubicBezTo>
                    <a:cubicBezTo>
                      <a:pt x="1140818" y="1902810"/>
                      <a:pt x="1136878" y="1910690"/>
                      <a:pt x="1136878" y="1910690"/>
                    </a:cubicBezTo>
                    <a:cubicBezTo>
                      <a:pt x="1140818" y="1910690"/>
                      <a:pt x="1144757" y="1910690"/>
                      <a:pt x="1148697" y="1914629"/>
                    </a:cubicBezTo>
                    <a:cubicBezTo>
                      <a:pt x="1164455" y="1930387"/>
                      <a:pt x="1164455" y="1894931"/>
                      <a:pt x="1172334" y="1906750"/>
                    </a:cubicBezTo>
                    <a:cubicBezTo>
                      <a:pt x="1160516" y="1914629"/>
                      <a:pt x="1164455" y="1926448"/>
                      <a:pt x="1160516" y="1938267"/>
                    </a:cubicBezTo>
                    <a:cubicBezTo>
                      <a:pt x="1156576" y="1934327"/>
                      <a:pt x="1152636" y="1926448"/>
                      <a:pt x="1156576" y="1922508"/>
                    </a:cubicBezTo>
                    <a:cubicBezTo>
                      <a:pt x="1148697" y="1922508"/>
                      <a:pt x="1140818" y="1934327"/>
                      <a:pt x="1140818" y="1942206"/>
                    </a:cubicBezTo>
                    <a:cubicBezTo>
                      <a:pt x="1144757" y="1957964"/>
                      <a:pt x="1136878" y="1961904"/>
                      <a:pt x="1152636" y="1973723"/>
                    </a:cubicBezTo>
                    <a:cubicBezTo>
                      <a:pt x="1160516" y="1977662"/>
                      <a:pt x="1140818" y="1989481"/>
                      <a:pt x="1140818" y="1997360"/>
                    </a:cubicBezTo>
                    <a:cubicBezTo>
                      <a:pt x="1132939" y="2013118"/>
                      <a:pt x="1148697" y="2017058"/>
                      <a:pt x="1148697" y="2032816"/>
                    </a:cubicBezTo>
                    <a:cubicBezTo>
                      <a:pt x="1148697" y="2052514"/>
                      <a:pt x="1172334" y="2068272"/>
                      <a:pt x="1160516" y="2091910"/>
                    </a:cubicBezTo>
                    <a:cubicBezTo>
                      <a:pt x="1140818" y="2119487"/>
                      <a:pt x="1195972" y="2111608"/>
                      <a:pt x="1211730" y="2131305"/>
                    </a:cubicBezTo>
                    <a:cubicBezTo>
                      <a:pt x="1219609" y="2139185"/>
                      <a:pt x="1239307" y="2135245"/>
                      <a:pt x="1239307" y="2147064"/>
                    </a:cubicBezTo>
                    <a:cubicBezTo>
                      <a:pt x="1235367" y="2158882"/>
                      <a:pt x="1251126" y="2154943"/>
                      <a:pt x="1259005" y="2162822"/>
                    </a:cubicBezTo>
                    <a:cubicBezTo>
                      <a:pt x="1266884" y="2174641"/>
                      <a:pt x="1274763" y="2178580"/>
                      <a:pt x="1274763" y="2198278"/>
                    </a:cubicBezTo>
                    <a:cubicBezTo>
                      <a:pt x="1274763" y="2210097"/>
                      <a:pt x="1266884" y="2225855"/>
                      <a:pt x="1274763" y="2233734"/>
                    </a:cubicBezTo>
                    <a:cubicBezTo>
                      <a:pt x="1278702" y="2241613"/>
                      <a:pt x="1270823" y="2245553"/>
                      <a:pt x="1278702" y="2253432"/>
                    </a:cubicBezTo>
                    <a:cubicBezTo>
                      <a:pt x="1282642" y="2265251"/>
                      <a:pt x="1274763" y="2265251"/>
                      <a:pt x="1274763" y="2277069"/>
                    </a:cubicBezTo>
                    <a:cubicBezTo>
                      <a:pt x="1278702" y="2284948"/>
                      <a:pt x="1278702" y="2288888"/>
                      <a:pt x="1282642" y="2296767"/>
                    </a:cubicBezTo>
                    <a:cubicBezTo>
                      <a:pt x="1282642" y="2304646"/>
                      <a:pt x="1274763" y="2308586"/>
                      <a:pt x="1282642" y="2312526"/>
                    </a:cubicBezTo>
                    <a:cubicBezTo>
                      <a:pt x="1290521" y="2320405"/>
                      <a:pt x="1282642" y="2332223"/>
                      <a:pt x="1282642" y="2344042"/>
                    </a:cubicBezTo>
                    <a:cubicBezTo>
                      <a:pt x="1282642" y="2344042"/>
                      <a:pt x="1286582" y="2344042"/>
                      <a:pt x="1286582" y="2340102"/>
                    </a:cubicBezTo>
                    <a:cubicBezTo>
                      <a:pt x="1290521" y="2351921"/>
                      <a:pt x="1282642" y="2363740"/>
                      <a:pt x="1286582" y="2375558"/>
                    </a:cubicBezTo>
                    <a:cubicBezTo>
                      <a:pt x="1294461" y="2391317"/>
                      <a:pt x="1310219" y="2395256"/>
                      <a:pt x="1322038" y="2411015"/>
                    </a:cubicBezTo>
                    <a:cubicBezTo>
                      <a:pt x="1325977" y="2418894"/>
                      <a:pt x="1337796" y="2430712"/>
                      <a:pt x="1337796" y="2442531"/>
                    </a:cubicBezTo>
                    <a:cubicBezTo>
                      <a:pt x="1345675" y="2458289"/>
                      <a:pt x="1325977" y="2470108"/>
                      <a:pt x="1322038" y="2481927"/>
                    </a:cubicBezTo>
                    <a:cubicBezTo>
                      <a:pt x="1322038" y="2481927"/>
                      <a:pt x="1322038" y="2477987"/>
                      <a:pt x="1322038" y="2477987"/>
                    </a:cubicBezTo>
                    <a:cubicBezTo>
                      <a:pt x="1310219" y="2485866"/>
                      <a:pt x="1298400" y="2481927"/>
                      <a:pt x="1282642" y="2481927"/>
                    </a:cubicBezTo>
                    <a:cubicBezTo>
                      <a:pt x="1282642" y="2497685"/>
                      <a:pt x="1302340" y="2497685"/>
                      <a:pt x="1302340" y="2509504"/>
                    </a:cubicBezTo>
                    <a:cubicBezTo>
                      <a:pt x="1302340" y="2517383"/>
                      <a:pt x="1302340" y="2521322"/>
                      <a:pt x="1314159" y="2521322"/>
                    </a:cubicBezTo>
                    <a:cubicBezTo>
                      <a:pt x="1322038" y="2529202"/>
                      <a:pt x="1341735" y="2556778"/>
                      <a:pt x="1353554" y="2541020"/>
                    </a:cubicBezTo>
                    <a:cubicBezTo>
                      <a:pt x="1357494" y="2560718"/>
                      <a:pt x="1377192" y="2564658"/>
                      <a:pt x="1385071" y="2580416"/>
                    </a:cubicBezTo>
                    <a:cubicBezTo>
                      <a:pt x="1392950" y="2600114"/>
                      <a:pt x="1385071" y="2615872"/>
                      <a:pt x="1381131" y="2631630"/>
                    </a:cubicBezTo>
                    <a:cubicBezTo>
                      <a:pt x="1373252" y="2647389"/>
                      <a:pt x="1369312" y="2647389"/>
                      <a:pt x="1373252" y="2663147"/>
                    </a:cubicBezTo>
                    <a:cubicBezTo>
                      <a:pt x="1377192" y="2671026"/>
                      <a:pt x="1389010" y="2678905"/>
                      <a:pt x="1392950" y="2678905"/>
                    </a:cubicBezTo>
                    <a:cubicBezTo>
                      <a:pt x="1389010" y="2671026"/>
                      <a:pt x="1385071" y="2667086"/>
                      <a:pt x="1377192" y="2667086"/>
                    </a:cubicBezTo>
                    <a:cubicBezTo>
                      <a:pt x="1377192" y="2663147"/>
                      <a:pt x="1377192" y="2655268"/>
                      <a:pt x="1377192" y="2651328"/>
                    </a:cubicBezTo>
                    <a:cubicBezTo>
                      <a:pt x="1377192" y="2651328"/>
                      <a:pt x="1377192" y="2651328"/>
                      <a:pt x="1381131" y="2651328"/>
                    </a:cubicBezTo>
                    <a:cubicBezTo>
                      <a:pt x="1389010" y="2674965"/>
                      <a:pt x="1420527" y="2686784"/>
                      <a:pt x="1432345" y="2706482"/>
                    </a:cubicBezTo>
                    <a:cubicBezTo>
                      <a:pt x="1436285" y="2714361"/>
                      <a:pt x="1448104" y="2722240"/>
                      <a:pt x="1452043" y="2730119"/>
                    </a:cubicBezTo>
                    <a:cubicBezTo>
                      <a:pt x="1455983" y="2737998"/>
                      <a:pt x="1448104" y="2753757"/>
                      <a:pt x="1459922" y="2757696"/>
                    </a:cubicBezTo>
                    <a:cubicBezTo>
                      <a:pt x="1475681" y="2765576"/>
                      <a:pt x="1499318" y="2737998"/>
                      <a:pt x="1487499" y="2722240"/>
                    </a:cubicBezTo>
                    <a:cubicBezTo>
                      <a:pt x="1483560" y="2714361"/>
                      <a:pt x="1483560" y="2698603"/>
                      <a:pt x="1479620" y="2694663"/>
                    </a:cubicBezTo>
                    <a:cubicBezTo>
                      <a:pt x="1471741" y="2686784"/>
                      <a:pt x="1467802" y="2682845"/>
                      <a:pt x="1463862" y="2674965"/>
                    </a:cubicBezTo>
                    <a:cubicBezTo>
                      <a:pt x="1459922" y="2694663"/>
                      <a:pt x="1444164" y="2682845"/>
                      <a:pt x="1444164" y="2667086"/>
                    </a:cubicBezTo>
                    <a:cubicBezTo>
                      <a:pt x="1444164" y="2651328"/>
                      <a:pt x="1448104" y="2651328"/>
                      <a:pt x="1444164" y="2635570"/>
                    </a:cubicBezTo>
                    <a:cubicBezTo>
                      <a:pt x="1440225" y="2627691"/>
                      <a:pt x="1444164" y="2619811"/>
                      <a:pt x="1444164" y="2607993"/>
                    </a:cubicBezTo>
                    <a:cubicBezTo>
                      <a:pt x="1420527" y="2604053"/>
                      <a:pt x="1452043" y="2541020"/>
                      <a:pt x="1420527" y="2533141"/>
                    </a:cubicBezTo>
                    <a:cubicBezTo>
                      <a:pt x="1420527" y="2537081"/>
                      <a:pt x="1424466" y="2544960"/>
                      <a:pt x="1420527" y="2548899"/>
                    </a:cubicBezTo>
                    <a:cubicBezTo>
                      <a:pt x="1420527" y="2541020"/>
                      <a:pt x="1416587" y="2533141"/>
                      <a:pt x="1424466" y="2525262"/>
                    </a:cubicBezTo>
                    <a:cubicBezTo>
                      <a:pt x="1404768" y="2513443"/>
                      <a:pt x="1392950" y="2474048"/>
                      <a:pt x="1400829" y="2454350"/>
                    </a:cubicBezTo>
                    <a:cubicBezTo>
                      <a:pt x="1400829" y="2454350"/>
                      <a:pt x="1392950" y="2438591"/>
                      <a:pt x="1392950" y="2434652"/>
                    </a:cubicBezTo>
                    <a:cubicBezTo>
                      <a:pt x="1392950" y="2430712"/>
                      <a:pt x="1389010" y="2418894"/>
                      <a:pt x="1381131" y="2418894"/>
                    </a:cubicBezTo>
                    <a:cubicBezTo>
                      <a:pt x="1377192" y="2418894"/>
                      <a:pt x="1377192" y="2403135"/>
                      <a:pt x="1377192" y="2399196"/>
                    </a:cubicBezTo>
                    <a:cubicBezTo>
                      <a:pt x="1373252" y="2387377"/>
                      <a:pt x="1365373" y="2379498"/>
                      <a:pt x="1357494" y="2371619"/>
                    </a:cubicBezTo>
                    <a:cubicBezTo>
                      <a:pt x="1345675" y="2355861"/>
                      <a:pt x="1353554" y="2347982"/>
                      <a:pt x="1357494" y="2332223"/>
                    </a:cubicBezTo>
                    <a:cubicBezTo>
                      <a:pt x="1361433" y="2320405"/>
                      <a:pt x="1353554" y="2304646"/>
                      <a:pt x="1361433" y="2292828"/>
                    </a:cubicBezTo>
                    <a:cubicBezTo>
                      <a:pt x="1369312" y="2281009"/>
                      <a:pt x="1377192" y="2269190"/>
                      <a:pt x="1369312" y="2257372"/>
                    </a:cubicBezTo>
                    <a:cubicBezTo>
                      <a:pt x="1373252" y="2261311"/>
                      <a:pt x="1381131" y="2265251"/>
                      <a:pt x="1385071" y="2269190"/>
                    </a:cubicBezTo>
                    <a:cubicBezTo>
                      <a:pt x="1396889" y="2281009"/>
                      <a:pt x="1396889" y="2273130"/>
                      <a:pt x="1408708" y="2273130"/>
                    </a:cubicBezTo>
                    <a:cubicBezTo>
                      <a:pt x="1412648" y="2277069"/>
                      <a:pt x="1416587" y="2273130"/>
                      <a:pt x="1416587" y="2281009"/>
                    </a:cubicBezTo>
                    <a:cubicBezTo>
                      <a:pt x="1416587" y="2292828"/>
                      <a:pt x="1428406" y="2288888"/>
                      <a:pt x="1432345" y="2292828"/>
                    </a:cubicBezTo>
                    <a:cubicBezTo>
                      <a:pt x="1440225" y="2296767"/>
                      <a:pt x="1436285" y="2304646"/>
                      <a:pt x="1432345" y="2308586"/>
                    </a:cubicBezTo>
                    <a:cubicBezTo>
                      <a:pt x="1424466" y="2324344"/>
                      <a:pt x="1432345" y="2332223"/>
                      <a:pt x="1432345" y="2347982"/>
                    </a:cubicBezTo>
                    <a:cubicBezTo>
                      <a:pt x="1432345" y="2359800"/>
                      <a:pt x="1436285" y="2375558"/>
                      <a:pt x="1436285" y="2387377"/>
                    </a:cubicBezTo>
                    <a:cubicBezTo>
                      <a:pt x="1436285" y="2395256"/>
                      <a:pt x="1444164" y="2399196"/>
                      <a:pt x="1444164" y="2399196"/>
                    </a:cubicBezTo>
                    <a:cubicBezTo>
                      <a:pt x="1432345" y="2403135"/>
                      <a:pt x="1428406" y="2414954"/>
                      <a:pt x="1420527" y="2422833"/>
                    </a:cubicBezTo>
                    <a:cubicBezTo>
                      <a:pt x="1440225" y="2442531"/>
                      <a:pt x="1440225" y="2411015"/>
                      <a:pt x="1444164" y="2403135"/>
                    </a:cubicBezTo>
                    <a:cubicBezTo>
                      <a:pt x="1444164" y="2414954"/>
                      <a:pt x="1475681" y="2493745"/>
                      <a:pt x="1487499" y="2477987"/>
                    </a:cubicBezTo>
                    <a:cubicBezTo>
                      <a:pt x="1491439" y="2481927"/>
                      <a:pt x="1491439" y="2481927"/>
                      <a:pt x="1495379" y="2481927"/>
                    </a:cubicBezTo>
                    <a:cubicBezTo>
                      <a:pt x="1487499" y="2489806"/>
                      <a:pt x="1491439" y="2505564"/>
                      <a:pt x="1491439" y="2513443"/>
                    </a:cubicBezTo>
                    <a:cubicBezTo>
                      <a:pt x="1491439" y="2525262"/>
                      <a:pt x="1515076" y="2517383"/>
                      <a:pt x="1515076" y="2529202"/>
                    </a:cubicBezTo>
                    <a:cubicBezTo>
                      <a:pt x="1515076" y="2537081"/>
                      <a:pt x="1511137" y="2552839"/>
                      <a:pt x="1526895" y="2548899"/>
                    </a:cubicBezTo>
                    <a:cubicBezTo>
                      <a:pt x="1538714" y="2548899"/>
                      <a:pt x="1538714" y="2560718"/>
                      <a:pt x="1534774" y="2568597"/>
                    </a:cubicBezTo>
                    <a:cubicBezTo>
                      <a:pt x="1534774" y="2568597"/>
                      <a:pt x="1534774" y="2568597"/>
                      <a:pt x="1534774" y="2568597"/>
                    </a:cubicBezTo>
                    <a:cubicBezTo>
                      <a:pt x="1526895" y="2576476"/>
                      <a:pt x="1519016" y="2604053"/>
                      <a:pt x="1519016" y="2604053"/>
                    </a:cubicBezTo>
                    <a:cubicBezTo>
                      <a:pt x="1522955" y="2604053"/>
                      <a:pt x="1530835" y="2607993"/>
                      <a:pt x="1538714" y="2607993"/>
                    </a:cubicBezTo>
                    <a:cubicBezTo>
                      <a:pt x="1534774" y="2611932"/>
                      <a:pt x="1538714" y="2611932"/>
                      <a:pt x="1534774" y="2615872"/>
                    </a:cubicBezTo>
                    <a:cubicBezTo>
                      <a:pt x="1538714" y="2615872"/>
                      <a:pt x="1542653" y="2611932"/>
                      <a:pt x="1546593" y="2611932"/>
                    </a:cubicBezTo>
                    <a:cubicBezTo>
                      <a:pt x="1550532" y="2619811"/>
                      <a:pt x="1554472" y="2627691"/>
                      <a:pt x="1566291" y="2631630"/>
                    </a:cubicBezTo>
                    <a:cubicBezTo>
                      <a:pt x="1566291" y="2631630"/>
                      <a:pt x="1566291" y="2635570"/>
                      <a:pt x="1566291" y="2635570"/>
                    </a:cubicBezTo>
                    <a:cubicBezTo>
                      <a:pt x="1566291" y="2635570"/>
                      <a:pt x="1566291" y="2635570"/>
                      <a:pt x="1566291" y="2635570"/>
                    </a:cubicBezTo>
                    <a:cubicBezTo>
                      <a:pt x="1566291" y="2635570"/>
                      <a:pt x="1566291" y="2635570"/>
                      <a:pt x="1566291" y="2635570"/>
                    </a:cubicBezTo>
                    <a:cubicBezTo>
                      <a:pt x="1570230" y="2639509"/>
                      <a:pt x="1574170" y="2647389"/>
                      <a:pt x="1578109" y="2655268"/>
                    </a:cubicBezTo>
                    <a:cubicBezTo>
                      <a:pt x="1578109" y="2651328"/>
                      <a:pt x="1578109" y="2651328"/>
                      <a:pt x="1578109" y="2647389"/>
                    </a:cubicBezTo>
                    <a:cubicBezTo>
                      <a:pt x="1582049" y="2651328"/>
                      <a:pt x="1574170" y="2655268"/>
                      <a:pt x="1582049" y="2663147"/>
                    </a:cubicBezTo>
                    <a:cubicBezTo>
                      <a:pt x="1585989" y="2671026"/>
                      <a:pt x="1593868" y="2674965"/>
                      <a:pt x="1601747" y="2682845"/>
                    </a:cubicBezTo>
                    <a:cubicBezTo>
                      <a:pt x="1621445" y="2702543"/>
                      <a:pt x="1633263" y="2730119"/>
                      <a:pt x="1652961" y="2753757"/>
                    </a:cubicBezTo>
                    <a:cubicBezTo>
                      <a:pt x="1668719" y="2777394"/>
                      <a:pt x="1656901" y="2804971"/>
                      <a:pt x="1672659" y="2828609"/>
                    </a:cubicBezTo>
                    <a:cubicBezTo>
                      <a:pt x="1684478" y="2848306"/>
                      <a:pt x="1664780" y="2856185"/>
                      <a:pt x="1656901" y="2875883"/>
                    </a:cubicBezTo>
                    <a:cubicBezTo>
                      <a:pt x="1660840" y="2875883"/>
                      <a:pt x="1664780" y="2875883"/>
                      <a:pt x="1668719" y="2879823"/>
                    </a:cubicBezTo>
                    <a:cubicBezTo>
                      <a:pt x="1668719" y="2879823"/>
                      <a:pt x="1645082" y="2891642"/>
                      <a:pt x="1645082" y="2899521"/>
                    </a:cubicBezTo>
                    <a:cubicBezTo>
                      <a:pt x="1645082" y="2907400"/>
                      <a:pt x="1649022" y="2915279"/>
                      <a:pt x="1649022" y="2923158"/>
                    </a:cubicBezTo>
                    <a:cubicBezTo>
                      <a:pt x="1660840" y="2950735"/>
                      <a:pt x="1680538" y="2966493"/>
                      <a:pt x="1704176" y="2978312"/>
                    </a:cubicBezTo>
                    <a:cubicBezTo>
                      <a:pt x="1719934" y="2986191"/>
                      <a:pt x="1719934" y="3001950"/>
                      <a:pt x="1731753" y="3013768"/>
                    </a:cubicBezTo>
                    <a:cubicBezTo>
                      <a:pt x="1743571" y="3021647"/>
                      <a:pt x="1759329" y="3029526"/>
                      <a:pt x="1775088" y="3033466"/>
                    </a:cubicBezTo>
                    <a:cubicBezTo>
                      <a:pt x="1779027" y="3033466"/>
                      <a:pt x="1798725" y="3033466"/>
                      <a:pt x="1802665" y="3037406"/>
                    </a:cubicBezTo>
                    <a:cubicBezTo>
                      <a:pt x="1822363" y="3053164"/>
                      <a:pt x="1830242" y="3072862"/>
                      <a:pt x="1853879" y="3080741"/>
                    </a:cubicBezTo>
                    <a:cubicBezTo>
                      <a:pt x="1881456" y="3092559"/>
                      <a:pt x="1905093" y="3104378"/>
                      <a:pt x="1936610" y="3112257"/>
                    </a:cubicBezTo>
                    <a:cubicBezTo>
                      <a:pt x="1948429" y="3116197"/>
                      <a:pt x="1952368" y="3128016"/>
                      <a:pt x="1960247" y="3128016"/>
                    </a:cubicBezTo>
                    <a:cubicBezTo>
                      <a:pt x="1976006" y="3131955"/>
                      <a:pt x="1987824" y="3143774"/>
                      <a:pt x="2003583" y="3147713"/>
                    </a:cubicBezTo>
                    <a:cubicBezTo>
                      <a:pt x="2019341" y="3151653"/>
                      <a:pt x="2031160" y="3163472"/>
                      <a:pt x="2050857" y="3159532"/>
                    </a:cubicBezTo>
                    <a:cubicBezTo>
                      <a:pt x="2070555" y="3155593"/>
                      <a:pt x="2090253" y="3147713"/>
                      <a:pt x="2109951" y="3139834"/>
                    </a:cubicBezTo>
                    <a:cubicBezTo>
                      <a:pt x="2133588" y="3128016"/>
                      <a:pt x="2149347" y="3131955"/>
                      <a:pt x="2172984" y="3143774"/>
                    </a:cubicBezTo>
                    <a:cubicBezTo>
                      <a:pt x="2172984" y="3143774"/>
                      <a:pt x="2172984" y="3143774"/>
                      <a:pt x="2172984" y="3139834"/>
                    </a:cubicBezTo>
                    <a:cubicBezTo>
                      <a:pt x="2169044" y="3131955"/>
                      <a:pt x="2157226" y="3135895"/>
                      <a:pt x="2153286" y="3128016"/>
                    </a:cubicBezTo>
                    <a:cubicBezTo>
                      <a:pt x="2216319" y="3151653"/>
                      <a:pt x="2224198" y="3234384"/>
                      <a:pt x="2287231" y="3258021"/>
                    </a:cubicBezTo>
                    <a:cubicBezTo>
                      <a:pt x="2306929" y="3265900"/>
                      <a:pt x="2322688" y="3261961"/>
                      <a:pt x="2346325" y="3269840"/>
                    </a:cubicBezTo>
                    <a:cubicBezTo>
                      <a:pt x="2362083" y="3281659"/>
                      <a:pt x="2366023" y="3281659"/>
                      <a:pt x="2381781" y="3285598"/>
                    </a:cubicBezTo>
                    <a:cubicBezTo>
                      <a:pt x="2397539" y="3289538"/>
                      <a:pt x="2448754" y="3321054"/>
                      <a:pt x="2452693" y="3289538"/>
                    </a:cubicBezTo>
                    <a:cubicBezTo>
                      <a:pt x="2464512" y="3297417"/>
                      <a:pt x="2460572" y="3285598"/>
                      <a:pt x="2468451" y="3297417"/>
                    </a:cubicBezTo>
                    <a:cubicBezTo>
                      <a:pt x="2472391" y="3305296"/>
                      <a:pt x="2472391" y="3305296"/>
                      <a:pt x="2472391" y="3313175"/>
                    </a:cubicBezTo>
                    <a:cubicBezTo>
                      <a:pt x="2472391" y="3313175"/>
                      <a:pt x="2476331" y="3313175"/>
                      <a:pt x="2472391" y="3313175"/>
                    </a:cubicBezTo>
                    <a:cubicBezTo>
                      <a:pt x="2464512" y="3313175"/>
                      <a:pt x="2456633" y="3293478"/>
                      <a:pt x="2456633" y="3313175"/>
                    </a:cubicBezTo>
                    <a:cubicBezTo>
                      <a:pt x="2456633" y="3328933"/>
                      <a:pt x="2472391" y="3336813"/>
                      <a:pt x="2480270" y="3344692"/>
                    </a:cubicBezTo>
                    <a:cubicBezTo>
                      <a:pt x="2496029" y="3356511"/>
                      <a:pt x="2499968" y="3376208"/>
                      <a:pt x="2515726" y="3388027"/>
                    </a:cubicBezTo>
                    <a:cubicBezTo>
                      <a:pt x="2519666" y="3391967"/>
                      <a:pt x="2539364" y="3415604"/>
                      <a:pt x="2543303" y="3415604"/>
                    </a:cubicBezTo>
                    <a:cubicBezTo>
                      <a:pt x="2539364" y="3423483"/>
                      <a:pt x="2531484" y="3423483"/>
                      <a:pt x="2539364" y="3431362"/>
                    </a:cubicBezTo>
                    <a:cubicBezTo>
                      <a:pt x="2543303" y="3435302"/>
                      <a:pt x="2543303" y="3439241"/>
                      <a:pt x="2543303" y="3443181"/>
                    </a:cubicBezTo>
                    <a:cubicBezTo>
                      <a:pt x="2535424" y="3455000"/>
                      <a:pt x="2527545" y="3458939"/>
                      <a:pt x="2539364" y="3474698"/>
                    </a:cubicBezTo>
                    <a:cubicBezTo>
                      <a:pt x="2543303" y="3478637"/>
                      <a:pt x="2566941" y="3502274"/>
                      <a:pt x="2574820" y="3498335"/>
                    </a:cubicBezTo>
                    <a:cubicBezTo>
                      <a:pt x="2598457" y="3490456"/>
                      <a:pt x="2570880" y="3474698"/>
                      <a:pt x="2570880" y="3466818"/>
                    </a:cubicBezTo>
                    <a:cubicBezTo>
                      <a:pt x="2574820" y="3470758"/>
                      <a:pt x="2582699" y="3474698"/>
                      <a:pt x="2586638" y="3478637"/>
                    </a:cubicBezTo>
                    <a:cubicBezTo>
                      <a:pt x="2594518" y="3486516"/>
                      <a:pt x="2590578" y="3494395"/>
                      <a:pt x="2598457" y="3502274"/>
                    </a:cubicBezTo>
                    <a:cubicBezTo>
                      <a:pt x="2602397" y="3506214"/>
                      <a:pt x="2622095" y="3514093"/>
                      <a:pt x="2629974" y="3518033"/>
                    </a:cubicBezTo>
                    <a:cubicBezTo>
                      <a:pt x="2657551" y="3533791"/>
                      <a:pt x="2622095" y="3561368"/>
                      <a:pt x="2661490" y="3569247"/>
                    </a:cubicBezTo>
                    <a:cubicBezTo>
                      <a:pt x="2661490" y="3557428"/>
                      <a:pt x="2657551" y="3557428"/>
                      <a:pt x="2653611" y="3549549"/>
                    </a:cubicBezTo>
                    <a:cubicBezTo>
                      <a:pt x="2661490" y="3545610"/>
                      <a:pt x="2677249" y="3585005"/>
                      <a:pt x="2677249" y="3592884"/>
                    </a:cubicBezTo>
                    <a:cubicBezTo>
                      <a:pt x="2685128" y="3581066"/>
                      <a:pt x="2689067" y="3569247"/>
                      <a:pt x="2704825" y="3573187"/>
                    </a:cubicBezTo>
                    <a:cubicBezTo>
                      <a:pt x="2693007" y="3577126"/>
                      <a:pt x="2716644" y="3581066"/>
                      <a:pt x="2708765" y="3573187"/>
                    </a:cubicBezTo>
                    <a:cubicBezTo>
                      <a:pt x="2716644" y="3573187"/>
                      <a:pt x="2732403" y="3581066"/>
                      <a:pt x="2736342" y="3588945"/>
                    </a:cubicBezTo>
                    <a:cubicBezTo>
                      <a:pt x="2740282" y="3596824"/>
                      <a:pt x="2740282" y="3604703"/>
                      <a:pt x="2748161" y="3608643"/>
                    </a:cubicBezTo>
                    <a:cubicBezTo>
                      <a:pt x="2759979" y="3616522"/>
                      <a:pt x="2763919" y="3600764"/>
                      <a:pt x="2767858" y="3596824"/>
                    </a:cubicBezTo>
                    <a:cubicBezTo>
                      <a:pt x="2767858" y="3600764"/>
                      <a:pt x="2767858" y="3604703"/>
                      <a:pt x="2767858" y="3612582"/>
                    </a:cubicBezTo>
                    <a:cubicBezTo>
                      <a:pt x="2763919" y="3612582"/>
                      <a:pt x="2763919" y="3612582"/>
                      <a:pt x="2763919" y="3612582"/>
                    </a:cubicBezTo>
                    <a:cubicBezTo>
                      <a:pt x="2759979" y="3616522"/>
                      <a:pt x="2756040" y="3616522"/>
                      <a:pt x="2752100" y="3620461"/>
                    </a:cubicBezTo>
                    <a:cubicBezTo>
                      <a:pt x="2752100" y="3620461"/>
                      <a:pt x="2752100" y="3620461"/>
                      <a:pt x="2752100" y="3624401"/>
                    </a:cubicBezTo>
                    <a:cubicBezTo>
                      <a:pt x="2756040" y="3624401"/>
                      <a:pt x="2759979" y="3620461"/>
                      <a:pt x="2763919" y="3620461"/>
                    </a:cubicBezTo>
                    <a:cubicBezTo>
                      <a:pt x="2763919" y="3628341"/>
                      <a:pt x="2763919" y="3636220"/>
                      <a:pt x="2767858" y="3636220"/>
                    </a:cubicBezTo>
                    <a:cubicBezTo>
                      <a:pt x="2779677" y="3644099"/>
                      <a:pt x="2791496" y="3628341"/>
                      <a:pt x="2803315" y="3624401"/>
                    </a:cubicBezTo>
                    <a:cubicBezTo>
                      <a:pt x="2834831" y="3620461"/>
                      <a:pt x="2779677" y="3585005"/>
                      <a:pt x="2795436" y="3577126"/>
                    </a:cubicBezTo>
                    <a:cubicBezTo>
                      <a:pt x="2803315" y="3573187"/>
                      <a:pt x="2815133" y="3577126"/>
                      <a:pt x="2823012" y="3565307"/>
                    </a:cubicBezTo>
                    <a:cubicBezTo>
                      <a:pt x="2834831" y="3549549"/>
                      <a:pt x="2834831" y="3537731"/>
                      <a:pt x="2858469" y="3537731"/>
                    </a:cubicBezTo>
                    <a:cubicBezTo>
                      <a:pt x="2878166" y="3541670"/>
                      <a:pt x="2886045" y="3561368"/>
                      <a:pt x="2893925" y="3577126"/>
                    </a:cubicBezTo>
                    <a:cubicBezTo>
                      <a:pt x="2893925" y="3569247"/>
                      <a:pt x="2893925" y="3569247"/>
                      <a:pt x="2901804" y="3569247"/>
                    </a:cubicBezTo>
                    <a:cubicBezTo>
                      <a:pt x="2901804" y="3569247"/>
                      <a:pt x="2901804" y="3573187"/>
                      <a:pt x="2901804" y="3577126"/>
                    </a:cubicBezTo>
                    <a:cubicBezTo>
                      <a:pt x="2905743" y="3577126"/>
                      <a:pt x="2905743" y="3573187"/>
                      <a:pt x="2909683" y="3569247"/>
                    </a:cubicBezTo>
                    <a:cubicBezTo>
                      <a:pt x="2909683" y="3569247"/>
                      <a:pt x="2909683" y="3573187"/>
                      <a:pt x="2909683" y="3573187"/>
                    </a:cubicBezTo>
                    <a:cubicBezTo>
                      <a:pt x="2893925" y="3565307"/>
                      <a:pt x="2901804" y="3588945"/>
                      <a:pt x="2889985" y="3585005"/>
                    </a:cubicBezTo>
                    <a:cubicBezTo>
                      <a:pt x="2889985" y="3612582"/>
                      <a:pt x="2909683" y="3624401"/>
                      <a:pt x="2921502" y="3644099"/>
                    </a:cubicBezTo>
                    <a:cubicBezTo>
                      <a:pt x="2925441" y="3651978"/>
                      <a:pt x="2937260" y="3663797"/>
                      <a:pt x="2937260" y="3675615"/>
                    </a:cubicBezTo>
                    <a:cubicBezTo>
                      <a:pt x="2941199" y="3687434"/>
                      <a:pt x="2925441" y="3687434"/>
                      <a:pt x="2937260" y="3703192"/>
                    </a:cubicBezTo>
                    <a:cubicBezTo>
                      <a:pt x="2949079" y="3718950"/>
                      <a:pt x="2929381" y="3715011"/>
                      <a:pt x="2929381" y="3726830"/>
                    </a:cubicBezTo>
                    <a:cubicBezTo>
                      <a:pt x="2929381" y="3742588"/>
                      <a:pt x="2937260" y="3758346"/>
                      <a:pt x="2937260" y="3774104"/>
                    </a:cubicBezTo>
                    <a:cubicBezTo>
                      <a:pt x="2937260" y="3781983"/>
                      <a:pt x="2929381" y="3797742"/>
                      <a:pt x="2937260" y="3801681"/>
                    </a:cubicBezTo>
                    <a:cubicBezTo>
                      <a:pt x="2925441" y="3809561"/>
                      <a:pt x="2929381" y="3817440"/>
                      <a:pt x="2941199" y="3813500"/>
                    </a:cubicBezTo>
                    <a:cubicBezTo>
                      <a:pt x="2941199" y="3817440"/>
                      <a:pt x="2937260" y="3817440"/>
                      <a:pt x="2933320" y="3817440"/>
                    </a:cubicBezTo>
                    <a:cubicBezTo>
                      <a:pt x="2937260" y="3817440"/>
                      <a:pt x="2937260" y="3825319"/>
                      <a:pt x="2945139" y="3821379"/>
                    </a:cubicBezTo>
                    <a:cubicBezTo>
                      <a:pt x="2937260" y="3829258"/>
                      <a:pt x="2929381" y="3868654"/>
                      <a:pt x="2909683" y="3864715"/>
                    </a:cubicBezTo>
                    <a:cubicBezTo>
                      <a:pt x="2913623" y="3868654"/>
                      <a:pt x="2913623" y="3868654"/>
                      <a:pt x="2909683" y="3876533"/>
                    </a:cubicBezTo>
                    <a:cubicBezTo>
                      <a:pt x="2905743" y="3888352"/>
                      <a:pt x="2897864" y="3884412"/>
                      <a:pt x="2897864" y="3888352"/>
                    </a:cubicBezTo>
                    <a:cubicBezTo>
                      <a:pt x="2897864" y="3892291"/>
                      <a:pt x="2874227" y="3892291"/>
                      <a:pt x="2870287" y="3896231"/>
                    </a:cubicBezTo>
                    <a:cubicBezTo>
                      <a:pt x="2858469" y="3908050"/>
                      <a:pt x="2874227" y="3915929"/>
                      <a:pt x="2866348" y="3927748"/>
                    </a:cubicBezTo>
                    <a:cubicBezTo>
                      <a:pt x="2858469" y="3923808"/>
                      <a:pt x="2850590" y="3923808"/>
                      <a:pt x="2846650" y="3931687"/>
                    </a:cubicBezTo>
                    <a:cubicBezTo>
                      <a:pt x="2834831" y="3947445"/>
                      <a:pt x="2850590" y="3935627"/>
                      <a:pt x="2850590" y="3939566"/>
                    </a:cubicBezTo>
                    <a:cubicBezTo>
                      <a:pt x="2870287" y="3963204"/>
                      <a:pt x="2823012" y="3959264"/>
                      <a:pt x="2815133" y="3975022"/>
                    </a:cubicBezTo>
                    <a:cubicBezTo>
                      <a:pt x="2795436" y="3963204"/>
                      <a:pt x="2791496" y="3994720"/>
                      <a:pt x="2795436" y="4002599"/>
                    </a:cubicBezTo>
                    <a:cubicBezTo>
                      <a:pt x="2799375" y="4022297"/>
                      <a:pt x="2763919" y="4049874"/>
                      <a:pt x="2779677" y="4061693"/>
                    </a:cubicBezTo>
                    <a:cubicBezTo>
                      <a:pt x="2767858" y="4061693"/>
                      <a:pt x="2775738" y="4077451"/>
                      <a:pt x="2763919" y="4077451"/>
                    </a:cubicBezTo>
                    <a:cubicBezTo>
                      <a:pt x="2748161" y="4077451"/>
                      <a:pt x="2756040" y="4089270"/>
                      <a:pt x="2759979" y="4101089"/>
                    </a:cubicBezTo>
                    <a:cubicBezTo>
                      <a:pt x="2763919" y="4108968"/>
                      <a:pt x="2756040" y="4116847"/>
                      <a:pt x="2759979" y="4124726"/>
                    </a:cubicBezTo>
                    <a:cubicBezTo>
                      <a:pt x="2763919" y="4132605"/>
                      <a:pt x="2767858" y="4148363"/>
                      <a:pt x="2752100" y="4148363"/>
                    </a:cubicBezTo>
                    <a:cubicBezTo>
                      <a:pt x="2756040" y="4168061"/>
                      <a:pt x="2783617" y="4172001"/>
                      <a:pt x="2787556" y="4191698"/>
                    </a:cubicBezTo>
                    <a:cubicBezTo>
                      <a:pt x="2791496" y="4211396"/>
                      <a:pt x="2803315" y="4183819"/>
                      <a:pt x="2807254" y="4179880"/>
                    </a:cubicBezTo>
                    <a:cubicBezTo>
                      <a:pt x="2803315" y="4175940"/>
                      <a:pt x="2795436" y="4175940"/>
                      <a:pt x="2787556" y="4179880"/>
                    </a:cubicBezTo>
                    <a:cubicBezTo>
                      <a:pt x="2787556" y="4172001"/>
                      <a:pt x="2791496" y="4168061"/>
                      <a:pt x="2795436" y="4160182"/>
                    </a:cubicBezTo>
                    <a:cubicBezTo>
                      <a:pt x="2795436" y="4168061"/>
                      <a:pt x="2799375" y="4172001"/>
                      <a:pt x="2803315" y="4175940"/>
                    </a:cubicBezTo>
                    <a:cubicBezTo>
                      <a:pt x="2803315" y="4172001"/>
                      <a:pt x="2807254" y="4172001"/>
                      <a:pt x="2807254" y="4168061"/>
                    </a:cubicBezTo>
                    <a:cubicBezTo>
                      <a:pt x="2811194" y="4191698"/>
                      <a:pt x="2791496" y="4207457"/>
                      <a:pt x="2779677" y="4211396"/>
                    </a:cubicBezTo>
                    <a:cubicBezTo>
                      <a:pt x="2779677" y="4219276"/>
                      <a:pt x="2759979" y="4231094"/>
                      <a:pt x="2752100" y="4238974"/>
                    </a:cubicBezTo>
                    <a:cubicBezTo>
                      <a:pt x="2740282" y="4250792"/>
                      <a:pt x="2732403" y="4266550"/>
                      <a:pt x="2732403" y="4282309"/>
                    </a:cubicBezTo>
                    <a:cubicBezTo>
                      <a:pt x="2732403" y="4290188"/>
                      <a:pt x="2744221" y="4298067"/>
                      <a:pt x="2740282" y="4305946"/>
                    </a:cubicBezTo>
                    <a:cubicBezTo>
                      <a:pt x="2744221" y="4317765"/>
                      <a:pt x="2752100" y="4329583"/>
                      <a:pt x="2756040" y="4341402"/>
                    </a:cubicBezTo>
                    <a:cubicBezTo>
                      <a:pt x="2759979" y="4353221"/>
                      <a:pt x="2744221" y="4345342"/>
                      <a:pt x="2740282" y="4357161"/>
                    </a:cubicBezTo>
                    <a:cubicBezTo>
                      <a:pt x="2740282" y="4372919"/>
                      <a:pt x="2763919" y="4376858"/>
                      <a:pt x="2775738" y="4384737"/>
                    </a:cubicBezTo>
                    <a:cubicBezTo>
                      <a:pt x="2815133" y="4408375"/>
                      <a:pt x="2826952" y="4451710"/>
                      <a:pt x="2854529" y="4487166"/>
                    </a:cubicBezTo>
                    <a:cubicBezTo>
                      <a:pt x="2882106" y="4526562"/>
                      <a:pt x="2889985" y="4577776"/>
                      <a:pt x="2917562" y="4617172"/>
                    </a:cubicBezTo>
                    <a:cubicBezTo>
                      <a:pt x="2925441" y="4632930"/>
                      <a:pt x="2929381" y="4640809"/>
                      <a:pt x="2933320" y="4656567"/>
                    </a:cubicBezTo>
                    <a:cubicBezTo>
                      <a:pt x="2941199" y="4668386"/>
                      <a:pt x="2964837" y="4676265"/>
                      <a:pt x="2960897" y="4695963"/>
                    </a:cubicBezTo>
                    <a:cubicBezTo>
                      <a:pt x="2956958" y="4703842"/>
                      <a:pt x="2984535" y="4731419"/>
                      <a:pt x="2988474" y="4739298"/>
                    </a:cubicBezTo>
                    <a:cubicBezTo>
                      <a:pt x="3000293" y="4758996"/>
                      <a:pt x="3016051" y="4774754"/>
                      <a:pt x="3012112" y="4798392"/>
                    </a:cubicBezTo>
                    <a:cubicBezTo>
                      <a:pt x="3012112" y="4798392"/>
                      <a:pt x="3008172" y="4798392"/>
                      <a:pt x="3008172" y="4794452"/>
                    </a:cubicBezTo>
                    <a:cubicBezTo>
                      <a:pt x="3008172" y="4798392"/>
                      <a:pt x="3008172" y="4802332"/>
                      <a:pt x="3004232" y="4802332"/>
                    </a:cubicBezTo>
                    <a:cubicBezTo>
                      <a:pt x="3012112" y="4806271"/>
                      <a:pt x="3023930" y="4833848"/>
                      <a:pt x="3035749" y="4845666"/>
                    </a:cubicBezTo>
                    <a:cubicBezTo>
                      <a:pt x="3059386" y="4873243"/>
                      <a:pt x="3086963" y="4892941"/>
                      <a:pt x="3118480" y="4908700"/>
                    </a:cubicBezTo>
                    <a:cubicBezTo>
                      <a:pt x="3138178" y="4920519"/>
                      <a:pt x="3157875" y="4932337"/>
                      <a:pt x="3181513" y="4944156"/>
                    </a:cubicBezTo>
                    <a:cubicBezTo>
                      <a:pt x="3209090" y="4959914"/>
                      <a:pt x="3252425" y="4971732"/>
                      <a:pt x="3272123" y="4999310"/>
                    </a:cubicBezTo>
                    <a:cubicBezTo>
                      <a:pt x="3287881" y="5022947"/>
                      <a:pt x="3315458" y="5034766"/>
                      <a:pt x="3327277" y="5050524"/>
                    </a:cubicBezTo>
                    <a:cubicBezTo>
                      <a:pt x="3339095" y="5066282"/>
                      <a:pt x="3346975" y="5113557"/>
                      <a:pt x="3350914" y="5137195"/>
                    </a:cubicBezTo>
                    <a:cubicBezTo>
                      <a:pt x="3354854" y="5172651"/>
                      <a:pt x="3366673" y="5212046"/>
                      <a:pt x="3366673" y="5251442"/>
                    </a:cubicBezTo>
                    <a:cubicBezTo>
                      <a:pt x="3366673" y="5259321"/>
                      <a:pt x="3370612" y="5322354"/>
                      <a:pt x="3354854" y="5310535"/>
                    </a:cubicBezTo>
                    <a:cubicBezTo>
                      <a:pt x="3354854" y="5318414"/>
                      <a:pt x="3346975" y="5334173"/>
                      <a:pt x="3354854" y="5338112"/>
                    </a:cubicBezTo>
                    <a:cubicBezTo>
                      <a:pt x="3366673" y="5345991"/>
                      <a:pt x="3358793" y="5357810"/>
                      <a:pt x="3362733" y="5373569"/>
                    </a:cubicBezTo>
                    <a:cubicBezTo>
                      <a:pt x="3366673" y="5389327"/>
                      <a:pt x="3362733" y="5405085"/>
                      <a:pt x="3370612" y="5420843"/>
                    </a:cubicBezTo>
                    <a:cubicBezTo>
                      <a:pt x="3382431" y="5444480"/>
                      <a:pt x="3362733" y="5448420"/>
                      <a:pt x="3366673" y="5468118"/>
                    </a:cubicBezTo>
                    <a:cubicBezTo>
                      <a:pt x="3370612" y="5491756"/>
                      <a:pt x="3374552" y="5507514"/>
                      <a:pt x="3370612" y="5531151"/>
                    </a:cubicBezTo>
                    <a:cubicBezTo>
                      <a:pt x="3370612" y="5542970"/>
                      <a:pt x="3374552" y="5554788"/>
                      <a:pt x="3374552" y="5562667"/>
                    </a:cubicBezTo>
                    <a:cubicBezTo>
                      <a:pt x="3374552" y="5570547"/>
                      <a:pt x="3370612" y="5574486"/>
                      <a:pt x="3370612" y="5582365"/>
                    </a:cubicBezTo>
                    <a:cubicBezTo>
                      <a:pt x="3370612" y="5602063"/>
                      <a:pt x="3374552" y="5613882"/>
                      <a:pt x="3362733" y="5633580"/>
                    </a:cubicBezTo>
                    <a:cubicBezTo>
                      <a:pt x="3354854" y="5645399"/>
                      <a:pt x="3378491" y="5669036"/>
                      <a:pt x="3382431" y="5680854"/>
                    </a:cubicBezTo>
                    <a:cubicBezTo>
                      <a:pt x="3386370" y="5688734"/>
                      <a:pt x="3382431" y="5700552"/>
                      <a:pt x="3378491" y="5708432"/>
                    </a:cubicBezTo>
                    <a:cubicBezTo>
                      <a:pt x="3362733" y="5720250"/>
                      <a:pt x="3374552" y="5747827"/>
                      <a:pt x="3382431" y="5759646"/>
                    </a:cubicBezTo>
                    <a:cubicBezTo>
                      <a:pt x="3390310" y="5779344"/>
                      <a:pt x="3394249" y="5795102"/>
                      <a:pt x="3402129" y="5814800"/>
                    </a:cubicBezTo>
                    <a:cubicBezTo>
                      <a:pt x="3406068" y="5826619"/>
                      <a:pt x="3417887" y="5842377"/>
                      <a:pt x="3413947" y="5858135"/>
                    </a:cubicBezTo>
                    <a:cubicBezTo>
                      <a:pt x="3413947" y="5866014"/>
                      <a:pt x="3406068" y="5869954"/>
                      <a:pt x="3410008" y="5877833"/>
                    </a:cubicBezTo>
                    <a:cubicBezTo>
                      <a:pt x="3413947" y="5885712"/>
                      <a:pt x="3417887" y="5893591"/>
                      <a:pt x="3417887" y="5901470"/>
                    </a:cubicBezTo>
                    <a:cubicBezTo>
                      <a:pt x="3417887" y="5909349"/>
                      <a:pt x="3410008" y="5917228"/>
                      <a:pt x="3410008" y="5925108"/>
                    </a:cubicBezTo>
                    <a:cubicBezTo>
                      <a:pt x="3410008" y="5940866"/>
                      <a:pt x="3417887" y="5960564"/>
                      <a:pt x="3413947" y="5976322"/>
                    </a:cubicBezTo>
                    <a:cubicBezTo>
                      <a:pt x="3410008" y="5992080"/>
                      <a:pt x="3406068" y="5999959"/>
                      <a:pt x="3406068" y="6015717"/>
                    </a:cubicBezTo>
                    <a:cubicBezTo>
                      <a:pt x="3406068" y="6031476"/>
                      <a:pt x="3402129" y="6047234"/>
                      <a:pt x="3402129" y="6066932"/>
                    </a:cubicBezTo>
                    <a:cubicBezTo>
                      <a:pt x="3398189" y="6066932"/>
                      <a:pt x="3394249" y="6062993"/>
                      <a:pt x="3398189" y="6062993"/>
                    </a:cubicBezTo>
                    <a:cubicBezTo>
                      <a:pt x="3398189" y="6066932"/>
                      <a:pt x="3410008" y="6114207"/>
                      <a:pt x="3382431" y="6090570"/>
                    </a:cubicBezTo>
                    <a:cubicBezTo>
                      <a:pt x="3378491" y="6106328"/>
                      <a:pt x="3394249" y="6122086"/>
                      <a:pt x="3398189" y="6137844"/>
                    </a:cubicBezTo>
                    <a:cubicBezTo>
                      <a:pt x="3406068" y="6145723"/>
                      <a:pt x="3406068" y="6165421"/>
                      <a:pt x="3413947" y="6177240"/>
                    </a:cubicBezTo>
                    <a:cubicBezTo>
                      <a:pt x="3421827" y="6189059"/>
                      <a:pt x="3433645" y="6204817"/>
                      <a:pt x="3437585" y="6220575"/>
                    </a:cubicBezTo>
                    <a:cubicBezTo>
                      <a:pt x="3441524" y="6228454"/>
                      <a:pt x="3441524" y="6240273"/>
                      <a:pt x="3433645" y="6248152"/>
                    </a:cubicBezTo>
                    <a:cubicBezTo>
                      <a:pt x="3421827" y="6256031"/>
                      <a:pt x="3429706" y="6275729"/>
                      <a:pt x="3433645" y="6287548"/>
                    </a:cubicBezTo>
                    <a:cubicBezTo>
                      <a:pt x="3437585" y="6299367"/>
                      <a:pt x="3437585" y="6311185"/>
                      <a:pt x="3441524" y="6323004"/>
                    </a:cubicBezTo>
                    <a:cubicBezTo>
                      <a:pt x="3445464" y="6330883"/>
                      <a:pt x="3449403" y="6338762"/>
                      <a:pt x="3457282" y="6342702"/>
                    </a:cubicBezTo>
                    <a:cubicBezTo>
                      <a:pt x="3465162" y="6346641"/>
                      <a:pt x="3461222" y="6350581"/>
                      <a:pt x="3469101" y="6354520"/>
                    </a:cubicBezTo>
                    <a:cubicBezTo>
                      <a:pt x="3461222" y="6358460"/>
                      <a:pt x="3461222" y="6354520"/>
                      <a:pt x="3449403" y="6354520"/>
                    </a:cubicBezTo>
                    <a:cubicBezTo>
                      <a:pt x="3465162" y="6370278"/>
                      <a:pt x="3457282" y="6413614"/>
                      <a:pt x="3465162" y="6433312"/>
                    </a:cubicBezTo>
                    <a:cubicBezTo>
                      <a:pt x="3469101" y="6441191"/>
                      <a:pt x="3484860" y="6445131"/>
                      <a:pt x="3492739" y="6445131"/>
                    </a:cubicBezTo>
                    <a:cubicBezTo>
                      <a:pt x="3496678" y="6445131"/>
                      <a:pt x="3496678" y="6421493"/>
                      <a:pt x="3496678" y="6421493"/>
                    </a:cubicBezTo>
                    <a:cubicBezTo>
                      <a:pt x="3520316" y="6429372"/>
                      <a:pt x="3496678" y="6421493"/>
                      <a:pt x="3504557" y="6421493"/>
                    </a:cubicBezTo>
                    <a:cubicBezTo>
                      <a:pt x="3500618" y="6417554"/>
                      <a:pt x="3500618" y="6417554"/>
                      <a:pt x="3496678" y="6413614"/>
                    </a:cubicBezTo>
                    <a:cubicBezTo>
                      <a:pt x="3492739" y="6409674"/>
                      <a:pt x="3488799" y="6405735"/>
                      <a:pt x="3484860" y="6401795"/>
                    </a:cubicBezTo>
                    <a:cubicBezTo>
                      <a:pt x="3484860" y="6401795"/>
                      <a:pt x="3484860" y="6397856"/>
                      <a:pt x="3480920" y="6393916"/>
                    </a:cubicBezTo>
                    <a:cubicBezTo>
                      <a:pt x="3484860" y="6393916"/>
                      <a:pt x="3484860" y="6393916"/>
                      <a:pt x="3488799" y="6393916"/>
                    </a:cubicBezTo>
                    <a:cubicBezTo>
                      <a:pt x="3492739" y="6393916"/>
                      <a:pt x="3492739" y="6397856"/>
                      <a:pt x="3496678" y="6397856"/>
                    </a:cubicBezTo>
                    <a:cubicBezTo>
                      <a:pt x="3496678" y="6389976"/>
                      <a:pt x="3488799" y="6386037"/>
                      <a:pt x="3480920" y="6386037"/>
                    </a:cubicBezTo>
                    <a:cubicBezTo>
                      <a:pt x="3480920" y="6382097"/>
                      <a:pt x="3488799" y="6378158"/>
                      <a:pt x="3492739" y="6378158"/>
                    </a:cubicBezTo>
                    <a:cubicBezTo>
                      <a:pt x="3484860" y="6370278"/>
                      <a:pt x="3476980" y="6362399"/>
                      <a:pt x="3476980" y="6354520"/>
                    </a:cubicBezTo>
                    <a:cubicBezTo>
                      <a:pt x="3480920" y="6354520"/>
                      <a:pt x="3488799" y="6354520"/>
                      <a:pt x="3492739" y="6350581"/>
                    </a:cubicBezTo>
                    <a:cubicBezTo>
                      <a:pt x="3496678" y="6354520"/>
                      <a:pt x="3500618" y="6358460"/>
                      <a:pt x="3500618" y="6362399"/>
                    </a:cubicBezTo>
                    <a:cubicBezTo>
                      <a:pt x="3500618" y="6362399"/>
                      <a:pt x="3492739" y="6346641"/>
                      <a:pt x="3492739" y="6350581"/>
                    </a:cubicBezTo>
                    <a:cubicBezTo>
                      <a:pt x="3496678" y="6330883"/>
                      <a:pt x="3500618" y="6342702"/>
                      <a:pt x="3516376" y="6346641"/>
                    </a:cubicBezTo>
                    <a:cubicBezTo>
                      <a:pt x="3500618" y="6354520"/>
                      <a:pt x="3512436" y="6374218"/>
                      <a:pt x="3524255" y="6362399"/>
                    </a:cubicBezTo>
                    <a:cubicBezTo>
                      <a:pt x="3524255" y="6362399"/>
                      <a:pt x="3524255" y="6366339"/>
                      <a:pt x="3528195" y="6366339"/>
                    </a:cubicBezTo>
                    <a:cubicBezTo>
                      <a:pt x="3524255" y="6366339"/>
                      <a:pt x="3524255" y="6366339"/>
                      <a:pt x="3520316" y="6370278"/>
                    </a:cubicBezTo>
                    <a:cubicBezTo>
                      <a:pt x="3528195" y="6370278"/>
                      <a:pt x="3532134" y="6374218"/>
                      <a:pt x="3536074" y="6382097"/>
                    </a:cubicBezTo>
                    <a:cubicBezTo>
                      <a:pt x="3532134" y="6374218"/>
                      <a:pt x="3524255" y="6374218"/>
                      <a:pt x="3516376" y="6374218"/>
                    </a:cubicBezTo>
                    <a:cubicBezTo>
                      <a:pt x="3516376" y="6382097"/>
                      <a:pt x="3520316" y="6386037"/>
                      <a:pt x="3528195" y="6389976"/>
                    </a:cubicBezTo>
                    <a:cubicBezTo>
                      <a:pt x="3516376" y="6389976"/>
                      <a:pt x="3524255" y="6397856"/>
                      <a:pt x="3528195" y="6401795"/>
                    </a:cubicBezTo>
                    <a:cubicBezTo>
                      <a:pt x="3528195" y="6405735"/>
                      <a:pt x="3532134" y="6409674"/>
                      <a:pt x="3532134" y="6409674"/>
                    </a:cubicBezTo>
                    <a:cubicBezTo>
                      <a:pt x="3540014" y="6417554"/>
                      <a:pt x="3528195" y="6413614"/>
                      <a:pt x="3532134" y="6421493"/>
                    </a:cubicBezTo>
                    <a:cubicBezTo>
                      <a:pt x="3536074" y="6429372"/>
                      <a:pt x="3524255" y="6437252"/>
                      <a:pt x="3536074" y="6445131"/>
                    </a:cubicBezTo>
                    <a:cubicBezTo>
                      <a:pt x="3540014" y="6449070"/>
                      <a:pt x="3540014" y="6460889"/>
                      <a:pt x="3547893" y="6453010"/>
                    </a:cubicBezTo>
                    <a:cubicBezTo>
                      <a:pt x="3547893" y="6456949"/>
                      <a:pt x="3543953" y="6460889"/>
                      <a:pt x="3543953" y="6460889"/>
                    </a:cubicBezTo>
                    <a:cubicBezTo>
                      <a:pt x="3540014" y="6453010"/>
                      <a:pt x="3528195" y="6464828"/>
                      <a:pt x="3543953" y="6468768"/>
                    </a:cubicBezTo>
                    <a:cubicBezTo>
                      <a:pt x="3536074" y="6472707"/>
                      <a:pt x="3567590" y="6496345"/>
                      <a:pt x="3575469" y="6488465"/>
                    </a:cubicBezTo>
                    <a:cubicBezTo>
                      <a:pt x="3579409" y="6496345"/>
                      <a:pt x="3575469" y="6512103"/>
                      <a:pt x="3567590" y="6516043"/>
                    </a:cubicBezTo>
                    <a:cubicBezTo>
                      <a:pt x="3587288" y="6500284"/>
                      <a:pt x="3567590" y="6488465"/>
                      <a:pt x="3551832" y="6488465"/>
                    </a:cubicBezTo>
                    <a:cubicBezTo>
                      <a:pt x="3551832" y="6492405"/>
                      <a:pt x="3547893" y="6496345"/>
                      <a:pt x="3555772" y="6500284"/>
                    </a:cubicBezTo>
                    <a:cubicBezTo>
                      <a:pt x="3551832" y="6500284"/>
                      <a:pt x="3547893" y="6500284"/>
                      <a:pt x="3547893" y="6500284"/>
                    </a:cubicBezTo>
                    <a:cubicBezTo>
                      <a:pt x="3551832" y="6508163"/>
                      <a:pt x="3555772" y="6516043"/>
                      <a:pt x="3563651" y="6519982"/>
                    </a:cubicBezTo>
                    <a:cubicBezTo>
                      <a:pt x="3555772" y="6523922"/>
                      <a:pt x="3563651" y="6531801"/>
                      <a:pt x="3559711" y="6539680"/>
                    </a:cubicBezTo>
                    <a:cubicBezTo>
                      <a:pt x="3563651" y="6539680"/>
                      <a:pt x="3567590" y="6543620"/>
                      <a:pt x="3571530" y="6543620"/>
                    </a:cubicBezTo>
                    <a:cubicBezTo>
                      <a:pt x="3567590" y="6547559"/>
                      <a:pt x="3563651" y="6547559"/>
                      <a:pt x="3563651" y="6555439"/>
                    </a:cubicBezTo>
                    <a:cubicBezTo>
                      <a:pt x="3559711" y="6551499"/>
                      <a:pt x="3551832" y="6551499"/>
                      <a:pt x="3551832" y="6559378"/>
                    </a:cubicBezTo>
                    <a:cubicBezTo>
                      <a:pt x="3540014" y="6551499"/>
                      <a:pt x="3547893" y="6555439"/>
                      <a:pt x="3551832" y="6547559"/>
                    </a:cubicBezTo>
                    <a:cubicBezTo>
                      <a:pt x="3551832" y="6543620"/>
                      <a:pt x="3547893" y="6543620"/>
                      <a:pt x="3547893" y="6539680"/>
                    </a:cubicBezTo>
                    <a:cubicBezTo>
                      <a:pt x="3547893" y="6539680"/>
                      <a:pt x="3551832" y="6539680"/>
                      <a:pt x="3551832" y="6539680"/>
                    </a:cubicBezTo>
                    <a:cubicBezTo>
                      <a:pt x="3551832" y="6531801"/>
                      <a:pt x="3540014" y="6519982"/>
                      <a:pt x="3532134" y="6516043"/>
                    </a:cubicBezTo>
                    <a:cubicBezTo>
                      <a:pt x="3536074" y="6516043"/>
                      <a:pt x="3540014" y="6519982"/>
                      <a:pt x="3547893" y="6519982"/>
                    </a:cubicBezTo>
                    <a:cubicBezTo>
                      <a:pt x="3547893" y="6500284"/>
                      <a:pt x="3520316" y="6508163"/>
                      <a:pt x="3524255" y="6496345"/>
                    </a:cubicBezTo>
                    <a:cubicBezTo>
                      <a:pt x="3532134" y="6496345"/>
                      <a:pt x="3524255" y="6480586"/>
                      <a:pt x="3520316" y="6484526"/>
                    </a:cubicBezTo>
                    <a:cubicBezTo>
                      <a:pt x="3520316" y="6480586"/>
                      <a:pt x="3520316" y="6480586"/>
                      <a:pt x="3524255" y="6480586"/>
                    </a:cubicBezTo>
                    <a:cubicBezTo>
                      <a:pt x="3520316" y="6476647"/>
                      <a:pt x="3520316" y="6472707"/>
                      <a:pt x="3516376" y="6472707"/>
                    </a:cubicBezTo>
                    <a:cubicBezTo>
                      <a:pt x="3516376" y="6476647"/>
                      <a:pt x="3516376" y="6476647"/>
                      <a:pt x="3516376" y="6476647"/>
                    </a:cubicBezTo>
                    <a:cubicBezTo>
                      <a:pt x="3512436" y="6476647"/>
                      <a:pt x="3512436" y="6476647"/>
                      <a:pt x="3508497" y="6476647"/>
                    </a:cubicBezTo>
                    <a:cubicBezTo>
                      <a:pt x="3512436" y="6480586"/>
                      <a:pt x="3512436" y="6484526"/>
                      <a:pt x="3520316" y="6484526"/>
                    </a:cubicBezTo>
                    <a:cubicBezTo>
                      <a:pt x="3516376" y="6488465"/>
                      <a:pt x="3520316" y="6488465"/>
                      <a:pt x="3520316" y="6488465"/>
                    </a:cubicBezTo>
                    <a:cubicBezTo>
                      <a:pt x="3520316" y="6488465"/>
                      <a:pt x="3516376" y="6488465"/>
                      <a:pt x="3516376" y="6488465"/>
                    </a:cubicBezTo>
                    <a:cubicBezTo>
                      <a:pt x="3520316" y="6492405"/>
                      <a:pt x="3508497" y="6488465"/>
                      <a:pt x="3524255" y="6496345"/>
                    </a:cubicBezTo>
                    <a:cubicBezTo>
                      <a:pt x="3520316" y="6496345"/>
                      <a:pt x="3512436" y="6496345"/>
                      <a:pt x="3512436" y="6504224"/>
                    </a:cubicBezTo>
                    <a:cubicBezTo>
                      <a:pt x="3504557" y="6500284"/>
                      <a:pt x="3504557" y="6496345"/>
                      <a:pt x="3496678" y="6504224"/>
                    </a:cubicBezTo>
                    <a:cubicBezTo>
                      <a:pt x="3492739" y="6500284"/>
                      <a:pt x="3488799" y="6500284"/>
                      <a:pt x="3488799" y="6496345"/>
                    </a:cubicBezTo>
                    <a:cubicBezTo>
                      <a:pt x="3492739" y="6500284"/>
                      <a:pt x="3496678" y="6504224"/>
                      <a:pt x="3500618" y="6508163"/>
                    </a:cubicBezTo>
                    <a:cubicBezTo>
                      <a:pt x="3500618" y="6508163"/>
                      <a:pt x="3500618" y="6504224"/>
                      <a:pt x="3500618" y="6504224"/>
                    </a:cubicBezTo>
                    <a:cubicBezTo>
                      <a:pt x="3504557" y="6504224"/>
                      <a:pt x="3508497" y="6504224"/>
                      <a:pt x="3508497" y="6504224"/>
                    </a:cubicBezTo>
                    <a:cubicBezTo>
                      <a:pt x="3512436" y="6508163"/>
                      <a:pt x="3516376" y="6512103"/>
                      <a:pt x="3520316" y="6512103"/>
                    </a:cubicBezTo>
                    <a:cubicBezTo>
                      <a:pt x="3524255" y="6504224"/>
                      <a:pt x="3528195" y="6504224"/>
                      <a:pt x="3532134" y="6504224"/>
                    </a:cubicBezTo>
                    <a:cubicBezTo>
                      <a:pt x="3528195" y="6508163"/>
                      <a:pt x="3528195" y="6508163"/>
                      <a:pt x="3528195" y="6512103"/>
                    </a:cubicBezTo>
                    <a:cubicBezTo>
                      <a:pt x="3524255" y="6512103"/>
                      <a:pt x="3520316" y="6516043"/>
                      <a:pt x="3520316" y="6519982"/>
                    </a:cubicBezTo>
                    <a:cubicBezTo>
                      <a:pt x="3528195" y="6523922"/>
                      <a:pt x="3536074" y="6516043"/>
                      <a:pt x="3543953" y="6516043"/>
                    </a:cubicBezTo>
                    <a:cubicBezTo>
                      <a:pt x="3532134" y="6516043"/>
                      <a:pt x="3520316" y="6523922"/>
                      <a:pt x="3536074" y="6527861"/>
                    </a:cubicBezTo>
                    <a:cubicBezTo>
                      <a:pt x="3528195" y="6531801"/>
                      <a:pt x="3543953" y="6535741"/>
                      <a:pt x="3543953" y="6535741"/>
                    </a:cubicBezTo>
                    <a:cubicBezTo>
                      <a:pt x="3540014" y="6539680"/>
                      <a:pt x="3543953" y="6535741"/>
                      <a:pt x="3543953" y="6539680"/>
                    </a:cubicBezTo>
                    <a:cubicBezTo>
                      <a:pt x="3536074" y="6543620"/>
                      <a:pt x="3547893" y="6559378"/>
                      <a:pt x="3551832" y="6563318"/>
                    </a:cubicBezTo>
                    <a:cubicBezTo>
                      <a:pt x="3543953" y="6555439"/>
                      <a:pt x="3543953" y="6555439"/>
                      <a:pt x="3540014" y="6547559"/>
                    </a:cubicBezTo>
                    <a:cubicBezTo>
                      <a:pt x="3536074" y="6531801"/>
                      <a:pt x="3520316" y="6551499"/>
                      <a:pt x="3512436" y="6551499"/>
                    </a:cubicBezTo>
                    <a:cubicBezTo>
                      <a:pt x="3512436" y="6551499"/>
                      <a:pt x="3512436" y="6551499"/>
                      <a:pt x="3512436" y="6555439"/>
                    </a:cubicBezTo>
                    <a:cubicBezTo>
                      <a:pt x="3516376" y="6559378"/>
                      <a:pt x="3516376" y="6555439"/>
                      <a:pt x="3520316" y="6555439"/>
                    </a:cubicBezTo>
                    <a:cubicBezTo>
                      <a:pt x="3520316" y="6559378"/>
                      <a:pt x="3528195" y="6559378"/>
                      <a:pt x="3528195" y="6559378"/>
                    </a:cubicBezTo>
                    <a:cubicBezTo>
                      <a:pt x="3528195" y="6555439"/>
                      <a:pt x="3528195" y="6551499"/>
                      <a:pt x="3528195" y="6547559"/>
                    </a:cubicBezTo>
                    <a:cubicBezTo>
                      <a:pt x="3528195" y="6551499"/>
                      <a:pt x="3532134" y="6555439"/>
                      <a:pt x="3532134" y="6559378"/>
                    </a:cubicBezTo>
                    <a:cubicBezTo>
                      <a:pt x="3536074" y="6559378"/>
                      <a:pt x="3536074" y="6555439"/>
                      <a:pt x="3536074" y="6555439"/>
                    </a:cubicBezTo>
                    <a:cubicBezTo>
                      <a:pt x="3536074" y="6559378"/>
                      <a:pt x="3532134" y="6559378"/>
                      <a:pt x="3532134" y="6563318"/>
                    </a:cubicBezTo>
                    <a:cubicBezTo>
                      <a:pt x="3524255" y="6555439"/>
                      <a:pt x="3516376" y="6563318"/>
                      <a:pt x="3504557" y="6559378"/>
                    </a:cubicBezTo>
                    <a:cubicBezTo>
                      <a:pt x="3504557" y="6563318"/>
                      <a:pt x="3520316" y="6583015"/>
                      <a:pt x="3524255" y="6571197"/>
                    </a:cubicBezTo>
                    <a:cubicBezTo>
                      <a:pt x="3524255" y="6579076"/>
                      <a:pt x="3512436" y="6575136"/>
                      <a:pt x="3512436" y="6583015"/>
                    </a:cubicBezTo>
                    <a:cubicBezTo>
                      <a:pt x="3512436" y="6583015"/>
                      <a:pt x="3496678" y="6598773"/>
                      <a:pt x="3496678" y="6606652"/>
                    </a:cubicBezTo>
                    <a:cubicBezTo>
                      <a:pt x="3504557" y="6634230"/>
                      <a:pt x="3524255" y="6606652"/>
                      <a:pt x="3504557" y="6602713"/>
                    </a:cubicBezTo>
                    <a:cubicBezTo>
                      <a:pt x="3508497" y="6598773"/>
                      <a:pt x="3516376" y="6598773"/>
                      <a:pt x="3520316" y="6590894"/>
                    </a:cubicBezTo>
                    <a:cubicBezTo>
                      <a:pt x="3524255" y="6610592"/>
                      <a:pt x="3536074" y="6610592"/>
                      <a:pt x="3555772" y="6614532"/>
                    </a:cubicBezTo>
                    <a:cubicBezTo>
                      <a:pt x="3551832" y="6610592"/>
                      <a:pt x="3551832" y="6610592"/>
                      <a:pt x="3547893" y="6606652"/>
                    </a:cubicBezTo>
                    <a:cubicBezTo>
                      <a:pt x="3551832" y="6606652"/>
                      <a:pt x="3567590" y="6614532"/>
                      <a:pt x="3575469" y="6618471"/>
                    </a:cubicBezTo>
                    <a:cubicBezTo>
                      <a:pt x="3571530" y="6618471"/>
                      <a:pt x="3571530" y="6618471"/>
                      <a:pt x="3567590" y="6622411"/>
                    </a:cubicBezTo>
                    <a:cubicBezTo>
                      <a:pt x="3571530" y="6622411"/>
                      <a:pt x="3575469" y="6634230"/>
                      <a:pt x="3579409" y="6626350"/>
                    </a:cubicBezTo>
                    <a:cubicBezTo>
                      <a:pt x="3579409" y="6630290"/>
                      <a:pt x="3563651" y="6630290"/>
                      <a:pt x="3563651" y="6642109"/>
                    </a:cubicBezTo>
                    <a:cubicBezTo>
                      <a:pt x="3563651" y="6653928"/>
                      <a:pt x="3583349" y="6649988"/>
                      <a:pt x="3587288" y="6653928"/>
                    </a:cubicBezTo>
                    <a:cubicBezTo>
                      <a:pt x="3579409" y="6653928"/>
                      <a:pt x="3583349" y="6661807"/>
                      <a:pt x="3579409" y="6657867"/>
                    </a:cubicBezTo>
                    <a:cubicBezTo>
                      <a:pt x="3575469" y="6653928"/>
                      <a:pt x="3571530" y="6649988"/>
                      <a:pt x="3563651" y="6653928"/>
                    </a:cubicBezTo>
                    <a:cubicBezTo>
                      <a:pt x="3563651" y="6653928"/>
                      <a:pt x="3559711" y="6661807"/>
                      <a:pt x="3559711" y="6661807"/>
                    </a:cubicBezTo>
                    <a:cubicBezTo>
                      <a:pt x="3563651" y="6665746"/>
                      <a:pt x="3575469" y="6673626"/>
                      <a:pt x="3579409" y="6669686"/>
                    </a:cubicBezTo>
                    <a:cubicBezTo>
                      <a:pt x="3579409" y="6673626"/>
                      <a:pt x="3583349" y="6673626"/>
                      <a:pt x="3583349" y="6677565"/>
                    </a:cubicBezTo>
                    <a:cubicBezTo>
                      <a:pt x="3571530" y="6673626"/>
                      <a:pt x="3579409" y="6681505"/>
                      <a:pt x="3575469" y="6685444"/>
                    </a:cubicBezTo>
                    <a:cubicBezTo>
                      <a:pt x="3579409" y="6685444"/>
                      <a:pt x="3583349" y="6685444"/>
                      <a:pt x="3583349" y="6685444"/>
                    </a:cubicBezTo>
                    <a:cubicBezTo>
                      <a:pt x="3579409" y="6685444"/>
                      <a:pt x="3579409" y="6685444"/>
                      <a:pt x="3575469" y="6685444"/>
                    </a:cubicBezTo>
                    <a:cubicBezTo>
                      <a:pt x="3575469" y="6689384"/>
                      <a:pt x="3579409" y="6697263"/>
                      <a:pt x="3583349" y="6697263"/>
                    </a:cubicBezTo>
                    <a:cubicBezTo>
                      <a:pt x="3587288" y="6697263"/>
                      <a:pt x="3587288" y="6693323"/>
                      <a:pt x="3587288" y="6689384"/>
                    </a:cubicBezTo>
                    <a:cubicBezTo>
                      <a:pt x="3591228" y="6693323"/>
                      <a:pt x="3587288" y="6697263"/>
                      <a:pt x="3595167" y="6701202"/>
                    </a:cubicBezTo>
                    <a:cubicBezTo>
                      <a:pt x="3587288" y="6705142"/>
                      <a:pt x="3595167" y="6713021"/>
                      <a:pt x="3599107" y="6713021"/>
                    </a:cubicBezTo>
                    <a:cubicBezTo>
                      <a:pt x="3595167" y="6713021"/>
                      <a:pt x="3595167" y="6716960"/>
                      <a:pt x="3595167" y="6716960"/>
                    </a:cubicBezTo>
                    <a:cubicBezTo>
                      <a:pt x="3587288" y="6701202"/>
                      <a:pt x="3575469" y="6689384"/>
                      <a:pt x="3563651" y="6677565"/>
                    </a:cubicBezTo>
                    <a:cubicBezTo>
                      <a:pt x="3563651" y="6681505"/>
                      <a:pt x="3563651" y="6681505"/>
                      <a:pt x="3563651" y="6685444"/>
                    </a:cubicBezTo>
                    <a:cubicBezTo>
                      <a:pt x="3555772" y="6677565"/>
                      <a:pt x="3559711" y="6685444"/>
                      <a:pt x="3559711" y="6673626"/>
                    </a:cubicBezTo>
                    <a:cubicBezTo>
                      <a:pt x="3563651" y="6673626"/>
                      <a:pt x="3559711" y="6673626"/>
                      <a:pt x="3563651" y="6673626"/>
                    </a:cubicBezTo>
                    <a:cubicBezTo>
                      <a:pt x="3559711" y="6669686"/>
                      <a:pt x="3555772" y="6665746"/>
                      <a:pt x="3551832" y="6661807"/>
                    </a:cubicBezTo>
                    <a:cubicBezTo>
                      <a:pt x="3547893" y="6669686"/>
                      <a:pt x="3543953" y="6669686"/>
                      <a:pt x="3540014" y="6677565"/>
                    </a:cubicBezTo>
                    <a:cubicBezTo>
                      <a:pt x="3543953" y="6677565"/>
                      <a:pt x="3540014" y="6673626"/>
                      <a:pt x="3543953" y="6673626"/>
                    </a:cubicBezTo>
                    <a:cubicBezTo>
                      <a:pt x="3543953" y="6673626"/>
                      <a:pt x="3543953" y="6677565"/>
                      <a:pt x="3543953" y="6677565"/>
                    </a:cubicBezTo>
                    <a:cubicBezTo>
                      <a:pt x="3540014" y="6677565"/>
                      <a:pt x="3536074" y="6677565"/>
                      <a:pt x="3540014" y="6681505"/>
                    </a:cubicBezTo>
                    <a:cubicBezTo>
                      <a:pt x="3536074" y="6677565"/>
                      <a:pt x="3528195" y="6677565"/>
                      <a:pt x="3524255" y="6677565"/>
                    </a:cubicBezTo>
                    <a:cubicBezTo>
                      <a:pt x="3528195" y="6681505"/>
                      <a:pt x="3532134" y="6689384"/>
                      <a:pt x="3536074" y="6693323"/>
                    </a:cubicBezTo>
                    <a:cubicBezTo>
                      <a:pt x="3536074" y="6693323"/>
                      <a:pt x="3532134" y="6693323"/>
                      <a:pt x="3528195" y="6697263"/>
                    </a:cubicBezTo>
                    <a:cubicBezTo>
                      <a:pt x="3532134" y="6697263"/>
                      <a:pt x="3540014" y="6697263"/>
                      <a:pt x="3543953" y="6701202"/>
                    </a:cubicBezTo>
                    <a:cubicBezTo>
                      <a:pt x="3540014" y="6697263"/>
                      <a:pt x="3536074" y="6701202"/>
                      <a:pt x="3532134" y="6705142"/>
                    </a:cubicBezTo>
                    <a:cubicBezTo>
                      <a:pt x="3536074" y="6709081"/>
                      <a:pt x="3536074" y="6713021"/>
                      <a:pt x="3540014" y="6713021"/>
                    </a:cubicBezTo>
                    <a:cubicBezTo>
                      <a:pt x="3540014" y="6713021"/>
                      <a:pt x="3536074" y="6713021"/>
                      <a:pt x="3536074" y="6716960"/>
                    </a:cubicBezTo>
                    <a:cubicBezTo>
                      <a:pt x="3543953" y="6732719"/>
                      <a:pt x="3551832" y="6709081"/>
                      <a:pt x="3559711" y="6720900"/>
                    </a:cubicBezTo>
                    <a:cubicBezTo>
                      <a:pt x="3559711" y="6720900"/>
                      <a:pt x="3555772" y="6720900"/>
                      <a:pt x="3555772" y="6720900"/>
                    </a:cubicBezTo>
                    <a:cubicBezTo>
                      <a:pt x="3555772" y="6720900"/>
                      <a:pt x="3559711" y="6724839"/>
                      <a:pt x="3559711" y="6724839"/>
                    </a:cubicBezTo>
                    <a:cubicBezTo>
                      <a:pt x="3543953" y="6716960"/>
                      <a:pt x="3540014" y="6728779"/>
                      <a:pt x="3551832" y="6732719"/>
                    </a:cubicBezTo>
                    <a:cubicBezTo>
                      <a:pt x="3547893" y="6732719"/>
                      <a:pt x="3547893" y="6736658"/>
                      <a:pt x="3543953" y="6736658"/>
                    </a:cubicBezTo>
                    <a:cubicBezTo>
                      <a:pt x="3555772" y="6740598"/>
                      <a:pt x="3547893" y="6744537"/>
                      <a:pt x="3559711" y="6748477"/>
                    </a:cubicBezTo>
                    <a:cubicBezTo>
                      <a:pt x="3559711" y="6748477"/>
                      <a:pt x="3559711" y="6748477"/>
                      <a:pt x="3559711" y="6744537"/>
                    </a:cubicBezTo>
                    <a:cubicBezTo>
                      <a:pt x="3559711" y="6756356"/>
                      <a:pt x="3567590" y="6756356"/>
                      <a:pt x="3575469" y="6764235"/>
                    </a:cubicBezTo>
                    <a:cubicBezTo>
                      <a:pt x="3571530" y="6764235"/>
                      <a:pt x="3567590" y="6760296"/>
                      <a:pt x="3563651" y="6760296"/>
                    </a:cubicBezTo>
                    <a:cubicBezTo>
                      <a:pt x="3563651" y="6772115"/>
                      <a:pt x="3587288" y="6779994"/>
                      <a:pt x="3595167" y="6776054"/>
                    </a:cubicBezTo>
                    <a:cubicBezTo>
                      <a:pt x="3595167" y="6768175"/>
                      <a:pt x="3583349" y="6760296"/>
                      <a:pt x="3591228" y="6756356"/>
                    </a:cubicBezTo>
                    <a:cubicBezTo>
                      <a:pt x="3591228" y="6764235"/>
                      <a:pt x="3606986" y="6772115"/>
                      <a:pt x="3599107" y="6783933"/>
                    </a:cubicBezTo>
                    <a:cubicBezTo>
                      <a:pt x="3599107" y="6783933"/>
                      <a:pt x="3603047" y="6783933"/>
                      <a:pt x="3603047" y="6783933"/>
                    </a:cubicBezTo>
                    <a:cubicBezTo>
                      <a:pt x="3595167" y="6783933"/>
                      <a:pt x="3587288" y="6783933"/>
                      <a:pt x="3579409" y="6783933"/>
                    </a:cubicBezTo>
                    <a:cubicBezTo>
                      <a:pt x="3583349" y="6783933"/>
                      <a:pt x="3583349" y="6787873"/>
                      <a:pt x="3587288" y="6787873"/>
                    </a:cubicBezTo>
                    <a:cubicBezTo>
                      <a:pt x="3579409" y="6787873"/>
                      <a:pt x="3591228" y="6799692"/>
                      <a:pt x="3595167" y="6799692"/>
                    </a:cubicBezTo>
                    <a:cubicBezTo>
                      <a:pt x="3595167" y="6799692"/>
                      <a:pt x="3591228" y="6803631"/>
                      <a:pt x="3591228" y="6803631"/>
                    </a:cubicBezTo>
                    <a:cubicBezTo>
                      <a:pt x="3599107" y="6799692"/>
                      <a:pt x="3603047" y="6799692"/>
                      <a:pt x="3610926" y="6799692"/>
                    </a:cubicBezTo>
                    <a:cubicBezTo>
                      <a:pt x="3606986" y="6799692"/>
                      <a:pt x="3610926" y="6791813"/>
                      <a:pt x="3603047" y="6795752"/>
                    </a:cubicBezTo>
                    <a:cubicBezTo>
                      <a:pt x="3603047" y="6791813"/>
                      <a:pt x="3606986" y="6787873"/>
                      <a:pt x="3610926" y="6783933"/>
                    </a:cubicBezTo>
                    <a:cubicBezTo>
                      <a:pt x="3610926" y="6783933"/>
                      <a:pt x="3610926" y="6783933"/>
                      <a:pt x="3610926" y="6779994"/>
                    </a:cubicBezTo>
                    <a:cubicBezTo>
                      <a:pt x="3599107" y="6787873"/>
                      <a:pt x="3606986" y="6776054"/>
                      <a:pt x="3603047" y="6776054"/>
                    </a:cubicBezTo>
                    <a:cubicBezTo>
                      <a:pt x="3610926" y="6779994"/>
                      <a:pt x="3614865" y="6776054"/>
                      <a:pt x="3618805" y="6776054"/>
                    </a:cubicBezTo>
                    <a:cubicBezTo>
                      <a:pt x="3618805" y="6772115"/>
                      <a:pt x="3610926" y="6724839"/>
                      <a:pt x="3618805" y="6724839"/>
                    </a:cubicBezTo>
                    <a:cubicBezTo>
                      <a:pt x="3618805" y="6728779"/>
                      <a:pt x="3618805" y="6728779"/>
                      <a:pt x="3618805" y="6732719"/>
                    </a:cubicBezTo>
                    <a:cubicBezTo>
                      <a:pt x="3622744" y="6736658"/>
                      <a:pt x="3622744" y="6740598"/>
                      <a:pt x="3618805" y="6744537"/>
                    </a:cubicBezTo>
                    <a:cubicBezTo>
                      <a:pt x="3618805" y="6748477"/>
                      <a:pt x="3622744" y="6748477"/>
                      <a:pt x="3626684" y="6752417"/>
                    </a:cubicBezTo>
                    <a:cubicBezTo>
                      <a:pt x="3610926" y="6752417"/>
                      <a:pt x="3622744" y="6768175"/>
                      <a:pt x="3626684" y="6772115"/>
                    </a:cubicBezTo>
                    <a:cubicBezTo>
                      <a:pt x="3618805" y="6772115"/>
                      <a:pt x="3622744" y="6776054"/>
                      <a:pt x="3626684" y="6779994"/>
                    </a:cubicBezTo>
                    <a:cubicBezTo>
                      <a:pt x="3618805" y="6779994"/>
                      <a:pt x="3618805" y="6783933"/>
                      <a:pt x="3614865" y="6787873"/>
                    </a:cubicBezTo>
                    <a:cubicBezTo>
                      <a:pt x="3626684" y="6791813"/>
                      <a:pt x="3634563" y="6795752"/>
                      <a:pt x="3646382" y="6799692"/>
                    </a:cubicBezTo>
                    <a:cubicBezTo>
                      <a:pt x="3646382" y="6799692"/>
                      <a:pt x="3646382" y="6799692"/>
                      <a:pt x="3646382" y="6799692"/>
                    </a:cubicBezTo>
                    <a:cubicBezTo>
                      <a:pt x="3646382" y="6799692"/>
                      <a:pt x="3646382" y="6799692"/>
                      <a:pt x="3642442" y="6799692"/>
                    </a:cubicBezTo>
                    <a:cubicBezTo>
                      <a:pt x="3646382" y="6807571"/>
                      <a:pt x="3630623" y="6791813"/>
                      <a:pt x="3646382" y="6807571"/>
                    </a:cubicBezTo>
                    <a:cubicBezTo>
                      <a:pt x="3638503" y="6803631"/>
                      <a:pt x="3634563" y="6799692"/>
                      <a:pt x="3626684" y="6803631"/>
                    </a:cubicBezTo>
                    <a:cubicBezTo>
                      <a:pt x="3630623" y="6807571"/>
                      <a:pt x="3634563" y="6811510"/>
                      <a:pt x="3638503" y="6815450"/>
                    </a:cubicBezTo>
                    <a:cubicBezTo>
                      <a:pt x="3626684" y="6811510"/>
                      <a:pt x="3622744" y="6811510"/>
                      <a:pt x="3610926" y="6811510"/>
                    </a:cubicBezTo>
                    <a:cubicBezTo>
                      <a:pt x="3614865" y="6823329"/>
                      <a:pt x="3618805" y="6819389"/>
                      <a:pt x="3622744" y="6823329"/>
                    </a:cubicBezTo>
                    <a:cubicBezTo>
                      <a:pt x="3618805" y="6835147"/>
                      <a:pt x="3638503" y="6831208"/>
                      <a:pt x="3638503" y="6843026"/>
                    </a:cubicBezTo>
                    <a:cubicBezTo>
                      <a:pt x="3638503" y="6839087"/>
                      <a:pt x="3642442" y="6835147"/>
                      <a:pt x="3646382" y="6835147"/>
                    </a:cubicBezTo>
                    <a:cubicBezTo>
                      <a:pt x="3642442" y="6843026"/>
                      <a:pt x="3654261" y="6843026"/>
                      <a:pt x="3658201" y="6846966"/>
                    </a:cubicBezTo>
                    <a:cubicBezTo>
                      <a:pt x="3654261" y="6843026"/>
                      <a:pt x="3654261" y="6839087"/>
                      <a:pt x="3650321" y="6835147"/>
                    </a:cubicBezTo>
                    <a:cubicBezTo>
                      <a:pt x="3650321" y="6835147"/>
                      <a:pt x="3654261" y="6835147"/>
                      <a:pt x="3654261" y="6835147"/>
                    </a:cubicBezTo>
                    <a:cubicBezTo>
                      <a:pt x="3658201" y="6843026"/>
                      <a:pt x="3658201" y="6850906"/>
                      <a:pt x="3670019" y="6846966"/>
                    </a:cubicBezTo>
                    <a:cubicBezTo>
                      <a:pt x="3662140" y="6835147"/>
                      <a:pt x="3654261" y="6831208"/>
                      <a:pt x="3646382" y="6823329"/>
                    </a:cubicBezTo>
                    <a:cubicBezTo>
                      <a:pt x="3650321" y="6823329"/>
                      <a:pt x="3654261" y="6827268"/>
                      <a:pt x="3658201" y="6827268"/>
                    </a:cubicBezTo>
                    <a:cubicBezTo>
                      <a:pt x="3654261" y="6823329"/>
                      <a:pt x="3658201" y="6819389"/>
                      <a:pt x="3650321" y="6815450"/>
                    </a:cubicBezTo>
                    <a:cubicBezTo>
                      <a:pt x="3650321" y="6815450"/>
                      <a:pt x="3650321" y="6815450"/>
                      <a:pt x="3650321" y="6815450"/>
                    </a:cubicBezTo>
                    <a:cubicBezTo>
                      <a:pt x="3654261" y="6819389"/>
                      <a:pt x="3658201" y="6823329"/>
                      <a:pt x="3666080" y="6827268"/>
                    </a:cubicBezTo>
                    <a:cubicBezTo>
                      <a:pt x="3650321" y="6831208"/>
                      <a:pt x="3673959" y="6843026"/>
                      <a:pt x="3677898" y="6846966"/>
                    </a:cubicBezTo>
                    <a:cubicBezTo>
                      <a:pt x="3673959" y="6846966"/>
                      <a:pt x="3666080" y="6850906"/>
                      <a:pt x="3666080" y="6850906"/>
                    </a:cubicBezTo>
                    <a:cubicBezTo>
                      <a:pt x="3670019" y="6854845"/>
                      <a:pt x="3673959" y="6858785"/>
                      <a:pt x="3677898" y="6862724"/>
                    </a:cubicBezTo>
                    <a:cubicBezTo>
                      <a:pt x="3677898" y="6854845"/>
                      <a:pt x="3681838" y="6858785"/>
                      <a:pt x="3681838" y="6854845"/>
                    </a:cubicBezTo>
                    <a:cubicBezTo>
                      <a:pt x="3681838" y="6866664"/>
                      <a:pt x="3689717" y="6866664"/>
                      <a:pt x="3693656" y="6874543"/>
                    </a:cubicBezTo>
                    <a:cubicBezTo>
                      <a:pt x="3685777" y="6870604"/>
                      <a:pt x="3681838" y="6870604"/>
                      <a:pt x="3677898" y="6862724"/>
                    </a:cubicBezTo>
                    <a:cubicBezTo>
                      <a:pt x="3677898" y="6878483"/>
                      <a:pt x="3689717" y="6878483"/>
                      <a:pt x="3701536" y="6882422"/>
                    </a:cubicBezTo>
                    <a:cubicBezTo>
                      <a:pt x="3701536" y="6882422"/>
                      <a:pt x="3701536" y="6878483"/>
                      <a:pt x="3701536" y="6878483"/>
                    </a:cubicBezTo>
                    <a:cubicBezTo>
                      <a:pt x="3709415" y="6878483"/>
                      <a:pt x="3721234" y="6894241"/>
                      <a:pt x="3729113" y="6902120"/>
                    </a:cubicBezTo>
                    <a:cubicBezTo>
                      <a:pt x="3729113" y="6902120"/>
                      <a:pt x="3709415" y="6890302"/>
                      <a:pt x="3709415" y="6894241"/>
                    </a:cubicBezTo>
                    <a:cubicBezTo>
                      <a:pt x="3701536" y="6890302"/>
                      <a:pt x="3701536" y="6882422"/>
                      <a:pt x="3689717" y="6882422"/>
                    </a:cubicBezTo>
                    <a:cubicBezTo>
                      <a:pt x="3693656" y="6882422"/>
                      <a:pt x="3697596" y="6886362"/>
                      <a:pt x="3697596" y="6886362"/>
                    </a:cubicBezTo>
                    <a:cubicBezTo>
                      <a:pt x="3697596" y="6886362"/>
                      <a:pt x="3697596" y="6886362"/>
                      <a:pt x="3697596" y="6890302"/>
                    </a:cubicBezTo>
                    <a:cubicBezTo>
                      <a:pt x="3685777" y="6886362"/>
                      <a:pt x="3673959" y="6874543"/>
                      <a:pt x="3662140" y="6878483"/>
                    </a:cubicBezTo>
                    <a:cubicBezTo>
                      <a:pt x="3666080" y="6882422"/>
                      <a:pt x="3685777" y="6898181"/>
                      <a:pt x="3685777" y="6890302"/>
                    </a:cubicBezTo>
                    <a:cubicBezTo>
                      <a:pt x="3689717" y="6894241"/>
                      <a:pt x="3693656" y="6898181"/>
                      <a:pt x="3701536" y="6902120"/>
                    </a:cubicBezTo>
                    <a:cubicBezTo>
                      <a:pt x="3689717" y="6906060"/>
                      <a:pt x="3685777" y="6890302"/>
                      <a:pt x="3677898" y="6906060"/>
                    </a:cubicBezTo>
                    <a:cubicBezTo>
                      <a:pt x="3689717" y="6902120"/>
                      <a:pt x="3693656" y="6909999"/>
                      <a:pt x="3701536" y="6917878"/>
                    </a:cubicBezTo>
                    <a:cubicBezTo>
                      <a:pt x="3717294" y="6913939"/>
                      <a:pt x="3713354" y="6921818"/>
                      <a:pt x="3717294" y="6937576"/>
                    </a:cubicBezTo>
                    <a:cubicBezTo>
                      <a:pt x="3725173" y="6933637"/>
                      <a:pt x="3729113" y="6917878"/>
                      <a:pt x="3717294" y="6917878"/>
                    </a:cubicBezTo>
                    <a:cubicBezTo>
                      <a:pt x="3717294" y="6917878"/>
                      <a:pt x="3713354" y="6909999"/>
                      <a:pt x="3713354" y="6909999"/>
                    </a:cubicBezTo>
                    <a:cubicBezTo>
                      <a:pt x="3713354" y="6909999"/>
                      <a:pt x="3717294" y="6913939"/>
                      <a:pt x="3717294" y="6913939"/>
                    </a:cubicBezTo>
                    <a:cubicBezTo>
                      <a:pt x="3717294" y="6913939"/>
                      <a:pt x="3717294" y="6909999"/>
                      <a:pt x="3717294" y="6909999"/>
                    </a:cubicBezTo>
                    <a:cubicBezTo>
                      <a:pt x="3725173" y="6917878"/>
                      <a:pt x="3729113" y="6929697"/>
                      <a:pt x="3733052" y="6933637"/>
                    </a:cubicBezTo>
                    <a:cubicBezTo>
                      <a:pt x="3733052" y="6933637"/>
                      <a:pt x="3729113" y="6937576"/>
                      <a:pt x="3729113" y="6941516"/>
                    </a:cubicBezTo>
                    <a:cubicBezTo>
                      <a:pt x="3733052" y="6937576"/>
                      <a:pt x="3736992" y="6937576"/>
                      <a:pt x="3736992" y="6929697"/>
                    </a:cubicBezTo>
                    <a:cubicBezTo>
                      <a:pt x="3748810" y="6933637"/>
                      <a:pt x="3736992" y="6933637"/>
                      <a:pt x="3744871" y="6937576"/>
                    </a:cubicBezTo>
                    <a:cubicBezTo>
                      <a:pt x="3740931" y="6937576"/>
                      <a:pt x="3736992" y="6937576"/>
                      <a:pt x="3740931" y="6941516"/>
                    </a:cubicBezTo>
                    <a:cubicBezTo>
                      <a:pt x="3736992" y="6941516"/>
                      <a:pt x="3733052" y="6941516"/>
                      <a:pt x="3729113" y="6941516"/>
                    </a:cubicBezTo>
                    <a:cubicBezTo>
                      <a:pt x="3729113" y="6941516"/>
                      <a:pt x="3729113" y="6941516"/>
                      <a:pt x="3729113" y="6945455"/>
                    </a:cubicBezTo>
                    <a:cubicBezTo>
                      <a:pt x="3733052" y="6941516"/>
                      <a:pt x="3740931" y="6945455"/>
                      <a:pt x="3744871" y="6949395"/>
                    </a:cubicBezTo>
                    <a:cubicBezTo>
                      <a:pt x="3744871" y="6945455"/>
                      <a:pt x="3744871" y="6945455"/>
                      <a:pt x="3744871" y="6941516"/>
                    </a:cubicBezTo>
                    <a:cubicBezTo>
                      <a:pt x="3748810" y="6945455"/>
                      <a:pt x="3748810" y="6953334"/>
                      <a:pt x="3760629" y="6953334"/>
                    </a:cubicBezTo>
                    <a:cubicBezTo>
                      <a:pt x="3768508" y="6953334"/>
                      <a:pt x="3768508" y="6949395"/>
                      <a:pt x="3776388" y="6957274"/>
                    </a:cubicBezTo>
                    <a:cubicBezTo>
                      <a:pt x="3772448" y="6957274"/>
                      <a:pt x="3748810" y="6953334"/>
                      <a:pt x="3756690" y="6957274"/>
                    </a:cubicBezTo>
                    <a:cubicBezTo>
                      <a:pt x="3748810" y="6953334"/>
                      <a:pt x="3736992" y="6949395"/>
                      <a:pt x="3729113" y="6945455"/>
                    </a:cubicBezTo>
                    <a:cubicBezTo>
                      <a:pt x="3713354" y="6941516"/>
                      <a:pt x="3693656" y="6929697"/>
                      <a:pt x="3681838" y="6933637"/>
                    </a:cubicBezTo>
                    <a:cubicBezTo>
                      <a:pt x="3701536" y="6941516"/>
                      <a:pt x="3721234" y="6949395"/>
                      <a:pt x="3736992" y="6957274"/>
                    </a:cubicBezTo>
                    <a:cubicBezTo>
                      <a:pt x="3744871" y="6961213"/>
                      <a:pt x="3744871" y="6965153"/>
                      <a:pt x="3752750" y="6965153"/>
                    </a:cubicBezTo>
                    <a:cubicBezTo>
                      <a:pt x="3760629" y="6965153"/>
                      <a:pt x="3764569" y="6965153"/>
                      <a:pt x="3772448" y="6965153"/>
                    </a:cubicBezTo>
                    <a:cubicBezTo>
                      <a:pt x="3768508" y="6965153"/>
                      <a:pt x="3768508" y="6969093"/>
                      <a:pt x="3772448" y="6969093"/>
                    </a:cubicBezTo>
                    <a:cubicBezTo>
                      <a:pt x="3772448" y="6969093"/>
                      <a:pt x="3748810" y="6961213"/>
                      <a:pt x="3752750" y="6969093"/>
                    </a:cubicBezTo>
                    <a:cubicBezTo>
                      <a:pt x="3744871" y="6965153"/>
                      <a:pt x="3744871" y="6973032"/>
                      <a:pt x="3748810" y="6980911"/>
                    </a:cubicBezTo>
                    <a:cubicBezTo>
                      <a:pt x="3756690" y="6973032"/>
                      <a:pt x="3760629" y="6973032"/>
                      <a:pt x="3768508" y="6976972"/>
                    </a:cubicBezTo>
                    <a:cubicBezTo>
                      <a:pt x="3760629" y="6976972"/>
                      <a:pt x="3760629" y="6980911"/>
                      <a:pt x="3760629" y="6984851"/>
                    </a:cubicBezTo>
                    <a:cubicBezTo>
                      <a:pt x="3764569" y="6984851"/>
                      <a:pt x="3768508" y="6988791"/>
                      <a:pt x="3768508" y="6988791"/>
                    </a:cubicBezTo>
                    <a:cubicBezTo>
                      <a:pt x="3784267" y="6980911"/>
                      <a:pt x="3776388" y="6996670"/>
                      <a:pt x="3788206" y="7000609"/>
                    </a:cubicBezTo>
                    <a:cubicBezTo>
                      <a:pt x="3772448" y="7000609"/>
                      <a:pt x="3792146" y="7008489"/>
                      <a:pt x="3796085" y="7012428"/>
                    </a:cubicBezTo>
                    <a:cubicBezTo>
                      <a:pt x="3796085" y="7008489"/>
                      <a:pt x="3796085" y="7004549"/>
                      <a:pt x="3792146" y="7004549"/>
                    </a:cubicBezTo>
                    <a:cubicBezTo>
                      <a:pt x="3800025" y="7004549"/>
                      <a:pt x="3800025" y="6992730"/>
                      <a:pt x="3807904" y="6996670"/>
                    </a:cubicBezTo>
                    <a:cubicBezTo>
                      <a:pt x="3807904" y="6996670"/>
                      <a:pt x="3803964" y="7000609"/>
                      <a:pt x="3803964" y="7000609"/>
                    </a:cubicBezTo>
                    <a:cubicBezTo>
                      <a:pt x="3803964" y="7000609"/>
                      <a:pt x="3807904" y="7004549"/>
                      <a:pt x="3807904" y="7004549"/>
                    </a:cubicBezTo>
                    <a:cubicBezTo>
                      <a:pt x="3803964" y="7004549"/>
                      <a:pt x="3803964" y="7008489"/>
                      <a:pt x="3800025" y="7008489"/>
                    </a:cubicBezTo>
                    <a:cubicBezTo>
                      <a:pt x="3800025" y="7008489"/>
                      <a:pt x="3800025" y="7008489"/>
                      <a:pt x="3800025" y="7012428"/>
                    </a:cubicBezTo>
                    <a:cubicBezTo>
                      <a:pt x="3811843" y="7020307"/>
                      <a:pt x="3823662" y="7000609"/>
                      <a:pt x="3831541" y="7008489"/>
                    </a:cubicBezTo>
                    <a:cubicBezTo>
                      <a:pt x="3831541" y="7008489"/>
                      <a:pt x="3827602" y="7008489"/>
                      <a:pt x="3827602" y="7008489"/>
                    </a:cubicBezTo>
                    <a:cubicBezTo>
                      <a:pt x="3827602" y="7008489"/>
                      <a:pt x="3831541" y="7012428"/>
                      <a:pt x="3831541" y="7012428"/>
                    </a:cubicBezTo>
                    <a:cubicBezTo>
                      <a:pt x="3831541" y="7016368"/>
                      <a:pt x="3827602" y="7012428"/>
                      <a:pt x="3827602" y="7012428"/>
                    </a:cubicBezTo>
                    <a:cubicBezTo>
                      <a:pt x="3831541" y="7016368"/>
                      <a:pt x="3847300" y="7020307"/>
                      <a:pt x="3843360" y="7008489"/>
                    </a:cubicBezTo>
                    <a:cubicBezTo>
                      <a:pt x="3851239" y="7012428"/>
                      <a:pt x="3855179" y="7012428"/>
                      <a:pt x="3855179" y="7020307"/>
                    </a:cubicBezTo>
                    <a:cubicBezTo>
                      <a:pt x="3851239" y="7016368"/>
                      <a:pt x="3847300" y="7020307"/>
                      <a:pt x="3847300" y="7020307"/>
                    </a:cubicBezTo>
                    <a:cubicBezTo>
                      <a:pt x="3851239" y="7024247"/>
                      <a:pt x="3851239" y="7024247"/>
                      <a:pt x="3855179" y="7024247"/>
                    </a:cubicBezTo>
                    <a:cubicBezTo>
                      <a:pt x="3859118" y="7020307"/>
                      <a:pt x="3866997" y="7016368"/>
                      <a:pt x="3863058" y="7008489"/>
                    </a:cubicBezTo>
                    <a:cubicBezTo>
                      <a:pt x="3870937" y="7008489"/>
                      <a:pt x="3878816" y="7016368"/>
                      <a:pt x="3886695" y="7020307"/>
                    </a:cubicBezTo>
                    <a:cubicBezTo>
                      <a:pt x="3886695" y="7016368"/>
                      <a:pt x="3882756" y="7016368"/>
                      <a:pt x="3882756" y="7012428"/>
                    </a:cubicBezTo>
                    <a:cubicBezTo>
                      <a:pt x="3890635" y="7012428"/>
                      <a:pt x="3886695" y="7012428"/>
                      <a:pt x="3886695" y="7020307"/>
                    </a:cubicBezTo>
                    <a:cubicBezTo>
                      <a:pt x="3890635" y="7020307"/>
                      <a:pt x="3898514" y="7016368"/>
                      <a:pt x="3902454" y="7016368"/>
                    </a:cubicBezTo>
                    <a:cubicBezTo>
                      <a:pt x="3902454" y="7012428"/>
                      <a:pt x="3886695" y="6996670"/>
                      <a:pt x="3886695" y="7008489"/>
                    </a:cubicBezTo>
                    <a:cubicBezTo>
                      <a:pt x="3878816" y="7000609"/>
                      <a:pt x="3870937" y="6996670"/>
                      <a:pt x="3859118" y="6996670"/>
                    </a:cubicBezTo>
                    <a:cubicBezTo>
                      <a:pt x="3859118" y="6996670"/>
                      <a:pt x="3835481" y="7000609"/>
                      <a:pt x="3835481" y="6996670"/>
                    </a:cubicBezTo>
                    <a:cubicBezTo>
                      <a:pt x="3835481" y="6992730"/>
                      <a:pt x="3839421" y="6996670"/>
                      <a:pt x="3839421" y="6996670"/>
                    </a:cubicBezTo>
                    <a:cubicBezTo>
                      <a:pt x="3839421" y="6996670"/>
                      <a:pt x="3839421" y="6996670"/>
                      <a:pt x="3839421" y="6996670"/>
                    </a:cubicBezTo>
                    <a:cubicBezTo>
                      <a:pt x="3839421" y="6996670"/>
                      <a:pt x="3843360" y="6996670"/>
                      <a:pt x="3839421" y="7000609"/>
                    </a:cubicBezTo>
                    <a:cubicBezTo>
                      <a:pt x="3839421" y="7000609"/>
                      <a:pt x="3843360" y="7000609"/>
                      <a:pt x="3843360" y="7000609"/>
                    </a:cubicBezTo>
                    <a:cubicBezTo>
                      <a:pt x="3843360" y="7000609"/>
                      <a:pt x="3843360" y="7000609"/>
                      <a:pt x="3843360" y="6996670"/>
                    </a:cubicBezTo>
                    <a:cubicBezTo>
                      <a:pt x="3839421" y="6996670"/>
                      <a:pt x="3839421" y="6996670"/>
                      <a:pt x="3835481" y="6996670"/>
                    </a:cubicBezTo>
                    <a:cubicBezTo>
                      <a:pt x="3831541" y="6988791"/>
                      <a:pt x="3823662" y="6988791"/>
                      <a:pt x="3815783" y="6980911"/>
                    </a:cubicBezTo>
                    <a:cubicBezTo>
                      <a:pt x="3831541" y="6976972"/>
                      <a:pt x="3855179" y="6996670"/>
                      <a:pt x="3874877" y="6996670"/>
                    </a:cubicBezTo>
                    <a:cubicBezTo>
                      <a:pt x="3894575" y="6996670"/>
                      <a:pt x="3870937" y="6945455"/>
                      <a:pt x="3863058" y="6937576"/>
                    </a:cubicBezTo>
                    <a:cubicBezTo>
                      <a:pt x="3874877" y="6933637"/>
                      <a:pt x="3882756" y="6929697"/>
                      <a:pt x="3890635" y="6925758"/>
                    </a:cubicBezTo>
                    <a:cubicBezTo>
                      <a:pt x="3906393" y="6921818"/>
                      <a:pt x="3898514" y="6921818"/>
                      <a:pt x="3910333" y="6909999"/>
                    </a:cubicBezTo>
                    <a:cubicBezTo>
                      <a:pt x="3914272" y="6906060"/>
                      <a:pt x="3945789" y="6917878"/>
                      <a:pt x="3953668" y="6917878"/>
                    </a:cubicBezTo>
                    <a:cubicBezTo>
                      <a:pt x="3945789" y="6894241"/>
                      <a:pt x="3918212" y="6882422"/>
                      <a:pt x="3894575" y="6878483"/>
                    </a:cubicBezTo>
                    <a:cubicBezTo>
                      <a:pt x="3918212" y="6878483"/>
                      <a:pt x="3890635" y="6843026"/>
                      <a:pt x="3878816" y="6846966"/>
                    </a:cubicBezTo>
                    <a:cubicBezTo>
                      <a:pt x="3882756" y="6839087"/>
                      <a:pt x="3874877" y="6827268"/>
                      <a:pt x="3878816" y="6819389"/>
                    </a:cubicBezTo>
                    <a:cubicBezTo>
                      <a:pt x="3882756" y="6811510"/>
                      <a:pt x="3898514" y="6803631"/>
                      <a:pt x="3906393" y="6803631"/>
                    </a:cubicBezTo>
                    <a:cubicBezTo>
                      <a:pt x="3926091" y="6799692"/>
                      <a:pt x="3918212" y="6756356"/>
                      <a:pt x="3906393" y="6760296"/>
                    </a:cubicBezTo>
                    <a:cubicBezTo>
                      <a:pt x="3910333" y="6756356"/>
                      <a:pt x="3906393" y="6748477"/>
                      <a:pt x="3910333" y="6744537"/>
                    </a:cubicBezTo>
                    <a:cubicBezTo>
                      <a:pt x="3914272" y="6732719"/>
                      <a:pt x="3922151" y="6724839"/>
                      <a:pt x="3930030" y="6716960"/>
                    </a:cubicBezTo>
                    <a:cubicBezTo>
                      <a:pt x="3937910" y="6709081"/>
                      <a:pt x="3945789" y="6693323"/>
                      <a:pt x="3961547" y="6693323"/>
                    </a:cubicBezTo>
                    <a:cubicBezTo>
                      <a:pt x="3961547" y="6693323"/>
                      <a:pt x="3957608" y="6689384"/>
                      <a:pt x="3957608" y="6689384"/>
                    </a:cubicBezTo>
                    <a:cubicBezTo>
                      <a:pt x="3957608" y="6689384"/>
                      <a:pt x="3961547" y="6689384"/>
                      <a:pt x="3961547" y="6689384"/>
                    </a:cubicBezTo>
                    <a:cubicBezTo>
                      <a:pt x="3941849" y="6677565"/>
                      <a:pt x="3961547" y="6665746"/>
                      <a:pt x="3945789" y="6646048"/>
                    </a:cubicBezTo>
                    <a:cubicBezTo>
                      <a:pt x="3937910" y="6638169"/>
                      <a:pt x="3926091" y="6638169"/>
                      <a:pt x="3918212" y="6638169"/>
                    </a:cubicBezTo>
                    <a:cubicBezTo>
                      <a:pt x="3902454" y="6638169"/>
                      <a:pt x="3894575" y="6634230"/>
                      <a:pt x="3882756" y="6626350"/>
                    </a:cubicBezTo>
                    <a:cubicBezTo>
                      <a:pt x="3866997" y="6610592"/>
                      <a:pt x="3839421" y="6602713"/>
                      <a:pt x="3843360" y="6575136"/>
                    </a:cubicBezTo>
                    <a:cubicBezTo>
                      <a:pt x="3847300" y="6559378"/>
                      <a:pt x="3851239" y="6535741"/>
                      <a:pt x="3870937" y="6543620"/>
                    </a:cubicBezTo>
                    <a:cubicBezTo>
                      <a:pt x="3859118" y="6519982"/>
                      <a:pt x="3906393" y="6539680"/>
                      <a:pt x="3906393" y="6527861"/>
                    </a:cubicBezTo>
                    <a:cubicBezTo>
                      <a:pt x="3906393" y="6519982"/>
                      <a:pt x="3894575" y="6519982"/>
                      <a:pt x="3898514" y="6512103"/>
                    </a:cubicBezTo>
                    <a:cubicBezTo>
                      <a:pt x="3898514" y="6508163"/>
                      <a:pt x="3906393" y="6504224"/>
                      <a:pt x="3910333" y="6496345"/>
                    </a:cubicBezTo>
                    <a:cubicBezTo>
                      <a:pt x="3910333" y="6484526"/>
                      <a:pt x="3898514" y="6472707"/>
                      <a:pt x="3894575" y="6460889"/>
                    </a:cubicBezTo>
                    <a:cubicBezTo>
                      <a:pt x="3886695" y="6437252"/>
                      <a:pt x="3922151" y="6433312"/>
                      <a:pt x="3926091" y="6417554"/>
                    </a:cubicBezTo>
                    <a:cubicBezTo>
                      <a:pt x="3918212" y="6417554"/>
                      <a:pt x="3886695" y="6417554"/>
                      <a:pt x="3894575" y="6401795"/>
                    </a:cubicBezTo>
                    <a:cubicBezTo>
                      <a:pt x="3910333" y="6378158"/>
                      <a:pt x="3922151" y="6413614"/>
                      <a:pt x="3930030" y="6413614"/>
                    </a:cubicBezTo>
                    <a:cubicBezTo>
                      <a:pt x="3965487" y="6417554"/>
                      <a:pt x="3945789" y="6346641"/>
                      <a:pt x="3906393" y="6378158"/>
                    </a:cubicBezTo>
                    <a:cubicBezTo>
                      <a:pt x="3910333" y="6378158"/>
                      <a:pt x="3922151" y="6378158"/>
                      <a:pt x="3922151" y="6386037"/>
                    </a:cubicBezTo>
                    <a:cubicBezTo>
                      <a:pt x="3922151" y="6389976"/>
                      <a:pt x="3902454" y="6389976"/>
                      <a:pt x="3898514" y="6382097"/>
                    </a:cubicBezTo>
                    <a:cubicBezTo>
                      <a:pt x="3890635" y="6370278"/>
                      <a:pt x="3874877" y="6378158"/>
                      <a:pt x="3866997" y="6358460"/>
                    </a:cubicBezTo>
                    <a:cubicBezTo>
                      <a:pt x="3863058" y="6342702"/>
                      <a:pt x="3855179" y="6330883"/>
                      <a:pt x="3847300" y="6319065"/>
                    </a:cubicBezTo>
                    <a:cubicBezTo>
                      <a:pt x="3843360" y="6311185"/>
                      <a:pt x="3843360" y="6291487"/>
                      <a:pt x="3855179" y="6299367"/>
                    </a:cubicBezTo>
                    <a:cubicBezTo>
                      <a:pt x="3847300" y="6303306"/>
                      <a:pt x="3859118" y="6303306"/>
                      <a:pt x="3863058" y="6303306"/>
                    </a:cubicBezTo>
                    <a:cubicBezTo>
                      <a:pt x="3882756" y="6307246"/>
                      <a:pt x="3898514" y="6319065"/>
                      <a:pt x="3918212" y="6319065"/>
                    </a:cubicBezTo>
                    <a:cubicBezTo>
                      <a:pt x="3941849" y="6319065"/>
                      <a:pt x="3969426" y="6311185"/>
                      <a:pt x="3969426" y="6287548"/>
                    </a:cubicBezTo>
                    <a:cubicBezTo>
                      <a:pt x="3949728" y="6295427"/>
                      <a:pt x="3949728" y="6252091"/>
                      <a:pt x="3957608" y="6248152"/>
                    </a:cubicBezTo>
                    <a:cubicBezTo>
                      <a:pt x="3961547" y="6240273"/>
                      <a:pt x="3953668" y="6224515"/>
                      <a:pt x="3953668" y="6220575"/>
                    </a:cubicBezTo>
                    <a:cubicBezTo>
                      <a:pt x="3949728" y="6216636"/>
                      <a:pt x="3945789" y="6212696"/>
                      <a:pt x="3941849" y="6208757"/>
                    </a:cubicBezTo>
                    <a:cubicBezTo>
                      <a:pt x="3937910" y="6200878"/>
                      <a:pt x="3941849" y="6200878"/>
                      <a:pt x="3933970" y="6192998"/>
                    </a:cubicBezTo>
                    <a:cubicBezTo>
                      <a:pt x="3957608" y="6196938"/>
                      <a:pt x="3977305" y="6204817"/>
                      <a:pt x="4000943" y="6200878"/>
                    </a:cubicBezTo>
                    <a:cubicBezTo>
                      <a:pt x="4028520" y="6196938"/>
                      <a:pt x="4056097" y="6192998"/>
                      <a:pt x="4079734" y="6185119"/>
                    </a:cubicBezTo>
                    <a:cubicBezTo>
                      <a:pt x="4095492" y="6181180"/>
                      <a:pt x="4134888" y="6169361"/>
                      <a:pt x="4138828" y="6153602"/>
                    </a:cubicBezTo>
                    <a:cubicBezTo>
                      <a:pt x="4142767" y="6129965"/>
                      <a:pt x="4162465" y="6110267"/>
                      <a:pt x="4162465" y="6086630"/>
                    </a:cubicBezTo>
                    <a:cubicBezTo>
                      <a:pt x="4162465" y="6070872"/>
                      <a:pt x="4158525" y="6055113"/>
                      <a:pt x="4142767" y="6055113"/>
                    </a:cubicBezTo>
                    <a:cubicBezTo>
                      <a:pt x="4111251" y="6055113"/>
                      <a:pt x="4127009" y="6019657"/>
                      <a:pt x="4119130" y="6003899"/>
                    </a:cubicBezTo>
                    <a:cubicBezTo>
                      <a:pt x="4115190" y="5988141"/>
                      <a:pt x="4091553" y="5980262"/>
                      <a:pt x="4075795" y="5972383"/>
                    </a:cubicBezTo>
                    <a:cubicBezTo>
                      <a:pt x="4063976" y="5968443"/>
                      <a:pt x="4056097" y="5960564"/>
                      <a:pt x="4048217" y="5952685"/>
                    </a:cubicBezTo>
                    <a:cubicBezTo>
                      <a:pt x="4040338" y="5940866"/>
                      <a:pt x="4048217" y="5936926"/>
                      <a:pt x="4044278" y="5925108"/>
                    </a:cubicBezTo>
                    <a:cubicBezTo>
                      <a:pt x="4052157" y="5932987"/>
                      <a:pt x="4067915" y="5948745"/>
                      <a:pt x="4075795" y="5956624"/>
                    </a:cubicBezTo>
                    <a:cubicBezTo>
                      <a:pt x="4087613" y="5964504"/>
                      <a:pt x="4099432" y="5952685"/>
                      <a:pt x="4115190" y="5964504"/>
                    </a:cubicBezTo>
                    <a:cubicBezTo>
                      <a:pt x="4127009" y="5972383"/>
                      <a:pt x="4146707" y="5972383"/>
                      <a:pt x="4150646" y="5980262"/>
                    </a:cubicBezTo>
                    <a:cubicBezTo>
                      <a:pt x="4158525" y="5992080"/>
                      <a:pt x="4170344" y="5976322"/>
                      <a:pt x="4182163" y="5976322"/>
                    </a:cubicBezTo>
                    <a:cubicBezTo>
                      <a:pt x="4197921" y="5976322"/>
                      <a:pt x="4209740" y="5984201"/>
                      <a:pt x="4221558" y="5980262"/>
                    </a:cubicBezTo>
                    <a:cubicBezTo>
                      <a:pt x="4229438" y="5980262"/>
                      <a:pt x="4241256" y="5968443"/>
                      <a:pt x="4245196" y="5968443"/>
                    </a:cubicBezTo>
                    <a:cubicBezTo>
                      <a:pt x="4257015" y="5968443"/>
                      <a:pt x="4264894" y="5948745"/>
                      <a:pt x="4268833" y="5940866"/>
                    </a:cubicBezTo>
                    <a:cubicBezTo>
                      <a:pt x="4272773" y="5932987"/>
                      <a:pt x="4276712" y="5925108"/>
                      <a:pt x="4276712" y="5921168"/>
                    </a:cubicBezTo>
                    <a:cubicBezTo>
                      <a:pt x="4276712" y="5909349"/>
                      <a:pt x="4280652" y="5917228"/>
                      <a:pt x="4288531" y="5905410"/>
                    </a:cubicBezTo>
                    <a:cubicBezTo>
                      <a:pt x="4296410" y="5893591"/>
                      <a:pt x="4308229" y="5881772"/>
                      <a:pt x="4312169" y="5862075"/>
                    </a:cubicBezTo>
                    <a:cubicBezTo>
                      <a:pt x="4316108" y="5846317"/>
                      <a:pt x="4316108" y="5834498"/>
                      <a:pt x="4323987" y="5826619"/>
                    </a:cubicBezTo>
                    <a:cubicBezTo>
                      <a:pt x="4355504" y="5791162"/>
                      <a:pt x="4383081" y="5763586"/>
                      <a:pt x="4394899" y="5720250"/>
                    </a:cubicBezTo>
                    <a:cubicBezTo>
                      <a:pt x="4398839" y="5700552"/>
                      <a:pt x="4402778" y="5680854"/>
                      <a:pt x="4410658" y="5665096"/>
                    </a:cubicBezTo>
                    <a:cubicBezTo>
                      <a:pt x="4418537" y="5649338"/>
                      <a:pt x="4434295" y="5641459"/>
                      <a:pt x="4446114" y="5625701"/>
                    </a:cubicBezTo>
                    <a:cubicBezTo>
                      <a:pt x="4450053" y="5617822"/>
                      <a:pt x="4457932" y="5566607"/>
                      <a:pt x="4453993" y="5558728"/>
                    </a:cubicBezTo>
                    <a:cubicBezTo>
                      <a:pt x="4450053" y="5558728"/>
                      <a:pt x="4450053" y="5562667"/>
                      <a:pt x="4450053" y="5566607"/>
                    </a:cubicBezTo>
                    <a:cubicBezTo>
                      <a:pt x="4450053" y="5546909"/>
                      <a:pt x="4442174" y="5531151"/>
                      <a:pt x="4438235" y="5507514"/>
                    </a:cubicBezTo>
                    <a:cubicBezTo>
                      <a:pt x="4446114" y="5515393"/>
                      <a:pt x="4442174" y="5495695"/>
                      <a:pt x="4438235" y="5491756"/>
                    </a:cubicBezTo>
                    <a:cubicBezTo>
                      <a:pt x="4434295" y="5495695"/>
                      <a:pt x="4434295" y="5495695"/>
                      <a:pt x="4434295" y="5499635"/>
                    </a:cubicBezTo>
                    <a:cubicBezTo>
                      <a:pt x="4434295" y="5499635"/>
                      <a:pt x="4430356" y="5495695"/>
                      <a:pt x="4430356" y="5495695"/>
                    </a:cubicBezTo>
                    <a:cubicBezTo>
                      <a:pt x="4434295" y="5495695"/>
                      <a:pt x="4442174" y="5464178"/>
                      <a:pt x="4446114" y="5456299"/>
                    </a:cubicBezTo>
                    <a:cubicBezTo>
                      <a:pt x="4438235" y="5456299"/>
                      <a:pt x="4434295" y="5456299"/>
                      <a:pt x="4430356" y="5452360"/>
                    </a:cubicBezTo>
                    <a:cubicBezTo>
                      <a:pt x="4434295" y="5452360"/>
                      <a:pt x="4453993" y="5432662"/>
                      <a:pt x="4450053" y="5456299"/>
                    </a:cubicBezTo>
                    <a:cubicBezTo>
                      <a:pt x="4453993" y="5448420"/>
                      <a:pt x="4457932" y="5440541"/>
                      <a:pt x="4465812" y="5432662"/>
                    </a:cubicBezTo>
                    <a:cubicBezTo>
                      <a:pt x="4465812" y="5432662"/>
                      <a:pt x="4461872" y="5432662"/>
                      <a:pt x="4461872" y="5428722"/>
                    </a:cubicBezTo>
                    <a:cubicBezTo>
                      <a:pt x="4473691" y="5420843"/>
                      <a:pt x="4489449" y="5409025"/>
                      <a:pt x="4501268" y="5397206"/>
                    </a:cubicBezTo>
                    <a:cubicBezTo>
                      <a:pt x="4505207" y="5393267"/>
                      <a:pt x="4532784" y="5369629"/>
                      <a:pt x="4532784" y="5365689"/>
                    </a:cubicBezTo>
                    <a:cubicBezTo>
                      <a:pt x="4540663" y="5365689"/>
                      <a:pt x="4536724" y="5377508"/>
                      <a:pt x="4548543" y="5361750"/>
                    </a:cubicBezTo>
                    <a:cubicBezTo>
                      <a:pt x="4556422" y="5349931"/>
                      <a:pt x="4568240" y="5365689"/>
                      <a:pt x="4580059" y="5357810"/>
                    </a:cubicBezTo>
                    <a:cubicBezTo>
                      <a:pt x="4580059" y="5361750"/>
                      <a:pt x="4580059" y="5361750"/>
                      <a:pt x="4580059" y="5365689"/>
                    </a:cubicBezTo>
                    <a:cubicBezTo>
                      <a:pt x="4583999" y="5365689"/>
                      <a:pt x="4591878" y="5369629"/>
                      <a:pt x="4591878" y="5369629"/>
                    </a:cubicBezTo>
                    <a:cubicBezTo>
                      <a:pt x="4591878" y="5365689"/>
                      <a:pt x="4591878" y="5357810"/>
                      <a:pt x="4591878" y="5353871"/>
                    </a:cubicBezTo>
                    <a:cubicBezTo>
                      <a:pt x="4587938" y="5353871"/>
                      <a:pt x="4587938" y="5349931"/>
                      <a:pt x="4583999" y="5353871"/>
                    </a:cubicBezTo>
                    <a:cubicBezTo>
                      <a:pt x="4587938" y="5334173"/>
                      <a:pt x="4611576" y="5334173"/>
                      <a:pt x="4623394" y="5326293"/>
                    </a:cubicBezTo>
                    <a:cubicBezTo>
                      <a:pt x="4591878" y="5314475"/>
                      <a:pt x="4650971" y="5302656"/>
                      <a:pt x="4658850" y="5310535"/>
                    </a:cubicBezTo>
                    <a:cubicBezTo>
                      <a:pt x="4654911" y="5310535"/>
                      <a:pt x="4647032" y="5310535"/>
                      <a:pt x="4643092" y="5314475"/>
                    </a:cubicBezTo>
                    <a:cubicBezTo>
                      <a:pt x="4650971" y="5318414"/>
                      <a:pt x="4662790" y="5314475"/>
                      <a:pt x="4670669" y="5314475"/>
                    </a:cubicBezTo>
                    <a:cubicBezTo>
                      <a:pt x="4690367" y="5310535"/>
                      <a:pt x="4674609" y="5294777"/>
                      <a:pt x="4686427" y="5294777"/>
                    </a:cubicBezTo>
                    <a:cubicBezTo>
                      <a:pt x="4682488" y="5326293"/>
                      <a:pt x="4714004" y="5302656"/>
                      <a:pt x="4733702" y="5306596"/>
                    </a:cubicBezTo>
                    <a:cubicBezTo>
                      <a:pt x="4749460" y="5310535"/>
                      <a:pt x="4741581" y="5279019"/>
                      <a:pt x="4757339" y="5271140"/>
                    </a:cubicBezTo>
                    <a:cubicBezTo>
                      <a:pt x="4765219" y="5267200"/>
                      <a:pt x="4788856" y="5263261"/>
                      <a:pt x="4788856" y="5247502"/>
                    </a:cubicBezTo>
                    <a:cubicBezTo>
                      <a:pt x="4788856" y="5231744"/>
                      <a:pt x="4788856" y="5219925"/>
                      <a:pt x="4792796" y="5204167"/>
                    </a:cubicBezTo>
                    <a:cubicBezTo>
                      <a:pt x="4796735" y="5196288"/>
                      <a:pt x="4796735" y="5192348"/>
                      <a:pt x="4800675" y="5184469"/>
                    </a:cubicBezTo>
                    <a:cubicBezTo>
                      <a:pt x="4812494" y="5172651"/>
                      <a:pt x="4812494" y="5164772"/>
                      <a:pt x="4816433" y="5156893"/>
                    </a:cubicBezTo>
                    <a:cubicBezTo>
                      <a:pt x="4820373" y="5149013"/>
                      <a:pt x="4816433" y="5133255"/>
                      <a:pt x="4828252" y="5129315"/>
                    </a:cubicBezTo>
                    <a:cubicBezTo>
                      <a:pt x="4844010" y="5121436"/>
                      <a:pt x="4836131" y="5101738"/>
                      <a:pt x="4836131" y="5093859"/>
                    </a:cubicBezTo>
                    <a:cubicBezTo>
                      <a:pt x="4832192" y="5082040"/>
                      <a:pt x="4832192" y="5070222"/>
                      <a:pt x="4836131" y="5058403"/>
                    </a:cubicBezTo>
                    <a:cubicBezTo>
                      <a:pt x="4840071" y="5042645"/>
                      <a:pt x="4855829" y="5030826"/>
                      <a:pt x="4859768" y="5015068"/>
                    </a:cubicBezTo>
                    <a:cubicBezTo>
                      <a:pt x="4863708" y="4999310"/>
                      <a:pt x="4855829" y="4983551"/>
                      <a:pt x="4859768" y="4967793"/>
                    </a:cubicBezTo>
                    <a:cubicBezTo>
                      <a:pt x="4863708" y="4948095"/>
                      <a:pt x="4871587" y="4928398"/>
                      <a:pt x="4867647" y="4908700"/>
                    </a:cubicBezTo>
                    <a:cubicBezTo>
                      <a:pt x="4863708" y="4892941"/>
                      <a:pt x="4859768" y="4881123"/>
                      <a:pt x="4859768" y="4865364"/>
                    </a:cubicBezTo>
                    <a:cubicBezTo>
                      <a:pt x="4855829" y="4845666"/>
                      <a:pt x="4863708" y="4825969"/>
                      <a:pt x="4863708" y="4810211"/>
                    </a:cubicBezTo>
                    <a:cubicBezTo>
                      <a:pt x="4859768" y="4810211"/>
                      <a:pt x="4859768" y="4806271"/>
                      <a:pt x="4859768" y="4814150"/>
                    </a:cubicBezTo>
                    <a:cubicBezTo>
                      <a:pt x="4855829" y="4802332"/>
                      <a:pt x="4859768" y="4778694"/>
                      <a:pt x="4863708" y="4766875"/>
                    </a:cubicBezTo>
                    <a:cubicBezTo>
                      <a:pt x="4863708" y="4766875"/>
                      <a:pt x="4863708" y="4770815"/>
                      <a:pt x="4863708" y="4770815"/>
                    </a:cubicBezTo>
                    <a:cubicBezTo>
                      <a:pt x="4871587" y="4766875"/>
                      <a:pt x="4879466" y="4755056"/>
                      <a:pt x="4867647" y="4751117"/>
                    </a:cubicBezTo>
                    <a:cubicBezTo>
                      <a:pt x="4867647" y="4755056"/>
                      <a:pt x="4867647" y="4758996"/>
                      <a:pt x="4863708" y="4762936"/>
                    </a:cubicBezTo>
                    <a:cubicBezTo>
                      <a:pt x="4867647" y="4755056"/>
                      <a:pt x="4863708" y="4751117"/>
                      <a:pt x="4867647" y="4743238"/>
                    </a:cubicBezTo>
                    <a:cubicBezTo>
                      <a:pt x="4871587" y="4751117"/>
                      <a:pt x="4879466" y="4751117"/>
                      <a:pt x="4875526" y="4762936"/>
                    </a:cubicBezTo>
                    <a:cubicBezTo>
                      <a:pt x="4910983" y="4766875"/>
                      <a:pt x="4918862" y="4695963"/>
                      <a:pt x="4934620" y="4676265"/>
                    </a:cubicBezTo>
                    <a:cubicBezTo>
                      <a:pt x="4934620" y="4676265"/>
                      <a:pt x="4930681" y="4676265"/>
                      <a:pt x="4930681" y="4680205"/>
                    </a:cubicBezTo>
                    <a:cubicBezTo>
                      <a:pt x="4934620" y="4676265"/>
                      <a:pt x="4942499" y="4668386"/>
                      <a:pt x="4942499" y="4664446"/>
                    </a:cubicBezTo>
                    <a:cubicBezTo>
                      <a:pt x="4942499" y="4656567"/>
                      <a:pt x="4946439" y="4652628"/>
                      <a:pt x="4954318" y="4644749"/>
                    </a:cubicBezTo>
                    <a:cubicBezTo>
                      <a:pt x="4974016" y="4625051"/>
                      <a:pt x="5005532" y="4605353"/>
                      <a:pt x="5009472" y="4577776"/>
                    </a:cubicBezTo>
                    <a:cubicBezTo>
                      <a:pt x="5009472" y="4577776"/>
                      <a:pt x="5013411" y="4577776"/>
                      <a:pt x="5013411" y="4581716"/>
                    </a:cubicBezTo>
                    <a:cubicBezTo>
                      <a:pt x="5021290" y="4558078"/>
                      <a:pt x="5044928" y="4538380"/>
                      <a:pt x="5048868" y="4510803"/>
                    </a:cubicBezTo>
                    <a:cubicBezTo>
                      <a:pt x="5021290" y="4475347"/>
                      <a:pt x="5029170" y="4451710"/>
                      <a:pt x="5025230" y="4428073"/>
                    </a:cubicBezTo>
                    <a:cubicBezTo>
                      <a:pt x="5025230" y="4428073"/>
                      <a:pt x="5025230" y="4428073"/>
                      <a:pt x="5025230" y="4428073"/>
                    </a:cubicBezTo>
                    <a:close/>
                    <a:moveTo>
                      <a:pt x="4264894" y="3978962"/>
                    </a:moveTo>
                    <a:cubicBezTo>
                      <a:pt x="4260954" y="3978962"/>
                      <a:pt x="4260954" y="3978962"/>
                      <a:pt x="4257015" y="3978962"/>
                    </a:cubicBezTo>
                    <a:cubicBezTo>
                      <a:pt x="4268833" y="3963204"/>
                      <a:pt x="4260954" y="3971083"/>
                      <a:pt x="4264894" y="3978962"/>
                    </a:cubicBezTo>
                    <a:close/>
                    <a:moveTo>
                      <a:pt x="3740931" y="3518033"/>
                    </a:moveTo>
                    <a:cubicBezTo>
                      <a:pt x="3740931" y="3518033"/>
                      <a:pt x="3740931" y="3521972"/>
                      <a:pt x="3740931" y="3518033"/>
                    </a:cubicBezTo>
                    <a:cubicBezTo>
                      <a:pt x="3740931" y="3521972"/>
                      <a:pt x="3740931" y="3521972"/>
                      <a:pt x="3740931" y="3518033"/>
                    </a:cubicBezTo>
                    <a:close/>
                    <a:moveTo>
                      <a:pt x="2645732" y="3175291"/>
                    </a:moveTo>
                    <a:cubicBezTo>
                      <a:pt x="2645732" y="3175291"/>
                      <a:pt x="2641792" y="3167411"/>
                      <a:pt x="2645732" y="3175291"/>
                    </a:cubicBezTo>
                    <a:cubicBezTo>
                      <a:pt x="2645732" y="3175291"/>
                      <a:pt x="2645732" y="3175291"/>
                      <a:pt x="2645732" y="3175291"/>
                    </a:cubicBezTo>
                    <a:close/>
                    <a:moveTo>
                      <a:pt x="2413297" y="3025587"/>
                    </a:moveTo>
                    <a:cubicBezTo>
                      <a:pt x="2413297" y="3025587"/>
                      <a:pt x="2409358" y="3029526"/>
                      <a:pt x="2409358" y="3029526"/>
                    </a:cubicBezTo>
                    <a:cubicBezTo>
                      <a:pt x="2409358" y="3029526"/>
                      <a:pt x="2409358" y="3029526"/>
                      <a:pt x="2413297" y="3025587"/>
                    </a:cubicBezTo>
                    <a:close/>
                    <a:moveTo>
                      <a:pt x="2826952" y="2548899"/>
                    </a:moveTo>
                    <a:cubicBezTo>
                      <a:pt x="2826952" y="2544960"/>
                      <a:pt x="2826952" y="2548899"/>
                      <a:pt x="2826952" y="2548899"/>
                    </a:cubicBezTo>
                    <a:lnTo>
                      <a:pt x="2826952" y="2548899"/>
                    </a:lnTo>
                    <a:close/>
                    <a:moveTo>
                      <a:pt x="2913623" y="2434652"/>
                    </a:moveTo>
                    <a:cubicBezTo>
                      <a:pt x="2913623" y="2434652"/>
                      <a:pt x="2913623" y="2438591"/>
                      <a:pt x="2913623" y="2434652"/>
                    </a:cubicBezTo>
                    <a:lnTo>
                      <a:pt x="2913623" y="2434652"/>
                    </a:lnTo>
                    <a:close/>
                    <a:moveTo>
                      <a:pt x="3260304" y="1989481"/>
                    </a:moveTo>
                    <a:cubicBezTo>
                      <a:pt x="3260304" y="1993420"/>
                      <a:pt x="3260304" y="1993420"/>
                      <a:pt x="3260304" y="1997360"/>
                    </a:cubicBezTo>
                    <a:cubicBezTo>
                      <a:pt x="3260304" y="1997360"/>
                      <a:pt x="3260304" y="1997360"/>
                      <a:pt x="3260304" y="1997360"/>
                    </a:cubicBezTo>
                    <a:cubicBezTo>
                      <a:pt x="3260304" y="2001300"/>
                      <a:pt x="3260304" y="2001300"/>
                      <a:pt x="3260304" y="2001300"/>
                    </a:cubicBezTo>
                    <a:cubicBezTo>
                      <a:pt x="3256365" y="1993420"/>
                      <a:pt x="3256365" y="1993420"/>
                      <a:pt x="3260304" y="1989481"/>
                    </a:cubicBezTo>
                    <a:close/>
                    <a:moveTo>
                      <a:pt x="3248486" y="1922508"/>
                    </a:moveTo>
                    <a:cubicBezTo>
                      <a:pt x="3248486" y="1922508"/>
                      <a:pt x="3248486" y="1922508"/>
                      <a:pt x="3248486" y="1922508"/>
                    </a:cubicBezTo>
                    <a:cubicBezTo>
                      <a:pt x="3248486" y="1922508"/>
                      <a:pt x="3248486" y="1922508"/>
                      <a:pt x="3248486" y="1922508"/>
                    </a:cubicBezTo>
                    <a:close/>
                    <a:moveTo>
                      <a:pt x="3878816" y="1540370"/>
                    </a:moveTo>
                    <a:cubicBezTo>
                      <a:pt x="3870937" y="1544310"/>
                      <a:pt x="3874877" y="1540370"/>
                      <a:pt x="3878816" y="1540370"/>
                    </a:cubicBezTo>
                    <a:cubicBezTo>
                      <a:pt x="3874877" y="1540370"/>
                      <a:pt x="3878816" y="1540370"/>
                      <a:pt x="3878816" y="1540370"/>
                    </a:cubicBezTo>
                    <a:close/>
                    <a:moveTo>
                      <a:pt x="4123069" y="1465519"/>
                    </a:moveTo>
                    <a:cubicBezTo>
                      <a:pt x="4123069" y="1465519"/>
                      <a:pt x="4130949" y="1461579"/>
                      <a:pt x="4123069" y="1465519"/>
                    </a:cubicBezTo>
                    <a:lnTo>
                      <a:pt x="4123069" y="1465519"/>
                    </a:lnTo>
                    <a:close/>
                    <a:moveTo>
                      <a:pt x="4123069" y="1473398"/>
                    </a:moveTo>
                    <a:cubicBezTo>
                      <a:pt x="4119130" y="1477337"/>
                      <a:pt x="4115190" y="1481277"/>
                      <a:pt x="4111251" y="1485217"/>
                    </a:cubicBezTo>
                    <a:cubicBezTo>
                      <a:pt x="4111251" y="1481277"/>
                      <a:pt x="4107311" y="1481277"/>
                      <a:pt x="4103371" y="1481277"/>
                    </a:cubicBezTo>
                    <a:cubicBezTo>
                      <a:pt x="4107311" y="1469458"/>
                      <a:pt x="4115190" y="1477337"/>
                      <a:pt x="4123069" y="1473398"/>
                    </a:cubicBezTo>
                    <a:close/>
                    <a:moveTo>
                      <a:pt x="3874877" y="1500975"/>
                    </a:moveTo>
                    <a:cubicBezTo>
                      <a:pt x="3870937" y="1504914"/>
                      <a:pt x="3870937" y="1504914"/>
                      <a:pt x="3874877" y="1500975"/>
                    </a:cubicBezTo>
                    <a:cubicBezTo>
                      <a:pt x="3870937" y="1500975"/>
                      <a:pt x="3863058" y="1508854"/>
                      <a:pt x="3874877" y="1500975"/>
                    </a:cubicBezTo>
                    <a:close/>
                    <a:moveTo>
                      <a:pt x="3819723" y="1512793"/>
                    </a:moveTo>
                    <a:cubicBezTo>
                      <a:pt x="3819723" y="1512793"/>
                      <a:pt x="3823662" y="1512793"/>
                      <a:pt x="3819723" y="1512793"/>
                    </a:cubicBezTo>
                    <a:lnTo>
                      <a:pt x="3819723" y="1512793"/>
                    </a:lnTo>
                    <a:close/>
                    <a:moveTo>
                      <a:pt x="4473691" y="1067622"/>
                    </a:moveTo>
                    <a:cubicBezTo>
                      <a:pt x="4477630" y="1067622"/>
                      <a:pt x="4473691" y="1067622"/>
                      <a:pt x="4473691" y="1067622"/>
                    </a:cubicBezTo>
                    <a:lnTo>
                      <a:pt x="4473691" y="1067622"/>
                    </a:lnTo>
                    <a:close/>
                    <a:moveTo>
                      <a:pt x="4402778" y="1032166"/>
                    </a:moveTo>
                    <a:cubicBezTo>
                      <a:pt x="4394899" y="1032166"/>
                      <a:pt x="4402778" y="1032166"/>
                      <a:pt x="4402778" y="1032166"/>
                    </a:cubicBezTo>
                    <a:lnTo>
                      <a:pt x="4402778" y="1032166"/>
                    </a:lnTo>
                    <a:close/>
                    <a:moveTo>
                      <a:pt x="4390960" y="1032166"/>
                    </a:moveTo>
                    <a:cubicBezTo>
                      <a:pt x="4387020" y="1032166"/>
                      <a:pt x="4379141" y="1036106"/>
                      <a:pt x="4375202" y="1036106"/>
                    </a:cubicBezTo>
                    <a:cubicBezTo>
                      <a:pt x="4383081" y="1032166"/>
                      <a:pt x="4387020" y="1024287"/>
                      <a:pt x="4390960" y="1032166"/>
                    </a:cubicBezTo>
                    <a:close/>
                    <a:moveTo>
                      <a:pt x="4351564" y="988831"/>
                    </a:moveTo>
                    <a:cubicBezTo>
                      <a:pt x="4355504" y="988831"/>
                      <a:pt x="4351564" y="988831"/>
                      <a:pt x="4351564" y="988831"/>
                    </a:cubicBezTo>
                    <a:cubicBezTo>
                      <a:pt x="4355504" y="984892"/>
                      <a:pt x="4355504" y="984892"/>
                      <a:pt x="4359443" y="980952"/>
                    </a:cubicBezTo>
                    <a:cubicBezTo>
                      <a:pt x="4363383" y="984892"/>
                      <a:pt x="4339745" y="1000650"/>
                      <a:pt x="4351564" y="988831"/>
                    </a:cubicBezTo>
                    <a:close/>
                    <a:moveTo>
                      <a:pt x="4308229" y="1067622"/>
                    </a:moveTo>
                    <a:cubicBezTo>
                      <a:pt x="4308229" y="1063683"/>
                      <a:pt x="4308229" y="1063683"/>
                      <a:pt x="4304289" y="1059743"/>
                    </a:cubicBezTo>
                    <a:cubicBezTo>
                      <a:pt x="4312169" y="1055804"/>
                      <a:pt x="4316108" y="1043985"/>
                      <a:pt x="4327927" y="1047925"/>
                    </a:cubicBezTo>
                    <a:cubicBezTo>
                      <a:pt x="4339745" y="1047925"/>
                      <a:pt x="4355504" y="1043985"/>
                      <a:pt x="4367323" y="1040045"/>
                    </a:cubicBezTo>
                    <a:cubicBezTo>
                      <a:pt x="4355504" y="1047925"/>
                      <a:pt x="4343685" y="1051864"/>
                      <a:pt x="4331866" y="1059743"/>
                    </a:cubicBezTo>
                    <a:cubicBezTo>
                      <a:pt x="4320048" y="1063683"/>
                      <a:pt x="4304289" y="1075502"/>
                      <a:pt x="4296410" y="1071562"/>
                    </a:cubicBezTo>
                    <a:cubicBezTo>
                      <a:pt x="4296410" y="1071562"/>
                      <a:pt x="4296410" y="1071562"/>
                      <a:pt x="4296410" y="1071562"/>
                    </a:cubicBezTo>
                    <a:cubicBezTo>
                      <a:pt x="4300350" y="1067622"/>
                      <a:pt x="4304289" y="1067622"/>
                      <a:pt x="4308229" y="1067622"/>
                    </a:cubicBezTo>
                    <a:close/>
                    <a:moveTo>
                      <a:pt x="4296410" y="823369"/>
                    </a:moveTo>
                    <a:cubicBezTo>
                      <a:pt x="4296410" y="823369"/>
                      <a:pt x="4292471" y="823369"/>
                      <a:pt x="4292471" y="827309"/>
                    </a:cubicBezTo>
                    <a:cubicBezTo>
                      <a:pt x="4292471" y="823369"/>
                      <a:pt x="4296410" y="823369"/>
                      <a:pt x="4296410" y="823369"/>
                    </a:cubicBezTo>
                    <a:close/>
                    <a:moveTo>
                      <a:pt x="4288531" y="772155"/>
                    </a:moveTo>
                    <a:cubicBezTo>
                      <a:pt x="4288531" y="772155"/>
                      <a:pt x="4292471" y="772155"/>
                      <a:pt x="4288531" y="772155"/>
                    </a:cubicBezTo>
                    <a:lnTo>
                      <a:pt x="4288531" y="772155"/>
                    </a:lnTo>
                    <a:close/>
                    <a:moveTo>
                      <a:pt x="4288531" y="890342"/>
                    </a:moveTo>
                    <a:cubicBezTo>
                      <a:pt x="4292471" y="890342"/>
                      <a:pt x="4288531" y="890342"/>
                      <a:pt x="4288531" y="890342"/>
                    </a:cubicBezTo>
                    <a:lnTo>
                      <a:pt x="4288531" y="890342"/>
                    </a:lnTo>
                    <a:close/>
                    <a:moveTo>
                      <a:pt x="4280652" y="1047925"/>
                    </a:moveTo>
                    <a:cubicBezTo>
                      <a:pt x="4280652" y="1047925"/>
                      <a:pt x="4284591" y="1051864"/>
                      <a:pt x="4284591" y="1051864"/>
                    </a:cubicBezTo>
                    <a:cubicBezTo>
                      <a:pt x="4280652" y="1051864"/>
                      <a:pt x="4280652" y="1051864"/>
                      <a:pt x="4280652" y="1047925"/>
                    </a:cubicBezTo>
                    <a:close/>
                    <a:moveTo>
                      <a:pt x="4071855" y="776095"/>
                    </a:moveTo>
                    <a:lnTo>
                      <a:pt x="4071855" y="776095"/>
                    </a:lnTo>
                    <a:cubicBezTo>
                      <a:pt x="4071855" y="776095"/>
                      <a:pt x="4075795" y="776095"/>
                      <a:pt x="4071855" y="776095"/>
                    </a:cubicBezTo>
                    <a:close/>
                    <a:moveTo>
                      <a:pt x="4056097" y="776095"/>
                    </a:moveTo>
                    <a:cubicBezTo>
                      <a:pt x="4067915" y="783974"/>
                      <a:pt x="4048217" y="791853"/>
                      <a:pt x="4048217" y="791853"/>
                    </a:cubicBezTo>
                    <a:cubicBezTo>
                      <a:pt x="4048217" y="791853"/>
                      <a:pt x="4044278" y="787913"/>
                      <a:pt x="4040338" y="787913"/>
                    </a:cubicBezTo>
                    <a:cubicBezTo>
                      <a:pt x="4044278" y="787913"/>
                      <a:pt x="4056097" y="783974"/>
                      <a:pt x="4056097" y="776095"/>
                    </a:cubicBezTo>
                    <a:close/>
                    <a:moveTo>
                      <a:pt x="3740931" y="1339453"/>
                    </a:moveTo>
                    <a:cubicBezTo>
                      <a:pt x="3736992" y="1339453"/>
                      <a:pt x="3736992" y="1339453"/>
                      <a:pt x="3733052" y="1339453"/>
                    </a:cubicBezTo>
                    <a:cubicBezTo>
                      <a:pt x="3733052" y="1339453"/>
                      <a:pt x="3733052" y="1339453"/>
                      <a:pt x="3733052" y="1339453"/>
                    </a:cubicBezTo>
                    <a:cubicBezTo>
                      <a:pt x="3736992" y="1335513"/>
                      <a:pt x="3736992" y="1335513"/>
                      <a:pt x="3740931" y="1339453"/>
                    </a:cubicBezTo>
                    <a:close/>
                    <a:moveTo>
                      <a:pt x="3756690" y="378198"/>
                    </a:moveTo>
                    <a:cubicBezTo>
                      <a:pt x="3760629" y="378198"/>
                      <a:pt x="3764569" y="382138"/>
                      <a:pt x="3764569" y="382138"/>
                    </a:cubicBezTo>
                    <a:cubicBezTo>
                      <a:pt x="3764569" y="382138"/>
                      <a:pt x="3760629" y="382138"/>
                      <a:pt x="3760629" y="386077"/>
                    </a:cubicBezTo>
                    <a:cubicBezTo>
                      <a:pt x="3760629" y="390017"/>
                      <a:pt x="3756690" y="382138"/>
                      <a:pt x="3756690" y="382138"/>
                    </a:cubicBezTo>
                    <a:cubicBezTo>
                      <a:pt x="3756690" y="382138"/>
                      <a:pt x="3760629" y="382138"/>
                      <a:pt x="3760629" y="382138"/>
                    </a:cubicBezTo>
                    <a:cubicBezTo>
                      <a:pt x="3760629" y="382138"/>
                      <a:pt x="3756690" y="378198"/>
                      <a:pt x="3756690" y="378198"/>
                    </a:cubicBezTo>
                    <a:cubicBezTo>
                      <a:pt x="3756690" y="378198"/>
                      <a:pt x="3756690" y="378198"/>
                      <a:pt x="3756690" y="378198"/>
                    </a:cubicBezTo>
                    <a:close/>
                    <a:moveTo>
                      <a:pt x="3642442" y="260011"/>
                    </a:moveTo>
                    <a:cubicBezTo>
                      <a:pt x="3642442" y="260011"/>
                      <a:pt x="3638503" y="263951"/>
                      <a:pt x="3638503" y="263951"/>
                    </a:cubicBezTo>
                    <a:cubicBezTo>
                      <a:pt x="3634563" y="263951"/>
                      <a:pt x="3634563" y="260011"/>
                      <a:pt x="3642442" y="260011"/>
                    </a:cubicBezTo>
                    <a:close/>
                    <a:moveTo>
                      <a:pt x="3626684" y="252132"/>
                    </a:moveTo>
                    <a:cubicBezTo>
                      <a:pt x="3626684" y="252132"/>
                      <a:pt x="3626684" y="252132"/>
                      <a:pt x="3626684" y="252132"/>
                    </a:cubicBezTo>
                    <a:cubicBezTo>
                      <a:pt x="3626684" y="252132"/>
                      <a:pt x="3622744" y="256072"/>
                      <a:pt x="3622744" y="256072"/>
                    </a:cubicBezTo>
                    <a:cubicBezTo>
                      <a:pt x="3622744" y="256072"/>
                      <a:pt x="3626684" y="252132"/>
                      <a:pt x="3626684" y="252132"/>
                    </a:cubicBezTo>
                    <a:close/>
                    <a:moveTo>
                      <a:pt x="3528195" y="260011"/>
                    </a:moveTo>
                    <a:cubicBezTo>
                      <a:pt x="3536074" y="256072"/>
                      <a:pt x="3536074" y="256072"/>
                      <a:pt x="3532134" y="260011"/>
                    </a:cubicBezTo>
                    <a:cubicBezTo>
                      <a:pt x="3532134" y="260011"/>
                      <a:pt x="3524255" y="260011"/>
                      <a:pt x="3528195" y="260011"/>
                    </a:cubicBezTo>
                    <a:close/>
                    <a:moveTo>
                      <a:pt x="3532134" y="263951"/>
                    </a:moveTo>
                    <a:cubicBezTo>
                      <a:pt x="3528195" y="263951"/>
                      <a:pt x="3528195" y="263951"/>
                      <a:pt x="3532134" y="263951"/>
                    </a:cubicBezTo>
                    <a:cubicBezTo>
                      <a:pt x="3528195" y="263951"/>
                      <a:pt x="3524255" y="267891"/>
                      <a:pt x="3520316" y="267891"/>
                    </a:cubicBezTo>
                    <a:cubicBezTo>
                      <a:pt x="3520316" y="267891"/>
                      <a:pt x="3528195" y="263951"/>
                      <a:pt x="3532134" y="263951"/>
                    </a:cubicBezTo>
                    <a:close/>
                    <a:moveTo>
                      <a:pt x="3524255" y="429413"/>
                    </a:moveTo>
                    <a:cubicBezTo>
                      <a:pt x="3536074" y="429413"/>
                      <a:pt x="3543953" y="437292"/>
                      <a:pt x="3551832" y="441231"/>
                    </a:cubicBezTo>
                    <a:cubicBezTo>
                      <a:pt x="3543953" y="441231"/>
                      <a:pt x="3567590" y="456990"/>
                      <a:pt x="3571530" y="456990"/>
                    </a:cubicBezTo>
                    <a:cubicBezTo>
                      <a:pt x="3559711" y="456990"/>
                      <a:pt x="3547893" y="456990"/>
                      <a:pt x="3536074" y="456990"/>
                    </a:cubicBezTo>
                    <a:cubicBezTo>
                      <a:pt x="3524255" y="456990"/>
                      <a:pt x="3524255" y="441231"/>
                      <a:pt x="3512436" y="433352"/>
                    </a:cubicBezTo>
                    <a:cubicBezTo>
                      <a:pt x="3516376" y="433352"/>
                      <a:pt x="3532134" y="433352"/>
                      <a:pt x="3524255" y="429413"/>
                    </a:cubicBezTo>
                    <a:close/>
                    <a:moveTo>
                      <a:pt x="3473041" y="429413"/>
                    </a:moveTo>
                    <a:cubicBezTo>
                      <a:pt x="3476980" y="429413"/>
                      <a:pt x="3476980" y="429413"/>
                      <a:pt x="3480920" y="429413"/>
                    </a:cubicBezTo>
                    <a:cubicBezTo>
                      <a:pt x="3473041" y="429413"/>
                      <a:pt x="3476980" y="433352"/>
                      <a:pt x="3473041" y="429413"/>
                    </a:cubicBezTo>
                    <a:cubicBezTo>
                      <a:pt x="3469101" y="429413"/>
                      <a:pt x="3473041" y="429413"/>
                      <a:pt x="3473041" y="429413"/>
                    </a:cubicBezTo>
                    <a:close/>
                    <a:moveTo>
                      <a:pt x="3343035" y="535781"/>
                    </a:moveTo>
                    <a:cubicBezTo>
                      <a:pt x="3339095" y="535781"/>
                      <a:pt x="3331216" y="531841"/>
                      <a:pt x="3327277" y="531841"/>
                    </a:cubicBezTo>
                    <a:cubicBezTo>
                      <a:pt x="3331216" y="531841"/>
                      <a:pt x="3339095" y="531841"/>
                      <a:pt x="3343035" y="535781"/>
                    </a:cubicBezTo>
                    <a:close/>
                    <a:moveTo>
                      <a:pt x="3335156" y="390017"/>
                    </a:moveTo>
                    <a:cubicBezTo>
                      <a:pt x="3339095" y="390017"/>
                      <a:pt x="3339095" y="393957"/>
                      <a:pt x="3335156" y="390017"/>
                    </a:cubicBezTo>
                    <a:lnTo>
                      <a:pt x="3335156" y="390017"/>
                    </a:lnTo>
                    <a:close/>
                    <a:moveTo>
                      <a:pt x="3339095" y="378198"/>
                    </a:moveTo>
                    <a:cubicBezTo>
                      <a:pt x="3339095" y="378198"/>
                      <a:pt x="3335156" y="382138"/>
                      <a:pt x="3335156" y="382138"/>
                    </a:cubicBezTo>
                    <a:cubicBezTo>
                      <a:pt x="3335156" y="386077"/>
                      <a:pt x="3331216" y="378198"/>
                      <a:pt x="3331216" y="374259"/>
                    </a:cubicBezTo>
                    <a:cubicBezTo>
                      <a:pt x="3331216" y="374259"/>
                      <a:pt x="3335156" y="378198"/>
                      <a:pt x="3339095" y="378198"/>
                    </a:cubicBezTo>
                    <a:close/>
                    <a:moveTo>
                      <a:pt x="3331216" y="338803"/>
                    </a:moveTo>
                    <a:cubicBezTo>
                      <a:pt x="3327277" y="346682"/>
                      <a:pt x="3307579" y="350621"/>
                      <a:pt x="3299700" y="338803"/>
                    </a:cubicBezTo>
                    <a:cubicBezTo>
                      <a:pt x="3303640" y="334863"/>
                      <a:pt x="3339095" y="326984"/>
                      <a:pt x="3331216" y="338803"/>
                    </a:cubicBezTo>
                    <a:close/>
                    <a:moveTo>
                      <a:pt x="3311519" y="523962"/>
                    </a:moveTo>
                    <a:cubicBezTo>
                      <a:pt x="3311519" y="531841"/>
                      <a:pt x="3303640" y="527902"/>
                      <a:pt x="3299700" y="523962"/>
                    </a:cubicBezTo>
                    <a:cubicBezTo>
                      <a:pt x="3295760" y="520023"/>
                      <a:pt x="3311519" y="523962"/>
                      <a:pt x="3311519" y="523962"/>
                    </a:cubicBezTo>
                    <a:close/>
                    <a:moveTo>
                      <a:pt x="2937260" y="2257372"/>
                    </a:moveTo>
                    <a:cubicBezTo>
                      <a:pt x="2933320" y="2261311"/>
                      <a:pt x="2933320" y="2261311"/>
                      <a:pt x="2937260" y="2257372"/>
                    </a:cubicBezTo>
                    <a:lnTo>
                      <a:pt x="2937260" y="2257372"/>
                    </a:lnTo>
                    <a:close/>
                    <a:moveTo>
                      <a:pt x="3220908" y="2020997"/>
                    </a:moveTo>
                    <a:cubicBezTo>
                      <a:pt x="3213029" y="2024937"/>
                      <a:pt x="3213029" y="2020997"/>
                      <a:pt x="3216969" y="2017058"/>
                    </a:cubicBezTo>
                    <a:cubicBezTo>
                      <a:pt x="3216969" y="2020997"/>
                      <a:pt x="3224848" y="2020997"/>
                      <a:pt x="3220908" y="2020997"/>
                    </a:cubicBezTo>
                    <a:close/>
                    <a:moveTo>
                      <a:pt x="3142117" y="1690074"/>
                    </a:moveTo>
                    <a:cubicBezTo>
                      <a:pt x="3106661" y="1697953"/>
                      <a:pt x="3083024" y="1721591"/>
                      <a:pt x="3047568" y="1713711"/>
                    </a:cubicBezTo>
                    <a:cubicBezTo>
                      <a:pt x="3055447" y="1713711"/>
                      <a:pt x="3047568" y="1713711"/>
                      <a:pt x="3047568" y="1709772"/>
                    </a:cubicBezTo>
                    <a:cubicBezTo>
                      <a:pt x="3043628" y="1705832"/>
                      <a:pt x="3019991" y="1705832"/>
                      <a:pt x="3019991" y="1697953"/>
                    </a:cubicBezTo>
                    <a:cubicBezTo>
                      <a:pt x="3019991" y="1694014"/>
                      <a:pt x="3039689" y="1678255"/>
                      <a:pt x="3039689" y="1678255"/>
                    </a:cubicBezTo>
                    <a:cubicBezTo>
                      <a:pt x="3039689" y="1690074"/>
                      <a:pt x="3059386" y="1682195"/>
                      <a:pt x="3063326" y="1690074"/>
                    </a:cubicBezTo>
                    <a:cubicBezTo>
                      <a:pt x="3075145" y="1674316"/>
                      <a:pt x="3102722" y="1666437"/>
                      <a:pt x="3122419" y="1654618"/>
                    </a:cubicBezTo>
                    <a:cubicBezTo>
                      <a:pt x="3142117" y="1642799"/>
                      <a:pt x="3169694" y="1658557"/>
                      <a:pt x="3189392" y="1654618"/>
                    </a:cubicBezTo>
                    <a:cubicBezTo>
                      <a:pt x="3189392" y="1654618"/>
                      <a:pt x="3189392" y="1654618"/>
                      <a:pt x="3189392" y="1650678"/>
                    </a:cubicBezTo>
                    <a:cubicBezTo>
                      <a:pt x="3185453" y="1650678"/>
                      <a:pt x="3181513" y="1650678"/>
                      <a:pt x="3177573" y="1650678"/>
                    </a:cubicBezTo>
                    <a:cubicBezTo>
                      <a:pt x="3201211" y="1634920"/>
                      <a:pt x="3224848" y="1646739"/>
                      <a:pt x="3248486" y="1634920"/>
                    </a:cubicBezTo>
                    <a:cubicBezTo>
                      <a:pt x="3236667" y="1666437"/>
                      <a:pt x="3169694" y="1682195"/>
                      <a:pt x="3142117" y="1690074"/>
                    </a:cubicBezTo>
                    <a:close/>
                    <a:moveTo>
                      <a:pt x="3079084" y="1666437"/>
                    </a:moveTo>
                    <a:cubicBezTo>
                      <a:pt x="3079084" y="1670376"/>
                      <a:pt x="3063326" y="1666437"/>
                      <a:pt x="3059386" y="1666437"/>
                    </a:cubicBezTo>
                    <a:cubicBezTo>
                      <a:pt x="3059386" y="1666437"/>
                      <a:pt x="3067266" y="1662497"/>
                      <a:pt x="3071205" y="1654618"/>
                    </a:cubicBezTo>
                    <a:cubicBezTo>
                      <a:pt x="3071205" y="1654618"/>
                      <a:pt x="3071205" y="1654618"/>
                      <a:pt x="3071205" y="1654618"/>
                    </a:cubicBezTo>
                    <a:cubicBezTo>
                      <a:pt x="3075145" y="1658557"/>
                      <a:pt x="3083024" y="1658557"/>
                      <a:pt x="3079084" y="1666437"/>
                    </a:cubicBezTo>
                    <a:close/>
                    <a:moveTo>
                      <a:pt x="3071205" y="1654618"/>
                    </a:moveTo>
                    <a:cubicBezTo>
                      <a:pt x="3075145" y="1654618"/>
                      <a:pt x="3075145" y="1650678"/>
                      <a:pt x="3071205" y="1654618"/>
                    </a:cubicBezTo>
                    <a:cubicBezTo>
                      <a:pt x="3075145" y="1654618"/>
                      <a:pt x="3075145" y="1654618"/>
                      <a:pt x="3071205" y="1654618"/>
                    </a:cubicBezTo>
                    <a:close/>
                    <a:moveTo>
                      <a:pt x="3252425" y="1634920"/>
                    </a:moveTo>
                    <a:cubicBezTo>
                      <a:pt x="3248486" y="1634920"/>
                      <a:pt x="3248486" y="1630980"/>
                      <a:pt x="3248486" y="1627041"/>
                    </a:cubicBezTo>
                    <a:cubicBezTo>
                      <a:pt x="3248486" y="1627041"/>
                      <a:pt x="3248486" y="1627041"/>
                      <a:pt x="3248486" y="1627041"/>
                    </a:cubicBezTo>
                    <a:cubicBezTo>
                      <a:pt x="3248486" y="1627041"/>
                      <a:pt x="3248486" y="1627041"/>
                      <a:pt x="3248486" y="1627041"/>
                    </a:cubicBezTo>
                    <a:cubicBezTo>
                      <a:pt x="3252425" y="1630980"/>
                      <a:pt x="3252425" y="1630980"/>
                      <a:pt x="3252425" y="1634920"/>
                    </a:cubicBezTo>
                    <a:close/>
                    <a:moveTo>
                      <a:pt x="3295760" y="1835838"/>
                    </a:moveTo>
                    <a:cubicBezTo>
                      <a:pt x="3295760" y="1835838"/>
                      <a:pt x="3307579" y="1824019"/>
                      <a:pt x="3311519" y="1824019"/>
                    </a:cubicBezTo>
                    <a:cubicBezTo>
                      <a:pt x="3307579" y="1827959"/>
                      <a:pt x="3307579" y="1827959"/>
                      <a:pt x="3311519" y="1831898"/>
                    </a:cubicBezTo>
                    <a:cubicBezTo>
                      <a:pt x="3311519" y="1831898"/>
                      <a:pt x="3291821" y="1839778"/>
                      <a:pt x="3295760" y="1835838"/>
                    </a:cubicBezTo>
                    <a:close/>
                    <a:moveTo>
                      <a:pt x="3358793" y="1567947"/>
                    </a:moveTo>
                    <a:cubicBezTo>
                      <a:pt x="3366673" y="1567947"/>
                      <a:pt x="3354854" y="1567947"/>
                      <a:pt x="3354854" y="1567947"/>
                    </a:cubicBezTo>
                    <a:cubicBezTo>
                      <a:pt x="3358793" y="1567947"/>
                      <a:pt x="3358793" y="1567947"/>
                      <a:pt x="3358793" y="1567947"/>
                    </a:cubicBezTo>
                    <a:close/>
                    <a:moveTo>
                      <a:pt x="3311519" y="1579766"/>
                    </a:moveTo>
                    <a:cubicBezTo>
                      <a:pt x="3327277" y="1575827"/>
                      <a:pt x="3343035" y="1579766"/>
                      <a:pt x="3346975" y="1587645"/>
                    </a:cubicBezTo>
                    <a:cubicBezTo>
                      <a:pt x="3350914" y="1587645"/>
                      <a:pt x="3354854" y="1583706"/>
                      <a:pt x="3362733" y="1583706"/>
                    </a:cubicBezTo>
                    <a:cubicBezTo>
                      <a:pt x="3358793" y="1579766"/>
                      <a:pt x="3366673" y="1583706"/>
                      <a:pt x="3358793" y="1579766"/>
                    </a:cubicBezTo>
                    <a:cubicBezTo>
                      <a:pt x="3370612" y="1564008"/>
                      <a:pt x="3398189" y="1560068"/>
                      <a:pt x="3417887" y="1552189"/>
                    </a:cubicBezTo>
                    <a:cubicBezTo>
                      <a:pt x="3417887" y="1552189"/>
                      <a:pt x="3378491" y="1579766"/>
                      <a:pt x="3390310" y="1575827"/>
                    </a:cubicBezTo>
                    <a:cubicBezTo>
                      <a:pt x="3386370" y="1587645"/>
                      <a:pt x="3382431" y="1599464"/>
                      <a:pt x="3366673" y="1603404"/>
                    </a:cubicBezTo>
                    <a:cubicBezTo>
                      <a:pt x="3350914" y="1607343"/>
                      <a:pt x="3327277" y="1623101"/>
                      <a:pt x="3311519" y="1615222"/>
                    </a:cubicBezTo>
                    <a:cubicBezTo>
                      <a:pt x="3291821" y="1607343"/>
                      <a:pt x="3264244" y="1603404"/>
                      <a:pt x="3248486" y="1619162"/>
                    </a:cubicBezTo>
                    <a:cubicBezTo>
                      <a:pt x="3252425" y="1607343"/>
                      <a:pt x="3224848" y="1627041"/>
                      <a:pt x="3220908" y="1619162"/>
                    </a:cubicBezTo>
                    <a:cubicBezTo>
                      <a:pt x="3213029" y="1595524"/>
                      <a:pt x="3303640" y="1579766"/>
                      <a:pt x="3311519" y="1579766"/>
                    </a:cubicBezTo>
                    <a:close/>
                    <a:moveTo>
                      <a:pt x="3114540" y="1453700"/>
                    </a:moveTo>
                    <a:cubicBezTo>
                      <a:pt x="3134238" y="1453700"/>
                      <a:pt x="3149996" y="1461579"/>
                      <a:pt x="3173634" y="1461579"/>
                    </a:cubicBezTo>
                    <a:cubicBezTo>
                      <a:pt x="3185453" y="1461579"/>
                      <a:pt x="3201211" y="1461579"/>
                      <a:pt x="3197271" y="1473398"/>
                    </a:cubicBezTo>
                    <a:cubicBezTo>
                      <a:pt x="3197271" y="1473398"/>
                      <a:pt x="3201211" y="1473398"/>
                      <a:pt x="3205150" y="1473398"/>
                    </a:cubicBezTo>
                    <a:cubicBezTo>
                      <a:pt x="3205150" y="1473398"/>
                      <a:pt x="3201211" y="1473398"/>
                      <a:pt x="3201211" y="1473398"/>
                    </a:cubicBezTo>
                    <a:cubicBezTo>
                      <a:pt x="3201211" y="1473398"/>
                      <a:pt x="3201211" y="1473398"/>
                      <a:pt x="3201211" y="1477337"/>
                    </a:cubicBezTo>
                    <a:cubicBezTo>
                      <a:pt x="3205150" y="1473398"/>
                      <a:pt x="3228788" y="1477337"/>
                      <a:pt x="3236667" y="1481277"/>
                    </a:cubicBezTo>
                    <a:cubicBezTo>
                      <a:pt x="3244546" y="1485217"/>
                      <a:pt x="3240606" y="1516733"/>
                      <a:pt x="3252425" y="1512793"/>
                    </a:cubicBezTo>
                    <a:cubicBezTo>
                      <a:pt x="3248486" y="1516733"/>
                      <a:pt x="3252425" y="1516733"/>
                      <a:pt x="3252425" y="1520673"/>
                    </a:cubicBezTo>
                    <a:cubicBezTo>
                      <a:pt x="3252425" y="1520673"/>
                      <a:pt x="3248486" y="1520673"/>
                      <a:pt x="3248486" y="1520673"/>
                    </a:cubicBezTo>
                    <a:cubicBezTo>
                      <a:pt x="3252425" y="1524612"/>
                      <a:pt x="3256365" y="1532491"/>
                      <a:pt x="3256365" y="1540370"/>
                    </a:cubicBezTo>
                    <a:cubicBezTo>
                      <a:pt x="3240606" y="1536431"/>
                      <a:pt x="3248486" y="1544310"/>
                      <a:pt x="3240606" y="1556129"/>
                    </a:cubicBezTo>
                    <a:cubicBezTo>
                      <a:pt x="3232727" y="1567947"/>
                      <a:pt x="3216969" y="1544310"/>
                      <a:pt x="3209090" y="1548250"/>
                    </a:cubicBezTo>
                    <a:cubicBezTo>
                      <a:pt x="3209090" y="1544310"/>
                      <a:pt x="3213029" y="1544310"/>
                      <a:pt x="3213029" y="1540370"/>
                    </a:cubicBezTo>
                    <a:cubicBezTo>
                      <a:pt x="3213029" y="1540370"/>
                      <a:pt x="3209090" y="1540370"/>
                      <a:pt x="3209090" y="1540370"/>
                    </a:cubicBezTo>
                    <a:cubicBezTo>
                      <a:pt x="3209090" y="1540370"/>
                      <a:pt x="3213029" y="1536431"/>
                      <a:pt x="3213029" y="1532491"/>
                    </a:cubicBezTo>
                    <a:cubicBezTo>
                      <a:pt x="3201211" y="1536431"/>
                      <a:pt x="3201211" y="1512793"/>
                      <a:pt x="3181513" y="1512793"/>
                    </a:cubicBezTo>
                    <a:cubicBezTo>
                      <a:pt x="3209090" y="1536431"/>
                      <a:pt x="3173634" y="1556129"/>
                      <a:pt x="3161815" y="1571887"/>
                    </a:cubicBezTo>
                    <a:cubicBezTo>
                      <a:pt x="3149996" y="1583706"/>
                      <a:pt x="3146057" y="1603404"/>
                      <a:pt x="3138178" y="1615222"/>
                    </a:cubicBezTo>
                    <a:cubicBezTo>
                      <a:pt x="3130299" y="1627041"/>
                      <a:pt x="3114540" y="1627041"/>
                      <a:pt x="3102722" y="1634920"/>
                    </a:cubicBezTo>
                    <a:cubicBezTo>
                      <a:pt x="3106661" y="1623101"/>
                      <a:pt x="3122419" y="1575827"/>
                      <a:pt x="3102722" y="1575827"/>
                    </a:cubicBezTo>
                    <a:cubicBezTo>
                      <a:pt x="3094842" y="1575827"/>
                      <a:pt x="3059386" y="1607343"/>
                      <a:pt x="3051507" y="1599464"/>
                    </a:cubicBezTo>
                    <a:cubicBezTo>
                      <a:pt x="3043628" y="1591585"/>
                      <a:pt x="3079084" y="1571887"/>
                      <a:pt x="3083024" y="1567947"/>
                    </a:cubicBezTo>
                    <a:cubicBezTo>
                      <a:pt x="3098782" y="1552189"/>
                      <a:pt x="3098782" y="1548250"/>
                      <a:pt x="3106661" y="1528552"/>
                    </a:cubicBezTo>
                    <a:cubicBezTo>
                      <a:pt x="3110601" y="1520673"/>
                      <a:pt x="3118480" y="1516733"/>
                      <a:pt x="3110601" y="1508854"/>
                    </a:cubicBezTo>
                    <a:cubicBezTo>
                      <a:pt x="3106661" y="1500975"/>
                      <a:pt x="3086963" y="1493096"/>
                      <a:pt x="3079084" y="1489156"/>
                    </a:cubicBezTo>
                    <a:cubicBezTo>
                      <a:pt x="3071205" y="1485217"/>
                      <a:pt x="3063326" y="1481277"/>
                      <a:pt x="3055447" y="1485217"/>
                    </a:cubicBezTo>
                    <a:cubicBezTo>
                      <a:pt x="3051507" y="1489156"/>
                      <a:pt x="3031809" y="1500975"/>
                      <a:pt x="3043628" y="1504914"/>
                    </a:cubicBezTo>
                    <a:cubicBezTo>
                      <a:pt x="3019991" y="1512793"/>
                      <a:pt x="3023930" y="1516733"/>
                      <a:pt x="3008172" y="1532491"/>
                    </a:cubicBezTo>
                    <a:cubicBezTo>
                      <a:pt x="3008172" y="1532491"/>
                      <a:pt x="3008172" y="1524612"/>
                      <a:pt x="3004232" y="1528552"/>
                    </a:cubicBezTo>
                    <a:cubicBezTo>
                      <a:pt x="3008172" y="1524612"/>
                      <a:pt x="3008172" y="1516733"/>
                      <a:pt x="3016051" y="1512793"/>
                    </a:cubicBezTo>
                    <a:cubicBezTo>
                      <a:pt x="3004232" y="1516733"/>
                      <a:pt x="2988474" y="1528552"/>
                      <a:pt x="2976656" y="1536431"/>
                    </a:cubicBezTo>
                    <a:cubicBezTo>
                      <a:pt x="2968776" y="1540370"/>
                      <a:pt x="2964837" y="1544310"/>
                      <a:pt x="2960897" y="1548250"/>
                    </a:cubicBezTo>
                    <a:cubicBezTo>
                      <a:pt x="2956958" y="1560068"/>
                      <a:pt x="2945139" y="1564008"/>
                      <a:pt x="2937260" y="1575827"/>
                    </a:cubicBezTo>
                    <a:cubicBezTo>
                      <a:pt x="2925441" y="1599464"/>
                      <a:pt x="2925441" y="1615222"/>
                      <a:pt x="2921502" y="1638860"/>
                    </a:cubicBezTo>
                    <a:cubicBezTo>
                      <a:pt x="2917562" y="1666437"/>
                      <a:pt x="2889985" y="1694014"/>
                      <a:pt x="2862408" y="1705832"/>
                    </a:cubicBezTo>
                    <a:cubicBezTo>
                      <a:pt x="2807254" y="1729470"/>
                      <a:pt x="2862408" y="1619162"/>
                      <a:pt x="2874227" y="1603404"/>
                    </a:cubicBezTo>
                    <a:cubicBezTo>
                      <a:pt x="2889985" y="1583706"/>
                      <a:pt x="2909683" y="1560068"/>
                      <a:pt x="2921502" y="1540370"/>
                    </a:cubicBezTo>
                    <a:cubicBezTo>
                      <a:pt x="2925441" y="1532491"/>
                      <a:pt x="2941199" y="1520673"/>
                      <a:pt x="2953018" y="1508854"/>
                    </a:cubicBezTo>
                    <a:cubicBezTo>
                      <a:pt x="2945139" y="1508854"/>
                      <a:pt x="2917562" y="1524612"/>
                      <a:pt x="2921502" y="1532491"/>
                    </a:cubicBezTo>
                    <a:cubicBezTo>
                      <a:pt x="2909683" y="1528552"/>
                      <a:pt x="2897864" y="1544310"/>
                      <a:pt x="2886045" y="1548250"/>
                    </a:cubicBezTo>
                    <a:cubicBezTo>
                      <a:pt x="2893925" y="1532491"/>
                      <a:pt x="2909683" y="1532491"/>
                      <a:pt x="2917562" y="1520673"/>
                    </a:cubicBezTo>
                    <a:cubicBezTo>
                      <a:pt x="2925441" y="1508854"/>
                      <a:pt x="2945139" y="1489156"/>
                      <a:pt x="2960897" y="1481277"/>
                    </a:cubicBezTo>
                    <a:cubicBezTo>
                      <a:pt x="2960897" y="1485217"/>
                      <a:pt x="2960897" y="1485217"/>
                      <a:pt x="2956958" y="1489156"/>
                    </a:cubicBezTo>
                    <a:cubicBezTo>
                      <a:pt x="2964837" y="1485217"/>
                      <a:pt x="2968776" y="1481277"/>
                      <a:pt x="2976656" y="1481277"/>
                    </a:cubicBezTo>
                    <a:cubicBezTo>
                      <a:pt x="2972716" y="1485217"/>
                      <a:pt x="2968776" y="1489156"/>
                      <a:pt x="2968776" y="1493096"/>
                    </a:cubicBezTo>
                    <a:cubicBezTo>
                      <a:pt x="2988474" y="1489156"/>
                      <a:pt x="3000293" y="1477337"/>
                      <a:pt x="3019991" y="1473398"/>
                    </a:cubicBezTo>
                    <a:cubicBezTo>
                      <a:pt x="3031809" y="1469458"/>
                      <a:pt x="3039689" y="1465519"/>
                      <a:pt x="3051507" y="1469458"/>
                    </a:cubicBezTo>
                    <a:cubicBezTo>
                      <a:pt x="3059386" y="1473398"/>
                      <a:pt x="3055447" y="1477337"/>
                      <a:pt x="3067266" y="1481277"/>
                    </a:cubicBezTo>
                    <a:cubicBezTo>
                      <a:pt x="3075145" y="1465519"/>
                      <a:pt x="3094842" y="1481277"/>
                      <a:pt x="3106661" y="1473398"/>
                    </a:cubicBezTo>
                    <a:cubicBezTo>
                      <a:pt x="3094842" y="1465519"/>
                      <a:pt x="3106661" y="1453700"/>
                      <a:pt x="3098782" y="1445821"/>
                    </a:cubicBezTo>
                    <a:cubicBezTo>
                      <a:pt x="3102722" y="1445821"/>
                      <a:pt x="3102722" y="1445821"/>
                      <a:pt x="3106661" y="1445821"/>
                    </a:cubicBezTo>
                    <a:cubicBezTo>
                      <a:pt x="3106661" y="1445821"/>
                      <a:pt x="3102722" y="1453700"/>
                      <a:pt x="3102722" y="1453700"/>
                    </a:cubicBezTo>
                    <a:cubicBezTo>
                      <a:pt x="3110601" y="1457640"/>
                      <a:pt x="3094842" y="1465519"/>
                      <a:pt x="3106661" y="1469458"/>
                    </a:cubicBezTo>
                    <a:cubicBezTo>
                      <a:pt x="3110601" y="1465519"/>
                      <a:pt x="3118480" y="1457640"/>
                      <a:pt x="3114540" y="1453700"/>
                    </a:cubicBezTo>
                    <a:close/>
                    <a:moveTo>
                      <a:pt x="3023930" y="307286"/>
                    </a:moveTo>
                    <a:cubicBezTo>
                      <a:pt x="3023930" y="307286"/>
                      <a:pt x="3023930" y="307286"/>
                      <a:pt x="3023930" y="307286"/>
                    </a:cubicBezTo>
                    <a:lnTo>
                      <a:pt x="3023930" y="307286"/>
                    </a:lnTo>
                    <a:close/>
                    <a:moveTo>
                      <a:pt x="3055447" y="299407"/>
                    </a:moveTo>
                    <a:cubicBezTo>
                      <a:pt x="3047568" y="303347"/>
                      <a:pt x="3019991" y="307286"/>
                      <a:pt x="3019991" y="311226"/>
                    </a:cubicBezTo>
                    <a:cubicBezTo>
                      <a:pt x="3027870" y="299407"/>
                      <a:pt x="3047568" y="303347"/>
                      <a:pt x="3055447" y="299407"/>
                    </a:cubicBezTo>
                    <a:close/>
                    <a:moveTo>
                      <a:pt x="2893925" y="390017"/>
                    </a:moveTo>
                    <a:cubicBezTo>
                      <a:pt x="2893925" y="382138"/>
                      <a:pt x="2893925" y="382138"/>
                      <a:pt x="2897864" y="386077"/>
                    </a:cubicBezTo>
                    <a:cubicBezTo>
                      <a:pt x="2897864" y="386077"/>
                      <a:pt x="2897864" y="386077"/>
                      <a:pt x="2901804" y="386077"/>
                    </a:cubicBezTo>
                    <a:cubicBezTo>
                      <a:pt x="2901804" y="386077"/>
                      <a:pt x="2901804" y="386077"/>
                      <a:pt x="2901804" y="386077"/>
                    </a:cubicBezTo>
                    <a:cubicBezTo>
                      <a:pt x="2901804" y="386077"/>
                      <a:pt x="2897864" y="386077"/>
                      <a:pt x="2893925" y="390017"/>
                    </a:cubicBezTo>
                    <a:cubicBezTo>
                      <a:pt x="2897864" y="390017"/>
                      <a:pt x="2897864" y="386077"/>
                      <a:pt x="2893925" y="390017"/>
                    </a:cubicBezTo>
                    <a:cubicBezTo>
                      <a:pt x="2897864" y="386077"/>
                      <a:pt x="2893925" y="386077"/>
                      <a:pt x="2893925" y="390017"/>
                    </a:cubicBezTo>
                    <a:close/>
                    <a:moveTo>
                      <a:pt x="2905743" y="382138"/>
                    </a:moveTo>
                    <a:cubicBezTo>
                      <a:pt x="2905743" y="382138"/>
                      <a:pt x="2901804" y="382138"/>
                      <a:pt x="2905743" y="382138"/>
                    </a:cubicBezTo>
                    <a:cubicBezTo>
                      <a:pt x="2905743" y="382138"/>
                      <a:pt x="2905743" y="382138"/>
                      <a:pt x="2905743" y="382138"/>
                    </a:cubicBezTo>
                    <a:cubicBezTo>
                      <a:pt x="2905743" y="382138"/>
                      <a:pt x="2905743" y="382138"/>
                      <a:pt x="2905743" y="382138"/>
                    </a:cubicBezTo>
                    <a:close/>
                    <a:moveTo>
                      <a:pt x="2886045" y="370319"/>
                    </a:moveTo>
                    <a:cubicBezTo>
                      <a:pt x="2886045" y="370319"/>
                      <a:pt x="2889985" y="374259"/>
                      <a:pt x="2889985" y="374259"/>
                    </a:cubicBezTo>
                    <a:cubicBezTo>
                      <a:pt x="2889985" y="374259"/>
                      <a:pt x="2886045" y="374259"/>
                      <a:pt x="2886045" y="370319"/>
                    </a:cubicBezTo>
                    <a:close/>
                    <a:moveTo>
                      <a:pt x="2866348" y="1374909"/>
                    </a:moveTo>
                    <a:cubicBezTo>
                      <a:pt x="2882106" y="1370969"/>
                      <a:pt x="2901804" y="1367030"/>
                      <a:pt x="2913623" y="1359150"/>
                    </a:cubicBezTo>
                    <a:cubicBezTo>
                      <a:pt x="2921502" y="1355211"/>
                      <a:pt x="2937260" y="1331573"/>
                      <a:pt x="2953018" y="1331573"/>
                    </a:cubicBezTo>
                    <a:cubicBezTo>
                      <a:pt x="2953018" y="1331573"/>
                      <a:pt x="2949079" y="1335513"/>
                      <a:pt x="2949079" y="1335513"/>
                    </a:cubicBezTo>
                    <a:cubicBezTo>
                      <a:pt x="2945139" y="1335513"/>
                      <a:pt x="2945139" y="1339453"/>
                      <a:pt x="2941199" y="1343392"/>
                    </a:cubicBezTo>
                    <a:cubicBezTo>
                      <a:pt x="2941199" y="1343392"/>
                      <a:pt x="2941199" y="1343392"/>
                      <a:pt x="2941199" y="1347332"/>
                    </a:cubicBezTo>
                    <a:cubicBezTo>
                      <a:pt x="2945139" y="1347332"/>
                      <a:pt x="2976656" y="1319755"/>
                      <a:pt x="2976656" y="1319755"/>
                    </a:cubicBezTo>
                    <a:cubicBezTo>
                      <a:pt x="2976656" y="1323694"/>
                      <a:pt x="2960897" y="1335513"/>
                      <a:pt x="2956958" y="1339453"/>
                    </a:cubicBezTo>
                    <a:cubicBezTo>
                      <a:pt x="2968776" y="1331573"/>
                      <a:pt x="2988474" y="1331573"/>
                      <a:pt x="2988474" y="1315815"/>
                    </a:cubicBezTo>
                    <a:cubicBezTo>
                      <a:pt x="2988474" y="1296117"/>
                      <a:pt x="3016051" y="1319755"/>
                      <a:pt x="3023930" y="1319755"/>
                    </a:cubicBezTo>
                    <a:cubicBezTo>
                      <a:pt x="3035749" y="1319755"/>
                      <a:pt x="3063326" y="1315815"/>
                      <a:pt x="3059386" y="1331573"/>
                    </a:cubicBezTo>
                    <a:cubicBezTo>
                      <a:pt x="3055447" y="1370969"/>
                      <a:pt x="3067266" y="1359150"/>
                      <a:pt x="3102722" y="1363090"/>
                    </a:cubicBezTo>
                    <a:cubicBezTo>
                      <a:pt x="3086963" y="1378848"/>
                      <a:pt x="3094842" y="1378848"/>
                      <a:pt x="3098782" y="1394606"/>
                    </a:cubicBezTo>
                    <a:cubicBezTo>
                      <a:pt x="3098782" y="1398546"/>
                      <a:pt x="3090903" y="1406425"/>
                      <a:pt x="3086963" y="1410365"/>
                    </a:cubicBezTo>
                    <a:cubicBezTo>
                      <a:pt x="3079084" y="1418244"/>
                      <a:pt x="3094842" y="1418244"/>
                      <a:pt x="3094842" y="1422183"/>
                    </a:cubicBezTo>
                    <a:cubicBezTo>
                      <a:pt x="3086963" y="1422183"/>
                      <a:pt x="3083024" y="1437942"/>
                      <a:pt x="3079084" y="1441881"/>
                    </a:cubicBezTo>
                    <a:cubicBezTo>
                      <a:pt x="3075145" y="1441881"/>
                      <a:pt x="3067266" y="1441881"/>
                      <a:pt x="3063326" y="1441881"/>
                    </a:cubicBezTo>
                    <a:cubicBezTo>
                      <a:pt x="3063326" y="1437942"/>
                      <a:pt x="3067266" y="1430063"/>
                      <a:pt x="3071205" y="1426123"/>
                    </a:cubicBezTo>
                    <a:cubicBezTo>
                      <a:pt x="3059386" y="1430063"/>
                      <a:pt x="3043628" y="1430063"/>
                      <a:pt x="3031809" y="1430063"/>
                    </a:cubicBezTo>
                    <a:cubicBezTo>
                      <a:pt x="3016051" y="1430063"/>
                      <a:pt x="3000293" y="1441881"/>
                      <a:pt x="2984535" y="1441881"/>
                    </a:cubicBezTo>
                    <a:cubicBezTo>
                      <a:pt x="2956958" y="1441881"/>
                      <a:pt x="2945139" y="1406425"/>
                      <a:pt x="2921502" y="1422183"/>
                    </a:cubicBezTo>
                    <a:cubicBezTo>
                      <a:pt x="2933320" y="1406425"/>
                      <a:pt x="2953018" y="1398546"/>
                      <a:pt x="2964837" y="1386727"/>
                    </a:cubicBezTo>
                    <a:cubicBezTo>
                      <a:pt x="2941199" y="1382788"/>
                      <a:pt x="2925441" y="1394606"/>
                      <a:pt x="2921502" y="1410365"/>
                    </a:cubicBezTo>
                    <a:cubicBezTo>
                      <a:pt x="2917562" y="1406425"/>
                      <a:pt x="2921502" y="1402486"/>
                      <a:pt x="2921502" y="1398546"/>
                    </a:cubicBezTo>
                    <a:cubicBezTo>
                      <a:pt x="2905743" y="1410365"/>
                      <a:pt x="2886045" y="1422183"/>
                      <a:pt x="2866348" y="1422183"/>
                    </a:cubicBezTo>
                    <a:cubicBezTo>
                      <a:pt x="2854529" y="1422183"/>
                      <a:pt x="2846650" y="1430063"/>
                      <a:pt x="2834831" y="1434002"/>
                    </a:cubicBezTo>
                    <a:cubicBezTo>
                      <a:pt x="2823012" y="1437942"/>
                      <a:pt x="2819073" y="1430063"/>
                      <a:pt x="2811194" y="1434002"/>
                    </a:cubicBezTo>
                    <a:cubicBezTo>
                      <a:pt x="2815133" y="1430063"/>
                      <a:pt x="2819073" y="1426123"/>
                      <a:pt x="2819073" y="1418244"/>
                    </a:cubicBezTo>
                    <a:cubicBezTo>
                      <a:pt x="2803315" y="1418244"/>
                      <a:pt x="2767858" y="1441881"/>
                      <a:pt x="2756040" y="1430063"/>
                    </a:cubicBezTo>
                    <a:cubicBezTo>
                      <a:pt x="2791496" y="1406425"/>
                      <a:pt x="2834831" y="1386727"/>
                      <a:pt x="2866348" y="1374909"/>
                    </a:cubicBezTo>
                    <a:close/>
                    <a:moveTo>
                      <a:pt x="2712705" y="2363740"/>
                    </a:moveTo>
                    <a:cubicBezTo>
                      <a:pt x="2712705" y="2363740"/>
                      <a:pt x="2712705" y="2367679"/>
                      <a:pt x="2712705" y="2363740"/>
                    </a:cubicBezTo>
                    <a:cubicBezTo>
                      <a:pt x="2712705" y="2367679"/>
                      <a:pt x="2712705" y="2367679"/>
                      <a:pt x="2712705" y="2363740"/>
                    </a:cubicBezTo>
                    <a:close/>
                    <a:moveTo>
                      <a:pt x="2708765" y="2347982"/>
                    </a:moveTo>
                    <a:cubicBezTo>
                      <a:pt x="2708765" y="2347982"/>
                      <a:pt x="2708765" y="2347982"/>
                      <a:pt x="2708765" y="2347982"/>
                    </a:cubicBezTo>
                    <a:cubicBezTo>
                      <a:pt x="2708765" y="2347982"/>
                      <a:pt x="2708765" y="2347982"/>
                      <a:pt x="2708765" y="2347982"/>
                    </a:cubicBezTo>
                    <a:close/>
                    <a:moveTo>
                      <a:pt x="2700886" y="2344042"/>
                    </a:moveTo>
                    <a:cubicBezTo>
                      <a:pt x="2700886" y="2340102"/>
                      <a:pt x="2700886" y="2340102"/>
                      <a:pt x="2700886" y="2344042"/>
                    </a:cubicBezTo>
                    <a:lnTo>
                      <a:pt x="2700886" y="2344042"/>
                    </a:lnTo>
                    <a:close/>
                    <a:moveTo>
                      <a:pt x="2626034" y="2332223"/>
                    </a:moveTo>
                    <a:lnTo>
                      <a:pt x="2626034" y="2332223"/>
                    </a:lnTo>
                    <a:cubicBezTo>
                      <a:pt x="2622095" y="2332223"/>
                      <a:pt x="2622095" y="2336163"/>
                      <a:pt x="2626034" y="2332223"/>
                    </a:cubicBezTo>
                    <a:close/>
                    <a:moveTo>
                      <a:pt x="2306929" y="2363740"/>
                    </a:moveTo>
                    <a:cubicBezTo>
                      <a:pt x="2306929" y="2363740"/>
                      <a:pt x="2310869" y="2363740"/>
                      <a:pt x="2306929" y="2363740"/>
                    </a:cubicBezTo>
                    <a:cubicBezTo>
                      <a:pt x="2306929" y="2363740"/>
                      <a:pt x="2306929" y="2367679"/>
                      <a:pt x="2306929" y="2363740"/>
                    </a:cubicBezTo>
                    <a:close/>
                    <a:moveTo>
                      <a:pt x="2255715" y="2371619"/>
                    </a:moveTo>
                    <a:cubicBezTo>
                      <a:pt x="2263594" y="2375558"/>
                      <a:pt x="2259655" y="2371619"/>
                      <a:pt x="2267534" y="2367679"/>
                    </a:cubicBezTo>
                    <a:cubicBezTo>
                      <a:pt x="2267534" y="2371619"/>
                      <a:pt x="2263594" y="2379498"/>
                      <a:pt x="2259655" y="2383438"/>
                    </a:cubicBezTo>
                    <a:cubicBezTo>
                      <a:pt x="2263594" y="2383438"/>
                      <a:pt x="2267534" y="2379498"/>
                      <a:pt x="2271473" y="2379498"/>
                    </a:cubicBezTo>
                    <a:cubicBezTo>
                      <a:pt x="2267534" y="2379498"/>
                      <a:pt x="2263594" y="2383438"/>
                      <a:pt x="2259655" y="2387377"/>
                    </a:cubicBezTo>
                    <a:cubicBezTo>
                      <a:pt x="2251775" y="2387377"/>
                      <a:pt x="2251775" y="2375558"/>
                      <a:pt x="2255715" y="2371619"/>
                    </a:cubicBezTo>
                    <a:close/>
                    <a:moveTo>
                      <a:pt x="2169044" y="2430712"/>
                    </a:moveTo>
                    <a:cubicBezTo>
                      <a:pt x="2169044" y="2430712"/>
                      <a:pt x="2169044" y="2434652"/>
                      <a:pt x="2169044" y="2438591"/>
                    </a:cubicBezTo>
                    <a:cubicBezTo>
                      <a:pt x="2161165" y="2434652"/>
                      <a:pt x="2161165" y="2430712"/>
                      <a:pt x="2169044" y="2430712"/>
                    </a:cubicBezTo>
                    <a:close/>
                    <a:moveTo>
                      <a:pt x="2129649" y="2462229"/>
                    </a:moveTo>
                    <a:cubicBezTo>
                      <a:pt x="2129649" y="2462229"/>
                      <a:pt x="2133588" y="2462229"/>
                      <a:pt x="2133588" y="2462229"/>
                    </a:cubicBezTo>
                    <a:cubicBezTo>
                      <a:pt x="2129649" y="2458289"/>
                      <a:pt x="2129649" y="2462229"/>
                      <a:pt x="2129649" y="2462229"/>
                    </a:cubicBezTo>
                    <a:cubicBezTo>
                      <a:pt x="2129649" y="2462229"/>
                      <a:pt x="2129649" y="2462229"/>
                      <a:pt x="2129649" y="2462229"/>
                    </a:cubicBezTo>
                    <a:cubicBezTo>
                      <a:pt x="2125709" y="2462229"/>
                      <a:pt x="2129649" y="2462229"/>
                      <a:pt x="2129649" y="2462229"/>
                    </a:cubicBezTo>
                    <a:close/>
                    <a:moveTo>
                      <a:pt x="2098132" y="252132"/>
                    </a:moveTo>
                    <a:cubicBezTo>
                      <a:pt x="2098132" y="252132"/>
                      <a:pt x="2106011" y="256072"/>
                      <a:pt x="2098132" y="252132"/>
                    </a:cubicBezTo>
                    <a:cubicBezTo>
                      <a:pt x="2098132" y="256072"/>
                      <a:pt x="2094193" y="252132"/>
                      <a:pt x="2098132" y="252132"/>
                    </a:cubicBezTo>
                    <a:close/>
                    <a:moveTo>
                      <a:pt x="2042978" y="291528"/>
                    </a:moveTo>
                    <a:cubicBezTo>
                      <a:pt x="2042978" y="291528"/>
                      <a:pt x="2042978" y="291528"/>
                      <a:pt x="2042978" y="291528"/>
                    </a:cubicBezTo>
                    <a:lnTo>
                      <a:pt x="2042978" y="291528"/>
                    </a:lnTo>
                    <a:close/>
                    <a:moveTo>
                      <a:pt x="2042978" y="291528"/>
                    </a:moveTo>
                    <a:lnTo>
                      <a:pt x="2042978" y="291528"/>
                    </a:lnTo>
                    <a:cubicBezTo>
                      <a:pt x="2042978" y="291528"/>
                      <a:pt x="2042978" y="291528"/>
                      <a:pt x="2042978" y="291528"/>
                    </a:cubicBezTo>
                    <a:close/>
                    <a:moveTo>
                      <a:pt x="2042978" y="283649"/>
                    </a:moveTo>
                    <a:cubicBezTo>
                      <a:pt x="2042978" y="283649"/>
                      <a:pt x="2042978" y="287588"/>
                      <a:pt x="2042978" y="287588"/>
                    </a:cubicBezTo>
                    <a:cubicBezTo>
                      <a:pt x="2042978" y="287588"/>
                      <a:pt x="2039039" y="291528"/>
                      <a:pt x="2042978" y="283649"/>
                    </a:cubicBezTo>
                    <a:close/>
                    <a:moveTo>
                      <a:pt x="2039039" y="295467"/>
                    </a:moveTo>
                    <a:cubicBezTo>
                      <a:pt x="2039039" y="295467"/>
                      <a:pt x="2035099" y="295467"/>
                      <a:pt x="2039039" y="295467"/>
                    </a:cubicBezTo>
                    <a:cubicBezTo>
                      <a:pt x="2039039" y="299407"/>
                      <a:pt x="2039039" y="295467"/>
                      <a:pt x="2039039" y="295467"/>
                    </a:cubicBezTo>
                    <a:close/>
                    <a:moveTo>
                      <a:pt x="2035099" y="287588"/>
                    </a:moveTo>
                    <a:cubicBezTo>
                      <a:pt x="2035099" y="287588"/>
                      <a:pt x="2035099" y="287588"/>
                      <a:pt x="2035099" y="287588"/>
                    </a:cubicBezTo>
                    <a:cubicBezTo>
                      <a:pt x="2035099" y="295467"/>
                      <a:pt x="2035099" y="275770"/>
                      <a:pt x="2035099" y="287588"/>
                    </a:cubicBezTo>
                    <a:close/>
                    <a:moveTo>
                      <a:pt x="715344" y="496385"/>
                    </a:moveTo>
                    <a:cubicBezTo>
                      <a:pt x="711405" y="492446"/>
                      <a:pt x="711405" y="492446"/>
                      <a:pt x="715344" y="496385"/>
                    </a:cubicBezTo>
                    <a:cubicBezTo>
                      <a:pt x="719284" y="492446"/>
                      <a:pt x="715344" y="500325"/>
                      <a:pt x="715344" y="496385"/>
                    </a:cubicBezTo>
                    <a:close/>
                    <a:moveTo>
                      <a:pt x="439575" y="681545"/>
                    </a:moveTo>
                    <a:cubicBezTo>
                      <a:pt x="439575" y="681545"/>
                      <a:pt x="443514" y="685485"/>
                      <a:pt x="443514" y="689424"/>
                    </a:cubicBezTo>
                    <a:cubicBezTo>
                      <a:pt x="439575" y="693364"/>
                      <a:pt x="427756" y="693364"/>
                      <a:pt x="427756" y="693364"/>
                    </a:cubicBezTo>
                    <a:cubicBezTo>
                      <a:pt x="431696" y="689424"/>
                      <a:pt x="431696" y="685485"/>
                      <a:pt x="431696" y="685485"/>
                    </a:cubicBezTo>
                    <a:cubicBezTo>
                      <a:pt x="427756" y="689424"/>
                      <a:pt x="419877" y="689424"/>
                      <a:pt x="415937" y="689424"/>
                    </a:cubicBezTo>
                    <a:cubicBezTo>
                      <a:pt x="415937" y="685485"/>
                      <a:pt x="408058" y="685485"/>
                      <a:pt x="408058" y="681545"/>
                    </a:cubicBezTo>
                    <a:cubicBezTo>
                      <a:pt x="423817" y="685485"/>
                      <a:pt x="431696" y="681545"/>
                      <a:pt x="447454" y="681545"/>
                    </a:cubicBezTo>
                    <a:cubicBezTo>
                      <a:pt x="447454" y="681545"/>
                      <a:pt x="447454" y="681545"/>
                      <a:pt x="447454" y="681545"/>
                    </a:cubicBezTo>
                    <a:cubicBezTo>
                      <a:pt x="447454" y="677605"/>
                      <a:pt x="443514" y="677605"/>
                      <a:pt x="439575" y="681545"/>
                    </a:cubicBezTo>
                    <a:close/>
                    <a:moveTo>
                      <a:pt x="490789" y="693364"/>
                    </a:moveTo>
                    <a:cubicBezTo>
                      <a:pt x="494729" y="689424"/>
                      <a:pt x="494729" y="689424"/>
                      <a:pt x="490789" y="693364"/>
                    </a:cubicBezTo>
                    <a:cubicBezTo>
                      <a:pt x="498668" y="693364"/>
                      <a:pt x="494729" y="693364"/>
                      <a:pt x="490789" y="693364"/>
                    </a:cubicBezTo>
                    <a:close/>
                    <a:moveTo>
                      <a:pt x="542004" y="772155"/>
                    </a:moveTo>
                    <a:cubicBezTo>
                      <a:pt x="542004" y="772155"/>
                      <a:pt x="538064" y="776095"/>
                      <a:pt x="542004" y="772155"/>
                    </a:cubicBezTo>
                    <a:lnTo>
                      <a:pt x="542004" y="772155"/>
                    </a:lnTo>
                    <a:close/>
                    <a:moveTo>
                      <a:pt x="545943" y="776095"/>
                    </a:moveTo>
                    <a:cubicBezTo>
                      <a:pt x="545943" y="776095"/>
                      <a:pt x="545943" y="780034"/>
                      <a:pt x="545943" y="776095"/>
                    </a:cubicBezTo>
                    <a:lnTo>
                      <a:pt x="545943" y="776095"/>
                    </a:lnTo>
                    <a:close/>
                    <a:moveTo>
                      <a:pt x="920202" y="397896"/>
                    </a:moveTo>
                    <a:cubicBezTo>
                      <a:pt x="924141" y="397896"/>
                      <a:pt x="924141" y="397896"/>
                      <a:pt x="928081" y="393957"/>
                    </a:cubicBezTo>
                    <a:cubicBezTo>
                      <a:pt x="935960" y="390017"/>
                      <a:pt x="947779" y="393957"/>
                      <a:pt x="955658" y="393957"/>
                    </a:cubicBezTo>
                    <a:cubicBezTo>
                      <a:pt x="951718" y="405775"/>
                      <a:pt x="932021" y="409715"/>
                      <a:pt x="920202" y="397896"/>
                    </a:cubicBezTo>
                    <a:close/>
                    <a:moveTo>
                      <a:pt x="1030510" y="650028"/>
                    </a:moveTo>
                    <a:cubicBezTo>
                      <a:pt x="1034449" y="650028"/>
                      <a:pt x="1034449" y="650028"/>
                      <a:pt x="1038389" y="650028"/>
                    </a:cubicBezTo>
                    <a:cubicBezTo>
                      <a:pt x="1034449" y="650028"/>
                      <a:pt x="1030510" y="650028"/>
                      <a:pt x="1030510" y="650028"/>
                    </a:cubicBezTo>
                    <a:close/>
                    <a:moveTo>
                      <a:pt x="1164455" y="693364"/>
                    </a:moveTo>
                    <a:cubicBezTo>
                      <a:pt x="1168395" y="693364"/>
                      <a:pt x="1168395" y="689424"/>
                      <a:pt x="1172334" y="689424"/>
                    </a:cubicBezTo>
                    <a:cubicBezTo>
                      <a:pt x="1172334" y="693364"/>
                      <a:pt x="1168395" y="693364"/>
                      <a:pt x="1164455" y="693364"/>
                    </a:cubicBezTo>
                    <a:close/>
                    <a:moveTo>
                      <a:pt x="1235367" y="216676"/>
                    </a:moveTo>
                    <a:cubicBezTo>
                      <a:pt x="1235367" y="216676"/>
                      <a:pt x="1239307" y="216676"/>
                      <a:pt x="1239307" y="216676"/>
                    </a:cubicBezTo>
                    <a:cubicBezTo>
                      <a:pt x="1235367" y="220616"/>
                      <a:pt x="1235367" y="220616"/>
                      <a:pt x="1235367" y="216676"/>
                    </a:cubicBezTo>
                    <a:close/>
                    <a:moveTo>
                      <a:pt x="1239307" y="212737"/>
                    </a:moveTo>
                    <a:cubicBezTo>
                      <a:pt x="1239307" y="212737"/>
                      <a:pt x="1247186" y="204857"/>
                      <a:pt x="1251126" y="204857"/>
                    </a:cubicBezTo>
                    <a:cubicBezTo>
                      <a:pt x="1255065" y="208797"/>
                      <a:pt x="1243246" y="212737"/>
                      <a:pt x="1239307" y="212737"/>
                    </a:cubicBezTo>
                    <a:close/>
                    <a:moveTo>
                      <a:pt x="1341735" y="724880"/>
                    </a:moveTo>
                    <a:cubicBezTo>
                      <a:pt x="1341735" y="720941"/>
                      <a:pt x="1341735" y="724880"/>
                      <a:pt x="1345675" y="728820"/>
                    </a:cubicBezTo>
                    <a:cubicBezTo>
                      <a:pt x="1341735" y="732759"/>
                      <a:pt x="1337796" y="732759"/>
                      <a:pt x="1341735" y="724880"/>
                    </a:cubicBezTo>
                    <a:close/>
                    <a:moveTo>
                      <a:pt x="1408708" y="196978"/>
                    </a:moveTo>
                    <a:cubicBezTo>
                      <a:pt x="1408708" y="189099"/>
                      <a:pt x="1412648" y="189099"/>
                      <a:pt x="1420527" y="193039"/>
                    </a:cubicBezTo>
                    <a:cubicBezTo>
                      <a:pt x="1416587" y="193039"/>
                      <a:pt x="1412648" y="193039"/>
                      <a:pt x="1408708" y="196978"/>
                    </a:cubicBezTo>
                    <a:close/>
                    <a:moveTo>
                      <a:pt x="1428406" y="906100"/>
                    </a:moveTo>
                    <a:cubicBezTo>
                      <a:pt x="1424466" y="906100"/>
                      <a:pt x="1424466" y="906100"/>
                      <a:pt x="1428406" y="906100"/>
                    </a:cubicBezTo>
                    <a:lnTo>
                      <a:pt x="1428406" y="906100"/>
                    </a:lnTo>
                    <a:close/>
                    <a:moveTo>
                      <a:pt x="1428406" y="917919"/>
                    </a:moveTo>
                    <a:cubicBezTo>
                      <a:pt x="1432345" y="917919"/>
                      <a:pt x="1428406" y="917919"/>
                      <a:pt x="1428406" y="917919"/>
                    </a:cubicBezTo>
                    <a:lnTo>
                      <a:pt x="1428406" y="917919"/>
                    </a:lnTo>
                    <a:close/>
                    <a:moveTo>
                      <a:pt x="1444164" y="902161"/>
                    </a:moveTo>
                    <a:cubicBezTo>
                      <a:pt x="1440225" y="906100"/>
                      <a:pt x="1428406" y="910040"/>
                      <a:pt x="1420527" y="913979"/>
                    </a:cubicBezTo>
                    <a:cubicBezTo>
                      <a:pt x="1424466" y="910040"/>
                      <a:pt x="1424466" y="910040"/>
                      <a:pt x="1428406" y="906100"/>
                    </a:cubicBezTo>
                    <a:cubicBezTo>
                      <a:pt x="1428406" y="906100"/>
                      <a:pt x="1448104" y="894282"/>
                      <a:pt x="1444164" y="902161"/>
                    </a:cubicBezTo>
                    <a:close/>
                    <a:moveTo>
                      <a:pt x="1400829" y="1059743"/>
                    </a:moveTo>
                    <a:cubicBezTo>
                      <a:pt x="1400829" y="1059743"/>
                      <a:pt x="1400829" y="1059743"/>
                      <a:pt x="1400829" y="1059743"/>
                    </a:cubicBezTo>
                    <a:lnTo>
                      <a:pt x="1400829" y="1059743"/>
                    </a:lnTo>
                    <a:close/>
                    <a:moveTo>
                      <a:pt x="1412648" y="1063683"/>
                    </a:moveTo>
                    <a:cubicBezTo>
                      <a:pt x="1412648" y="1063683"/>
                      <a:pt x="1416587" y="1067622"/>
                      <a:pt x="1412648" y="1063683"/>
                    </a:cubicBezTo>
                    <a:lnTo>
                      <a:pt x="1412648" y="1063683"/>
                    </a:lnTo>
                    <a:close/>
                    <a:moveTo>
                      <a:pt x="1412648" y="1146414"/>
                    </a:moveTo>
                    <a:cubicBezTo>
                      <a:pt x="1412648" y="1146414"/>
                      <a:pt x="1408708" y="1146414"/>
                      <a:pt x="1412648" y="1146414"/>
                    </a:cubicBezTo>
                    <a:lnTo>
                      <a:pt x="1412648" y="1146414"/>
                    </a:lnTo>
                    <a:close/>
                    <a:moveTo>
                      <a:pt x="1361433" y="1225205"/>
                    </a:moveTo>
                    <a:cubicBezTo>
                      <a:pt x="1361433" y="1221266"/>
                      <a:pt x="1361433" y="1221266"/>
                      <a:pt x="1361433" y="1225205"/>
                    </a:cubicBezTo>
                    <a:cubicBezTo>
                      <a:pt x="1369312" y="1221266"/>
                      <a:pt x="1365373" y="1217326"/>
                      <a:pt x="1361433" y="1225205"/>
                    </a:cubicBezTo>
                    <a:close/>
                    <a:moveTo>
                      <a:pt x="1373252" y="1256722"/>
                    </a:moveTo>
                    <a:cubicBezTo>
                      <a:pt x="1373252" y="1256722"/>
                      <a:pt x="1373252" y="1260661"/>
                      <a:pt x="1373252" y="1256722"/>
                    </a:cubicBezTo>
                    <a:lnTo>
                      <a:pt x="1373252" y="1256722"/>
                    </a:lnTo>
                    <a:close/>
                    <a:moveTo>
                      <a:pt x="1381131" y="1296117"/>
                    </a:moveTo>
                    <a:cubicBezTo>
                      <a:pt x="1385071" y="1296117"/>
                      <a:pt x="1385071" y="1296117"/>
                      <a:pt x="1381131" y="1296117"/>
                    </a:cubicBezTo>
                    <a:cubicBezTo>
                      <a:pt x="1385071" y="1296117"/>
                      <a:pt x="1385071" y="1296117"/>
                      <a:pt x="1381131" y="1296117"/>
                    </a:cubicBezTo>
                    <a:close/>
                    <a:moveTo>
                      <a:pt x="1416587" y="1221266"/>
                    </a:moveTo>
                    <a:cubicBezTo>
                      <a:pt x="1416587" y="1221266"/>
                      <a:pt x="1420527" y="1221266"/>
                      <a:pt x="1420527" y="1221266"/>
                    </a:cubicBezTo>
                    <a:cubicBezTo>
                      <a:pt x="1416587" y="1225205"/>
                      <a:pt x="1420527" y="1225205"/>
                      <a:pt x="1416587" y="1221266"/>
                    </a:cubicBezTo>
                    <a:close/>
                    <a:moveTo>
                      <a:pt x="1463862" y="760336"/>
                    </a:moveTo>
                    <a:cubicBezTo>
                      <a:pt x="1463862" y="760336"/>
                      <a:pt x="1463862" y="760336"/>
                      <a:pt x="1463862" y="760336"/>
                    </a:cubicBezTo>
                    <a:cubicBezTo>
                      <a:pt x="1463862" y="760336"/>
                      <a:pt x="1463862" y="760336"/>
                      <a:pt x="1463862" y="760336"/>
                    </a:cubicBezTo>
                    <a:close/>
                    <a:moveTo>
                      <a:pt x="1463862" y="929738"/>
                    </a:moveTo>
                    <a:cubicBezTo>
                      <a:pt x="1463862" y="933677"/>
                      <a:pt x="1459922" y="933677"/>
                      <a:pt x="1459922" y="937617"/>
                    </a:cubicBezTo>
                    <a:cubicBezTo>
                      <a:pt x="1459922" y="933677"/>
                      <a:pt x="1459922" y="933677"/>
                      <a:pt x="1455983" y="933677"/>
                    </a:cubicBezTo>
                    <a:cubicBezTo>
                      <a:pt x="1459922" y="933677"/>
                      <a:pt x="1463862" y="933677"/>
                      <a:pt x="1463862" y="929738"/>
                    </a:cubicBezTo>
                    <a:close/>
                    <a:moveTo>
                      <a:pt x="1463862" y="984892"/>
                    </a:moveTo>
                    <a:cubicBezTo>
                      <a:pt x="1463862" y="984892"/>
                      <a:pt x="1467802" y="984892"/>
                      <a:pt x="1471741" y="984892"/>
                    </a:cubicBezTo>
                    <a:cubicBezTo>
                      <a:pt x="1467802" y="984892"/>
                      <a:pt x="1459922" y="984892"/>
                      <a:pt x="1455983" y="988831"/>
                    </a:cubicBezTo>
                    <a:cubicBezTo>
                      <a:pt x="1467802" y="980952"/>
                      <a:pt x="1459922" y="984892"/>
                      <a:pt x="1463862" y="984892"/>
                    </a:cubicBezTo>
                    <a:close/>
                    <a:moveTo>
                      <a:pt x="1459922" y="1118837"/>
                    </a:moveTo>
                    <a:cubicBezTo>
                      <a:pt x="1459922" y="1118837"/>
                      <a:pt x="1459922" y="1122776"/>
                      <a:pt x="1459922" y="1122776"/>
                    </a:cubicBezTo>
                    <a:cubicBezTo>
                      <a:pt x="1459922" y="1122776"/>
                      <a:pt x="1459922" y="1122776"/>
                      <a:pt x="1459922" y="1122776"/>
                    </a:cubicBezTo>
                    <a:cubicBezTo>
                      <a:pt x="1459922" y="1122776"/>
                      <a:pt x="1459922" y="1122776"/>
                      <a:pt x="1459922" y="1122776"/>
                    </a:cubicBezTo>
                    <a:cubicBezTo>
                      <a:pt x="1459922" y="1126716"/>
                      <a:pt x="1463862" y="1122776"/>
                      <a:pt x="1463862" y="1122776"/>
                    </a:cubicBezTo>
                    <a:cubicBezTo>
                      <a:pt x="1463862" y="1122776"/>
                      <a:pt x="1463862" y="1126716"/>
                      <a:pt x="1463862" y="1126716"/>
                    </a:cubicBezTo>
                    <a:cubicBezTo>
                      <a:pt x="1463862" y="1122776"/>
                      <a:pt x="1459922" y="1118837"/>
                      <a:pt x="1455983" y="1118837"/>
                    </a:cubicBezTo>
                    <a:cubicBezTo>
                      <a:pt x="1459922" y="1122776"/>
                      <a:pt x="1459922" y="1122776"/>
                      <a:pt x="1459922" y="1118837"/>
                    </a:cubicBezTo>
                    <a:close/>
                    <a:moveTo>
                      <a:pt x="1463862" y="1118837"/>
                    </a:moveTo>
                    <a:cubicBezTo>
                      <a:pt x="1463862" y="1118837"/>
                      <a:pt x="1459922" y="1118837"/>
                      <a:pt x="1463862" y="1118837"/>
                    </a:cubicBezTo>
                    <a:lnTo>
                      <a:pt x="1463862" y="1118837"/>
                    </a:lnTo>
                    <a:close/>
                    <a:moveTo>
                      <a:pt x="1467802" y="1043985"/>
                    </a:moveTo>
                    <a:cubicBezTo>
                      <a:pt x="1467802" y="1043985"/>
                      <a:pt x="1459922" y="1047925"/>
                      <a:pt x="1467802" y="1043985"/>
                    </a:cubicBezTo>
                    <a:lnTo>
                      <a:pt x="1467802" y="1043985"/>
                    </a:lnTo>
                    <a:close/>
                    <a:moveTo>
                      <a:pt x="1452043" y="988831"/>
                    </a:moveTo>
                    <a:cubicBezTo>
                      <a:pt x="1452043" y="988831"/>
                      <a:pt x="1448104" y="992771"/>
                      <a:pt x="1448104" y="992771"/>
                    </a:cubicBezTo>
                    <a:cubicBezTo>
                      <a:pt x="1448104" y="992771"/>
                      <a:pt x="1448104" y="992771"/>
                      <a:pt x="1448104" y="992771"/>
                    </a:cubicBezTo>
                    <a:cubicBezTo>
                      <a:pt x="1448104" y="992771"/>
                      <a:pt x="1452043" y="992771"/>
                      <a:pt x="1452043" y="988831"/>
                    </a:cubicBezTo>
                    <a:close/>
                    <a:moveTo>
                      <a:pt x="1444164" y="1000650"/>
                    </a:moveTo>
                    <a:cubicBezTo>
                      <a:pt x="1440225" y="996710"/>
                      <a:pt x="1444164" y="996710"/>
                      <a:pt x="1444164" y="1000650"/>
                    </a:cubicBezTo>
                    <a:lnTo>
                      <a:pt x="1444164" y="1000650"/>
                    </a:lnTo>
                    <a:close/>
                    <a:moveTo>
                      <a:pt x="1448104" y="917919"/>
                    </a:moveTo>
                    <a:cubicBezTo>
                      <a:pt x="1448104" y="921859"/>
                      <a:pt x="1444164" y="921859"/>
                      <a:pt x="1448104" y="917919"/>
                    </a:cubicBezTo>
                    <a:lnTo>
                      <a:pt x="1448104" y="917919"/>
                    </a:lnTo>
                    <a:close/>
                    <a:moveTo>
                      <a:pt x="1444164" y="965194"/>
                    </a:moveTo>
                    <a:cubicBezTo>
                      <a:pt x="1444164" y="965194"/>
                      <a:pt x="1444164" y="965194"/>
                      <a:pt x="1444164" y="965194"/>
                    </a:cubicBezTo>
                    <a:lnTo>
                      <a:pt x="1444164" y="965194"/>
                    </a:lnTo>
                    <a:close/>
                    <a:moveTo>
                      <a:pt x="1440225" y="992771"/>
                    </a:moveTo>
                    <a:cubicBezTo>
                      <a:pt x="1440225" y="996710"/>
                      <a:pt x="1436285" y="996710"/>
                      <a:pt x="1440225" y="992771"/>
                    </a:cubicBezTo>
                    <a:cubicBezTo>
                      <a:pt x="1436285" y="996710"/>
                      <a:pt x="1440225" y="988831"/>
                      <a:pt x="1440225" y="992771"/>
                    </a:cubicBezTo>
                    <a:close/>
                    <a:moveTo>
                      <a:pt x="1436285" y="1012469"/>
                    </a:moveTo>
                    <a:cubicBezTo>
                      <a:pt x="1436285" y="1012469"/>
                      <a:pt x="1432345" y="1012469"/>
                      <a:pt x="1436285" y="1012469"/>
                    </a:cubicBezTo>
                    <a:cubicBezTo>
                      <a:pt x="1432345" y="1012469"/>
                      <a:pt x="1432345" y="1012469"/>
                      <a:pt x="1432345" y="1008529"/>
                    </a:cubicBezTo>
                    <a:cubicBezTo>
                      <a:pt x="1432345" y="1008529"/>
                      <a:pt x="1436285" y="1008529"/>
                      <a:pt x="1436285" y="1012469"/>
                    </a:cubicBezTo>
                    <a:close/>
                    <a:moveTo>
                      <a:pt x="1420527" y="1075502"/>
                    </a:moveTo>
                    <a:cubicBezTo>
                      <a:pt x="1428406" y="1075502"/>
                      <a:pt x="1436285" y="1071562"/>
                      <a:pt x="1440225" y="1063683"/>
                    </a:cubicBezTo>
                    <a:cubicBezTo>
                      <a:pt x="1440225" y="1071562"/>
                      <a:pt x="1436285" y="1075502"/>
                      <a:pt x="1432345" y="1071562"/>
                    </a:cubicBezTo>
                    <a:cubicBezTo>
                      <a:pt x="1420527" y="1079441"/>
                      <a:pt x="1416587" y="1079441"/>
                      <a:pt x="1420527" y="1075502"/>
                    </a:cubicBezTo>
                    <a:close/>
                    <a:moveTo>
                      <a:pt x="1436285" y="1063683"/>
                    </a:moveTo>
                    <a:cubicBezTo>
                      <a:pt x="1436285" y="1063683"/>
                      <a:pt x="1436285" y="1063683"/>
                      <a:pt x="1436285" y="1063683"/>
                    </a:cubicBezTo>
                    <a:lnTo>
                      <a:pt x="1436285" y="1063683"/>
                    </a:lnTo>
                    <a:close/>
                    <a:moveTo>
                      <a:pt x="1436285" y="1079441"/>
                    </a:moveTo>
                    <a:cubicBezTo>
                      <a:pt x="1440225" y="1083381"/>
                      <a:pt x="1436285" y="1083381"/>
                      <a:pt x="1436285" y="1079441"/>
                    </a:cubicBezTo>
                    <a:lnTo>
                      <a:pt x="1436285" y="1079441"/>
                    </a:lnTo>
                    <a:close/>
                    <a:moveTo>
                      <a:pt x="1432345" y="1209447"/>
                    </a:moveTo>
                    <a:cubicBezTo>
                      <a:pt x="1432345" y="1213386"/>
                      <a:pt x="1440225" y="1197628"/>
                      <a:pt x="1436285" y="1205507"/>
                    </a:cubicBezTo>
                    <a:cubicBezTo>
                      <a:pt x="1436285" y="1209447"/>
                      <a:pt x="1432345" y="1209447"/>
                      <a:pt x="1432345" y="1209447"/>
                    </a:cubicBezTo>
                    <a:close/>
                    <a:moveTo>
                      <a:pt x="1436285" y="1205507"/>
                    </a:moveTo>
                    <a:cubicBezTo>
                      <a:pt x="1436285" y="1205507"/>
                      <a:pt x="1436285" y="1205507"/>
                      <a:pt x="1436285" y="1205507"/>
                    </a:cubicBezTo>
                    <a:lnTo>
                      <a:pt x="1436285" y="1205507"/>
                    </a:lnTo>
                    <a:close/>
                    <a:moveTo>
                      <a:pt x="1428406" y="1099139"/>
                    </a:moveTo>
                    <a:cubicBezTo>
                      <a:pt x="1428406" y="1099139"/>
                      <a:pt x="1428406" y="1099139"/>
                      <a:pt x="1428406" y="1099139"/>
                    </a:cubicBezTo>
                    <a:lnTo>
                      <a:pt x="1428406" y="1099139"/>
                    </a:lnTo>
                    <a:close/>
                    <a:moveTo>
                      <a:pt x="1424466" y="1126716"/>
                    </a:moveTo>
                    <a:cubicBezTo>
                      <a:pt x="1424466" y="1126716"/>
                      <a:pt x="1420527" y="1126716"/>
                      <a:pt x="1424466" y="1126716"/>
                    </a:cubicBezTo>
                    <a:lnTo>
                      <a:pt x="1424466" y="1126716"/>
                    </a:lnTo>
                    <a:close/>
                    <a:moveTo>
                      <a:pt x="1416587" y="1067622"/>
                    </a:moveTo>
                    <a:cubicBezTo>
                      <a:pt x="1416587" y="1071562"/>
                      <a:pt x="1416587" y="1071562"/>
                      <a:pt x="1416587" y="1067622"/>
                    </a:cubicBezTo>
                    <a:lnTo>
                      <a:pt x="1416587" y="1067622"/>
                    </a:lnTo>
                    <a:close/>
                    <a:moveTo>
                      <a:pt x="1416587" y="1158232"/>
                    </a:moveTo>
                    <a:cubicBezTo>
                      <a:pt x="1416587" y="1158232"/>
                      <a:pt x="1416587" y="1158232"/>
                      <a:pt x="1416587" y="1158232"/>
                    </a:cubicBezTo>
                    <a:cubicBezTo>
                      <a:pt x="1416587" y="1162172"/>
                      <a:pt x="1416587" y="1162172"/>
                      <a:pt x="1416587" y="1158232"/>
                    </a:cubicBezTo>
                    <a:cubicBezTo>
                      <a:pt x="1416587" y="1162172"/>
                      <a:pt x="1416587" y="1162172"/>
                      <a:pt x="1416587" y="1158232"/>
                    </a:cubicBezTo>
                    <a:close/>
                    <a:moveTo>
                      <a:pt x="1416587" y="1205507"/>
                    </a:moveTo>
                    <a:cubicBezTo>
                      <a:pt x="1416587" y="1205507"/>
                      <a:pt x="1420527" y="1201568"/>
                      <a:pt x="1420527" y="1201568"/>
                    </a:cubicBezTo>
                    <a:cubicBezTo>
                      <a:pt x="1420527" y="1205507"/>
                      <a:pt x="1412648" y="1209447"/>
                      <a:pt x="1416587" y="1205507"/>
                    </a:cubicBezTo>
                    <a:close/>
                    <a:moveTo>
                      <a:pt x="1424466" y="1217326"/>
                    </a:moveTo>
                    <a:cubicBezTo>
                      <a:pt x="1428406" y="1217326"/>
                      <a:pt x="1420527" y="1221266"/>
                      <a:pt x="1424466" y="1217326"/>
                    </a:cubicBezTo>
                    <a:lnTo>
                      <a:pt x="1424466" y="1217326"/>
                    </a:lnTo>
                    <a:close/>
                    <a:moveTo>
                      <a:pt x="1424466" y="1225205"/>
                    </a:moveTo>
                    <a:cubicBezTo>
                      <a:pt x="1432345" y="1225205"/>
                      <a:pt x="1436285" y="1221266"/>
                      <a:pt x="1440225" y="1229145"/>
                    </a:cubicBezTo>
                    <a:cubicBezTo>
                      <a:pt x="1436285" y="1229145"/>
                      <a:pt x="1420527" y="1225205"/>
                      <a:pt x="1424466" y="1225205"/>
                    </a:cubicBezTo>
                    <a:close/>
                    <a:moveTo>
                      <a:pt x="1440225" y="1059743"/>
                    </a:moveTo>
                    <a:cubicBezTo>
                      <a:pt x="1436285" y="1063683"/>
                      <a:pt x="1420527" y="1075502"/>
                      <a:pt x="1420527" y="1071562"/>
                    </a:cubicBezTo>
                    <a:cubicBezTo>
                      <a:pt x="1428406" y="1059743"/>
                      <a:pt x="1444164" y="1047925"/>
                      <a:pt x="1455983" y="1047925"/>
                    </a:cubicBezTo>
                    <a:cubicBezTo>
                      <a:pt x="1452043" y="1051864"/>
                      <a:pt x="1440225" y="1063683"/>
                      <a:pt x="1452043" y="1067622"/>
                    </a:cubicBezTo>
                    <a:cubicBezTo>
                      <a:pt x="1444164" y="1071562"/>
                      <a:pt x="1448104" y="1055804"/>
                      <a:pt x="1440225" y="1059743"/>
                    </a:cubicBezTo>
                    <a:close/>
                    <a:moveTo>
                      <a:pt x="1448104" y="1233084"/>
                    </a:moveTo>
                    <a:cubicBezTo>
                      <a:pt x="1448104" y="1233084"/>
                      <a:pt x="1448104" y="1233084"/>
                      <a:pt x="1448104" y="1233084"/>
                    </a:cubicBezTo>
                    <a:cubicBezTo>
                      <a:pt x="1448104" y="1233084"/>
                      <a:pt x="1448104" y="1233084"/>
                      <a:pt x="1448104" y="1233084"/>
                    </a:cubicBezTo>
                    <a:cubicBezTo>
                      <a:pt x="1444164" y="1233084"/>
                      <a:pt x="1444164" y="1233084"/>
                      <a:pt x="1448104" y="1233084"/>
                    </a:cubicBezTo>
                    <a:cubicBezTo>
                      <a:pt x="1444164" y="1229145"/>
                      <a:pt x="1448104" y="1233084"/>
                      <a:pt x="1448104" y="1233084"/>
                    </a:cubicBezTo>
                    <a:cubicBezTo>
                      <a:pt x="1448104" y="1237024"/>
                      <a:pt x="1448104" y="1237024"/>
                      <a:pt x="1448104" y="1233084"/>
                    </a:cubicBezTo>
                    <a:close/>
                    <a:moveTo>
                      <a:pt x="1444164" y="1225205"/>
                    </a:moveTo>
                    <a:cubicBezTo>
                      <a:pt x="1440225" y="1221266"/>
                      <a:pt x="1444164" y="1221266"/>
                      <a:pt x="1444164" y="1221266"/>
                    </a:cubicBezTo>
                    <a:cubicBezTo>
                      <a:pt x="1444164" y="1221266"/>
                      <a:pt x="1444164" y="1221266"/>
                      <a:pt x="1444164" y="1221266"/>
                    </a:cubicBezTo>
                    <a:cubicBezTo>
                      <a:pt x="1444164" y="1221266"/>
                      <a:pt x="1448104" y="1217326"/>
                      <a:pt x="1448104" y="1217326"/>
                    </a:cubicBezTo>
                    <a:cubicBezTo>
                      <a:pt x="1448104" y="1221266"/>
                      <a:pt x="1448104" y="1225205"/>
                      <a:pt x="1444164" y="1225205"/>
                    </a:cubicBezTo>
                    <a:close/>
                    <a:moveTo>
                      <a:pt x="1452043" y="1209447"/>
                    </a:moveTo>
                    <a:cubicBezTo>
                      <a:pt x="1455983" y="1209447"/>
                      <a:pt x="1459922" y="1205507"/>
                      <a:pt x="1463862" y="1201568"/>
                    </a:cubicBezTo>
                    <a:cubicBezTo>
                      <a:pt x="1459922" y="1205507"/>
                      <a:pt x="1455983" y="1209447"/>
                      <a:pt x="1452043" y="1209447"/>
                    </a:cubicBezTo>
                    <a:close/>
                    <a:moveTo>
                      <a:pt x="1463862" y="1240963"/>
                    </a:moveTo>
                    <a:cubicBezTo>
                      <a:pt x="1463862" y="1237024"/>
                      <a:pt x="1459922" y="1237024"/>
                      <a:pt x="1463862" y="1240963"/>
                    </a:cubicBezTo>
                    <a:cubicBezTo>
                      <a:pt x="1467802" y="1233084"/>
                      <a:pt x="1459922" y="1233084"/>
                      <a:pt x="1467802" y="1229145"/>
                    </a:cubicBezTo>
                    <a:cubicBezTo>
                      <a:pt x="1463862" y="1237024"/>
                      <a:pt x="1467802" y="1233084"/>
                      <a:pt x="1471741" y="1233084"/>
                    </a:cubicBezTo>
                    <a:cubicBezTo>
                      <a:pt x="1463862" y="1233084"/>
                      <a:pt x="1463862" y="1237024"/>
                      <a:pt x="1463862" y="1240963"/>
                    </a:cubicBezTo>
                    <a:close/>
                    <a:moveTo>
                      <a:pt x="1467802" y="1071562"/>
                    </a:moveTo>
                    <a:cubicBezTo>
                      <a:pt x="1467802" y="1071562"/>
                      <a:pt x="1467802" y="1067622"/>
                      <a:pt x="1467802" y="1067622"/>
                    </a:cubicBezTo>
                    <a:cubicBezTo>
                      <a:pt x="1467802" y="1067622"/>
                      <a:pt x="1467802" y="1067622"/>
                      <a:pt x="1467802" y="1067622"/>
                    </a:cubicBezTo>
                    <a:cubicBezTo>
                      <a:pt x="1471741" y="1067622"/>
                      <a:pt x="1471741" y="1071562"/>
                      <a:pt x="1467802" y="1071562"/>
                    </a:cubicBezTo>
                    <a:close/>
                    <a:moveTo>
                      <a:pt x="1467802" y="1237024"/>
                    </a:moveTo>
                    <a:cubicBezTo>
                      <a:pt x="1467802" y="1233084"/>
                      <a:pt x="1467802" y="1233084"/>
                      <a:pt x="1471741" y="1233084"/>
                    </a:cubicBezTo>
                    <a:cubicBezTo>
                      <a:pt x="1471741" y="1233084"/>
                      <a:pt x="1471741" y="1237024"/>
                      <a:pt x="1467802" y="1237024"/>
                    </a:cubicBezTo>
                    <a:close/>
                    <a:moveTo>
                      <a:pt x="1310219" y="2477987"/>
                    </a:moveTo>
                    <a:cubicBezTo>
                      <a:pt x="1310219" y="2477987"/>
                      <a:pt x="1314159" y="2474048"/>
                      <a:pt x="1314159" y="2474048"/>
                    </a:cubicBezTo>
                    <a:cubicBezTo>
                      <a:pt x="1310219" y="2481927"/>
                      <a:pt x="1310219" y="2481927"/>
                      <a:pt x="1310219" y="2477987"/>
                    </a:cubicBezTo>
                    <a:close/>
                    <a:moveTo>
                      <a:pt x="1322038" y="2489806"/>
                    </a:moveTo>
                    <a:cubicBezTo>
                      <a:pt x="1314159" y="2485866"/>
                      <a:pt x="1314159" y="2485866"/>
                      <a:pt x="1318098" y="2481927"/>
                    </a:cubicBezTo>
                    <a:cubicBezTo>
                      <a:pt x="1318098" y="2477987"/>
                      <a:pt x="1322038" y="2477987"/>
                      <a:pt x="1322038" y="2474048"/>
                    </a:cubicBezTo>
                    <a:cubicBezTo>
                      <a:pt x="1325977" y="2477987"/>
                      <a:pt x="1325977" y="2485866"/>
                      <a:pt x="1322038" y="2489806"/>
                    </a:cubicBezTo>
                    <a:close/>
                    <a:moveTo>
                      <a:pt x="1459922" y="1374909"/>
                    </a:moveTo>
                    <a:cubicBezTo>
                      <a:pt x="1455983" y="1374909"/>
                      <a:pt x="1455983" y="1374909"/>
                      <a:pt x="1459922" y="1374909"/>
                    </a:cubicBezTo>
                    <a:cubicBezTo>
                      <a:pt x="1452043" y="1378848"/>
                      <a:pt x="1455983" y="1374909"/>
                      <a:pt x="1459922" y="1374909"/>
                    </a:cubicBezTo>
                    <a:close/>
                    <a:moveTo>
                      <a:pt x="1436285" y="1390667"/>
                    </a:moveTo>
                    <a:cubicBezTo>
                      <a:pt x="1440225" y="1386727"/>
                      <a:pt x="1436285" y="1390667"/>
                      <a:pt x="1436285" y="1390667"/>
                    </a:cubicBezTo>
                    <a:lnTo>
                      <a:pt x="1436285" y="1390667"/>
                    </a:lnTo>
                    <a:close/>
                    <a:moveTo>
                      <a:pt x="1432345" y="1402486"/>
                    </a:moveTo>
                    <a:cubicBezTo>
                      <a:pt x="1432345" y="1402486"/>
                      <a:pt x="1436285" y="1398546"/>
                      <a:pt x="1440225" y="1398546"/>
                    </a:cubicBezTo>
                    <a:cubicBezTo>
                      <a:pt x="1440225" y="1402486"/>
                      <a:pt x="1440225" y="1406425"/>
                      <a:pt x="1432345" y="1402486"/>
                    </a:cubicBezTo>
                    <a:close/>
                    <a:moveTo>
                      <a:pt x="1444164" y="1402486"/>
                    </a:moveTo>
                    <a:cubicBezTo>
                      <a:pt x="1448104" y="1398546"/>
                      <a:pt x="1459922" y="1390667"/>
                      <a:pt x="1459922" y="1390667"/>
                    </a:cubicBezTo>
                    <a:cubicBezTo>
                      <a:pt x="1455983" y="1394606"/>
                      <a:pt x="1448104" y="1406425"/>
                      <a:pt x="1444164" y="1402486"/>
                    </a:cubicBezTo>
                    <a:close/>
                    <a:moveTo>
                      <a:pt x="1467802" y="1374909"/>
                    </a:moveTo>
                    <a:cubicBezTo>
                      <a:pt x="1467802" y="1374909"/>
                      <a:pt x="1467802" y="1382788"/>
                      <a:pt x="1467802" y="1382788"/>
                    </a:cubicBezTo>
                    <a:cubicBezTo>
                      <a:pt x="1459922" y="1386727"/>
                      <a:pt x="1463862" y="1378848"/>
                      <a:pt x="1467802" y="1374909"/>
                    </a:cubicBezTo>
                    <a:close/>
                    <a:moveTo>
                      <a:pt x="1491439" y="1260661"/>
                    </a:moveTo>
                    <a:cubicBezTo>
                      <a:pt x="1491439" y="1260661"/>
                      <a:pt x="1487499" y="1260661"/>
                      <a:pt x="1487499" y="1260661"/>
                    </a:cubicBezTo>
                    <a:cubicBezTo>
                      <a:pt x="1487499" y="1260661"/>
                      <a:pt x="1491439" y="1256722"/>
                      <a:pt x="1491439" y="1256722"/>
                    </a:cubicBezTo>
                    <a:cubicBezTo>
                      <a:pt x="1491439" y="1256722"/>
                      <a:pt x="1491439" y="1260661"/>
                      <a:pt x="1491439" y="1260661"/>
                    </a:cubicBezTo>
                    <a:close/>
                    <a:moveTo>
                      <a:pt x="1487499" y="1209447"/>
                    </a:moveTo>
                    <a:cubicBezTo>
                      <a:pt x="1487499" y="1205507"/>
                      <a:pt x="1491439" y="1201568"/>
                      <a:pt x="1495379" y="1201568"/>
                    </a:cubicBezTo>
                    <a:cubicBezTo>
                      <a:pt x="1487499" y="1213386"/>
                      <a:pt x="1483560" y="1217326"/>
                      <a:pt x="1487499" y="1209447"/>
                    </a:cubicBezTo>
                    <a:close/>
                    <a:moveTo>
                      <a:pt x="1495379" y="1252782"/>
                    </a:moveTo>
                    <a:cubicBezTo>
                      <a:pt x="1495379" y="1252782"/>
                      <a:pt x="1495379" y="1252782"/>
                      <a:pt x="1495379" y="1252782"/>
                    </a:cubicBezTo>
                    <a:cubicBezTo>
                      <a:pt x="1495379" y="1256722"/>
                      <a:pt x="1491439" y="1256722"/>
                      <a:pt x="1495379" y="1252782"/>
                    </a:cubicBezTo>
                    <a:close/>
                    <a:moveTo>
                      <a:pt x="1495379" y="961254"/>
                    </a:moveTo>
                    <a:cubicBezTo>
                      <a:pt x="1499318" y="957315"/>
                      <a:pt x="1499318" y="957315"/>
                      <a:pt x="1495379" y="961254"/>
                    </a:cubicBezTo>
                    <a:lnTo>
                      <a:pt x="1495379" y="961254"/>
                    </a:lnTo>
                    <a:close/>
                    <a:moveTo>
                      <a:pt x="1503258" y="1276419"/>
                    </a:moveTo>
                    <a:cubicBezTo>
                      <a:pt x="1499318" y="1276419"/>
                      <a:pt x="1507197" y="1272480"/>
                      <a:pt x="1507197" y="1272480"/>
                    </a:cubicBezTo>
                    <a:cubicBezTo>
                      <a:pt x="1503258" y="1280359"/>
                      <a:pt x="1511137" y="1272480"/>
                      <a:pt x="1503258" y="1276419"/>
                    </a:cubicBezTo>
                    <a:close/>
                    <a:moveTo>
                      <a:pt x="1511137" y="2592235"/>
                    </a:moveTo>
                    <a:cubicBezTo>
                      <a:pt x="1519016" y="2592235"/>
                      <a:pt x="1507197" y="2596174"/>
                      <a:pt x="1511137" y="2592235"/>
                    </a:cubicBezTo>
                    <a:lnTo>
                      <a:pt x="1511137" y="2592235"/>
                    </a:lnTo>
                    <a:close/>
                    <a:moveTo>
                      <a:pt x="1562351" y="2627691"/>
                    </a:moveTo>
                    <a:cubicBezTo>
                      <a:pt x="1562351" y="2627691"/>
                      <a:pt x="1562351" y="2631630"/>
                      <a:pt x="1562351" y="2631630"/>
                    </a:cubicBezTo>
                    <a:cubicBezTo>
                      <a:pt x="1562351" y="2627691"/>
                      <a:pt x="1558412" y="2627691"/>
                      <a:pt x="1558412" y="2627691"/>
                    </a:cubicBezTo>
                    <a:cubicBezTo>
                      <a:pt x="1562351" y="2627691"/>
                      <a:pt x="1566291" y="2623751"/>
                      <a:pt x="1566291" y="2631630"/>
                    </a:cubicBezTo>
                    <a:cubicBezTo>
                      <a:pt x="1566291" y="2631630"/>
                      <a:pt x="1562351" y="2627691"/>
                      <a:pt x="1562351" y="2627691"/>
                    </a:cubicBezTo>
                    <a:close/>
                    <a:moveTo>
                      <a:pt x="1578109" y="2663147"/>
                    </a:moveTo>
                    <a:cubicBezTo>
                      <a:pt x="1582049" y="2663147"/>
                      <a:pt x="1582049" y="2663147"/>
                      <a:pt x="1585989" y="2663147"/>
                    </a:cubicBezTo>
                    <a:cubicBezTo>
                      <a:pt x="1582049" y="2667086"/>
                      <a:pt x="1578109" y="2667086"/>
                      <a:pt x="1578109" y="2663147"/>
                    </a:cubicBezTo>
                    <a:close/>
                    <a:moveTo>
                      <a:pt x="2039039" y="2832548"/>
                    </a:moveTo>
                    <a:cubicBezTo>
                      <a:pt x="2039039" y="2832548"/>
                      <a:pt x="2031160" y="2808911"/>
                      <a:pt x="2031160" y="2804971"/>
                    </a:cubicBezTo>
                    <a:cubicBezTo>
                      <a:pt x="2035099" y="2816790"/>
                      <a:pt x="2042978" y="2824669"/>
                      <a:pt x="2039039" y="2832548"/>
                    </a:cubicBezTo>
                    <a:close/>
                    <a:moveTo>
                      <a:pt x="2090253" y="2982252"/>
                    </a:moveTo>
                    <a:cubicBezTo>
                      <a:pt x="2094193" y="2978312"/>
                      <a:pt x="2094193" y="2982252"/>
                      <a:pt x="2090253" y="2982252"/>
                    </a:cubicBezTo>
                    <a:lnTo>
                      <a:pt x="2090253" y="2982252"/>
                    </a:lnTo>
                    <a:close/>
                    <a:moveTo>
                      <a:pt x="2113890" y="3120137"/>
                    </a:moveTo>
                    <a:cubicBezTo>
                      <a:pt x="2113890" y="3116197"/>
                      <a:pt x="2117830" y="3116197"/>
                      <a:pt x="2121770" y="3116197"/>
                    </a:cubicBezTo>
                    <a:cubicBezTo>
                      <a:pt x="2121770" y="3116197"/>
                      <a:pt x="2121770" y="3120137"/>
                      <a:pt x="2121770" y="3120137"/>
                    </a:cubicBezTo>
                    <a:cubicBezTo>
                      <a:pt x="2121770" y="3124076"/>
                      <a:pt x="2117830" y="3124076"/>
                      <a:pt x="2113890" y="3120137"/>
                    </a:cubicBezTo>
                    <a:close/>
                    <a:moveTo>
                      <a:pt x="2125709" y="3124076"/>
                    </a:moveTo>
                    <a:cubicBezTo>
                      <a:pt x="2125709" y="3120137"/>
                      <a:pt x="2129649" y="3120137"/>
                      <a:pt x="2133588" y="3120137"/>
                    </a:cubicBezTo>
                    <a:cubicBezTo>
                      <a:pt x="2129649" y="3124076"/>
                      <a:pt x="2125709" y="3124076"/>
                      <a:pt x="2125709" y="3124076"/>
                    </a:cubicBezTo>
                    <a:close/>
                    <a:moveTo>
                      <a:pt x="2247836" y="3171351"/>
                    </a:moveTo>
                    <a:cubicBezTo>
                      <a:pt x="2251775" y="3163472"/>
                      <a:pt x="2255715" y="3155593"/>
                      <a:pt x="2259655" y="3147713"/>
                    </a:cubicBezTo>
                    <a:cubicBezTo>
                      <a:pt x="2259655" y="3147713"/>
                      <a:pt x="2259655" y="3151653"/>
                      <a:pt x="2259655" y="3151653"/>
                    </a:cubicBezTo>
                    <a:cubicBezTo>
                      <a:pt x="2251775" y="3159532"/>
                      <a:pt x="2247836" y="3163472"/>
                      <a:pt x="2247836" y="3171351"/>
                    </a:cubicBezTo>
                    <a:close/>
                    <a:moveTo>
                      <a:pt x="2306929" y="2990131"/>
                    </a:moveTo>
                    <a:cubicBezTo>
                      <a:pt x="2302990" y="2994070"/>
                      <a:pt x="2279352" y="3009829"/>
                      <a:pt x="2279352" y="2990131"/>
                    </a:cubicBezTo>
                    <a:cubicBezTo>
                      <a:pt x="2279352" y="2990131"/>
                      <a:pt x="2287231" y="2990131"/>
                      <a:pt x="2287231" y="2990131"/>
                    </a:cubicBezTo>
                    <a:cubicBezTo>
                      <a:pt x="2283292" y="2990131"/>
                      <a:pt x="2326627" y="2970433"/>
                      <a:pt x="2306929" y="2990131"/>
                    </a:cubicBezTo>
                    <a:close/>
                    <a:moveTo>
                      <a:pt x="2799375" y="4164122"/>
                    </a:moveTo>
                    <a:cubicBezTo>
                      <a:pt x="2799375" y="4164122"/>
                      <a:pt x="2799375" y="4164122"/>
                      <a:pt x="2799375" y="4164122"/>
                    </a:cubicBezTo>
                    <a:lnTo>
                      <a:pt x="2799375" y="4164122"/>
                    </a:lnTo>
                    <a:close/>
                    <a:moveTo>
                      <a:pt x="3232727" y="3518033"/>
                    </a:moveTo>
                    <a:cubicBezTo>
                      <a:pt x="3220908" y="3525912"/>
                      <a:pt x="3209090" y="3502274"/>
                      <a:pt x="3205150" y="3490456"/>
                    </a:cubicBezTo>
                    <a:cubicBezTo>
                      <a:pt x="3193332" y="3462879"/>
                      <a:pt x="3232727" y="3458939"/>
                      <a:pt x="3224848" y="3431362"/>
                    </a:cubicBezTo>
                    <a:cubicBezTo>
                      <a:pt x="3224848" y="3431362"/>
                      <a:pt x="3224848" y="3427423"/>
                      <a:pt x="3224848" y="3423483"/>
                    </a:cubicBezTo>
                    <a:cubicBezTo>
                      <a:pt x="3228788" y="3431362"/>
                      <a:pt x="3228788" y="3447120"/>
                      <a:pt x="3236667" y="3458939"/>
                    </a:cubicBezTo>
                    <a:cubicBezTo>
                      <a:pt x="3248486" y="3478637"/>
                      <a:pt x="3252425" y="3506214"/>
                      <a:pt x="3232727" y="3518033"/>
                    </a:cubicBezTo>
                    <a:close/>
                    <a:moveTo>
                      <a:pt x="3315458" y="3388027"/>
                    </a:moveTo>
                    <a:cubicBezTo>
                      <a:pt x="3315458" y="3388027"/>
                      <a:pt x="3295760" y="3384087"/>
                      <a:pt x="3303640" y="3380148"/>
                    </a:cubicBezTo>
                    <a:cubicBezTo>
                      <a:pt x="3307579" y="3380148"/>
                      <a:pt x="3323337" y="3380148"/>
                      <a:pt x="3315458" y="3388027"/>
                    </a:cubicBezTo>
                    <a:close/>
                    <a:moveTo>
                      <a:pt x="3488799" y="6417554"/>
                    </a:moveTo>
                    <a:cubicBezTo>
                      <a:pt x="3488799" y="6421493"/>
                      <a:pt x="3488799" y="6421493"/>
                      <a:pt x="3488799" y="6417554"/>
                    </a:cubicBezTo>
                    <a:cubicBezTo>
                      <a:pt x="3488799" y="6417554"/>
                      <a:pt x="3488799" y="6417554"/>
                      <a:pt x="3488799" y="6417554"/>
                    </a:cubicBezTo>
                    <a:close/>
                    <a:moveTo>
                      <a:pt x="3484860" y="6397856"/>
                    </a:moveTo>
                    <a:cubicBezTo>
                      <a:pt x="3480920" y="6397856"/>
                      <a:pt x="3480920" y="6397856"/>
                      <a:pt x="3484860" y="6397856"/>
                    </a:cubicBezTo>
                    <a:cubicBezTo>
                      <a:pt x="3480920" y="6397856"/>
                      <a:pt x="3480920" y="6397856"/>
                      <a:pt x="3484860" y="6397856"/>
                    </a:cubicBezTo>
                    <a:close/>
                    <a:moveTo>
                      <a:pt x="3500618" y="6496345"/>
                    </a:moveTo>
                    <a:lnTo>
                      <a:pt x="3500618" y="6496345"/>
                    </a:lnTo>
                    <a:lnTo>
                      <a:pt x="3500618" y="6496345"/>
                    </a:lnTo>
                    <a:close/>
                    <a:moveTo>
                      <a:pt x="3504557" y="6504224"/>
                    </a:moveTo>
                    <a:cubicBezTo>
                      <a:pt x="3504557" y="6504224"/>
                      <a:pt x="3508497" y="6504224"/>
                      <a:pt x="3504557" y="6504224"/>
                    </a:cubicBezTo>
                    <a:cubicBezTo>
                      <a:pt x="3504557" y="6504224"/>
                      <a:pt x="3504557" y="6504224"/>
                      <a:pt x="3504557" y="6504224"/>
                    </a:cubicBezTo>
                    <a:close/>
                    <a:moveTo>
                      <a:pt x="3512436" y="6527861"/>
                    </a:moveTo>
                    <a:cubicBezTo>
                      <a:pt x="3512436" y="6523922"/>
                      <a:pt x="3512436" y="6519982"/>
                      <a:pt x="3512436" y="6527861"/>
                    </a:cubicBezTo>
                    <a:cubicBezTo>
                      <a:pt x="3516376" y="6527861"/>
                      <a:pt x="3516376" y="6527861"/>
                      <a:pt x="3512436" y="6527861"/>
                    </a:cubicBezTo>
                    <a:close/>
                    <a:moveTo>
                      <a:pt x="3555772" y="6606652"/>
                    </a:moveTo>
                    <a:cubicBezTo>
                      <a:pt x="3555772" y="6606652"/>
                      <a:pt x="3555772" y="6602713"/>
                      <a:pt x="3555772" y="6602713"/>
                    </a:cubicBezTo>
                    <a:cubicBezTo>
                      <a:pt x="3555772" y="6602713"/>
                      <a:pt x="3555772" y="6602713"/>
                      <a:pt x="3555772" y="6606652"/>
                    </a:cubicBezTo>
                    <a:close/>
                    <a:moveTo>
                      <a:pt x="3532134" y="6602713"/>
                    </a:moveTo>
                    <a:cubicBezTo>
                      <a:pt x="3536074" y="6602713"/>
                      <a:pt x="3543953" y="6594834"/>
                      <a:pt x="3543953" y="6594834"/>
                    </a:cubicBezTo>
                    <a:cubicBezTo>
                      <a:pt x="3543953" y="6598773"/>
                      <a:pt x="3543953" y="6602713"/>
                      <a:pt x="3547893" y="6602713"/>
                    </a:cubicBezTo>
                    <a:cubicBezTo>
                      <a:pt x="3540014" y="6602713"/>
                      <a:pt x="3536074" y="6602713"/>
                      <a:pt x="3532134" y="6602713"/>
                    </a:cubicBezTo>
                    <a:close/>
                    <a:moveTo>
                      <a:pt x="3543953" y="6586955"/>
                    </a:moveTo>
                    <a:cubicBezTo>
                      <a:pt x="3543953" y="6586955"/>
                      <a:pt x="3543953" y="6586955"/>
                      <a:pt x="3543953" y="6586955"/>
                    </a:cubicBezTo>
                    <a:cubicBezTo>
                      <a:pt x="3543953" y="6586955"/>
                      <a:pt x="3543953" y="6586955"/>
                      <a:pt x="3543953" y="6586955"/>
                    </a:cubicBezTo>
                    <a:close/>
                    <a:moveTo>
                      <a:pt x="3547893" y="6583015"/>
                    </a:moveTo>
                    <a:cubicBezTo>
                      <a:pt x="3547893" y="6583015"/>
                      <a:pt x="3551832" y="6583015"/>
                      <a:pt x="3547893" y="6583015"/>
                    </a:cubicBezTo>
                    <a:cubicBezTo>
                      <a:pt x="3543953" y="6575136"/>
                      <a:pt x="3540014" y="6579076"/>
                      <a:pt x="3540014" y="6586955"/>
                    </a:cubicBezTo>
                    <a:cubicBezTo>
                      <a:pt x="3536074" y="6583015"/>
                      <a:pt x="3528195" y="6571197"/>
                      <a:pt x="3536074" y="6567257"/>
                    </a:cubicBezTo>
                    <a:cubicBezTo>
                      <a:pt x="3536074" y="6567257"/>
                      <a:pt x="3547893" y="6579076"/>
                      <a:pt x="3543953" y="6575136"/>
                    </a:cubicBezTo>
                    <a:cubicBezTo>
                      <a:pt x="3547893" y="6579076"/>
                      <a:pt x="3547893" y="6579076"/>
                      <a:pt x="3547893" y="6575136"/>
                    </a:cubicBezTo>
                    <a:lnTo>
                      <a:pt x="3547893" y="6579076"/>
                    </a:lnTo>
                    <a:cubicBezTo>
                      <a:pt x="3547893" y="6579076"/>
                      <a:pt x="3551832" y="6575136"/>
                      <a:pt x="3551832" y="6575136"/>
                    </a:cubicBezTo>
                    <a:cubicBezTo>
                      <a:pt x="3547893" y="6579076"/>
                      <a:pt x="3551832" y="6586955"/>
                      <a:pt x="3551832" y="6594834"/>
                    </a:cubicBezTo>
                    <a:cubicBezTo>
                      <a:pt x="3551832" y="6586955"/>
                      <a:pt x="3551832" y="6586955"/>
                      <a:pt x="3547893" y="6583015"/>
                    </a:cubicBezTo>
                    <a:close/>
                    <a:moveTo>
                      <a:pt x="3555772" y="6618471"/>
                    </a:moveTo>
                    <a:cubicBezTo>
                      <a:pt x="3555772" y="6614532"/>
                      <a:pt x="3559711" y="6610592"/>
                      <a:pt x="3559711" y="6606652"/>
                    </a:cubicBezTo>
                    <a:cubicBezTo>
                      <a:pt x="3559711" y="6602713"/>
                      <a:pt x="3563651" y="6602713"/>
                      <a:pt x="3563651" y="6598773"/>
                    </a:cubicBezTo>
                    <a:cubicBezTo>
                      <a:pt x="3563651" y="6602713"/>
                      <a:pt x="3559711" y="6614532"/>
                      <a:pt x="3555772" y="6618471"/>
                    </a:cubicBezTo>
                    <a:close/>
                    <a:moveTo>
                      <a:pt x="3567590" y="6689384"/>
                    </a:moveTo>
                    <a:cubicBezTo>
                      <a:pt x="3563651" y="6689384"/>
                      <a:pt x="3555772" y="6689384"/>
                      <a:pt x="3567590" y="6689384"/>
                    </a:cubicBezTo>
                    <a:cubicBezTo>
                      <a:pt x="3567590" y="6689384"/>
                      <a:pt x="3567590" y="6689384"/>
                      <a:pt x="3567590" y="6689384"/>
                    </a:cubicBezTo>
                    <a:close/>
                    <a:moveTo>
                      <a:pt x="3571530" y="6697263"/>
                    </a:moveTo>
                    <a:lnTo>
                      <a:pt x="3571530" y="6697263"/>
                    </a:lnTo>
                    <a:lnTo>
                      <a:pt x="3571530" y="6697263"/>
                    </a:lnTo>
                    <a:close/>
                    <a:moveTo>
                      <a:pt x="3543953" y="6732719"/>
                    </a:moveTo>
                    <a:cubicBezTo>
                      <a:pt x="3543953" y="6732719"/>
                      <a:pt x="3543953" y="6732719"/>
                      <a:pt x="3543953" y="6732719"/>
                    </a:cubicBezTo>
                    <a:cubicBezTo>
                      <a:pt x="3540014" y="6732719"/>
                      <a:pt x="3540014" y="6728779"/>
                      <a:pt x="3543953" y="6732719"/>
                    </a:cubicBezTo>
                    <a:close/>
                    <a:moveTo>
                      <a:pt x="3543953" y="6756356"/>
                    </a:moveTo>
                    <a:cubicBezTo>
                      <a:pt x="3543953" y="6756356"/>
                      <a:pt x="3543953" y="6752417"/>
                      <a:pt x="3543953" y="6752417"/>
                    </a:cubicBezTo>
                    <a:cubicBezTo>
                      <a:pt x="3547893" y="6752417"/>
                      <a:pt x="3547893" y="6752417"/>
                      <a:pt x="3543953" y="6756356"/>
                    </a:cubicBezTo>
                    <a:close/>
                    <a:moveTo>
                      <a:pt x="3555772" y="6716960"/>
                    </a:moveTo>
                    <a:cubicBezTo>
                      <a:pt x="3555772" y="6716960"/>
                      <a:pt x="3555772" y="6716960"/>
                      <a:pt x="3555772" y="6716960"/>
                    </a:cubicBezTo>
                    <a:lnTo>
                      <a:pt x="3555772" y="6716960"/>
                    </a:lnTo>
                    <a:close/>
                    <a:moveTo>
                      <a:pt x="3547893" y="6720900"/>
                    </a:moveTo>
                    <a:cubicBezTo>
                      <a:pt x="3551832" y="6724839"/>
                      <a:pt x="3551832" y="6724839"/>
                      <a:pt x="3547893" y="6720900"/>
                    </a:cubicBezTo>
                    <a:cubicBezTo>
                      <a:pt x="3547893" y="6724839"/>
                      <a:pt x="3555772" y="6736658"/>
                      <a:pt x="3555772" y="6736658"/>
                    </a:cubicBezTo>
                    <a:cubicBezTo>
                      <a:pt x="3559711" y="6732719"/>
                      <a:pt x="3559711" y="6732719"/>
                      <a:pt x="3563651" y="6732719"/>
                    </a:cubicBezTo>
                    <a:cubicBezTo>
                      <a:pt x="3559711" y="6736658"/>
                      <a:pt x="3559711" y="6740598"/>
                      <a:pt x="3559711" y="6744537"/>
                    </a:cubicBezTo>
                    <a:cubicBezTo>
                      <a:pt x="3559711" y="6744537"/>
                      <a:pt x="3555772" y="6740598"/>
                      <a:pt x="3555772" y="6740598"/>
                    </a:cubicBezTo>
                    <a:cubicBezTo>
                      <a:pt x="3551832" y="6736658"/>
                      <a:pt x="3551832" y="6728779"/>
                      <a:pt x="3547893" y="6720900"/>
                    </a:cubicBezTo>
                    <a:close/>
                    <a:moveTo>
                      <a:pt x="3559711" y="6764235"/>
                    </a:moveTo>
                    <a:cubicBezTo>
                      <a:pt x="3559711" y="6764235"/>
                      <a:pt x="3559711" y="6768175"/>
                      <a:pt x="3559711" y="6764235"/>
                    </a:cubicBezTo>
                    <a:cubicBezTo>
                      <a:pt x="3563651" y="6768175"/>
                      <a:pt x="3563651" y="6768175"/>
                      <a:pt x="3563651" y="6768175"/>
                    </a:cubicBezTo>
                    <a:cubicBezTo>
                      <a:pt x="3559711" y="6768175"/>
                      <a:pt x="3555772" y="6768175"/>
                      <a:pt x="3555772" y="6764235"/>
                    </a:cubicBezTo>
                    <a:cubicBezTo>
                      <a:pt x="3555772" y="6760296"/>
                      <a:pt x="3559711" y="6756356"/>
                      <a:pt x="3563651" y="6752417"/>
                    </a:cubicBezTo>
                    <a:cubicBezTo>
                      <a:pt x="3563651" y="6756356"/>
                      <a:pt x="3567590" y="6764235"/>
                      <a:pt x="3571530" y="6764235"/>
                    </a:cubicBezTo>
                    <a:cubicBezTo>
                      <a:pt x="3567590" y="6764235"/>
                      <a:pt x="3563651" y="6764235"/>
                      <a:pt x="3559711" y="6764235"/>
                    </a:cubicBezTo>
                    <a:close/>
                    <a:moveTo>
                      <a:pt x="3563651" y="6748477"/>
                    </a:moveTo>
                    <a:cubicBezTo>
                      <a:pt x="3567590" y="6744537"/>
                      <a:pt x="3567590" y="6744537"/>
                      <a:pt x="3571530" y="6752417"/>
                    </a:cubicBezTo>
                    <a:cubicBezTo>
                      <a:pt x="3567590" y="6752417"/>
                      <a:pt x="3563651" y="6752417"/>
                      <a:pt x="3563651" y="6748477"/>
                    </a:cubicBezTo>
                    <a:close/>
                    <a:moveTo>
                      <a:pt x="3603047" y="6693323"/>
                    </a:moveTo>
                    <a:cubicBezTo>
                      <a:pt x="3603047" y="6693323"/>
                      <a:pt x="3599107" y="6689384"/>
                      <a:pt x="3599107" y="6689384"/>
                    </a:cubicBezTo>
                    <a:cubicBezTo>
                      <a:pt x="3599107" y="6689384"/>
                      <a:pt x="3599107" y="6689384"/>
                      <a:pt x="3603047" y="6693323"/>
                    </a:cubicBezTo>
                    <a:close/>
                    <a:moveTo>
                      <a:pt x="3587288" y="6724839"/>
                    </a:moveTo>
                    <a:cubicBezTo>
                      <a:pt x="3587288" y="6720900"/>
                      <a:pt x="3591228" y="6724839"/>
                      <a:pt x="3587288" y="6724839"/>
                    </a:cubicBezTo>
                    <a:lnTo>
                      <a:pt x="3587288" y="6724839"/>
                    </a:lnTo>
                    <a:close/>
                    <a:moveTo>
                      <a:pt x="3587288" y="6776054"/>
                    </a:moveTo>
                    <a:lnTo>
                      <a:pt x="3587288" y="6776054"/>
                    </a:lnTo>
                    <a:cubicBezTo>
                      <a:pt x="3591228" y="6776054"/>
                      <a:pt x="3587288" y="6779994"/>
                      <a:pt x="3587288" y="6776054"/>
                    </a:cubicBezTo>
                    <a:close/>
                    <a:moveTo>
                      <a:pt x="3587288" y="6748477"/>
                    </a:moveTo>
                    <a:cubicBezTo>
                      <a:pt x="3587288" y="6752417"/>
                      <a:pt x="3591228" y="6752417"/>
                      <a:pt x="3587288" y="6748477"/>
                    </a:cubicBezTo>
                    <a:cubicBezTo>
                      <a:pt x="3587288" y="6752417"/>
                      <a:pt x="3587288" y="6752417"/>
                      <a:pt x="3587288" y="6748477"/>
                    </a:cubicBezTo>
                    <a:close/>
                    <a:moveTo>
                      <a:pt x="3591228" y="6720900"/>
                    </a:moveTo>
                    <a:cubicBezTo>
                      <a:pt x="3595167" y="6720900"/>
                      <a:pt x="3595167" y="6724839"/>
                      <a:pt x="3591228" y="6720900"/>
                    </a:cubicBezTo>
                    <a:lnTo>
                      <a:pt x="3591228" y="6720900"/>
                    </a:lnTo>
                    <a:close/>
                    <a:moveTo>
                      <a:pt x="3579409" y="6697263"/>
                    </a:moveTo>
                    <a:cubicBezTo>
                      <a:pt x="3595167" y="6693323"/>
                      <a:pt x="3587288" y="6693323"/>
                      <a:pt x="3587288" y="6689384"/>
                    </a:cubicBezTo>
                    <a:cubicBezTo>
                      <a:pt x="3583349" y="6689384"/>
                      <a:pt x="3591228" y="6685444"/>
                      <a:pt x="3595167" y="6689384"/>
                    </a:cubicBezTo>
                    <a:cubicBezTo>
                      <a:pt x="3599107" y="6693323"/>
                      <a:pt x="3591228" y="6689384"/>
                      <a:pt x="3599107" y="6701202"/>
                    </a:cubicBezTo>
                    <a:cubicBezTo>
                      <a:pt x="3599107" y="6701202"/>
                      <a:pt x="3595167" y="6701202"/>
                      <a:pt x="3599107" y="6705142"/>
                    </a:cubicBezTo>
                    <a:cubicBezTo>
                      <a:pt x="3599107" y="6705142"/>
                      <a:pt x="3591228" y="6697263"/>
                      <a:pt x="3587288" y="6697263"/>
                    </a:cubicBezTo>
                    <a:cubicBezTo>
                      <a:pt x="3591228" y="6701202"/>
                      <a:pt x="3595167" y="6705142"/>
                      <a:pt x="3599107" y="6705142"/>
                    </a:cubicBezTo>
                    <a:cubicBezTo>
                      <a:pt x="3591228" y="6701202"/>
                      <a:pt x="3587288" y="6697263"/>
                      <a:pt x="3579409" y="6697263"/>
                    </a:cubicBezTo>
                    <a:close/>
                    <a:moveTo>
                      <a:pt x="3603047" y="6776054"/>
                    </a:moveTo>
                    <a:cubicBezTo>
                      <a:pt x="3599107" y="6772115"/>
                      <a:pt x="3595167" y="6768175"/>
                      <a:pt x="3603047" y="6776054"/>
                    </a:cubicBezTo>
                    <a:lnTo>
                      <a:pt x="3603047" y="6776054"/>
                    </a:lnTo>
                    <a:close/>
                    <a:moveTo>
                      <a:pt x="3603047" y="6783933"/>
                    </a:moveTo>
                    <a:cubicBezTo>
                      <a:pt x="3599107" y="6783933"/>
                      <a:pt x="3599107" y="6783933"/>
                      <a:pt x="3603047" y="6779994"/>
                    </a:cubicBezTo>
                    <a:cubicBezTo>
                      <a:pt x="3603047" y="6783933"/>
                      <a:pt x="3603047" y="6783933"/>
                      <a:pt x="3603047" y="6783933"/>
                    </a:cubicBezTo>
                    <a:close/>
                    <a:moveTo>
                      <a:pt x="3606986" y="6705142"/>
                    </a:moveTo>
                    <a:cubicBezTo>
                      <a:pt x="3606986" y="6705142"/>
                      <a:pt x="3606986" y="6705142"/>
                      <a:pt x="3606986" y="6705142"/>
                    </a:cubicBezTo>
                    <a:cubicBezTo>
                      <a:pt x="3610926" y="6709081"/>
                      <a:pt x="3606986" y="6705142"/>
                      <a:pt x="3606986" y="6705142"/>
                    </a:cubicBezTo>
                    <a:close/>
                    <a:moveTo>
                      <a:pt x="3618805" y="6705142"/>
                    </a:moveTo>
                    <a:cubicBezTo>
                      <a:pt x="3618805" y="6705142"/>
                      <a:pt x="3614865" y="6709081"/>
                      <a:pt x="3618805" y="6705142"/>
                    </a:cubicBezTo>
                    <a:lnTo>
                      <a:pt x="3618805" y="6705142"/>
                    </a:lnTo>
                    <a:close/>
                    <a:moveTo>
                      <a:pt x="3630623" y="6807571"/>
                    </a:moveTo>
                    <a:cubicBezTo>
                      <a:pt x="3626684" y="6803631"/>
                      <a:pt x="3630623" y="6803631"/>
                      <a:pt x="3630623" y="6807571"/>
                    </a:cubicBezTo>
                    <a:lnTo>
                      <a:pt x="3630623" y="6807571"/>
                    </a:lnTo>
                    <a:close/>
                    <a:moveTo>
                      <a:pt x="3658201" y="3447120"/>
                    </a:moveTo>
                    <a:cubicBezTo>
                      <a:pt x="3654261" y="3439241"/>
                      <a:pt x="3658201" y="3443181"/>
                      <a:pt x="3658201" y="3443181"/>
                    </a:cubicBezTo>
                    <a:cubicBezTo>
                      <a:pt x="3662140" y="3451060"/>
                      <a:pt x="3662140" y="3451060"/>
                      <a:pt x="3650321" y="3447120"/>
                    </a:cubicBezTo>
                    <a:cubicBezTo>
                      <a:pt x="3650321" y="3447120"/>
                      <a:pt x="3654261" y="3447120"/>
                      <a:pt x="3658201" y="3447120"/>
                    </a:cubicBezTo>
                    <a:close/>
                    <a:moveTo>
                      <a:pt x="3646382" y="3466818"/>
                    </a:moveTo>
                    <a:cubicBezTo>
                      <a:pt x="3646382" y="3466818"/>
                      <a:pt x="3646382" y="3466818"/>
                      <a:pt x="3646382" y="3466818"/>
                    </a:cubicBezTo>
                    <a:cubicBezTo>
                      <a:pt x="3650321" y="3466818"/>
                      <a:pt x="3650321" y="3466818"/>
                      <a:pt x="3654261" y="3466818"/>
                    </a:cubicBezTo>
                    <a:cubicBezTo>
                      <a:pt x="3654261" y="3470758"/>
                      <a:pt x="3650321" y="3470758"/>
                      <a:pt x="3646382" y="3466818"/>
                    </a:cubicBezTo>
                    <a:close/>
                    <a:moveTo>
                      <a:pt x="3658201" y="6850906"/>
                    </a:moveTo>
                    <a:cubicBezTo>
                      <a:pt x="3658201" y="6846966"/>
                      <a:pt x="3658201" y="6843026"/>
                      <a:pt x="3658201" y="6839087"/>
                    </a:cubicBezTo>
                    <a:cubicBezTo>
                      <a:pt x="3666080" y="6843026"/>
                      <a:pt x="3658201" y="6846966"/>
                      <a:pt x="3658201" y="6850906"/>
                    </a:cubicBezTo>
                    <a:cubicBezTo>
                      <a:pt x="3654261" y="6850906"/>
                      <a:pt x="3654261" y="6854845"/>
                      <a:pt x="3658201" y="6850906"/>
                    </a:cubicBezTo>
                    <a:close/>
                    <a:moveTo>
                      <a:pt x="3666080" y="3455000"/>
                    </a:moveTo>
                    <a:cubicBezTo>
                      <a:pt x="3666080" y="3455000"/>
                      <a:pt x="3666080" y="3455000"/>
                      <a:pt x="3666080" y="3455000"/>
                    </a:cubicBezTo>
                    <a:lnTo>
                      <a:pt x="3666080" y="3455000"/>
                    </a:lnTo>
                    <a:close/>
                    <a:moveTo>
                      <a:pt x="3666080" y="3455000"/>
                    </a:moveTo>
                    <a:cubicBezTo>
                      <a:pt x="3662140" y="3455000"/>
                      <a:pt x="3662140" y="3455000"/>
                      <a:pt x="3666080" y="3455000"/>
                    </a:cubicBezTo>
                    <a:lnTo>
                      <a:pt x="3666080" y="3455000"/>
                    </a:lnTo>
                    <a:close/>
                    <a:moveTo>
                      <a:pt x="3670019" y="6874543"/>
                    </a:moveTo>
                    <a:cubicBezTo>
                      <a:pt x="3670019" y="6874543"/>
                      <a:pt x="3666080" y="6870604"/>
                      <a:pt x="3670019" y="6874543"/>
                    </a:cubicBezTo>
                    <a:lnTo>
                      <a:pt x="3670019" y="6874543"/>
                    </a:lnTo>
                    <a:close/>
                    <a:moveTo>
                      <a:pt x="3673959" y="6870604"/>
                    </a:moveTo>
                    <a:cubicBezTo>
                      <a:pt x="3673959" y="6870604"/>
                      <a:pt x="3677898" y="6870604"/>
                      <a:pt x="3673959" y="6870604"/>
                    </a:cubicBezTo>
                    <a:lnTo>
                      <a:pt x="3673959" y="6870604"/>
                    </a:lnTo>
                    <a:close/>
                    <a:moveTo>
                      <a:pt x="3677898" y="6878483"/>
                    </a:moveTo>
                    <a:cubicBezTo>
                      <a:pt x="3677898" y="6882422"/>
                      <a:pt x="3681838" y="6882422"/>
                      <a:pt x="3681838" y="6882422"/>
                    </a:cubicBezTo>
                    <a:cubicBezTo>
                      <a:pt x="3681838" y="6882422"/>
                      <a:pt x="3681838" y="6882422"/>
                      <a:pt x="3681838" y="6882422"/>
                    </a:cubicBezTo>
                    <a:cubicBezTo>
                      <a:pt x="3673959" y="6878483"/>
                      <a:pt x="3681838" y="6882422"/>
                      <a:pt x="3677898" y="6878483"/>
                    </a:cubicBezTo>
                    <a:close/>
                    <a:moveTo>
                      <a:pt x="3693656" y="6898181"/>
                    </a:moveTo>
                    <a:cubicBezTo>
                      <a:pt x="3697596" y="6898181"/>
                      <a:pt x="3697596" y="6902120"/>
                      <a:pt x="3693656" y="6898181"/>
                    </a:cubicBezTo>
                    <a:lnTo>
                      <a:pt x="3693656" y="6898181"/>
                    </a:lnTo>
                    <a:close/>
                    <a:moveTo>
                      <a:pt x="3709415" y="6886362"/>
                    </a:moveTo>
                    <a:cubicBezTo>
                      <a:pt x="3705475" y="6886362"/>
                      <a:pt x="3709415" y="6882422"/>
                      <a:pt x="3709415" y="6886362"/>
                    </a:cubicBezTo>
                    <a:lnTo>
                      <a:pt x="3709415" y="6886362"/>
                    </a:lnTo>
                    <a:close/>
                    <a:moveTo>
                      <a:pt x="3713354" y="3549549"/>
                    </a:moveTo>
                    <a:cubicBezTo>
                      <a:pt x="3709415" y="3549549"/>
                      <a:pt x="3709415" y="3549549"/>
                      <a:pt x="3713354" y="3549549"/>
                    </a:cubicBezTo>
                    <a:cubicBezTo>
                      <a:pt x="3717294" y="3549549"/>
                      <a:pt x="3717294" y="3549549"/>
                      <a:pt x="3713354" y="3549549"/>
                    </a:cubicBezTo>
                    <a:close/>
                    <a:moveTo>
                      <a:pt x="3729113" y="3545610"/>
                    </a:moveTo>
                    <a:cubicBezTo>
                      <a:pt x="3729113" y="3545610"/>
                      <a:pt x="3733052" y="3545610"/>
                      <a:pt x="3733052" y="3545610"/>
                    </a:cubicBezTo>
                    <a:cubicBezTo>
                      <a:pt x="3729113" y="3549549"/>
                      <a:pt x="3729113" y="3549549"/>
                      <a:pt x="3729113" y="3545610"/>
                    </a:cubicBezTo>
                    <a:close/>
                    <a:moveTo>
                      <a:pt x="3729113" y="3553489"/>
                    </a:moveTo>
                    <a:cubicBezTo>
                      <a:pt x="3729113" y="3553489"/>
                      <a:pt x="3729113" y="3549549"/>
                      <a:pt x="3725173" y="3549549"/>
                    </a:cubicBezTo>
                    <a:cubicBezTo>
                      <a:pt x="3729113" y="3549549"/>
                      <a:pt x="3729113" y="3553489"/>
                      <a:pt x="3729113" y="3553489"/>
                    </a:cubicBezTo>
                    <a:close/>
                    <a:moveTo>
                      <a:pt x="3725173" y="3557428"/>
                    </a:moveTo>
                    <a:cubicBezTo>
                      <a:pt x="3725173" y="3557428"/>
                      <a:pt x="3725173" y="3557428"/>
                      <a:pt x="3725173" y="3557428"/>
                    </a:cubicBezTo>
                    <a:lnTo>
                      <a:pt x="3725173" y="3557428"/>
                    </a:lnTo>
                    <a:close/>
                    <a:moveTo>
                      <a:pt x="3736992" y="6941516"/>
                    </a:moveTo>
                    <a:cubicBezTo>
                      <a:pt x="3736992" y="6941516"/>
                      <a:pt x="3733052" y="6941516"/>
                      <a:pt x="3736992" y="6941516"/>
                    </a:cubicBezTo>
                    <a:lnTo>
                      <a:pt x="3736992" y="6941516"/>
                    </a:lnTo>
                    <a:close/>
                    <a:moveTo>
                      <a:pt x="3733052" y="6909999"/>
                    </a:moveTo>
                    <a:cubicBezTo>
                      <a:pt x="3733052" y="6913939"/>
                      <a:pt x="3733052" y="6917878"/>
                      <a:pt x="3736992" y="6925758"/>
                    </a:cubicBezTo>
                    <a:cubicBezTo>
                      <a:pt x="3729113" y="6925758"/>
                      <a:pt x="3733052" y="6921818"/>
                      <a:pt x="3721234" y="6925758"/>
                    </a:cubicBezTo>
                    <a:cubicBezTo>
                      <a:pt x="3721234" y="6917878"/>
                      <a:pt x="3721234" y="6925758"/>
                      <a:pt x="3721234" y="6925758"/>
                    </a:cubicBezTo>
                    <a:cubicBezTo>
                      <a:pt x="3721234" y="6921818"/>
                      <a:pt x="3721234" y="6921818"/>
                      <a:pt x="3725173" y="6917878"/>
                    </a:cubicBezTo>
                    <a:cubicBezTo>
                      <a:pt x="3721234" y="6925758"/>
                      <a:pt x="3729113" y="6909999"/>
                      <a:pt x="3733052" y="6909999"/>
                    </a:cubicBezTo>
                    <a:cubicBezTo>
                      <a:pt x="3721234" y="6906060"/>
                      <a:pt x="3725173" y="6906060"/>
                      <a:pt x="3721234" y="6902120"/>
                    </a:cubicBezTo>
                    <a:cubicBezTo>
                      <a:pt x="3736992" y="6909999"/>
                      <a:pt x="3744871" y="6902120"/>
                      <a:pt x="3744871" y="6917878"/>
                    </a:cubicBezTo>
                    <a:cubicBezTo>
                      <a:pt x="3740931" y="6909999"/>
                      <a:pt x="3736992" y="6909999"/>
                      <a:pt x="3733052" y="6909999"/>
                    </a:cubicBezTo>
                    <a:close/>
                    <a:moveTo>
                      <a:pt x="3863058" y="6799692"/>
                    </a:moveTo>
                    <a:cubicBezTo>
                      <a:pt x="3866997" y="6803631"/>
                      <a:pt x="3874877" y="6811510"/>
                      <a:pt x="3866997" y="6807571"/>
                    </a:cubicBezTo>
                    <a:cubicBezTo>
                      <a:pt x="3866997" y="6807571"/>
                      <a:pt x="3866997" y="6807571"/>
                      <a:pt x="3866997" y="6807571"/>
                    </a:cubicBezTo>
                    <a:cubicBezTo>
                      <a:pt x="3866997" y="6807571"/>
                      <a:pt x="3863058" y="6807571"/>
                      <a:pt x="3863058" y="6803631"/>
                    </a:cubicBezTo>
                    <a:cubicBezTo>
                      <a:pt x="3863058" y="6803631"/>
                      <a:pt x="3863058" y="6803631"/>
                      <a:pt x="3863058" y="6799692"/>
                    </a:cubicBezTo>
                    <a:close/>
                    <a:moveTo>
                      <a:pt x="3752750" y="6921818"/>
                    </a:moveTo>
                    <a:cubicBezTo>
                      <a:pt x="3752750" y="6925758"/>
                      <a:pt x="3752750" y="6925758"/>
                      <a:pt x="3752750" y="6921818"/>
                    </a:cubicBezTo>
                    <a:cubicBezTo>
                      <a:pt x="3756690" y="6925758"/>
                      <a:pt x="3756690" y="6929697"/>
                      <a:pt x="3756690" y="6933637"/>
                    </a:cubicBezTo>
                    <a:cubicBezTo>
                      <a:pt x="3752750" y="6933637"/>
                      <a:pt x="3752750" y="6933637"/>
                      <a:pt x="3748810" y="6933637"/>
                    </a:cubicBezTo>
                    <a:cubicBezTo>
                      <a:pt x="3752750" y="6929697"/>
                      <a:pt x="3752750" y="6925758"/>
                      <a:pt x="3752750" y="6921818"/>
                    </a:cubicBezTo>
                    <a:close/>
                    <a:moveTo>
                      <a:pt x="3772448" y="6992730"/>
                    </a:moveTo>
                    <a:cubicBezTo>
                      <a:pt x="3772448" y="6992730"/>
                      <a:pt x="3776388" y="6992730"/>
                      <a:pt x="3776388" y="6992730"/>
                    </a:cubicBezTo>
                    <a:cubicBezTo>
                      <a:pt x="3772448" y="6996670"/>
                      <a:pt x="3772448" y="6996670"/>
                      <a:pt x="3772448" y="6992730"/>
                    </a:cubicBezTo>
                    <a:close/>
                    <a:moveTo>
                      <a:pt x="3776388" y="6949395"/>
                    </a:moveTo>
                    <a:cubicBezTo>
                      <a:pt x="3772448" y="6953334"/>
                      <a:pt x="3768508" y="6953334"/>
                      <a:pt x="3764569" y="6957274"/>
                    </a:cubicBezTo>
                    <a:cubicBezTo>
                      <a:pt x="3764569" y="6953334"/>
                      <a:pt x="3760629" y="6953334"/>
                      <a:pt x="3756690" y="6949395"/>
                    </a:cubicBezTo>
                    <a:cubicBezTo>
                      <a:pt x="3752750" y="6949395"/>
                      <a:pt x="3748810" y="6949395"/>
                      <a:pt x="3748810" y="6949395"/>
                    </a:cubicBezTo>
                    <a:cubicBezTo>
                      <a:pt x="3748810" y="6937576"/>
                      <a:pt x="3764569" y="6949395"/>
                      <a:pt x="3768508" y="6953334"/>
                    </a:cubicBezTo>
                    <a:cubicBezTo>
                      <a:pt x="3776388" y="6941516"/>
                      <a:pt x="3796085" y="6945455"/>
                      <a:pt x="3803964" y="6949395"/>
                    </a:cubicBezTo>
                    <a:cubicBezTo>
                      <a:pt x="3796085" y="6949395"/>
                      <a:pt x="3784267" y="6941516"/>
                      <a:pt x="3776388" y="6949395"/>
                    </a:cubicBezTo>
                    <a:close/>
                    <a:moveTo>
                      <a:pt x="3784267" y="6996670"/>
                    </a:moveTo>
                    <a:cubicBezTo>
                      <a:pt x="3784267" y="6996670"/>
                      <a:pt x="3784267" y="6996670"/>
                      <a:pt x="3784267" y="6996670"/>
                    </a:cubicBezTo>
                    <a:lnTo>
                      <a:pt x="3784267" y="6996670"/>
                    </a:lnTo>
                    <a:close/>
                    <a:moveTo>
                      <a:pt x="3788206" y="6988791"/>
                    </a:moveTo>
                    <a:cubicBezTo>
                      <a:pt x="3788206" y="6984851"/>
                      <a:pt x="3776388" y="6984851"/>
                      <a:pt x="3792146" y="6980911"/>
                    </a:cubicBezTo>
                    <a:cubicBezTo>
                      <a:pt x="3788206" y="6980911"/>
                      <a:pt x="3788206" y="6984851"/>
                      <a:pt x="3788206" y="6988791"/>
                    </a:cubicBezTo>
                    <a:close/>
                    <a:moveTo>
                      <a:pt x="3815783" y="6976972"/>
                    </a:moveTo>
                    <a:cubicBezTo>
                      <a:pt x="3815783" y="6976972"/>
                      <a:pt x="3815783" y="6973032"/>
                      <a:pt x="3815783" y="6976972"/>
                    </a:cubicBezTo>
                    <a:cubicBezTo>
                      <a:pt x="3815783" y="6976972"/>
                      <a:pt x="3815783" y="6976972"/>
                      <a:pt x="3815783" y="6976972"/>
                    </a:cubicBezTo>
                    <a:cubicBezTo>
                      <a:pt x="3815783" y="6980911"/>
                      <a:pt x="3815783" y="6980911"/>
                      <a:pt x="3815783" y="6984851"/>
                    </a:cubicBezTo>
                    <a:cubicBezTo>
                      <a:pt x="3811843" y="6980911"/>
                      <a:pt x="3803964" y="6976972"/>
                      <a:pt x="3803964" y="6984851"/>
                    </a:cubicBezTo>
                    <a:cubicBezTo>
                      <a:pt x="3800025" y="6980911"/>
                      <a:pt x="3800025" y="6980911"/>
                      <a:pt x="3792146" y="6980911"/>
                    </a:cubicBezTo>
                    <a:cubicBezTo>
                      <a:pt x="3792146" y="6980911"/>
                      <a:pt x="3788206" y="6973032"/>
                      <a:pt x="3784267" y="6973032"/>
                    </a:cubicBezTo>
                    <a:cubicBezTo>
                      <a:pt x="3796085" y="6973032"/>
                      <a:pt x="3811843" y="6973032"/>
                      <a:pt x="3815783" y="6957274"/>
                    </a:cubicBezTo>
                    <a:cubicBezTo>
                      <a:pt x="3835481" y="6965153"/>
                      <a:pt x="3823662" y="6965153"/>
                      <a:pt x="3815783" y="6976972"/>
                    </a:cubicBezTo>
                    <a:close/>
                    <a:moveTo>
                      <a:pt x="3855179" y="3659857"/>
                    </a:moveTo>
                    <a:cubicBezTo>
                      <a:pt x="3855179" y="3663797"/>
                      <a:pt x="3855179" y="3663797"/>
                      <a:pt x="3851239" y="3667736"/>
                    </a:cubicBezTo>
                    <a:cubicBezTo>
                      <a:pt x="3851239" y="3663797"/>
                      <a:pt x="3855179" y="3663797"/>
                      <a:pt x="3855179" y="3659857"/>
                    </a:cubicBezTo>
                    <a:close/>
                    <a:moveTo>
                      <a:pt x="4028520" y="5873893"/>
                    </a:moveTo>
                    <a:cubicBezTo>
                      <a:pt x="4028520" y="5873893"/>
                      <a:pt x="4024580" y="5877833"/>
                      <a:pt x="4024580" y="5881772"/>
                    </a:cubicBezTo>
                    <a:cubicBezTo>
                      <a:pt x="4024580" y="5877833"/>
                      <a:pt x="4028520" y="5877833"/>
                      <a:pt x="4028520" y="5873893"/>
                    </a:cubicBezTo>
                    <a:close/>
                    <a:moveTo>
                      <a:pt x="4028520" y="5909349"/>
                    </a:moveTo>
                    <a:cubicBezTo>
                      <a:pt x="4028520" y="5909349"/>
                      <a:pt x="4028520" y="5913289"/>
                      <a:pt x="4028520" y="5909349"/>
                    </a:cubicBezTo>
                    <a:cubicBezTo>
                      <a:pt x="4024580" y="5901470"/>
                      <a:pt x="4024580" y="5893591"/>
                      <a:pt x="4024580" y="5885712"/>
                    </a:cubicBezTo>
                    <a:cubicBezTo>
                      <a:pt x="4024580" y="5893591"/>
                      <a:pt x="4028520" y="5905410"/>
                      <a:pt x="4028520" y="5913289"/>
                    </a:cubicBezTo>
                    <a:cubicBezTo>
                      <a:pt x="4028520" y="5913289"/>
                      <a:pt x="4028520" y="5913289"/>
                      <a:pt x="4028520" y="5909349"/>
                    </a:cubicBezTo>
                    <a:close/>
                    <a:moveTo>
                      <a:pt x="4036399" y="5869954"/>
                    </a:moveTo>
                    <a:cubicBezTo>
                      <a:pt x="4040338" y="5866014"/>
                      <a:pt x="4036399" y="5866014"/>
                      <a:pt x="4036399" y="5862075"/>
                    </a:cubicBezTo>
                    <a:cubicBezTo>
                      <a:pt x="4036399" y="5862075"/>
                      <a:pt x="4036399" y="5862075"/>
                      <a:pt x="4036399" y="5862075"/>
                    </a:cubicBezTo>
                    <a:cubicBezTo>
                      <a:pt x="4032459" y="5858135"/>
                      <a:pt x="4032459" y="5850256"/>
                      <a:pt x="4028520" y="5846317"/>
                    </a:cubicBezTo>
                    <a:cubicBezTo>
                      <a:pt x="4028520" y="5850256"/>
                      <a:pt x="4040338" y="5866014"/>
                      <a:pt x="4036399" y="5869954"/>
                    </a:cubicBezTo>
                    <a:close/>
                    <a:moveTo>
                      <a:pt x="4146707" y="4112907"/>
                    </a:moveTo>
                    <a:cubicBezTo>
                      <a:pt x="4142767" y="4112907"/>
                      <a:pt x="4138828" y="4112907"/>
                      <a:pt x="4138828" y="4112907"/>
                    </a:cubicBezTo>
                    <a:cubicBezTo>
                      <a:pt x="4142767" y="4108968"/>
                      <a:pt x="4146707" y="4108968"/>
                      <a:pt x="4150646" y="4105028"/>
                    </a:cubicBezTo>
                    <a:cubicBezTo>
                      <a:pt x="4150646" y="4108968"/>
                      <a:pt x="4146707" y="4112907"/>
                      <a:pt x="4146707" y="4112907"/>
                    </a:cubicBezTo>
                    <a:close/>
                    <a:moveTo>
                      <a:pt x="4150646" y="4112907"/>
                    </a:moveTo>
                    <a:cubicBezTo>
                      <a:pt x="4150646" y="4112907"/>
                      <a:pt x="4154586" y="4112907"/>
                      <a:pt x="4158525" y="4108968"/>
                    </a:cubicBezTo>
                    <a:cubicBezTo>
                      <a:pt x="4158525" y="4112907"/>
                      <a:pt x="4158525" y="4112907"/>
                      <a:pt x="4150646" y="4112907"/>
                    </a:cubicBezTo>
                    <a:close/>
                    <a:moveTo>
                      <a:pt x="4170344" y="4108968"/>
                    </a:moveTo>
                    <a:cubicBezTo>
                      <a:pt x="4170344" y="4108968"/>
                      <a:pt x="4166404" y="4108968"/>
                      <a:pt x="4170344" y="4108968"/>
                    </a:cubicBezTo>
                    <a:cubicBezTo>
                      <a:pt x="4170344" y="4108968"/>
                      <a:pt x="4174284" y="4105028"/>
                      <a:pt x="4170344" y="4108968"/>
                    </a:cubicBezTo>
                    <a:cubicBezTo>
                      <a:pt x="4174284" y="4108968"/>
                      <a:pt x="4174284" y="4108968"/>
                      <a:pt x="4170344" y="4108968"/>
                    </a:cubicBezTo>
                    <a:close/>
                    <a:moveTo>
                      <a:pt x="4201861" y="4049874"/>
                    </a:moveTo>
                    <a:cubicBezTo>
                      <a:pt x="4197921" y="4057753"/>
                      <a:pt x="4190042" y="4065632"/>
                      <a:pt x="4190042" y="4073511"/>
                    </a:cubicBezTo>
                    <a:cubicBezTo>
                      <a:pt x="4190042" y="4073511"/>
                      <a:pt x="4190042" y="4069572"/>
                      <a:pt x="4190042" y="4069572"/>
                    </a:cubicBezTo>
                    <a:cubicBezTo>
                      <a:pt x="4190042" y="4061693"/>
                      <a:pt x="4197921" y="4053814"/>
                      <a:pt x="4201861" y="4049874"/>
                    </a:cubicBezTo>
                    <a:close/>
                    <a:moveTo>
                      <a:pt x="4197921" y="4097149"/>
                    </a:moveTo>
                    <a:cubicBezTo>
                      <a:pt x="4193982" y="4101089"/>
                      <a:pt x="4190042" y="4101089"/>
                      <a:pt x="4186102" y="4105028"/>
                    </a:cubicBezTo>
                    <a:cubicBezTo>
                      <a:pt x="4193982" y="4101089"/>
                      <a:pt x="4197921" y="4097149"/>
                      <a:pt x="4197921" y="4097149"/>
                    </a:cubicBezTo>
                    <a:cubicBezTo>
                      <a:pt x="4197921" y="4097149"/>
                      <a:pt x="4197921" y="4097149"/>
                      <a:pt x="4197921" y="4097149"/>
                    </a:cubicBezTo>
                    <a:close/>
                    <a:moveTo>
                      <a:pt x="4174284" y="4112907"/>
                    </a:moveTo>
                    <a:cubicBezTo>
                      <a:pt x="4178223" y="4112907"/>
                      <a:pt x="4178223" y="4112907"/>
                      <a:pt x="4182163" y="4108968"/>
                    </a:cubicBezTo>
                    <a:cubicBezTo>
                      <a:pt x="4178223" y="4108968"/>
                      <a:pt x="4178223" y="4112907"/>
                      <a:pt x="4174284" y="4112907"/>
                    </a:cubicBezTo>
                    <a:cubicBezTo>
                      <a:pt x="4178223" y="4112907"/>
                      <a:pt x="4174284" y="4112907"/>
                      <a:pt x="4174284" y="4112907"/>
                    </a:cubicBezTo>
                    <a:close/>
                    <a:moveTo>
                      <a:pt x="4209740" y="4081391"/>
                    </a:moveTo>
                    <a:cubicBezTo>
                      <a:pt x="4209740" y="4077451"/>
                      <a:pt x="4213679" y="4069572"/>
                      <a:pt x="4209740" y="4081391"/>
                    </a:cubicBezTo>
                    <a:lnTo>
                      <a:pt x="4209740" y="4081391"/>
                    </a:lnTo>
                    <a:close/>
                    <a:moveTo>
                      <a:pt x="4213679" y="4069572"/>
                    </a:moveTo>
                    <a:cubicBezTo>
                      <a:pt x="4213679" y="4061693"/>
                      <a:pt x="4209740" y="4049874"/>
                      <a:pt x="4201861" y="4053814"/>
                    </a:cubicBezTo>
                    <a:cubicBezTo>
                      <a:pt x="4209740" y="4049874"/>
                      <a:pt x="4217619" y="4041995"/>
                      <a:pt x="4213679" y="4030176"/>
                    </a:cubicBezTo>
                    <a:cubicBezTo>
                      <a:pt x="4225498" y="4018357"/>
                      <a:pt x="4237317" y="4010478"/>
                      <a:pt x="4245196" y="3998660"/>
                    </a:cubicBezTo>
                    <a:cubicBezTo>
                      <a:pt x="4241256" y="4002599"/>
                      <a:pt x="4241256" y="4010478"/>
                      <a:pt x="4245196" y="4014418"/>
                    </a:cubicBezTo>
                    <a:cubicBezTo>
                      <a:pt x="4241256" y="4010478"/>
                      <a:pt x="4237317" y="4022297"/>
                      <a:pt x="4241256" y="4026237"/>
                    </a:cubicBezTo>
                    <a:cubicBezTo>
                      <a:pt x="4241256" y="4026237"/>
                      <a:pt x="4237317" y="4026237"/>
                      <a:pt x="4237317" y="4026237"/>
                    </a:cubicBezTo>
                    <a:cubicBezTo>
                      <a:pt x="4241256" y="4022297"/>
                      <a:pt x="4221558" y="4018357"/>
                      <a:pt x="4225498" y="4030176"/>
                    </a:cubicBezTo>
                    <a:cubicBezTo>
                      <a:pt x="4221558" y="4030176"/>
                      <a:pt x="4221558" y="4034116"/>
                      <a:pt x="4221558" y="4038055"/>
                    </a:cubicBezTo>
                    <a:cubicBezTo>
                      <a:pt x="4221558" y="4041995"/>
                      <a:pt x="4221558" y="4041995"/>
                      <a:pt x="4225498" y="4041995"/>
                    </a:cubicBezTo>
                    <a:cubicBezTo>
                      <a:pt x="4217619" y="4038055"/>
                      <a:pt x="4213679" y="4049874"/>
                      <a:pt x="4217619" y="4057753"/>
                    </a:cubicBezTo>
                    <a:cubicBezTo>
                      <a:pt x="4221558" y="4057753"/>
                      <a:pt x="4217619" y="4057753"/>
                      <a:pt x="4221558" y="4053814"/>
                    </a:cubicBezTo>
                    <a:cubicBezTo>
                      <a:pt x="4221558" y="4053814"/>
                      <a:pt x="4221558" y="4057753"/>
                      <a:pt x="4221558" y="4057753"/>
                    </a:cubicBezTo>
                    <a:cubicBezTo>
                      <a:pt x="4221558" y="4057753"/>
                      <a:pt x="4221558" y="4057753"/>
                      <a:pt x="4221558" y="4057753"/>
                    </a:cubicBezTo>
                    <a:cubicBezTo>
                      <a:pt x="4221558" y="4057753"/>
                      <a:pt x="4221558" y="4057753"/>
                      <a:pt x="4221558" y="4057753"/>
                    </a:cubicBezTo>
                    <a:cubicBezTo>
                      <a:pt x="4213679" y="4065632"/>
                      <a:pt x="4213679" y="4069572"/>
                      <a:pt x="4213679" y="4069572"/>
                    </a:cubicBezTo>
                    <a:close/>
                    <a:moveTo>
                      <a:pt x="4217619" y="4057753"/>
                    </a:moveTo>
                    <a:cubicBezTo>
                      <a:pt x="4217619" y="4057753"/>
                      <a:pt x="4217619" y="4057753"/>
                      <a:pt x="4217619" y="4057753"/>
                    </a:cubicBezTo>
                    <a:cubicBezTo>
                      <a:pt x="4217619" y="4057753"/>
                      <a:pt x="4217619" y="4057753"/>
                      <a:pt x="4217619" y="4057753"/>
                    </a:cubicBezTo>
                    <a:close/>
                    <a:moveTo>
                      <a:pt x="4221558" y="4073511"/>
                    </a:moveTo>
                    <a:cubicBezTo>
                      <a:pt x="4217619" y="4073511"/>
                      <a:pt x="4221558" y="4073511"/>
                      <a:pt x="4221558" y="4073511"/>
                    </a:cubicBezTo>
                    <a:lnTo>
                      <a:pt x="4221558" y="4073511"/>
                    </a:lnTo>
                    <a:close/>
                    <a:moveTo>
                      <a:pt x="4221558" y="4049874"/>
                    </a:moveTo>
                    <a:cubicBezTo>
                      <a:pt x="4221558" y="4049874"/>
                      <a:pt x="4221558" y="4049874"/>
                      <a:pt x="4221558" y="4049874"/>
                    </a:cubicBezTo>
                    <a:cubicBezTo>
                      <a:pt x="4221558" y="4049874"/>
                      <a:pt x="4221558" y="4049874"/>
                      <a:pt x="4221558" y="4049874"/>
                    </a:cubicBezTo>
                    <a:cubicBezTo>
                      <a:pt x="4221558" y="4049874"/>
                      <a:pt x="4221558" y="4045935"/>
                      <a:pt x="4221558" y="4049874"/>
                    </a:cubicBezTo>
                    <a:cubicBezTo>
                      <a:pt x="4221558" y="4045935"/>
                      <a:pt x="4221558" y="4045935"/>
                      <a:pt x="4221558" y="4045935"/>
                    </a:cubicBezTo>
                    <a:cubicBezTo>
                      <a:pt x="4225498" y="4045935"/>
                      <a:pt x="4225498" y="4045935"/>
                      <a:pt x="4229438" y="4041995"/>
                    </a:cubicBezTo>
                    <a:cubicBezTo>
                      <a:pt x="4229438" y="4041995"/>
                      <a:pt x="4225498" y="4045935"/>
                      <a:pt x="4225498" y="4045935"/>
                    </a:cubicBezTo>
                    <a:cubicBezTo>
                      <a:pt x="4229438" y="4045935"/>
                      <a:pt x="4225498" y="4045935"/>
                      <a:pt x="4221558" y="4049874"/>
                    </a:cubicBezTo>
                    <a:cubicBezTo>
                      <a:pt x="4221558" y="4049874"/>
                      <a:pt x="4221558" y="4049874"/>
                      <a:pt x="4221558" y="4049874"/>
                    </a:cubicBezTo>
                    <a:close/>
                    <a:moveTo>
                      <a:pt x="4229438" y="4081391"/>
                    </a:moveTo>
                    <a:cubicBezTo>
                      <a:pt x="4229438" y="4077451"/>
                      <a:pt x="4225498" y="4077451"/>
                      <a:pt x="4225498" y="4077451"/>
                    </a:cubicBezTo>
                    <a:cubicBezTo>
                      <a:pt x="4225498" y="4077451"/>
                      <a:pt x="4225498" y="4077451"/>
                      <a:pt x="4229438" y="4073511"/>
                    </a:cubicBezTo>
                    <a:cubicBezTo>
                      <a:pt x="4229438" y="4073511"/>
                      <a:pt x="4225498" y="4073511"/>
                      <a:pt x="4225498" y="4073511"/>
                    </a:cubicBezTo>
                    <a:cubicBezTo>
                      <a:pt x="4229438" y="4073511"/>
                      <a:pt x="4229438" y="4069572"/>
                      <a:pt x="4229438" y="4065632"/>
                    </a:cubicBezTo>
                    <a:cubicBezTo>
                      <a:pt x="4229438" y="4073511"/>
                      <a:pt x="4229438" y="4077451"/>
                      <a:pt x="4229438" y="4081391"/>
                    </a:cubicBezTo>
                    <a:close/>
                    <a:moveTo>
                      <a:pt x="4229438" y="4061693"/>
                    </a:moveTo>
                    <a:cubicBezTo>
                      <a:pt x="4229438" y="4061693"/>
                      <a:pt x="4229438" y="4065632"/>
                      <a:pt x="4229438" y="4069572"/>
                    </a:cubicBezTo>
                    <a:cubicBezTo>
                      <a:pt x="4229438" y="4069572"/>
                      <a:pt x="4225498" y="4069572"/>
                      <a:pt x="4225498" y="4069572"/>
                    </a:cubicBezTo>
                    <a:cubicBezTo>
                      <a:pt x="4225498" y="4069572"/>
                      <a:pt x="4229438" y="4061693"/>
                      <a:pt x="4229438" y="4057753"/>
                    </a:cubicBezTo>
                    <a:cubicBezTo>
                      <a:pt x="4229438" y="4061693"/>
                      <a:pt x="4233377" y="4061693"/>
                      <a:pt x="4233377" y="4065632"/>
                    </a:cubicBezTo>
                    <a:cubicBezTo>
                      <a:pt x="4233377" y="4061693"/>
                      <a:pt x="4233377" y="4061693"/>
                      <a:pt x="4229438" y="4061693"/>
                    </a:cubicBezTo>
                    <a:close/>
                    <a:moveTo>
                      <a:pt x="4233377" y="4120786"/>
                    </a:moveTo>
                    <a:cubicBezTo>
                      <a:pt x="4233377" y="4120786"/>
                      <a:pt x="4237317" y="4128665"/>
                      <a:pt x="4241256" y="4128665"/>
                    </a:cubicBezTo>
                    <a:cubicBezTo>
                      <a:pt x="4237317" y="4128665"/>
                      <a:pt x="4237317" y="4128665"/>
                      <a:pt x="4233377" y="4120786"/>
                    </a:cubicBezTo>
                    <a:close/>
                    <a:moveTo>
                      <a:pt x="4241256" y="4089270"/>
                    </a:moveTo>
                    <a:cubicBezTo>
                      <a:pt x="4237317" y="4089270"/>
                      <a:pt x="4237317" y="4089270"/>
                      <a:pt x="4241256" y="4089270"/>
                    </a:cubicBezTo>
                    <a:cubicBezTo>
                      <a:pt x="4241256" y="4089270"/>
                      <a:pt x="4241256" y="4089270"/>
                      <a:pt x="4241256" y="4089270"/>
                    </a:cubicBezTo>
                    <a:cubicBezTo>
                      <a:pt x="4245196" y="4085330"/>
                      <a:pt x="4245196" y="4089270"/>
                      <a:pt x="4241256" y="4089270"/>
                    </a:cubicBezTo>
                    <a:close/>
                    <a:moveTo>
                      <a:pt x="4308229" y="5814800"/>
                    </a:moveTo>
                    <a:cubicBezTo>
                      <a:pt x="4308229" y="5814800"/>
                      <a:pt x="4304289" y="5814800"/>
                      <a:pt x="4304289" y="5814800"/>
                    </a:cubicBezTo>
                    <a:cubicBezTo>
                      <a:pt x="4304289" y="5810860"/>
                      <a:pt x="4308229" y="5810860"/>
                      <a:pt x="4308229" y="5810860"/>
                    </a:cubicBezTo>
                    <a:cubicBezTo>
                      <a:pt x="4308229" y="5810860"/>
                      <a:pt x="4308229" y="5814800"/>
                      <a:pt x="4308229" y="5814800"/>
                    </a:cubicBezTo>
                    <a:close/>
                    <a:moveTo>
                      <a:pt x="4347625" y="5759646"/>
                    </a:moveTo>
                    <a:cubicBezTo>
                      <a:pt x="4339745" y="5755706"/>
                      <a:pt x="4339745" y="5779344"/>
                      <a:pt x="4335806" y="5783283"/>
                    </a:cubicBezTo>
                    <a:cubicBezTo>
                      <a:pt x="4327927" y="5787223"/>
                      <a:pt x="4327927" y="5799041"/>
                      <a:pt x="4316108" y="5802981"/>
                    </a:cubicBezTo>
                    <a:cubicBezTo>
                      <a:pt x="4304289" y="5802981"/>
                      <a:pt x="4312169" y="5802981"/>
                      <a:pt x="4308229" y="5802981"/>
                    </a:cubicBezTo>
                    <a:cubicBezTo>
                      <a:pt x="4308229" y="5806921"/>
                      <a:pt x="4304289" y="5810860"/>
                      <a:pt x="4304289" y="5806921"/>
                    </a:cubicBezTo>
                    <a:cubicBezTo>
                      <a:pt x="4304289" y="5806921"/>
                      <a:pt x="4312169" y="5783283"/>
                      <a:pt x="4312169" y="5783283"/>
                    </a:cubicBezTo>
                    <a:cubicBezTo>
                      <a:pt x="4316108" y="5771465"/>
                      <a:pt x="4339745" y="5763586"/>
                      <a:pt x="4335806" y="5747827"/>
                    </a:cubicBezTo>
                    <a:cubicBezTo>
                      <a:pt x="4339745" y="5755706"/>
                      <a:pt x="4335806" y="5747827"/>
                      <a:pt x="4339745" y="5751767"/>
                    </a:cubicBezTo>
                    <a:cubicBezTo>
                      <a:pt x="4339745" y="5739948"/>
                      <a:pt x="4331866" y="5736009"/>
                      <a:pt x="4343685" y="5732069"/>
                    </a:cubicBezTo>
                    <a:cubicBezTo>
                      <a:pt x="4339745" y="5728130"/>
                      <a:pt x="4331866" y="5720250"/>
                      <a:pt x="4331866" y="5712371"/>
                    </a:cubicBezTo>
                    <a:cubicBezTo>
                      <a:pt x="4335806" y="5720250"/>
                      <a:pt x="4343685" y="5724190"/>
                      <a:pt x="4351564" y="5732069"/>
                    </a:cubicBezTo>
                    <a:cubicBezTo>
                      <a:pt x="4351564" y="5724190"/>
                      <a:pt x="4355504" y="5720250"/>
                      <a:pt x="4363383" y="5716311"/>
                    </a:cubicBezTo>
                    <a:cubicBezTo>
                      <a:pt x="4371262" y="5716311"/>
                      <a:pt x="4347625" y="5751767"/>
                      <a:pt x="4347625" y="5759646"/>
                    </a:cubicBezTo>
                    <a:close/>
                    <a:moveTo>
                      <a:pt x="4430356" y="5617822"/>
                    </a:moveTo>
                    <a:cubicBezTo>
                      <a:pt x="4434295" y="5617822"/>
                      <a:pt x="4434295" y="5621761"/>
                      <a:pt x="4430356" y="5617822"/>
                    </a:cubicBezTo>
                    <a:lnTo>
                      <a:pt x="4430356" y="5617822"/>
                    </a:lnTo>
                    <a:close/>
                    <a:moveTo>
                      <a:pt x="4532784" y="4203517"/>
                    </a:moveTo>
                    <a:cubicBezTo>
                      <a:pt x="4532784" y="4199578"/>
                      <a:pt x="4536724" y="4195638"/>
                      <a:pt x="4536724" y="4195638"/>
                    </a:cubicBezTo>
                    <a:cubicBezTo>
                      <a:pt x="4536724" y="4195638"/>
                      <a:pt x="4536724" y="4195638"/>
                      <a:pt x="4532784" y="4203517"/>
                    </a:cubicBezTo>
                    <a:cubicBezTo>
                      <a:pt x="4536724" y="4199578"/>
                      <a:pt x="4532784" y="4199578"/>
                      <a:pt x="4532784" y="4203517"/>
                    </a:cubicBezTo>
                    <a:close/>
                    <a:moveTo>
                      <a:pt x="4828252" y="4778694"/>
                    </a:moveTo>
                    <a:cubicBezTo>
                      <a:pt x="4828252" y="4774754"/>
                      <a:pt x="4824312" y="4778694"/>
                      <a:pt x="4828252" y="4778694"/>
                    </a:cubicBezTo>
                    <a:cubicBezTo>
                      <a:pt x="4832192" y="4774754"/>
                      <a:pt x="4832192" y="4774754"/>
                      <a:pt x="4828252" y="477869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7" name="Freeform: Shape 276">
                <a:extLst>
                  <a:ext uri="{FF2B5EF4-FFF2-40B4-BE49-F238E27FC236}">
                    <a16:creationId xmlns:a16="http://schemas.microsoft.com/office/drawing/2014/main" xmlns="" id="{04C71BEE-0F5B-400E-AD79-A7167C67E883}"/>
                  </a:ext>
                </a:extLst>
              </p:cNvPr>
              <p:cNvSpPr/>
              <p:nvPr/>
            </p:nvSpPr>
            <p:spPr>
              <a:xfrm>
                <a:off x="5262222" y="10932077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8" name="Freeform: Shape 277">
                <a:extLst>
                  <a:ext uri="{FF2B5EF4-FFF2-40B4-BE49-F238E27FC236}">
                    <a16:creationId xmlns:a16="http://schemas.microsoft.com/office/drawing/2014/main" xmlns="" id="{AAC0303A-47DF-4372-9608-297EDDC4ABAC}"/>
                  </a:ext>
                </a:extLst>
              </p:cNvPr>
              <p:cNvSpPr/>
              <p:nvPr/>
            </p:nvSpPr>
            <p:spPr>
              <a:xfrm>
                <a:off x="5939828" y="96280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79" name="Freeform: Shape 278">
                <a:extLst>
                  <a:ext uri="{FF2B5EF4-FFF2-40B4-BE49-F238E27FC236}">
                    <a16:creationId xmlns:a16="http://schemas.microsoft.com/office/drawing/2014/main" xmlns="" id="{E5B91D70-8520-4419-9846-1743792E53BD}"/>
                  </a:ext>
                </a:extLst>
              </p:cNvPr>
              <p:cNvSpPr/>
              <p:nvPr/>
            </p:nvSpPr>
            <p:spPr>
              <a:xfrm>
                <a:off x="5750728" y="809953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0" name="Freeform: Shape 279">
                <a:extLst>
                  <a:ext uri="{FF2B5EF4-FFF2-40B4-BE49-F238E27FC236}">
                    <a16:creationId xmlns:a16="http://schemas.microsoft.com/office/drawing/2014/main" xmlns="" id="{B8CCB092-16D0-4F30-B868-567EB1DF98A5}"/>
                  </a:ext>
                </a:extLst>
              </p:cNvPr>
              <p:cNvSpPr/>
              <p:nvPr/>
            </p:nvSpPr>
            <p:spPr>
              <a:xfrm>
                <a:off x="5719212" y="8088696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-985"/>
                      <a:pt x="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1" name="Freeform: Shape 280">
                <a:extLst>
                  <a:ext uri="{FF2B5EF4-FFF2-40B4-BE49-F238E27FC236}">
                    <a16:creationId xmlns:a16="http://schemas.microsoft.com/office/drawing/2014/main" xmlns="" id="{B376E925-FE44-41EB-A9F2-95674617E008}"/>
                  </a:ext>
                </a:extLst>
              </p:cNvPr>
              <p:cNvSpPr/>
              <p:nvPr/>
            </p:nvSpPr>
            <p:spPr>
              <a:xfrm>
                <a:off x="3918830" y="70397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2" name="Freeform: Shape 281">
                <a:extLst>
                  <a:ext uri="{FF2B5EF4-FFF2-40B4-BE49-F238E27FC236}">
                    <a16:creationId xmlns:a16="http://schemas.microsoft.com/office/drawing/2014/main" xmlns="" id="{62559D21-332F-4977-B718-25ED7110CD2B}"/>
                  </a:ext>
                </a:extLst>
              </p:cNvPr>
              <p:cNvSpPr/>
              <p:nvPr/>
            </p:nvSpPr>
            <p:spPr>
              <a:xfrm>
                <a:off x="4135506" y="634248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3" name="Freeform: Shape 282">
                <a:extLst>
                  <a:ext uri="{FF2B5EF4-FFF2-40B4-BE49-F238E27FC236}">
                    <a16:creationId xmlns:a16="http://schemas.microsoft.com/office/drawing/2014/main" xmlns="" id="{962BA91E-E753-49AE-8361-DC1684DFE37C}"/>
                  </a:ext>
                </a:extLst>
              </p:cNvPr>
              <p:cNvSpPr/>
              <p:nvPr/>
            </p:nvSpPr>
            <p:spPr>
              <a:xfrm>
                <a:off x="4757958" y="5637301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  <a:gd name="connsiteX3" fmla="*/ 0 w 39395"/>
                  <a:gd name="connsiteY3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3940"/>
                      <a:pt x="0" y="0"/>
                    </a:cubicBez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4" name="Freeform: Shape 283">
                <a:extLst>
                  <a:ext uri="{FF2B5EF4-FFF2-40B4-BE49-F238E27FC236}">
                    <a16:creationId xmlns:a16="http://schemas.microsoft.com/office/drawing/2014/main" xmlns="" id="{B8BAAD0B-EFD0-4156-AFA9-2D3D866FF417}"/>
                  </a:ext>
                </a:extLst>
              </p:cNvPr>
              <p:cNvSpPr/>
              <p:nvPr/>
            </p:nvSpPr>
            <p:spPr>
              <a:xfrm>
                <a:off x="4844628" y="439239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5" name="Freeform: Shape 284">
                <a:extLst>
                  <a:ext uri="{FF2B5EF4-FFF2-40B4-BE49-F238E27FC236}">
                    <a16:creationId xmlns:a16="http://schemas.microsoft.com/office/drawing/2014/main" xmlns="" id="{EFC377B1-8FE5-46CB-ADA6-9642931BB4F2}"/>
                  </a:ext>
                </a:extLst>
              </p:cNvPr>
              <p:cNvSpPr/>
              <p:nvPr/>
            </p:nvSpPr>
            <p:spPr>
              <a:xfrm>
                <a:off x="4462490" y="534577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6" name="Freeform: Shape 285">
                <a:extLst>
                  <a:ext uri="{FF2B5EF4-FFF2-40B4-BE49-F238E27FC236}">
                    <a16:creationId xmlns:a16="http://schemas.microsoft.com/office/drawing/2014/main" xmlns="" id="{49D9A5ED-57C9-4537-9CE5-4585A0A2C0C0}"/>
                  </a:ext>
                </a:extLst>
              </p:cNvPr>
              <p:cNvSpPr/>
              <p:nvPr/>
            </p:nvSpPr>
            <p:spPr>
              <a:xfrm>
                <a:off x="4446732" y="6267631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7" name="Freeform: Shape 286">
                <a:extLst>
                  <a:ext uri="{FF2B5EF4-FFF2-40B4-BE49-F238E27FC236}">
                    <a16:creationId xmlns:a16="http://schemas.microsoft.com/office/drawing/2014/main" xmlns="" id="{B48AC0BB-2A42-4D70-AB1C-3EB2379F20BC}"/>
                  </a:ext>
                </a:extLst>
              </p:cNvPr>
              <p:cNvSpPr/>
              <p:nvPr/>
            </p:nvSpPr>
            <p:spPr>
              <a:xfrm>
                <a:off x="4844628" y="4400277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8" name="Freeform: Shape 287">
                <a:extLst>
                  <a:ext uri="{FF2B5EF4-FFF2-40B4-BE49-F238E27FC236}">
                    <a16:creationId xmlns:a16="http://schemas.microsoft.com/office/drawing/2014/main" xmlns="" id="{EE221383-EFE7-456D-B2F5-4833784ADE87}"/>
                  </a:ext>
                </a:extLst>
              </p:cNvPr>
              <p:cNvSpPr/>
              <p:nvPr/>
            </p:nvSpPr>
            <p:spPr>
              <a:xfrm>
                <a:off x="5041606" y="427421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89" name="Freeform: Shape 288">
                <a:extLst>
                  <a:ext uri="{FF2B5EF4-FFF2-40B4-BE49-F238E27FC236}">
                    <a16:creationId xmlns:a16="http://schemas.microsoft.com/office/drawing/2014/main" xmlns="" id="{EB0C8FA5-1007-4B67-ADEC-6481D6CD0B04}"/>
                  </a:ext>
                </a:extLst>
              </p:cNvPr>
              <p:cNvSpPr/>
              <p:nvPr/>
            </p:nvSpPr>
            <p:spPr>
              <a:xfrm>
                <a:off x="4979558" y="4439673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295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0" name="Freeform: Shape 289">
                <a:extLst>
                  <a:ext uri="{FF2B5EF4-FFF2-40B4-BE49-F238E27FC236}">
                    <a16:creationId xmlns:a16="http://schemas.microsoft.com/office/drawing/2014/main" xmlns="" id="{B1E70A23-BA62-4C35-A243-01A413FCACA9}"/>
                  </a:ext>
                </a:extLst>
              </p:cNvPr>
              <p:cNvSpPr/>
              <p:nvPr/>
            </p:nvSpPr>
            <p:spPr>
              <a:xfrm>
                <a:off x="2744839" y="422693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1" name="Freeform: Shape 290">
                <a:extLst>
                  <a:ext uri="{FF2B5EF4-FFF2-40B4-BE49-F238E27FC236}">
                    <a16:creationId xmlns:a16="http://schemas.microsoft.com/office/drawing/2014/main" xmlns="" id="{359EB6D5-BF20-4DBD-B795-BFA814118A4E}"/>
                  </a:ext>
                </a:extLst>
              </p:cNvPr>
              <p:cNvSpPr/>
              <p:nvPr/>
            </p:nvSpPr>
            <p:spPr>
              <a:xfrm>
                <a:off x="5037667" y="427027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2" name="Freeform: Shape 291">
                <a:extLst>
                  <a:ext uri="{FF2B5EF4-FFF2-40B4-BE49-F238E27FC236}">
                    <a16:creationId xmlns:a16="http://schemas.microsoft.com/office/drawing/2014/main" xmlns="" id="{5F34E22A-EEEB-4B80-8857-BC52FEC97C81}"/>
                  </a:ext>
                </a:extLst>
              </p:cNvPr>
              <p:cNvSpPr/>
              <p:nvPr/>
            </p:nvSpPr>
            <p:spPr>
              <a:xfrm>
                <a:off x="2055415" y="478635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3" name="Freeform: Shape 292">
                <a:extLst>
                  <a:ext uri="{FF2B5EF4-FFF2-40B4-BE49-F238E27FC236}">
                    <a16:creationId xmlns:a16="http://schemas.microsoft.com/office/drawing/2014/main" xmlns="" id="{B4551478-7FBB-48D6-8679-914AB36ED6AF}"/>
                  </a:ext>
                </a:extLst>
              </p:cNvPr>
              <p:cNvSpPr/>
              <p:nvPr/>
            </p:nvSpPr>
            <p:spPr>
              <a:xfrm>
                <a:off x="2851208" y="47351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4" name="Freeform: Shape 293">
                <a:extLst>
                  <a:ext uri="{FF2B5EF4-FFF2-40B4-BE49-F238E27FC236}">
                    <a16:creationId xmlns:a16="http://schemas.microsoft.com/office/drawing/2014/main" xmlns="" id="{C23C2D79-5C99-4D4C-BA4F-50779F1A563E}"/>
                  </a:ext>
                </a:extLst>
              </p:cNvPr>
              <p:cNvSpPr/>
              <p:nvPr/>
            </p:nvSpPr>
            <p:spPr>
              <a:xfrm>
                <a:off x="2004201" y="469968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5" name="Freeform: Shape 294">
                <a:extLst>
                  <a:ext uri="{FF2B5EF4-FFF2-40B4-BE49-F238E27FC236}">
                    <a16:creationId xmlns:a16="http://schemas.microsoft.com/office/drawing/2014/main" xmlns="" id="{37D1661E-2858-4AFF-A43B-CF7C31A75D33}"/>
                  </a:ext>
                </a:extLst>
              </p:cNvPr>
              <p:cNvSpPr/>
              <p:nvPr/>
            </p:nvSpPr>
            <p:spPr>
              <a:xfrm>
                <a:off x="3544571" y="4305727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6" name="Freeform: Shape 295">
                <a:extLst>
                  <a:ext uri="{FF2B5EF4-FFF2-40B4-BE49-F238E27FC236}">
                    <a16:creationId xmlns:a16="http://schemas.microsoft.com/office/drawing/2014/main" xmlns="" id="{418887F6-0DBA-49D8-9600-AC7F7B214CA3}"/>
                  </a:ext>
                </a:extLst>
              </p:cNvPr>
              <p:cNvSpPr/>
              <p:nvPr/>
            </p:nvSpPr>
            <p:spPr>
              <a:xfrm>
                <a:off x="3636166" y="6472489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  <a:gd name="connsiteX3" fmla="*/ 2955 w 2954"/>
                  <a:gd name="connsiteY3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7" name="Freeform: Shape 296">
                <a:extLst>
                  <a:ext uri="{FF2B5EF4-FFF2-40B4-BE49-F238E27FC236}">
                    <a16:creationId xmlns:a16="http://schemas.microsoft.com/office/drawing/2014/main" xmlns="" id="{B694E46B-B250-42AB-917E-180CF09AC355}"/>
                  </a:ext>
                </a:extLst>
              </p:cNvPr>
              <p:cNvSpPr/>
              <p:nvPr/>
            </p:nvSpPr>
            <p:spPr>
              <a:xfrm>
                <a:off x="2051476" y="478241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8" name="Freeform: Shape 297">
                <a:extLst>
                  <a:ext uri="{FF2B5EF4-FFF2-40B4-BE49-F238E27FC236}">
                    <a16:creationId xmlns:a16="http://schemas.microsoft.com/office/drawing/2014/main" xmlns="" id="{F32A0D1F-8AF8-4322-A9CB-50827819A81B}"/>
                  </a:ext>
                </a:extLst>
              </p:cNvPr>
              <p:cNvSpPr/>
              <p:nvPr/>
            </p:nvSpPr>
            <p:spPr>
              <a:xfrm>
                <a:off x="5630790" y="5483658"/>
                <a:ext cx="1750" cy="1750"/>
              </a:xfrm>
              <a:custGeom>
                <a:avLst/>
                <a:gdLst>
                  <a:gd name="connsiteX0" fmla="*/ 1751 w 1750"/>
                  <a:gd name="connsiteY0" fmla="*/ 0 h 1750"/>
                  <a:gd name="connsiteX1" fmla="*/ 1751 w 1750"/>
                  <a:gd name="connsiteY1" fmla="*/ 0 h 1750"/>
                  <a:gd name="connsiteX2" fmla="*/ 1751 w 1750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1750">
                    <a:moveTo>
                      <a:pt x="1751" y="0"/>
                    </a:moveTo>
                    <a:cubicBezTo>
                      <a:pt x="1751" y="0"/>
                      <a:pt x="-2189" y="394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299" name="Freeform: Shape 298">
                <a:extLst>
                  <a:ext uri="{FF2B5EF4-FFF2-40B4-BE49-F238E27FC236}">
                    <a16:creationId xmlns:a16="http://schemas.microsoft.com/office/drawing/2014/main" xmlns="" id="{80995FA7-0DCC-4EE2-AD08-80E7EFC65F34}"/>
                  </a:ext>
                </a:extLst>
              </p:cNvPr>
              <p:cNvSpPr/>
              <p:nvPr/>
            </p:nvSpPr>
            <p:spPr>
              <a:xfrm>
                <a:off x="5291988" y="4731201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0" name="Freeform: Shape 299">
                <a:extLst>
                  <a:ext uri="{FF2B5EF4-FFF2-40B4-BE49-F238E27FC236}">
                    <a16:creationId xmlns:a16="http://schemas.microsoft.com/office/drawing/2014/main" xmlns="" id="{44A4A583-2E80-454E-A22A-E38F9746483B}"/>
                  </a:ext>
                </a:extLst>
              </p:cNvPr>
              <p:cNvSpPr/>
              <p:nvPr/>
            </p:nvSpPr>
            <p:spPr>
              <a:xfrm>
                <a:off x="6534702" y="8438332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1" name="Freeform: Shape 300">
                <a:extLst>
                  <a:ext uri="{FF2B5EF4-FFF2-40B4-BE49-F238E27FC236}">
                    <a16:creationId xmlns:a16="http://schemas.microsoft.com/office/drawing/2014/main" xmlns="" id="{5E9EF303-BDF1-46E3-827C-C2EC0BF012F5}"/>
                  </a:ext>
                </a:extLst>
              </p:cNvPr>
              <p:cNvSpPr/>
              <p:nvPr/>
            </p:nvSpPr>
            <p:spPr>
              <a:xfrm>
                <a:off x="2898482" y="5054245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cubicBezTo>
                      <a:pt x="394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2" name="Freeform: Shape 301">
                <a:extLst>
                  <a:ext uri="{FF2B5EF4-FFF2-40B4-BE49-F238E27FC236}">
                    <a16:creationId xmlns:a16="http://schemas.microsoft.com/office/drawing/2014/main" xmlns="" id="{2261ED7C-68ED-435E-82CB-203BD722683A}"/>
                  </a:ext>
                </a:extLst>
              </p:cNvPr>
              <p:cNvSpPr/>
              <p:nvPr/>
            </p:nvSpPr>
            <p:spPr>
              <a:xfrm>
                <a:off x="5270101" y="439633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3" name="Freeform: Shape 302">
                <a:extLst>
                  <a:ext uri="{FF2B5EF4-FFF2-40B4-BE49-F238E27FC236}">
                    <a16:creationId xmlns:a16="http://schemas.microsoft.com/office/drawing/2014/main" xmlns="" id="{08994D61-978E-463F-A2D2-80CA57024A40}"/>
                  </a:ext>
                </a:extLst>
              </p:cNvPr>
              <p:cNvSpPr/>
              <p:nvPr/>
            </p:nvSpPr>
            <p:spPr>
              <a:xfrm>
                <a:off x="5290784" y="11034506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4" name="Freeform: Shape 303">
                <a:extLst>
                  <a:ext uri="{FF2B5EF4-FFF2-40B4-BE49-F238E27FC236}">
                    <a16:creationId xmlns:a16="http://schemas.microsoft.com/office/drawing/2014/main" xmlns="" id="{1E9762DC-ACBD-4596-A58A-C4FCD87EE2A9}"/>
                  </a:ext>
                </a:extLst>
              </p:cNvPr>
              <p:cNvSpPr/>
              <p:nvPr/>
            </p:nvSpPr>
            <p:spPr>
              <a:xfrm>
                <a:off x="5057365" y="1068388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5" name="Freeform: Shape 304">
                <a:extLst>
                  <a:ext uri="{FF2B5EF4-FFF2-40B4-BE49-F238E27FC236}">
                    <a16:creationId xmlns:a16="http://schemas.microsoft.com/office/drawing/2014/main" xmlns="" id="{D63BC3D6-7739-49C4-90CF-2A6525BBE301}"/>
                  </a:ext>
                </a:extLst>
              </p:cNvPr>
              <p:cNvSpPr/>
              <p:nvPr/>
            </p:nvSpPr>
            <p:spPr>
              <a:xfrm>
                <a:off x="5053425" y="106917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6" name="Freeform: Shape 305">
                <a:extLst>
                  <a:ext uri="{FF2B5EF4-FFF2-40B4-BE49-F238E27FC236}">
                    <a16:creationId xmlns:a16="http://schemas.microsoft.com/office/drawing/2014/main" xmlns="" id="{6FC4DD85-5DB9-47FA-81FA-361550E98918}"/>
                  </a:ext>
                </a:extLst>
              </p:cNvPr>
              <p:cNvSpPr/>
              <p:nvPr/>
            </p:nvSpPr>
            <p:spPr>
              <a:xfrm>
                <a:off x="4155204" y="718555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7" name="Freeform: Shape 306">
                <a:extLst>
                  <a:ext uri="{FF2B5EF4-FFF2-40B4-BE49-F238E27FC236}">
                    <a16:creationId xmlns:a16="http://schemas.microsoft.com/office/drawing/2014/main" xmlns="" id="{4B24C9ED-6921-4E58-9BAF-1087C0C2B7B2}"/>
                  </a:ext>
                </a:extLst>
              </p:cNvPr>
              <p:cNvSpPr/>
              <p:nvPr/>
            </p:nvSpPr>
            <p:spPr>
              <a:xfrm>
                <a:off x="5798003" y="490060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8" name="Freeform: Shape 307">
                <a:extLst>
                  <a:ext uri="{FF2B5EF4-FFF2-40B4-BE49-F238E27FC236}">
                    <a16:creationId xmlns:a16="http://schemas.microsoft.com/office/drawing/2014/main" xmlns="" id="{185A1FBE-CDD3-4CC8-A80E-222ADE5579D4}"/>
                  </a:ext>
                </a:extLst>
              </p:cNvPr>
              <p:cNvSpPr/>
              <p:nvPr/>
            </p:nvSpPr>
            <p:spPr>
              <a:xfrm>
                <a:off x="4423095" y="644491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09" name="Freeform: Shape 308">
                <a:extLst>
                  <a:ext uri="{FF2B5EF4-FFF2-40B4-BE49-F238E27FC236}">
                    <a16:creationId xmlns:a16="http://schemas.microsoft.com/office/drawing/2014/main" xmlns="" id="{882254AB-62EB-493E-9DCD-F53C8EF6FF8C}"/>
                  </a:ext>
                </a:extLst>
              </p:cNvPr>
              <p:cNvSpPr/>
              <p:nvPr/>
            </p:nvSpPr>
            <p:spPr>
              <a:xfrm>
                <a:off x="5798003" y="478241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0" name="Freeform: Shape 309">
                <a:extLst>
                  <a:ext uri="{FF2B5EF4-FFF2-40B4-BE49-F238E27FC236}">
                    <a16:creationId xmlns:a16="http://schemas.microsoft.com/office/drawing/2014/main" xmlns="" id="{AC7C5570-566B-4DA9-8C99-9B11AB1A5865}"/>
                  </a:ext>
                </a:extLst>
              </p:cNvPr>
              <p:cNvSpPr/>
              <p:nvPr/>
            </p:nvSpPr>
            <p:spPr>
              <a:xfrm>
                <a:off x="5790124" y="5058184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1" name="Freeform: Shape 310">
                <a:extLst>
                  <a:ext uri="{FF2B5EF4-FFF2-40B4-BE49-F238E27FC236}">
                    <a16:creationId xmlns:a16="http://schemas.microsoft.com/office/drawing/2014/main" xmlns="" id="{B88201E3-6447-41F7-BD13-66833DB16DD6}"/>
                  </a:ext>
                </a:extLst>
              </p:cNvPr>
              <p:cNvSpPr/>
              <p:nvPr/>
            </p:nvSpPr>
            <p:spPr>
              <a:xfrm>
                <a:off x="5802928" y="5081822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295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2" name="Freeform: Shape 311">
                <a:extLst>
                  <a:ext uri="{FF2B5EF4-FFF2-40B4-BE49-F238E27FC236}">
                    <a16:creationId xmlns:a16="http://schemas.microsoft.com/office/drawing/2014/main" xmlns="" id="{446227C3-D66E-42FB-B7CA-93E7A3499E5D}"/>
                  </a:ext>
                </a:extLst>
              </p:cNvPr>
              <p:cNvSpPr/>
              <p:nvPr/>
            </p:nvSpPr>
            <p:spPr>
              <a:xfrm>
                <a:off x="2851208" y="47351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3" name="Freeform: Shape 312">
                <a:extLst>
                  <a:ext uri="{FF2B5EF4-FFF2-40B4-BE49-F238E27FC236}">
                    <a16:creationId xmlns:a16="http://schemas.microsoft.com/office/drawing/2014/main" xmlns="" id="{BA5A66CC-F189-4F87-BFB2-1E1891A465C3}"/>
                  </a:ext>
                </a:extLst>
              </p:cNvPr>
              <p:cNvSpPr/>
              <p:nvPr/>
            </p:nvSpPr>
            <p:spPr>
              <a:xfrm>
                <a:off x="5912250" y="504242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4" name="Freeform: Shape 313">
                <a:extLst>
                  <a:ext uri="{FF2B5EF4-FFF2-40B4-BE49-F238E27FC236}">
                    <a16:creationId xmlns:a16="http://schemas.microsoft.com/office/drawing/2014/main" xmlns="" id="{1504A965-488F-4C45-BC6A-446C73EA6CF4}"/>
                  </a:ext>
                </a:extLst>
              </p:cNvPr>
              <p:cNvSpPr/>
              <p:nvPr/>
            </p:nvSpPr>
            <p:spPr>
              <a:xfrm>
                <a:off x="2882724" y="52669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5" name="Freeform: Shape 314">
                <a:extLst>
                  <a:ext uri="{FF2B5EF4-FFF2-40B4-BE49-F238E27FC236}">
                    <a16:creationId xmlns:a16="http://schemas.microsoft.com/office/drawing/2014/main" xmlns="" id="{FA094F3D-7B92-492B-B339-EE583FA62DD4}"/>
                  </a:ext>
                </a:extLst>
              </p:cNvPr>
              <p:cNvSpPr/>
              <p:nvPr/>
            </p:nvSpPr>
            <p:spPr>
              <a:xfrm>
                <a:off x="3004851" y="4969763"/>
                <a:ext cx="2954" cy="1750"/>
              </a:xfrm>
              <a:custGeom>
                <a:avLst/>
                <a:gdLst>
                  <a:gd name="connsiteX0" fmla="*/ 0 w 2954"/>
                  <a:gd name="connsiteY0" fmla="*/ 1751 h 1750"/>
                  <a:gd name="connsiteX1" fmla="*/ 0 w 2954"/>
                  <a:gd name="connsiteY1" fmla="*/ 1751 h 1750"/>
                  <a:gd name="connsiteX2" fmla="*/ 0 w 2954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1750">
                    <a:moveTo>
                      <a:pt x="0" y="1751"/>
                    </a:moveTo>
                    <a:cubicBezTo>
                      <a:pt x="3940" y="1751"/>
                      <a:pt x="394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6" name="Freeform: Shape 315">
                <a:extLst>
                  <a:ext uri="{FF2B5EF4-FFF2-40B4-BE49-F238E27FC236}">
                    <a16:creationId xmlns:a16="http://schemas.microsoft.com/office/drawing/2014/main" xmlns="" id="{EA9159FA-8C99-41B2-AF47-8C1FD7482953}"/>
                  </a:ext>
                </a:extLst>
              </p:cNvPr>
              <p:cNvSpPr/>
              <p:nvPr/>
            </p:nvSpPr>
            <p:spPr>
              <a:xfrm>
                <a:off x="3091521" y="667734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7" name="Freeform: Shape 316">
                <a:extLst>
                  <a:ext uri="{FF2B5EF4-FFF2-40B4-BE49-F238E27FC236}">
                    <a16:creationId xmlns:a16="http://schemas.microsoft.com/office/drawing/2014/main" xmlns="" id="{EE53825F-F29C-47D8-8390-B652991AE7E1}"/>
                  </a:ext>
                </a:extLst>
              </p:cNvPr>
              <p:cNvSpPr/>
              <p:nvPr/>
            </p:nvSpPr>
            <p:spPr>
              <a:xfrm>
                <a:off x="3765187" y="7161913"/>
                <a:ext cx="39395" cy="1751"/>
              </a:xfrm>
              <a:custGeom>
                <a:avLst/>
                <a:gdLst>
                  <a:gd name="connsiteX0" fmla="*/ 0 w 39395"/>
                  <a:gd name="connsiteY0" fmla="*/ 0 h 1751"/>
                  <a:gd name="connsiteX1" fmla="*/ 0 w 39395"/>
                  <a:gd name="connsiteY1" fmla="*/ 0 h 1751"/>
                  <a:gd name="connsiteX2" fmla="*/ 0 w 39395"/>
                  <a:gd name="connsiteY2" fmla="*/ 0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8" name="Freeform: Shape 317">
                <a:extLst>
                  <a:ext uri="{FF2B5EF4-FFF2-40B4-BE49-F238E27FC236}">
                    <a16:creationId xmlns:a16="http://schemas.microsoft.com/office/drawing/2014/main" xmlns="" id="{9FF27FAF-920E-41D4-A36B-E24F02487BBC}"/>
                  </a:ext>
                </a:extLst>
              </p:cNvPr>
              <p:cNvSpPr/>
              <p:nvPr/>
            </p:nvSpPr>
            <p:spPr>
              <a:xfrm>
                <a:off x="3004851" y="526304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19" name="Freeform: Shape 318">
                <a:extLst>
                  <a:ext uri="{FF2B5EF4-FFF2-40B4-BE49-F238E27FC236}">
                    <a16:creationId xmlns:a16="http://schemas.microsoft.com/office/drawing/2014/main" xmlns="" id="{F5E560AA-88D3-4C4C-9DFD-865A885D1B50}"/>
                  </a:ext>
                </a:extLst>
              </p:cNvPr>
              <p:cNvSpPr/>
              <p:nvPr/>
            </p:nvSpPr>
            <p:spPr>
              <a:xfrm>
                <a:off x="2941818" y="5412745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0" name="Freeform: Shape 319">
                <a:extLst>
                  <a:ext uri="{FF2B5EF4-FFF2-40B4-BE49-F238E27FC236}">
                    <a16:creationId xmlns:a16="http://schemas.microsoft.com/office/drawing/2014/main" xmlns="" id="{0E2CF819-DF9E-4660-9E8A-99EF6B9E35CC}"/>
                  </a:ext>
                </a:extLst>
              </p:cNvPr>
              <p:cNvSpPr/>
              <p:nvPr/>
            </p:nvSpPr>
            <p:spPr>
              <a:xfrm>
                <a:off x="2831510" y="64921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1" name="Freeform: Shape 320">
                <a:extLst>
                  <a:ext uri="{FF2B5EF4-FFF2-40B4-BE49-F238E27FC236}">
                    <a16:creationId xmlns:a16="http://schemas.microsoft.com/office/drawing/2014/main" xmlns="" id="{DDEB83D3-AE9A-4305-803F-1FFA1AED5EEB}"/>
                  </a:ext>
                </a:extLst>
              </p:cNvPr>
              <p:cNvSpPr/>
              <p:nvPr/>
            </p:nvSpPr>
            <p:spPr>
              <a:xfrm>
                <a:off x="2965455" y="538516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2" name="Freeform: Shape 321">
                <a:extLst>
                  <a:ext uri="{FF2B5EF4-FFF2-40B4-BE49-F238E27FC236}">
                    <a16:creationId xmlns:a16="http://schemas.microsoft.com/office/drawing/2014/main" xmlns="" id="{FF98417D-7DD5-4260-A3A0-C92916611798}"/>
                  </a:ext>
                </a:extLst>
              </p:cNvPr>
              <p:cNvSpPr/>
              <p:nvPr/>
            </p:nvSpPr>
            <p:spPr>
              <a:xfrm>
                <a:off x="5077062" y="1069964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3" name="Freeform: Shape 322">
                <a:extLst>
                  <a:ext uri="{FF2B5EF4-FFF2-40B4-BE49-F238E27FC236}">
                    <a16:creationId xmlns:a16="http://schemas.microsoft.com/office/drawing/2014/main" xmlns="" id="{82FA4146-12D4-4FC2-8BF5-CE7206290F6D}"/>
                  </a:ext>
                </a:extLst>
              </p:cNvPr>
              <p:cNvSpPr/>
              <p:nvPr/>
            </p:nvSpPr>
            <p:spPr>
              <a:xfrm>
                <a:off x="5140095" y="10814875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-985"/>
                      <a:pt x="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4" name="Freeform: Shape 323">
                <a:extLst>
                  <a:ext uri="{FF2B5EF4-FFF2-40B4-BE49-F238E27FC236}">
                    <a16:creationId xmlns:a16="http://schemas.microsoft.com/office/drawing/2014/main" xmlns="" id="{596EC781-C16C-4BBF-B3EB-662DCF478130}"/>
                  </a:ext>
                </a:extLst>
              </p:cNvPr>
              <p:cNvSpPr/>
              <p:nvPr/>
            </p:nvSpPr>
            <p:spPr>
              <a:xfrm>
                <a:off x="5053425" y="1074297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5" name="Freeform: Shape 324">
                <a:extLst>
                  <a:ext uri="{FF2B5EF4-FFF2-40B4-BE49-F238E27FC236}">
                    <a16:creationId xmlns:a16="http://schemas.microsoft.com/office/drawing/2014/main" xmlns="" id="{42E13436-5F79-4197-9606-F99363AF3859}"/>
                  </a:ext>
                </a:extLst>
              </p:cNvPr>
              <p:cNvSpPr/>
              <p:nvPr/>
            </p:nvSpPr>
            <p:spPr>
              <a:xfrm>
                <a:off x="5126526" y="10715401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6" name="Freeform: Shape 325">
                <a:extLst>
                  <a:ext uri="{FF2B5EF4-FFF2-40B4-BE49-F238E27FC236}">
                    <a16:creationId xmlns:a16="http://schemas.microsoft.com/office/drawing/2014/main" xmlns="" id="{CAE6EC30-B2D3-4E18-A5AB-BC364CDD8C53}"/>
                  </a:ext>
                </a:extLst>
              </p:cNvPr>
              <p:cNvSpPr/>
              <p:nvPr/>
            </p:nvSpPr>
            <p:spPr>
              <a:xfrm>
                <a:off x="2831510" y="64921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7" name="Freeform: Shape 326">
                <a:extLst>
                  <a:ext uri="{FF2B5EF4-FFF2-40B4-BE49-F238E27FC236}">
                    <a16:creationId xmlns:a16="http://schemas.microsoft.com/office/drawing/2014/main" xmlns="" id="{47883B17-4B3A-40D5-9F3A-C5A2BA14EFB3}"/>
                  </a:ext>
                </a:extLst>
              </p:cNvPr>
              <p:cNvSpPr/>
              <p:nvPr/>
            </p:nvSpPr>
            <p:spPr>
              <a:xfrm>
                <a:off x="5112519" y="10784563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8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8" name="Freeform: Shape 327">
                <a:extLst>
                  <a:ext uri="{FF2B5EF4-FFF2-40B4-BE49-F238E27FC236}">
                    <a16:creationId xmlns:a16="http://schemas.microsoft.com/office/drawing/2014/main" xmlns="" id="{E8ACACB0-03BA-4003-9920-F906A32CA113}"/>
                  </a:ext>
                </a:extLst>
              </p:cNvPr>
              <p:cNvSpPr/>
              <p:nvPr/>
            </p:nvSpPr>
            <p:spPr>
              <a:xfrm>
                <a:off x="5100700" y="10731160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394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29" name="Freeform: Shape 328">
                <a:extLst>
                  <a:ext uri="{FF2B5EF4-FFF2-40B4-BE49-F238E27FC236}">
                    <a16:creationId xmlns:a16="http://schemas.microsoft.com/office/drawing/2014/main" xmlns="" id="{C0334B74-87AE-4E67-A8DA-190C329D5ACE}"/>
                  </a:ext>
                </a:extLst>
              </p:cNvPr>
              <p:cNvSpPr/>
              <p:nvPr/>
            </p:nvSpPr>
            <p:spPr>
              <a:xfrm>
                <a:off x="5065244" y="1072722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0" name="Freeform: Shape 329">
                <a:extLst>
                  <a:ext uri="{FF2B5EF4-FFF2-40B4-BE49-F238E27FC236}">
                    <a16:creationId xmlns:a16="http://schemas.microsoft.com/office/drawing/2014/main" xmlns="" id="{B570E5A3-12A8-40F6-B35A-A2205AE64668}"/>
                  </a:ext>
                </a:extLst>
              </p:cNvPr>
              <p:cNvSpPr/>
              <p:nvPr/>
            </p:nvSpPr>
            <p:spPr>
              <a:xfrm>
                <a:off x="5096760" y="1078631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1" name="Freeform: Shape 330">
                <a:extLst>
                  <a:ext uri="{FF2B5EF4-FFF2-40B4-BE49-F238E27FC236}">
                    <a16:creationId xmlns:a16="http://schemas.microsoft.com/office/drawing/2014/main" xmlns="" id="{C4DD12B6-1ED3-4845-B3CC-BC5CDE243923}"/>
                  </a:ext>
                </a:extLst>
              </p:cNvPr>
              <p:cNvSpPr/>
              <p:nvPr/>
            </p:nvSpPr>
            <p:spPr>
              <a:xfrm>
                <a:off x="2973334" y="4939998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2" name="Freeform: Shape 331">
                <a:extLst>
                  <a:ext uri="{FF2B5EF4-FFF2-40B4-BE49-F238E27FC236}">
                    <a16:creationId xmlns:a16="http://schemas.microsoft.com/office/drawing/2014/main" xmlns="" id="{CE6DF49E-5CA6-4218-B6EE-B5622C2FE58C}"/>
                  </a:ext>
                </a:extLst>
              </p:cNvPr>
              <p:cNvSpPr/>
              <p:nvPr/>
            </p:nvSpPr>
            <p:spPr>
              <a:xfrm>
                <a:off x="2918180" y="4205487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3" name="Freeform: Shape 332">
                <a:extLst>
                  <a:ext uri="{FF2B5EF4-FFF2-40B4-BE49-F238E27FC236}">
                    <a16:creationId xmlns:a16="http://schemas.microsoft.com/office/drawing/2014/main" xmlns="" id="{5429E56C-EAB0-4F15-9D76-1871039D0E27}"/>
                  </a:ext>
                </a:extLst>
              </p:cNvPr>
              <p:cNvSpPr/>
              <p:nvPr/>
            </p:nvSpPr>
            <p:spPr>
              <a:xfrm>
                <a:off x="2975523" y="5054245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4" name="Freeform: Shape 333">
                <a:extLst>
                  <a:ext uri="{FF2B5EF4-FFF2-40B4-BE49-F238E27FC236}">
                    <a16:creationId xmlns:a16="http://schemas.microsoft.com/office/drawing/2014/main" xmlns="" id="{6E7A9216-DEF0-483D-8C52-0FAA868711DE}"/>
                  </a:ext>
                </a:extLst>
              </p:cNvPr>
              <p:cNvSpPr/>
              <p:nvPr/>
            </p:nvSpPr>
            <p:spPr>
              <a:xfrm>
                <a:off x="2929999" y="523152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5" name="Freeform: Shape 334">
                <a:extLst>
                  <a:ext uri="{FF2B5EF4-FFF2-40B4-BE49-F238E27FC236}">
                    <a16:creationId xmlns:a16="http://schemas.microsoft.com/office/drawing/2014/main" xmlns="" id="{CABC7CD0-5A12-4057-BBBB-4B1C62ED8B72}"/>
                  </a:ext>
                </a:extLst>
              </p:cNvPr>
              <p:cNvSpPr/>
              <p:nvPr/>
            </p:nvSpPr>
            <p:spPr>
              <a:xfrm>
                <a:off x="2874845" y="523152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6" name="Freeform: Shape 335">
                <a:extLst>
                  <a:ext uri="{FF2B5EF4-FFF2-40B4-BE49-F238E27FC236}">
                    <a16:creationId xmlns:a16="http://schemas.microsoft.com/office/drawing/2014/main" xmlns="" id="{18BE9C0B-4CA6-4D29-9B08-EAECA6D65A1C}"/>
                  </a:ext>
                </a:extLst>
              </p:cNvPr>
              <p:cNvSpPr/>
              <p:nvPr/>
            </p:nvSpPr>
            <p:spPr>
              <a:xfrm>
                <a:off x="2922120" y="507394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7" name="Freeform: Shape 336">
                <a:extLst>
                  <a:ext uri="{FF2B5EF4-FFF2-40B4-BE49-F238E27FC236}">
                    <a16:creationId xmlns:a16="http://schemas.microsoft.com/office/drawing/2014/main" xmlns="" id="{C3527A25-3402-4401-8FCB-002F05D1AF76}"/>
                  </a:ext>
                </a:extLst>
              </p:cNvPr>
              <p:cNvSpPr/>
              <p:nvPr/>
            </p:nvSpPr>
            <p:spPr>
              <a:xfrm>
                <a:off x="2953636" y="501091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8" name="Freeform: Shape 337">
                <a:extLst>
                  <a:ext uri="{FF2B5EF4-FFF2-40B4-BE49-F238E27FC236}">
                    <a16:creationId xmlns:a16="http://schemas.microsoft.com/office/drawing/2014/main" xmlns="" id="{5D3D8566-331B-4D92-AA25-60FDCEE00434}"/>
                  </a:ext>
                </a:extLst>
              </p:cNvPr>
              <p:cNvSpPr/>
              <p:nvPr/>
            </p:nvSpPr>
            <p:spPr>
              <a:xfrm>
                <a:off x="5155854" y="747707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39" name="Freeform: Shape 338">
                <a:extLst>
                  <a:ext uri="{FF2B5EF4-FFF2-40B4-BE49-F238E27FC236}">
                    <a16:creationId xmlns:a16="http://schemas.microsoft.com/office/drawing/2014/main" xmlns="" id="{3A47A01E-694B-4311-9454-E1FA39F969AB}"/>
                  </a:ext>
                </a:extLst>
              </p:cNvPr>
              <p:cNvSpPr/>
              <p:nvPr/>
            </p:nvSpPr>
            <p:spPr>
              <a:xfrm>
                <a:off x="2977274" y="5247284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394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0" name="Freeform: Shape 339">
                <a:extLst>
                  <a:ext uri="{FF2B5EF4-FFF2-40B4-BE49-F238E27FC236}">
                    <a16:creationId xmlns:a16="http://schemas.microsoft.com/office/drawing/2014/main" xmlns="" id="{D79B1E6B-0344-452B-BDF6-80FF0F12A6E3}"/>
                  </a:ext>
                </a:extLst>
              </p:cNvPr>
              <p:cNvSpPr/>
              <p:nvPr/>
            </p:nvSpPr>
            <p:spPr>
              <a:xfrm>
                <a:off x="2957576" y="5231525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1" name="Freeform: Shape 340">
                <a:extLst>
                  <a:ext uri="{FF2B5EF4-FFF2-40B4-BE49-F238E27FC236}">
                    <a16:creationId xmlns:a16="http://schemas.microsoft.com/office/drawing/2014/main" xmlns="" id="{F34FEFD6-BD95-49EB-8E7A-7C8B6444B0BC}"/>
                  </a:ext>
                </a:extLst>
              </p:cNvPr>
              <p:cNvSpPr/>
              <p:nvPr/>
            </p:nvSpPr>
            <p:spPr>
              <a:xfrm>
                <a:off x="2973334" y="5249472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2" name="Freeform: Shape 341">
                <a:extLst>
                  <a:ext uri="{FF2B5EF4-FFF2-40B4-BE49-F238E27FC236}">
                    <a16:creationId xmlns:a16="http://schemas.microsoft.com/office/drawing/2014/main" xmlns="" id="{2C620F6F-454D-4CB9-9EC0-3F329B118C8F}"/>
                  </a:ext>
                </a:extLst>
              </p:cNvPr>
              <p:cNvSpPr/>
              <p:nvPr/>
            </p:nvSpPr>
            <p:spPr>
              <a:xfrm>
                <a:off x="2977274" y="507788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3" name="Freeform: Shape 342">
                <a:extLst>
                  <a:ext uri="{FF2B5EF4-FFF2-40B4-BE49-F238E27FC236}">
                    <a16:creationId xmlns:a16="http://schemas.microsoft.com/office/drawing/2014/main" xmlns="" id="{215F7E4D-1627-437C-8920-16C9BFF65B6D}"/>
                  </a:ext>
                </a:extLst>
              </p:cNvPr>
              <p:cNvSpPr/>
              <p:nvPr/>
            </p:nvSpPr>
            <p:spPr>
              <a:xfrm>
                <a:off x="2928248" y="5168492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cubicBezTo>
                      <a:pt x="-2189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4" name="Freeform: Shape 343">
                <a:extLst>
                  <a:ext uri="{FF2B5EF4-FFF2-40B4-BE49-F238E27FC236}">
                    <a16:creationId xmlns:a16="http://schemas.microsoft.com/office/drawing/2014/main" xmlns="" id="{869D83AF-A6A5-4BDB-B75A-CC21674B0592}"/>
                  </a:ext>
                </a:extLst>
              </p:cNvPr>
              <p:cNvSpPr/>
              <p:nvPr/>
            </p:nvSpPr>
            <p:spPr>
              <a:xfrm>
                <a:off x="2957576" y="492817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5" name="Freeform: Shape 344">
                <a:extLst>
                  <a:ext uri="{FF2B5EF4-FFF2-40B4-BE49-F238E27FC236}">
                    <a16:creationId xmlns:a16="http://schemas.microsoft.com/office/drawing/2014/main" xmlns="" id="{A5C6AAB9-F1A7-429E-9A50-3D78F45A6682}"/>
                  </a:ext>
                </a:extLst>
              </p:cNvPr>
              <p:cNvSpPr/>
              <p:nvPr/>
            </p:nvSpPr>
            <p:spPr>
              <a:xfrm>
                <a:off x="2945757" y="5020978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6" name="Freeform: Shape 345">
                <a:extLst>
                  <a:ext uri="{FF2B5EF4-FFF2-40B4-BE49-F238E27FC236}">
                    <a16:creationId xmlns:a16="http://schemas.microsoft.com/office/drawing/2014/main" xmlns="" id="{B183FD8D-3627-4BE5-B36E-61308214EB4E}"/>
                  </a:ext>
                </a:extLst>
              </p:cNvPr>
              <p:cNvSpPr/>
              <p:nvPr/>
            </p:nvSpPr>
            <p:spPr>
              <a:xfrm>
                <a:off x="2945757" y="508970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7" name="Freeform: Shape 346">
                <a:extLst>
                  <a:ext uri="{FF2B5EF4-FFF2-40B4-BE49-F238E27FC236}">
                    <a16:creationId xmlns:a16="http://schemas.microsoft.com/office/drawing/2014/main" xmlns="" id="{B9F22074-F0E4-4D51-BB74-1D33879237C8}"/>
                  </a:ext>
                </a:extLst>
              </p:cNvPr>
              <p:cNvSpPr/>
              <p:nvPr/>
            </p:nvSpPr>
            <p:spPr>
              <a:xfrm>
                <a:off x="3544571" y="429784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8" name="Freeform: Shape 347">
                <a:extLst>
                  <a:ext uri="{FF2B5EF4-FFF2-40B4-BE49-F238E27FC236}">
                    <a16:creationId xmlns:a16="http://schemas.microsoft.com/office/drawing/2014/main" xmlns="" id="{45A65F26-0C56-4C3E-AE91-0C67D46EC56E}"/>
                  </a:ext>
                </a:extLst>
              </p:cNvPr>
              <p:cNvSpPr/>
              <p:nvPr/>
            </p:nvSpPr>
            <p:spPr>
              <a:xfrm>
                <a:off x="6121048" y="9325720"/>
                <a:ext cx="11818" cy="10833"/>
              </a:xfrm>
              <a:custGeom>
                <a:avLst/>
                <a:gdLst>
                  <a:gd name="connsiteX0" fmla="*/ 0 w 11818"/>
                  <a:gd name="connsiteY0" fmla="*/ 2954 h 10833"/>
                  <a:gd name="connsiteX1" fmla="*/ 0 w 11818"/>
                  <a:gd name="connsiteY1" fmla="*/ 2954 h 10833"/>
                  <a:gd name="connsiteX2" fmla="*/ 0 w 11818"/>
                  <a:gd name="connsiteY2" fmla="*/ 2954 h 10833"/>
                  <a:gd name="connsiteX3" fmla="*/ 0 w 11818"/>
                  <a:gd name="connsiteY3" fmla="*/ 10833 h 10833"/>
                  <a:gd name="connsiteX4" fmla="*/ 11819 w 11818"/>
                  <a:gd name="connsiteY4" fmla="*/ 2954 h 10833"/>
                  <a:gd name="connsiteX5" fmla="*/ 0 w 11818"/>
                  <a:gd name="connsiteY5" fmla="*/ 2954 h 1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18" h="10833">
                    <a:moveTo>
                      <a:pt x="0" y="2954"/>
                    </a:moveTo>
                    <a:cubicBezTo>
                      <a:pt x="0" y="2954"/>
                      <a:pt x="0" y="-985"/>
                      <a:pt x="0" y="2954"/>
                    </a:cubicBezTo>
                    <a:cubicBezTo>
                      <a:pt x="0" y="2954"/>
                      <a:pt x="0" y="2954"/>
                      <a:pt x="0" y="2954"/>
                    </a:cubicBezTo>
                    <a:cubicBezTo>
                      <a:pt x="0" y="6894"/>
                      <a:pt x="0" y="6894"/>
                      <a:pt x="0" y="10833"/>
                    </a:cubicBezTo>
                    <a:cubicBezTo>
                      <a:pt x="7879" y="10833"/>
                      <a:pt x="7879" y="6894"/>
                      <a:pt x="11819" y="2954"/>
                    </a:cubicBezTo>
                    <a:cubicBezTo>
                      <a:pt x="7879" y="-985"/>
                      <a:pt x="3940" y="-985"/>
                      <a:pt x="0" y="295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49" name="Freeform: Shape 348">
                <a:extLst>
                  <a:ext uri="{FF2B5EF4-FFF2-40B4-BE49-F238E27FC236}">
                    <a16:creationId xmlns:a16="http://schemas.microsoft.com/office/drawing/2014/main" xmlns="" id="{6FD37D93-88DD-4F81-83F6-69A0F9634BD7}"/>
                  </a:ext>
                </a:extLst>
              </p:cNvPr>
              <p:cNvSpPr/>
              <p:nvPr/>
            </p:nvSpPr>
            <p:spPr>
              <a:xfrm>
                <a:off x="8819650" y="5983983"/>
                <a:ext cx="8952" cy="7879"/>
              </a:xfrm>
              <a:custGeom>
                <a:avLst/>
                <a:gdLst>
                  <a:gd name="connsiteX0" fmla="*/ 0 w 8952"/>
                  <a:gd name="connsiteY0" fmla="*/ 0 h 7879"/>
                  <a:gd name="connsiteX1" fmla="*/ 7879 w 8952"/>
                  <a:gd name="connsiteY1" fmla="*/ 7879 h 7879"/>
                  <a:gd name="connsiteX2" fmla="*/ 0 w 8952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2" h="7879">
                    <a:moveTo>
                      <a:pt x="0" y="0"/>
                    </a:moveTo>
                    <a:cubicBezTo>
                      <a:pt x="3940" y="3940"/>
                      <a:pt x="7879" y="7879"/>
                      <a:pt x="7879" y="7879"/>
                    </a:cubicBezTo>
                    <a:cubicBezTo>
                      <a:pt x="11819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0" name="Freeform: Shape 349">
                <a:extLst>
                  <a:ext uri="{FF2B5EF4-FFF2-40B4-BE49-F238E27FC236}">
                    <a16:creationId xmlns:a16="http://schemas.microsoft.com/office/drawing/2014/main" xmlns="" id="{298C5C20-FEEF-422C-8AC6-D0E4A3912296}"/>
                  </a:ext>
                </a:extLst>
              </p:cNvPr>
              <p:cNvSpPr/>
              <p:nvPr/>
            </p:nvSpPr>
            <p:spPr>
              <a:xfrm>
                <a:off x="8652438" y="5734974"/>
                <a:ext cx="74585" cy="130078"/>
              </a:xfrm>
              <a:custGeom>
                <a:avLst/>
                <a:gdLst>
                  <a:gd name="connsiteX0" fmla="*/ 1751 w 74585"/>
                  <a:gd name="connsiteY0" fmla="*/ 20514 h 130078"/>
                  <a:gd name="connsiteX1" fmla="*/ 1751 w 74585"/>
                  <a:gd name="connsiteY1" fmla="*/ 20514 h 130078"/>
                  <a:gd name="connsiteX2" fmla="*/ 9630 w 74585"/>
                  <a:gd name="connsiteY2" fmla="*/ 55970 h 130078"/>
                  <a:gd name="connsiteX3" fmla="*/ 9630 w 74585"/>
                  <a:gd name="connsiteY3" fmla="*/ 75668 h 130078"/>
                  <a:gd name="connsiteX4" fmla="*/ 13570 w 74585"/>
                  <a:gd name="connsiteY4" fmla="*/ 83547 h 130078"/>
                  <a:gd name="connsiteX5" fmla="*/ 9630 w 74585"/>
                  <a:gd name="connsiteY5" fmla="*/ 79607 h 130078"/>
                  <a:gd name="connsiteX6" fmla="*/ 5690 w 74585"/>
                  <a:gd name="connsiteY6" fmla="*/ 119003 h 130078"/>
                  <a:gd name="connsiteX7" fmla="*/ 13570 w 74585"/>
                  <a:gd name="connsiteY7" fmla="*/ 126882 h 130078"/>
                  <a:gd name="connsiteX8" fmla="*/ 17509 w 74585"/>
                  <a:gd name="connsiteY8" fmla="*/ 122942 h 130078"/>
                  <a:gd name="connsiteX9" fmla="*/ 41147 w 74585"/>
                  <a:gd name="connsiteY9" fmla="*/ 119003 h 130078"/>
                  <a:gd name="connsiteX10" fmla="*/ 68724 w 74585"/>
                  <a:gd name="connsiteY10" fmla="*/ 103245 h 130078"/>
                  <a:gd name="connsiteX11" fmla="*/ 68724 w 74585"/>
                  <a:gd name="connsiteY11" fmla="*/ 59909 h 130078"/>
                  <a:gd name="connsiteX12" fmla="*/ 64784 w 74585"/>
                  <a:gd name="connsiteY12" fmla="*/ 16574 h 130078"/>
                  <a:gd name="connsiteX13" fmla="*/ 68724 w 74585"/>
                  <a:gd name="connsiteY13" fmla="*/ 12635 h 130078"/>
                  <a:gd name="connsiteX14" fmla="*/ 64784 w 74585"/>
                  <a:gd name="connsiteY14" fmla="*/ 4755 h 130078"/>
                  <a:gd name="connsiteX15" fmla="*/ 41147 w 74585"/>
                  <a:gd name="connsiteY15" fmla="*/ 816 h 130078"/>
                  <a:gd name="connsiteX16" fmla="*/ 1751 w 74585"/>
                  <a:gd name="connsiteY16" fmla="*/ 20514 h 130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4585" h="130078">
                    <a:moveTo>
                      <a:pt x="1751" y="20514"/>
                    </a:moveTo>
                    <a:cubicBezTo>
                      <a:pt x="1751" y="20514"/>
                      <a:pt x="-2189" y="20514"/>
                      <a:pt x="1751" y="20514"/>
                    </a:cubicBezTo>
                    <a:cubicBezTo>
                      <a:pt x="-2189" y="32332"/>
                      <a:pt x="1751" y="44151"/>
                      <a:pt x="9630" y="55970"/>
                    </a:cubicBezTo>
                    <a:cubicBezTo>
                      <a:pt x="13570" y="63849"/>
                      <a:pt x="5690" y="71728"/>
                      <a:pt x="9630" y="75668"/>
                    </a:cubicBezTo>
                    <a:cubicBezTo>
                      <a:pt x="13570" y="79607"/>
                      <a:pt x="13570" y="75668"/>
                      <a:pt x="13570" y="83547"/>
                    </a:cubicBezTo>
                    <a:cubicBezTo>
                      <a:pt x="13570" y="83547"/>
                      <a:pt x="9630" y="79607"/>
                      <a:pt x="9630" y="79607"/>
                    </a:cubicBezTo>
                    <a:cubicBezTo>
                      <a:pt x="9630" y="91426"/>
                      <a:pt x="13570" y="115063"/>
                      <a:pt x="5690" y="119003"/>
                    </a:cubicBezTo>
                    <a:cubicBezTo>
                      <a:pt x="9630" y="122942"/>
                      <a:pt x="9630" y="122942"/>
                      <a:pt x="13570" y="126882"/>
                    </a:cubicBezTo>
                    <a:cubicBezTo>
                      <a:pt x="13570" y="126882"/>
                      <a:pt x="17509" y="122942"/>
                      <a:pt x="17509" y="122942"/>
                    </a:cubicBezTo>
                    <a:cubicBezTo>
                      <a:pt x="25388" y="134761"/>
                      <a:pt x="41147" y="130822"/>
                      <a:pt x="41147" y="119003"/>
                    </a:cubicBezTo>
                    <a:cubicBezTo>
                      <a:pt x="45086" y="107184"/>
                      <a:pt x="68724" y="126882"/>
                      <a:pt x="68724" y="103245"/>
                    </a:cubicBezTo>
                    <a:cubicBezTo>
                      <a:pt x="68724" y="91426"/>
                      <a:pt x="76603" y="67789"/>
                      <a:pt x="68724" y="59909"/>
                    </a:cubicBezTo>
                    <a:cubicBezTo>
                      <a:pt x="60845" y="52030"/>
                      <a:pt x="88421" y="28393"/>
                      <a:pt x="64784" y="16574"/>
                    </a:cubicBezTo>
                    <a:cubicBezTo>
                      <a:pt x="64784" y="16574"/>
                      <a:pt x="68724" y="12635"/>
                      <a:pt x="68724" y="12635"/>
                    </a:cubicBezTo>
                    <a:cubicBezTo>
                      <a:pt x="60845" y="8695"/>
                      <a:pt x="68724" y="12635"/>
                      <a:pt x="64784" y="4755"/>
                    </a:cubicBezTo>
                    <a:cubicBezTo>
                      <a:pt x="56905" y="8695"/>
                      <a:pt x="52966" y="-3124"/>
                      <a:pt x="41147" y="816"/>
                    </a:cubicBezTo>
                    <a:cubicBezTo>
                      <a:pt x="29328" y="12635"/>
                      <a:pt x="13570" y="36272"/>
                      <a:pt x="1751" y="2051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1" name="Freeform: Shape 350">
                <a:extLst>
                  <a:ext uri="{FF2B5EF4-FFF2-40B4-BE49-F238E27FC236}">
                    <a16:creationId xmlns:a16="http://schemas.microsoft.com/office/drawing/2014/main" xmlns="" id="{B3155452-2535-478E-9E30-7DC68D8DDC55}"/>
                  </a:ext>
                </a:extLst>
              </p:cNvPr>
              <p:cNvSpPr/>
              <p:nvPr/>
            </p:nvSpPr>
            <p:spPr>
              <a:xfrm>
                <a:off x="8732980" y="5645180"/>
                <a:ext cx="21329" cy="11818"/>
              </a:xfrm>
              <a:custGeom>
                <a:avLst/>
                <a:gdLst>
                  <a:gd name="connsiteX0" fmla="*/ 19698 w 21329"/>
                  <a:gd name="connsiteY0" fmla="*/ 0 h 11818"/>
                  <a:gd name="connsiteX1" fmla="*/ 0 w 21329"/>
                  <a:gd name="connsiteY1" fmla="*/ 7879 h 11818"/>
                  <a:gd name="connsiteX2" fmla="*/ 15758 w 21329"/>
                  <a:gd name="connsiteY2" fmla="*/ 11819 h 11818"/>
                  <a:gd name="connsiteX3" fmla="*/ 19698 w 21329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329" h="11818">
                    <a:moveTo>
                      <a:pt x="19698" y="0"/>
                    </a:moveTo>
                    <a:cubicBezTo>
                      <a:pt x="15758" y="3940"/>
                      <a:pt x="7879" y="3940"/>
                      <a:pt x="0" y="7879"/>
                    </a:cubicBezTo>
                    <a:cubicBezTo>
                      <a:pt x="3939" y="11819"/>
                      <a:pt x="11819" y="11819"/>
                      <a:pt x="15758" y="11819"/>
                    </a:cubicBezTo>
                    <a:cubicBezTo>
                      <a:pt x="19698" y="11819"/>
                      <a:pt x="23637" y="7879"/>
                      <a:pt x="1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2" name="Freeform: Shape 351">
                <a:extLst>
                  <a:ext uri="{FF2B5EF4-FFF2-40B4-BE49-F238E27FC236}">
                    <a16:creationId xmlns:a16="http://schemas.microsoft.com/office/drawing/2014/main" xmlns="" id="{7D5E860B-B67D-4EFF-BBAB-448A83966BFA}"/>
                  </a:ext>
                </a:extLst>
              </p:cNvPr>
              <p:cNvSpPr/>
              <p:nvPr/>
            </p:nvSpPr>
            <p:spPr>
              <a:xfrm>
                <a:off x="8845051" y="5904088"/>
                <a:ext cx="147939" cy="85311"/>
              </a:xfrm>
              <a:custGeom>
                <a:avLst/>
                <a:gdLst>
                  <a:gd name="connsiteX0" fmla="*/ 147940 w 147939"/>
                  <a:gd name="connsiteY0" fmla="*/ 1103 h 85311"/>
                  <a:gd name="connsiteX1" fmla="*/ 120363 w 147939"/>
                  <a:gd name="connsiteY1" fmla="*/ 5043 h 85311"/>
                  <a:gd name="connsiteX2" fmla="*/ 65209 w 147939"/>
                  <a:gd name="connsiteY2" fmla="*/ 12922 h 85311"/>
                  <a:gd name="connsiteX3" fmla="*/ 37632 w 147939"/>
                  <a:gd name="connsiteY3" fmla="*/ 1103 h 85311"/>
                  <a:gd name="connsiteX4" fmla="*/ 13995 w 147939"/>
                  <a:gd name="connsiteY4" fmla="*/ 1103 h 85311"/>
                  <a:gd name="connsiteX5" fmla="*/ 2176 w 147939"/>
                  <a:gd name="connsiteY5" fmla="*/ 28680 h 85311"/>
                  <a:gd name="connsiteX6" fmla="*/ 21874 w 147939"/>
                  <a:gd name="connsiteY6" fmla="*/ 36559 h 85311"/>
                  <a:gd name="connsiteX7" fmla="*/ 53390 w 147939"/>
                  <a:gd name="connsiteY7" fmla="*/ 52317 h 85311"/>
                  <a:gd name="connsiteX8" fmla="*/ 92786 w 147939"/>
                  <a:gd name="connsiteY8" fmla="*/ 72015 h 85311"/>
                  <a:gd name="connsiteX9" fmla="*/ 128242 w 147939"/>
                  <a:gd name="connsiteY9" fmla="*/ 83834 h 85311"/>
                  <a:gd name="connsiteX10" fmla="*/ 132182 w 147939"/>
                  <a:gd name="connsiteY10" fmla="*/ 60197 h 85311"/>
                  <a:gd name="connsiteX11" fmla="*/ 132182 w 147939"/>
                  <a:gd name="connsiteY11" fmla="*/ 20801 h 85311"/>
                  <a:gd name="connsiteX12" fmla="*/ 147940 w 147939"/>
                  <a:gd name="connsiteY12" fmla="*/ 1103 h 853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7939" h="85311">
                    <a:moveTo>
                      <a:pt x="147940" y="1103"/>
                    </a:moveTo>
                    <a:cubicBezTo>
                      <a:pt x="136121" y="-2836"/>
                      <a:pt x="132182" y="5043"/>
                      <a:pt x="120363" y="5043"/>
                    </a:cubicBezTo>
                    <a:cubicBezTo>
                      <a:pt x="104605" y="5043"/>
                      <a:pt x="80967" y="8982"/>
                      <a:pt x="65209" y="12922"/>
                    </a:cubicBezTo>
                    <a:cubicBezTo>
                      <a:pt x="53390" y="16861"/>
                      <a:pt x="45511" y="1103"/>
                      <a:pt x="37632" y="1103"/>
                    </a:cubicBezTo>
                    <a:cubicBezTo>
                      <a:pt x="25813" y="1103"/>
                      <a:pt x="17934" y="16861"/>
                      <a:pt x="13995" y="1103"/>
                    </a:cubicBezTo>
                    <a:cubicBezTo>
                      <a:pt x="10055" y="8982"/>
                      <a:pt x="-5703" y="20801"/>
                      <a:pt x="2176" y="28680"/>
                    </a:cubicBezTo>
                    <a:cubicBezTo>
                      <a:pt x="6116" y="32620"/>
                      <a:pt x="13995" y="36559"/>
                      <a:pt x="21874" y="36559"/>
                    </a:cubicBezTo>
                    <a:cubicBezTo>
                      <a:pt x="33692" y="36559"/>
                      <a:pt x="41571" y="48378"/>
                      <a:pt x="53390" y="52317"/>
                    </a:cubicBezTo>
                    <a:cubicBezTo>
                      <a:pt x="65209" y="60197"/>
                      <a:pt x="84907" y="56257"/>
                      <a:pt x="92786" y="72015"/>
                    </a:cubicBezTo>
                    <a:cubicBezTo>
                      <a:pt x="100665" y="83834"/>
                      <a:pt x="116424" y="87774"/>
                      <a:pt x="128242" y="83834"/>
                    </a:cubicBezTo>
                    <a:cubicBezTo>
                      <a:pt x="124303" y="72015"/>
                      <a:pt x="136121" y="68076"/>
                      <a:pt x="132182" y="60197"/>
                    </a:cubicBezTo>
                    <a:cubicBezTo>
                      <a:pt x="124303" y="40499"/>
                      <a:pt x="124303" y="40499"/>
                      <a:pt x="132182" y="20801"/>
                    </a:cubicBezTo>
                    <a:cubicBezTo>
                      <a:pt x="136121" y="16861"/>
                      <a:pt x="144000" y="8982"/>
                      <a:pt x="147940" y="110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3" name="Freeform: Shape 352">
                <a:extLst>
                  <a:ext uri="{FF2B5EF4-FFF2-40B4-BE49-F238E27FC236}">
                    <a16:creationId xmlns:a16="http://schemas.microsoft.com/office/drawing/2014/main" xmlns="" id="{32C84C40-BE91-42A5-9FAF-CF8B810CBE3D}"/>
                  </a:ext>
                </a:extLst>
              </p:cNvPr>
              <p:cNvSpPr/>
              <p:nvPr/>
            </p:nvSpPr>
            <p:spPr>
              <a:xfrm>
                <a:off x="12637090" y="6783714"/>
                <a:ext cx="10393" cy="27577"/>
              </a:xfrm>
              <a:custGeom>
                <a:avLst/>
                <a:gdLst>
                  <a:gd name="connsiteX0" fmla="*/ 0 w 10393"/>
                  <a:gd name="connsiteY0" fmla="*/ 0 h 27577"/>
                  <a:gd name="connsiteX1" fmla="*/ 0 w 10393"/>
                  <a:gd name="connsiteY1" fmla="*/ 27577 h 27577"/>
                  <a:gd name="connsiteX2" fmla="*/ 0 w 10393"/>
                  <a:gd name="connsiteY2" fmla="*/ 0 h 27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393" h="27577">
                    <a:moveTo>
                      <a:pt x="0" y="0"/>
                    </a:moveTo>
                    <a:cubicBezTo>
                      <a:pt x="3940" y="7879"/>
                      <a:pt x="3940" y="19698"/>
                      <a:pt x="0" y="27577"/>
                    </a:cubicBezTo>
                    <a:cubicBezTo>
                      <a:pt x="15758" y="19698"/>
                      <a:pt x="1181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4" name="Freeform: Shape 353">
                <a:extLst>
                  <a:ext uri="{FF2B5EF4-FFF2-40B4-BE49-F238E27FC236}">
                    <a16:creationId xmlns:a16="http://schemas.microsoft.com/office/drawing/2014/main" xmlns="" id="{FAA71110-E3C2-4ECC-B6A9-0D2840A2ADD5}"/>
                  </a:ext>
                </a:extLst>
              </p:cNvPr>
              <p:cNvSpPr/>
              <p:nvPr/>
            </p:nvSpPr>
            <p:spPr>
              <a:xfrm>
                <a:off x="4629705" y="6925539"/>
                <a:ext cx="298602" cy="130005"/>
              </a:xfrm>
              <a:custGeom>
                <a:avLst/>
                <a:gdLst>
                  <a:gd name="connsiteX0" fmla="*/ 246440 w 298602"/>
                  <a:gd name="connsiteY0" fmla="*/ 43335 h 130005"/>
                  <a:gd name="connsiteX1" fmla="*/ 270077 w 298602"/>
                  <a:gd name="connsiteY1" fmla="*/ 35456 h 130005"/>
                  <a:gd name="connsiteX2" fmla="*/ 242500 w 298602"/>
                  <a:gd name="connsiteY2" fmla="*/ 35456 h 130005"/>
                  <a:gd name="connsiteX3" fmla="*/ 230681 w 298602"/>
                  <a:gd name="connsiteY3" fmla="*/ 15758 h 130005"/>
                  <a:gd name="connsiteX4" fmla="*/ 183407 w 298602"/>
                  <a:gd name="connsiteY4" fmla="*/ 0 h 130005"/>
                  <a:gd name="connsiteX5" fmla="*/ 155829 w 298602"/>
                  <a:gd name="connsiteY5" fmla="*/ 0 h 130005"/>
                  <a:gd name="connsiteX6" fmla="*/ 144011 w 298602"/>
                  <a:gd name="connsiteY6" fmla="*/ 7879 h 130005"/>
                  <a:gd name="connsiteX7" fmla="*/ 124313 w 298602"/>
                  <a:gd name="connsiteY7" fmla="*/ 7879 h 130005"/>
                  <a:gd name="connsiteX8" fmla="*/ 61280 w 298602"/>
                  <a:gd name="connsiteY8" fmla="*/ 15758 h 130005"/>
                  <a:gd name="connsiteX9" fmla="*/ 88857 w 298602"/>
                  <a:gd name="connsiteY9" fmla="*/ 47275 h 130005"/>
                  <a:gd name="connsiteX10" fmla="*/ 100675 w 298602"/>
                  <a:gd name="connsiteY10" fmla="*/ 78791 h 130005"/>
                  <a:gd name="connsiteX11" fmla="*/ 45522 w 298602"/>
                  <a:gd name="connsiteY11" fmla="*/ 78791 h 130005"/>
                  <a:gd name="connsiteX12" fmla="*/ 2186 w 298602"/>
                  <a:gd name="connsiteY12" fmla="*/ 78791 h 130005"/>
                  <a:gd name="connsiteX13" fmla="*/ 41582 w 298602"/>
                  <a:gd name="connsiteY13" fmla="*/ 106368 h 130005"/>
                  <a:gd name="connsiteX14" fmla="*/ 41582 w 298602"/>
                  <a:gd name="connsiteY14" fmla="*/ 102429 h 130005"/>
                  <a:gd name="connsiteX15" fmla="*/ 29763 w 298602"/>
                  <a:gd name="connsiteY15" fmla="*/ 102429 h 130005"/>
                  <a:gd name="connsiteX16" fmla="*/ 104615 w 298602"/>
                  <a:gd name="connsiteY16" fmla="*/ 94550 h 130005"/>
                  <a:gd name="connsiteX17" fmla="*/ 144011 w 298602"/>
                  <a:gd name="connsiteY17" fmla="*/ 130006 h 130005"/>
                  <a:gd name="connsiteX18" fmla="*/ 167648 w 298602"/>
                  <a:gd name="connsiteY18" fmla="*/ 90610 h 130005"/>
                  <a:gd name="connsiteX19" fmla="*/ 187346 w 298602"/>
                  <a:gd name="connsiteY19" fmla="*/ 82731 h 130005"/>
                  <a:gd name="connsiteX20" fmla="*/ 207044 w 298602"/>
                  <a:gd name="connsiteY20" fmla="*/ 94550 h 130005"/>
                  <a:gd name="connsiteX21" fmla="*/ 238560 w 298602"/>
                  <a:gd name="connsiteY21" fmla="*/ 82731 h 130005"/>
                  <a:gd name="connsiteX22" fmla="*/ 274016 w 298602"/>
                  <a:gd name="connsiteY22" fmla="*/ 90610 h 130005"/>
                  <a:gd name="connsiteX23" fmla="*/ 297654 w 298602"/>
                  <a:gd name="connsiteY23" fmla="*/ 74852 h 130005"/>
                  <a:gd name="connsiteX24" fmla="*/ 246440 w 298602"/>
                  <a:gd name="connsiteY24" fmla="*/ 43335 h 130005"/>
                  <a:gd name="connsiteX25" fmla="*/ 136132 w 298602"/>
                  <a:gd name="connsiteY25" fmla="*/ 55154 h 130005"/>
                  <a:gd name="connsiteX26" fmla="*/ 136132 w 298602"/>
                  <a:gd name="connsiteY26" fmla="*/ 55154 h 130005"/>
                  <a:gd name="connsiteX27" fmla="*/ 136132 w 298602"/>
                  <a:gd name="connsiteY27" fmla="*/ 55154 h 130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98602" h="130005">
                    <a:moveTo>
                      <a:pt x="246440" y="43335"/>
                    </a:moveTo>
                    <a:cubicBezTo>
                      <a:pt x="250379" y="39396"/>
                      <a:pt x="270077" y="47275"/>
                      <a:pt x="270077" y="35456"/>
                    </a:cubicBezTo>
                    <a:cubicBezTo>
                      <a:pt x="262198" y="27577"/>
                      <a:pt x="250379" y="39396"/>
                      <a:pt x="242500" y="35456"/>
                    </a:cubicBezTo>
                    <a:cubicBezTo>
                      <a:pt x="234621" y="31517"/>
                      <a:pt x="242500" y="15758"/>
                      <a:pt x="230681" y="15758"/>
                    </a:cubicBezTo>
                    <a:cubicBezTo>
                      <a:pt x="222802" y="11819"/>
                      <a:pt x="191286" y="0"/>
                      <a:pt x="183407" y="0"/>
                    </a:cubicBezTo>
                    <a:cubicBezTo>
                      <a:pt x="175527" y="0"/>
                      <a:pt x="163709" y="0"/>
                      <a:pt x="155829" y="0"/>
                    </a:cubicBezTo>
                    <a:cubicBezTo>
                      <a:pt x="151890" y="0"/>
                      <a:pt x="147950" y="3940"/>
                      <a:pt x="144011" y="7879"/>
                    </a:cubicBezTo>
                    <a:cubicBezTo>
                      <a:pt x="140071" y="15758"/>
                      <a:pt x="132192" y="7879"/>
                      <a:pt x="124313" y="7879"/>
                    </a:cubicBezTo>
                    <a:cubicBezTo>
                      <a:pt x="116434" y="7879"/>
                      <a:pt x="53401" y="-11819"/>
                      <a:pt x="61280" y="15758"/>
                    </a:cubicBezTo>
                    <a:cubicBezTo>
                      <a:pt x="65220" y="31517"/>
                      <a:pt x="96736" y="11819"/>
                      <a:pt x="88857" y="47275"/>
                    </a:cubicBezTo>
                    <a:cubicBezTo>
                      <a:pt x="88857" y="55154"/>
                      <a:pt x="108555" y="78791"/>
                      <a:pt x="100675" y="78791"/>
                    </a:cubicBezTo>
                    <a:cubicBezTo>
                      <a:pt x="80978" y="78791"/>
                      <a:pt x="69159" y="86671"/>
                      <a:pt x="45522" y="78791"/>
                    </a:cubicBezTo>
                    <a:cubicBezTo>
                      <a:pt x="41582" y="78791"/>
                      <a:pt x="14005" y="63033"/>
                      <a:pt x="2186" y="78791"/>
                    </a:cubicBezTo>
                    <a:cubicBezTo>
                      <a:pt x="-9632" y="94550"/>
                      <a:pt x="29763" y="106368"/>
                      <a:pt x="41582" y="106368"/>
                    </a:cubicBezTo>
                    <a:cubicBezTo>
                      <a:pt x="41582" y="106368"/>
                      <a:pt x="41582" y="106368"/>
                      <a:pt x="41582" y="102429"/>
                    </a:cubicBezTo>
                    <a:cubicBezTo>
                      <a:pt x="37642" y="98489"/>
                      <a:pt x="37642" y="102429"/>
                      <a:pt x="29763" y="102429"/>
                    </a:cubicBezTo>
                    <a:cubicBezTo>
                      <a:pt x="41582" y="90610"/>
                      <a:pt x="84917" y="94550"/>
                      <a:pt x="104615" y="94550"/>
                    </a:cubicBezTo>
                    <a:cubicBezTo>
                      <a:pt x="128253" y="94550"/>
                      <a:pt x="132192" y="114247"/>
                      <a:pt x="144011" y="130006"/>
                    </a:cubicBezTo>
                    <a:cubicBezTo>
                      <a:pt x="151890" y="118187"/>
                      <a:pt x="159769" y="106368"/>
                      <a:pt x="167648" y="90610"/>
                    </a:cubicBezTo>
                    <a:cubicBezTo>
                      <a:pt x="167648" y="90610"/>
                      <a:pt x="183407" y="86671"/>
                      <a:pt x="187346" y="82731"/>
                    </a:cubicBezTo>
                    <a:cubicBezTo>
                      <a:pt x="195225" y="90610"/>
                      <a:pt x="191286" y="98489"/>
                      <a:pt x="207044" y="94550"/>
                    </a:cubicBezTo>
                    <a:cubicBezTo>
                      <a:pt x="218862" y="90610"/>
                      <a:pt x="226742" y="74852"/>
                      <a:pt x="238560" y="82731"/>
                    </a:cubicBezTo>
                    <a:cubicBezTo>
                      <a:pt x="246440" y="86671"/>
                      <a:pt x="266137" y="78791"/>
                      <a:pt x="274016" y="90610"/>
                    </a:cubicBezTo>
                    <a:cubicBezTo>
                      <a:pt x="281896" y="98489"/>
                      <a:pt x="297654" y="82731"/>
                      <a:pt x="297654" y="74852"/>
                    </a:cubicBezTo>
                    <a:cubicBezTo>
                      <a:pt x="305533" y="47275"/>
                      <a:pt x="262198" y="55154"/>
                      <a:pt x="246440" y="43335"/>
                    </a:cubicBezTo>
                    <a:close/>
                    <a:moveTo>
                      <a:pt x="136132" y="55154"/>
                    </a:moveTo>
                    <a:cubicBezTo>
                      <a:pt x="136132" y="55154"/>
                      <a:pt x="136132" y="55154"/>
                      <a:pt x="136132" y="55154"/>
                    </a:cubicBezTo>
                    <a:lnTo>
                      <a:pt x="136132" y="5515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5" name="Freeform: Shape 354">
                <a:extLst>
                  <a:ext uri="{FF2B5EF4-FFF2-40B4-BE49-F238E27FC236}">
                    <a16:creationId xmlns:a16="http://schemas.microsoft.com/office/drawing/2014/main" xmlns="" id="{A1B7DA0A-A1AD-4EBF-93CD-506AB3212FC0}"/>
                  </a:ext>
                </a:extLst>
              </p:cNvPr>
              <p:cNvSpPr/>
              <p:nvPr/>
            </p:nvSpPr>
            <p:spPr>
              <a:xfrm>
                <a:off x="4935238" y="700433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6" name="Freeform: Shape 355">
                <a:extLst>
                  <a:ext uri="{FF2B5EF4-FFF2-40B4-BE49-F238E27FC236}">
                    <a16:creationId xmlns:a16="http://schemas.microsoft.com/office/drawing/2014/main" xmlns="" id="{6EE0D591-828C-47AB-A4FF-EB42959E89E5}"/>
                  </a:ext>
                </a:extLst>
              </p:cNvPr>
              <p:cNvSpPr/>
              <p:nvPr/>
            </p:nvSpPr>
            <p:spPr>
              <a:xfrm>
                <a:off x="4935238" y="7001375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  <a:gd name="connsiteX3" fmla="*/ 0 w 39395"/>
                  <a:gd name="connsiteY3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2955"/>
                      <a:pt x="0" y="2955"/>
                      <a:pt x="0" y="2955"/>
                    </a:cubicBezTo>
                    <a:cubicBezTo>
                      <a:pt x="0" y="-985"/>
                      <a:pt x="0" y="-985"/>
                      <a:pt x="0" y="2955"/>
                    </a:cubicBezTo>
                    <a:cubicBezTo>
                      <a:pt x="0" y="2955"/>
                      <a:pt x="0" y="2955"/>
                      <a:pt x="0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7" name="Freeform: Shape 356">
                <a:extLst>
                  <a:ext uri="{FF2B5EF4-FFF2-40B4-BE49-F238E27FC236}">
                    <a16:creationId xmlns:a16="http://schemas.microsoft.com/office/drawing/2014/main" xmlns="" id="{28965702-A6D2-4BDC-95F8-9EA7303F2E2B}"/>
                  </a:ext>
                </a:extLst>
              </p:cNvPr>
              <p:cNvSpPr/>
              <p:nvPr/>
            </p:nvSpPr>
            <p:spPr>
              <a:xfrm>
                <a:off x="4935238" y="700039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8" name="Freeform: Shape 357">
                <a:extLst>
                  <a:ext uri="{FF2B5EF4-FFF2-40B4-BE49-F238E27FC236}">
                    <a16:creationId xmlns:a16="http://schemas.microsoft.com/office/drawing/2014/main" xmlns="" id="{B1212B6A-852F-4ADB-A08F-0FCF90DCE2D0}"/>
                  </a:ext>
                </a:extLst>
              </p:cNvPr>
              <p:cNvSpPr/>
              <p:nvPr/>
            </p:nvSpPr>
            <p:spPr>
              <a:xfrm>
                <a:off x="4907661" y="7020088"/>
                <a:ext cx="15758" cy="7879"/>
              </a:xfrm>
              <a:custGeom>
                <a:avLst/>
                <a:gdLst>
                  <a:gd name="connsiteX0" fmla="*/ 0 w 15758"/>
                  <a:gd name="connsiteY0" fmla="*/ 3940 h 7879"/>
                  <a:gd name="connsiteX1" fmla="*/ 15758 w 15758"/>
                  <a:gd name="connsiteY1" fmla="*/ 7879 h 7879"/>
                  <a:gd name="connsiteX2" fmla="*/ 7879 w 15758"/>
                  <a:gd name="connsiteY2" fmla="*/ 0 h 7879"/>
                  <a:gd name="connsiteX3" fmla="*/ 0 w 15758"/>
                  <a:gd name="connsiteY3" fmla="*/ 394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7879">
                    <a:moveTo>
                      <a:pt x="0" y="3940"/>
                    </a:moveTo>
                    <a:cubicBezTo>
                      <a:pt x="3940" y="7879"/>
                      <a:pt x="7879" y="7879"/>
                      <a:pt x="15758" y="7879"/>
                    </a:cubicBezTo>
                    <a:cubicBezTo>
                      <a:pt x="15758" y="3940"/>
                      <a:pt x="11819" y="0"/>
                      <a:pt x="7879" y="0"/>
                    </a:cubicBezTo>
                    <a:cubicBezTo>
                      <a:pt x="3940" y="3940"/>
                      <a:pt x="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59" name="Freeform: Shape 358">
                <a:extLst>
                  <a:ext uri="{FF2B5EF4-FFF2-40B4-BE49-F238E27FC236}">
                    <a16:creationId xmlns:a16="http://schemas.microsoft.com/office/drawing/2014/main" xmlns="" id="{30AAB300-5248-41FC-B84C-0B9B0A2DC588}"/>
                  </a:ext>
                </a:extLst>
              </p:cNvPr>
              <p:cNvSpPr/>
              <p:nvPr/>
            </p:nvSpPr>
            <p:spPr>
              <a:xfrm>
                <a:off x="7436862" y="7394347"/>
                <a:ext cx="11818" cy="7879"/>
              </a:xfrm>
              <a:custGeom>
                <a:avLst/>
                <a:gdLst>
                  <a:gd name="connsiteX0" fmla="*/ 7880 w 11818"/>
                  <a:gd name="connsiteY0" fmla="*/ 0 h 7879"/>
                  <a:gd name="connsiteX1" fmla="*/ 0 w 11818"/>
                  <a:gd name="connsiteY1" fmla="*/ 7879 h 7879"/>
                  <a:gd name="connsiteX2" fmla="*/ 11819 w 11818"/>
                  <a:gd name="connsiteY2" fmla="*/ 7879 h 7879"/>
                  <a:gd name="connsiteX3" fmla="*/ 7880 w 1181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7880" y="0"/>
                    </a:moveTo>
                    <a:cubicBezTo>
                      <a:pt x="3940" y="0"/>
                      <a:pt x="3940" y="3940"/>
                      <a:pt x="0" y="7879"/>
                    </a:cubicBezTo>
                    <a:cubicBezTo>
                      <a:pt x="3940" y="7879"/>
                      <a:pt x="7880" y="7879"/>
                      <a:pt x="11819" y="7879"/>
                    </a:cubicBezTo>
                    <a:cubicBezTo>
                      <a:pt x="11819" y="0"/>
                      <a:pt x="7880" y="0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0" name="Freeform: Shape 359">
                <a:extLst>
                  <a:ext uri="{FF2B5EF4-FFF2-40B4-BE49-F238E27FC236}">
                    <a16:creationId xmlns:a16="http://schemas.microsoft.com/office/drawing/2014/main" xmlns="" id="{0C91EE49-37B6-41F3-9C6A-0A10372EF088}"/>
                  </a:ext>
                </a:extLst>
              </p:cNvPr>
              <p:cNvSpPr/>
              <p:nvPr/>
            </p:nvSpPr>
            <p:spPr>
              <a:xfrm>
                <a:off x="7448522" y="7414045"/>
                <a:ext cx="11978" cy="10085"/>
              </a:xfrm>
              <a:custGeom>
                <a:avLst/>
                <a:gdLst>
                  <a:gd name="connsiteX0" fmla="*/ 4099 w 11978"/>
                  <a:gd name="connsiteY0" fmla="*/ 0 h 10085"/>
                  <a:gd name="connsiteX1" fmla="*/ 11978 w 11978"/>
                  <a:gd name="connsiteY1" fmla="*/ 7879 h 10085"/>
                  <a:gd name="connsiteX2" fmla="*/ 4099 w 11978"/>
                  <a:gd name="connsiteY2" fmla="*/ 0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78" h="10085">
                    <a:moveTo>
                      <a:pt x="4099" y="0"/>
                    </a:moveTo>
                    <a:cubicBezTo>
                      <a:pt x="-3780" y="0"/>
                      <a:pt x="159" y="15758"/>
                      <a:pt x="11978" y="7879"/>
                    </a:cubicBezTo>
                    <a:cubicBezTo>
                      <a:pt x="11978" y="3940"/>
                      <a:pt x="8038" y="0"/>
                      <a:pt x="409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1" name="Freeform: Shape 360">
                <a:extLst>
                  <a:ext uri="{FF2B5EF4-FFF2-40B4-BE49-F238E27FC236}">
                    <a16:creationId xmlns:a16="http://schemas.microsoft.com/office/drawing/2014/main" xmlns="" id="{2CDCCA50-6D7F-4B14-BA03-E7490877062C}"/>
                  </a:ext>
                </a:extLst>
              </p:cNvPr>
              <p:cNvSpPr/>
              <p:nvPr/>
            </p:nvSpPr>
            <p:spPr>
              <a:xfrm>
                <a:off x="7458954" y="7394347"/>
                <a:ext cx="9424" cy="8864"/>
              </a:xfrm>
              <a:custGeom>
                <a:avLst/>
                <a:gdLst>
                  <a:gd name="connsiteX0" fmla="*/ 9425 w 9424"/>
                  <a:gd name="connsiteY0" fmla="*/ 0 h 8864"/>
                  <a:gd name="connsiteX1" fmla="*/ 1546 w 9424"/>
                  <a:gd name="connsiteY1" fmla="*/ 0 h 8864"/>
                  <a:gd name="connsiteX2" fmla="*/ 9425 w 9424"/>
                  <a:gd name="connsiteY2" fmla="*/ 0 h 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8864">
                    <a:moveTo>
                      <a:pt x="9425" y="0"/>
                    </a:moveTo>
                    <a:cubicBezTo>
                      <a:pt x="5485" y="0"/>
                      <a:pt x="5485" y="0"/>
                      <a:pt x="1546" y="0"/>
                    </a:cubicBezTo>
                    <a:cubicBezTo>
                      <a:pt x="-2394" y="11819"/>
                      <a:pt x="1546" y="11819"/>
                      <a:pt x="942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2" name="Freeform: Shape 361">
                <a:extLst>
                  <a:ext uri="{FF2B5EF4-FFF2-40B4-BE49-F238E27FC236}">
                    <a16:creationId xmlns:a16="http://schemas.microsoft.com/office/drawing/2014/main" xmlns="" id="{E90FE98B-6540-4612-BFBE-9F9919A272F2}"/>
                  </a:ext>
                </a:extLst>
              </p:cNvPr>
              <p:cNvSpPr/>
              <p:nvPr/>
            </p:nvSpPr>
            <p:spPr>
              <a:xfrm>
                <a:off x="7471245" y="7402226"/>
                <a:ext cx="8952" cy="12866"/>
              </a:xfrm>
              <a:custGeom>
                <a:avLst/>
                <a:gdLst>
                  <a:gd name="connsiteX0" fmla="*/ 1074 w 8952"/>
                  <a:gd name="connsiteY0" fmla="*/ 11819 h 12866"/>
                  <a:gd name="connsiteX1" fmla="*/ 8953 w 8952"/>
                  <a:gd name="connsiteY1" fmla="*/ 0 h 12866"/>
                  <a:gd name="connsiteX2" fmla="*/ 1074 w 8952"/>
                  <a:gd name="connsiteY2" fmla="*/ 11819 h 12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2" h="12866">
                    <a:moveTo>
                      <a:pt x="1074" y="11819"/>
                    </a:moveTo>
                    <a:cubicBezTo>
                      <a:pt x="5013" y="15758"/>
                      <a:pt x="8953" y="7879"/>
                      <a:pt x="8953" y="0"/>
                    </a:cubicBezTo>
                    <a:cubicBezTo>
                      <a:pt x="5013" y="3940"/>
                      <a:pt x="-2866" y="7879"/>
                      <a:pt x="1074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3" name="Freeform: Shape 362">
                <a:extLst>
                  <a:ext uri="{FF2B5EF4-FFF2-40B4-BE49-F238E27FC236}">
                    <a16:creationId xmlns:a16="http://schemas.microsoft.com/office/drawing/2014/main" xmlns="" id="{B391EDC7-8683-41B2-A8FA-97FC4EB304C0}"/>
                  </a:ext>
                </a:extLst>
              </p:cNvPr>
              <p:cNvSpPr/>
              <p:nvPr/>
            </p:nvSpPr>
            <p:spPr>
              <a:xfrm>
                <a:off x="8992991" y="4869085"/>
                <a:ext cx="31516" cy="59093"/>
              </a:xfrm>
              <a:custGeom>
                <a:avLst/>
                <a:gdLst>
                  <a:gd name="connsiteX0" fmla="*/ 31517 w 31516"/>
                  <a:gd name="connsiteY0" fmla="*/ 0 h 59093"/>
                  <a:gd name="connsiteX1" fmla="*/ 0 w 31516"/>
                  <a:gd name="connsiteY1" fmla="*/ 59093 h 59093"/>
                  <a:gd name="connsiteX2" fmla="*/ 31517 w 31516"/>
                  <a:gd name="connsiteY2" fmla="*/ 0 h 59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516" h="59093">
                    <a:moveTo>
                      <a:pt x="31517" y="0"/>
                    </a:moveTo>
                    <a:cubicBezTo>
                      <a:pt x="11819" y="3940"/>
                      <a:pt x="0" y="43335"/>
                      <a:pt x="0" y="59093"/>
                    </a:cubicBezTo>
                    <a:cubicBezTo>
                      <a:pt x="15759" y="55154"/>
                      <a:pt x="27577" y="15758"/>
                      <a:pt x="3151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4" name="Freeform: Shape 363">
                <a:extLst>
                  <a:ext uri="{FF2B5EF4-FFF2-40B4-BE49-F238E27FC236}">
                    <a16:creationId xmlns:a16="http://schemas.microsoft.com/office/drawing/2014/main" xmlns="" id="{49BC6362-39DF-4B39-99B4-A02204822987}"/>
                  </a:ext>
                </a:extLst>
              </p:cNvPr>
              <p:cNvSpPr/>
              <p:nvPr/>
            </p:nvSpPr>
            <p:spPr>
              <a:xfrm>
                <a:off x="9060492" y="4837569"/>
                <a:ext cx="50686" cy="59093"/>
              </a:xfrm>
              <a:custGeom>
                <a:avLst/>
                <a:gdLst>
                  <a:gd name="connsiteX0" fmla="*/ 42807 w 50686"/>
                  <a:gd name="connsiteY0" fmla="*/ 0 h 59093"/>
                  <a:gd name="connsiteX1" fmla="*/ 3412 w 50686"/>
                  <a:gd name="connsiteY1" fmla="*/ 19698 h 59093"/>
                  <a:gd name="connsiteX2" fmla="*/ 3412 w 50686"/>
                  <a:gd name="connsiteY2" fmla="*/ 59093 h 59093"/>
                  <a:gd name="connsiteX3" fmla="*/ 38868 w 50686"/>
                  <a:gd name="connsiteY3" fmla="*/ 27577 h 59093"/>
                  <a:gd name="connsiteX4" fmla="*/ 50686 w 50686"/>
                  <a:gd name="connsiteY4" fmla="*/ 3940 h 59093"/>
                  <a:gd name="connsiteX5" fmla="*/ 42807 w 50686"/>
                  <a:gd name="connsiteY5" fmla="*/ 0 h 59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686" h="59093">
                    <a:moveTo>
                      <a:pt x="42807" y="0"/>
                    </a:moveTo>
                    <a:cubicBezTo>
                      <a:pt x="30989" y="0"/>
                      <a:pt x="11291" y="7879"/>
                      <a:pt x="3412" y="19698"/>
                    </a:cubicBezTo>
                    <a:cubicBezTo>
                      <a:pt x="-8407" y="35456"/>
                      <a:pt x="15231" y="47275"/>
                      <a:pt x="3412" y="59093"/>
                    </a:cubicBezTo>
                    <a:cubicBezTo>
                      <a:pt x="15231" y="59093"/>
                      <a:pt x="27049" y="35456"/>
                      <a:pt x="38868" y="27577"/>
                    </a:cubicBezTo>
                    <a:cubicBezTo>
                      <a:pt x="23110" y="27577"/>
                      <a:pt x="42807" y="3940"/>
                      <a:pt x="50686" y="3940"/>
                    </a:cubicBezTo>
                    <a:cubicBezTo>
                      <a:pt x="46747" y="0"/>
                      <a:pt x="46747" y="0"/>
                      <a:pt x="4280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5" name="Freeform: Shape 364">
                <a:extLst>
                  <a:ext uri="{FF2B5EF4-FFF2-40B4-BE49-F238E27FC236}">
                    <a16:creationId xmlns:a16="http://schemas.microsoft.com/office/drawing/2014/main" xmlns="" id="{091F9ECD-D69B-4FAD-BED4-959E291D2143}"/>
                  </a:ext>
                </a:extLst>
              </p:cNvPr>
              <p:cNvSpPr/>
              <p:nvPr/>
            </p:nvSpPr>
            <p:spPr>
              <a:xfrm>
                <a:off x="9960373" y="9238064"/>
                <a:ext cx="5690" cy="16541"/>
              </a:xfrm>
              <a:custGeom>
                <a:avLst/>
                <a:gdLst>
                  <a:gd name="connsiteX0" fmla="*/ 1751 w 5690"/>
                  <a:gd name="connsiteY0" fmla="*/ 15759 h 16541"/>
                  <a:gd name="connsiteX1" fmla="*/ 5691 w 5690"/>
                  <a:gd name="connsiteY1" fmla="*/ 0 h 16541"/>
                  <a:gd name="connsiteX2" fmla="*/ 1751 w 5690"/>
                  <a:gd name="connsiteY2" fmla="*/ 0 h 16541"/>
                  <a:gd name="connsiteX3" fmla="*/ 1751 w 5690"/>
                  <a:gd name="connsiteY3" fmla="*/ 15759 h 16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90" h="16541">
                    <a:moveTo>
                      <a:pt x="1751" y="15759"/>
                    </a:moveTo>
                    <a:cubicBezTo>
                      <a:pt x="5691" y="19698"/>
                      <a:pt x="5691" y="7880"/>
                      <a:pt x="5691" y="0"/>
                    </a:cubicBezTo>
                    <a:cubicBezTo>
                      <a:pt x="5691" y="0"/>
                      <a:pt x="5691" y="0"/>
                      <a:pt x="1751" y="0"/>
                    </a:cubicBezTo>
                    <a:cubicBezTo>
                      <a:pt x="1751" y="3940"/>
                      <a:pt x="-2189" y="11819"/>
                      <a:pt x="1751" y="1575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6" name="Freeform: Shape 365">
                <a:extLst>
                  <a:ext uri="{FF2B5EF4-FFF2-40B4-BE49-F238E27FC236}">
                    <a16:creationId xmlns:a16="http://schemas.microsoft.com/office/drawing/2014/main" xmlns="" id="{BFAF67D1-A2E0-4173-A654-D0C0677875F3}"/>
                  </a:ext>
                </a:extLst>
              </p:cNvPr>
              <p:cNvSpPr/>
              <p:nvPr/>
            </p:nvSpPr>
            <p:spPr>
              <a:xfrm>
                <a:off x="14358681" y="6224296"/>
                <a:ext cx="23637" cy="19697"/>
              </a:xfrm>
              <a:custGeom>
                <a:avLst/>
                <a:gdLst>
                  <a:gd name="connsiteX0" fmla="*/ 7878 w 23637"/>
                  <a:gd name="connsiteY0" fmla="*/ 19698 h 19697"/>
                  <a:gd name="connsiteX1" fmla="*/ 15758 w 23637"/>
                  <a:gd name="connsiteY1" fmla="*/ 7879 h 19697"/>
                  <a:gd name="connsiteX2" fmla="*/ 23638 w 23637"/>
                  <a:gd name="connsiteY2" fmla="*/ 0 h 19697"/>
                  <a:gd name="connsiteX3" fmla="*/ 0 w 23637"/>
                  <a:gd name="connsiteY3" fmla="*/ 3940 h 19697"/>
                  <a:gd name="connsiteX4" fmla="*/ 0 w 23637"/>
                  <a:gd name="connsiteY4" fmla="*/ 3940 h 19697"/>
                  <a:gd name="connsiteX5" fmla="*/ 0 w 23637"/>
                  <a:gd name="connsiteY5" fmla="*/ 3940 h 19697"/>
                  <a:gd name="connsiteX6" fmla="*/ 7878 w 23637"/>
                  <a:gd name="connsiteY6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37" h="19697">
                    <a:moveTo>
                      <a:pt x="7878" y="19698"/>
                    </a:moveTo>
                    <a:cubicBezTo>
                      <a:pt x="11818" y="15758"/>
                      <a:pt x="19698" y="11819"/>
                      <a:pt x="15758" y="7879"/>
                    </a:cubicBezTo>
                    <a:cubicBezTo>
                      <a:pt x="23638" y="11819"/>
                      <a:pt x="23638" y="0"/>
                      <a:pt x="23638" y="0"/>
                    </a:cubicBezTo>
                    <a:cubicBezTo>
                      <a:pt x="23638" y="0"/>
                      <a:pt x="0" y="3940"/>
                      <a:pt x="0" y="3940"/>
                    </a:cubicBezTo>
                    <a:cubicBezTo>
                      <a:pt x="0" y="3940"/>
                      <a:pt x="0" y="3940"/>
                      <a:pt x="0" y="3940"/>
                    </a:cubicBezTo>
                    <a:cubicBezTo>
                      <a:pt x="0" y="3940"/>
                      <a:pt x="0" y="3940"/>
                      <a:pt x="0" y="3940"/>
                    </a:cubicBezTo>
                    <a:cubicBezTo>
                      <a:pt x="0" y="3940"/>
                      <a:pt x="7878" y="15758"/>
                      <a:pt x="7878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7" name="Freeform: Shape 366">
                <a:extLst>
                  <a:ext uri="{FF2B5EF4-FFF2-40B4-BE49-F238E27FC236}">
                    <a16:creationId xmlns:a16="http://schemas.microsoft.com/office/drawing/2014/main" xmlns="" id="{56F16579-71AA-4B50-B258-12085D1C62E3}"/>
                  </a:ext>
                </a:extLst>
              </p:cNvPr>
              <p:cNvSpPr/>
              <p:nvPr/>
            </p:nvSpPr>
            <p:spPr>
              <a:xfrm>
                <a:off x="14362620" y="6263692"/>
                <a:ext cx="4923" cy="7879"/>
              </a:xfrm>
              <a:custGeom>
                <a:avLst/>
                <a:gdLst>
                  <a:gd name="connsiteX0" fmla="*/ 0 w 4923"/>
                  <a:gd name="connsiteY0" fmla="*/ 7879 h 7879"/>
                  <a:gd name="connsiteX1" fmla="*/ 3939 w 4923"/>
                  <a:gd name="connsiteY1" fmla="*/ 0 h 7879"/>
                  <a:gd name="connsiteX2" fmla="*/ 0 w 4923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23" h="7879">
                    <a:moveTo>
                      <a:pt x="0" y="7879"/>
                    </a:moveTo>
                    <a:cubicBezTo>
                      <a:pt x="7878" y="7879"/>
                      <a:pt x="3939" y="3940"/>
                      <a:pt x="3939" y="0"/>
                    </a:cubicBezTo>
                    <a:cubicBezTo>
                      <a:pt x="0" y="3940"/>
                      <a:pt x="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8" name="Freeform: Shape 367">
                <a:extLst>
                  <a:ext uri="{FF2B5EF4-FFF2-40B4-BE49-F238E27FC236}">
                    <a16:creationId xmlns:a16="http://schemas.microsoft.com/office/drawing/2014/main" xmlns="" id="{F837F43C-6FE7-4FBC-ABC3-A3FD297BA469}"/>
                  </a:ext>
                </a:extLst>
              </p:cNvPr>
              <p:cNvSpPr/>
              <p:nvPr/>
            </p:nvSpPr>
            <p:spPr>
              <a:xfrm>
                <a:off x="14313594" y="5725136"/>
                <a:ext cx="482378" cy="605527"/>
              </a:xfrm>
              <a:custGeom>
                <a:avLst/>
                <a:gdLst>
                  <a:gd name="connsiteX0" fmla="*/ 450861 w 482378"/>
                  <a:gd name="connsiteY0" fmla="*/ 278544 h 605527"/>
                  <a:gd name="connsiteX1" fmla="*/ 454801 w 482378"/>
                  <a:gd name="connsiteY1" fmla="*/ 250967 h 605527"/>
                  <a:gd name="connsiteX2" fmla="*/ 435103 w 482378"/>
                  <a:gd name="connsiteY2" fmla="*/ 207632 h 605527"/>
                  <a:gd name="connsiteX3" fmla="*/ 442983 w 482378"/>
                  <a:gd name="connsiteY3" fmla="*/ 176115 h 605527"/>
                  <a:gd name="connsiteX4" fmla="*/ 442983 w 482378"/>
                  <a:gd name="connsiteY4" fmla="*/ 172176 h 605527"/>
                  <a:gd name="connsiteX5" fmla="*/ 439043 w 482378"/>
                  <a:gd name="connsiteY5" fmla="*/ 132780 h 605527"/>
                  <a:gd name="connsiteX6" fmla="*/ 431164 w 482378"/>
                  <a:gd name="connsiteY6" fmla="*/ 109143 h 605527"/>
                  <a:gd name="connsiteX7" fmla="*/ 407526 w 482378"/>
                  <a:gd name="connsiteY7" fmla="*/ 73686 h 605527"/>
                  <a:gd name="connsiteX8" fmla="*/ 376010 w 482378"/>
                  <a:gd name="connsiteY8" fmla="*/ 50049 h 605527"/>
                  <a:gd name="connsiteX9" fmla="*/ 348432 w 482378"/>
                  <a:gd name="connsiteY9" fmla="*/ 2774 h 605527"/>
                  <a:gd name="connsiteX10" fmla="*/ 316916 w 482378"/>
                  <a:gd name="connsiteY10" fmla="*/ 2774 h 605527"/>
                  <a:gd name="connsiteX11" fmla="*/ 336614 w 482378"/>
                  <a:gd name="connsiteY11" fmla="*/ 14593 h 605527"/>
                  <a:gd name="connsiteX12" fmla="*/ 344494 w 482378"/>
                  <a:gd name="connsiteY12" fmla="*/ 34291 h 605527"/>
                  <a:gd name="connsiteX13" fmla="*/ 328735 w 482378"/>
                  <a:gd name="connsiteY13" fmla="*/ 26412 h 605527"/>
                  <a:gd name="connsiteX14" fmla="*/ 332674 w 482378"/>
                  <a:gd name="connsiteY14" fmla="*/ 38230 h 605527"/>
                  <a:gd name="connsiteX15" fmla="*/ 301158 w 482378"/>
                  <a:gd name="connsiteY15" fmla="*/ 14593 h 605527"/>
                  <a:gd name="connsiteX16" fmla="*/ 309037 w 482378"/>
                  <a:gd name="connsiteY16" fmla="*/ 38230 h 605527"/>
                  <a:gd name="connsiteX17" fmla="*/ 301158 w 482378"/>
                  <a:gd name="connsiteY17" fmla="*/ 57928 h 605527"/>
                  <a:gd name="connsiteX18" fmla="*/ 309037 w 482378"/>
                  <a:gd name="connsiteY18" fmla="*/ 85505 h 605527"/>
                  <a:gd name="connsiteX19" fmla="*/ 320856 w 482378"/>
                  <a:gd name="connsiteY19" fmla="*/ 97324 h 605527"/>
                  <a:gd name="connsiteX20" fmla="*/ 344494 w 482378"/>
                  <a:gd name="connsiteY20" fmla="*/ 124901 h 605527"/>
                  <a:gd name="connsiteX21" fmla="*/ 344494 w 482378"/>
                  <a:gd name="connsiteY21" fmla="*/ 199753 h 605527"/>
                  <a:gd name="connsiteX22" fmla="*/ 332674 w 482378"/>
                  <a:gd name="connsiteY22" fmla="*/ 227330 h 605527"/>
                  <a:gd name="connsiteX23" fmla="*/ 301158 w 482378"/>
                  <a:gd name="connsiteY23" fmla="*/ 254907 h 605527"/>
                  <a:gd name="connsiteX24" fmla="*/ 281460 w 482378"/>
                  <a:gd name="connsiteY24" fmla="*/ 262786 h 605527"/>
                  <a:gd name="connsiteX25" fmla="*/ 269641 w 482378"/>
                  <a:gd name="connsiteY25" fmla="*/ 247027 h 605527"/>
                  <a:gd name="connsiteX26" fmla="*/ 281460 w 482378"/>
                  <a:gd name="connsiteY26" fmla="*/ 227330 h 605527"/>
                  <a:gd name="connsiteX27" fmla="*/ 265702 w 482378"/>
                  <a:gd name="connsiteY27" fmla="*/ 266725 h 605527"/>
                  <a:gd name="connsiteX28" fmla="*/ 253883 w 482378"/>
                  <a:gd name="connsiteY28" fmla="*/ 298242 h 605527"/>
                  <a:gd name="connsiteX29" fmla="*/ 261763 w 482378"/>
                  <a:gd name="connsiteY29" fmla="*/ 329758 h 605527"/>
                  <a:gd name="connsiteX30" fmla="*/ 249943 w 482378"/>
                  <a:gd name="connsiteY30" fmla="*/ 333698 h 605527"/>
                  <a:gd name="connsiteX31" fmla="*/ 230245 w 482378"/>
                  <a:gd name="connsiteY31" fmla="*/ 341577 h 605527"/>
                  <a:gd name="connsiteX32" fmla="*/ 222367 w 482378"/>
                  <a:gd name="connsiteY32" fmla="*/ 329758 h 605527"/>
                  <a:gd name="connsiteX33" fmla="*/ 194790 w 482378"/>
                  <a:gd name="connsiteY33" fmla="*/ 333698 h 605527"/>
                  <a:gd name="connsiteX34" fmla="*/ 171152 w 482378"/>
                  <a:gd name="connsiteY34" fmla="*/ 341577 h 605527"/>
                  <a:gd name="connsiteX35" fmla="*/ 139636 w 482378"/>
                  <a:gd name="connsiteY35" fmla="*/ 345517 h 605527"/>
                  <a:gd name="connsiteX36" fmla="*/ 123878 w 482378"/>
                  <a:gd name="connsiteY36" fmla="*/ 341577 h 605527"/>
                  <a:gd name="connsiteX37" fmla="*/ 104180 w 482378"/>
                  <a:gd name="connsiteY37" fmla="*/ 349456 h 605527"/>
                  <a:gd name="connsiteX38" fmla="*/ 76603 w 482378"/>
                  <a:gd name="connsiteY38" fmla="*/ 396731 h 605527"/>
                  <a:gd name="connsiteX39" fmla="*/ 56905 w 482378"/>
                  <a:gd name="connsiteY39" fmla="*/ 432187 h 605527"/>
                  <a:gd name="connsiteX40" fmla="*/ 37207 w 482378"/>
                  <a:gd name="connsiteY40" fmla="*/ 451885 h 605527"/>
                  <a:gd name="connsiteX41" fmla="*/ 25389 w 482378"/>
                  <a:gd name="connsiteY41" fmla="*/ 459764 h 605527"/>
                  <a:gd name="connsiteX42" fmla="*/ 1751 w 482378"/>
                  <a:gd name="connsiteY42" fmla="*/ 467643 h 605527"/>
                  <a:gd name="connsiteX43" fmla="*/ 1751 w 482378"/>
                  <a:gd name="connsiteY43" fmla="*/ 483401 h 605527"/>
                  <a:gd name="connsiteX44" fmla="*/ 9631 w 482378"/>
                  <a:gd name="connsiteY44" fmla="*/ 475522 h 605527"/>
                  <a:gd name="connsiteX45" fmla="*/ 33267 w 482378"/>
                  <a:gd name="connsiteY45" fmla="*/ 514918 h 605527"/>
                  <a:gd name="connsiteX46" fmla="*/ 52965 w 482378"/>
                  <a:gd name="connsiteY46" fmla="*/ 510978 h 605527"/>
                  <a:gd name="connsiteX47" fmla="*/ 41147 w 482378"/>
                  <a:gd name="connsiteY47" fmla="*/ 479462 h 605527"/>
                  <a:gd name="connsiteX48" fmla="*/ 72663 w 482378"/>
                  <a:gd name="connsiteY48" fmla="*/ 522797 h 605527"/>
                  <a:gd name="connsiteX49" fmla="*/ 64784 w 482378"/>
                  <a:gd name="connsiteY49" fmla="*/ 546434 h 605527"/>
                  <a:gd name="connsiteX50" fmla="*/ 80542 w 482378"/>
                  <a:gd name="connsiteY50" fmla="*/ 577951 h 605527"/>
                  <a:gd name="connsiteX51" fmla="*/ 96300 w 482378"/>
                  <a:gd name="connsiteY51" fmla="*/ 593709 h 605527"/>
                  <a:gd name="connsiteX52" fmla="*/ 96300 w 482378"/>
                  <a:gd name="connsiteY52" fmla="*/ 566132 h 605527"/>
                  <a:gd name="connsiteX53" fmla="*/ 108120 w 482378"/>
                  <a:gd name="connsiteY53" fmla="*/ 605528 h 605527"/>
                  <a:gd name="connsiteX54" fmla="*/ 127818 w 482378"/>
                  <a:gd name="connsiteY54" fmla="*/ 589770 h 605527"/>
                  <a:gd name="connsiteX55" fmla="*/ 119938 w 482378"/>
                  <a:gd name="connsiteY55" fmla="*/ 581891 h 605527"/>
                  <a:gd name="connsiteX56" fmla="*/ 131756 w 482378"/>
                  <a:gd name="connsiteY56" fmla="*/ 585830 h 605527"/>
                  <a:gd name="connsiteX57" fmla="*/ 127818 w 482378"/>
                  <a:gd name="connsiteY57" fmla="*/ 522797 h 605527"/>
                  <a:gd name="connsiteX58" fmla="*/ 135696 w 482378"/>
                  <a:gd name="connsiteY58" fmla="*/ 503099 h 605527"/>
                  <a:gd name="connsiteX59" fmla="*/ 135696 w 482378"/>
                  <a:gd name="connsiteY59" fmla="*/ 491280 h 605527"/>
                  <a:gd name="connsiteX60" fmla="*/ 104180 w 482378"/>
                  <a:gd name="connsiteY60" fmla="*/ 479462 h 605527"/>
                  <a:gd name="connsiteX61" fmla="*/ 88422 w 482378"/>
                  <a:gd name="connsiteY61" fmla="*/ 459764 h 605527"/>
                  <a:gd name="connsiteX62" fmla="*/ 64784 w 482378"/>
                  <a:gd name="connsiteY62" fmla="*/ 444006 h 605527"/>
                  <a:gd name="connsiteX63" fmla="*/ 119938 w 482378"/>
                  <a:gd name="connsiteY63" fmla="*/ 451885 h 605527"/>
                  <a:gd name="connsiteX64" fmla="*/ 127818 w 482378"/>
                  <a:gd name="connsiteY64" fmla="*/ 424308 h 605527"/>
                  <a:gd name="connsiteX65" fmla="*/ 139636 w 482378"/>
                  <a:gd name="connsiteY65" fmla="*/ 436127 h 605527"/>
                  <a:gd name="connsiteX66" fmla="*/ 131756 w 482378"/>
                  <a:gd name="connsiteY66" fmla="*/ 428247 h 605527"/>
                  <a:gd name="connsiteX67" fmla="*/ 131756 w 482378"/>
                  <a:gd name="connsiteY67" fmla="*/ 424308 h 605527"/>
                  <a:gd name="connsiteX68" fmla="*/ 155394 w 482378"/>
                  <a:gd name="connsiteY68" fmla="*/ 432187 h 605527"/>
                  <a:gd name="connsiteX69" fmla="*/ 151454 w 482378"/>
                  <a:gd name="connsiteY69" fmla="*/ 420368 h 605527"/>
                  <a:gd name="connsiteX70" fmla="*/ 167213 w 482378"/>
                  <a:gd name="connsiteY70" fmla="*/ 412489 h 605527"/>
                  <a:gd name="connsiteX71" fmla="*/ 198729 w 482378"/>
                  <a:gd name="connsiteY71" fmla="*/ 400671 h 605527"/>
                  <a:gd name="connsiteX72" fmla="*/ 242065 w 482378"/>
                  <a:gd name="connsiteY72" fmla="*/ 400671 h 605527"/>
                  <a:gd name="connsiteX73" fmla="*/ 242065 w 482378"/>
                  <a:gd name="connsiteY73" fmla="*/ 420368 h 605527"/>
                  <a:gd name="connsiteX74" fmla="*/ 265702 w 482378"/>
                  <a:gd name="connsiteY74" fmla="*/ 451885 h 605527"/>
                  <a:gd name="connsiteX75" fmla="*/ 297219 w 482378"/>
                  <a:gd name="connsiteY75" fmla="*/ 471583 h 605527"/>
                  <a:gd name="connsiteX76" fmla="*/ 309037 w 482378"/>
                  <a:gd name="connsiteY76" fmla="*/ 436127 h 605527"/>
                  <a:gd name="connsiteX77" fmla="*/ 332674 w 482378"/>
                  <a:gd name="connsiteY77" fmla="*/ 420368 h 605527"/>
                  <a:gd name="connsiteX78" fmla="*/ 312977 w 482378"/>
                  <a:gd name="connsiteY78" fmla="*/ 400671 h 605527"/>
                  <a:gd name="connsiteX79" fmla="*/ 309037 w 482378"/>
                  <a:gd name="connsiteY79" fmla="*/ 377033 h 605527"/>
                  <a:gd name="connsiteX80" fmla="*/ 324796 w 482378"/>
                  <a:gd name="connsiteY80" fmla="*/ 392791 h 605527"/>
                  <a:gd name="connsiteX81" fmla="*/ 320856 w 482378"/>
                  <a:gd name="connsiteY81" fmla="*/ 388852 h 605527"/>
                  <a:gd name="connsiteX82" fmla="*/ 336614 w 482378"/>
                  <a:gd name="connsiteY82" fmla="*/ 392791 h 605527"/>
                  <a:gd name="connsiteX83" fmla="*/ 332674 w 482378"/>
                  <a:gd name="connsiteY83" fmla="*/ 404610 h 605527"/>
                  <a:gd name="connsiteX84" fmla="*/ 387828 w 482378"/>
                  <a:gd name="connsiteY84" fmla="*/ 404610 h 605527"/>
                  <a:gd name="connsiteX85" fmla="*/ 403587 w 482378"/>
                  <a:gd name="connsiteY85" fmla="*/ 377033 h 605527"/>
                  <a:gd name="connsiteX86" fmla="*/ 399647 w 482378"/>
                  <a:gd name="connsiteY86" fmla="*/ 377033 h 605527"/>
                  <a:gd name="connsiteX87" fmla="*/ 407526 w 482378"/>
                  <a:gd name="connsiteY87" fmla="*/ 392791 h 605527"/>
                  <a:gd name="connsiteX88" fmla="*/ 423285 w 482378"/>
                  <a:gd name="connsiteY88" fmla="*/ 380973 h 605527"/>
                  <a:gd name="connsiteX89" fmla="*/ 419345 w 482378"/>
                  <a:gd name="connsiteY89" fmla="*/ 357335 h 605527"/>
                  <a:gd name="connsiteX90" fmla="*/ 439043 w 482378"/>
                  <a:gd name="connsiteY90" fmla="*/ 365214 h 605527"/>
                  <a:gd name="connsiteX91" fmla="*/ 439043 w 482378"/>
                  <a:gd name="connsiteY91" fmla="*/ 345517 h 605527"/>
                  <a:gd name="connsiteX92" fmla="*/ 446922 w 482378"/>
                  <a:gd name="connsiteY92" fmla="*/ 349456 h 605527"/>
                  <a:gd name="connsiteX93" fmla="*/ 450861 w 482378"/>
                  <a:gd name="connsiteY93" fmla="*/ 380973 h 605527"/>
                  <a:gd name="connsiteX94" fmla="*/ 478439 w 482378"/>
                  <a:gd name="connsiteY94" fmla="*/ 337637 h 605527"/>
                  <a:gd name="connsiteX95" fmla="*/ 478439 w 482378"/>
                  <a:gd name="connsiteY95" fmla="*/ 337637 h 605527"/>
                  <a:gd name="connsiteX96" fmla="*/ 482379 w 482378"/>
                  <a:gd name="connsiteY96" fmla="*/ 333698 h 605527"/>
                  <a:gd name="connsiteX97" fmla="*/ 450861 w 482378"/>
                  <a:gd name="connsiteY97" fmla="*/ 278544 h 605527"/>
                  <a:gd name="connsiteX98" fmla="*/ 29328 w 482378"/>
                  <a:gd name="connsiteY98" fmla="*/ 471583 h 605527"/>
                  <a:gd name="connsiteX99" fmla="*/ 37207 w 482378"/>
                  <a:gd name="connsiteY99" fmla="*/ 479462 h 605527"/>
                  <a:gd name="connsiteX100" fmla="*/ 29328 w 482378"/>
                  <a:gd name="connsiteY100" fmla="*/ 471583 h 605527"/>
                  <a:gd name="connsiteX101" fmla="*/ 100240 w 482378"/>
                  <a:gd name="connsiteY101" fmla="*/ 550374 h 605527"/>
                  <a:gd name="connsiteX102" fmla="*/ 96300 w 482378"/>
                  <a:gd name="connsiteY102" fmla="*/ 550374 h 605527"/>
                  <a:gd name="connsiteX103" fmla="*/ 100240 w 482378"/>
                  <a:gd name="connsiteY103" fmla="*/ 550374 h 605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482378" h="605527">
                    <a:moveTo>
                      <a:pt x="450861" y="278544"/>
                    </a:moveTo>
                    <a:cubicBezTo>
                      <a:pt x="446922" y="266725"/>
                      <a:pt x="454801" y="258846"/>
                      <a:pt x="454801" y="250967"/>
                    </a:cubicBezTo>
                    <a:cubicBezTo>
                      <a:pt x="454801" y="235209"/>
                      <a:pt x="442983" y="219450"/>
                      <a:pt x="435103" y="207632"/>
                    </a:cubicBezTo>
                    <a:cubicBezTo>
                      <a:pt x="427224" y="195813"/>
                      <a:pt x="415405" y="160357"/>
                      <a:pt x="442983" y="176115"/>
                    </a:cubicBezTo>
                    <a:cubicBezTo>
                      <a:pt x="442983" y="176115"/>
                      <a:pt x="442983" y="176115"/>
                      <a:pt x="442983" y="172176"/>
                    </a:cubicBezTo>
                    <a:cubicBezTo>
                      <a:pt x="435103" y="164297"/>
                      <a:pt x="423285" y="136720"/>
                      <a:pt x="439043" y="132780"/>
                    </a:cubicBezTo>
                    <a:cubicBezTo>
                      <a:pt x="435103" y="124901"/>
                      <a:pt x="431164" y="117022"/>
                      <a:pt x="431164" y="109143"/>
                    </a:cubicBezTo>
                    <a:cubicBezTo>
                      <a:pt x="427224" y="93384"/>
                      <a:pt x="415405" y="85505"/>
                      <a:pt x="407526" y="73686"/>
                    </a:cubicBezTo>
                    <a:cubicBezTo>
                      <a:pt x="399647" y="61868"/>
                      <a:pt x="387828" y="57928"/>
                      <a:pt x="376010" y="50049"/>
                    </a:cubicBezTo>
                    <a:cubicBezTo>
                      <a:pt x="364192" y="38230"/>
                      <a:pt x="356312" y="22472"/>
                      <a:pt x="348432" y="2774"/>
                    </a:cubicBezTo>
                    <a:cubicBezTo>
                      <a:pt x="340554" y="6714"/>
                      <a:pt x="320856" y="-5105"/>
                      <a:pt x="316916" y="2774"/>
                    </a:cubicBezTo>
                    <a:cubicBezTo>
                      <a:pt x="309037" y="14593"/>
                      <a:pt x="332674" y="30351"/>
                      <a:pt x="336614" y="14593"/>
                    </a:cubicBezTo>
                    <a:cubicBezTo>
                      <a:pt x="340554" y="18533"/>
                      <a:pt x="348432" y="26412"/>
                      <a:pt x="344494" y="34291"/>
                    </a:cubicBezTo>
                    <a:cubicBezTo>
                      <a:pt x="340554" y="30351"/>
                      <a:pt x="332674" y="26412"/>
                      <a:pt x="328735" y="26412"/>
                    </a:cubicBezTo>
                    <a:cubicBezTo>
                      <a:pt x="328735" y="30351"/>
                      <a:pt x="332674" y="34291"/>
                      <a:pt x="332674" y="38230"/>
                    </a:cubicBezTo>
                    <a:cubicBezTo>
                      <a:pt x="320856" y="34291"/>
                      <a:pt x="312977" y="18533"/>
                      <a:pt x="301158" y="14593"/>
                    </a:cubicBezTo>
                    <a:cubicBezTo>
                      <a:pt x="301158" y="22472"/>
                      <a:pt x="305098" y="30351"/>
                      <a:pt x="309037" y="38230"/>
                    </a:cubicBezTo>
                    <a:cubicBezTo>
                      <a:pt x="312977" y="46110"/>
                      <a:pt x="289339" y="50049"/>
                      <a:pt x="301158" y="57928"/>
                    </a:cubicBezTo>
                    <a:cubicBezTo>
                      <a:pt x="305098" y="61868"/>
                      <a:pt x="328735" y="97324"/>
                      <a:pt x="309037" y="85505"/>
                    </a:cubicBezTo>
                    <a:cubicBezTo>
                      <a:pt x="309037" y="93384"/>
                      <a:pt x="312977" y="97324"/>
                      <a:pt x="320856" y="97324"/>
                    </a:cubicBezTo>
                    <a:cubicBezTo>
                      <a:pt x="332674" y="97324"/>
                      <a:pt x="340554" y="117022"/>
                      <a:pt x="344494" y="124901"/>
                    </a:cubicBezTo>
                    <a:cubicBezTo>
                      <a:pt x="348432" y="136720"/>
                      <a:pt x="356312" y="195813"/>
                      <a:pt x="344494" y="199753"/>
                    </a:cubicBezTo>
                    <a:cubicBezTo>
                      <a:pt x="332674" y="207632"/>
                      <a:pt x="332674" y="219450"/>
                      <a:pt x="332674" y="227330"/>
                    </a:cubicBezTo>
                    <a:cubicBezTo>
                      <a:pt x="328735" y="243088"/>
                      <a:pt x="312977" y="243088"/>
                      <a:pt x="301158" y="254907"/>
                    </a:cubicBezTo>
                    <a:cubicBezTo>
                      <a:pt x="293279" y="258846"/>
                      <a:pt x="289339" y="274604"/>
                      <a:pt x="281460" y="262786"/>
                    </a:cubicBezTo>
                    <a:cubicBezTo>
                      <a:pt x="277521" y="258846"/>
                      <a:pt x="269641" y="250967"/>
                      <a:pt x="269641" y="247027"/>
                    </a:cubicBezTo>
                    <a:cubicBezTo>
                      <a:pt x="281460" y="247027"/>
                      <a:pt x="281460" y="235209"/>
                      <a:pt x="281460" y="227330"/>
                    </a:cubicBezTo>
                    <a:cubicBezTo>
                      <a:pt x="249943" y="219450"/>
                      <a:pt x="257823" y="250967"/>
                      <a:pt x="265702" y="266725"/>
                    </a:cubicBezTo>
                    <a:cubicBezTo>
                      <a:pt x="269641" y="278544"/>
                      <a:pt x="261763" y="290363"/>
                      <a:pt x="253883" y="298242"/>
                    </a:cubicBezTo>
                    <a:cubicBezTo>
                      <a:pt x="246005" y="310060"/>
                      <a:pt x="261763" y="317940"/>
                      <a:pt x="261763" y="329758"/>
                    </a:cubicBezTo>
                    <a:cubicBezTo>
                      <a:pt x="261763" y="329758"/>
                      <a:pt x="253883" y="333698"/>
                      <a:pt x="249943" y="333698"/>
                    </a:cubicBezTo>
                    <a:cubicBezTo>
                      <a:pt x="249943" y="349456"/>
                      <a:pt x="234185" y="333698"/>
                      <a:pt x="230245" y="341577"/>
                    </a:cubicBezTo>
                    <a:cubicBezTo>
                      <a:pt x="226307" y="349456"/>
                      <a:pt x="222367" y="329758"/>
                      <a:pt x="222367" y="329758"/>
                    </a:cubicBezTo>
                    <a:cubicBezTo>
                      <a:pt x="218427" y="325819"/>
                      <a:pt x="198729" y="333698"/>
                      <a:pt x="194790" y="333698"/>
                    </a:cubicBezTo>
                    <a:cubicBezTo>
                      <a:pt x="186911" y="333698"/>
                      <a:pt x="179032" y="337637"/>
                      <a:pt x="171152" y="341577"/>
                    </a:cubicBezTo>
                    <a:cubicBezTo>
                      <a:pt x="163273" y="345517"/>
                      <a:pt x="147515" y="337637"/>
                      <a:pt x="139636" y="345517"/>
                    </a:cubicBezTo>
                    <a:cubicBezTo>
                      <a:pt x="131756" y="349456"/>
                      <a:pt x="127818" y="341577"/>
                      <a:pt x="123878" y="341577"/>
                    </a:cubicBezTo>
                    <a:cubicBezTo>
                      <a:pt x="115998" y="341577"/>
                      <a:pt x="108120" y="345517"/>
                      <a:pt x="104180" y="349456"/>
                    </a:cubicBezTo>
                    <a:cubicBezTo>
                      <a:pt x="112058" y="365214"/>
                      <a:pt x="84482" y="384912"/>
                      <a:pt x="76603" y="396731"/>
                    </a:cubicBezTo>
                    <a:cubicBezTo>
                      <a:pt x="60845" y="412489"/>
                      <a:pt x="41147" y="404610"/>
                      <a:pt x="56905" y="432187"/>
                    </a:cubicBezTo>
                    <a:cubicBezTo>
                      <a:pt x="49026" y="432187"/>
                      <a:pt x="33267" y="440066"/>
                      <a:pt x="37207" y="451885"/>
                    </a:cubicBezTo>
                    <a:cubicBezTo>
                      <a:pt x="29328" y="451885"/>
                      <a:pt x="29328" y="455824"/>
                      <a:pt x="25389" y="459764"/>
                    </a:cubicBezTo>
                    <a:cubicBezTo>
                      <a:pt x="21449" y="451885"/>
                      <a:pt x="13569" y="471583"/>
                      <a:pt x="1751" y="467643"/>
                    </a:cubicBezTo>
                    <a:cubicBezTo>
                      <a:pt x="1751" y="471583"/>
                      <a:pt x="-2189" y="475522"/>
                      <a:pt x="1751" y="483401"/>
                    </a:cubicBezTo>
                    <a:cubicBezTo>
                      <a:pt x="5691" y="483401"/>
                      <a:pt x="5691" y="479462"/>
                      <a:pt x="9631" y="475522"/>
                    </a:cubicBezTo>
                    <a:cubicBezTo>
                      <a:pt x="17509" y="487341"/>
                      <a:pt x="33267" y="499160"/>
                      <a:pt x="33267" y="514918"/>
                    </a:cubicBezTo>
                    <a:cubicBezTo>
                      <a:pt x="41147" y="491280"/>
                      <a:pt x="45086" y="510978"/>
                      <a:pt x="52965" y="510978"/>
                    </a:cubicBezTo>
                    <a:cubicBezTo>
                      <a:pt x="68724" y="510978"/>
                      <a:pt x="45086" y="483401"/>
                      <a:pt x="41147" y="479462"/>
                    </a:cubicBezTo>
                    <a:cubicBezTo>
                      <a:pt x="52965" y="467643"/>
                      <a:pt x="72663" y="510978"/>
                      <a:pt x="72663" y="522797"/>
                    </a:cubicBezTo>
                    <a:cubicBezTo>
                      <a:pt x="72663" y="530676"/>
                      <a:pt x="60845" y="534616"/>
                      <a:pt x="64784" y="546434"/>
                    </a:cubicBezTo>
                    <a:cubicBezTo>
                      <a:pt x="68724" y="554314"/>
                      <a:pt x="84482" y="570072"/>
                      <a:pt x="80542" y="577951"/>
                    </a:cubicBezTo>
                    <a:cubicBezTo>
                      <a:pt x="76603" y="585830"/>
                      <a:pt x="84482" y="581891"/>
                      <a:pt x="96300" y="593709"/>
                    </a:cubicBezTo>
                    <a:cubicBezTo>
                      <a:pt x="112058" y="605528"/>
                      <a:pt x="92361" y="570072"/>
                      <a:pt x="96300" y="566132"/>
                    </a:cubicBezTo>
                    <a:cubicBezTo>
                      <a:pt x="104180" y="581891"/>
                      <a:pt x="112058" y="585830"/>
                      <a:pt x="108120" y="605528"/>
                    </a:cubicBezTo>
                    <a:cubicBezTo>
                      <a:pt x="115998" y="601588"/>
                      <a:pt x="123878" y="593709"/>
                      <a:pt x="127818" y="589770"/>
                    </a:cubicBezTo>
                    <a:cubicBezTo>
                      <a:pt x="123878" y="589770"/>
                      <a:pt x="119938" y="585830"/>
                      <a:pt x="119938" y="581891"/>
                    </a:cubicBezTo>
                    <a:cubicBezTo>
                      <a:pt x="119938" y="577951"/>
                      <a:pt x="127818" y="581891"/>
                      <a:pt x="131756" y="585830"/>
                    </a:cubicBezTo>
                    <a:cubicBezTo>
                      <a:pt x="139636" y="566132"/>
                      <a:pt x="127818" y="538555"/>
                      <a:pt x="127818" y="522797"/>
                    </a:cubicBezTo>
                    <a:cubicBezTo>
                      <a:pt x="127818" y="514918"/>
                      <a:pt x="135696" y="510978"/>
                      <a:pt x="135696" y="503099"/>
                    </a:cubicBezTo>
                    <a:cubicBezTo>
                      <a:pt x="131756" y="495220"/>
                      <a:pt x="131756" y="499160"/>
                      <a:pt x="135696" y="491280"/>
                    </a:cubicBezTo>
                    <a:cubicBezTo>
                      <a:pt x="127818" y="487341"/>
                      <a:pt x="115998" y="483401"/>
                      <a:pt x="104180" y="479462"/>
                    </a:cubicBezTo>
                    <a:cubicBezTo>
                      <a:pt x="119938" y="467643"/>
                      <a:pt x="104180" y="455824"/>
                      <a:pt x="88422" y="459764"/>
                    </a:cubicBezTo>
                    <a:cubicBezTo>
                      <a:pt x="68724" y="467643"/>
                      <a:pt x="76603" y="447945"/>
                      <a:pt x="64784" y="444006"/>
                    </a:cubicBezTo>
                    <a:cubicBezTo>
                      <a:pt x="68724" y="436127"/>
                      <a:pt x="112058" y="447945"/>
                      <a:pt x="119938" y="451885"/>
                    </a:cubicBezTo>
                    <a:cubicBezTo>
                      <a:pt x="119938" y="447945"/>
                      <a:pt x="112058" y="412489"/>
                      <a:pt x="127818" y="424308"/>
                    </a:cubicBezTo>
                    <a:cubicBezTo>
                      <a:pt x="119938" y="432187"/>
                      <a:pt x="131756" y="436127"/>
                      <a:pt x="139636" y="436127"/>
                    </a:cubicBezTo>
                    <a:cubicBezTo>
                      <a:pt x="135696" y="432187"/>
                      <a:pt x="135696" y="428247"/>
                      <a:pt x="131756" y="428247"/>
                    </a:cubicBezTo>
                    <a:cubicBezTo>
                      <a:pt x="131756" y="428247"/>
                      <a:pt x="131756" y="424308"/>
                      <a:pt x="131756" y="424308"/>
                    </a:cubicBezTo>
                    <a:cubicBezTo>
                      <a:pt x="139636" y="432187"/>
                      <a:pt x="151454" y="416429"/>
                      <a:pt x="155394" y="432187"/>
                    </a:cubicBezTo>
                    <a:cubicBezTo>
                      <a:pt x="155394" y="428247"/>
                      <a:pt x="159334" y="424308"/>
                      <a:pt x="151454" y="420368"/>
                    </a:cubicBezTo>
                    <a:cubicBezTo>
                      <a:pt x="155394" y="416429"/>
                      <a:pt x="167213" y="424308"/>
                      <a:pt x="167213" y="412489"/>
                    </a:cubicBezTo>
                    <a:cubicBezTo>
                      <a:pt x="182971" y="416429"/>
                      <a:pt x="186911" y="404610"/>
                      <a:pt x="198729" y="400671"/>
                    </a:cubicBezTo>
                    <a:cubicBezTo>
                      <a:pt x="214487" y="392791"/>
                      <a:pt x="226307" y="404610"/>
                      <a:pt x="242065" y="400671"/>
                    </a:cubicBezTo>
                    <a:cubicBezTo>
                      <a:pt x="261763" y="392791"/>
                      <a:pt x="253883" y="416429"/>
                      <a:pt x="242065" y="420368"/>
                    </a:cubicBezTo>
                    <a:cubicBezTo>
                      <a:pt x="253883" y="428247"/>
                      <a:pt x="249943" y="444006"/>
                      <a:pt x="265702" y="451885"/>
                    </a:cubicBezTo>
                    <a:cubicBezTo>
                      <a:pt x="273581" y="459764"/>
                      <a:pt x="285400" y="471583"/>
                      <a:pt x="297219" y="471583"/>
                    </a:cubicBezTo>
                    <a:cubicBezTo>
                      <a:pt x="305098" y="471583"/>
                      <a:pt x="309037" y="444006"/>
                      <a:pt x="309037" y="436127"/>
                    </a:cubicBezTo>
                    <a:cubicBezTo>
                      <a:pt x="309037" y="424308"/>
                      <a:pt x="324796" y="424308"/>
                      <a:pt x="332674" y="420368"/>
                    </a:cubicBezTo>
                    <a:cubicBezTo>
                      <a:pt x="328735" y="412489"/>
                      <a:pt x="320856" y="404610"/>
                      <a:pt x="312977" y="400671"/>
                    </a:cubicBezTo>
                    <a:cubicBezTo>
                      <a:pt x="309037" y="396731"/>
                      <a:pt x="301158" y="377033"/>
                      <a:pt x="309037" y="377033"/>
                    </a:cubicBezTo>
                    <a:cubicBezTo>
                      <a:pt x="316916" y="377033"/>
                      <a:pt x="309037" y="396731"/>
                      <a:pt x="324796" y="392791"/>
                    </a:cubicBezTo>
                    <a:cubicBezTo>
                      <a:pt x="324796" y="392791"/>
                      <a:pt x="320856" y="388852"/>
                      <a:pt x="320856" y="388852"/>
                    </a:cubicBezTo>
                    <a:cubicBezTo>
                      <a:pt x="324796" y="392791"/>
                      <a:pt x="336614" y="388852"/>
                      <a:pt x="336614" y="392791"/>
                    </a:cubicBezTo>
                    <a:cubicBezTo>
                      <a:pt x="328735" y="396731"/>
                      <a:pt x="332674" y="400671"/>
                      <a:pt x="332674" y="404610"/>
                    </a:cubicBezTo>
                    <a:cubicBezTo>
                      <a:pt x="348432" y="392791"/>
                      <a:pt x="372070" y="400671"/>
                      <a:pt x="387828" y="404610"/>
                    </a:cubicBezTo>
                    <a:cubicBezTo>
                      <a:pt x="376010" y="392791"/>
                      <a:pt x="387828" y="365214"/>
                      <a:pt x="403587" y="377033"/>
                    </a:cubicBezTo>
                    <a:cubicBezTo>
                      <a:pt x="403587" y="377033"/>
                      <a:pt x="399647" y="377033"/>
                      <a:pt x="399647" y="377033"/>
                    </a:cubicBezTo>
                    <a:cubicBezTo>
                      <a:pt x="403587" y="380973"/>
                      <a:pt x="403587" y="388852"/>
                      <a:pt x="407526" y="392791"/>
                    </a:cubicBezTo>
                    <a:cubicBezTo>
                      <a:pt x="415405" y="408550"/>
                      <a:pt x="423285" y="392791"/>
                      <a:pt x="423285" y="380973"/>
                    </a:cubicBezTo>
                    <a:cubicBezTo>
                      <a:pt x="423285" y="377033"/>
                      <a:pt x="407526" y="357335"/>
                      <a:pt x="419345" y="357335"/>
                    </a:cubicBezTo>
                    <a:cubicBezTo>
                      <a:pt x="427224" y="357335"/>
                      <a:pt x="435103" y="361275"/>
                      <a:pt x="439043" y="365214"/>
                    </a:cubicBezTo>
                    <a:cubicBezTo>
                      <a:pt x="442983" y="353396"/>
                      <a:pt x="427224" y="349456"/>
                      <a:pt x="439043" y="345517"/>
                    </a:cubicBezTo>
                    <a:cubicBezTo>
                      <a:pt x="439043" y="337637"/>
                      <a:pt x="450861" y="337637"/>
                      <a:pt x="446922" y="349456"/>
                    </a:cubicBezTo>
                    <a:cubicBezTo>
                      <a:pt x="442983" y="357335"/>
                      <a:pt x="442983" y="380973"/>
                      <a:pt x="450861" y="380973"/>
                    </a:cubicBezTo>
                    <a:cubicBezTo>
                      <a:pt x="474499" y="384912"/>
                      <a:pt x="466619" y="341577"/>
                      <a:pt x="478439" y="337637"/>
                    </a:cubicBezTo>
                    <a:cubicBezTo>
                      <a:pt x="478439" y="337637"/>
                      <a:pt x="478439" y="337637"/>
                      <a:pt x="478439" y="337637"/>
                    </a:cubicBezTo>
                    <a:cubicBezTo>
                      <a:pt x="478439" y="337637"/>
                      <a:pt x="482379" y="337637"/>
                      <a:pt x="482379" y="333698"/>
                    </a:cubicBezTo>
                    <a:cubicBezTo>
                      <a:pt x="466619" y="310060"/>
                      <a:pt x="454801" y="294302"/>
                      <a:pt x="450861" y="278544"/>
                    </a:cubicBezTo>
                    <a:close/>
                    <a:moveTo>
                      <a:pt x="29328" y="471583"/>
                    </a:moveTo>
                    <a:cubicBezTo>
                      <a:pt x="33267" y="471583"/>
                      <a:pt x="37207" y="471583"/>
                      <a:pt x="37207" y="479462"/>
                    </a:cubicBezTo>
                    <a:cubicBezTo>
                      <a:pt x="41147" y="483401"/>
                      <a:pt x="29328" y="471583"/>
                      <a:pt x="29328" y="471583"/>
                    </a:cubicBezTo>
                    <a:close/>
                    <a:moveTo>
                      <a:pt x="100240" y="550374"/>
                    </a:moveTo>
                    <a:cubicBezTo>
                      <a:pt x="96300" y="550374"/>
                      <a:pt x="96300" y="550374"/>
                      <a:pt x="96300" y="550374"/>
                    </a:cubicBezTo>
                    <a:cubicBezTo>
                      <a:pt x="100240" y="546434"/>
                      <a:pt x="100240" y="546434"/>
                      <a:pt x="100240" y="5503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69" name="Freeform: Shape 368">
                <a:extLst>
                  <a:ext uri="{FF2B5EF4-FFF2-40B4-BE49-F238E27FC236}">
                    <a16:creationId xmlns:a16="http://schemas.microsoft.com/office/drawing/2014/main" xmlns="" id="{674DA7C3-063F-40E7-BAE4-9821A9968AB7}"/>
                  </a:ext>
                </a:extLst>
              </p:cNvPr>
              <p:cNvSpPr/>
              <p:nvPr/>
            </p:nvSpPr>
            <p:spPr>
              <a:xfrm>
                <a:off x="14437472" y="6147693"/>
                <a:ext cx="11818" cy="3501"/>
              </a:xfrm>
              <a:custGeom>
                <a:avLst/>
                <a:gdLst>
                  <a:gd name="connsiteX0" fmla="*/ 0 w 11818"/>
                  <a:gd name="connsiteY0" fmla="*/ 1751 h 3501"/>
                  <a:gd name="connsiteX1" fmla="*/ 0 w 11818"/>
                  <a:gd name="connsiteY1" fmla="*/ 1751 h 3501"/>
                  <a:gd name="connsiteX2" fmla="*/ 11818 w 11818"/>
                  <a:gd name="connsiteY2" fmla="*/ 1751 h 3501"/>
                  <a:gd name="connsiteX3" fmla="*/ 0 w 11818"/>
                  <a:gd name="connsiteY3" fmla="*/ 1751 h 3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3501">
                    <a:moveTo>
                      <a:pt x="0" y="1751"/>
                    </a:moveTo>
                    <a:cubicBezTo>
                      <a:pt x="0" y="1751"/>
                      <a:pt x="0" y="1751"/>
                      <a:pt x="0" y="1751"/>
                    </a:cubicBezTo>
                    <a:cubicBezTo>
                      <a:pt x="3940" y="5690"/>
                      <a:pt x="7878" y="1751"/>
                      <a:pt x="11818" y="1751"/>
                    </a:cubicBezTo>
                    <a:cubicBezTo>
                      <a:pt x="3940" y="1751"/>
                      <a:pt x="7878" y="-2189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0" name="Freeform: Shape 369">
                <a:extLst>
                  <a:ext uri="{FF2B5EF4-FFF2-40B4-BE49-F238E27FC236}">
                    <a16:creationId xmlns:a16="http://schemas.microsoft.com/office/drawing/2014/main" xmlns="" id="{CB5043D8-1BF6-4544-9C14-79FC53199334}"/>
                  </a:ext>
                </a:extLst>
              </p:cNvPr>
              <p:cNvSpPr/>
              <p:nvPr/>
            </p:nvSpPr>
            <p:spPr>
              <a:xfrm>
                <a:off x="14435864" y="6113988"/>
                <a:ext cx="116485" cy="102428"/>
              </a:xfrm>
              <a:custGeom>
                <a:avLst/>
                <a:gdLst>
                  <a:gd name="connsiteX0" fmla="*/ 1608 w 116485"/>
                  <a:gd name="connsiteY0" fmla="*/ 66973 h 102428"/>
                  <a:gd name="connsiteX1" fmla="*/ 13426 w 116485"/>
                  <a:gd name="connsiteY1" fmla="*/ 59093 h 102428"/>
                  <a:gd name="connsiteX2" fmla="*/ 25246 w 116485"/>
                  <a:gd name="connsiteY2" fmla="*/ 70912 h 102428"/>
                  <a:gd name="connsiteX3" fmla="*/ 17366 w 116485"/>
                  <a:gd name="connsiteY3" fmla="*/ 74852 h 102428"/>
                  <a:gd name="connsiteX4" fmla="*/ 37064 w 116485"/>
                  <a:gd name="connsiteY4" fmla="*/ 90610 h 102428"/>
                  <a:gd name="connsiteX5" fmla="*/ 64641 w 116485"/>
                  <a:gd name="connsiteY5" fmla="*/ 102429 h 102428"/>
                  <a:gd name="connsiteX6" fmla="*/ 64641 w 116485"/>
                  <a:gd name="connsiteY6" fmla="*/ 98489 h 102428"/>
                  <a:gd name="connsiteX7" fmla="*/ 64641 w 116485"/>
                  <a:gd name="connsiteY7" fmla="*/ 66973 h 102428"/>
                  <a:gd name="connsiteX8" fmla="*/ 104037 w 116485"/>
                  <a:gd name="connsiteY8" fmla="*/ 70912 h 102428"/>
                  <a:gd name="connsiteX9" fmla="*/ 111916 w 116485"/>
                  <a:gd name="connsiteY9" fmla="*/ 47275 h 102428"/>
                  <a:gd name="connsiteX10" fmla="*/ 107976 w 116485"/>
                  <a:gd name="connsiteY10" fmla="*/ 19698 h 102428"/>
                  <a:gd name="connsiteX11" fmla="*/ 115855 w 116485"/>
                  <a:gd name="connsiteY11" fmla="*/ 0 h 102428"/>
                  <a:gd name="connsiteX12" fmla="*/ 100097 w 116485"/>
                  <a:gd name="connsiteY12" fmla="*/ 15758 h 102428"/>
                  <a:gd name="connsiteX13" fmla="*/ 60702 w 116485"/>
                  <a:gd name="connsiteY13" fmla="*/ 15758 h 102428"/>
                  <a:gd name="connsiteX14" fmla="*/ 56762 w 116485"/>
                  <a:gd name="connsiteY14" fmla="*/ 27577 h 102428"/>
                  <a:gd name="connsiteX15" fmla="*/ 25246 w 116485"/>
                  <a:gd name="connsiteY15" fmla="*/ 23637 h 102428"/>
                  <a:gd name="connsiteX16" fmla="*/ 17366 w 116485"/>
                  <a:gd name="connsiteY16" fmla="*/ 51214 h 102428"/>
                  <a:gd name="connsiteX17" fmla="*/ 1608 w 116485"/>
                  <a:gd name="connsiteY17" fmla="*/ 66973 h 10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6485" h="102428">
                    <a:moveTo>
                      <a:pt x="1608" y="66973"/>
                    </a:moveTo>
                    <a:cubicBezTo>
                      <a:pt x="5548" y="66973"/>
                      <a:pt x="9487" y="63033"/>
                      <a:pt x="13426" y="59093"/>
                    </a:cubicBezTo>
                    <a:cubicBezTo>
                      <a:pt x="17366" y="66973"/>
                      <a:pt x="21306" y="66973"/>
                      <a:pt x="25246" y="70912"/>
                    </a:cubicBezTo>
                    <a:cubicBezTo>
                      <a:pt x="25246" y="70912"/>
                      <a:pt x="17366" y="74852"/>
                      <a:pt x="17366" y="74852"/>
                    </a:cubicBezTo>
                    <a:cubicBezTo>
                      <a:pt x="25246" y="78791"/>
                      <a:pt x="29184" y="94550"/>
                      <a:pt x="37064" y="90610"/>
                    </a:cubicBezTo>
                    <a:cubicBezTo>
                      <a:pt x="37064" y="90610"/>
                      <a:pt x="60702" y="102429"/>
                      <a:pt x="64641" y="102429"/>
                    </a:cubicBezTo>
                    <a:cubicBezTo>
                      <a:pt x="64641" y="102429"/>
                      <a:pt x="64641" y="102429"/>
                      <a:pt x="64641" y="98489"/>
                    </a:cubicBezTo>
                    <a:cubicBezTo>
                      <a:pt x="56762" y="90610"/>
                      <a:pt x="60702" y="74852"/>
                      <a:pt x="64641" y="66973"/>
                    </a:cubicBezTo>
                    <a:cubicBezTo>
                      <a:pt x="72520" y="47275"/>
                      <a:pt x="92218" y="63033"/>
                      <a:pt x="104037" y="70912"/>
                    </a:cubicBezTo>
                    <a:cubicBezTo>
                      <a:pt x="104037" y="63033"/>
                      <a:pt x="104037" y="51214"/>
                      <a:pt x="111916" y="47275"/>
                    </a:cubicBezTo>
                    <a:cubicBezTo>
                      <a:pt x="119795" y="35456"/>
                      <a:pt x="111916" y="31517"/>
                      <a:pt x="107976" y="19698"/>
                    </a:cubicBezTo>
                    <a:cubicBezTo>
                      <a:pt x="119795" y="27577"/>
                      <a:pt x="115855" y="3940"/>
                      <a:pt x="115855" y="0"/>
                    </a:cubicBezTo>
                    <a:cubicBezTo>
                      <a:pt x="104037" y="0"/>
                      <a:pt x="107976" y="15758"/>
                      <a:pt x="100097" y="15758"/>
                    </a:cubicBezTo>
                    <a:cubicBezTo>
                      <a:pt x="80399" y="15758"/>
                      <a:pt x="76460" y="7879"/>
                      <a:pt x="60702" y="15758"/>
                    </a:cubicBezTo>
                    <a:cubicBezTo>
                      <a:pt x="48882" y="19698"/>
                      <a:pt x="64641" y="23637"/>
                      <a:pt x="56762" y="27577"/>
                    </a:cubicBezTo>
                    <a:cubicBezTo>
                      <a:pt x="44944" y="35456"/>
                      <a:pt x="37064" y="27577"/>
                      <a:pt x="25246" y="23637"/>
                    </a:cubicBezTo>
                    <a:cubicBezTo>
                      <a:pt x="25246" y="35456"/>
                      <a:pt x="21306" y="43335"/>
                      <a:pt x="17366" y="51214"/>
                    </a:cubicBezTo>
                    <a:cubicBezTo>
                      <a:pt x="17366" y="51214"/>
                      <a:pt x="-6271" y="66973"/>
                      <a:pt x="1608" y="6697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1" name="Freeform: Shape 370">
                <a:extLst>
                  <a:ext uri="{FF2B5EF4-FFF2-40B4-BE49-F238E27FC236}">
                    <a16:creationId xmlns:a16="http://schemas.microsoft.com/office/drawing/2014/main" xmlns="" id="{D4604774-FB28-40A5-B214-6102ADDF9D2E}"/>
                  </a:ext>
                </a:extLst>
              </p:cNvPr>
              <p:cNvSpPr/>
              <p:nvPr/>
            </p:nvSpPr>
            <p:spPr>
              <a:xfrm>
                <a:off x="14501794" y="5503355"/>
                <a:ext cx="10529" cy="11818"/>
              </a:xfrm>
              <a:custGeom>
                <a:avLst/>
                <a:gdLst>
                  <a:gd name="connsiteX0" fmla="*/ 10530 w 10529"/>
                  <a:gd name="connsiteY0" fmla="*/ 11819 h 11818"/>
                  <a:gd name="connsiteX1" fmla="*/ 2650 w 10529"/>
                  <a:gd name="connsiteY1" fmla="*/ 0 h 11818"/>
                  <a:gd name="connsiteX2" fmla="*/ 10530 w 10529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529" h="11818">
                    <a:moveTo>
                      <a:pt x="10530" y="11819"/>
                    </a:moveTo>
                    <a:cubicBezTo>
                      <a:pt x="10530" y="7879"/>
                      <a:pt x="6590" y="3940"/>
                      <a:pt x="2650" y="0"/>
                    </a:cubicBezTo>
                    <a:cubicBezTo>
                      <a:pt x="-5228" y="3940"/>
                      <a:pt x="6590" y="11819"/>
                      <a:pt x="1053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2" name="Freeform: Shape 371">
                <a:extLst>
                  <a:ext uri="{FF2B5EF4-FFF2-40B4-BE49-F238E27FC236}">
                    <a16:creationId xmlns:a16="http://schemas.microsoft.com/office/drawing/2014/main" xmlns="" id="{EE82CC9D-E2C3-42C0-86D1-B9A08A709B5F}"/>
                  </a:ext>
                </a:extLst>
              </p:cNvPr>
              <p:cNvSpPr/>
              <p:nvPr/>
            </p:nvSpPr>
            <p:spPr>
              <a:xfrm>
                <a:off x="14504444" y="5507295"/>
                <a:ext cx="1751" cy="39395"/>
              </a:xfrm>
              <a:custGeom>
                <a:avLst/>
                <a:gdLst>
                  <a:gd name="connsiteX0" fmla="*/ 0 w 1751"/>
                  <a:gd name="connsiteY0" fmla="*/ 0 h 39395"/>
                  <a:gd name="connsiteX1" fmla="*/ 0 w 1751"/>
                  <a:gd name="connsiteY1" fmla="*/ 0 h 39395"/>
                  <a:gd name="connsiteX2" fmla="*/ 0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3" name="Freeform: Shape 372">
                <a:extLst>
                  <a:ext uri="{FF2B5EF4-FFF2-40B4-BE49-F238E27FC236}">
                    <a16:creationId xmlns:a16="http://schemas.microsoft.com/office/drawing/2014/main" xmlns="" id="{0AC6281B-389B-4882-B0EC-0F72BBE50F05}"/>
                  </a:ext>
                </a:extLst>
              </p:cNvPr>
              <p:cNvSpPr/>
              <p:nvPr/>
            </p:nvSpPr>
            <p:spPr>
              <a:xfrm>
                <a:off x="14512323" y="6111062"/>
                <a:ext cx="10235" cy="10805"/>
              </a:xfrm>
              <a:custGeom>
                <a:avLst/>
                <a:gdLst>
                  <a:gd name="connsiteX0" fmla="*/ 0 w 10235"/>
                  <a:gd name="connsiteY0" fmla="*/ 6866 h 10805"/>
                  <a:gd name="connsiteX1" fmla="*/ 7880 w 10235"/>
                  <a:gd name="connsiteY1" fmla="*/ 10806 h 10805"/>
                  <a:gd name="connsiteX2" fmla="*/ 0 w 10235"/>
                  <a:gd name="connsiteY2" fmla="*/ 6866 h 1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35" h="10805">
                    <a:moveTo>
                      <a:pt x="0" y="6866"/>
                    </a:moveTo>
                    <a:cubicBezTo>
                      <a:pt x="3940" y="10806"/>
                      <a:pt x="3940" y="10806"/>
                      <a:pt x="7880" y="10806"/>
                    </a:cubicBezTo>
                    <a:cubicBezTo>
                      <a:pt x="11818" y="6866"/>
                      <a:pt x="11818" y="-8892"/>
                      <a:pt x="0" y="686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4" name="Freeform: Shape 373">
                <a:extLst>
                  <a:ext uri="{FF2B5EF4-FFF2-40B4-BE49-F238E27FC236}">
                    <a16:creationId xmlns:a16="http://schemas.microsoft.com/office/drawing/2014/main" xmlns="" id="{208E5927-4094-4CEA-8101-C3E2690184A8}"/>
                  </a:ext>
                </a:extLst>
              </p:cNvPr>
              <p:cNvSpPr/>
              <p:nvPr/>
            </p:nvSpPr>
            <p:spPr>
              <a:xfrm>
                <a:off x="14516263" y="5515174"/>
                <a:ext cx="11818" cy="11978"/>
              </a:xfrm>
              <a:custGeom>
                <a:avLst/>
                <a:gdLst>
                  <a:gd name="connsiteX0" fmla="*/ 11818 w 11818"/>
                  <a:gd name="connsiteY0" fmla="*/ 7879 h 11978"/>
                  <a:gd name="connsiteX1" fmla="*/ 0 w 11818"/>
                  <a:gd name="connsiteY1" fmla="*/ 0 h 11978"/>
                  <a:gd name="connsiteX2" fmla="*/ 11818 w 11818"/>
                  <a:gd name="connsiteY2" fmla="*/ 7879 h 11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1978">
                    <a:moveTo>
                      <a:pt x="11818" y="7879"/>
                    </a:moveTo>
                    <a:cubicBezTo>
                      <a:pt x="7878" y="3940"/>
                      <a:pt x="3940" y="3940"/>
                      <a:pt x="0" y="0"/>
                    </a:cubicBezTo>
                    <a:cubicBezTo>
                      <a:pt x="0" y="11819"/>
                      <a:pt x="7878" y="15758"/>
                      <a:pt x="1181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5" name="Freeform: Shape 374">
                <a:extLst>
                  <a:ext uri="{FF2B5EF4-FFF2-40B4-BE49-F238E27FC236}">
                    <a16:creationId xmlns:a16="http://schemas.microsoft.com/office/drawing/2014/main" xmlns="" id="{F88149C0-32E7-466B-B7F9-04D7113A0F9E}"/>
                  </a:ext>
                </a:extLst>
              </p:cNvPr>
              <p:cNvSpPr/>
              <p:nvPr/>
            </p:nvSpPr>
            <p:spPr>
              <a:xfrm>
                <a:off x="14533919" y="5507295"/>
                <a:ext cx="258114" cy="227559"/>
              </a:xfrm>
              <a:custGeom>
                <a:avLst/>
                <a:gdLst>
                  <a:gd name="connsiteX0" fmla="*/ 206899 w 258114"/>
                  <a:gd name="connsiteY0" fmla="*/ 86670 h 227559"/>
                  <a:gd name="connsiteX1" fmla="*/ 206899 w 258114"/>
                  <a:gd name="connsiteY1" fmla="*/ 86670 h 227559"/>
                  <a:gd name="connsiteX2" fmla="*/ 206899 w 258114"/>
                  <a:gd name="connsiteY2" fmla="*/ 86670 h 227559"/>
                  <a:gd name="connsiteX3" fmla="*/ 195081 w 258114"/>
                  <a:gd name="connsiteY3" fmla="*/ 59093 h 227559"/>
                  <a:gd name="connsiteX4" fmla="*/ 147806 w 258114"/>
                  <a:gd name="connsiteY4" fmla="*/ 70912 h 227559"/>
                  <a:gd name="connsiteX5" fmla="*/ 72954 w 258114"/>
                  <a:gd name="connsiteY5" fmla="*/ 39396 h 227559"/>
                  <a:gd name="connsiteX6" fmla="*/ 29619 w 258114"/>
                  <a:gd name="connsiteY6" fmla="*/ 7879 h 227559"/>
                  <a:gd name="connsiteX7" fmla="*/ 2042 w 258114"/>
                  <a:gd name="connsiteY7" fmla="*/ 0 h 227559"/>
                  <a:gd name="connsiteX8" fmla="*/ 33559 w 258114"/>
                  <a:gd name="connsiteY8" fmla="*/ 51214 h 227559"/>
                  <a:gd name="connsiteX9" fmla="*/ 45378 w 258114"/>
                  <a:gd name="connsiteY9" fmla="*/ 86670 h 227559"/>
                  <a:gd name="connsiteX10" fmla="*/ 57196 w 258114"/>
                  <a:gd name="connsiteY10" fmla="*/ 122126 h 227559"/>
                  <a:gd name="connsiteX11" fmla="*/ 33559 w 258114"/>
                  <a:gd name="connsiteY11" fmla="*/ 126066 h 227559"/>
                  <a:gd name="connsiteX12" fmla="*/ 17801 w 258114"/>
                  <a:gd name="connsiteY12" fmla="*/ 133945 h 227559"/>
                  <a:gd name="connsiteX13" fmla="*/ 33559 w 258114"/>
                  <a:gd name="connsiteY13" fmla="*/ 189099 h 227559"/>
                  <a:gd name="connsiteX14" fmla="*/ 76894 w 258114"/>
                  <a:gd name="connsiteY14" fmla="*/ 220616 h 227559"/>
                  <a:gd name="connsiteX15" fmla="*/ 80834 w 258114"/>
                  <a:gd name="connsiteY15" fmla="*/ 208797 h 227559"/>
                  <a:gd name="connsiteX16" fmla="*/ 65076 w 258114"/>
                  <a:gd name="connsiteY16" fmla="*/ 185160 h 227559"/>
                  <a:gd name="connsiteX17" fmla="*/ 45378 w 258114"/>
                  <a:gd name="connsiteY17" fmla="*/ 177280 h 227559"/>
                  <a:gd name="connsiteX18" fmla="*/ 45378 w 258114"/>
                  <a:gd name="connsiteY18" fmla="*/ 161522 h 227559"/>
                  <a:gd name="connsiteX19" fmla="*/ 76894 w 258114"/>
                  <a:gd name="connsiteY19" fmla="*/ 173341 h 227559"/>
                  <a:gd name="connsiteX20" fmla="*/ 183263 w 258114"/>
                  <a:gd name="connsiteY20" fmla="*/ 196978 h 227559"/>
                  <a:gd name="connsiteX21" fmla="*/ 187201 w 258114"/>
                  <a:gd name="connsiteY21" fmla="*/ 153643 h 227559"/>
                  <a:gd name="connsiteX22" fmla="*/ 226597 w 258114"/>
                  <a:gd name="connsiteY22" fmla="*/ 145764 h 227559"/>
                  <a:gd name="connsiteX23" fmla="*/ 222658 w 258114"/>
                  <a:gd name="connsiteY23" fmla="*/ 141824 h 227559"/>
                  <a:gd name="connsiteX24" fmla="*/ 234477 w 258114"/>
                  <a:gd name="connsiteY24" fmla="*/ 133945 h 227559"/>
                  <a:gd name="connsiteX25" fmla="*/ 250235 w 258114"/>
                  <a:gd name="connsiteY25" fmla="*/ 133945 h 227559"/>
                  <a:gd name="connsiteX26" fmla="*/ 258114 w 258114"/>
                  <a:gd name="connsiteY26" fmla="*/ 122126 h 227559"/>
                  <a:gd name="connsiteX27" fmla="*/ 246295 w 258114"/>
                  <a:gd name="connsiteY27" fmla="*/ 126066 h 227559"/>
                  <a:gd name="connsiteX28" fmla="*/ 230537 w 258114"/>
                  <a:gd name="connsiteY28" fmla="*/ 110308 h 227559"/>
                  <a:gd name="connsiteX29" fmla="*/ 234477 w 258114"/>
                  <a:gd name="connsiteY29" fmla="*/ 110308 h 227559"/>
                  <a:gd name="connsiteX30" fmla="*/ 206899 w 258114"/>
                  <a:gd name="connsiteY30" fmla="*/ 86670 h 227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258114" h="227559">
                    <a:moveTo>
                      <a:pt x="206899" y="86670"/>
                    </a:moveTo>
                    <a:cubicBezTo>
                      <a:pt x="210839" y="86670"/>
                      <a:pt x="210839" y="94550"/>
                      <a:pt x="206899" y="86670"/>
                    </a:cubicBezTo>
                    <a:cubicBezTo>
                      <a:pt x="206899" y="86670"/>
                      <a:pt x="206899" y="86670"/>
                      <a:pt x="206899" y="86670"/>
                    </a:cubicBezTo>
                    <a:cubicBezTo>
                      <a:pt x="206899" y="74852"/>
                      <a:pt x="206899" y="66973"/>
                      <a:pt x="195081" y="59093"/>
                    </a:cubicBezTo>
                    <a:cubicBezTo>
                      <a:pt x="191141" y="98489"/>
                      <a:pt x="167504" y="70912"/>
                      <a:pt x="147806" y="70912"/>
                    </a:cubicBezTo>
                    <a:cubicBezTo>
                      <a:pt x="124169" y="70912"/>
                      <a:pt x="92652" y="51214"/>
                      <a:pt x="72954" y="39396"/>
                    </a:cubicBezTo>
                    <a:cubicBezTo>
                      <a:pt x="57196" y="31517"/>
                      <a:pt x="45378" y="19698"/>
                      <a:pt x="29619" y="7879"/>
                    </a:cubicBezTo>
                    <a:cubicBezTo>
                      <a:pt x="17801" y="0"/>
                      <a:pt x="13861" y="0"/>
                      <a:pt x="2042" y="0"/>
                    </a:cubicBezTo>
                    <a:cubicBezTo>
                      <a:pt x="-9777" y="0"/>
                      <a:pt x="33559" y="43335"/>
                      <a:pt x="33559" y="51214"/>
                    </a:cubicBezTo>
                    <a:cubicBezTo>
                      <a:pt x="37498" y="59093"/>
                      <a:pt x="49317" y="74852"/>
                      <a:pt x="45378" y="86670"/>
                    </a:cubicBezTo>
                    <a:cubicBezTo>
                      <a:pt x="41438" y="102429"/>
                      <a:pt x="49317" y="106368"/>
                      <a:pt x="57196" y="122126"/>
                    </a:cubicBezTo>
                    <a:cubicBezTo>
                      <a:pt x="61136" y="133945"/>
                      <a:pt x="37498" y="126066"/>
                      <a:pt x="33559" y="126066"/>
                    </a:cubicBezTo>
                    <a:cubicBezTo>
                      <a:pt x="25680" y="122126"/>
                      <a:pt x="-1897" y="122126"/>
                      <a:pt x="17801" y="133945"/>
                    </a:cubicBezTo>
                    <a:cubicBezTo>
                      <a:pt x="41438" y="149703"/>
                      <a:pt x="-5837" y="169401"/>
                      <a:pt x="33559" y="189099"/>
                    </a:cubicBezTo>
                    <a:cubicBezTo>
                      <a:pt x="53256" y="200918"/>
                      <a:pt x="49317" y="244253"/>
                      <a:pt x="76894" y="220616"/>
                    </a:cubicBezTo>
                    <a:cubicBezTo>
                      <a:pt x="72954" y="216676"/>
                      <a:pt x="72954" y="208797"/>
                      <a:pt x="80834" y="208797"/>
                    </a:cubicBezTo>
                    <a:cubicBezTo>
                      <a:pt x="116290" y="212736"/>
                      <a:pt x="76894" y="189099"/>
                      <a:pt x="65076" y="185160"/>
                    </a:cubicBezTo>
                    <a:cubicBezTo>
                      <a:pt x="57196" y="181220"/>
                      <a:pt x="49317" y="181220"/>
                      <a:pt x="45378" y="177280"/>
                    </a:cubicBezTo>
                    <a:cubicBezTo>
                      <a:pt x="41438" y="173341"/>
                      <a:pt x="33559" y="161522"/>
                      <a:pt x="45378" y="161522"/>
                    </a:cubicBezTo>
                    <a:cubicBezTo>
                      <a:pt x="57196" y="161522"/>
                      <a:pt x="69014" y="181220"/>
                      <a:pt x="76894" y="173341"/>
                    </a:cubicBezTo>
                    <a:cubicBezTo>
                      <a:pt x="116290" y="141824"/>
                      <a:pt x="139927" y="200918"/>
                      <a:pt x="183263" y="196978"/>
                    </a:cubicBezTo>
                    <a:cubicBezTo>
                      <a:pt x="191141" y="196978"/>
                      <a:pt x="183263" y="161522"/>
                      <a:pt x="187201" y="153643"/>
                    </a:cubicBezTo>
                    <a:cubicBezTo>
                      <a:pt x="195081" y="141824"/>
                      <a:pt x="210839" y="145764"/>
                      <a:pt x="226597" y="145764"/>
                    </a:cubicBezTo>
                    <a:cubicBezTo>
                      <a:pt x="226597" y="145764"/>
                      <a:pt x="222658" y="141824"/>
                      <a:pt x="222658" y="141824"/>
                    </a:cubicBezTo>
                    <a:cubicBezTo>
                      <a:pt x="226597" y="137885"/>
                      <a:pt x="242356" y="145764"/>
                      <a:pt x="234477" y="133945"/>
                    </a:cubicBezTo>
                    <a:cubicBezTo>
                      <a:pt x="238416" y="133945"/>
                      <a:pt x="242356" y="130006"/>
                      <a:pt x="250235" y="133945"/>
                    </a:cubicBezTo>
                    <a:cubicBezTo>
                      <a:pt x="250235" y="133945"/>
                      <a:pt x="258114" y="126066"/>
                      <a:pt x="258114" y="122126"/>
                    </a:cubicBezTo>
                    <a:cubicBezTo>
                      <a:pt x="250235" y="114247"/>
                      <a:pt x="250235" y="122126"/>
                      <a:pt x="246295" y="126066"/>
                    </a:cubicBezTo>
                    <a:cubicBezTo>
                      <a:pt x="242356" y="126066"/>
                      <a:pt x="230537" y="114247"/>
                      <a:pt x="230537" y="110308"/>
                    </a:cubicBezTo>
                    <a:cubicBezTo>
                      <a:pt x="234477" y="110308"/>
                      <a:pt x="230537" y="110308"/>
                      <a:pt x="234477" y="110308"/>
                    </a:cubicBezTo>
                    <a:cubicBezTo>
                      <a:pt x="222658" y="102429"/>
                      <a:pt x="210839" y="94550"/>
                      <a:pt x="206899" y="8667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6" name="Freeform: Shape 375">
                <a:extLst>
                  <a:ext uri="{FF2B5EF4-FFF2-40B4-BE49-F238E27FC236}">
                    <a16:creationId xmlns:a16="http://schemas.microsoft.com/office/drawing/2014/main" xmlns="" id="{3702AC9A-4979-4F8D-9B4B-8CB22075C3A0}"/>
                  </a:ext>
                </a:extLst>
              </p:cNvPr>
              <p:cNvSpPr/>
              <p:nvPr/>
            </p:nvSpPr>
            <p:spPr>
              <a:xfrm>
                <a:off x="14543839" y="5684576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7880 w 7879"/>
                  <a:gd name="connsiteY1" fmla="*/ 7879 h 7879"/>
                  <a:gd name="connsiteX2" fmla="*/ 0 w 7879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3940"/>
                      <a:pt x="0" y="7879"/>
                      <a:pt x="7880" y="7879"/>
                    </a:cubicBezTo>
                    <a:cubicBezTo>
                      <a:pt x="7880" y="394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7" name="Freeform: Shape 376">
                <a:extLst>
                  <a:ext uri="{FF2B5EF4-FFF2-40B4-BE49-F238E27FC236}">
                    <a16:creationId xmlns:a16="http://schemas.microsoft.com/office/drawing/2014/main" xmlns="" id="{5F33FB7C-ED42-4F80-8843-B9EF7BA43D3F}"/>
                  </a:ext>
                </a:extLst>
              </p:cNvPr>
              <p:cNvSpPr/>
              <p:nvPr/>
            </p:nvSpPr>
            <p:spPr>
              <a:xfrm>
                <a:off x="14748697" y="6094290"/>
                <a:ext cx="7879" cy="9424"/>
              </a:xfrm>
              <a:custGeom>
                <a:avLst/>
                <a:gdLst>
                  <a:gd name="connsiteX0" fmla="*/ 0 w 7879"/>
                  <a:gd name="connsiteY0" fmla="*/ 0 h 9424"/>
                  <a:gd name="connsiteX1" fmla="*/ 7880 w 7879"/>
                  <a:gd name="connsiteY1" fmla="*/ 7879 h 9424"/>
                  <a:gd name="connsiteX2" fmla="*/ 0 w 7879"/>
                  <a:gd name="connsiteY2" fmla="*/ 0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9424">
                    <a:moveTo>
                      <a:pt x="0" y="0"/>
                    </a:moveTo>
                    <a:cubicBezTo>
                      <a:pt x="0" y="7879"/>
                      <a:pt x="0" y="11819"/>
                      <a:pt x="7880" y="7879"/>
                    </a:cubicBezTo>
                    <a:cubicBezTo>
                      <a:pt x="7880" y="7879"/>
                      <a:pt x="394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8" name="Freeform: Shape 377">
                <a:extLst>
                  <a:ext uri="{FF2B5EF4-FFF2-40B4-BE49-F238E27FC236}">
                    <a16:creationId xmlns:a16="http://schemas.microsoft.com/office/drawing/2014/main" xmlns="" id="{ABA283AC-6D29-43DE-B88E-B674680154A6}"/>
                  </a:ext>
                </a:extLst>
              </p:cNvPr>
              <p:cNvSpPr/>
              <p:nvPr/>
            </p:nvSpPr>
            <p:spPr>
              <a:xfrm>
                <a:off x="15591764" y="10632671"/>
                <a:ext cx="45242" cy="33148"/>
              </a:xfrm>
              <a:custGeom>
                <a:avLst/>
                <a:gdLst>
                  <a:gd name="connsiteX0" fmla="*/ 39396 w 45242"/>
                  <a:gd name="connsiteY0" fmla="*/ 0 h 33148"/>
                  <a:gd name="connsiteX1" fmla="*/ 0 w 45242"/>
                  <a:gd name="connsiteY1" fmla="*/ 31517 h 33148"/>
                  <a:gd name="connsiteX2" fmla="*/ 31517 w 45242"/>
                  <a:gd name="connsiteY2" fmla="*/ 27577 h 33148"/>
                  <a:gd name="connsiteX3" fmla="*/ 39396 w 45242"/>
                  <a:gd name="connsiteY3" fmla="*/ 0 h 33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242" h="33148">
                    <a:moveTo>
                      <a:pt x="39396" y="0"/>
                    </a:moveTo>
                    <a:cubicBezTo>
                      <a:pt x="27577" y="0"/>
                      <a:pt x="15758" y="23637"/>
                      <a:pt x="0" y="31517"/>
                    </a:cubicBezTo>
                    <a:cubicBezTo>
                      <a:pt x="11819" y="35456"/>
                      <a:pt x="19698" y="31517"/>
                      <a:pt x="31517" y="27577"/>
                    </a:cubicBezTo>
                    <a:cubicBezTo>
                      <a:pt x="43335" y="27577"/>
                      <a:pt x="51215" y="0"/>
                      <a:pt x="39396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79" name="Freeform: Shape 378">
                <a:extLst>
                  <a:ext uri="{FF2B5EF4-FFF2-40B4-BE49-F238E27FC236}">
                    <a16:creationId xmlns:a16="http://schemas.microsoft.com/office/drawing/2014/main" xmlns="" id="{5E72F125-47D0-4FED-A50D-37AEAF317589}"/>
                  </a:ext>
                </a:extLst>
              </p:cNvPr>
              <p:cNvSpPr/>
              <p:nvPr/>
            </p:nvSpPr>
            <p:spPr>
              <a:xfrm>
                <a:off x="15591764" y="10291004"/>
                <a:ext cx="555479" cy="339933"/>
              </a:xfrm>
              <a:custGeom>
                <a:avLst/>
                <a:gdLst>
                  <a:gd name="connsiteX0" fmla="*/ 500325 w 555479"/>
                  <a:gd name="connsiteY0" fmla="*/ 46199 h 339933"/>
                  <a:gd name="connsiteX1" fmla="*/ 512144 w 555479"/>
                  <a:gd name="connsiteY1" fmla="*/ 18622 h 339933"/>
                  <a:gd name="connsiteX2" fmla="*/ 500325 w 555479"/>
                  <a:gd name="connsiteY2" fmla="*/ 18622 h 339933"/>
                  <a:gd name="connsiteX3" fmla="*/ 520023 w 555479"/>
                  <a:gd name="connsiteY3" fmla="*/ 6804 h 339933"/>
                  <a:gd name="connsiteX4" fmla="*/ 520023 w 555479"/>
                  <a:gd name="connsiteY4" fmla="*/ 2864 h 339933"/>
                  <a:gd name="connsiteX5" fmla="*/ 456990 w 555479"/>
                  <a:gd name="connsiteY5" fmla="*/ 34380 h 339933"/>
                  <a:gd name="connsiteX6" fmla="*/ 405776 w 555479"/>
                  <a:gd name="connsiteY6" fmla="*/ 69836 h 339933"/>
                  <a:gd name="connsiteX7" fmla="*/ 350621 w 555479"/>
                  <a:gd name="connsiteY7" fmla="*/ 117112 h 339933"/>
                  <a:gd name="connsiteX8" fmla="*/ 279709 w 555479"/>
                  <a:gd name="connsiteY8" fmla="*/ 152567 h 339933"/>
                  <a:gd name="connsiteX9" fmla="*/ 193039 w 555479"/>
                  <a:gd name="connsiteY9" fmla="*/ 188023 h 339933"/>
                  <a:gd name="connsiteX10" fmla="*/ 122127 w 555479"/>
                  <a:gd name="connsiteY10" fmla="*/ 227419 h 339933"/>
                  <a:gd name="connsiteX11" fmla="*/ 78791 w 555479"/>
                  <a:gd name="connsiteY11" fmla="*/ 251057 h 339933"/>
                  <a:gd name="connsiteX12" fmla="*/ 51215 w 555479"/>
                  <a:gd name="connsiteY12" fmla="*/ 270754 h 339933"/>
                  <a:gd name="connsiteX13" fmla="*/ 27577 w 555479"/>
                  <a:gd name="connsiteY13" fmla="*/ 282573 h 339933"/>
                  <a:gd name="connsiteX14" fmla="*/ 31517 w 555479"/>
                  <a:gd name="connsiteY14" fmla="*/ 282573 h 339933"/>
                  <a:gd name="connsiteX15" fmla="*/ 27577 w 555479"/>
                  <a:gd name="connsiteY15" fmla="*/ 282573 h 339933"/>
                  <a:gd name="connsiteX16" fmla="*/ 31517 w 555479"/>
                  <a:gd name="connsiteY16" fmla="*/ 282573 h 339933"/>
                  <a:gd name="connsiteX17" fmla="*/ 31517 w 555479"/>
                  <a:gd name="connsiteY17" fmla="*/ 286512 h 339933"/>
                  <a:gd name="connsiteX18" fmla="*/ 0 w 555479"/>
                  <a:gd name="connsiteY18" fmla="*/ 306210 h 339933"/>
                  <a:gd name="connsiteX19" fmla="*/ 7880 w 555479"/>
                  <a:gd name="connsiteY19" fmla="*/ 302271 h 339933"/>
                  <a:gd name="connsiteX20" fmla="*/ 0 w 555479"/>
                  <a:gd name="connsiteY20" fmla="*/ 314090 h 339933"/>
                  <a:gd name="connsiteX21" fmla="*/ 39396 w 555479"/>
                  <a:gd name="connsiteY21" fmla="*/ 325908 h 339933"/>
                  <a:gd name="connsiteX22" fmla="*/ 55154 w 555479"/>
                  <a:gd name="connsiteY22" fmla="*/ 337727 h 339933"/>
                  <a:gd name="connsiteX23" fmla="*/ 78791 w 555479"/>
                  <a:gd name="connsiteY23" fmla="*/ 337727 h 339933"/>
                  <a:gd name="connsiteX24" fmla="*/ 130006 w 555479"/>
                  <a:gd name="connsiteY24" fmla="*/ 329848 h 339933"/>
                  <a:gd name="connsiteX25" fmla="*/ 169402 w 555479"/>
                  <a:gd name="connsiteY25" fmla="*/ 306210 h 339933"/>
                  <a:gd name="connsiteX26" fmla="*/ 200918 w 555479"/>
                  <a:gd name="connsiteY26" fmla="*/ 290452 h 339933"/>
                  <a:gd name="connsiteX27" fmla="*/ 271830 w 555479"/>
                  <a:gd name="connsiteY27" fmla="*/ 227419 h 339933"/>
                  <a:gd name="connsiteX28" fmla="*/ 323045 w 555479"/>
                  <a:gd name="connsiteY28" fmla="*/ 195903 h 339933"/>
                  <a:gd name="connsiteX29" fmla="*/ 366380 w 555479"/>
                  <a:gd name="connsiteY29" fmla="*/ 180144 h 339933"/>
                  <a:gd name="connsiteX30" fmla="*/ 358501 w 555479"/>
                  <a:gd name="connsiteY30" fmla="*/ 184084 h 339933"/>
                  <a:gd name="connsiteX31" fmla="*/ 382138 w 555479"/>
                  <a:gd name="connsiteY31" fmla="*/ 172265 h 339933"/>
                  <a:gd name="connsiteX32" fmla="*/ 393957 w 555479"/>
                  <a:gd name="connsiteY32" fmla="*/ 156507 h 339933"/>
                  <a:gd name="connsiteX33" fmla="*/ 421534 w 555479"/>
                  <a:gd name="connsiteY33" fmla="*/ 140749 h 339933"/>
                  <a:gd name="connsiteX34" fmla="*/ 480628 w 555479"/>
                  <a:gd name="connsiteY34" fmla="*/ 101353 h 339933"/>
                  <a:gd name="connsiteX35" fmla="*/ 523963 w 555479"/>
                  <a:gd name="connsiteY35" fmla="*/ 61957 h 339933"/>
                  <a:gd name="connsiteX36" fmla="*/ 551539 w 555479"/>
                  <a:gd name="connsiteY36" fmla="*/ 34380 h 339933"/>
                  <a:gd name="connsiteX37" fmla="*/ 535781 w 555479"/>
                  <a:gd name="connsiteY37" fmla="*/ 42259 h 339933"/>
                  <a:gd name="connsiteX38" fmla="*/ 551539 w 555479"/>
                  <a:gd name="connsiteY38" fmla="*/ 26501 h 339933"/>
                  <a:gd name="connsiteX39" fmla="*/ 535781 w 555479"/>
                  <a:gd name="connsiteY39" fmla="*/ 34380 h 339933"/>
                  <a:gd name="connsiteX40" fmla="*/ 555479 w 555479"/>
                  <a:gd name="connsiteY40" fmla="*/ 6804 h 339933"/>
                  <a:gd name="connsiteX41" fmla="*/ 500325 w 555479"/>
                  <a:gd name="connsiteY41" fmla="*/ 46199 h 339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555479" h="339933">
                    <a:moveTo>
                      <a:pt x="500325" y="46199"/>
                    </a:moveTo>
                    <a:cubicBezTo>
                      <a:pt x="508204" y="38320"/>
                      <a:pt x="516083" y="30441"/>
                      <a:pt x="512144" y="18622"/>
                    </a:cubicBezTo>
                    <a:cubicBezTo>
                      <a:pt x="508204" y="18622"/>
                      <a:pt x="504265" y="22562"/>
                      <a:pt x="500325" y="18622"/>
                    </a:cubicBezTo>
                    <a:cubicBezTo>
                      <a:pt x="496386" y="10743"/>
                      <a:pt x="516083" y="6804"/>
                      <a:pt x="520023" y="6804"/>
                    </a:cubicBezTo>
                    <a:cubicBezTo>
                      <a:pt x="520023" y="6804"/>
                      <a:pt x="520023" y="6804"/>
                      <a:pt x="520023" y="2864"/>
                    </a:cubicBezTo>
                    <a:cubicBezTo>
                      <a:pt x="500325" y="-8955"/>
                      <a:pt x="468808" y="18622"/>
                      <a:pt x="456990" y="34380"/>
                    </a:cubicBezTo>
                    <a:cubicBezTo>
                      <a:pt x="445172" y="54078"/>
                      <a:pt x="425474" y="61957"/>
                      <a:pt x="405776" y="69836"/>
                    </a:cubicBezTo>
                    <a:cubicBezTo>
                      <a:pt x="386078" y="77716"/>
                      <a:pt x="366380" y="105293"/>
                      <a:pt x="350621" y="117112"/>
                    </a:cubicBezTo>
                    <a:cubicBezTo>
                      <a:pt x="330923" y="132870"/>
                      <a:pt x="303347" y="140749"/>
                      <a:pt x="279709" y="152567"/>
                    </a:cubicBezTo>
                    <a:cubicBezTo>
                      <a:pt x="252132" y="164386"/>
                      <a:pt x="224556" y="180144"/>
                      <a:pt x="193039" y="188023"/>
                    </a:cubicBezTo>
                    <a:cubicBezTo>
                      <a:pt x="177280" y="191963"/>
                      <a:pt x="126067" y="207721"/>
                      <a:pt x="122127" y="227419"/>
                    </a:cubicBezTo>
                    <a:cubicBezTo>
                      <a:pt x="118187" y="223480"/>
                      <a:pt x="82731" y="243178"/>
                      <a:pt x="78791" y="251057"/>
                    </a:cubicBezTo>
                    <a:cubicBezTo>
                      <a:pt x="78791" y="247117"/>
                      <a:pt x="51215" y="270754"/>
                      <a:pt x="51215" y="270754"/>
                    </a:cubicBezTo>
                    <a:cubicBezTo>
                      <a:pt x="51215" y="258936"/>
                      <a:pt x="31517" y="278633"/>
                      <a:pt x="27577" y="282573"/>
                    </a:cubicBezTo>
                    <a:cubicBezTo>
                      <a:pt x="27577" y="282573"/>
                      <a:pt x="31517" y="282573"/>
                      <a:pt x="31517" y="282573"/>
                    </a:cubicBezTo>
                    <a:cubicBezTo>
                      <a:pt x="31517" y="282573"/>
                      <a:pt x="27577" y="282573"/>
                      <a:pt x="27577" y="282573"/>
                    </a:cubicBezTo>
                    <a:cubicBezTo>
                      <a:pt x="27577" y="282573"/>
                      <a:pt x="31517" y="282573"/>
                      <a:pt x="31517" y="282573"/>
                    </a:cubicBezTo>
                    <a:cubicBezTo>
                      <a:pt x="27577" y="282573"/>
                      <a:pt x="31517" y="286512"/>
                      <a:pt x="31517" y="286512"/>
                    </a:cubicBezTo>
                    <a:cubicBezTo>
                      <a:pt x="19698" y="290452"/>
                      <a:pt x="3940" y="286512"/>
                      <a:pt x="0" y="306210"/>
                    </a:cubicBezTo>
                    <a:cubicBezTo>
                      <a:pt x="3940" y="306210"/>
                      <a:pt x="3940" y="306210"/>
                      <a:pt x="7880" y="302271"/>
                    </a:cubicBezTo>
                    <a:cubicBezTo>
                      <a:pt x="3940" y="306210"/>
                      <a:pt x="3940" y="310150"/>
                      <a:pt x="0" y="314090"/>
                    </a:cubicBezTo>
                    <a:cubicBezTo>
                      <a:pt x="11819" y="318029"/>
                      <a:pt x="47275" y="306210"/>
                      <a:pt x="39396" y="325908"/>
                    </a:cubicBezTo>
                    <a:cubicBezTo>
                      <a:pt x="51215" y="321969"/>
                      <a:pt x="63033" y="321969"/>
                      <a:pt x="55154" y="337727"/>
                    </a:cubicBezTo>
                    <a:cubicBezTo>
                      <a:pt x="63033" y="333788"/>
                      <a:pt x="70913" y="333788"/>
                      <a:pt x="78791" y="337727"/>
                    </a:cubicBezTo>
                    <a:cubicBezTo>
                      <a:pt x="86671" y="345606"/>
                      <a:pt x="118187" y="329848"/>
                      <a:pt x="130006" y="329848"/>
                    </a:cubicBezTo>
                    <a:cubicBezTo>
                      <a:pt x="141825" y="325908"/>
                      <a:pt x="161522" y="314090"/>
                      <a:pt x="169402" y="306210"/>
                    </a:cubicBezTo>
                    <a:cubicBezTo>
                      <a:pt x="177280" y="298331"/>
                      <a:pt x="196978" y="302271"/>
                      <a:pt x="200918" y="290452"/>
                    </a:cubicBezTo>
                    <a:cubicBezTo>
                      <a:pt x="216676" y="266815"/>
                      <a:pt x="252132" y="251057"/>
                      <a:pt x="271830" y="227419"/>
                    </a:cubicBezTo>
                    <a:cubicBezTo>
                      <a:pt x="283649" y="211661"/>
                      <a:pt x="307287" y="203782"/>
                      <a:pt x="323045" y="195903"/>
                    </a:cubicBezTo>
                    <a:cubicBezTo>
                      <a:pt x="326985" y="195903"/>
                      <a:pt x="362441" y="176205"/>
                      <a:pt x="366380" y="180144"/>
                    </a:cubicBezTo>
                    <a:cubicBezTo>
                      <a:pt x="362441" y="180144"/>
                      <a:pt x="362441" y="184084"/>
                      <a:pt x="358501" y="184084"/>
                    </a:cubicBezTo>
                    <a:cubicBezTo>
                      <a:pt x="370319" y="191963"/>
                      <a:pt x="409715" y="184084"/>
                      <a:pt x="382138" y="172265"/>
                    </a:cubicBezTo>
                    <a:cubicBezTo>
                      <a:pt x="390017" y="168325"/>
                      <a:pt x="390017" y="160446"/>
                      <a:pt x="393957" y="156507"/>
                    </a:cubicBezTo>
                    <a:cubicBezTo>
                      <a:pt x="401836" y="148628"/>
                      <a:pt x="413654" y="144688"/>
                      <a:pt x="421534" y="140749"/>
                    </a:cubicBezTo>
                    <a:cubicBezTo>
                      <a:pt x="441232" y="132870"/>
                      <a:pt x="460930" y="113172"/>
                      <a:pt x="480628" y="101353"/>
                    </a:cubicBezTo>
                    <a:cubicBezTo>
                      <a:pt x="492446" y="93474"/>
                      <a:pt x="520023" y="73776"/>
                      <a:pt x="523963" y="61957"/>
                    </a:cubicBezTo>
                    <a:cubicBezTo>
                      <a:pt x="527902" y="46199"/>
                      <a:pt x="555479" y="42259"/>
                      <a:pt x="551539" y="34380"/>
                    </a:cubicBezTo>
                    <a:cubicBezTo>
                      <a:pt x="547599" y="38320"/>
                      <a:pt x="539721" y="42259"/>
                      <a:pt x="535781" y="42259"/>
                    </a:cubicBezTo>
                    <a:cubicBezTo>
                      <a:pt x="543661" y="38320"/>
                      <a:pt x="551539" y="38320"/>
                      <a:pt x="551539" y="26501"/>
                    </a:cubicBezTo>
                    <a:cubicBezTo>
                      <a:pt x="543661" y="26501"/>
                      <a:pt x="539721" y="30441"/>
                      <a:pt x="535781" y="34380"/>
                    </a:cubicBezTo>
                    <a:cubicBezTo>
                      <a:pt x="543661" y="26501"/>
                      <a:pt x="547599" y="18622"/>
                      <a:pt x="555479" y="6804"/>
                    </a:cubicBezTo>
                    <a:cubicBezTo>
                      <a:pt x="543661" y="18622"/>
                      <a:pt x="527902" y="50138"/>
                      <a:pt x="500325" y="4619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0" name="Freeform: Shape 379">
                <a:extLst>
                  <a:ext uri="{FF2B5EF4-FFF2-40B4-BE49-F238E27FC236}">
                    <a16:creationId xmlns:a16="http://schemas.microsoft.com/office/drawing/2014/main" xmlns="" id="{62C872DD-14D1-47B6-981E-12DEA3252030}"/>
                  </a:ext>
                </a:extLst>
              </p:cNvPr>
              <p:cNvSpPr/>
              <p:nvPr/>
            </p:nvSpPr>
            <p:spPr>
              <a:xfrm>
                <a:off x="16348161" y="1000627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1" name="Freeform: Shape 380">
                <a:extLst>
                  <a:ext uri="{FF2B5EF4-FFF2-40B4-BE49-F238E27FC236}">
                    <a16:creationId xmlns:a16="http://schemas.microsoft.com/office/drawing/2014/main" xmlns="" id="{CA29CB6D-54D3-4891-B7B2-FD6D8E03E026}"/>
                  </a:ext>
                </a:extLst>
              </p:cNvPr>
              <p:cNvSpPr/>
              <p:nvPr/>
            </p:nvSpPr>
            <p:spPr>
              <a:xfrm>
                <a:off x="16159062" y="9951126"/>
                <a:ext cx="310722" cy="412897"/>
              </a:xfrm>
              <a:custGeom>
                <a:avLst/>
                <a:gdLst>
                  <a:gd name="connsiteX0" fmla="*/ 307287 w 310722"/>
                  <a:gd name="connsiteY0" fmla="*/ 181220 h 412897"/>
                  <a:gd name="connsiteX1" fmla="*/ 271831 w 310722"/>
                  <a:gd name="connsiteY1" fmla="*/ 193039 h 412897"/>
                  <a:gd name="connsiteX2" fmla="*/ 216676 w 310722"/>
                  <a:gd name="connsiteY2" fmla="*/ 193039 h 412897"/>
                  <a:gd name="connsiteX3" fmla="*/ 204858 w 310722"/>
                  <a:gd name="connsiteY3" fmla="*/ 169401 h 412897"/>
                  <a:gd name="connsiteX4" fmla="*/ 220616 w 310722"/>
                  <a:gd name="connsiteY4" fmla="*/ 133945 h 412897"/>
                  <a:gd name="connsiteX5" fmla="*/ 220616 w 310722"/>
                  <a:gd name="connsiteY5" fmla="*/ 130006 h 412897"/>
                  <a:gd name="connsiteX6" fmla="*/ 208798 w 310722"/>
                  <a:gd name="connsiteY6" fmla="*/ 118187 h 412897"/>
                  <a:gd name="connsiteX7" fmla="*/ 185160 w 310722"/>
                  <a:gd name="connsiteY7" fmla="*/ 157583 h 412897"/>
                  <a:gd name="connsiteX8" fmla="*/ 169402 w 310722"/>
                  <a:gd name="connsiteY8" fmla="*/ 137885 h 412897"/>
                  <a:gd name="connsiteX9" fmla="*/ 189100 w 310722"/>
                  <a:gd name="connsiteY9" fmla="*/ 110308 h 412897"/>
                  <a:gd name="connsiteX10" fmla="*/ 189100 w 310722"/>
                  <a:gd name="connsiteY10" fmla="*/ 82731 h 412897"/>
                  <a:gd name="connsiteX11" fmla="*/ 181220 w 310722"/>
                  <a:gd name="connsiteY11" fmla="*/ 82731 h 412897"/>
                  <a:gd name="connsiteX12" fmla="*/ 181220 w 310722"/>
                  <a:gd name="connsiteY12" fmla="*/ 78791 h 412897"/>
                  <a:gd name="connsiteX13" fmla="*/ 189100 w 310722"/>
                  <a:gd name="connsiteY13" fmla="*/ 82731 h 412897"/>
                  <a:gd name="connsiteX14" fmla="*/ 196978 w 310722"/>
                  <a:gd name="connsiteY14" fmla="*/ 43335 h 412897"/>
                  <a:gd name="connsiteX15" fmla="*/ 185160 w 310722"/>
                  <a:gd name="connsiteY15" fmla="*/ 43335 h 412897"/>
                  <a:gd name="connsiteX16" fmla="*/ 189100 w 310722"/>
                  <a:gd name="connsiteY16" fmla="*/ 43335 h 412897"/>
                  <a:gd name="connsiteX17" fmla="*/ 165462 w 310722"/>
                  <a:gd name="connsiteY17" fmla="*/ 27577 h 412897"/>
                  <a:gd name="connsiteX18" fmla="*/ 173342 w 310722"/>
                  <a:gd name="connsiteY18" fmla="*/ 27577 h 412897"/>
                  <a:gd name="connsiteX19" fmla="*/ 157583 w 310722"/>
                  <a:gd name="connsiteY19" fmla="*/ 31517 h 412897"/>
                  <a:gd name="connsiteX20" fmla="*/ 165462 w 310722"/>
                  <a:gd name="connsiteY20" fmla="*/ 0 h 412897"/>
                  <a:gd name="connsiteX21" fmla="*/ 145764 w 310722"/>
                  <a:gd name="connsiteY21" fmla="*/ 15758 h 412897"/>
                  <a:gd name="connsiteX22" fmla="*/ 137885 w 310722"/>
                  <a:gd name="connsiteY22" fmla="*/ 43335 h 412897"/>
                  <a:gd name="connsiteX23" fmla="*/ 145764 w 310722"/>
                  <a:gd name="connsiteY23" fmla="*/ 114247 h 412897"/>
                  <a:gd name="connsiteX24" fmla="*/ 153644 w 310722"/>
                  <a:gd name="connsiteY24" fmla="*/ 102429 h 412897"/>
                  <a:gd name="connsiteX25" fmla="*/ 157583 w 310722"/>
                  <a:gd name="connsiteY25" fmla="*/ 106368 h 412897"/>
                  <a:gd name="connsiteX26" fmla="*/ 161522 w 310722"/>
                  <a:gd name="connsiteY26" fmla="*/ 106368 h 412897"/>
                  <a:gd name="connsiteX27" fmla="*/ 165462 w 310722"/>
                  <a:gd name="connsiteY27" fmla="*/ 110308 h 412897"/>
                  <a:gd name="connsiteX28" fmla="*/ 157583 w 310722"/>
                  <a:gd name="connsiteY28" fmla="*/ 130006 h 412897"/>
                  <a:gd name="connsiteX29" fmla="*/ 157583 w 310722"/>
                  <a:gd name="connsiteY29" fmla="*/ 122127 h 412897"/>
                  <a:gd name="connsiteX30" fmla="*/ 145764 w 310722"/>
                  <a:gd name="connsiteY30" fmla="*/ 157583 h 412897"/>
                  <a:gd name="connsiteX31" fmla="*/ 161522 w 310722"/>
                  <a:gd name="connsiteY31" fmla="*/ 157583 h 412897"/>
                  <a:gd name="connsiteX32" fmla="*/ 153644 w 310722"/>
                  <a:gd name="connsiteY32" fmla="*/ 157583 h 412897"/>
                  <a:gd name="connsiteX33" fmla="*/ 122127 w 310722"/>
                  <a:gd name="connsiteY33" fmla="*/ 216676 h 412897"/>
                  <a:gd name="connsiteX34" fmla="*/ 55155 w 310722"/>
                  <a:gd name="connsiteY34" fmla="*/ 271830 h 412897"/>
                  <a:gd name="connsiteX35" fmla="*/ 47275 w 310722"/>
                  <a:gd name="connsiteY35" fmla="*/ 303346 h 412897"/>
                  <a:gd name="connsiteX36" fmla="*/ 66973 w 310722"/>
                  <a:gd name="connsiteY36" fmla="*/ 342742 h 412897"/>
                  <a:gd name="connsiteX37" fmla="*/ 35457 w 310722"/>
                  <a:gd name="connsiteY37" fmla="*/ 370319 h 412897"/>
                  <a:gd name="connsiteX38" fmla="*/ 0 w 310722"/>
                  <a:gd name="connsiteY38" fmla="*/ 397896 h 412897"/>
                  <a:gd name="connsiteX39" fmla="*/ 7880 w 310722"/>
                  <a:gd name="connsiteY39" fmla="*/ 397896 h 412897"/>
                  <a:gd name="connsiteX40" fmla="*/ 7880 w 310722"/>
                  <a:gd name="connsiteY40" fmla="*/ 405775 h 412897"/>
                  <a:gd name="connsiteX41" fmla="*/ 19698 w 310722"/>
                  <a:gd name="connsiteY41" fmla="*/ 401836 h 412897"/>
                  <a:gd name="connsiteX42" fmla="*/ 15759 w 310722"/>
                  <a:gd name="connsiteY42" fmla="*/ 409715 h 412897"/>
                  <a:gd name="connsiteX43" fmla="*/ 102429 w 310722"/>
                  <a:gd name="connsiteY43" fmla="*/ 366380 h 412897"/>
                  <a:gd name="connsiteX44" fmla="*/ 181220 w 310722"/>
                  <a:gd name="connsiteY44" fmla="*/ 303346 h 412897"/>
                  <a:gd name="connsiteX45" fmla="*/ 224556 w 310722"/>
                  <a:gd name="connsiteY45" fmla="*/ 287588 h 412897"/>
                  <a:gd name="connsiteX46" fmla="*/ 240314 w 310722"/>
                  <a:gd name="connsiteY46" fmla="*/ 271830 h 412897"/>
                  <a:gd name="connsiteX47" fmla="*/ 275770 w 310722"/>
                  <a:gd name="connsiteY47" fmla="*/ 244253 h 412897"/>
                  <a:gd name="connsiteX48" fmla="*/ 307287 w 310722"/>
                  <a:gd name="connsiteY48" fmla="*/ 181220 h 412897"/>
                  <a:gd name="connsiteX49" fmla="*/ 189100 w 310722"/>
                  <a:gd name="connsiteY49" fmla="*/ 55154 h 412897"/>
                  <a:gd name="connsiteX50" fmla="*/ 189100 w 310722"/>
                  <a:gd name="connsiteY50" fmla="*/ 55154 h 412897"/>
                  <a:gd name="connsiteX51" fmla="*/ 189100 w 310722"/>
                  <a:gd name="connsiteY51" fmla="*/ 55154 h 4128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10722" h="412897">
                    <a:moveTo>
                      <a:pt x="307287" y="181220"/>
                    </a:moveTo>
                    <a:cubicBezTo>
                      <a:pt x="295467" y="177280"/>
                      <a:pt x="279709" y="189099"/>
                      <a:pt x="271831" y="193039"/>
                    </a:cubicBezTo>
                    <a:cubicBezTo>
                      <a:pt x="252133" y="204857"/>
                      <a:pt x="240314" y="204857"/>
                      <a:pt x="216676" y="193039"/>
                    </a:cubicBezTo>
                    <a:cubicBezTo>
                      <a:pt x="204858" y="185159"/>
                      <a:pt x="200918" y="185159"/>
                      <a:pt x="204858" y="169401"/>
                    </a:cubicBezTo>
                    <a:cubicBezTo>
                      <a:pt x="208798" y="157583"/>
                      <a:pt x="208798" y="137885"/>
                      <a:pt x="220616" y="133945"/>
                    </a:cubicBezTo>
                    <a:cubicBezTo>
                      <a:pt x="220616" y="133945"/>
                      <a:pt x="220616" y="133945"/>
                      <a:pt x="220616" y="130006"/>
                    </a:cubicBezTo>
                    <a:cubicBezTo>
                      <a:pt x="212738" y="130006"/>
                      <a:pt x="208798" y="130006"/>
                      <a:pt x="208798" y="118187"/>
                    </a:cubicBezTo>
                    <a:cubicBezTo>
                      <a:pt x="204858" y="122127"/>
                      <a:pt x="185160" y="161522"/>
                      <a:pt x="185160" y="157583"/>
                    </a:cubicBezTo>
                    <a:cubicBezTo>
                      <a:pt x="177280" y="145764"/>
                      <a:pt x="193040" y="137885"/>
                      <a:pt x="169402" y="137885"/>
                    </a:cubicBezTo>
                    <a:cubicBezTo>
                      <a:pt x="177280" y="130006"/>
                      <a:pt x="185160" y="118187"/>
                      <a:pt x="189100" y="110308"/>
                    </a:cubicBezTo>
                    <a:cubicBezTo>
                      <a:pt x="193040" y="102429"/>
                      <a:pt x="181220" y="90610"/>
                      <a:pt x="189100" y="82731"/>
                    </a:cubicBezTo>
                    <a:cubicBezTo>
                      <a:pt x="189100" y="82731"/>
                      <a:pt x="185160" y="82731"/>
                      <a:pt x="181220" y="82731"/>
                    </a:cubicBezTo>
                    <a:cubicBezTo>
                      <a:pt x="181220" y="82731"/>
                      <a:pt x="181220" y="82731"/>
                      <a:pt x="181220" y="78791"/>
                    </a:cubicBezTo>
                    <a:cubicBezTo>
                      <a:pt x="185160" y="78791"/>
                      <a:pt x="189100" y="82731"/>
                      <a:pt x="189100" y="82731"/>
                    </a:cubicBezTo>
                    <a:cubicBezTo>
                      <a:pt x="193040" y="70912"/>
                      <a:pt x="196978" y="59093"/>
                      <a:pt x="196978" y="43335"/>
                    </a:cubicBezTo>
                    <a:cubicBezTo>
                      <a:pt x="193040" y="43335"/>
                      <a:pt x="189100" y="43335"/>
                      <a:pt x="185160" y="43335"/>
                    </a:cubicBezTo>
                    <a:cubicBezTo>
                      <a:pt x="185160" y="43335"/>
                      <a:pt x="189100" y="43335"/>
                      <a:pt x="189100" y="43335"/>
                    </a:cubicBezTo>
                    <a:cubicBezTo>
                      <a:pt x="189100" y="31517"/>
                      <a:pt x="173342" y="31517"/>
                      <a:pt x="165462" y="27577"/>
                    </a:cubicBezTo>
                    <a:cubicBezTo>
                      <a:pt x="169402" y="27577"/>
                      <a:pt x="169402" y="27577"/>
                      <a:pt x="173342" y="27577"/>
                    </a:cubicBezTo>
                    <a:cubicBezTo>
                      <a:pt x="165462" y="27577"/>
                      <a:pt x="165462" y="23638"/>
                      <a:pt x="157583" y="31517"/>
                    </a:cubicBezTo>
                    <a:cubicBezTo>
                      <a:pt x="157583" y="19698"/>
                      <a:pt x="149704" y="7879"/>
                      <a:pt x="165462" y="0"/>
                    </a:cubicBezTo>
                    <a:cubicBezTo>
                      <a:pt x="153644" y="3940"/>
                      <a:pt x="137885" y="0"/>
                      <a:pt x="145764" y="15758"/>
                    </a:cubicBezTo>
                    <a:cubicBezTo>
                      <a:pt x="149704" y="23638"/>
                      <a:pt x="153644" y="43335"/>
                      <a:pt x="137885" y="43335"/>
                    </a:cubicBezTo>
                    <a:cubicBezTo>
                      <a:pt x="141825" y="63033"/>
                      <a:pt x="149704" y="94549"/>
                      <a:pt x="145764" y="114247"/>
                    </a:cubicBezTo>
                    <a:cubicBezTo>
                      <a:pt x="153644" y="114247"/>
                      <a:pt x="157583" y="110308"/>
                      <a:pt x="153644" y="102429"/>
                    </a:cubicBezTo>
                    <a:cubicBezTo>
                      <a:pt x="157583" y="102429"/>
                      <a:pt x="157583" y="106368"/>
                      <a:pt x="157583" y="106368"/>
                    </a:cubicBezTo>
                    <a:cubicBezTo>
                      <a:pt x="157583" y="106368"/>
                      <a:pt x="157583" y="106368"/>
                      <a:pt x="161522" y="106368"/>
                    </a:cubicBezTo>
                    <a:cubicBezTo>
                      <a:pt x="161522" y="106368"/>
                      <a:pt x="165462" y="110308"/>
                      <a:pt x="165462" y="110308"/>
                    </a:cubicBezTo>
                    <a:cubicBezTo>
                      <a:pt x="157583" y="110308"/>
                      <a:pt x="161522" y="122127"/>
                      <a:pt x="157583" y="130006"/>
                    </a:cubicBezTo>
                    <a:cubicBezTo>
                      <a:pt x="157583" y="126066"/>
                      <a:pt x="157583" y="122127"/>
                      <a:pt x="157583" y="122127"/>
                    </a:cubicBezTo>
                    <a:cubicBezTo>
                      <a:pt x="145764" y="130006"/>
                      <a:pt x="149704" y="141825"/>
                      <a:pt x="145764" y="157583"/>
                    </a:cubicBezTo>
                    <a:cubicBezTo>
                      <a:pt x="149704" y="157583"/>
                      <a:pt x="161522" y="153643"/>
                      <a:pt x="161522" y="157583"/>
                    </a:cubicBezTo>
                    <a:cubicBezTo>
                      <a:pt x="165462" y="165462"/>
                      <a:pt x="153644" y="157583"/>
                      <a:pt x="153644" y="157583"/>
                    </a:cubicBezTo>
                    <a:cubicBezTo>
                      <a:pt x="141825" y="165462"/>
                      <a:pt x="137885" y="216676"/>
                      <a:pt x="122127" y="216676"/>
                    </a:cubicBezTo>
                    <a:cubicBezTo>
                      <a:pt x="102429" y="244253"/>
                      <a:pt x="86671" y="260012"/>
                      <a:pt x="55155" y="271830"/>
                    </a:cubicBezTo>
                    <a:cubicBezTo>
                      <a:pt x="31517" y="279709"/>
                      <a:pt x="31517" y="291528"/>
                      <a:pt x="47275" y="303346"/>
                    </a:cubicBezTo>
                    <a:cubicBezTo>
                      <a:pt x="59093" y="315165"/>
                      <a:pt x="78791" y="323044"/>
                      <a:pt x="66973" y="342742"/>
                    </a:cubicBezTo>
                    <a:cubicBezTo>
                      <a:pt x="59093" y="354561"/>
                      <a:pt x="47275" y="362440"/>
                      <a:pt x="35457" y="370319"/>
                    </a:cubicBezTo>
                    <a:cubicBezTo>
                      <a:pt x="23638" y="378199"/>
                      <a:pt x="7880" y="386078"/>
                      <a:pt x="0" y="397896"/>
                    </a:cubicBezTo>
                    <a:cubicBezTo>
                      <a:pt x="3940" y="397896"/>
                      <a:pt x="3940" y="401836"/>
                      <a:pt x="7880" y="397896"/>
                    </a:cubicBezTo>
                    <a:cubicBezTo>
                      <a:pt x="7880" y="401836"/>
                      <a:pt x="7880" y="401836"/>
                      <a:pt x="7880" y="405775"/>
                    </a:cubicBezTo>
                    <a:cubicBezTo>
                      <a:pt x="11819" y="401836"/>
                      <a:pt x="15759" y="401836"/>
                      <a:pt x="19698" y="401836"/>
                    </a:cubicBezTo>
                    <a:cubicBezTo>
                      <a:pt x="19698" y="405775"/>
                      <a:pt x="19698" y="409715"/>
                      <a:pt x="15759" y="409715"/>
                    </a:cubicBezTo>
                    <a:cubicBezTo>
                      <a:pt x="35457" y="425473"/>
                      <a:pt x="86671" y="378199"/>
                      <a:pt x="102429" y="366380"/>
                    </a:cubicBezTo>
                    <a:cubicBezTo>
                      <a:pt x="130006" y="346682"/>
                      <a:pt x="153644" y="326984"/>
                      <a:pt x="181220" y="303346"/>
                    </a:cubicBezTo>
                    <a:cubicBezTo>
                      <a:pt x="153644" y="295467"/>
                      <a:pt x="244254" y="252132"/>
                      <a:pt x="224556" y="287588"/>
                    </a:cubicBezTo>
                    <a:cubicBezTo>
                      <a:pt x="232435" y="283649"/>
                      <a:pt x="236374" y="275770"/>
                      <a:pt x="240314" y="271830"/>
                    </a:cubicBezTo>
                    <a:cubicBezTo>
                      <a:pt x="248193" y="256072"/>
                      <a:pt x="263951" y="256072"/>
                      <a:pt x="275770" y="244253"/>
                    </a:cubicBezTo>
                    <a:cubicBezTo>
                      <a:pt x="279709" y="224555"/>
                      <a:pt x="323045" y="189099"/>
                      <a:pt x="307287" y="181220"/>
                    </a:cubicBezTo>
                    <a:close/>
                    <a:moveTo>
                      <a:pt x="189100" y="55154"/>
                    </a:moveTo>
                    <a:cubicBezTo>
                      <a:pt x="189100" y="59093"/>
                      <a:pt x="189100" y="51214"/>
                      <a:pt x="189100" y="55154"/>
                    </a:cubicBezTo>
                    <a:lnTo>
                      <a:pt x="189100" y="5515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2" name="Freeform: Shape 381">
                <a:extLst>
                  <a:ext uri="{FF2B5EF4-FFF2-40B4-BE49-F238E27FC236}">
                    <a16:creationId xmlns:a16="http://schemas.microsoft.com/office/drawing/2014/main" xmlns="" id="{B2CC9516-3A69-4349-A497-A4F7B72E1137}"/>
                  </a:ext>
                </a:extLst>
              </p:cNvPr>
              <p:cNvSpPr/>
              <p:nvPr/>
            </p:nvSpPr>
            <p:spPr>
              <a:xfrm>
                <a:off x="16352101" y="100023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3" name="Freeform: Shape 382">
                <a:extLst>
                  <a:ext uri="{FF2B5EF4-FFF2-40B4-BE49-F238E27FC236}">
                    <a16:creationId xmlns:a16="http://schemas.microsoft.com/office/drawing/2014/main" xmlns="" id="{C4526652-DFE2-4F12-AF17-D38BCC7C38C4}"/>
                  </a:ext>
                </a:extLst>
              </p:cNvPr>
              <p:cNvSpPr/>
              <p:nvPr/>
            </p:nvSpPr>
            <p:spPr>
              <a:xfrm>
                <a:off x="16320584" y="10057494"/>
                <a:ext cx="1751" cy="2954"/>
              </a:xfrm>
              <a:custGeom>
                <a:avLst/>
                <a:gdLst>
                  <a:gd name="connsiteX0" fmla="*/ 0 w 1751"/>
                  <a:gd name="connsiteY0" fmla="*/ 0 h 2954"/>
                  <a:gd name="connsiteX1" fmla="*/ 0 w 1751"/>
                  <a:gd name="connsiteY1" fmla="*/ 0 h 2954"/>
                  <a:gd name="connsiteX2" fmla="*/ 0 w 1751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2954">
                    <a:moveTo>
                      <a:pt x="0" y="0"/>
                    </a:moveTo>
                    <a:cubicBezTo>
                      <a:pt x="0" y="3940"/>
                      <a:pt x="394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4" name="Freeform: Shape 383">
                <a:extLst>
                  <a:ext uri="{FF2B5EF4-FFF2-40B4-BE49-F238E27FC236}">
                    <a16:creationId xmlns:a16="http://schemas.microsoft.com/office/drawing/2014/main" xmlns="" id="{23381C70-9506-4890-8EF2-FED4413703EE}"/>
                  </a:ext>
                </a:extLst>
              </p:cNvPr>
              <p:cNvSpPr/>
              <p:nvPr/>
            </p:nvSpPr>
            <p:spPr>
              <a:xfrm>
                <a:off x="16312706" y="1010082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5" name="Freeform: Shape 384">
                <a:extLst>
                  <a:ext uri="{FF2B5EF4-FFF2-40B4-BE49-F238E27FC236}">
                    <a16:creationId xmlns:a16="http://schemas.microsoft.com/office/drawing/2014/main" xmlns="" id="{9FF23474-18E7-4CF2-8C74-5A4D11993154}"/>
                  </a:ext>
                </a:extLst>
              </p:cNvPr>
              <p:cNvSpPr/>
              <p:nvPr/>
            </p:nvSpPr>
            <p:spPr>
              <a:xfrm>
                <a:off x="16465211" y="10130595"/>
                <a:ext cx="2274" cy="1751"/>
              </a:xfrm>
              <a:custGeom>
                <a:avLst/>
                <a:gdLst>
                  <a:gd name="connsiteX0" fmla="*/ 1137 w 2274"/>
                  <a:gd name="connsiteY0" fmla="*/ 1751 h 1751"/>
                  <a:gd name="connsiteX1" fmla="*/ 1137 w 2274"/>
                  <a:gd name="connsiteY1" fmla="*/ 1751 h 1751"/>
                  <a:gd name="connsiteX2" fmla="*/ 1137 w 2274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4" h="1751">
                    <a:moveTo>
                      <a:pt x="1137" y="1751"/>
                    </a:moveTo>
                    <a:cubicBezTo>
                      <a:pt x="5077" y="1751"/>
                      <a:pt x="-2802" y="-2189"/>
                      <a:pt x="1137" y="1751"/>
                    </a:cubicBezTo>
                    <a:lnTo>
                      <a:pt x="1137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6" name="Freeform: Shape 385">
                <a:extLst>
                  <a:ext uri="{FF2B5EF4-FFF2-40B4-BE49-F238E27FC236}">
                    <a16:creationId xmlns:a16="http://schemas.microsoft.com/office/drawing/2014/main" xmlns="" id="{D77698E1-178C-45A5-8C33-5F65DFFCBA10}"/>
                  </a:ext>
                </a:extLst>
              </p:cNvPr>
              <p:cNvSpPr/>
              <p:nvPr/>
            </p:nvSpPr>
            <p:spPr>
              <a:xfrm>
                <a:off x="16340282" y="10085071"/>
                <a:ext cx="11819" cy="8234"/>
              </a:xfrm>
              <a:custGeom>
                <a:avLst/>
                <a:gdLst>
                  <a:gd name="connsiteX0" fmla="*/ 11819 w 11819"/>
                  <a:gd name="connsiteY0" fmla="*/ 0 h 8234"/>
                  <a:gd name="connsiteX1" fmla="*/ 0 w 11819"/>
                  <a:gd name="connsiteY1" fmla="*/ 3940 h 8234"/>
                  <a:gd name="connsiteX2" fmla="*/ 11819 w 11819"/>
                  <a:gd name="connsiteY2" fmla="*/ 0 h 8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9" h="8234">
                    <a:moveTo>
                      <a:pt x="11819" y="0"/>
                    </a:moveTo>
                    <a:cubicBezTo>
                      <a:pt x="7880" y="0"/>
                      <a:pt x="3940" y="3940"/>
                      <a:pt x="0" y="3940"/>
                    </a:cubicBezTo>
                    <a:cubicBezTo>
                      <a:pt x="0" y="11819"/>
                      <a:pt x="7880" y="788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7" name="Freeform: Shape 386">
                <a:extLst>
                  <a:ext uri="{FF2B5EF4-FFF2-40B4-BE49-F238E27FC236}">
                    <a16:creationId xmlns:a16="http://schemas.microsoft.com/office/drawing/2014/main" xmlns="" id="{18F4C854-808F-40FC-8550-142D8FABBD4E}"/>
                  </a:ext>
                </a:extLst>
              </p:cNvPr>
              <p:cNvSpPr/>
              <p:nvPr/>
            </p:nvSpPr>
            <p:spPr>
              <a:xfrm>
                <a:off x="16371799" y="10045675"/>
                <a:ext cx="11818" cy="19037"/>
              </a:xfrm>
              <a:custGeom>
                <a:avLst/>
                <a:gdLst>
                  <a:gd name="connsiteX0" fmla="*/ 11818 w 11818"/>
                  <a:gd name="connsiteY0" fmla="*/ 0 h 19037"/>
                  <a:gd name="connsiteX1" fmla="*/ 0 w 11818"/>
                  <a:gd name="connsiteY1" fmla="*/ 15759 h 19037"/>
                  <a:gd name="connsiteX2" fmla="*/ 11818 w 11818"/>
                  <a:gd name="connsiteY2" fmla="*/ 0 h 19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9037">
                    <a:moveTo>
                      <a:pt x="11818" y="0"/>
                    </a:moveTo>
                    <a:cubicBezTo>
                      <a:pt x="3939" y="3940"/>
                      <a:pt x="0" y="11819"/>
                      <a:pt x="0" y="15759"/>
                    </a:cubicBezTo>
                    <a:cubicBezTo>
                      <a:pt x="3939" y="27577"/>
                      <a:pt x="11818" y="3940"/>
                      <a:pt x="1181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8" name="Freeform: Shape 387">
                <a:extLst>
                  <a:ext uri="{FF2B5EF4-FFF2-40B4-BE49-F238E27FC236}">
                    <a16:creationId xmlns:a16="http://schemas.microsoft.com/office/drawing/2014/main" xmlns="" id="{3C9A88AF-FF6F-4428-9581-8BBD80AB03FA}"/>
                  </a:ext>
                </a:extLst>
              </p:cNvPr>
              <p:cNvSpPr/>
              <p:nvPr/>
            </p:nvSpPr>
            <p:spPr>
              <a:xfrm>
                <a:off x="16375738" y="10061434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39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89" name="Freeform: Shape 388">
                <a:extLst>
                  <a:ext uri="{FF2B5EF4-FFF2-40B4-BE49-F238E27FC236}">
                    <a16:creationId xmlns:a16="http://schemas.microsoft.com/office/drawing/2014/main" xmlns="" id="{046A9479-D2A4-42A8-8F04-E137F8BD0737}"/>
                  </a:ext>
                </a:extLst>
              </p:cNvPr>
              <p:cNvSpPr/>
              <p:nvPr/>
            </p:nvSpPr>
            <p:spPr>
              <a:xfrm>
                <a:off x="4525523" y="683886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0" name="Freeform: Shape 389">
                <a:extLst>
                  <a:ext uri="{FF2B5EF4-FFF2-40B4-BE49-F238E27FC236}">
                    <a16:creationId xmlns:a16="http://schemas.microsoft.com/office/drawing/2014/main" xmlns="" id="{10A575E4-2481-4A46-8CCE-017789F52B33}"/>
                  </a:ext>
                </a:extLst>
              </p:cNvPr>
              <p:cNvSpPr/>
              <p:nvPr/>
            </p:nvSpPr>
            <p:spPr>
              <a:xfrm>
                <a:off x="4159143" y="6740379"/>
                <a:ext cx="504264" cy="193038"/>
              </a:xfrm>
              <a:custGeom>
                <a:avLst/>
                <a:gdLst>
                  <a:gd name="connsiteX0" fmla="*/ 326984 w 504264"/>
                  <a:gd name="connsiteY0" fmla="*/ 193039 h 193038"/>
                  <a:gd name="connsiteX1" fmla="*/ 409715 w 504264"/>
                  <a:gd name="connsiteY1" fmla="*/ 185159 h 193038"/>
                  <a:gd name="connsiteX2" fmla="*/ 453050 w 504264"/>
                  <a:gd name="connsiteY2" fmla="*/ 185159 h 193038"/>
                  <a:gd name="connsiteX3" fmla="*/ 504265 w 504264"/>
                  <a:gd name="connsiteY3" fmla="*/ 165462 h 193038"/>
                  <a:gd name="connsiteX4" fmla="*/ 472748 w 504264"/>
                  <a:gd name="connsiteY4" fmla="*/ 145764 h 193038"/>
                  <a:gd name="connsiteX5" fmla="*/ 429413 w 504264"/>
                  <a:gd name="connsiteY5" fmla="*/ 137885 h 193038"/>
                  <a:gd name="connsiteX6" fmla="*/ 441232 w 504264"/>
                  <a:gd name="connsiteY6" fmla="*/ 133945 h 193038"/>
                  <a:gd name="connsiteX7" fmla="*/ 441232 w 504264"/>
                  <a:gd name="connsiteY7" fmla="*/ 126066 h 193038"/>
                  <a:gd name="connsiteX8" fmla="*/ 417594 w 504264"/>
                  <a:gd name="connsiteY8" fmla="*/ 118187 h 193038"/>
                  <a:gd name="connsiteX9" fmla="*/ 390017 w 504264"/>
                  <a:gd name="connsiteY9" fmla="*/ 102429 h 193038"/>
                  <a:gd name="connsiteX10" fmla="*/ 382138 w 504264"/>
                  <a:gd name="connsiteY10" fmla="*/ 102429 h 193038"/>
                  <a:gd name="connsiteX11" fmla="*/ 386078 w 504264"/>
                  <a:gd name="connsiteY11" fmla="*/ 98489 h 193038"/>
                  <a:gd name="connsiteX12" fmla="*/ 350621 w 504264"/>
                  <a:gd name="connsiteY12" fmla="*/ 74852 h 193038"/>
                  <a:gd name="connsiteX13" fmla="*/ 354561 w 504264"/>
                  <a:gd name="connsiteY13" fmla="*/ 82731 h 193038"/>
                  <a:gd name="connsiteX14" fmla="*/ 338803 w 504264"/>
                  <a:gd name="connsiteY14" fmla="*/ 70912 h 193038"/>
                  <a:gd name="connsiteX15" fmla="*/ 334863 w 504264"/>
                  <a:gd name="connsiteY15" fmla="*/ 51214 h 193038"/>
                  <a:gd name="connsiteX16" fmla="*/ 303347 w 504264"/>
                  <a:gd name="connsiteY16" fmla="*/ 39396 h 193038"/>
                  <a:gd name="connsiteX17" fmla="*/ 323045 w 504264"/>
                  <a:gd name="connsiteY17" fmla="*/ 47275 h 193038"/>
                  <a:gd name="connsiteX18" fmla="*/ 338803 w 504264"/>
                  <a:gd name="connsiteY18" fmla="*/ 66973 h 193038"/>
                  <a:gd name="connsiteX19" fmla="*/ 323045 w 504264"/>
                  <a:gd name="connsiteY19" fmla="*/ 55154 h 193038"/>
                  <a:gd name="connsiteX20" fmla="*/ 279709 w 504264"/>
                  <a:gd name="connsiteY20" fmla="*/ 39396 h 193038"/>
                  <a:gd name="connsiteX21" fmla="*/ 256072 w 504264"/>
                  <a:gd name="connsiteY21" fmla="*/ 15758 h 193038"/>
                  <a:gd name="connsiteX22" fmla="*/ 236374 w 504264"/>
                  <a:gd name="connsiteY22" fmla="*/ 7879 h 193038"/>
                  <a:gd name="connsiteX23" fmla="*/ 189099 w 504264"/>
                  <a:gd name="connsiteY23" fmla="*/ 3940 h 193038"/>
                  <a:gd name="connsiteX24" fmla="*/ 193039 w 504264"/>
                  <a:gd name="connsiteY24" fmla="*/ 0 h 193038"/>
                  <a:gd name="connsiteX25" fmla="*/ 98489 w 504264"/>
                  <a:gd name="connsiteY25" fmla="*/ 11819 h 193038"/>
                  <a:gd name="connsiteX26" fmla="*/ 51214 w 504264"/>
                  <a:gd name="connsiteY26" fmla="*/ 27577 h 193038"/>
                  <a:gd name="connsiteX27" fmla="*/ 31517 w 504264"/>
                  <a:gd name="connsiteY27" fmla="*/ 47275 h 193038"/>
                  <a:gd name="connsiteX28" fmla="*/ 31517 w 504264"/>
                  <a:gd name="connsiteY28" fmla="*/ 66973 h 193038"/>
                  <a:gd name="connsiteX29" fmla="*/ 0 w 504264"/>
                  <a:gd name="connsiteY29" fmla="*/ 70912 h 193038"/>
                  <a:gd name="connsiteX30" fmla="*/ 23638 w 504264"/>
                  <a:gd name="connsiteY30" fmla="*/ 86670 h 193038"/>
                  <a:gd name="connsiteX31" fmla="*/ 70912 w 504264"/>
                  <a:gd name="connsiteY31" fmla="*/ 59093 h 193038"/>
                  <a:gd name="connsiteX32" fmla="*/ 106368 w 504264"/>
                  <a:gd name="connsiteY32" fmla="*/ 39396 h 193038"/>
                  <a:gd name="connsiteX33" fmla="*/ 165462 w 504264"/>
                  <a:gd name="connsiteY33" fmla="*/ 39396 h 193038"/>
                  <a:gd name="connsiteX34" fmla="*/ 141825 w 504264"/>
                  <a:gd name="connsiteY34" fmla="*/ 47275 h 193038"/>
                  <a:gd name="connsiteX35" fmla="*/ 189099 w 504264"/>
                  <a:gd name="connsiteY35" fmla="*/ 63033 h 193038"/>
                  <a:gd name="connsiteX36" fmla="*/ 189099 w 504264"/>
                  <a:gd name="connsiteY36" fmla="*/ 55154 h 193038"/>
                  <a:gd name="connsiteX37" fmla="*/ 216676 w 504264"/>
                  <a:gd name="connsiteY37" fmla="*/ 63033 h 193038"/>
                  <a:gd name="connsiteX38" fmla="*/ 236374 w 504264"/>
                  <a:gd name="connsiteY38" fmla="*/ 78791 h 193038"/>
                  <a:gd name="connsiteX39" fmla="*/ 263951 w 504264"/>
                  <a:gd name="connsiteY39" fmla="*/ 86670 h 193038"/>
                  <a:gd name="connsiteX40" fmla="*/ 299407 w 504264"/>
                  <a:gd name="connsiteY40" fmla="*/ 86670 h 193038"/>
                  <a:gd name="connsiteX41" fmla="*/ 307286 w 504264"/>
                  <a:gd name="connsiteY41" fmla="*/ 114247 h 193038"/>
                  <a:gd name="connsiteX42" fmla="*/ 358501 w 504264"/>
                  <a:gd name="connsiteY42" fmla="*/ 137885 h 193038"/>
                  <a:gd name="connsiteX43" fmla="*/ 366380 w 504264"/>
                  <a:gd name="connsiteY43" fmla="*/ 157583 h 193038"/>
                  <a:gd name="connsiteX44" fmla="*/ 326984 w 504264"/>
                  <a:gd name="connsiteY44" fmla="*/ 193039 h 193038"/>
                  <a:gd name="connsiteX45" fmla="*/ 366380 w 504264"/>
                  <a:gd name="connsiteY45" fmla="*/ 98489 h 193038"/>
                  <a:gd name="connsiteX46" fmla="*/ 366380 w 504264"/>
                  <a:gd name="connsiteY46" fmla="*/ 98489 h 193038"/>
                  <a:gd name="connsiteX47" fmla="*/ 366380 w 504264"/>
                  <a:gd name="connsiteY47" fmla="*/ 98489 h 193038"/>
                  <a:gd name="connsiteX48" fmla="*/ 224555 w 504264"/>
                  <a:gd name="connsiteY48" fmla="*/ 19698 h 193038"/>
                  <a:gd name="connsiteX49" fmla="*/ 228495 w 504264"/>
                  <a:gd name="connsiteY49" fmla="*/ 19698 h 193038"/>
                  <a:gd name="connsiteX50" fmla="*/ 224555 w 504264"/>
                  <a:gd name="connsiteY50" fmla="*/ 19698 h 193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504264" h="193038">
                    <a:moveTo>
                      <a:pt x="326984" y="193039"/>
                    </a:moveTo>
                    <a:cubicBezTo>
                      <a:pt x="354561" y="193039"/>
                      <a:pt x="382138" y="185159"/>
                      <a:pt x="409715" y="185159"/>
                    </a:cubicBezTo>
                    <a:cubicBezTo>
                      <a:pt x="421534" y="185159"/>
                      <a:pt x="441232" y="193039"/>
                      <a:pt x="453050" y="185159"/>
                    </a:cubicBezTo>
                    <a:cubicBezTo>
                      <a:pt x="460929" y="185159"/>
                      <a:pt x="504265" y="181220"/>
                      <a:pt x="504265" y="165462"/>
                    </a:cubicBezTo>
                    <a:cubicBezTo>
                      <a:pt x="504265" y="165462"/>
                      <a:pt x="476688" y="145764"/>
                      <a:pt x="472748" y="145764"/>
                    </a:cubicBezTo>
                    <a:cubicBezTo>
                      <a:pt x="460929" y="133945"/>
                      <a:pt x="441232" y="141824"/>
                      <a:pt x="429413" y="137885"/>
                    </a:cubicBezTo>
                    <a:cubicBezTo>
                      <a:pt x="433352" y="133945"/>
                      <a:pt x="437292" y="133945"/>
                      <a:pt x="441232" y="133945"/>
                    </a:cubicBezTo>
                    <a:cubicBezTo>
                      <a:pt x="433352" y="126066"/>
                      <a:pt x="441232" y="137885"/>
                      <a:pt x="441232" y="126066"/>
                    </a:cubicBezTo>
                    <a:cubicBezTo>
                      <a:pt x="441232" y="110308"/>
                      <a:pt x="425473" y="126066"/>
                      <a:pt x="417594" y="118187"/>
                    </a:cubicBezTo>
                    <a:cubicBezTo>
                      <a:pt x="405775" y="110308"/>
                      <a:pt x="390017" y="114247"/>
                      <a:pt x="390017" y="102429"/>
                    </a:cubicBezTo>
                    <a:cubicBezTo>
                      <a:pt x="386078" y="102429"/>
                      <a:pt x="386078" y="102429"/>
                      <a:pt x="382138" y="102429"/>
                    </a:cubicBezTo>
                    <a:cubicBezTo>
                      <a:pt x="382138" y="102429"/>
                      <a:pt x="386078" y="98489"/>
                      <a:pt x="386078" y="98489"/>
                    </a:cubicBezTo>
                    <a:cubicBezTo>
                      <a:pt x="370319" y="98489"/>
                      <a:pt x="370319" y="78791"/>
                      <a:pt x="350621" y="74852"/>
                    </a:cubicBezTo>
                    <a:cubicBezTo>
                      <a:pt x="350621" y="74852"/>
                      <a:pt x="350621" y="78791"/>
                      <a:pt x="354561" y="82731"/>
                    </a:cubicBezTo>
                    <a:cubicBezTo>
                      <a:pt x="350621" y="78791"/>
                      <a:pt x="338803" y="78791"/>
                      <a:pt x="338803" y="70912"/>
                    </a:cubicBezTo>
                    <a:cubicBezTo>
                      <a:pt x="358501" y="78791"/>
                      <a:pt x="334863" y="55154"/>
                      <a:pt x="334863" y="51214"/>
                    </a:cubicBezTo>
                    <a:cubicBezTo>
                      <a:pt x="326984" y="47275"/>
                      <a:pt x="315165" y="31517"/>
                      <a:pt x="303347" y="39396"/>
                    </a:cubicBezTo>
                    <a:cubicBezTo>
                      <a:pt x="311226" y="47275"/>
                      <a:pt x="319105" y="43335"/>
                      <a:pt x="323045" y="47275"/>
                    </a:cubicBezTo>
                    <a:cubicBezTo>
                      <a:pt x="334863" y="55154"/>
                      <a:pt x="330924" y="59093"/>
                      <a:pt x="338803" y="66973"/>
                    </a:cubicBezTo>
                    <a:cubicBezTo>
                      <a:pt x="334863" y="70912"/>
                      <a:pt x="326984" y="59093"/>
                      <a:pt x="323045" y="55154"/>
                    </a:cubicBezTo>
                    <a:cubicBezTo>
                      <a:pt x="307286" y="51214"/>
                      <a:pt x="295467" y="43335"/>
                      <a:pt x="279709" y="39396"/>
                    </a:cubicBezTo>
                    <a:cubicBezTo>
                      <a:pt x="271830" y="39396"/>
                      <a:pt x="252132" y="19698"/>
                      <a:pt x="256072" y="15758"/>
                    </a:cubicBezTo>
                    <a:cubicBezTo>
                      <a:pt x="248193" y="11819"/>
                      <a:pt x="236374" y="19698"/>
                      <a:pt x="236374" y="7879"/>
                    </a:cubicBezTo>
                    <a:cubicBezTo>
                      <a:pt x="232434" y="11819"/>
                      <a:pt x="189099" y="3940"/>
                      <a:pt x="189099" y="3940"/>
                    </a:cubicBezTo>
                    <a:cubicBezTo>
                      <a:pt x="196978" y="0"/>
                      <a:pt x="189099" y="3940"/>
                      <a:pt x="193039" y="0"/>
                    </a:cubicBezTo>
                    <a:cubicBezTo>
                      <a:pt x="165462" y="7879"/>
                      <a:pt x="133945" y="3940"/>
                      <a:pt x="98489" y="11819"/>
                    </a:cubicBezTo>
                    <a:cubicBezTo>
                      <a:pt x="86671" y="11819"/>
                      <a:pt x="59093" y="23637"/>
                      <a:pt x="51214" y="27577"/>
                    </a:cubicBezTo>
                    <a:cubicBezTo>
                      <a:pt x="43335" y="31517"/>
                      <a:pt x="35456" y="39396"/>
                      <a:pt x="31517" y="47275"/>
                    </a:cubicBezTo>
                    <a:cubicBezTo>
                      <a:pt x="23638" y="55154"/>
                      <a:pt x="31517" y="59093"/>
                      <a:pt x="31517" y="66973"/>
                    </a:cubicBezTo>
                    <a:cubicBezTo>
                      <a:pt x="19698" y="63033"/>
                      <a:pt x="11819" y="78791"/>
                      <a:pt x="0" y="70912"/>
                    </a:cubicBezTo>
                    <a:cubicBezTo>
                      <a:pt x="3940" y="90610"/>
                      <a:pt x="27577" y="63033"/>
                      <a:pt x="23638" y="86670"/>
                    </a:cubicBezTo>
                    <a:cubicBezTo>
                      <a:pt x="35456" y="74852"/>
                      <a:pt x="55154" y="59093"/>
                      <a:pt x="70912" y="59093"/>
                    </a:cubicBezTo>
                    <a:cubicBezTo>
                      <a:pt x="82731" y="59093"/>
                      <a:pt x="94550" y="43335"/>
                      <a:pt x="106368" y="39396"/>
                    </a:cubicBezTo>
                    <a:cubicBezTo>
                      <a:pt x="114247" y="35456"/>
                      <a:pt x="165462" y="23637"/>
                      <a:pt x="165462" y="39396"/>
                    </a:cubicBezTo>
                    <a:cubicBezTo>
                      <a:pt x="165462" y="43335"/>
                      <a:pt x="145764" y="47275"/>
                      <a:pt x="141825" y="47275"/>
                    </a:cubicBezTo>
                    <a:cubicBezTo>
                      <a:pt x="153643" y="63033"/>
                      <a:pt x="173341" y="55154"/>
                      <a:pt x="189099" y="63033"/>
                    </a:cubicBezTo>
                    <a:cubicBezTo>
                      <a:pt x="189099" y="59093"/>
                      <a:pt x="189099" y="59093"/>
                      <a:pt x="189099" y="55154"/>
                    </a:cubicBezTo>
                    <a:cubicBezTo>
                      <a:pt x="193039" y="63033"/>
                      <a:pt x="208797" y="66973"/>
                      <a:pt x="216676" y="63033"/>
                    </a:cubicBezTo>
                    <a:cubicBezTo>
                      <a:pt x="224555" y="63033"/>
                      <a:pt x="232434" y="70912"/>
                      <a:pt x="236374" y="78791"/>
                    </a:cubicBezTo>
                    <a:cubicBezTo>
                      <a:pt x="240314" y="86670"/>
                      <a:pt x="256072" y="82731"/>
                      <a:pt x="263951" y="86670"/>
                    </a:cubicBezTo>
                    <a:cubicBezTo>
                      <a:pt x="279709" y="94550"/>
                      <a:pt x="283649" y="82731"/>
                      <a:pt x="299407" y="86670"/>
                    </a:cubicBezTo>
                    <a:cubicBezTo>
                      <a:pt x="303347" y="82731"/>
                      <a:pt x="307286" y="110308"/>
                      <a:pt x="307286" y="114247"/>
                    </a:cubicBezTo>
                    <a:cubicBezTo>
                      <a:pt x="311226" y="137885"/>
                      <a:pt x="338803" y="141824"/>
                      <a:pt x="358501" y="137885"/>
                    </a:cubicBezTo>
                    <a:cubicBezTo>
                      <a:pt x="362440" y="137885"/>
                      <a:pt x="370319" y="153643"/>
                      <a:pt x="366380" y="157583"/>
                    </a:cubicBezTo>
                    <a:cubicBezTo>
                      <a:pt x="350621" y="173341"/>
                      <a:pt x="326984" y="173341"/>
                      <a:pt x="326984" y="193039"/>
                    </a:cubicBezTo>
                    <a:close/>
                    <a:moveTo>
                      <a:pt x="366380" y="98489"/>
                    </a:moveTo>
                    <a:cubicBezTo>
                      <a:pt x="362440" y="90610"/>
                      <a:pt x="370319" y="94550"/>
                      <a:pt x="366380" y="98489"/>
                    </a:cubicBezTo>
                    <a:lnTo>
                      <a:pt x="366380" y="98489"/>
                    </a:lnTo>
                    <a:close/>
                    <a:moveTo>
                      <a:pt x="224555" y="19698"/>
                    </a:moveTo>
                    <a:cubicBezTo>
                      <a:pt x="224555" y="19698"/>
                      <a:pt x="228495" y="19698"/>
                      <a:pt x="228495" y="19698"/>
                    </a:cubicBezTo>
                    <a:cubicBezTo>
                      <a:pt x="228495" y="19698"/>
                      <a:pt x="228495" y="19698"/>
                      <a:pt x="224555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1" name="Freeform: Shape 390">
                <a:extLst>
                  <a:ext uri="{FF2B5EF4-FFF2-40B4-BE49-F238E27FC236}">
                    <a16:creationId xmlns:a16="http://schemas.microsoft.com/office/drawing/2014/main" xmlns="" id="{EBFA5112-10DC-4FC4-88D9-FF3E38AC0E0B}"/>
                  </a:ext>
                </a:extLst>
              </p:cNvPr>
              <p:cNvSpPr/>
              <p:nvPr/>
            </p:nvSpPr>
            <p:spPr>
              <a:xfrm>
                <a:off x="5037667" y="7425864"/>
                <a:ext cx="9424" cy="5571"/>
              </a:xfrm>
              <a:custGeom>
                <a:avLst/>
                <a:gdLst>
                  <a:gd name="connsiteX0" fmla="*/ 0 w 9424"/>
                  <a:gd name="connsiteY0" fmla="*/ 3940 h 5571"/>
                  <a:gd name="connsiteX1" fmla="*/ 7879 w 9424"/>
                  <a:gd name="connsiteY1" fmla="*/ 0 h 5571"/>
                  <a:gd name="connsiteX2" fmla="*/ 0 w 9424"/>
                  <a:gd name="connsiteY2" fmla="*/ 3940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5571">
                    <a:moveTo>
                      <a:pt x="0" y="3940"/>
                    </a:moveTo>
                    <a:cubicBezTo>
                      <a:pt x="7879" y="7879"/>
                      <a:pt x="11819" y="3940"/>
                      <a:pt x="7879" y="0"/>
                    </a:cubicBezTo>
                    <a:cubicBezTo>
                      <a:pt x="3940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2" name="Freeform: Shape 391">
                <a:extLst>
                  <a:ext uri="{FF2B5EF4-FFF2-40B4-BE49-F238E27FC236}">
                    <a16:creationId xmlns:a16="http://schemas.microsoft.com/office/drawing/2014/main" xmlns="" id="{5397BF5A-BA49-41BC-A89C-77AC478F7F3F}"/>
                  </a:ext>
                </a:extLst>
              </p:cNvPr>
              <p:cNvSpPr/>
              <p:nvPr/>
            </p:nvSpPr>
            <p:spPr>
              <a:xfrm>
                <a:off x="5088881" y="7421924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3" name="Freeform: Shape 392">
                <a:extLst>
                  <a:ext uri="{FF2B5EF4-FFF2-40B4-BE49-F238E27FC236}">
                    <a16:creationId xmlns:a16="http://schemas.microsoft.com/office/drawing/2014/main" xmlns="" id="{6F5FE209-7875-4767-8F48-7CB04817E674}"/>
                  </a:ext>
                </a:extLst>
              </p:cNvPr>
              <p:cNvSpPr/>
              <p:nvPr/>
            </p:nvSpPr>
            <p:spPr>
              <a:xfrm>
                <a:off x="5088881" y="7414045"/>
                <a:ext cx="29788" cy="18713"/>
              </a:xfrm>
              <a:custGeom>
                <a:avLst/>
                <a:gdLst>
                  <a:gd name="connsiteX0" fmla="*/ 27577 w 29788"/>
                  <a:gd name="connsiteY0" fmla="*/ 0 h 18713"/>
                  <a:gd name="connsiteX1" fmla="*/ 11819 w 29788"/>
                  <a:gd name="connsiteY1" fmla="*/ 7879 h 18713"/>
                  <a:gd name="connsiteX2" fmla="*/ 0 w 29788"/>
                  <a:gd name="connsiteY2" fmla="*/ 7879 h 18713"/>
                  <a:gd name="connsiteX3" fmla="*/ 27577 w 29788"/>
                  <a:gd name="connsiteY3" fmla="*/ 0 h 18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788" h="18713">
                    <a:moveTo>
                      <a:pt x="27577" y="0"/>
                    </a:moveTo>
                    <a:cubicBezTo>
                      <a:pt x="23637" y="3940"/>
                      <a:pt x="15758" y="11819"/>
                      <a:pt x="11819" y="7879"/>
                    </a:cubicBezTo>
                    <a:cubicBezTo>
                      <a:pt x="7879" y="3940"/>
                      <a:pt x="0" y="3940"/>
                      <a:pt x="0" y="7879"/>
                    </a:cubicBezTo>
                    <a:cubicBezTo>
                      <a:pt x="0" y="19698"/>
                      <a:pt x="39396" y="27577"/>
                      <a:pt x="2757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4" name="Freeform: Shape 393">
                <a:extLst>
                  <a:ext uri="{FF2B5EF4-FFF2-40B4-BE49-F238E27FC236}">
                    <a16:creationId xmlns:a16="http://schemas.microsoft.com/office/drawing/2014/main" xmlns="" id="{AB74041A-EA9B-4897-82C3-A332ACAAFBE6}"/>
                  </a:ext>
                </a:extLst>
              </p:cNvPr>
              <p:cNvSpPr/>
              <p:nvPr/>
            </p:nvSpPr>
            <p:spPr>
              <a:xfrm>
                <a:off x="8669947" y="5006361"/>
                <a:ext cx="8683" cy="4548"/>
              </a:xfrm>
              <a:custGeom>
                <a:avLst/>
                <a:gdLst>
                  <a:gd name="connsiteX0" fmla="*/ 7879 w 8683"/>
                  <a:gd name="connsiteY0" fmla="*/ 4549 h 4548"/>
                  <a:gd name="connsiteX1" fmla="*/ 0 w 8683"/>
                  <a:gd name="connsiteY1" fmla="*/ 4549 h 4548"/>
                  <a:gd name="connsiteX2" fmla="*/ 7879 w 8683"/>
                  <a:gd name="connsiteY2" fmla="*/ 4549 h 4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683" h="4548">
                    <a:moveTo>
                      <a:pt x="7879" y="4549"/>
                    </a:moveTo>
                    <a:cubicBezTo>
                      <a:pt x="11819" y="-3330"/>
                      <a:pt x="0" y="609"/>
                      <a:pt x="0" y="4549"/>
                    </a:cubicBezTo>
                    <a:cubicBezTo>
                      <a:pt x="0" y="4549"/>
                      <a:pt x="3940" y="4549"/>
                      <a:pt x="7879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5" name="Freeform: Shape 394">
                <a:extLst>
                  <a:ext uri="{FF2B5EF4-FFF2-40B4-BE49-F238E27FC236}">
                    <a16:creationId xmlns:a16="http://schemas.microsoft.com/office/drawing/2014/main" xmlns="" id="{6899014A-F9A6-4416-A6E8-5BEE50E2603E}"/>
                  </a:ext>
                </a:extLst>
              </p:cNvPr>
              <p:cNvSpPr/>
              <p:nvPr/>
            </p:nvSpPr>
            <p:spPr>
              <a:xfrm>
                <a:off x="13083246" y="7583446"/>
                <a:ext cx="4704" cy="11818"/>
              </a:xfrm>
              <a:custGeom>
                <a:avLst/>
                <a:gdLst>
                  <a:gd name="connsiteX0" fmla="*/ 2954 w 4704"/>
                  <a:gd name="connsiteY0" fmla="*/ 11819 h 11818"/>
                  <a:gd name="connsiteX1" fmla="*/ 2954 w 4704"/>
                  <a:gd name="connsiteY1" fmla="*/ 11819 h 11818"/>
                  <a:gd name="connsiteX2" fmla="*/ 2954 w 4704"/>
                  <a:gd name="connsiteY2" fmla="*/ 0 h 11818"/>
                  <a:gd name="connsiteX3" fmla="*/ 2954 w 4704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04" h="11818">
                    <a:moveTo>
                      <a:pt x="2954" y="11819"/>
                    </a:moveTo>
                    <a:cubicBezTo>
                      <a:pt x="2954" y="11819"/>
                      <a:pt x="2954" y="11819"/>
                      <a:pt x="2954" y="11819"/>
                    </a:cubicBezTo>
                    <a:cubicBezTo>
                      <a:pt x="6894" y="7879"/>
                      <a:pt x="2954" y="3940"/>
                      <a:pt x="2954" y="0"/>
                    </a:cubicBezTo>
                    <a:cubicBezTo>
                      <a:pt x="-985" y="3940"/>
                      <a:pt x="-985" y="3940"/>
                      <a:pt x="2954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6" name="Freeform: Shape 395">
                <a:extLst>
                  <a:ext uri="{FF2B5EF4-FFF2-40B4-BE49-F238E27FC236}">
                    <a16:creationId xmlns:a16="http://schemas.microsoft.com/office/drawing/2014/main" xmlns="" id="{F5822359-942B-4EDC-AA3D-1B7804143389}"/>
                  </a:ext>
                </a:extLst>
              </p:cNvPr>
              <p:cNvSpPr/>
              <p:nvPr/>
            </p:nvSpPr>
            <p:spPr>
              <a:xfrm>
                <a:off x="13105898" y="7607084"/>
                <a:ext cx="7879" cy="19697"/>
              </a:xfrm>
              <a:custGeom>
                <a:avLst/>
                <a:gdLst>
                  <a:gd name="connsiteX0" fmla="*/ 7880 w 7879"/>
                  <a:gd name="connsiteY0" fmla="*/ 19698 h 19697"/>
                  <a:gd name="connsiteX1" fmla="*/ 0 w 7879"/>
                  <a:gd name="connsiteY1" fmla="*/ 0 h 19697"/>
                  <a:gd name="connsiteX2" fmla="*/ 7880 w 7879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19697">
                    <a:moveTo>
                      <a:pt x="7880" y="19698"/>
                    </a:moveTo>
                    <a:cubicBezTo>
                      <a:pt x="7880" y="11819"/>
                      <a:pt x="3940" y="7879"/>
                      <a:pt x="0" y="0"/>
                    </a:cubicBezTo>
                    <a:cubicBezTo>
                      <a:pt x="0" y="7879"/>
                      <a:pt x="3940" y="15758"/>
                      <a:pt x="7880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7" name="Freeform: Shape 396">
                <a:extLst>
                  <a:ext uri="{FF2B5EF4-FFF2-40B4-BE49-F238E27FC236}">
                    <a16:creationId xmlns:a16="http://schemas.microsoft.com/office/drawing/2014/main" xmlns="" id="{50B46093-C102-4122-8A63-8C14E4026EC7}"/>
                  </a:ext>
                </a:extLst>
              </p:cNvPr>
              <p:cNvSpPr/>
              <p:nvPr/>
            </p:nvSpPr>
            <p:spPr>
              <a:xfrm>
                <a:off x="13137415" y="7662238"/>
                <a:ext cx="7878" cy="15758"/>
              </a:xfrm>
              <a:custGeom>
                <a:avLst/>
                <a:gdLst>
                  <a:gd name="connsiteX0" fmla="*/ 3940 w 7878"/>
                  <a:gd name="connsiteY0" fmla="*/ 0 h 15758"/>
                  <a:gd name="connsiteX1" fmla="*/ 7879 w 7878"/>
                  <a:gd name="connsiteY1" fmla="*/ 15758 h 15758"/>
                  <a:gd name="connsiteX2" fmla="*/ 3940 w 7878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15758">
                    <a:moveTo>
                      <a:pt x="3940" y="0"/>
                    </a:moveTo>
                    <a:cubicBezTo>
                      <a:pt x="0" y="7879"/>
                      <a:pt x="-3940" y="11819"/>
                      <a:pt x="7879" y="15758"/>
                    </a:cubicBezTo>
                    <a:cubicBezTo>
                      <a:pt x="7879" y="7879"/>
                      <a:pt x="7879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8" name="Freeform: Shape 397">
                <a:extLst>
                  <a:ext uri="{FF2B5EF4-FFF2-40B4-BE49-F238E27FC236}">
                    <a16:creationId xmlns:a16="http://schemas.microsoft.com/office/drawing/2014/main" xmlns="" id="{1006695D-D6C2-4B76-9AA0-F3492F75205A}"/>
                  </a:ext>
                </a:extLst>
              </p:cNvPr>
              <p:cNvSpPr/>
              <p:nvPr/>
            </p:nvSpPr>
            <p:spPr>
              <a:xfrm>
                <a:off x="13145732" y="7504655"/>
                <a:ext cx="8050" cy="11818"/>
              </a:xfrm>
              <a:custGeom>
                <a:avLst/>
                <a:gdLst>
                  <a:gd name="connsiteX0" fmla="*/ 3502 w 8050"/>
                  <a:gd name="connsiteY0" fmla="*/ 0 h 11818"/>
                  <a:gd name="connsiteX1" fmla="*/ 3502 w 8050"/>
                  <a:gd name="connsiteY1" fmla="*/ 11819 h 11818"/>
                  <a:gd name="connsiteX2" fmla="*/ 3502 w 8050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050" h="11818">
                    <a:moveTo>
                      <a:pt x="3502" y="0"/>
                    </a:moveTo>
                    <a:cubicBezTo>
                      <a:pt x="3502" y="3940"/>
                      <a:pt x="-4377" y="3940"/>
                      <a:pt x="3502" y="11819"/>
                    </a:cubicBezTo>
                    <a:cubicBezTo>
                      <a:pt x="7441" y="7879"/>
                      <a:pt x="11381" y="3940"/>
                      <a:pt x="350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399" name="Freeform: Shape 398">
                <a:extLst>
                  <a:ext uri="{FF2B5EF4-FFF2-40B4-BE49-F238E27FC236}">
                    <a16:creationId xmlns:a16="http://schemas.microsoft.com/office/drawing/2014/main" xmlns="" id="{8E9EEAC6-6C5F-4C53-852C-1E6BBE1A3282}"/>
                  </a:ext>
                </a:extLst>
              </p:cNvPr>
              <p:cNvSpPr/>
              <p:nvPr/>
            </p:nvSpPr>
            <p:spPr>
              <a:xfrm>
                <a:off x="13149233" y="7488897"/>
                <a:ext cx="3939" cy="9424"/>
              </a:xfrm>
              <a:custGeom>
                <a:avLst/>
                <a:gdLst>
                  <a:gd name="connsiteX0" fmla="*/ 0 w 3939"/>
                  <a:gd name="connsiteY0" fmla="*/ 0 h 9424"/>
                  <a:gd name="connsiteX1" fmla="*/ 3940 w 3939"/>
                  <a:gd name="connsiteY1" fmla="*/ 7879 h 9424"/>
                  <a:gd name="connsiteX2" fmla="*/ 0 w 3939"/>
                  <a:gd name="connsiteY2" fmla="*/ 0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" h="9424">
                    <a:moveTo>
                      <a:pt x="0" y="0"/>
                    </a:moveTo>
                    <a:cubicBezTo>
                      <a:pt x="0" y="7879"/>
                      <a:pt x="3940" y="11819"/>
                      <a:pt x="3940" y="7879"/>
                    </a:cubicBezTo>
                    <a:cubicBezTo>
                      <a:pt x="394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0" name="Freeform: Shape 399">
                <a:extLst>
                  <a:ext uri="{FF2B5EF4-FFF2-40B4-BE49-F238E27FC236}">
                    <a16:creationId xmlns:a16="http://schemas.microsoft.com/office/drawing/2014/main" xmlns="" id="{4A3C517B-B357-420B-A1AC-2775CA41451F}"/>
                  </a:ext>
                </a:extLst>
              </p:cNvPr>
              <p:cNvSpPr/>
              <p:nvPr/>
            </p:nvSpPr>
            <p:spPr>
              <a:xfrm>
                <a:off x="13249306" y="7358891"/>
                <a:ext cx="10235" cy="11818"/>
              </a:xfrm>
              <a:custGeom>
                <a:avLst/>
                <a:gdLst>
                  <a:gd name="connsiteX0" fmla="*/ 10236 w 10235"/>
                  <a:gd name="connsiteY0" fmla="*/ 11819 h 11818"/>
                  <a:gd name="connsiteX1" fmla="*/ 2356 w 10235"/>
                  <a:gd name="connsiteY1" fmla="*/ 0 h 11818"/>
                  <a:gd name="connsiteX2" fmla="*/ 10236 w 10235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35" h="11818">
                    <a:moveTo>
                      <a:pt x="10236" y="11819"/>
                    </a:moveTo>
                    <a:cubicBezTo>
                      <a:pt x="10236" y="7879"/>
                      <a:pt x="10236" y="3940"/>
                      <a:pt x="2356" y="0"/>
                    </a:cubicBezTo>
                    <a:cubicBezTo>
                      <a:pt x="-1584" y="3940"/>
                      <a:pt x="-1584" y="11819"/>
                      <a:pt x="10236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1" name="Freeform: Shape 400">
                <a:extLst>
                  <a:ext uri="{FF2B5EF4-FFF2-40B4-BE49-F238E27FC236}">
                    <a16:creationId xmlns:a16="http://schemas.microsoft.com/office/drawing/2014/main" xmlns="" id="{41092CF3-4DBE-4640-AAD9-FBF1A72233FA}"/>
                  </a:ext>
                </a:extLst>
              </p:cNvPr>
              <p:cNvSpPr/>
              <p:nvPr/>
            </p:nvSpPr>
            <p:spPr>
              <a:xfrm>
                <a:off x="13263480" y="7378589"/>
                <a:ext cx="3939" cy="15758"/>
              </a:xfrm>
              <a:custGeom>
                <a:avLst/>
                <a:gdLst>
                  <a:gd name="connsiteX0" fmla="*/ 3940 w 3939"/>
                  <a:gd name="connsiteY0" fmla="*/ 15758 h 15758"/>
                  <a:gd name="connsiteX1" fmla="*/ 0 w 3939"/>
                  <a:gd name="connsiteY1" fmla="*/ 0 h 15758"/>
                  <a:gd name="connsiteX2" fmla="*/ 3940 w 3939"/>
                  <a:gd name="connsiteY2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" h="15758">
                    <a:moveTo>
                      <a:pt x="3940" y="15758"/>
                    </a:moveTo>
                    <a:cubicBezTo>
                      <a:pt x="3940" y="11819"/>
                      <a:pt x="3940" y="3940"/>
                      <a:pt x="0" y="0"/>
                    </a:cubicBezTo>
                    <a:cubicBezTo>
                      <a:pt x="0" y="7879"/>
                      <a:pt x="0" y="11819"/>
                      <a:pt x="394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2" name="Freeform: Shape 401">
                <a:extLst>
                  <a:ext uri="{FF2B5EF4-FFF2-40B4-BE49-F238E27FC236}">
                    <a16:creationId xmlns:a16="http://schemas.microsoft.com/office/drawing/2014/main" xmlns="" id="{56F673D4-080D-46F7-BDA0-075E66560EEB}"/>
                  </a:ext>
                </a:extLst>
              </p:cNvPr>
              <p:cNvSpPr/>
              <p:nvPr/>
            </p:nvSpPr>
            <p:spPr>
              <a:xfrm>
                <a:off x="15453879" y="9159273"/>
                <a:ext cx="7879" cy="15758"/>
              </a:xfrm>
              <a:custGeom>
                <a:avLst/>
                <a:gdLst>
                  <a:gd name="connsiteX0" fmla="*/ 3940 w 7879"/>
                  <a:gd name="connsiteY0" fmla="*/ 0 h 15758"/>
                  <a:gd name="connsiteX1" fmla="*/ 0 w 7879"/>
                  <a:gd name="connsiteY1" fmla="*/ 15759 h 15758"/>
                  <a:gd name="connsiteX2" fmla="*/ 7880 w 7879"/>
                  <a:gd name="connsiteY2" fmla="*/ 11819 h 15758"/>
                  <a:gd name="connsiteX3" fmla="*/ 3940 w 7879"/>
                  <a:gd name="connsiteY3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15758">
                    <a:moveTo>
                      <a:pt x="3940" y="0"/>
                    </a:moveTo>
                    <a:cubicBezTo>
                      <a:pt x="0" y="3940"/>
                      <a:pt x="0" y="11819"/>
                      <a:pt x="0" y="15759"/>
                    </a:cubicBezTo>
                    <a:cubicBezTo>
                      <a:pt x="3940" y="15759"/>
                      <a:pt x="3940" y="11819"/>
                      <a:pt x="7880" y="11819"/>
                    </a:cubicBezTo>
                    <a:cubicBezTo>
                      <a:pt x="7880" y="7880"/>
                      <a:pt x="3940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3" name="Freeform: Shape 402">
                <a:extLst>
                  <a:ext uri="{FF2B5EF4-FFF2-40B4-BE49-F238E27FC236}">
                    <a16:creationId xmlns:a16="http://schemas.microsoft.com/office/drawing/2014/main" xmlns="" id="{E52097BD-067A-48F0-B485-FB42655986E0}"/>
                  </a:ext>
                </a:extLst>
              </p:cNvPr>
              <p:cNvSpPr/>
              <p:nvPr/>
            </p:nvSpPr>
            <p:spPr>
              <a:xfrm>
                <a:off x="15460008" y="9169341"/>
                <a:ext cx="1751" cy="1750"/>
              </a:xfrm>
              <a:custGeom>
                <a:avLst/>
                <a:gdLst>
                  <a:gd name="connsiteX0" fmla="*/ 1751 w 1751"/>
                  <a:gd name="connsiteY0" fmla="*/ 1751 h 1750"/>
                  <a:gd name="connsiteX1" fmla="*/ 1751 w 1751"/>
                  <a:gd name="connsiteY1" fmla="*/ 1751 h 1750"/>
                  <a:gd name="connsiteX2" fmla="*/ 1751 w 1751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1751"/>
                    </a:moveTo>
                    <a:cubicBezTo>
                      <a:pt x="-2189" y="1751"/>
                      <a:pt x="1751" y="-2188"/>
                      <a:pt x="1751" y="1751"/>
                    </a:cubicBezTo>
                    <a:lnTo>
                      <a:pt x="1751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4" name="Freeform: Shape 403">
                <a:extLst>
                  <a:ext uri="{FF2B5EF4-FFF2-40B4-BE49-F238E27FC236}">
                    <a16:creationId xmlns:a16="http://schemas.microsoft.com/office/drawing/2014/main" xmlns="" id="{13A92F76-22E0-4E5C-9D74-2F4FFEF4DE30}"/>
                  </a:ext>
                </a:extLst>
              </p:cNvPr>
              <p:cNvSpPr/>
              <p:nvPr/>
            </p:nvSpPr>
            <p:spPr>
              <a:xfrm>
                <a:off x="14910220" y="8702283"/>
                <a:ext cx="11818" cy="11818"/>
              </a:xfrm>
              <a:custGeom>
                <a:avLst/>
                <a:gdLst>
                  <a:gd name="connsiteX0" fmla="*/ 0 w 11818"/>
                  <a:gd name="connsiteY0" fmla="*/ 11819 h 11818"/>
                  <a:gd name="connsiteX1" fmla="*/ 11818 w 11818"/>
                  <a:gd name="connsiteY1" fmla="*/ 0 h 11818"/>
                  <a:gd name="connsiteX2" fmla="*/ 0 w 11818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1818">
                    <a:moveTo>
                      <a:pt x="0" y="11819"/>
                    </a:moveTo>
                    <a:cubicBezTo>
                      <a:pt x="3940" y="7879"/>
                      <a:pt x="7878" y="3940"/>
                      <a:pt x="11818" y="0"/>
                    </a:cubicBezTo>
                    <a:cubicBezTo>
                      <a:pt x="0" y="3940"/>
                      <a:pt x="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5" name="Freeform: Shape 404">
                <a:extLst>
                  <a:ext uri="{FF2B5EF4-FFF2-40B4-BE49-F238E27FC236}">
                    <a16:creationId xmlns:a16="http://schemas.microsoft.com/office/drawing/2014/main" xmlns="" id="{49F840F2-BE49-4F24-BB19-DA4C40F24F60}"/>
                  </a:ext>
                </a:extLst>
              </p:cNvPr>
              <p:cNvSpPr/>
              <p:nvPr/>
            </p:nvSpPr>
            <p:spPr>
              <a:xfrm>
                <a:off x="14910220" y="8682585"/>
                <a:ext cx="15758" cy="11818"/>
              </a:xfrm>
              <a:custGeom>
                <a:avLst/>
                <a:gdLst>
                  <a:gd name="connsiteX0" fmla="*/ 15758 w 15758"/>
                  <a:gd name="connsiteY0" fmla="*/ 0 h 11818"/>
                  <a:gd name="connsiteX1" fmla="*/ 0 w 15758"/>
                  <a:gd name="connsiteY1" fmla="*/ 11819 h 11818"/>
                  <a:gd name="connsiteX2" fmla="*/ 15758 w 15758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11818">
                    <a:moveTo>
                      <a:pt x="15758" y="0"/>
                    </a:moveTo>
                    <a:cubicBezTo>
                      <a:pt x="7878" y="0"/>
                      <a:pt x="3940" y="3940"/>
                      <a:pt x="0" y="11819"/>
                    </a:cubicBezTo>
                    <a:cubicBezTo>
                      <a:pt x="3940" y="7879"/>
                      <a:pt x="11818" y="3940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6" name="Freeform: Shape 405">
                <a:extLst>
                  <a:ext uri="{FF2B5EF4-FFF2-40B4-BE49-F238E27FC236}">
                    <a16:creationId xmlns:a16="http://schemas.microsoft.com/office/drawing/2014/main" xmlns="" id="{DBA9BE5F-A4BB-4135-B83A-3D06334302EE}"/>
                  </a:ext>
                </a:extLst>
              </p:cNvPr>
              <p:cNvSpPr/>
              <p:nvPr/>
            </p:nvSpPr>
            <p:spPr>
              <a:xfrm>
                <a:off x="14929918" y="8655008"/>
                <a:ext cx="15758" cy="27577"/>
              </a:xfrm>
              <a:custGeom>
                <a:avLst/>
                <a:gdLst>
                  <a:gd name="connsiteX0" fmla="*/ 15758 w 15758"/>
                  <a:gd name="connsiteY0" fmla="*/ 0 h 27577"/>
                  <a:gd name="connsiteX1" fmla="*/ 0 w 15758"/>
                  <a:gd name="connsiteY1" fmla="*/ 23637 h 27577"/>
                  <a:gd name="connsiteX2" fmla="*/ 0 w 15758"/>
                  <a:gd name="connsiteY2" fmla="*/ 27577 h 27577"/>
                  <a:gd name="connsiteX3" fmla="*/ 15758 w 15758"/>
                  <a:gd name="connsiteY3" fmla="*/ 0 h 27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27577">
                    <a:moveTo>
                      <a:pt x="15758" y="0"/>
                    </a:moveTo>
                    <a:cubicBezTo>
                      <a:pt x="11818" y="3940"/>
                      <a:pt x="3940" y="15758"/>
                      <a:pt x="0" y="23637"/>
                    </a:cubicBezTo>
                    <a:cubicBezTo>
                      <a:pt x="0" y="23637"/>
                      <a:pt x="0" y="23637"/>
                      <a:pt x="0" y="27577"/>
                    </a:cubicBezTo>
                    <a:cubicBezTo>
                      <a:pt x="7878" y="19698"/>
                      <a:pt x="15758" y="7879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7" name="Freeform: Shape 406">
                <a:extLst>
                  <a:ext uri="{FF2B5EF4-FFF2-40B4-BE49-F238E27FC236}">
                    <a16:creationId xmlns:a16="http://schemas.microsoft.com/office/drawing/2014/main" xmlns="" id="{8B4292E9-1454-4077-B8F8-9997A7667292}"/>
                  </a:ext>
                </a:extLst>
              </p:cNvPr>
              <p:cNvSpPr/>
              <p:nvPr/>
            </p:nvSpPr>
            <p:spPr>
              <a:xfrm>
                <a:off x="14610813" y="8665514"/>
                <a:ext cx="73463" cy="36769"/>
              </a:xfrm>
              <a:custGeom>
                <a:avLst/>
                <a:gdLst>
                  <a:gd name="connsiteX0" fmla="*/ 70912 w 73463"/>
                  <a:gd name="connsiteY0" fmla="*/ 17072 h 36769"/>
                  <a:gd name="connsiteX1" fmla="*/ 55154 w 73463"/>
                  <a:gd name="connsiteY1" fmla="*/ 1313 h 36769"/>
                  <a:gd name="connsiteX2" fmla="*/ 31516 w 73463"/>
                  <a:gd name="connsiteY2" fmla="*/ 5253 h 36769"/>
                  <a:gd name="connsiteX3" fmla="*/ 15758 w 73463"/>
                  <a:gd name="connsiteY3" fmla="*/ 5253 h 36769"/>
                  <a:gd name="connsiteX4" fmla="*/ 0 w 73463"/>
                  <a:gd name="connsiteY4" fmla="*/ 36769 h 36769"/>
                  <a:gd name="connsiteX5" fmla="*/ 70912 w 73463"/>
                  <a:gd name="connsiteY5" fmla="*/ 17072 h 36769"/>
                  <a:gd name="connsiteX6" fmla="*/ 19698 w 73463"/>
                  <a:gd name="connsiteY6" fmla="*/ 13132 h 36769"/>
                  <a:gd name="connsiteX7" fmla="*/ 19698 w 73463"/>
                  <a:gd name="connsiteY7" fmla="*/ 13132 h 36769"/>
                  <a:gd name="connsiteX8" fmla="*/ 19698 w 73463"/>
                  <a:gd name="connsiteY8" fmla="*/ 13132 h 36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463" h="36769">
                    <a:moveTo>
                      <a:pt x="70912" y="17072"/>
                    </a:moveTo>
                    <a:cubicBezTo>
                      <a:pt x="78791" y="-2626"/>
                      <a:pt x="66973" y="1313"/>
                      <a:pt x="55154" y="1313"/>
                    </a:cubicBezTo>
                    <a:cubicBezTo>
                      <a:pt x="51214" y="1313"/>
                      <a:pt x="39396" y="5253"/>
                      <a:pt x="31516" y="5253"/>
                    </a:cubicBezTo>
                    <a:cubicBezTo>
                      <a:pt x="27577" y="5253"/>
                      <a:pt x="19698" y="-6566"/>
                      <a:pt x="15758" y="5253"/>
                    </a:cubicBezTo>
                    <a:cubicBezTo>
                      <a:pt x="3940" y="5253"/>
                      <a:pt x="0" y="24951"/>
                      <a:pt x="0" y="36769"/>
                    </a:cubicBezTo>
                    <a:cubicBezTo>
                      <a:pt x="23638" y="24951"/>
                      <a:pt x="63033" y="52527"/>
                      <a:pt x="70912" y="17072"/>
                    </a:cubicBezTo>
                    <a:close/>
                    <a:moveTo>
                      <a:pt x="19698" y="13132"/>
                    </a:moveTo>
                    <a:cubicBezTo>
                      <a:pt x="23638" y="21011"/>
                      <a:pt x="19698" y="13132"/>
                      <a:pt x="19698" y="13132"/>
                    </a:cubicBezTo>
                    <a:lnTo>
                      <a:pt x="19698" y="13132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8" name="Freeform: Shape 407">
                <a:extLst>
                  <a:ext uri="{FF2B5EF4-FFF2-40B4-BE49-F238E27FC236}">
                    <a16:creationId xmlns:a16="http://schemas.microsoft.com/office/drawing/2014/main" xmlns="" id="{DF66EE74-03F7-4C15-9C12-AF311E6AEF40}"/>
                  </a:ext>
                </a:extLst>
              </p:cNvPr>
              <p:cNvSpPr/>
              <p:nvPr/>
            </p:nvSpPr>
            <p:spPr>
              <a:xfrm>
                <a:off x="14630510" y="867864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09" name="Freeform: Shape 408">
                <a:extLst>
                  <a:ext uri="{FF2B5EF4-FFF2-40B4-BE49-F238E27FC236}">
                    <a16:creationId xmlns:a16="http://schemas.microsoft.com/office/drawing/2014/main" xmlns="" id="{35BE115C-8C98-45D5-9D8C-57C5A905311D}"/>
                  </a:ext>
                </a:extLst>
              </p:cNvPr>
              <p:cNvSpPr/>
              <p:nvPr/>
            </p:nvSpPr>
            <p:spPr>
              <a:xfrm>
                <a:off x="14989011" y="10284511"/>
                <a:ext cx="18702" cy="21175"/>
              </a:xfrm>
              <a:custGeom>
                <a:avLst/>
                <a:gdLst>
                  <a:gd name="connsiteX0" fmla="*/ 15758 w 18702"/>
                  <a:gd name="connsiteY0" fmla="*/ 1477 h 21175"/>
                  <a:gd name="connsiteX1" fmla="*/ 15758 w 18702"/>
                  <a:gd name="connsiteY1" fmla="*/ 1477 h 21175"/>
                  <a:gd name="connsiteX2" fmla="*/ 15758 w 18702"/>
                  <a:gd name="connsiteY2" fmla="*/ 1477 h 21175"/>
                  <a:gd name="connsiteX3" fmla="*/ 0 w 18702"/>
                  <a:gd name="connsiteY3" fmla="*/ 13296 h 21175"/>
                  <a:gd name="connsiteX4" fmla="*/ 3940 w 18702"/>
                  <a:gd name="connsiteY4" fmla="*/ 13296 h 21175"/>
                  <a:gd name="connsiteX5" fmla="*/ 0 w 18702"/>
                  <a:gd name="connsiteY5" fmla="*/ 21175 h 21175"/>
                  <a:gd name="connsiteX6" fmla="*/ 15758 w 18702"/>
                  <a:gd name="connsiteY6" fmla="*/ 1477 h 21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702" h="21175">
                    <a:moveTo>
                      <a:pt x="15758" y="1477"/>
                    </a:moveTo>
                    <a:cubicBezTo>
                      <a:pt x="15758" y="1477"/>
                      <a:pt x="15758" y="1477"/>
                      <a:pt x="15758" y="1477"/>
                    </a:cubicBezTo>
                    <a:cubicBezTo>
                      <a:pt x="15758" y="1477"/>
                      <a:pt x="15758" y="1477"/>
                      <a:pt x="15758" y="1477"/>
                    </a:cubicBezTo>
                    <a:cubicBezTo>
                      <a:pt x="7878" y="-2462"/>
                      <a:pt x="0" y="1477"/>
                      <a:pt x="0" y="13296"/>
                    </a:cubicBezTo>
                    <a:cubicBezTo>
                      <a:pt x="0" y="13296"/>
                      <a:pt x="0" y="13296"/>
                      <a:pt x="3940" y="13296"/>
                    </a:cubicBezTo>
                    <a:cubicBezTo>
                      <a:pt x="0" y="13296"/>
                      <a:pt x="0" y="17235"/>
                      <a:pt x="0" y="21175"/>
                    </a:cubicBezTo>
                    <a:cubicBezTo>
                      <a:pt x="0" y="17235"/>
                      <a:pt x="27576" y="5417"/>
                      <a:pt x="15758" y="147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0" name="Freeform: Shape 409">
                <a:extLst>
                  <a:ext uri="{FF2B5EF4-FFF2-40B4-BE49-F238E27FC236}">
                    <a16:creationId xmlns:a16="http://schemas.microsoft.com/office/drawing/2014/main" xmlns="" id="{2B58E9DD-4610-4224-A3B2-3F30B59A1F1B}"/>
                  </a:ext>
                </a:extLst>
              </p:cNvPr>
              <p:cNvSpPr/>
              <p:nvPr/>
            </p:nvSpPr>
            <p:spPr>
              <a:xfrm>
                <a:off x="15004769" y="1028598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1" name="Freeform: Shape 410">
                <a:extLst>
                  <a:ext uri="{FF2B5EF4-FFF2-40B4-BE49-F238E27FC236}">
                    <a16:creationId xmlns:a16="http://schemas.microsoft.com/office/drawing/2014/main" xmlns="" id="{535F1DF1-E51D-4A2B-A4D7-F378D75C6C10}"/>
                  </a:ext>
                </a:extLst>
              </p:cNvPr>
              <p:cNvSpPr/>
              <p:nvPr/>
            </p:nvSpPr>
            <p:spPr>
              <a:xfrm>
                <a:off x="14586870" y="10025081"/>
                <a:ext cx="75998" cy="28473"/>
              </a:xfrm>
              <a:custGeom>
                <a:avLst/>
                <a:gdLst>
                  <a:gd name="connsiteX0" fmla="*/ 71217 w 75998"/>
                  <a:gd name="connsiteY0" fmla="*/ 4836 h 28473"/>
                  <a:gd name="connsiteX1" fmla="*/ 304 w 75998"/>
                  <a:gd name="connsiteY1" fmla="*/ 16655 h 28473"/>
                  <a:gd name="connsiteX2" fmla="*/ 39700 w 75998"/>
                  <a:gd name="connsiteY2" fmla="*/ 28473 h 28473"/>
                  <a:gd name="connsiteX3" fmla="*/ 71217 w 75998"/>
                  <a:gd name="connsiteY3" fmla="*/ 4836 h 28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998" h="28473">
                    <a:moveTo>
                      <a:pt x="71217" y="4836"/>
                    </a:moveTo>
                    <a:cubicBezTo>
                      <a:pt x="63338" y="8775"/>
                      <a:pt x="8184" y="-14862"/>
                      <a:pt x="304" y="16655"/>
                    </a:cubicBezTo>
                    <a:cubicBezTo>
                      <a:pt x="-3635" y="28473"/>
                      <a:pt x="31822" y="28473"/>
                      <a:pt x="39700" y="28473"/>
                    </a:cubicBezTo>
                    <a:cubicBezTo>
                      <a:pt x="43640" y="24534"/>
                      <a:pt x="90915" y="8775"/>
                      <a:pt x="71217" y="483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2" name="Freeform: Shape 411">
                <a:extLst>
                  <a:ext uri="{FF2B5EF4-FFF2-40B4-BE49-F238E27FC236}">
                    <a16:creationId xmlns:a16="http://schemas.microsoft.com/office/drawing/2014/main" xmlns="" id="{818B37CD-4C15-46F8-9744-30D4757329A3}"/>
                  </a:ext>
                </a:extLst>
              </p:cNvPr>
              <p:cNvSpPr/>
              <p:nvPr/>
            </p:nvSpPr>
            <p:spPr>
              <a:xfrm>
                <a:off x="14792033" y="10305687"/>
                <a:ext cx="186281" cy="173340"/>
              </a:xfrm>
              <a:custGeom>
                <a:avLst/>
                <a:gdLst>
                  <a:gd name="connsiteX0" fmla="*/ 181220 w 186281"/>
                  <a:gd name="connsiteY0" fmla="*/ 3940 h 173340"/>
                  <a:gd name="connsiteX1" fmla="*/ 153643 w 186281"/>
                  <a:gd name="connsiteY1" fmla="*/ 15758 h 173340"/>
                  <a:gd name="connsiteX2" fmla="*/ 122127 w 186281"/>
                  <a:gd name="connsiteY2" fmla="*/ 19698 h 173340"/>
                  <a:gd name="connsiteX3" fmla="*/ 63033 w 186281"/>
                  <a:gd name="connsiteY3" fmla="*/ 3940 h 173340"/>
                  <a:gd name="connsiteX4" fmla="*/ 39396 w 186281"/>
                  <a:gd name="connsiteY4" fmla="*/ 0 h 173340"/>
                  <a:gd name="connsiteX5" fmla="*/ 15758 w 186281"/>
                  <a:gd name="connsiteY5" fmla="*/ 43335 h 173340"/>
                  <a:gd name="connsiteX6" fmla="*/ 15758 w 186281"/>
                  <a:gd name="connsiteY6" fmla="*/ 78791 h 173340"/>
                  <a:gd name="connsiteX7" fmla="*/ 15758 w 186281"/>
                  <a:gd name="connsiteY7" fmla="*/ 86670 h 173340"/>
                  <a:gd name="connsiteX8" fmla="*/ 15758 w 186281"/>
                  <a:gd name="connsiteY8" fmla="*/ 98489 h 173340"/>
                  <a:gd name="connsiteX9" fmla="*/ 11818 w 186281"/>
                  <a:gd name="connsiteY9" fmla="*/ 86670 h 173340"/>
                  <a:gd name="connsiteX10" fmla="*/ 0 w 186281"/>
                  <a:gd name="connsiteY10" fmla="*/ 149704 h 173340"/>
                  <a:gd name="connsiteX11" fmla="*/ 7879 w 186281"/>
                  <a:gd name="connsiteY11" fmla="*/ 149704 h 173340"/>
                  <a:gd name="connsiteX12" fmla="*/ 0 w 186281"/>
                  <a:gd name="connsiteY12" fmla="*/ 165462 h 173340"/>
                  <a:gd name="connsiteX13" fmla="*/ 11818 w 186281"/>
                  <a:gd name="connsiteY13" fmla="*/ 165462 h 173340"/>
                  <a:gd name="connsiteX14" fmla="*/ 27576 w 186281"/>
                  <a:gd name="connsiteY14" fmla="*/ 165462 h 173340"/>
                  <a:gd name="connsiteX15" fmla="*/ 35456 w 186281"/>
                  <a:gd name="connsiteY15" fmla="*/ 173341 h 173340"/>
                  <a:gd name="connsiteX16" fmla="*/ 63033 w 186281"/>
                  <a:gd name="connsiteY16" fmla="*/ 145764 h 173340"/>
                  <a:gd name="connsiteX17" fmla="*/ 63033 w 186281"/>
                  <a:gd name="connsiteY17" fmla="*/ 149704 h 173340"/>
                  <a:gd name="connsiteX18" fmla="*/ 82731 w 186281"/>
                  <a:gd name="connsiteY18" fmla="*/ 137885 h 173340"/>
                  <a:gd name="connsiteX19" fmla="*/ 102429 w 186281"/>
                  <a:gd name="connsiteY19" fmla="*/ 133945 h 173340"/>
                  <a:gd name="connsiteX20" fmla="*/ 102429 w 186281"/>
                  <a:gd name="connsiteY20" fmla="*/ 145764 h 173340"/>
                  <a:gd name="connsiteX21" fmla="*/ 118187 w 186281"/>
                  <a:gd name="connsiteY21" fmla="*/ 130006 h 173340"/>
                  <a:gd name="connsiteX22" fmla="*/ 114247 w 186281"/>
                  <a:gd name="connsiteY22" fmla="*/ 130006 h 173340"/>
                  <a:gd name="connsiteX23" fmla="*/ 153643 w 186281"/>
                  <a:gd name="connsiteY23" fmla="*/ 86670 h 173340"/>
                  <a:gd name="connsiteX24" fmla="*/ 145763 w 186281"/>
                  <a:gd name="connsiteY24" fmla="*/ 98489 h 173340"/>
                  <a:gd name="connsiteX25" fmla="*/ 181220 w 186281"/>
                  <a:gd name="connsiteY25" fmla="*/ 3940 h 173340"/>
                  <a:gd name="connsiteX26" fmla="*/ 15758 w 186281"/>
                  <a:gd name="connsiteY26" fmla="*/ 149704 h 173340"/>
                  <a:gd name="connsiteX27" fmla="*/ 7879 w 186281"/>
                  <a:gd name="connsiteY27" fmla="*/ 145764 h 173340"/>
                  <a:gd name="connsiteX28" fmla="*/ 15758 w 186281"/>
                  <a:gd name="connsiteY28" fmla="*/ 149704 h 173340"/>
                  <a:gd name="connsiteX29" fmla="*/ 82731 w 186281"/>
                  <a:gd name="connsiteY29" fmla="*/ 126066 h 173340"/>
                  <a:gd name="connsiteX30" fmla="*/ 86670 w 186281"/>
                  <a:gd name="connsiteY30" fmla="*/ 122127 h 173340"/>
                  <a:gd name="connsiteX31" fmla="*/ 82731 w 186281"/>
                  <a:gd name="connsiteY31" fmla="*/ 126066 h 173340"/>
                  <a:gd name="connsiteX32" fmla="*/ 118187 w 186281"/>
                  <a:gd name="connsiteY32" fmla="*/ 23638 h 173340"/>
                  <a:gd name="connsiteX33" fmla="*/ 118187 w 186281"/>
                  <a:gd name="connsiteY33" fmla="*/ 23638 h 173340"/>
                  <a:gd name="connsiteX34" fmla="*/ 118187 w 186281"/>
                  <a:gd name="connsiteY34" fmla="*/ 23638 h 173340"/>
                  <a:gd name="connsiteX35" fmla="*/ 118187 w 186281"/>
                  <a:gd name="connsiteY35" fmla="*/ 23638 h 173340"/>
                  <a:gd name="connsiteX36" fmla="*/ 118187 w 186281"/>
                  <a:gd name="connsiteY36" fmla="*/ 23638 h 173340"/>
                  <a:gd name="connsiteX37" fmla="*/ 118187 w 186281"/>
                  <a:gd name="connsiteY37" fmla="*/ 23638 h 173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86281" h="173340">
                    <a:moveTo>
                      <a:pt x="181220" y="3940"/>
                    </a:moveTo>
                    <a:cubicBezTo>
                      <a:pt x="177281" y="3940"/>
                      <a:pt x="157583" y="11819"/>
                      <a:pt x="153643" y="15758"/>
                    </a:cubicBezTo>
                    <a:cubicBezTo>
                      <a:pt x="141825" y="19698"/>
                      <a:pt x="130005" y="15758"/>
                      <a:pt x="122127" y="19698"/>
                    </a:cubicBezTo>
                    <a:cubicBezTo>
                      <a:pt x="106368" y="27577"/>
                      <a:pt x="59094" y="27577"/>
                      <a:pt x="63033" y="3940"/>
                    </a:cubicBezTo>
                    <a:cubicBezTo>
                      <a:pt x="55154" y="7879"/>
                      <a:pt x="43336" y="7879"/>
                      <a:pt x="39396" y="0"/>
                    </a:cubicBezTo>
                    <a:cubicBezTo>
                      <a:pt x="27576" y="11819"/>
                      <a:pt x="15758" y="27577"/>
                      <a:pt x="15758" y="43335"/>
                    </a:cubicBezTo>
                    <a:cubicBezTo>
                      <a:pt x="11818" y="55154"/>
                      <a:pt x="19698" y="66973"/>
                      <a:pt x="15758" y="78791"/>
                    </a:cubicBezTo>
                    <a:cubicBezTo>
                      <a:pt x="15758" y="78791"/>
                      <a:pt x="7879" y="90610"/>
                      <a:pt x="15758" y="86670"/>
                    </a:cubicBezTo>
                    <a:cubicBezTo>
                      <a:pt x="15758" y="90610"/>
                      <a:pt x="15758" y="94549"/>
                      <a:pt x="15758" y="98489"/>
                    </a:cubicBezTo>
                    <a:cubicBezTo>
                      <a:pt x="15758" y="94549"/>
                      <a:pt x="11818" y="90610"/>
                      <a:pt x="11818" y="86670"/>
                    </a:cubicBezTo>
                    <a:cubicBezTo>
                      <a:pt x="-7879" y="102429"/>
                      <a:pt x="3940" y="126066"/>
                      <a:pt x="0" y="149704"/>
                    </a:cubicBezTo>
                    <a:cubicBezTo>
                      <a:pt x="0" y="149704"/>
                      <a:pt x="3940" y="149704"/>
                      <a:pt x="7879" y="149704"/>
                    </a:cubicBezTo>
                    <a:cubicBezTo>
                      <a:pt x="3940" y="153643"/>
                      <a:pt x="0" y="157583"/>
                      <a:pt x="0" y="165462"/>
                    </a:cubicBezTo>
                    <a:cubicBezTo>
                      <a:pt x="3940" y="165462"/>
                      <a:pt x="3940" y="165462"/>
                      <a:pt x="11818" y="165462"/>
                    </a:cubicBezTo>
                    <a:cubicBezTo>
                      <a:pt x="15758" y="165462"/>
                      <a:pt x="19698" y="165462"/>
                      <a:pt x="27576" y="165462"/>
                    </a:cubicBezTo>
                    <a:cubicBezTo>
                      <a:pt x="27576" y="169401"/>
                      <a:pt x="31516" y="173341"/>
                      <a:pt x="35456" y="173341"/>
                    </a:cubicBezTo>
                    <a:cubicBezTo>
                      <a:pt x="47274" y="173341"/>
                      <a:pt x="59094" y="145764"/>
                      <a:pt x="63033" y="145764"/>
                    </a:cubicBezTo>
                    <a:cubicBezTo>
                      <a:pt x="66972" y="145764"/>
                      <a:pt x="63033" y="149704"/>
                      <a:pt x="63033" y="149704"/>
                    </a:cubicBezTo>
                    <a:cubicBezTo>
                      <a:pt x="74852" y="149704"/>
                      <a:pt x="78791" y="141825"/>
                      <a:pt x="82731" y="137885"/>
                    </a:cubicBezTo>
                    <a:cubicBezTo>
                      <a:pt x="82731" y="137885"/>
                      <a:pt x="110308" y="122127"/>
                      <a:pt x="102429" y="133945"/>
                    </a:cubicBezTo>
                    <a:cubicBezTo>
                      <a:pt x="102429" y="118187"/>
                      <a:pt x="82731" y="157583"/>
                      <a:pt x="102429" y="145764"/>
                    </a:cubicBezTo>
                    <a:cubicBezTo>
                      <a:pt x="106368" y="153643"/>
                      <a:pt x="118187" y="130006"/>
                      <a:pt x="118187" y="130006"/>
                    </a:cubicBezTo>
                    <a:cubicBezTo>
                      <a:pt x="118187" y="130006"/>
                      <a:pt x="114247" y="130006"/>
                      <a:pt x="114247" y="130006"/>
                    </a:cubicBezTo>
                    <a:cubicBezTo>
                      <a:pt x="114247" y="118187"/>
                      <a:pt x="145763" y="98489"/>
                      <a:pt x="153643" y="86670"/>
                    </a:cubicBezTo>
                    <a:cubicBezTo>
                      <a:pt x="153643" y="94549"/>
                      <a:pt x="149703" y="94549"/>
                      <a:pt x="145763" y="98489"/>
                    </a:cubicBezTo>
                    <a:cubicBezTo>
                      <a:pt x="157583" y="86670"/>
                      <a:pt x="200918" y="3940"/>
                      <a:pt x="181220" y="3940"/>
                    </a:cubicBezTo>
                    <a:close/>
                    <a:moveTo>
                      <a:pt x="15758" y="149704"/>
                    </a:moveTo>
                    <a:cubicBezTo>
                      <a:pt x="11818" y="153643"/>
                      <a:pt x="7879" y="149704"/>
                      <a:pt x="7879" y="145764"/>
                    </a:cubicBezTo>
                    <a:cubicBezTo>
                      <a:pt x="11818" y="145764"/>
                      <a:pt x="15758" y="145764"/>
                      <a:pt x="15758" y="149704"/>
                    </a:cubicBezTo>
                    <a:close/>
                    <a:moveTo>
                      <a:pt x="82731" y="126066"/>
                    </a:moveTo>
                    <a:cubicBezTo>
                      <a:pt x="82731" y="126066"/>
                      <a:pt x="82731" y="122127"/>
                      <a:pt x="86670" y="122127"/>
                    </a:cubicBezTo>
                    <a:cubicBezTo>
                      <a:pt x="82731" y="126066"/>
                      <a:pt x="82731" y="126066"/>
                      <a:pt x="82731" y="126066"/>
                    </a:cubicBezTo>
                    <a:close/>
                    <a:moveTo>
                      <a:pt x="118187" y="23638"/>
                    </a:moveTo>
                    <a:cubicBezTo>
                      <a:pt x="118187" y="27577"/>
                      <a:pt x="118187" y="27577"/>
                      <a:pt x="118187" y="23638"/>
                    </a:cubicBezTo>
                    <a:lnTo>
                      <a:pt x="118187" y="23638"/>
                    </a:lnTo>
                    <a:close/>
                    <a:moveTo>
                      <a:pt x="118187" y="23638"/>
                    </a:moveTo>
                    <a:cubicBezTo>
                      <a:pt x="118187" y="23638"/>
                      <a:pt x="118187" y="23638"/>
                      <a:pt x="118187" y="23638"/>
                    </a:cubicBezTo>
                    <a:lnTo>
                      <a:pt x="118187" y="23638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3" name="Freeform: Shape 412">
                <a:extLst>
                  <a:ext uri="{FF2B5EF4-FFF2-40B4-BE49-F238E27FC236}">
                    <a16:creationId xmlns:a16="http://schemas.microsoft.com/office/drawing/2014/main" xmlns="" id="{44F11B51-7ED5-4F7B-96FA-C2C763A7957E}"/>
                  </a:ext>
                </a:extLst>
              </p:cNvPr>
              <p:cNvSpPr/>
              <p:nvPr/>
            </p:nvSpPr>
            <p:spPr>
              <a:xfrm>
                <a:off x="14807791" y="10245424"/>
                <a:ext cx="27577" cy="32686"/>
              </a:xfrm>
              <a:custGeom>
                <a:avLst/>
                <a:gdLst>
                  <a:gd name="connsiteX0" fmla="*/ 27577 w 27577"/>
                  <a:gd name="connsiteY0" fmla="*/ 5109 h 32686"/>
                  <a:gd name="connsiteX1" fmla="*/ 27577 w 27577"/>
                  <a:gd name="connsiteY1" fmla="*/ 5109 h 32686"/>
                  <a:gd name="connsiteX2" fmla="*/ 0 w 27577"/>
                  <a:gd name="connsiteY2" fmla="*/ 32686 h 32686"/>
                  <a:gd name="connsiteX3" fmla="*/ 27577 w 27577"/>
                  <a:gd name="connsiteY3" fmla="*/ 5109 h 32686"/>
                  <a:gd name="connsiteX4" fmla="*/ 27577 w 27577"/>
                  <a:gd name="connsiteY4" fmla="*/ 5109 h 32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577" h="32686">
                    <a:moveTo>
                      <a:pt x="27577" y="5109"/>
                    </a:moveTo>
                    <a:cubicBezTo>
                      <a:pt x="27577" y="5109"/>
                      <a:pt x="27577" y="5109"/>
                      <a:pt x="27577" y="5109"/>
                    </a:cubicBezTo>
                    <a:cubicBezTo>
                      <a:pt x="27577" y="-14589"/>
                      <a:pt x="0" y="28746"/>
                      <a:pt x="0" y="32686"/>
                    </a:cubicBezTo>
                    <a:cubicBezTo>
                      <a:pt x="11818" y="28746"/>
                      <a:pt x="27577" y="16927"/>
                      <a:pt x="27577" y="5109"/>
                    </a:cubicBezTo>
                    <a:cubicBezTo>
                      <a:pt x="27577" y="5109"/>
                      <a:pt x="27577" y="12988"/>
                      <a:pt x="27577" y="51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4" name="Freeform: Shape 413">
                <a:extLst>
                  <a:ext uri="{FF2B5EF4-FFF2-40B4-BE49-F238E27FC236}">
                    <a16:creationId xmlns:a16="http://schemas.microsoft.com/office/drawing/2014/main" xmlns="" id="{C24DA0B4-1C26-41E3-866C-83F585851750}"/>
                  </a:ext>
                </a:extLst>
              </p:cNvPr>
              <p:cNvSpPr/>
              <p:nvPr/>
            </p:nvSpPr>
            <p:spPr>
              <a:xfrm>
                <a:off x="15008709" y="1025841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5" name="Freeform: Shape 414">
                <a:extLst>
                  <a:ext uri="{FF2B5EF4-FFF2-40B4-BE49-F238E27FC236}">
                    <a16:creationId xmlns:a16="http://schemas.microsoft.com/office/drawing/2014/main" xmlns="" id="{60A3591F-1BD5-4906-8DED-D94ADF50E15E}"/>
                  </a:ext>
                </a:extLst>
              </p:cNvPr>
              <p:cNvSpPr/>
              <p:nvPr/>
            </p:nvSpPr>
            <p:spPr>
              <a:xfrm>
                <a:off x="14992436" y="10254162"/>
                <a:ext cx="24151" cy="30822"/>
              </a:xfrm>
              <a:custGeom>
                <a:avLst/>
                <a:gdLst>
                  <a:gd name="connsiteX0" fmla="*/ 16273 w 24151"/>
                  <a:gd name="connsiteY0" fmla="*/ 4250 h 30822"/>
                  <a:gd name="connsiteX1" fmla="*/ 16273 w 24151"/>
                  <a:gd name="connsiteY1" fmla="*/ 4250 h 30822"/>
                  <a:gd name="connsiteX2" fmla="*/ 515 w 24151"/>
                  <a:gd name="connsiteY2" fmla="*/ 16069 h 30822"/>
                  <a:gd name="connsiteX3" fmla="*/ 24152 w 24151"/>
                  <a:gd name="connsiteY3" fmla="*/ 12129 h 30822"/>
                  <a:gd name="connsiteX4" fmla="*/ 16273 w 24151"/>
                  <a:gd name="connsiteY4" fmla="*/ 4250 h 30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151" h="30822">
                    <a:moveTo>
                      <a:pt x="16273" y="4250"/>
                    </a:moveTo>
                    <a:cubicBezTo>
                      <a:pt x="16273" y="4250"/>
                      <a:pt x="16273" y="8189"/>
                      <a:pt x="16273" y="4250"/>
                    </a:cubicBezTo>
                    <a:cubicBezTo>
                      <a:pt x="8394" y="-7569"/>
                      <a:pt x="4454" y="8189"/>
                      <a:pt x="515" y="16069"/>
                    </a:cubicBezTo>
                    <a:cubicBezTo>
                      <a:pt x="-3425" y="47585"/>
                      <a:pt x="16273" y="20008"/>
                      <a:pt x="24152" y="12129"/>
                    </a:cubicBezTo>
                    <a:cubicBezTo>
                      <a:pt x="20213" y="12129"/>
                      <a:pt x="20213" y="8189"/>
                      <a:pt x="16273" y="425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6" name="Freeform: Shape 415">
                <a:extLst>
                  <a:ext uri="{FF2B5EF4-FFF2-40B4-BE49-F238E27FC236}">
                    <a16:creationId xmlns:a16="http://schemas.microsoft.com/office/drawing/2014/main" xmlns="" id="{ECF02DBE-7949-45A3-B7E4-6754156CE334}"/>
                  </a:ext>
                </a:extLst>
              </p:cNvPr>
              <p:cNvSpPr/>
              <p:nvPr/>
            </p:nvSpPr>
            <p:spPr>
              <a:xfrm>
                <a:off x="13688954" y="985657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7" name="Freeform: Shape 416">
                <a:extLst>
                  <a:ext uri="{FF2B5EF4-FFF2-40B4-BE49-F238E27FC236}">
                    <a16:creationId xmlns:a16="http://schemas.microsoft.com/office/drawing/2014/main" xmlns="" id="{35EFDB2C-5651-4EBD-B711-FDC17A169017}"/>
                  </a:ext>
                </a:extLst>
              </p:cNvPr>
              <p:cNvSpPr/>
              <p:nvPr/>
            </p:nvSpPr>
            <p:spPr>
              <a:xfrm>
                <a:off x="14729000" y="86550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8" name="Freeform: Shape 417">
                <a:extLst>
                  <a:ext uri="{FF2B5EF4-FFF2-40B4-BE49-F238E27FC236}">
                    <a16:creationId xmlns:a16="http://schemas.microsoft.com/office/drawing/2014/main" xmlns="" id="{17DF60E2-F54F-430B-B878-D26969871FBE}"/>
                  </a:ext>
                </a:extLst>
              </p:cNvPr>
              <p:cNvSpPr/>
              <p:nvPr/>
            </p:nvSpPr>
            <p:spPr>
              <a:xfrm>
                <a:off x="13652889" y="8637860"/>
                <a:ext cx="1963140" cy="1592975"/>
              </a:xfrm>
              <a:custGeom>
                <a:avLst/>
                <a:gdLst>
                  <a:gd name="connsiteX0" fmla="*/ 1923118 w 1963140"/>
                  <a:gd name="connsiteY0" fmla="*/ 832639 h 1592975"/>
                  <a:gd name="connsiteX1" fmla="*/ 1927057 w 1963140"/>
                  <a:gd name="connsiteY1" fmla="*/ 812941 h 1592975"/>
                  <a:gd name="connsiteX2" fmla="*/ 1915238 w 1963140"/>
                  <a:gd name="connsiteY2" fmla="*/ 801122 h 1592975"/>
                  <a:gd name="connsiteX3" fmla="*/ 1899480 w 1963140"/>
                  <a:gd name="connsiteY3" fmla="*/ 773545 h 1592975"/>
                  <a:gd name="connsiteX4" fmla="*/ 1883722 w 1963140"/>
                  <a:gd name="connsiteY4" fmla="*/ 738089 h 1592975"/>
                  <a:gd name="connsiteX5" fmla="*/ 1883722 w 1963140"/>
                  <a:gd name="connsiteY5" fmla="*/ 742029 h 1592975"/>
                  <a:gd name="connsiteX6" fmla="*/ 1867964 w 1963140"/>
                  <a:gd name="connsiteY6" fmla="*/ 726271 h 1592975"/>
                  <a:gd name="connsiteX7" fmla="*/ 1867964 w 1963140"/>
                  <a:gd name="connsiteY7" fmla="*/ 710512 h 1592975"/>
                  <a:gd name="connsiteX8" fmla="*/ 1852206 w 1963140"/>
                  <a:gd name="connsiteY8" fmla="*/ 710512 h 1592975"/>
                  <a:gd name="connsiteX9" fmla="*/ 1860084 w 1963140"/>
                  <a:gd name="connsiteY9" fmla="*/ 663238 h 1592975"/>
                  <a:gd name="connsiteX10" fmla="*/ 1848266 w 1963140"/>
                  <a:gd name="connsiteY10" fmla="*/ 655358 h 1592975"/>
                  <a:gd name="connsiteX11" fmla="*/ 1828568 w 1963140"/>
                  <a:gd name="connsiteY11" fmla="*/ 631721 h 1592975"/>
                  <a:gd name="connsiteX12" fmla="*/ 1824629 w 1963140"/>
                  <a:gd name="connsiteY12" fmla="*/ 655358 h 1592975"/>
                  <a:gd name="connsiteX13" fmla="*/ 1812810 w 1963140"/>
                  <a:gd name="connsiteY13" fmla="*/ 647479 h 1592975"/>
                  <a:gd name="connsiteX14" fmla="*/ 1808870 w 1963140"/>
                  <a:gd name="connsiteY14" fmla="*/ 623842 h 1592975"/>
                  <a:gd name="connsiteX15" fmla="*/ 1816749 w 1963140"/>
                  <a:gd name="connsiteY15" fmla="*/ 596265 h 1592975"/>
                  <a:gd name="connsiteX16" fmla="*/ 1800991 w 1963140"/>
                  <a:gd name="connsiteY16" fmla="*/ 560809 h 1592975"/>
                  <a:gd name="connsiteX17" fmla="*/ 1789173 w 1963140"/>
                  <a:gd name="connsiteY17" fmla="*/ 541111 h 1592975"/>
                  <a:gd name="connsiteX18" fmla="*/ 1800991 w 1963140"/>
                  <a:gd name="connsiteY18" fmla="*/ 541111 h 1592975"/>
                  <a:gd name="connsiteX19" fmla="*/ 1781293 w 1963140"/>
                  <a:gd name="connsiteY19" fmla="*/ 517474 h 1592975"/>
                  <a:gd name="connsiteX20" fmla="*/ 1757655 w 1963140"/>
                  <a:gd name="connsiteY20" fmla="*/ 493836 h 1592975"/>
                  <a:gd name="connsiteX21" fmla="*/ 1749777 w 1963140"/>
                  <a:gd name="connsiteY21" fmla="*/ 497776 h 1592975"/>
                  <a:gd name="connsiteX22" fmla="*/ 1741897 w 1963140"/>
                  <a:gd name="connsiteY22" fmla="*/ 470199 h 1592975"/>
                  <a:gd name="connsiteX23" fmla="*/ 1706442 w 1963140"/>
                  <a:gd name="connsiteY23" fmla="*/ 462319 h 1592975"/>
                  <a:gd name="connsiteX24" fmla="*/ 1694623 w 1963140"/>
                  <a:gd name="connsiteY24" fmla="*/ 407166 h 1592975"/>
                  <a:gd name="connsiteX25" fmla="*/ 1690684 w 1963140"/>
                  <a:gd name="connsiteY25" fmla="*/ 415045 h 1592975"/>
                  <a:gd name="connsiteX26" fmla="*/ 1698562 w 1963140"/>
                  <a:gd name="connsiteY26" fmla="*/ 383528 h 1592975"/>
                  <a:gd name="connsiteX27" fmla="*/ 1698562 w 1963140"/>
                  <a:gd name="connsiteY27" fmla="*/ 336253 h 1592975"/>
                  <a:gd name="connsiteX28" fmla="*/ 1690684 w 1963140"/>
                  <a:gd name="connsiteY28" fmla="*/ 340193 h 1592975"/>
                  <a:gd name="connsiteX29" fmla="*/ 1682804 w 1963140"/>
                  <a:gd name="connsiteY29" fmla="*/ 300798 h 1592975"/>
                  <a:gd name="connsiteX30" fmla="*/ 1686744 w 1963140"/>
                  <a:gd name="connsiteY30" fmla="*/ 249583 h 1592975"/>
                  <a:gd name="connsiteX31" fmla="*/ 1690684 w 1963140"/>
                  <a:gd name="connsiteY31" fmla="*/ 229885 h 1592975"/>
                  <a:gd name="connsiteX32" fmla="*/ 1659166 w 1963140"/>
                  <a:gd name="connsiteY32" fmla="*/ 202308 h 1592975"/>
                  <a:gd name="connsiteX33" fmla="*/ 1639468 w 1963140"/>
                  <a:gd name="connsiteY33" fmla="*/ 190490 h 1592975"/>
                  <a:gd name="connsiteX34" fmla="*/ 1619771 w 1963140"/>
                  <a:gd name="connsiteY34" fmla="*/ 190490 h 1592975"/>
                  <a:gd name="connsiteX35" fmla="*/ 1619771 w 1963140"/>
                  <a:gd name="connsiteY35" fmla="*/ 155034 h 1592975"/>
                  <a:gd name="connsiteX36" fmla="*/ 1615832 w 1963140"/>
                  <a:gd name="connsiteY36" fmla="*/ 68363 h 1592975"/>
                  <a:gd name="connsiteX37" fmla="*/ 1600073 w 1963140"/>
                  <a:gd name="connsiteY37" fmla="*/ 36846 h 1592975"/>
                  <a:gd name="connsiteX38" fmla="*/ 1588255 w 1963140"/>
                  <a:gd name="connsiteY38" fmla="*/ 9270 h 1592975"/>
                  <a:gd name="connsiteX39" fmla="*/ 1592194 w 1963140"/>
                  <a:gd name="connsiteY39" fmla="*/ 1390 h 1592975"/>
                  <a:gd name="connsiteX40" fmla="*/ 1548859 w 1963140"/>
                  <a:gd name="connsiteY40" fmla="*/ 72303 h 1592975"/>
                  <a:gd name="connsiteX41" fmla="*/ 1544919 w 1963140"/>
                  <a:gd name="connsiteY41" fmla="*/ 64424 h 1592975"/>
                  <a:gd name="connsiteX42" fmla="*/ 1529161 w 1963140"/>
                  <a:gd name="connsiteY42" fmla="*/ 103819 h 1592975"/>
                  <a:gd name="connsiteX43" fmla="*/ 1533101 w 1963140"/>
                  <a:gd name="connsiteY43" fmla="*/ 99879 h 1592975"/>
                  <a:gd name="connsiteX44" fmla="*/ 1540979 w 1963140"/>
                  <a:gd name="connsiteY44" fmla="*/ 111698 h 1592975"/>
                  <a:gd name="connsiteX45" fmla="*/ 1537041 w 1963140"/>
                  <a:gd name="connsiteY45" fmla="*/ 103819 h 1592975"/>
                  <a:gd name="connsiteX46" fmla="*/ 1509463 w 1963140"/>
                  <a:gd name="connsiteY46" fmla="*/ 214127 h 1592975"/>
                  <a:gd name="connsiteX47" fmla="*/ 1458249 w 1963140"/>
                  <a:gd name="connsiteY47" fmla="*/ 359891 h 1592975"/>
                  <a:gd name="connsiteX48" fmla="*/ 1371578 w 1963140"/>
                  <a:gd name="connsiteY48" fmla="*/ 352012 h 1592975"/>
                  <a:gd name="connsiteX49" fmla="*/ 1320365 w 1963140"/>
                  <a:gd name="connsiteY49" fmla="*/ 320495 h 1592975"/>
                  <a:gd name="connsiteX50" fmla="*/ 1280969 w 1963140"/>
                  <a:gd name="connsiteY50" fmla="*/ 285039 h 1592975"/>
                  <a:gd name="connsiteX51" fmla="*/ 1229754 w 1963140"/>
                  <a:gd name="connsiteY51" fmla="*/ 249583 h 1592975"/>
                  <a:gd name="connsiteX52" fmla="*/ 1225814 w 1963140"/>
                  <a:gd name="connsiteY52" fmla="*/ 214127 h 1592975"/>
                  <a:gd name="connsiteX53" fmla="*/ 1253391 w 1963140"/>
                  <a:gd name="connsiteY53" fmla="*/ 162913 h 1592975"/>
                  <a:gd name="connsiteX54" fmla="*/ 1253391 w 1963140"/>
                  <a:gd name="connsiteY54" fmla="*/ 155034 h 1592975"/>
                  <a:gd name="connsiteX55" fmla="*/ 1253391 w 1963140"/>
                  <a:gd name="connsiteY55" fmla="*/ 143215 h 1592975"/>
                  <a:gd name="connsiteX56" fmla="*/ 1261271 w 1963140"/>
                  <a:gd name="connsiteY56" fmla="*/ 139275 h 1592975"/>
                  <a:gd name="connsiteX57" fmla="*/ 1261271 w 1963140"/>
                  <a:gd name="connsiteY57" fmla="*/ 147154 h 1592975"/>
                  <a:gd name="connsiteX58" fmla="*/ 1269149 w 1963140"/>
                  <a:gd name="connsiteY58" fmla="*/ 139275 h 1592975"/>
                  <a:gd name="connsiteX59" fmla="*/ 1269149 w 1963140"/>
                  <a:gd name="connsiteY59" fmla="*/ 147154 h 1592975"/>
                  <a:gd name="connsiteX60" fmla="*/ 1280969 w 1963140"/>
                  <a:gd name="connsiteY60" fmla="*/ 131396 h 1592975"/>
                  <a:gd name="connsiteX61" fmla="*/ 1288847 w 1963140"/>
                  <a:gd name="connsiteY61" fmla="*/ 135336 h 1592975"/>
                  <a:gd name="connsiteX62" fmla="*/ 1296727 w 1963140"/>
                  <a:gd name="connsiteY62" fmla="*/ 107758 h 1592975"/>
                  <a:gd name="connsiteX63" fmla="*/ 1292787 w 1963140"/>
                  <a:gd name="connsiteY63" fmla="*/ 88061 h 1592975"/>
                  <a:gd name="connsiteX64" fmla="*/ 1288847 w 1963140"/>
                  <a:gd name="connsiteY64" fmla="*/ 68363 h 1592975"/>
                  <a:gd name="connsiteX65" fmla="*/ 1273089 w 1963140"/>
                  <a:gd name="connsiteY65" fmla="*/ 92000 h 1592975"/>
                  <a:gd name="connsiteX66" fmla="*/ 1261271 w 1963140"/>
                  <a:gd name="connsiteY66" fmla="*/ 84121 h 1592975"/>
                  <a:gd name="connsiteX67" fmla="*/ 1245512 w 1963140"/>
                  <a:gd name="connsiteY67" fmla="*/ 92000 h 1592975"/>
                  <a:gd name="connsiteX68" fmla="*/ 1253391 w 1963140"/>
                  <a:gd name="connsiteY68" fmla="*/ 60484 h 1592975"/>
                  <a:gd name="connsiteX69" fmla="*/ 1237633 w 1963140"/>
                  <a:gd name="connsiteY69" fmla="*/ 76242 h 1592975"/>
                  <a:gd name="connsiteX70" fmla="*/ 1241573 w 1963140"/>
                  <a:gd name="connsiteY70" fmla="*/ 80182 h 1592975"/>
                  <a:gd name="connsiteX71" fmla="*/ 1225814 w 1963140"/>
                  <a:gd name="connsiteY71" fmla="*/ 92000 h 1592975"/>
                  <a:gd name="connsiteX72" fmla="*/ 1202178 w 1963140"/>
                  <a:gd name="connsiteY72" fmla="*/ 76242 h 1592975"/>
                  <a:gd name="connsiteX73" fmla="*/ 1170660 w 1963140"/>
                  <a:gd name="connsiteY73" fmla="*/ 76242 h 1592975"/>
                  <a:gd name="connsiteX74" fmla="*/ 1166720 w 1963140"/>
                  <a:gd name="connsiteY74" fmla="*/ 64424 h 1592975"/>
                  <a:gd name="connsiteX75" fmla="*/ 1162782 w 1963140"/>
                  <a:gd name="connsiteY75" fmla="*/ 64424 h 1592975"/>
                  <a:gd name="connsiteX76" fmla="*/ 1147023 w 1963140"/>
                  <a:gd name="connsiteY76" fmla="*/ 72303 h 1592975"/>
                  <a:gd name="connsiteX77" fmla="*/ 1139144 w 1963140"/>
                  <a:gd name="connsiteY77" fmla="*/ 64424 h 1592975"/>
                  <a:gd name="connsiteX78" fmla="*/ 1143084 w 1963140"/>
                  <a:gd name="connsiteY78" fmla="*/ 60484 h 1592975"/>
                  <a:gd name="connsiteX79" fmla="*/ 1139144 w 1963140"/>
                  <a:gd name="connsiteY79" fmla="*/ 60484 h 1592975"/>
                  <a:gd name="connsiteX80" fmla="*/ 1135204 w 1963140"/>
                  <a:gd name="connsiteY80" fmla="*/ 64424 h 1592975"/>
                  <a:gd name="connsiteX81" fmla="*/ 1111567 w 1963140"/>
                  <a:gd name="connsiteY81" fmla="*/ 40786 h 1592975"/>
                  <a:gd name="connsiteX82" fmla="*/ 1107627 w 1963140"/>
                  <a:gd name="connsiteY82" fmla="*/ 52605 h 1592975"/>
                  <a:gd name="connsiteX83" fmla="*/ 1103688 w 1963140"/>
                  <a:gd name="connsiteY83" fmla="*/ 21088 h 1592975"/>
                  <a:gd name="connsiteX84" fmla="*/ 1103688 w 1963140"/>
                  <a:gd name="connsiteY84" fmla="*/ 44726 h 1592975"/>
                  <a:gd name="connsiteX85" fmla="*/ 1091869 w 1963140"/>
                  <a:gd name="connsiteY85" fmla="*/ 28967 h 1592975"/>
                  <a:gd name="connsiteX86" fmla="*/ 1083991 w 1963140"/>
                  <a:gd name="connsiteY86" fmla="*/ 32907 h 1592975"/>
                  <a:gd name="connsiteX87" fmla="*/ 1080051 w 1963140"/>
                  <a:gd name="connsiteY87" fmla="*/ 32907 h 1592975"/>
                  <a:gd name="connsiteX88" fmla="*/ 1080051 w 1963140"/>
                  <a:gd name="connsiteY88" fmla="*/ 40786 h 1592975"/>
                  <a:gd name="connsiteX89" fmla="*/ 1072171 w 1963140"/>
                  <a:gd name="connsiteY89" fmla="*/ 28967 h 1592975"/>
                  <a:gd name="connsiteX90" fmla="*/ 1072171 w 1963140"/>
                  <a:gd name="connsiteY90" fmla="*/ 56544 h 1592975"/>
                  <a:gd name="connsiteX91" fmla="*/ 1095809 w 1963140"/>
                  <a:gd name="connsiteY91" fmla="*/ 60484 h 1592975"/>
                  <a:gd name="connsiteX92" fmla="*/ 1091869 w 1963140"/>
                  <a:gd name="connsiteY92" fmla="*/ 60484 h 1592975"/>
                  <a:gd name="connsiteX93" fmla="*/ 1099749 w 1963140"/>
                  <a:gd name="connsiteY93" fmla="*/ 68363 h 1592975"/>
                  <a:gd name="connsiteX94" fmla="*/ 1068231 w 1963140"/>
                  <a:gd name="connsiteY94" fmla="*/ 95940 h 1592975"/>
                  <a:gd name="connsiteX95" fmla="*/ 1032775 w 1963140"/>
                  <a:gd name="connsiteY95" fmla="*/ 88061 h 1592975"/>
                  <a:gd name="connsiteX96" fmla="*/ 1009138 w 1963140"/>
                  <a:gd name="connsiteY96" fmla="*/ 111698 h 1592975"/>
                  <a:gd name="connsiteX97" fmla="*/ 997320 w 1963140"/>
                  <a:gd name="connsiteY97" fmla="*/ 119577 h 1592975"/>
                  <a:gd name="connsiteX98" fmla="*/ 977622 w 1963140"/>
                  <a:gd name="connsiteY98" fmla="*/ 155034 h 1592975"/>
                  <a:gd name="connsiteX99" fmla="*/ 950044 w 1963140"/>
                  <a:gd name="connsiteY99" fmla="*/ 182611 h 1592975"/>
                  <a:gd name="connsiteX100" fmla="*/ 942166 w 1963140"/>
                  <a:gd name="connsiteY100" fmla="*/ 225945 h 1592975"/>
                  <a:gd name="connsiteX101" fmla="*/ 938226 w 1963140"/>
                  <a:gd name="connsiteY101" fmla="*/ 225945 h 1592975"/>
                  <a:gd name="connsiteX102" fmla="*/ 950044 w 1963140"/>
                  <a:gd name="connsiteY102" fmla="*/ 237764 h 1592975"/>
                  <a:gd name="connsiteX103" fmla="*/ 942166 w 1963140"/>
                  <a:gd name="connsiteY103" fmla="*/ 257462 h 1592975"/>
                  <a:gd name="connsiteX104" fmla="*/ 922468 w 1963140"/>
                  <a:gd name="connsiteY104" fmla="*/ 237764 h 1592975"/>
                  <a:gd name="connsiteX105" fmla="*/ 922468 w 1963140"/>
                  <a:gd name="connsiteY105" fmla="*/ 253523 h 1592975"/>
                  <a:gd name="connsiteX106" fmla="*/ 887012 w 1963140"/>
                  <a:gd name="connsiteY106" fmla="*/ 249583 h 1592975"/>
                  <a:gd name="connsiteX107" fmla="*/ 871253 w 1963140"/>
                  <a:gd name="connsiteY107" fmla="*/ 261402 h 1592975"/>
                  <a:gd name="connsiteX108" fmla="*/ 871253 w 1963140"/>
                  <a:gd name="connsiteY108" fmla="*/ 222006 h 1592975"/>
                  <a:gd name="connsiteX109" fmla="*/ 847617 w 1963140"/>
                  <a:gd name="connsiteY109" fmla="*/ 190490 h 1592975"/>
                  <a:gd name="connsiteX110" fmla="*/ 823979 w 1963140"/>
                  <a:gd name="connsiteY110" fmla="*/ 178671 h 1592975"/>
                  <a:gd name="connsiteX111" fmla="*/ 820039 w 1963140"/>
                  <a:gd name="connsiteY111" fmla="*/ 190490 h 1592975"/>
                  <a:gd name="connsiteX112" fmla="*/ 804281 w 1963140"/>
                  <a:gd name="connsiteY112" fmla="*/ 202308 h 1592975"/>
                  <a:gd name="connsiteX113" fmla="*/ 804281 w 1963140"/>
                  <a:gd name="connsiteY113" fmla="*/ 190490 h 1592975"/>
                  <a:gd name="connsiteX114" fmla="*/ 792462 w 1963140"/>
                  <a:gd name="connsiteY114" fmla="*/ 202308 h 1592975"/>
                  <a:gd name="connsiteX115" fmla="*/ 776704 w 1963140"/>
                  <a:gd name="connsiteY115" fmla="*/ 190490 h 1592975"/>
                  <a:gd name="connsiteX116" fmla="*/ 784583 w 1963140"/>
                  <a:gd name="connsiteY116" fmla="*/ 198369 h 1592975"/>
                  <a:gd name="connsiteX117" fmla="*/ 768825 w 1963140"/>
                  <a:gd name="connsiteY117" fmla="*/ 222006 h 1592975"/>
                  <a:gd name="connsiteX118" fmla="*/ 757006 w 1963140"/>
                  <a:gd name="connsiteY118" fmla="*/ 202308 h 1592975"/>
                  <a:gd name="connsiteX119" fmla="*/ 741248 w 1963140"/>
                  <a:gd name="connsiteY119" fmla="*/ 218066 h 1592975"/>
                  <a:gd name="connsiteX120" fmla="*/ 741248 w 1963140"/>
                  <a:gd name="connsiteY120" fmla="*/ 253523 h 1592975"/>
                  <a:gd name="connsiteX121" fmla="*/ 713670 w 1963140"/>
                  <a:gd name="connsiteY121" fmla="*/ 265341 h 1592975"/>
                  <a:gd name="connsiteX122" fmla="*/ 701852 w 1963140"/>
                  <a:gd name="connsiteY122" fmla="*/ 261402 h 1592975"/>
                  <a:gd name="connsiteX123" fmla="*/ 693973 w 1963140"/>
                  <a:gd name="connsiteY123" fmla="*/ 273221 h 1592975"/>
                  <a:gd name="connsiteX124" fmla="*/ 690034 w 1963140"/>
                  <a:gd name="connsiteY124" fmla="*/ 308677 h 1592975"/>
                  <a:gd name="connsiteX125" fmla="*/ 686094 w 1963140"/>
                  <a:gd name="connsiteY125" fmla="*/ 300798 h 1592975"/>
                  <a:gd name="connsiteX126" fmla="*/ 686094 w 1963140"/>
                  <a:gd name="connsiteY126" fmla="*/ 320495 h 1592975"/>
                  <a:gd name="connsiteX127" fmla="*/ 658517 w 1963140"/>
                  <a:gd name="connsiteY127" fmla="*/ 320495 h 1592975"/>
                  <a:gd name="connsiteX128" fmla="*/ 642759 w 1963140"/>
                  <a:gd name="connsiteY128" fmla="*/ 312616 h 1592975"/>
                  <a:gd name="connsiteX129" fmla="*/ 642759 w 1963140"/>
                  <a:gd name="connsiteY129" fmla="*/ 328374 h 1592975"/>
                  <a:gd name="connsiteX130" fmla="*/ 638819 w 1963140"/>
                  <a:gd name="connsiteY130" fmla="*/ 324435 h 1592975"/>
                  <a:gd name="connsiteX131" fmla="*/ 642759 w 1963140"/>
                  <a:gd name="connsiteY131" fmla="*/ 336253 h 1592975"/>
                  <a:gd name="connsiteX132" fmla="*/ 646698 w 1963140"/>
                  <a:gd name="connsiteY132" fmla="*/ 348072 h 1592975"/>
                  <a:gd name="connsiteX133" fmla="*/ 650638 w 1963140"/>
                  <a:gd name="connsiteY133" fmla="*/ 363830 h 1592975"/>
                  <a:gd name="connsiteX134" fmla="*/ 642759 w 1963140"/>
                  <a:gd name="connsiteY134" fmla="*/ 355951 h 1592975"/>
                  <a:gd name="connsiteX135" fmla="*/ 638819 w 1963140"/>
                  <a:gd name="connsiteY135" fmla="*/ 387468 h 1592975"/>
                  <a:gd name="connsiteX136" fmla="*/ 627001 w 1963140"/>
                  <a:gd name="connsiteY136" fmla="*/ 340193 h 1592975"/>
                  <a:gd name="connsiteX137" fmla="*/ 619121 w 1963140"/>
                  <a:gd name="connsiteY137" fmla="*/ 324435 h 1592975"/>
                  <a:gd name="connsiteX138" fmla="*/ 591545 w 1963140"/>
                  <a:gd name="connsiteY138" fmla="*/ 355951 h 1592975"/>
                  <a:gd name="connsiteX139" fmla="*/ 567907 w 1963140"/>
                  <a:gd name="connsiteY139" fmla="*/ 387468 h 1592975"/>
                  <a:gd name="connsiteX140" fmla="*/ 556088 w 1963140"/>
                  <a:gd name="connsiteY140" fmla="*/ 434743 h 1592975"/>
                  <a:gd name="connsiteX141" fmla="*/ 528511 w 1963140"/>
                  <a:gd name="connsiteY141" fmla="*/ 454440 h 1592975"/>
                  <a:gd name="connsiteX142" fmla="*/ 489116 w 1963140"/>
                  <a:gd name="connsiteY142" fmla="*/ 505655 h 1592975"/>
                  <a:gd name="connsiteX143" fmla="*/ 398505 w 1963140"/>
                  <a:gd name="connsiteY143" fmla="*/ 525353 h 1592975"/>
                  <a:gd name="connsiteX144" fmla="*/ 363049 w 1963140"/>
                  <a:gd name="connsiteY144" fmla="*/ 545051 h 1592975"/>
                  <a:gd name="connsiteX145" fmla="*/ 327593 w 1963140"/>
                  <a:gd name="connsiteY145" fmla="*/ 560809 h 1592975"/>
                  <a:gd name="connsiteX146" fmla="*/ 288198 w 1963140"/>
                  <a:gd name="connsiteY146" fmla="*/ 564748 h 1592975"/>
                  <a:gd name="connsiteX147" fmla="*/ 280318 w 1963140"/>
                  <a:gd name="connsiteY147" fmla="*/ 556869 h 1592975"/>
                  <a:gd name="connsiteX148" fmla="*/ 248802 w 1963140"/>
                  <a:gd name="connsiteY148" fmla="*/ 576567 h 1592975"/>
                  <a:gd name="connsiteX149" fmla="*/ 217286 w 1963140"/>
                  <a:gd name="connsiteY149" fmla="*/ 604144 h 1592975"/>
                  <a:gd name="connsiteX150" fmla="*/ 166071 w 1963140"/>
                  <a:gd name="connsiteY150" fmla="*/ 631721 h 1592975"/>
                  <a:gd name="connsiteX151" fmla="*/ 130615 w 1963140"/>
                  <a:gd name="connsiteY151" fmla="*/ 671117 h 1592975"/>
                  <a:gd name="connsiteX152" fmla="*/ 134555 w 1963140"/>
                  <a:gd name="connsiteY152" fmla="*/ 631721 h 1592975"/>
                  <a:gd name="connsiteX153" fmla="*/ 103038 w 1963140"/>
                  <a:gd name="connsiteY153" fmla="*/ 690814 h 1592975"/>
                  <a:gd name="connsiteX154" fmla="*/ 71522 w 1963140"/>
                  <a:gd name="connsiteY154" fmla="*/ 781424 h 1592975"/>
                  <a:gd name="connsiteX155" fmla="*/ 87280 w 1963140"/>
                  <a:gd name="connsiteY155" fmla="*/ 844458 h 1592975"/>
                  <a:gd name="connsiteX156" fmla="*/ 79401 w 1963140"/>
                  <a:gd name="connsiteY156" fmla="*/ 868095 h 1592975"/>
                  <a:gd name="connsiteX157" fmla="*/ 75461 w 1963140"/>
                  <a:gd name="connsiteY157" fmla="*/ 868095 h 1592975"/>
                  <a:gd name="connsiteX158" fmla="*/ 67582 w 1963140"/>
                  <a:gd name="connsiteY158" fmla="*/ 875974 h 1592975"/>
                  <a:gd name="connsiteX159" fmla="*/ 63642 w 1963140"/>
                  <a:gd name="connsiteY159" fmla="*/ 840518 h 1592975"/>
                  <a:gd name="connsiteX160" fmla="*/ 59703 w 1963140"/>
                  <a:gd name="connsiteY160" fmla="*/ 899611 h 1592975"/>
                  <a:gd name="connsiteX161" fmla="*/ 55763 w 1963140"/>
                  <a:gd name="connsiteY161" fmla="*/ 891732 h 1592975"/>
                  <a:gd name="connsiteX162" fmla="*/ 51824 w 1963140"/>
                  <a:gd name="connsiteY162" fmla="*/ 868095 h 1592975"/>
                  <a:gd name="connsiteX163" fmla="*/ 47884 w 1963140"/>
                  <a:gd name="connsiteY163" fmla="*/ 868095 h 1592975"/>
                  <a:gd name="connsiteX164" fmla="*/ 47884 w 1963140"/>
                  <a:gd name="connsiteY164" fmla="*/ 872035 h 1592975"/>
                  <a:gd name="connsiteX165" fmla="*/ 43944 w 1963140"/>
                  <a:gd name="connsiteY165" fmla="*/ 872035 h 1592975"/>
                  <a:gd name="connsiteX166" fmla="*/ 51824 w 1963140"/>
                  <a:gd name="connsiteY166" fmla="*/ 899611 h 1592975"/>
                  <a:gd name="connsiteX167" fmla="*/ 63642 w 1963140"/>
                  <a:gd name="connsiteY167" fmla="*/ 962645 h 1592975"/>
                  <a:gd name="connsiteX168" fmla="*/ 75461 w 1963140"/>
                  <a:gd name="connsiteY168" fmla="*/ 1017798 h 1592975"/>
                  <a:gd name="connsiteX169" fmla="*/ 71522 w 1963140"/>
                  <a:gd name="connsiteY169" fmla="*/ 1088711 h 1592975"/>
                  <a:gd name="connsiteX170" fmla="*/ 75461 w 1963140"/>
                  <a:gd name="connsiteY170" fmla="*/ 1155683 h 1592975"/>
                  <a:gd name="connsiteX171" fmla="*/ 63642 w 1963140"/>
                  <a:gd name="connsiteY171" fmla="*/ 1226596 h 1592975"/>
                  <a:gd name="connsiteX172" fmla="*/ 32126 w 1963140"/>
                  <a:gd name="connsiteY172" fmla="*/ 1285689 h 1592975"/>
                  <a:gd name="connsiteX173" fmla="*/ 4548 w 1963140"/>
                  <a:gd name="connsiteY173" fmla="*/ 1297508 h 1592975"/>
                  <a:gd name="connsiteX174" fmla="*/ 4548 w 1963140"/>
                  <a:gd name="connsiteY174" fmla="*/ 1329024 h 1592975"/>
                  <a:gd name="connsiteX175" fmla="*/ 55763 w 1963140"/>
                  <a:gd name="connsiteY175" fmla="*/ 1360541 h 1592975"/>
                  <a:gd name="connsiteX176" fmla="*/ 146373 w 1963140"/>
                  <a:gd name="connsiteY176" fmla="*/ 1356601 h 1592975"/>
                  <a:gd name="connsiteX177" fmla="*/ 213346 w 1963140"/>
                  <a:gd name="connsiteY177" fmla="*/ 1329024 h 1592975"/>
                  <a:gd name="connsiteX178" fmla="*/ 315775 w 1963140"/>
                  <a:gd name="connsiteY178" fmla="*/ 1297508 h 1592975"/>
                  <a:gd name="connsiteX179" fmla="*/ 351231 w 1963140"/>
                  <a:gd name="connsiteY179" fmla="*/ 1305387 h 1592975"/>
                  <a:gd name="connsiteX180" fmla="*/ 390627 w 1963140"/>
                  <a:gd name="connsiteY180" fmla="*/ 1309326 h 1592975"/>
                  <a:gd name="connsiteX181" fmla="*/ 426082 w 1963140"/>
                  <a:gd name="connsiteY181" fmla="*/ 1297508 h 1592975"/>
                  <a:gd name="connsiteX182" fmla="*/ 489116 w 1963140"/>
                  <a:gd name="connsiteY182" fmla="*/ 1250233 h 1592975"/>
                  <a:gd name="connsiteX183" fmla="*/ 579725 w 1963140"/>
                  <a:gd name="connsiteY183" fmla="*/ 1214777 h 1592975"/>
                  <a:gd name="connsiteX184" fmla="*/ 690034 w 1963140"/>
                  <a:gd name="connsiteY184" fmla="*/ 1191139 h 1592975"/>
                  <a:gd name="connsiteX185" fmla="*/ 780643 w 1963140"/>
                  <a:gd name="connsiteY185" fmla="*/ 1175381 h 1592975"/>
                  <a:gd name="connsiteX186" fmla="*/ 808221 w 1963140"/>
                  <a:gd name="connsiteY186" fmla="*/ 1175381 h 1592975"/>
                  <a:gd name="connsiteX187" fmla="*/ 847617 w 1963140"/>
                  <a:gd name="connsiteY187" fmla="*/ 1195079 h 1592975"/>
                  <a:gd name="connsiteX188" fmla="*/ 863375 w 1963140"/>
                  <a:gd name="connsiteY188" fmla="*/ 1202958 h 1592975"/>
                  <a:gd name="connsiteX189" fmla="*/ 875193 w 1963140"/>
                  <a:gd name="connsiteY189" fmla="*/ 1199019 h 1592975"/>
                  <a:gd name="connsiteX190" fmla="*/ 894891 w 1963140"/>
                  <a:gd name="connsiteY190" fmla="*/ 1210837 h 1592975"/>
                  <a:gd name="connsiteX191" fmla="*/ 922468 w 1963140"/>
                  <a:gd name="connsiteY191" fmla="*/ 1214777 h 1592975"/>
                  <a:gd name="connsiteX192" fmla="*/ 918528 w 1963140"/>
                  <a:gd name="connsiteY192" fmla="*/ 1230535 h 1592975"/>
                  <a:gd name="connsiteX193" fmla="*/ 934286 w 1963140"/>
                  <a:gd name="connsiteY193" fmla="*/ 1238414 h 1592975"/>
                  <a:gd name="connsiteX194" fmla="*/ 922468 w 1963140"/>
                  <a:gd name="connsiteY194" fmla="*/ 1246293 h 1592975"/>
                  <a:gd name="connsiteX195" fmla="*/ 938226 w 1963140"/>
                  <a:gd name="connsiteY195" fmla="*/ 1265991 h 1592975"/>
                  <a:gd name="connsiteX196" fmla="*/ 942166 w 1963140"/>
                  <a:gd name="connsiteY196" fmla="*/ 1281749 h 1592975"/>
                  <a:gd name="connsiteX197" fmla="*/ 946106 w 1963140"/>
                  <a:gd name="connsiteY197" fmla="*/ 1336904 h 1592975"/>
                  <a:gd name="connsiteX198" fmla="*/ 942166 w 1963140"/>
                  <a:gd name="connsiteY198" fmla="*/ 1329024 h 1592975"/>
                  <a:gd name="connsiteX199" fmla="*/ 926408 w 1963140"/>
                  <a:gd name="connsiteY199" fmla="*/ 1344783 h 1592975"/>
                  <a:gd name="connsiteX200" fmla="*/ 957924 w 1963140"/>
                  <a:gd name="connsiteY200" fmla="*/ 1368420 h 1592975"/>
                  <a:gd name="connsiteX201" fmla="*/ 961864 w 1963140"/>
                  <a:gd name="connsiteY201" fmla="*/ 1352662 h 1592975"/>
                  <a:gd name="connsiteX202" fmla="*/ 989440 w 1963140"/>
                  <a:gd name="connsiteY202" fmla="*/ 1329024 h 1592975"/>
                  <a:gd name="connsiteX203" fmla="*/ 1036715 w 1963140"/>
                  <a:gd name="connsiteY203" fmla="*/ 1293568 h 1592975"/>
                  <a:gd name="connsiteX204" fmla="*/ 1068231 w 1963140"/>
                  <a:gd name="connsiteY204" fmla="*/ 1273870 h 1592975"/>
                  <a:gd name="connsiteX205" fmla="*/ 1103688 w 1963140"/>
                  <a:gd name="connsiteY205" fmla="*/ 1230535 h 1592975"/>
                  <a:gd name="connsiteX206" fmla="*/ 1091869 w 1963140"/>
                  <a:gd name="connsiteY206" fmla="*/ 1262051 h 1592975"/>
                  <a:gd name="connsiteX207" fmla="*/ 1080051 w 1963140"/>
                  <a:gd name="connsiteY207" fmla="*/ 1289628 h 1592975"/>
                  <a:gd name="connsiteX208" fmla="*/ 1060353 w 1963140"/>
                  <a:gd name="connsiteY208" fmla="*/ 1305387 h 1592975"/>
                  <a:gd name="connsiteX209" fmla="*/ 1028836 w 1963140"/>
                  <a:gd name="connsiteY209" fmla="*/ 1356601 h 1592975"/>
                  <a:gd name="connsiteX210" fmla="*/ 997320 w 1963140"/>
                  <a:gd name="connsiteY210" fmla="*/ 1380238 h 1592975"/>
                  <a:gd name="connsiteX211" fmla="*/ 1044595 w 1963140"/>
                  <a:gd name="connsiteY211" fmla="*/ 1368420 h 1592975"/>
                  <a:gd name="connsiteX212" fmla="*/ 1083991 w 1963140"/>
                  <a:gd name="connsiteY212" fmla="*/ 1317206 h 1592975"/>
                  <a:gd name="connsiteX213" fmla="*/ 1064293 w 1963140"/>
                  <a:gd name="connsiteY213" fmla="*/ 1384178 h 1592975"/>
                  <a:gd name="connsiteX214" fmla="*/ 1087929 w 1963140"/>
                  <a:gd name="connsiteY214" fmla="*/ 1395997 h 1592975"/>
                  <a:gd name="connsiteX215" fmla="*/ 1103688 w 1963140"/>
                  <a:gd name="connsiteY215" fmla="*/ 1443272 h 1592975"/>
                  <a:gd name="connsiteX216" fmla="*/ 1083991 w 1963140"/>
                  <a:gd name="connsiteY216" fmla="*/ 1494486 h 1592975"/>
                  <a:gd name="connsiteX217" fmla="*/ 1107627 w 1963140"/>
                  <a:gd name="connsiteY217" fmla="*/ 1533882 h 1592975"/>
                  <a:gd name="connsiteX218" fmla="*/ 1119446 w 1963140"/>
                  <a:gd name="connsiteY218" fmla="*/ 1553580 h 1592975"/>
                  <a:gd name="connsiteX219" fmla="*/ 1147023 w 1963140"/>
                  <a:gd name="connsiteY219" fmla="*/ 1545700 h 1592975"/>
                  <a:gd name="connsiteX220" fmla="*/ 1190358 w 1963140"/>
                  <a:gd name="connsiteY220" fmla="*/ 1565398 h 1592975"/>
                  <a:gd name="connsiteX221" fmla="*/ 1237633 w 1963140"/>
                  <a:gd name="connsiteY221" fmla="*/ 1561459 h 1592975"/>
                  <a:gd name="connsiteX222" fmla="*/ 1284907 w 1963140"/>
                  <a:gd name="connsiteY222" fmla="*/ 1537821 h 1592975"/>
                  <a:gd name="connsiteX223" fmla="*/ 1273089 w 1963140"/>
                  <a:gd name="connsiteY223" fmla="*/ 1533882 h 1592975"/>
                  <a:gd name="connsiteX224" fmla="*/ 1300667 w 1963140"/>
                  <a:gd name="connsiteY224" fmla="*/ 1518123 h 1592975"/>
                  <a:gd name="connsiteX225" fmla="*/ 1277029 w 1963140"/>
                  <a:gd name="connsiteY225" fmla="*/ 1541761 h 1592975"/>
                  <a:gd name="connsiteX226" fmla="*/ 1316425 w 1963140"/>
                  <a:gd name="connsiteY226" fmla="*/ 1537821 h 1592975"/>
                  <a:gd name="connsiteX227" fmla="*/ 1316425 w 1963140"/>
                  <a:gd name="connsiteY227" fmla="*/ 1561459 h 1592975"/>
                  <a:gd name="connsiteX228" fmla="*/ 1316425 w 1963140"/>
                  <a:gd name="connsiteY228" fmla="*/ 1577217 h 1592975"/>
                  <a:gd name="connsiteX229" fmla="*/ 1332183 w 1963140"/>
                  <a:gd name="connsiteY229" fmla="*/ 1592975 h 1592975"/>
                  <a:gd name="connsiteX230" fmla="*/ 1347941 w 1963140"/>
                  <a:gd name="connsiteY230" fmla="*/ 1569338 h 1592975"/>
                  <a:gd name="connsiteX231" fmla="*/ 1340062 w 1963140"/>
                  <a:gd name="connsiteY231" fmla="*/ 1573278 h 1592975"/>
                  <a:gd name="connsiteX232" fmla="*/ 1387336 w 1963140"/>
                  <a:gd name="connsiteY232" fmla="*/ 1553580 h 1592975"/>
                  <a:gd name="connsiteX233" fmla="*/ 1462188 w 1963140"/>
                  <a:gd name="connsiteY233" fmla="*/ 1518123 h 1592975"/>
                  <a:gd name="connsiteX234" fmla="*/ 1537041 w 1963140"/>
                  <a:gd name="connsiteY234" fmla="*/ 1502365 h 1592975"/>
                  <a:gd name="connsiteX235" fmla="*/ 1568557 w 1963140"/>
                  <a:gd name="connsiteY235" fmla="*/ 1462970 h 1592975"/>
                  <a:gd name="connsiteX236" fmla="*/ 1655228 w 1963140"/>
                  <a:gd name="connsiteY236" fmla="*/ 1364480 h 1592975"/>
                  <a:gd name="connsiteX237" fmla="*/ 1670986 w 1963140"/>
                  <a:gd name="connsiteY237" fmla="*/ 1332964 h 1592975"/>
                  <a:gd name="connsiteX238" fmla="*/ 1702502 w 1963140"/>
                  <a:gd name="connsiteY238" fmla="*/ 1301447 h 1592975"/>
                  <a:gd name="connsiteX239" fmla="*/ 1734019 w 1963140"/>
                  <a:gd name="connsiteY239" fmla="*/ 1262051 h 1592975"/>
                  <a:gd name="connsiteX240" fmla="*/ 1777353 w 1963140"/>
                  <a:gd name="connsiteY240" fmla="*/ 1230535 h 1592975"/>
                  <a:gd name="connsiteX241" fmla="*/ 1816749 w 1963140"/>
                  <a:gd name="connsiteY241" fmla="*/ 1191139 h 1592975"/>
                  <a:gd name="connsiteX242" fmla="*/ 1867964 w 1963140"/>
                  <a:gd name="connsiteY242" fmla="*/ 1120227 h 1592975"/>
                  <a:gd name="connsiteX243" fmla="*/ 1915238 w 1963140"/>
                  <a:gd name="connsiteY243" fmla="*/ 1041436 h 1592975"/>
                  <a:gd name="connsiteX244" fmla="*/ 1942816 w 1963140"/>
                  <a:gd name="connsiteY244" fmla="*/ 978403 h 1592975"/>
                  <a:gd name="connsiteX245" fmla="*/ 1942816 w 1963140"/>
                  <a:gd name="connsiteY245" fmla="*/ 954765 h 1592975"/>
                  <a:gd name="connsiteX246" fmla="*/ 1938876 w 1963140"/>
                  <a:gd name="connsiteY246" fmla="*/ 939007 h 1592975"/>
                  <a:gd name="connsiteX247" fmla="*/ 1946755 w 1963140"/>
                  <a:gd name="connsiteY247" fmla="*/ 915369 h 1592975"/>
                  <a:gd name="connsiteX248" fmla="*/ 1962513 w 1963140"/>
                  <a:gd name="connsiteY248" fmla="*/ 848397 h 1592975"/>
                  <a:gd name="connsiteX249" fmla="*/ 1923118 w 1963140"/>
                  <a:gd name="connsiteY249" fmla="*/ 832639 h 1592975"/>
                  <a:gd name="connsiteX250" fmla="*/ 36066 w 1963140"/>
                  <a:gd name="connsiteY250" fmla="*/ 1218717 h 1592975"/>
                  <a:gd name="connsiteX251" fmla="*/ 36066 w 1963140"/>
                  <a:gd name="connsiteY251" fmla="*/ 1218717 h 1592975"/>
                  <a:gd name="connsiteX252" fmla="*/ 36066 w 1963140"/>
                  <a:gd name="connsiteY252" fmla="*/ 1218717 h 1592975"/>
                  <a:gd name="connsiteX253" fmla="*/ 662456 w 1963140"/>
                  <a:gd name="connsiteY253" fmla="*/ 288979 h 1592975"/>
                  <a:gd name="connsiteX254" fmla="*/ 662456 w 1963140"/>
                  <a:gd name="connsiteY254" fmla="*/ 288979 h 1592975"/>
                  <a:gd name="connsiteX255" fmla="*/ 662456 w 1963140"/>
                  <a:gd name="connsiteY255" fmla="*/ 288979 h 1592975"/>
                  <a:gd name="connsiteX256" fmla="*/ 682154 w 1963140"/>
                  <a:gd name="connsiteY256" fmla="*/ 253523 h 1592975"/>
                  <a:gd name="connsiteX257" fmla="*/ 690034 w 1963140"/>
                  <a:gd name="connsiteY257" fmla="*/ 261402 h 1592975"/>
                  <a:gd name="connsiteX258" fmla="*/ 682154 w 1963140"/>
                  <a:gd name="connsiteY258" fmla="*/ 253523 h 1592975"/>
                  <a:gd name="connsiteX259" fmla="*/ 1060353 w 1963140"/>
                  <a:gd name="connsiteY259" fmla="*/ 1388117 h 1592975"/>
                  <a:gd name="connsiteX260" fmla="*/ 1056413 w 1963140"/>
                  <a:gd name="connsiteY260" fmla="*/ 1384178 h 1592975"/>
                  <a:gd name="connsiteX261" fmla="*/ 1060353 w 1963140"/>
                  <a:gd name="connsiteY261" fmla="*/ 1388117 h 1592975"/>
                  <a:gd name="connsiteX262" fmla="*/ 1072171 w 1963140"/>
                  <a:gd name="connsiteY262" fmla="*/ 1384178 h 1592975"/>
                  <a:gd name="connsiteX263" fmla="*/ 1072171 w 1963140"/>
                  <a:gd name="connsiteY263" fmla="*/ 1384178 h 1592975"/>
                  <a:gd name="connsiteX264" fmla="*/ 1072171 w 1963140"/>
                  <a:gd name="connsiteY264" fmla="*/ 1384178 h 1592975"/>
                  <a:gd name="connsiteX265" fmla="*/ 1068231 w 1963140"/>
                  <a:gd name="connsiteY265" fmla="*/ 1392057 h 1592975"/>
                  <a:gd name="connsiteX266" fmla="*/ 1072171 w 1963140"/>
                  <a:gd name="connsiteY266" fmla="*/ 1384178 h 1592975"/>
                  <a:gd name="connsiteX267" fmla="*/ 1064293 w 1963140"/>
                  <a:gd name="connsiteY267" fmla="*/ 1384178 h 1592975"/>
                  <a:gd name="connsiteX268" fmla="*/ 1080051 w 1963140"/>
                  <a:gd name="connsiteY268" fmla="*/ 1376299 h 1592975"/>
                  <a:gd name="connsiteX269" fmla="*/ 1072171 w 1963140"/>
                  <a:gd name="connsiteY269" fmla="*/ 1384178 h 1592975"/>
                  <a:gd name="connsiteX270" fmla="*/ 1682804 w 1963140"/>
                  <a:gd name="connsiteY270" fmla="*/ 1273870 h 1592975"/>
                  <a:gd name="connsiteX271" fmla="*/ 1682804 w 1963140"/>
                  <a:gd name="connsiteY271" fmla="*/ 1273870 h 1592975"/>
                  <a:gd name="connsiteX272" fmla="*/ 1682804 w 1963140"/>
                  <a:gd name="connsiteY272" fmla="*/ 1273870 h 1592975"/>
                  <a:gd name="connsiteX273" fmla="*/ 1682804 w 1963140"/>
                  <a:gd name="connsiteY273" fmla="*/ 1273870 h 1592975"/>
                  <a:gd name="connsiteX274" fmla="*/ 1682804 w 1963140"/>
                  <a:gd name="connsiteY274" fmla="*/ 1273870 h 1592975"/>
                  <a:gd name="connsiteX275" fmla="*/ 1682804 w 1963140"/>
                  <a:gd name="connsiteY275" fmla="*/ 1273870 h 1592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</a:cxnLst>
                <a:rect l="l" t="t" r="r" b="b"/>
                <a:pathLst>
                  <a:path w="1963140" h="1592975">
                    <a:moveTo>
                      <a:pt x="1923118" y="832639"/>
                    </a:moveTo>
                    <a:cubicBezTo>
                      <a:pt x="1923118" y="824760"/>
                      <a:pt x="1934936" y="820820"/>
                      <a:pt x="1927057" y="812941"/>
                    </a:cubicBezTo>
                    <a:cubicBezTo>
                      <a:pt x="1923118" y="809001"/>
                      <a:pt x="1915238" y="809001"/>
                      <a:pt x="1915238" y="801122"/>
                    </a:cubicBezTo>
                    <a:cubicBezTo>
                      <a:pt x="1911299" y="785364"/>
                      <a:pt x="1907360" y="785364"/>
                      <a:pt x="1899480" y="773545"/>
                    </a:cubicBezTo>
                    <a:cubicBezTo>
                      <a:pt x="1891602" y="761727"/>
                      <a:pt x="1895540" y="745969"/>
                      <a:pt x="1883722" y="738089"/>
                    </a:cubicBezTo>
                    <a:cubicBezTo>
                      <a:pt x="1883722" y="738089"/>
                      <a:pt x="1883722" y="742029"/>
                      <a:pt x="1883722" y="742029"/>
                    </a:cubicBezTo>
                    <a:cubicBezTo>
                      <a:pt x="1879782" y="742029"/>
                      <a:pt x="1871904" y="730210"/>
                      <a:pt x="1867964" y="726271"/>
                    </a:cubicBezTo>
                    <a:cubicBezTo>
                      <a:pt x="1875842" y="726271"/>
                      <a:pt x="1871904" y="714452"/>
                      <a:pt x="1867964" y="710512"/>
                    </a:cubicBezTo>
                    <a:cubicBezTo>
                      <a:pt x="1860084" y="698693"/>
                      <a:pt x="1860084" y="722331"/>
                      <a:pt x="1852206" y="710512"/>
                    </a:cubicBezTo>
                    <a:cubicBezTo>
                      <a:pt x="1848266" y="702633"/>
                      <a:pt x="1860084" y="675056"/>
                      <a:pt x="1860084" y="663238"/>
                    </a:cubicBezTo>
                    <a:cubicBezTo>
                      <a:pt x="1860084" y="651419"/>
                      <a:pt x="1852206" y="635661"/>
                      <a:pt x="1848266" y="655358"/>
                    </a:cubicBezTo>
                    <a:cubicBezTo>
                      <a:pt x="1840387" y="651419"/>
                      <a:pt x="1836447" y="639600"/>
                      <a:pt x="1828568" y="631721"/>
                    </a:cubicBezTo>
                    <a:cubicBezTo>
                      <a:pt x="1824629" y="639600"/>
                      <a:pt x="1824629" y="647479"/>
                      <a:pt x="1824629" y="655358"/>
                    </a:cubicBezTo>
                    <a:cubicBezTo>
                      <a:pt x="1824629" y="651419"/>
                      <a:pt x="1820689" y="647479"/>
                      <a:pt x="1812810" y="647479"/>
                    </a:cubicBezTo>
                    <a:cubicBezTo>
                      <a:pt x="1816749" y="639600"/>
                      <a:pt x="1808870" y="631721"/>
                      <a:pt x="1808870" y="623842"/>
                    </a:cubicBezTo>
                    <a:cubicBezTo>
                      <a:pt x="1808870" y="612023"/>
                      <a:pt x="1808870" y="604144"/>
                      <a:pt x="1816749" y="596265"/>
                    </a:cubicBezTo>
                    <a:cubicBezTo>
                      <a:pt x="1800991" y="596265"/>
                      <a:pt x="1808870" y="572627"/>
                      <a:pt x="1800991" y="560809"/>
                    </a:cubicBezTo>
                    <a:cubicBezTo>
                      <a:pt x="1797051" y="552930"/>
                      <a:pt x="1781293" y="556869"/>
                      <a:pt x="1789173" y="541111"/>
                    </a:cubicBezTo>
                    <a:cubicBezTo>
                      <a:pt x="1789173" y="537172"/>
                      <a:pt x="1797051" y="541111"/>
                      <a:pt x="1800991" y="541111"/>
                    </a:cubicBezTo>
                    <a:cubicBezTo>
                      <a:pt x="1800991" y="541111"/>
                      <a:pt x="1781293" y="501715"/>
                      <a:pt x="1781293" y="517474"/>
                    </a:cubicBezTo>
                    <a:cubicBezTo>
                      <a:pt x="1781293" y="517474"/>
                      <a:pt x="1757655" y="501715"/>
                      <a:pt x="1757655" y="493836"/>
                    </a:cubicBezTo>
                    <a:cubicBezTo>
                      <a:pt x="1753717" y="493836"/>
                      <a:pt x="1749777" y="493836"/>
                      <a:pt x="1749777" y="497776"/>
                    </a:cubicBezTo>
                    <a:cubicBezTo>
                      <a:pt x="1741897" y="493836"/>
                      <a:pt x="1745837" y="478078"/>
                      <a:pt x="1741897" y="470199"/>
                    </a:cubicBezTo>
                    <a:cubicBezTo>
                      <a:pt x="1734019" y="474138"/>
                      <a:pt x="1714321" y="466259"/>
                      <a:pt x="1706442" y="462319"/>
                    </a:cubicBezTo>
                    <a:cubicBezTo>
                      <a:pt x="1682804" y="466259"/>
                      <a:pt x="1702502" y="418985"/>
                      <a:pt x="1694623" y="407166"/>
                    </a:cubicBezTo>
                    <a:cubicBezTo>
                      <a:pt x="1690684" y="407166"/>
                      <a:pt x="1690684" y="411105"/>
                      <a:pt x="1690684" y="415045"/>
                    </a:cubicBezTo>
                    <a:cubicBezTo>
                      <a:pt x="1682804" y="403226"/>
                      <a:pt x="1694623" y="395347"/>
                      <a:pt x="1698562" y="383528"/>
                    </a:cubicBezTo>
                    <a:cubicBezTo>
                      <a:pt x="1702502" y="367770"/>
                      <a:pt x="1694623" y="352012"/>
                      <a:pt x="1698562" y="336253"/>
                    </a:cubicBezTo>
                    <a:cubicBezTo>
                      <a:pt x="1694623" y="336253"/>
                      <a:pt x="1690684" y="336253"/>
                      <a:pt x="1690684" y="340193"/>
                    </a:cubicBezTo>
                    <a:cubicBezTo>
                      <a:pt x="1690684" y="324435"/>
                      <a:pt x="1674925" y="320495"/>
                      <a:pt x="1682804" y="300798"/>
                    </a:cubicBezTo>
                    <a:cubicBezTo>
                      <a:pt x="1682804" y="285039"/>
                      <a:pt x="1674925" y="261402"/>
                      <a:pt x="1686744" y="249583"/>
                    </a:cubicBezTo>
                    <a:cubicBezTo>
                      <a:pt x="1678864" y="245643"/>
                      <a:pt x="1682804" y="237764"/>
                      <a:pt x="1690684" y="229885"/>
                    </a:cubicBezTo>
                    <a:cubicBezTo>
                      <a:pt x="1682804" y="225945"/>
                      <a:pt x="1659166" y="214127"/>
                      <a:pt x="1659166" y="202308"/>
                    </a:cubicBezTo>
                    <a:cubicBezTo>
                      <a:pt x="1655228" y="182611"/>
                      <a:pt x="1647348" y="194429"/>
                      <a:pt x="1639468" y="190490"/>
                    </a:cubicBezTo>
                    <a:cubicBezTo>
                      <a:pt x="1639468" y="206248"/>
                      <a:pt x="1615832" y="210187"/>
                      <a:pt x="1619771" y="190490"/>
                    </a:cubicBezTo>
                    <a:cubicBezTo>
                      <a:pt x="1619771" y="178671"/>
                      <a:pt x="1615832" y="166852"/>
                      <a:pt x="1619771" y="155034"/>
                    </a:cubicBezTo>
                    <a:cubicBezTo>
                      <a:pt x="1623710" y="131396"/>
                      <a:pt x="1600073" y="76242"/>
                      <a:pt x="1615832" y="68363"/>
                    </a:cubicBezTo>
                    <a:cubicBezTo>
                      <a:pt x="1592194" y="64424"/>
                      <a:pt x="1596134" y="52605"/>
                      <a:pt x="1600073" y="36846"/>
                    </a:cubicBezTo>
                    <a:cubicBezTo>
                      <a:pt x="1600073" y="32907"/>
                      <a:pt x="1596134" y="5330"/>
                      <a:pt x="1588255" y="9270"/>
                    </a:cubicBezTo>
                    <a:cubicBezTo>
                      <a:pt x="1588255" y="5330"/>
                      <a:pt x="1592194" y="5330"/>
                      <a:pt x="1592194" y="1390"/>
                    </a:cubicBezTo>
                    <a:cubicBezTo>
                      <a:pt x="1564617" y="-10428"/>
                      <a:pt x="1548859" y="56544"/>
                      <a:pt x="1548859" y="72303"/>
                    </a:cubicBezTo>
                    <a:cubicBezTo>
                      <a:pt x="1544919" y="72303"/>
                      <a:pt x="1544919" y="68363"/>
                      <a:pt x="1544919" y="64424"/>
                    </a:cubicBezTo>
                    <a:cubicBezTo>
                      <a:pt x="1540979" y="76242"/>
                      <a:pt x="1525221" y="88061"/>
                      <a:pt x="1529161" y="103819"/>
                    </a:cubicBezTo>
                    <a:cubicBezTo>
                      <a:pt x="1529161" y="103819"/>
                      <a:pt x="1533101" y="99879"/>
                      <a:pt x="1533101" y="99879"/>
                    </a:cubicBezTo>
                    <a:cubicBezTo>
                      <a:pt x="1537041" y="103819"/>
                      <a:pt x="1544919" y="107758"/>
                      <a:pt x="1540979" y="111698"/>
                    </a:cubicBezTo>
                    <a:cubicBezTo>
                      <a:pt x="1540979" y="107758"/>
                      <a:pt x="1537041" y="107758"/>
                      <a:pt x="1537041" y="103819"/>
                    </a:cubicBezTo>
                    <a:cubicBezTo>
                      <a:pt x="1525221" y="139275"/>
                      <a:pt x="1513403" y="170792"/>
                      <a:pt x="1509463" y="214127"/>
                    </a:cubicBezTo>
                    <a:cubicBezTo>
                      <a:pt x="1505523" y="265341"/>
                      <a:pt x="1481886" y="312616"/>
                      <a:pt x="1458249" y="359891"/>
                    </a:cubicBezTo>
                    <a:cubicBezTo>
                      <a:pt x="1434612" y="399287"/>
                      <a:pt x="1383397" y="391408"/>
                      <a:pt x="1371578" y="352012"/>
                    </a:cubicBezTo>
                    <a:cubicBezTo>
                      <a:pt x="1367639" y="336253"/>
                      <a:pt x="1332183" y="336253"/>
                      <a:pt x="1320365" y="320495"/>
                    </a:cubicBezTo>
                    <a:cubicBezTo>
                      <a:pt x="1308545" y="304737"/>
                      <a:pt x="1288847" y="300798"/>
                      <a:pt x="1280969" y="285039"/>
                    </a:cubicBezTo>
                    <a:cubicBezTo>
                      <a:pt x="1269149" y="300798"/>
                      <a:pt x="1245512" y="257462"/>
                      <a:pt x="1229754" y="249583"/>
                    </a:cubicBezTo>
                    <a:cubicBezTo>
                      <a:pt x="1210056" y="233825"/>
                      <a:pt x="1210056" y="229885"/>
                      <a:pt x="1225814" y="214127"/>
                    </a:cubicBezTo>
                    <a:cubicBezTo>
                      <a:pt x="1237633" y="198369"/>
                      <a:pt x="1245512" y="182611"/>
                      <a:pt x="1253391" y="162913"/>
                    </a:cubicBezTo>
                    <a:cubicBezTo>
                      <a:pt x="1241573" y="166852"/>
                      <a:pt x="1237633" y="151094"/>
                      <a:pt x="1253391" y="155034"/>
                    </a:cubicBezTo>
                    <a:cubicBezTo>
                      <a:pt x="1253391" y="155034"/>
                      <a:pt x="1241573" y="143215"/>
                      <a:pt x="1253391" y="143215"/>
                    </a:cubicBezTo>
                    <a:cubicBezTo>
                      <a:pt x="1257331" y="143215"/>
                      <a:pt x="1253391" y="139275"/>
                      <a:pt x="1261271" y="139275"/>
                    </a:cubicBezTo>
                    <a:cubicBezTo>
                      <a:pt x="1261271" y="139275"/>
                      <a:pt x="1261271" y="143215"/>
                      <a:pt x="1261271" y="147154"/>
                    </a:cubicBezTo>
                    <a:cubicBezTo>
                      <a:pt x="1265210" y="143215"/>
                      <a:pt x="1269149" y="139275"/>
                      <a:pt x="1269149" y="139275"/>
                    </a:cubicBezTo>
                    <a:cubicBezTo>
                      <a:pt x="1269149" y="143215"/>
                      <a:pt x="1269149" y="143215"/>
                      <a:pt x="1269149" y="147154"/>
                    </a:cubicBezTo>
                    <a:cubicBezTo>
                      <a:pt x="1277029" y="143215"/>
                      <a:pt x="1280969" y="139275"/>
                      <a:pt x="1280969" y="131396"/>
                    </a:cubicBezTo>
                    <a:cubicBezTo>
                      <a:pt x="1284907" y="131396"/>
                      <a:pt x="1288847" y="135336"/>
                      <a:pt x="1288847" y="135336"/>
                    </a:cubicBezTo>
                    <a:cubicBezTo>
                      <a:pt x="1273089" y="119577"/>
                      <a:pt x="1288847" y="119577"/>
                      <a:pt x="1296727" y="107758"/>
                    </a:cubicBezTo>
                    <a:cubicBezTo>
                      <a:pt x="1308545" y="88061"/>
                      <a:pt x="1292787" y="84121"/>
                      <a:pt x="1292787" y="88061"/>
                    </a:cubicBezTo>
                    <a:cubicBezTo>
                      <a:pt x="1288847" y="84121"/>
                      <a:pt x="1288847" y="72303"/>
                      <a:pt x="1288847" y="68363"/>
                    </a:cubicBezTo>
                    <a:cubicBezTo>
                      <a:pt x="1284907" y="72303"/>
                      <a:pt x="1261271" y="88061"/>
                      <a:pt x="1273089" y="92000"/>
                    </a:cubicBezTo>
                    <a:cubicBezTo>
                      <a:pt x="1261271" y="107758"/>
                      <a:pt x="1253391" y="92000"/>
                      <a:pt x="1261271" y="84121"/>
                    </a:cubicBezTo>
                    <a:cubicBezTo>
                      <a:pt x="1253391" y="84121"/>
                      <a:pt x="1249452" y="88061"/>
                      <a:pt x="1245512" y="92000"/>
                    </a:cubicBezTo>
                    <a:cubicBezTo>
                      <a:pt x="1241573" y="80182"/>
                      <a:pt x="1269149" y="72303"/>
                      <a:pt x="1253391" y="60484"/>
                    </a:cubicBezTo>
                    <a:cubicBezTo>
                      <a:pt x="1253391" y="68363"/>
                      <a:pt x="1245512" y="76242"/>
                      <a:pt x="1237633" y="76242"/>
                    </a:cubicBezTo>
                    <a:cubicBezTo>
                      <a:pt x="1237633" y="76242"/>
                      <a:pt x="1241573" y="80182"/>
                      <a:pt x="1241573" y="80182"/>
                    </a:cubicBezTo>
                    <a:cubicBezTo>
                      <a:pt x="1241573" y="84121"/>
                      <a:pt x="1221875" y="80182"/>
                      <a:pt x="1225814" y="92000"/>
                    </a:cubicBezTo>
                    <a:cubicBezTo>
                      <a:pt x="1213996" y="88061"/>
                      <a:pt x="1206116" y="88061"/>
                      <a:pt x="1202178" y="76242"/>
                    </a:cubicBezTo>
                    <a:cubicBezTo>
                      <a:pt x="1186418" y="80182"/>
                      <a:pt x="1178540" y="84121"/>
                      <a:pt x="1170660" y="76242"/>
                    </a:cubicBezTo>
                    <a:cubicBezTo>
                      <a:pt x="1162782" y="72303"/>
                      <a:pt x="1154902" y="72303"/>
                      <a:pt x="1166720" y="64424"/>
                    </a:cubicBezTo>
                    <a:cubicBezTo>
                      <a:pt x="1162782" y="64424"/>
                      <a:pt x="1162782" y="64424"/>
                      <a:pt x="1162782" y="64424"/>
                    </a:cubicBezTo>
                    <a:cubicBezTo>
                      <a:pt x="1158842" y="64424"/>
                      <a:pt x="1150962" y="68363"/>
                      <a:pt x="1147023" y="72303"/>
                    </a:cubicBezTo>
                    <a:cubicBezTo>
                      <a:pt x="1147023" y="68363"/>
                      <a:pt x="1143084" y="68363"/>
                      <a:pt x="1139144" y="64424"/>
                    </a:cubicBezTo>
                    <a:cubicBezTo>
                      <a:pt x="1139144" y="64424"/>
                      <a:pt x="1143084" y="60484"/>
                      <a:pt x="1143084" y="60484"/>
                    </a:cubicBezTo>
                    <a:cubicBezTo>
                      <a:pt x="1139144" y="60484"/>
                      <a:pt x="1139144" y="60484"/>
                      <a:pt x="1139144" y="60484"/>
                    </a:cubicBezTo>
                    <a:cubicBezTo>
                      <a:pt x="1139144" y="60484"/>
                      <a:pt x="1139144" y="60484"/>
                      <a:pt x="1135204" y="64424"/>
                    </a:cubicBezTo>
                    <a:cubicBezTo>
                      <a:pt x="1119446" y="64424"/>
                      <a:pt x="1123386" y="48665"/>
                      <a:pt x="1111567" y="40786"/>
                    </a:cubicBezTo>
                    <a:cubicBezTo>
                      <a:pt x="1111567" y="48665"/>
                      <a:pt x="1111567" y="48665"/>
                      <a:pt x="1107627" y="52605"/>
                    </a:cubicBezTo>
                    <a:cubicBezTo>
                      <a:pt x="1099749" y="44726"/>
                      <a:pt x="1107627" y="32907"/>
                      <a:pt x="1103688" y="21088"/>
                    </a:cubicBezTo>
                    <a:cubicBezTo>
                      <a:pt x="1099749" y="28967"/>
                      <a:pt x="1099749" y="36846"/>
                      <a:pt x="1103688" y="44726"/>
                    </a:cubicBezTo>
                    <a:cubicBezTo>
                      <a:pt x="1099749" y="40786"/>
                      <a:pt x="1095809" y="36846"/>
                      <a:pt x="1091869" y="28967"/>
                    </a:cubicBezTo>
                    <a:cubicBezTo>
                      <a:pt x="1091869" y="28967"/>
                      <a:pt x="1080051" y="32907"/>
                      <a:pt x="1083991" y="32907"/>
                    </a:cubicBezTo>
                    <a:cubicBezTo>
                      <a:pt x="1083991" y="32907"/>
                      <a:pt x="1083991" y="32907"/>
                      <a:pt x="1080051" y="32907"/>
                    </a:cubicBezTo>
                    <a:cubicBezTo>
                      <a:pt x="1080051" y="36846"/>
                      <a:pt x="1080051" y="40786"/>
                      <a:pt x="1080051" y="40786"/>
                    </a:cubicBezTo>
                    <a:cubicBezTo>
                      <a:pt x="1080051" y="32907"/>
                      <a:pt x="1076111" y="32907"/>
                      <a:pt x="1072171" y="28967"/>
                    </a:cubicBezTo>
                    <a:cubicBezTo>
                      <a:pt x="1052473" y="40786"/>
                      <a:pt x="1072171" y="40786"/>
                      <a:pt x="1072171" y="56544"/>
                    </a:cubicBezTo>
                    <a:cubicBezTo>
                      <a:pt x="1080051" y="52605"/>
                      <a:pt x="1091869" y="48665"/>
                      <a:pt x="1095809" y="60484"/>
                    </a:cubicBezTo>
                    <a:cubicBezTo>
                      <a:pt x="1095809" y="60484"/>
                      <a:pt x="1091869" y="60484"/>
                      <a:pt x="1091869" y="60484"/>
                    </a:cubicBezTo>
                    <a:cubicBezTo>
                      <a:pt x="1095809" y="64424"/>
                      <a:pt x="1091869" y="72303"/>
                      <a:pt x="1099749" y="68363"/>
                    </a:cubicBezTo>
                    <a:cubicBezTo>
                      <a:pt x="1099749" y="95940"/>
                      <a:pt x="1091869" y="95940"/>
                      <a:pt x="1068231" y="95940"/>
                    </a:cubicBezTo>
                    <a:cubicBezTo>
                      <a:pt x="1056413" y="95940"/>
                      <a:pt x="1040655" y="99879"/>
                      <a:pt x="1032775" y="88061"/>
                    </a:cubicBezTo>
                    <a:cubicBezTo>
                      <a:pt x="1028836" y="95940"/>
                      <a:pt x="1009138" y="99879"/>
                      <a:pt x="1009138" y="111698"/>
                    </a:cubicBezTo>
                    <a:cubicBezTo>
                      <a:pt x="1001259" y="103819"/>
                      <a:pt x="989440" y="103819"/>
                      <a:pt x="997320" y="119577"/>
                    </a:cubicBezTo>
                    <a:cubicBezTo>
                      <a:pt x="985501" y="111698"/>
                      <a:pt x="969742" y="147154"/>
                      <a:pt x="977622" y="155034"/>
                    </a:cubicBezTo>
                    <a:cubicBezTo>
                      <a:pt x="965804" y="158973"/>
                      <a:pt x="953984" y="170792"/>
                      <a:pt x="950044" y="182611"/>
                    </a:cubicBezTo>
                    <a:cubicBezTo>
                      <a:pt x="946106" y="190490"/>
                      <a:pt x="906710" y="222006"/>
                      <a:pt x="942166" y="225945"/>
                    </a:cubicBezTo>
                    <a:cubicBezTo>
                      <a:pt x="942166" y="225945"/>
                      <a:pt x="938226" y="225945"/>
                      <a:pt x="938226" y="225945"/>
                    </a:cubicBezTo>
                    <a:cubicBezTo>
                      <a:pt x="942166" y="229885"/>
                      <a:pt x="942166" y="233825"/>
                      <a:pt x="950044" y="237764"/>
                    </a:cubicBezTo>
                    <a:cubicBezTo>
                      <a:pt x="938226" y="237764"/>
                      <a:pt x="938226" y="249583"/>
                      <a:pt x="942166" y="257462"/>
                    </a:cubicBezTo>
                    <a:cubicBezTo>
                      <a:pt x="934286" y="253523"/>
                      <a:pt x="934286" y="241704"/>
                      <a:pt x="922468" y="237764"/>
                    </a:cubicBezTo>
                    <a:cubicBezTo>
                      <a:pt x="922468" y="241704"/>
                      <a:pt x="926408" y="249583"/>
                      <a:pt x="922468" y="253523"/>
                    </a:cubicBezTo>
                    <a:cubicBezTo>
                      <a:pt x="922468" y="233825"/>
                      <a:pt x="883072" y="225945"/>
                      <a:pt x="887012" y="249583"/>
                    </a:cubicBezTo>
                    <a:cubicBezTo>
                      <a:pt x="871253" y="249583"/>
                      <a:pt x="879133" y="257462"/>
                      <a:pt x="871253" y="261402"/>
                    </a:cubicBezTo>
                    <a:cubicBezTo>
                      <a:pt x="871253" y="245643"/>
                      <a:pt x="883072" y="237764"/>
                      <a:pt x="871253" y="222006"/>
                    </a:cubicBezTo>
                    <a:cubicBezTo>
                      <a:pt x="863375" y="214127"/>
                      <a:pt x="859435" y="198369"/>
                      <a:pt x="847617" y="190490"/>
                    </a:cubicBezTo>
                    <a:cubicBezTo>
                      <a:pt x="843677" y="190490"/>
                      <a:pt x="823979" y="174732"/>
                      <a:pt x="823979" y="178671"/>
                    </a:cubicBezTo>
                    <a:cubicBezTo>
                      <a:pt x="812160" y="182611"/>
                      <a:pt x="823979" y="182611"/>
                      <a:pt x="820039" y="190490"/>
                    </a:cubicBezTo>
                    <a:cubicBezTo>
                      <a:pt x="816099" y="198369"/>
                      <a:pt x="808221" y="198369"/>
                      <a:pt x="804281" y="202308"/>
                    </a:cubicBezTo>
                    <a:cubicBezTo>
                      <a:pt x="800341" y="198369"/>
                      <a:pt x="800341" y="194429"/>
                      <a:pt x="804281" y="190490"/>
                    </a:cubicBezTo>
                    <a:cubicBezTo>
                      <a:pt x="796401" y="190490"/>
                      <a:pt x="788523" y="194429"/>
                      <a:pt x="792462" y="202308"/>
                    </a:cubicBezTo>
                    <a:cubicBezTo>
                      <a:pt x="792462" y="202308"/>
                      <a:pt x="784583" y="174732"/>
                      <a:pt x="776704" y="190490"/>
                    </a:cubicBezTo>
                    <a:cubicBezTo>
                      <a:pt x="772764" y="198369"/>
                      <a:pt x="784583" y="194429"/>
                      <a:pt x="784583" y="198369"/>
                    </a:cubicBezTo>
                    <a:cubicBezTo>
                      <a:pt x="784583" y="206248"/>
                      <a:pt x="772764" y="218066"/>
                      <a:pt x="768825" y="222006"/>
                    </a:cubicBezTo>
                    <a:cubicBezTo>
                      <a:pt x="764885" y="214127"/>
                      <a:pt x="760946" y="206248"/>
                      <a:pt x="757006" y="202308"/>
                    </a:cubicBezTo>
                    <a:cubicBezTo>
                      <a:pt x="760946" y="214127"/>
                      <a:pt x="753066" y="225945"/>
                      <a:pt x="741248" y="218066"/>
                    </a:cubicBezTo>
                    <a:cubicBezTo>
                      <a:pt x="733368" y="233825"/>
                      <a:pt x="729430" y="237764"/>
                      <a:pt x="741248" y="253523"/>
                    </a:cubicBezTo>
                    <a:cubicBezTo>
                      <a:pt x="729430" y="249583"/>
                      <a:pt x="713670" y="245643"/>
                      <a:pt x="713670" y="265341"/>
                    </a:cubicBezTo>
                    <a:cubicBezTo>
                      <a:pt x="705792" y="261402"/>
                      <a:pt x="705792" y="265341"/>
                      <a:pt x="701852" y="261402"/>
                    </a:cubicBezTo>
                    <a:cubicBezTo>
                      <a:pt x="709732" y="269281"/>
                      <a:pt x="701852" y="269281"/>
                      <a:pt x="693973" y="273221"/>
                    </a:cubicBezTo>
                    <a:cubicBezTo>
                      <a:pt x="674275" y="281100"/>
                      <a:pt x="701852" y="296858"/>
                      <a:pt x="690034" y="308677"/>
                    </a:cubicBezTo>
                    <a:cubicBezTo>
                      <a:pt x="690034" y="304737"/>
                      <a:pt x="686094" y="304737"/>
                      <a:pt x="686094" y="300798"/>
                    </a:cubicBezTo>
                    <a:cubicBezTo>
                      <a:pt x="686094" y="304737"/>
                      <a:pt x="682154" y="316556"/>
                      <a:pt x="686094" y="320495"/>
                    </a:cubicBezTo>
                    <a:cubicBezTo>
                      <a:pt x="678215" y="316556"/>
                      <a:pt x="662456" y="312616"/>
                      <a:pt x="658517" y="320495"/>
                    </a:cubicBezTo>
                    <a:cubicBezTo>
                      <a:pt x="658517" y="312616"/>
                      <a:pt x="654577" y="308677"/>
                      <a:pt x="642759" y="312616"/>
                    </a:cubicBezTo>
                    <a:cubicBezTo>
                      <a:pt x="650638" y="320495"/>
                      <a:pt x="642759" y="320495"/>
                      <a:pt x="642759" y="328374"/>
                    </a:cubicBezTo>
                    <a:cubicBezTo>
                      <a:pt x="642759" y="328374"/>
                      <a:pt x="638819" y="324435"/>
                      <a:pt x="638819" y="324435"/>
                    </a:cubicBezTo>
                    <a:cubicBezTo>
                      <a:pt x="638819" y="328374"/>
                      <a:pt x="638819" y="332314"/>
                      <a:pt x="642759" y="336253"/>
                    </a:cubicBezTo>
                    <a:cubicBezTo>
                      <a:pt x="642759" y="340193"/>
                      <a:pt x="642759" y="344132"/>
                      <a:pt x="646698" y="348072"/>
                    </a:cubicBezTo>
                    <a:cubicBezTo>
                      <a:pt x="658517" y="355951"/>
                      <a:pt x="650638" y="352012"/>
                      <a:pt x="650638" y="363830"/>
                    </a:cubicBezTo>
                    <a:cubicBezTo>
                      <a:pt x="646698" y="359891"/>
                      <a:pt x="642759" y="355951"/>
                      <a:pt x="642759" y="355951"/>
                    </a:cubicBezTo>
                    <a:cubicBezTo>
                      <a:pt x="638819" y="367770"/>
                      <a:pt x="642759" y="375649"/>
                      <a:pt x="638819" y="387468"/>
                    </a:cubicBezTo>
                    <a:cubicBezTo>
                      <a:pt x="634879" y="371710"/>
                      <a:pt x="615181" y="355951"/>
                      <a:pt x="627001" y="340193"/>
                    </a:cubicBezTo>
                    <a:cubicBezTo>
                      <a:pt x="619121" y="340193"/>
                      <a:pt x="619121" y="332314"/>
                      <a:pt x="619121" y="324435"/>
                    </a:cubicBezTo>
                    <a:cubicBezTo>
                      <a:pt x="615181" y="328374"/>
                      <a:pt x="591545" y="352012"/>
                      <a:pt x="591545" y="355951"/>
                    </a:cubicBezTo>
                    <a:cubicBezTo>
                      <a:pt x="579725" y="352012"/>
                      <a:pt x="567907" y="375649"/>
                      <a:pt x="567907" y="387468"/>
                    </a:cubicBezTo>
                    <a:cubicBezTo>
                      <a:pt x="563967" y="411105"/>
                      <a:pt x="579725" y="422924"/>
                      <a:pt x="556088" y="434743"/>
                    </a:cubicBezTo>
                    <a:cubicBezTo>
                      <a:pt x="548209" y="438682"/>
                      <a:pt x="540330" y="454440"/>
                      <a:pt x="528511" y="454440"/>
                    </a:cubicBezTo>
                    <a:cubicBezTo>
                      <a:pt x="536390" y="474138"/>
                      <a:pt x="504874" y="493836"/>
                      <a:pt x="489116" y="505655"/>
                    </a:cubicBezTo>
                    <a:cubicBezTo>
                      <a:pt x="461538" y="521413"/>
                      <a:pt x="433962" y="525353"/>
                      <a:pt x="398505" y="525353"/>
                    </a:cubicBezTo>
                    <a:cubicBezTo>
                      <a:pt x="382747" y="525353"/>
                      <a:pt x="378807" y="545051"/>
                      <a:pt x="363049" y="545051"/>
                    </a:cubicBezTo>
                    <a:cubicBezTo>
                      <a:pt x="347291" y="548990"/>
                      <a:pt x="339412" y="552930"/>
                      <a:pt x="327593" y="560809"/>
                    </a:cubicBezTo>
                    <a:cubicBezTo>
                      <a:pt x="311835" y="568688"/>
                      <a:pt x="303956" y="556869"/>
                      <a:pt x="288198" y="564748"/>
                    </a:cubicBezTo>
                    <a:cubicBezTo>
                      <a:pt x="280318" y="568688"/>
                      <a:pt x="280318" y="564748"/>
                      <a:pt x="280318" y="556869"/>
                    </a:cubicBezTo>
                    <a:cubicBezTo>
                      <a:pt x="272440" y="568688"/>
                      <a:pt x="260620" y="572627"/>
                      <a:pt x="248802" y="576567"/>
                    </a:cubicBezTo>
                    <a:cubicBezTo>
                      <a:pt x="240922" y="576567"/>
                      <a:pt x="225164" y="596265"/>
                      <a:pt x="217286" y="604144"/>
                    </a:cubicBezTo>
                    <a:cubicBezTo>
                      <a:pt x="201527" y="615963"/>
                      <a:pt x="181829" y="619902"/>
                      <a:pt x="166071" y="631721"/>
                    </a:cubicBezTo>
                    <a:cubicBezTo>
                      <a:pt x="150313" y="639600"/>
                      <a:pt x="150313" y="663238"/>
                      <a:pt x="130615" y="671117"/>
                    </a:cubicBezTo>
                    <a:cubicBezTo>
                      <a:pt x="130615" y="659298"/>
                      <a:pt x="138495" y="643540"/>
                      <a:pt x="134555" y="631721"/>
                    </a:cubicBezTo>
                    <a:cubicBezTo>
                      <a:pt x="118797" y="635661"/>
                      <a:pt x="99099" y="675056"/>
                      <a:pt x="103038" y="690814"/>
                    </a:cubicBezTo>
                    <a:cubicBezTo>
                      <a:pt x="114857" y="722331"/>
                      <a:pt x="67582" y="745969"/>
                      <a:pt x="71522" y="781424"/>
                    </a:cubicBezTo>
                    <a:cubicBezTo>
                      <a:pt x="75461" y="805062"/>
                      <a:pt x="79401" y="820820"/>
                      <a:pt x="87280" y="844458"/>
                    </a:cubicBezTo>
                    <a:cubicBezTo>
                      <a:pt x="95159" y="864156"/>
                      <a:pt x="83340" y="915369"/>
                      <a:pt x="79401" y="868095"/>
                    </a:cubicBezTo>
                    <a:cubicBezTo>
                      <a:pt x="79401" y="868095"/>
                      <a:pt x="79401" y="868095"/>
                      <a:pt x="75461" y="868095"/>
                    </a:cubicBezTo>
                    <a:cubicBezTo>
                      <a:pt x="75461" y="872035"/>
                      <a:pt x="71522" y="875974"/>
                      <a:pt x="67582" y="875974"/>
                    </a:cubicBezTo>
                    <a:cubicBezTo>
                      <a:pt x="67582" y="860216"/>
                      <a:pt x="75461" y="852337"/>
                      <a:pt x="63642" y="840518"/>
                    </a:cubicBezTo>
                    <a:cubicBezTo>
                      <a:pt x="43944" y="864156"/>
                      <a:pt x="87280" y="887793"/>
                      <a:pt x="59703" y="899611"/>
                    </a:cubicBezTo>
                    <a:cubicBezTo>
                      <a:pt x="59703" y="895672"/>
                      <a:pt x="59703" y="887793"/>
                      <a:pt x="55763" y="891732"/>
                    </a:cubicBezTo>
                    <a:cubicBezTo>
                      <a:pt x="55763" y="883853"/>
                      <a:pt x="51824" y="875974"/>
                      <a:pt x="51824" y="868095"/>
                    </a:cubicBezTo>
                    <a:cubicBezTo>
                      <a:pt x="51824" y="868095"/>
                      <a:pt x="51824" y="868095"/>
                      <a:pt x="47884" y="868095"/>
                    </a:cubicBezTo>
                    <a:cubicBezTo>
                      <a:pt x="47884" y="868095"/>
                      <a:pt x="47884" y="872035"/>
                      <a:pt x="47884" y="872035"/>
                    </a:cubicBezTo>
                    <a:cubicBezTo>
                      <a:pt x="47884" y="860216"/>
                      <a:pt x="43944" y="872035"/>
                      <a:pt x="43944" y="872035"/>
                    </a:cubicBezTo>
                    <a:cubicBezTo>
                      <a:pt x="40005" y="883853"/>
                      <a:pt x="43944" y="891732"/>
                      <a:pt x="51824" y="899611"/>
                    </a:cubicBezTo>
                    <a:cubicBezTo>
                      <a:pt x="63642" y="919309"/>
                      <a:pt x="71522" y="939007"/>
                      <a:pt x="63642" y="962645"/>
                    </a:cubicBezTo>
                    <a:cubicBezTo>
                      <a:pt x="59703" y="982343"/>
                      <a:pt x="75461" y="998101"/>
                      <a:pt x="75461" y="1017798"/>
                    </a:cubicBezTo>
                    <a:cubicBezTo>
                      <a:pt x="75461" y="1045375"/>
                      <a:pt x="79401" y="1061134"/>
                      <a:pt x="71522" y="1088711"/>
                    </a:cubicBezTo>
                    <a:cubicBezTo>
                      <a:pt x="63642" y="1112348"/>
                      <a:pt x="71522" y="1132046"/>
                      <a:pt x="75461" y="1155683"/>
                    </a:cubicBezTo>
                    <a:cubicBezTo>
                      <a:pt x="79401" y="1183260"/>
                      <a:pt x="71522" y="1206898"/>
                      <a:pt x="63642" y="1226596"/>
                    </a:cubicBezTo>
                    <a:cubicBezTo>
                      <a:pt x="43944" y="1242354"/>
                      <a:pt x="59703" y="1269930"/>
                      <a:pt x="32126" y="1285689"/>
                    </a:cubicBezTo>
                    <a:cubicBezTo>
                      <a:pt x="20308" y="1293568"/>
                      <a:pt x="12428" y="1281749"/>
                      <a:pt x="4548" y="1297508"/>
                    </a:cubicBezTo>
                    <a:cubicBezTo>
                      <a:pt x="610" y="1309326"/>
                      <a:pt x="-3330" y="1321145"/>
                      <a:pt x="4548" y="1329024"/>
                    </a:cubicBezTo>
                    <a:cubicBezTo>
                      <a:pt x="24246" y="1313266"/>
                      <a:pt x="32126" y="1360541"/>
                      <a:pt x="55763" y="1360541"/>
                    </a:cubicBezTo>
                    <a:cubicBezTo>
                      <a:pt x="51824" y="1372359"/>
                      <a:pt x="134555" y="1368420"/>
                      <a:pt x="146373" y="1356601"/>
                    </a:cubicBezTo>
                    <a:cubicBezTo>
                      <a:pt x="166071" y="1340843"/>
                      <a:pt x="189709" y="1329024"/>
                      <a:pt x="213346" y="1329024"/>
                    </a:cubicBezTo>
                    <a:cubicBezTo>
                      <a:pt x="205467" y="1301447"/>
                      <a:pt x="296077" y="1293568"/>
                      <a:pt x="315775" y="1297508"/>
                    </a:cubicBezTo>
                    <a:cubicBezTo>
                      <a:pt x="323654" y="1297508"/>
                      <a:pt x="347291" y="1305387"/>
                      <a:pt x="351231" y="1305387"/>
                    </a:cubicBezTo>
                    <a:cubicBezTo>
                      <a:pt x="359109" y="1301447"/>
                      <a:pt x="390627" y="1293568"/>
                      <a:pt x="390627" y="1309326"/>
                    </a:cubicBezTo>
                    <a:cubicBezTo>
                      <a:pt x="402445" y="1301447"/>
                      <a:pt x="414264" y="1305387"/>
                      <a:pt x="426082" y="1297508"/>
                    </a:cubicBezTo>
                    <a:cubicBezTo>
                      <a:pt x="449720" y="1277810"/>
                      <a:pt x="457599" y="1258112"/>
                      <a:pt x="489116" y="1250233"/>
                    </a:cubicBezTo>
                    <a:cubicBezTo>
                      <a:pt x="520632" y="1242354"/>
                      <a:pt x="548209" y="1210837"/>
                      <a:pt x="579725" y="1214777"/>
                    </a:cubicBezTo>
                    <a:cubicBezTo>
                      <a:pt x="619121" y="1218717"/>
                      <a:pt x="650638" y="1206898"/>
                      <a:pt x="690034" y="1191139"/>
                    </a:cubicBezTo>
                    <a:cubicBezTo>
                      <a:pt x="721550" y="1179321"/>
                      <a:pt x="749127" y="1175381"/>
                      <a:pt x="780643" y="1175381"/>
                    </a:cubicBezTo>
                    <a:cubicBezTo>
                      <a:pt x="792462" y="1175381"/>
                      <a:pt x="800341" y="1179321"/>
                      <a:pt x="808221" y="1175381"/>
                    </a:cubicBezTo>
                    <a:cubicBezTo>
                      <a:pt x="827919" y="1167502"/>
                      <a:pt x="835797" y="1183260"/>
                      <a:pt x="847617" y="1195079"/>
                    </a:cubicBezTo>
                    <a:cubicBezTo>
                      <a:pt x="851555" y="1199019"/>
                      <a:pt x="859435" y="1202958"/>
                      <a:pt x="863375" y="1202958"/>
                    </a:cubicBezTo>
                    <a:cubicBezTo>
                      <a:pt x="867314" y="1202958"/>
                      <a:pt x="871253" y="1199019"/>
                      <a:pt x="875193" y="1199019"/>
                    </a:cubicBezTo>
                    <a:cubicBezTo>
                      <a:pt x="883072" y="1199019"/>
                      <a:pt x="890951" y="1206898"/>
                      <a:pt x="894891" y="1210837"/>
                    </a:cubicBezTo>
                    <a:cubicBezTo>
                      <a:pt x="906710" y="1218717"/>
                      <a:pt x="914588" y="1202958"/>
                      <a:pt x="922468" y="1214777"/>
                    </a:cubicBezTo>
                    <a:cubicBezTo>
                      <a:pt x="926408" y="1218717"/>
                      <a:pt x="922468" y="1226596"/>
                      <a:pt x="918528" y="1230535"/>
                    </a:cubicBezTo>
                    <a:cubicBezTo>
                      <a:pt x="926408" y="1226596"/>
                      <a:pt x="946106" y="1226596"/>
                      <a:pt x="934286" y="1238414"/>
                    </a:cubicBezTo>
                    <a:cubicBezTo>
                      <a:pt x="934286" y="1230535"/>
                      <a:pt x="922468" y="1242354"/>
                      <a:pt x="922468" y="1246293"/>
                    </a:cubicBezTo>
                    <a:cubicBezTo>
                      <a:pt x="922468" y="1262051"/>
                      <a:pt x="930346" y="1262051"/>
                      <a:pt x="938226" y="1265991"/>
                    </a:cubicBezTo>
                    <a:cubicBezTo>
                      <a:pt x="946106" y="1269930"/>
                      <a:pt x="946106" y="1273870"/>
                      <a:pt x="942166" y="1281749"/>
                    </a:cubicBezTo>
                    <a:cubicBezTo>
                      <a:pt x="942166" y="1285689"/>
                      <a:pt x="961864" y="1336904"/>
                      <a:pt x="946106" y="1336904"/>
                    </a:cubicBezTo>
                    <a:cubicBezTo>
                      <a:pt x="942166" y="1336904"/>
                      <a:pt x="942166" y="1329024"/>
                      <a:pt x="942166" y="1329024"/>
                    </a:cubicBezTo>
                    <a:cubicBezTo>
                      <a:pt x="934286" y="1332964"/>
                      <a:pt x="930346" y="1340843"/>
                      <a:pt x="926408" y="1344783"/>
                    </a:cubicBezTo>
                    <a:cubicBezTo>
                      <a:pt x="934286" y="1336904"/>
                      <a:pt x="953984" y="1360541"/>
                      <a:pt x="957924" y="1368420"/>
                    </a:cubicBezTo>
                    <a:cubicBezTo>
                      <a:pt x="961864" y="1364480"/>
                      <a:pt x="977622" y="1344783"/>
                      <a:pt x="961864" y="1352662"/>
                    </a:cubicBezTo>
                    <a:cubicBezTo>
                      <a:pt x="969742" y="1340843"/>
                      <a:pt x="981562" y="1340843"/>
                      <a:pt x="989440" y="1329024"/>
                    </a:cubicBezTo>
                    <a:cubicBezTo>
                      <a:pt x="1001259" y="1317206"/>
                      <a:pt x="1020957" y="1301447"/>
                      <a:pt x="1036715" y="1293568"/>
                    </a:cubicBezTo>
                    <a:cubicBezTo>
                      <a:pt x="1052473" y="1289628"/>
                      <a:pt x="1056413" y="1285689"/>
                      <a:pt x="1068231" y="1273870"/>
                    </a:cubicBezTo>
                    <a:cubicBezTo>
                      <a:pt x="1083991" y="1258112"/>
                      <a:pt x="1091869" y="1250233"/>
                      <a:pt x="1103688" y="1230535"/>
                    </a:cubicBezTo>
                    <a:cubicBezTo>
                      <a:pt x="1111567" y="1238414"/>
                      <a:pt x="1099749" y="1258112"/>
                      <a:pt x="1091869" y="1262051"/>
                    </a:cubicBezTo>
                    <a:cubicBezTo>
                      <a:pt x="1083991" y="1269930"/>
                      <a:pt x="1091869" y="1281749"/>
                      <a:pt x="1080051" y="1289628"/>
                    </a:cubicBezTo>
                    <a:cubicBezTo>
                      <a:pt x="1072171" y="1293568"/>
                      <a:pt x="1068231" y="1301447"/>
                      <a:pt x="1060353" y="1305387"/>
                    </a:cubicBezTo>
                    <a:cubicBezTo>
                      <a:pt x="1048533" y="1317206"/>
                      <a:pt x="1044595" y="1356601"/>
                      <a:pt x="1028836" y="1356601"/>
                    </a:cubicBezTo>
                    <a:cubicBezTo>
                      <a:pt x="1013078" y="1356601"/>
                      <a:pt x="1001259" y="1360541"/>
                      <a:pt x="997320" y="1380238"/>
                    </a:cubicBezTo>
                    <a:cubicBezTo>
                      <a:pt x="1005199" y="1380238"/>
                      <a:pt x="1040655" y="1372359"/>
                      <a:pt x="1044595" y="1368420"/>
                    </a:cubicBezTo>
                    <a:cubicBezTo>
                      <a:pt x="1060353" y="1352662"/>
                      <a:pt x="1068231" y="1332964"/>
                      <a:pt x="1083991" y="1317206"/>
                    </a:cubicBezTo>
                    <a:cubicBezTo>
                      <a:pt x="1087929" y="1340843"/>
                      <a:pt x="1087929" y="1372359"/>
                      <a:pt x="1064293" y="1384178"/>
                    </a:cubicBezTo>
                    <a:cubicBezTo>
                      <a:pt x="1020957" y="1407815"/>
                      <a:pt x="1076111" y="1395997"/>
                      <a:pt x="1087929" y="1395997"/>
                    </a:cubicBezTo>
                    <a:cubicBezTo>
                      <a:pt x="1095809" y="1407815"/>
                      <a:pt x="1107627" y="1423574"/>
                      <a:pt x="1103688" y="1443272"/>
                    </a:cubicBezTo>
                    <a:cubicBezTo>
                      <a:pt x="1103688" y="1459030"/>
                      <a:pt x="1076111" y="1478728"/>
                      <a:pt x="1083991" y="1494486"/>
                    </a:cubicBezTo>
                    <a:cubicBezTo>
                      <a:pt x="1091869" y="1510244"/>
                      <a:pt x="1091869" y="1526002"/>
                      <a:pt x="1107627" y="1533882"/>
                    </a:cubicBezTo>
                    <a:cubicBezTo>
                      <a:pt x="1119446" y="1537821"/>
                      <a:pt x="1131265" y="1541761"/>
                      <a:pt x="1119446" y="1553580"/>
                    </a:cubicBezTo>
                    <a:cubicBezTo>
                      <a:pt x="1127325" y="1553580"/>
                      <a:pt x="1143084" y="1545700"/>
                      <a:pt x="1147023" y="1545700"/>
                    </a:cubicBezTo>
                    <a:cubicBezTo>
                      <a:pt x="1162782" y="1553580"/>
                      <a:pt x="1174600" y="1553580"/>
                      <a:pt x="1190358" y="1565398"/>
                    </a:cubicBezTo>
                    <a:cubicBezTo>
                      <a:pt x="1210056" y="1577217"/>
                      <a:pt x="1217936" y="1577217"/>
                      <a:pt x="1237633" y="1561459"/>
                    </a:cubicBezTo>
                    <a:cubicBezTo>
                      <a:pt x="1253391" y="1549640"/>
                      <a:pt x="1273089" y="1549640"/>
                      <a:pt x="1284907" y="1537821"/>
                    </a:cubicBezTo>
                    <a:cubicBezTo>
                      <a:pt x="1280969" y="1537821"/>
                      <a:pt x="1277029" y="1533882"/>
                      <a:pt x="1273089" y="1533882"/>
                    </a:cubicBezTo>
                    <a:cubicBezTo>
                      <a:pt x="1280969" y="1529942"/>
                      <a:pt x="1288847" y="1522063"/>
                      <a:pt x="1300667" y="1518123"/>
                    </a:cubicBezTo>
                    <a:cubicBezTo>
                      <a:pt x="1300667" y="1533882"/>
                      <a:pt x="1292787" y="1545700"/>
                      <a:pt x="1277029" y="1541761"/>
                    </a:cubicBezTo>
                    <a:cubicBezTo>
                      <a:pt x="1288847" y="1561459"/>
                      <a:pt x="1300667" y="1537821"/>
                      <a:pt x="1316425" y="1537821"/>
                    </a:cubicBezTo>
                    <a:cubicBezTo>
                      <a:pt x="1316425" y="1541761"/>
                      <a:pt x="1292787" y="1569338"/>
                      <a:pt x="1316425" y="1561459"/>
                    </a:cubicBezTo>
                    <a:cubicBezTo>
                      <a:pt x="1316425" y="1565398"/>
                      <a:pt x="1316425" y="1569338"/>
                      <a:pt x="1316425" y="1577217"/>
                    </a:cubicBezTo>
                    <a:cubicBezTo>
                      <a:pt x="1328243" y="1569338"/>
                      <a:pt x="1332183" y="1581157"/>
                      <a:pt x="1332183" y="1592975"/>
                    </a:cubicBezTo>
                    <a:cubicBezTo>
                      <a:pt x="1340062" y="1589036"/>
                      <a:pt x="1347941" y="1581157"/>
                      <a:pt x="1347941" y="1569338"/>
                    </a:cubicBezTo>
                    <a:cubicBezTo>
                      <a:pt x="1344001" y="1569338"/>
                      <a:pt x="1344001" y="1569338"/>
                      <a:pt x="1340062" y="1573278"/>
                    </a:cubicBezTo>
                    <a:cubicBezTo>
                      <a:pt x="1340062" y="1565398"/>
                      <a:pt x="1375518" y="1561459"/>
                      <a:pt x="1387336" y="1553580"/>
                    </a:cubicBezTo>
                    <a:cubicBezTo>
                      <a:pt x="1410974" y="1537821"/>
                      <a:pt x="1434612" y="1518123"/>
                      <a:pt x="1462188" y="1518123"/>
                    </a:cubicBezTo>
                    <a:cubicBezTo>
                      <a:pt x="1493705" y="1514184"/>
                      <a:pt x="1509463" y="1514184"/>
                      <a:pt x="1537041" y="1502365"/>
                    </a:cubicBezTo>
                    <a:cubicBezTo>
                      <a:pt x="1556739" y="1494486"/>
                      <a:pt x="1556739" y="1482667"/>
                      <a:pt x="1568557" y="1462970"/>
                    </a:cubicBezTo>
                    <a:cubicBezTo>
                      <a:pt x="1588255" y="1439332"/>
                      <a:pt x="1623710" y="1364480"/>
                      <a:pt x="1655228" y="1364480"/>
                    </a:cubicBezTo>
                    <a:cubicBezTo>
                      <a:pt x="1659166" y="1364480"/>
                      <a:pt x="1670986" y="1340843"/>
                      <a:pt x="1670986" y="1332964"/>
                    </a:cubicBezTo>
                    <a:cubicBezTo>
                      <a:pt x="1674925" y="1325085"/>
                      <a:pt x="1694623" y="1305387"/>
                      <a:pt x="1702502" y="1301447"/>
                    </a:cubicBezTo>
                    <a:cubicBezTo>
                      <a:pt x="1718260" y="1293568"/>
                      <a:pt x="1722200" y="1269930"/>
                      <a:pt x="1734019" y="1262051"/>
                    </a:cubicBezTo>
                    <a:cubicBezTo>
                      <a:pt x="1737958" y="1258112"/>
                      <a:pt x="1773415" y="1230535"/>
                      <a:pt x="1777353" y="1230535"/>
                    </a:cubicBezTo>
                    <a:cubicBezTo>
                      <a:pt x="1800991" y="1218717"/>
                      <a:pt x="1800991" y="1202958"/>
                      <a:pt x="1816749" y="1191139"/>
                    </a:cubicBezTo>
                    <a:cubicBezTo>
                      <a:pt x="1840387" y="1171441"/>
                      <a:pt x="1856145" y="1147804"/>
                      <a:pt x="1867964" y="1120227"/>
                    </a:cubicBezTo>
                    <a:cubicBezTo>
                      <a:pt x="1879782" y="1092650"/>
                      <a:pt x="1899480" y="1065073"/>
                      <a:pt x="1915238" y="1041436"/>
                    </a:cubicBezTo>
                    <a:cubicBezTo>
                      <a:pt x="1923118" y="1025677"/>
                      <a:pt x="1950695" y="998101"/>
                      <a:pt x="1942816" y="978403"/>
                    </a:cubicBezTo>
                    <a:cubicBezTo>
                      <a:pt x="1938876" y="970524"/>
                      <a:pt x="1942816" y="962645"/>
                      <a:pt x="1942816" y="954765"/>
                    </a:cubicBezTo>
                    <a:cubicBezTo>
                      <a:pt x="1942816" y="950826"/>
                      <a:pt x="1942816" y="942947"/>
                      <a:pt x="1938876" y="939007"/>
                    </a:cubicBezTo>
                    <a:cubicBezTo>
                      <a:pt x="1930997" y="927188"/>
                      <a:pt x="1942816" y="927188"/>
                      <a:pt x="1946755" y="915369"/>
                    </a:cubicBezTo>
                    <a:cubicBezTo>
                      <a:pt x="1950695" y="907490"/>
                      <a:pt x="1966453" y="852337"/>
                      <a:pt x="1962513" y="848397"/>
                    </a:cubicBezTo>
                    <a:cubicBezTo>
                      <a:pt x="1923118" y="840518"/>
                      <a:pt x="1919178" y="840518"/>
                      <a:pt x="1923118" y="832639"/>
                    </a:cubicBezTo>
                    <a:close/>
                    <a:moveTo>
                      <a:pt x="36066" y="1218717"/>
                    </a:moveTo>
                    <a:cubicBezTo>
                      <a:pt x="36066" y="1218717"/>
                      <a:pt x="32126" y="1218717"/>
                      <a:pt x="36066" y="1218717"/>
                    </a:cubicBezTo>
                    <a:lnTo>
                      <a:pt x="36066" y="1218717"/>
                    </a:lnTo>
                    <a:close/>
                    <a:moveTo>
                      <a:pt x="662456" y="288979"/>
                    </a:moveTo>
                    <a:cubicBezTo>
                      <a:pt x="662456" y="288979"/>
                      <a:pt x="662456" y="285039"/>
                      <a:pt x="662456" y="288979"/>
                    </a:cubicBezTo>
                    <a:cubicBezTo>
                      <a:pt x="662456" y="285039"/>
                      <a:pt x="662456" y="288979"/>
                      <a:pt x="662456" y="288979"/>
                    </a:cubicBezTo>
                    <a:close/>
                    <a:moveTo>
                      <a:pt x="682154" y="253523"/>
                    </a:moveTo>
                    <a:cubicBezTo>
                      <a:pt x="690034" y="253523"/>
                      <a:pt x="686094" y="257462"/>
                      <a:pt x="690034" y="261402"/>
                    </a:cubicBezTo>
                    <a:cubicBezTo>
                      <a:pt x="690034" y="261402"/>
                      <a:pt x="682154" y="253523"/>
                      <a:pt x="682154" y="253523"/>
                    </a:cubicBezTo>
                    <a:close/>
                    <a:moveTo>
                      <a:pt x="1060353" y="1388117"/>
                    </a:moveTo>
                    <a:cubicBezTo>
                      <a:pt x="1056413" y="1388117"/>
                      <a:pt x="1056413" y="1384178"/>
                      <a:pt x="1056413" y="1384178"/>
                    </a:cubicBezTo>
                    <a:cubicBezTo>
                      <a:pt x="1060353" y="1380238"/>
                      <a:pt x="1060353" y="1384178"/>
                      <a:pt x="1060353" y="1388117"/>
                    </a:cubicBezTo>
                    <a:close/>
                    <a:moveTo>
                      <a:pt x="1072171" y="1384178"/>
                    </a:moveTo>
                    <a:cubicBezTo>
                      <a:pt x="1072171" y="1380238"/>
                      <a:pt x="1072171" y="1380238"/>
                      <a:pt x="1072171" y="1384178"/>
                    </a:cubicBezTo>
                    <a:cubicBezTo>
                      <a:pt x="1072171" y="1384178"/>
                      <a:pt x="1072171" y="1384178"/>
                      <a:pt x="1072171" y="1384178"/>
                    </a:cubicBezTo>
                    <a:cubicBezTo>
                      <a:pt x="1072171" y="1388117"/>
                      <a:pt x="1072171" y="1388117"/>
                      <a:pt x="1068231" y="1392057"/>
                    </a:cubicBezTo>
                    <a:cubicBezTo>
                      <a:pt x="1068231" y="1388117"/>
                      <a:pt x="1068231" y="1384178"/>
                      <a:pt x="1072171" y="1384178"/>
                    </a:cubicBezTo>
                    <a:cubicBezTo>
                      <a:pt x="1068231" y="1380238"/>
                      <a:pt x="1064293" y="1380238"/>
                      <a:pt x="1064293" y="1384178"/>
                    </a:cubicBezTo>
                    <a:cubicBezTo>
                      <a:pt x="1064293" y="1380238"/>
                      <a:pt x="1076111" y="1368420"/>
                      <a:pt x="1080051" y="1376299"/>
                    </a:cubicBezTo>
                    <a:cubicBezTo>
                      <a:pt x="1080051" y="1376299"/>
                      <a:pt x="1072171" y="1380238"/>
                      <a:pt x="1072171" y="1384178"/>
                    </a:cubicBezTo>
                    <a:close/>
                    <a:moveTo>
                      <a:pt x="1682804" y="1273870"/>
                    </a:moveTo>
                    <a:cubicBezTo>
                      <a:pt x="1678864" y="1277810"/>
                      <a:pt x="1686744" y="1265991"/>
                      <a:pt x="1682804" y="1273870"/>
                    </a:cubicBezTo>
                    <a:lnTo>
                      <a:pt x="1682804" y="1273870"/>
                    </a:lnTo>
                    <a:close/>
                    <a:moveTo>
                      <a:pt x="1682804" y="1273870"/>
                    </a:moveTo>
                    <a:cubicBezTo>
                      <a:pt x="1682804" y="1273870"/>
                      <a:pt x="1682804" y="1273870"/>
                      <a:pt x="1682804" y="1273870"/>
                    </a:cubicBezTo>
                    <a:lnTo>
                      <a:pt x="1682804" y="127387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19" name="Freeform: Shape 418">
                <a:extLst>
                  <a:ext uri="{FF2B5EF4-FFF2-40B4-BE49-F238E27FC236}">
                    <a16:creationId xmlns:a16="http://schemas.microsoft.com/office/drawing/2014/main" xmlns="" id="{6EBCE321-CF74-4E8B-8FB0-A5CEF2A828FB}"/>
                  </a:ext>
                </a:extLst>
              </p:cNvPr>
              <p:cNvSpPr/>
              <p:nvPr/>
            </p:nvSpPr>
            <p:spPr>
              <a:xfrm>
                <a:off x="15207995" y="8627431"/>
                <a:ext cx="7202" cy="11818"/>
              </a:xfrm>
              <a:custGeom>
                <a:avLst/>
                <a:gdLst>
                  <a:gd name="connsiteX0" fmla="*/ 1632 w 7202"/>
                  <a:gd name="connsiteY0" fmla="*/ 11819 h 11818"/>
                  <a:gd name="connsiteX1" fmla="*/ 5571 w 7202"/>
                  <a:gd name="connsiteY1" fmla="*/ 0 h 11818"/>
                  <a:gd name="connsiteX2" fmla="*/ 1632 w 7202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02" h="11818">
                    <a:moveTo>
                      <a:pt x="1632" y="11819"/>
                    </a:moveTo>
                    <a:cubicBezTo>
                      <a:pt x="5571" y="7879"/>
                      <a:pt x="9510" y="7879"/>
                      <a:pt x="5571" y="0"/>
                    </a:cubicBezTo>
                    <a:cubicBezTo>
                      <a:pt x="1632" y="3940"/>
                      <a:pt x="-2308" y="7879"/>
                      <a:pt x="1632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0" name="Freeform: Shape 419">
                <a:extLst>
                  <a:ext uri="{FF2B5EF4-FFF2-40B4-BE49-F238E27FC236}">
                    <a16:creationId xmlns:a16="http://schemas.microsoft.com/office/drawing/2014/main" xmlns="" id="{E0721BE2-D394-40E5-B8E1-4369485CB1E5}"/>
                  </a:ext>
                </a:extLst>
              </p:cNvPr>
              <p:cNvSpPr/>
              <p:nvPr/>
            </p:nvSpPr>
            <p:spPr>
              <a:xfrm>
                <a:off x="15210195" y="8599854"/>
                <a:ext cx="15190" cy="11818"/>
              </a:xfrm>
              <a:custGeom>
                <a:avLst/>
                <a:gdLst>
                  <a:gd name="connsiteX0" fmla="*/ 3371 w 15190"/>
                  <a:gd name="connsiteY0" fmla="*/ 7879 h 11818"/>
                  <a:gd name="connsiteX1" fmla="*/ 3371 w 15190"/>
                  <a:gd name="connsiteY1" fmla="*/ 7879 h 11818"/>
                  <a:gd name="connsiteX2" fmla="*/ 11251 w 15190"/>
                  <a:gd name="connsiteY2" fmla="*/ 11819 h 11818"/>
                  <a:gd name="connsiteX3" fmla="*/ 15190 w 15190"/>
                  <a:gd name="connsiteY3" fmla="*/ 0 h 11818"/>
                  <a:gd name="connsiteX4" fmla="*/ 7311 w 15190"/>
                  <a:gd name="connsiteY4" fmla="*/ 3940 h 11818"/>
                  <a:gd name="connsiteX5" fmla="*/ 7311 w 15190"/>
                  <a:gd name="connsiteY5" fmla="*/ 0 h 11818"/>
                  <a:gd name="connsiteX6" fmla="*/ 3371 w 15190"/>
                  <a:gd name="connsiteY6" fmla="*/ 787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190" h="11818">
                    <a:moveTo>
                      <a:pt x="3371" y="7879"/>
                    </a:moveTo>
                    <a:cubicBezTo>
                      <a:pt x="3371" y="7879"/>
                      <a:pt x="7311" y="7879"/>
                      <a:pt x="3371" y="7879"/>
                    </a:cubicBezTo>
                    <a:cubicBezTo>
                      <a:pt x="3371" y="7879"/>
                      <a:pt x="7311" y="11819"/>
                      <a:pt x="11251" y="11819"/>
                    </a:cubicBezTo>
                    <a:cubicBezTo>
                      <a:pt x="11251" y="7879"/>
                      <a:pt x="15190" y="3940"/>
                      <a:pt x="15190" y="0"/>
                    </a:cubicBezTo>
                    <a:cubicBezTo>
                      <a:pt x="11251" y="0"/>
                      <a:pt x="11251" y="0"/>
                      <a:pt x="7311" y="3940"/>
                    </a:cubicBezTo>
                    <a:cubicBezTo>
                      <a:pt x="7311" y="3940"/>
                      <a:pt x="7311" y="0"/>
                      <a:pt x="7311" y="0"/>
                    </a:cubicBezTo>
                    <a:cubicBezTo>
                      <a:pt x="3371" y="3940"/>
                      <a:pt x="-4507" y="0"/>
                      <a:pt x="3371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1" name="Freeform: Shape 420">
                <a:extLst>
                  <a:ext uri="{FF2B5EF4-FFF2-40B4-BE49-F238E27FC236}">
                    <a16:creationId xmlns:a16="http://schemas.microsoft.com/office/drawing/2014/main" xmlns="" id="{4733AD28-1935-4187-8240-02FF6392060E}"/>
                  </a:ext>
                </a:extLst>
              </p:cNvPr>
              <p:cNvSpPr/>
              <p:nvPr/>
            </p:nvSpPr>
            <p:spPr>
              <a:xfrm>
                <a:off x="15276599" y="8509245"/>
                <a:ext cx="20470" cy="19697"/>
              </a:xfrm>
              <a:custGeom>
                <a:avLst/>
                <a:gdLst>
                  <a:gd name="connsiteX0" fmla="*/ 19698 w 20470"/>
                  <a:gd name="connsiteY0" fmla="*/ 19698 h 19697"/>
                  <a:gd name="connsiteX1" fmla="*/ 0 w 20470"/>
                  <a:gd name="connsiteY1" fmla="*/ 0 h 19697"/>
                  <a:gd name="connsiteX2" fmla="*/ 19698 w 20470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70" h="19697">
                    <a:moveTo>
                      <a:pt x="19698" y="19698"/>
                    </a:moveTo>
                    <a:cubicBezTo>
                      <a:pt x="23638" y="7879"/>
                      <a:pt x="11819" y="0"/>
                      <a:pt x="0" y="0"/>
                    </a:cubicBezTo>
                    <a:cubicBezTo>
                      <a:pt x="3940" y="3940"/>
                      <a:pt x="11819" y="11819"/>
                      <a:pt x="19698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2" name="Freeform: Shape 421">
                <a:extLst>
                  <a:ext uri="{FF2B5EF4-FFF2-40B4-BE49-F238E27FC236}">
                    <a16:creationId xmlns:a16="http://schemas.microsoft.com/office/drawing/2014/main" xmlns="" id="{72BDEB80-7509-43E5-9B51-73CCB60AF772}"/>
                  </a:ext>
                </a:extLst>
              </p:cNvPr>
              <p:cNvSpPr/>
              <p:nvPr/>
            </p:nvSpPr>
            <p:spPr>
              <a:xfrm>
                <a:off x="15280539" y="8501365"/>
                <a:ext cx="19697" cy="9192"/>
              </a:xfrm>
              <a:custGeom>
                <a:avLst/>
                <a:gdLst>
                  <a:gd name="connsiteX0" fmla="*/ 0 w 19697"/>
                  <a:gd name="connsiteY0" fmla="*/ 3940 h 9192"/>
                  <a:gd name="connsiteX1" fmla="*/ 15758 w 19697"/>
                  <a:gd name="connsiteY1" fmla="*/ 3940 h 9192"/>
                  <a:gd name="connsiteX2" fmla="*/ 19698 w 19697"/>
                  <a:gd name="connsiteY2" fmla="*/ 7879 h 9192"/>
                  <a:gd name="connsiteX3" fmla="*/ 11818 w 19697"/>
                  <a:gd name="connsiteY3" fmla="*/ 0 h 9192"/>
                  <a:gd name="connsiteX4" fmla="*/ 0 w 19697"/>
                  <a:gd name="connsiteY4" fmla="*/ 3940 h 9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97" h="9192">
                    <a:moveTo>
                      <a:pt x="0" y="3940"/>
                    </a:moveTo>
                    <a:cubicBezTo>
                      <a:pt x="0" y="3940"/>
                      <a:pt x="15758" y="15758"/>
                      <a:pt x="15758" y="3940"/>
                    </a:cubicBezTo>
                    <a:cubicBezTo>
                      <a:pt x="15758" y="3940"/>
                      <a:pt x="19698" y="7879"/>
                      <a:pt x="19698" y="7879"/>
                    </a:cubicBezTo>
                    <a:cubicBezTo>
                      <a:pt x="15758" y="0"/>
                      <a:pt x="19698" y="0"/>
                      <a:pt x="11818" y="0"/>
                    </a:cubicBezTo>
                    <a:cubicBezTo>
                      <a:pt x="11818" y="3940"/>
                      <a:pt x="394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3" name="Freeform: Shape 422">
                <a:extLst>
                  <a:ext uri="{FF2B5EF4-FFF2-40B4-BE49-F238E27FC236}">
                    <a16:creationId xmlns:a16="http://schemas.microsoft.com/office/drawing/2014/main" xmlns="" id="{B2B7678A-0AE2-416B-8210-BFA748C9F572}"/>
                  </a:ext>
                </a:extLst>
              </p:cNvPr>
              <p:cNvSpPr/>
              <p:nvPr/>
            </p:nvSpPr>
            <p:spPr>
              <a:xfrm>
                <a:off x="15071742" y="845803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4" name="Freeform: Shape 423">
                <a:extLst>
                  <a:ext uri="{FF2B5EF4-FFF2-40B4-BE49-F238E27FC236}">
                    <a16:creationId xmlns:a16="http://schemas.microsoft.com/office/drawing/2014/main" xmlns="" id="{9F61CAA1-2FFD-49B6-A84B-B39726111825}"/>
                  </a:ext>
                </a:extLst>
              </p:cNvPr>
              <p:cNvSpPr/>
              <p:nvPr/>
            </p:nvSpPr>
            <p:spPr>
              <a:xfrm>
                <a:off x="15059923" y="8491735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5" name="Freeform: Shape 424">
                <a:extLst>
                  <a:ext uri="{FF2B5EF4-FFF2-40B4-BE49-F238E27FC236}">
                    <a16:creationId xmlns:a16="http://schemas.microsoft.com/office/drawing/2014/main" xmlns="" id="{50B93134-45AC-4190-B6F0-C796952D7268}"/>
                  </a:ext>
                </a:extLst>
              </p:cNvPr>
              <p:cNvSpPr/>
              <p:nvPr/>
            </p:nvSpPr>
            <p:spPr>
              <a:xfrm>
                <a:off x="15063863" y="841863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6" name="Freeform: Shape 425">
                <a:extLst>
                  <a:ext uri="{FF2B5EF4-FFF2-40B4-BE49-F238E27FC236}">
                    <a16:creationId xmlns:a16="http://schemas.microsoft.com/office/drawing/2014/main" xmlns="" id="{3DA6DCE2-8742-42D1-99DB-C2CD5BB92414}"/>
                  </a:ext>
                </a:extLst>
              </p:cNvPr>
              <p:cNvSpPr/>
              <p:nvPr/>
            </p:nvSpPr>
            <p:spPr>
              <a:xfrm>
                <a:off x="14680664" y="8047873"/>
                <a:ext cx="962315" cy="587437"/>
              </a:xfrm>
              <a:custGeom>
                <a:avLst/>
                <a:gdLst>
                  <a:gd name="connsiteX0" fmla="*/ 926858 w 962315"/>
                  <a:gd name="connsiteY0" fmla="*/ 587437 h 587437"/>
                  <a:gd name="connsiteX1" fmla="*/ 938677 w 962315"/>
                  <a:gd name="connsiteY1" fmla="*/ 567739 h 587437"/>
                  <a:gd name="connsiteX2" fmla="*/ 962315 w 962315"/>
                  <a:gd name="connsiteY2" fmla="*/ 559860 h 587437"/>
                  <a:gd name="connsiteX3" fmla="*/ 962315 w 962315"/>
                  <a:gd name="connsiteY3" fmla="*/ 555921 h 587437"/>
                  <a:gd name="connsiteX4" fmla="*/ 911100 w 962315"/>
                  <a:gd name="connsiteY4" fmla="*/ 536223 h 587437"/>
                  <a:gd name="connsiteX5" fmla="*/ 911100 w 962315"/>
                  <a:gd name="connsiteY5" fmla="*/ 520465 h 587437"/>
                  <a:gd name="connsiteX6" fmla="*/ 891402 w 962315"/>
                  <a:gd name="connsiteY6" fmla="*/ 500767 h 587437"/>
                  <a:gd name="connsiteX7" fmla="*/ 855946 w 962315"/>
                  <a:gd name="connsiteY7" fmla="*/ 485008 h 587437"/>
                  <a:gd name="connsiteX8" fmla="*/ 844128 w 962315"/>
                  <a:gd name="connsiteY8" fmla="*/ 433794 h 587437"/>
                  <a:gd name="connsiteX9" fmla="*/ 808671 w 962315"/>
                  <a:gd name="connsiteY9" fmla="*/ 362882 h 587437"/>
                  <a:gd name="connsiteX10" fmla="*/ 820490 w 962315"/>
                  <a:gd name="connsiteY10" fmla="*/ 319547 h 587437"/>
                  <a:gd name="connsiteX11" fmla="*/ 796853 w 962315"/>
                  <a:gd name="connsiteY11" fmla="*/ 311667 h 587437"/>
                  <a:gd name="connsiteX12" fmla="*/ 761397 w 962315"/>
                  <a:gd name="connsiteY12" fmla="*/ 291970 h 587437"/>
                  <a:gd name="connsiteX13" fmla="*/ 737759 w 962315"/>
                  <a:gd name="connsiteY13" fmla="*/ 248634 h 587437"/>
                  <a:gd name="connsiteX14" fmla="*/ 682606 w 962315"/>
                  <a:gd name="connsiteY14" fmla="*/ 197420 h 587437"/>
                  <a:gd name="connsiteX15" fmla="*/ 662908 w 962315"/>
                  <a:gd name="connsiteY15" fmla="*/ 193480 h 587437"/>
                  <a:gd name="connsiteX16" fmla="*/ 639270 w 962315"/>
                  <a:gd name="connsiteY16" fmla="*/ 177722 h 587437"/>
                  <a:gd name="connsiteX17" fmla="*/ 599875 w 962315"/>
                  <a:gd name="connsiteY17" fmla="*/ 165904 h 587437"/>
                  <a:gd name="connsiteX18" fmla="*/ 552599 w 962315"/>
                  <a:gd name="connsiteY18" fmla="*/ 142266 h 587437"/>
                  <a:gd name="connsiteX19" fmla="*/ 458050 w 962315"/>
                  <a:gd name="connsiteY19" fmla="*/ 114689 h 587437"/>
                  <a:gd name="connsiteX20" fmla="*/ 324105 w 962315"/>
                  <a:gd name="connsiteY20" fmla="*/ 83173 h 587437"/>
                  <a:gd name="connsiteX21" fmla="*/ 312287 w 962315"/>
                  <a:gd name="connsiteY21" fmla="*/ 102871 h 587437"/>
                  <a:gd name="connsiteX22" fmla="*/ 292589 w 962315"/>
                  <a:gd name="connsiteY22" fmla="*/ 102871 h 587437"/>
                  <a:gd name="connsiteX23" fmla="*/ 249253 w 962315"/>
                  <a:gd name="connsiteY23" fmla="*/ 158024 h 587437"/>
                  <a:gd name="connsiteX24" fmla="*/ 209858 w 962315"/>
                  <a:gd name="connsiteY24" fmla="*/ 146206 h 587437"/>
                  <a:gd name="connsiteX25" fmla="*/ 205918 w 962315"/>
                  <a:gd name="connsiteY25" fmla="*/ 126508 h 587437"/>
                  <a:gd name="connsiteX26" fmla="*/ 194100 w 962315"/>
                  <a:gd name="connsiteY26" fmla="*/ 134387 h 587437"/>
                  <a:gd name="connsiteX27" fmla="*/ 182280 w 962315"/>
                  <a:gd name="connsiteY27" fmla="*/ 75293 h 587437"/>
                  <a:gd name="connsiteX28" fmla="*/ 186220 w 962315"/>
                  <a:gd name="connsiteY28" fmla="*/ 47717 h 587437"/>
                  <a:gd name="connsiteX29" fmla="*/ 182280 w 962315"/>
                  <a:gd name="connsiteY29" fmla="*/ 28019 h 587437"/>
                  <a:gd name="connsiteX30" fmla="*/ 158643 w 962315"/>
                  <a:gd name="connsiteY30" fmla="*/ 20139 h 587437"/>
                  <a:gd name="connsiteX31" fmla="*/ 123187 w 962315"/>
                  <a:gd name="connsiteY31" fmla="*/ 4381 h 587437"/>
                  <a:gd name="connsiteX32" fmla="*/ 36517 w 962315"/>
                  <a:gd name="connsiteY32" fmla="*/ 24079 h 587437"/>
                  <a:gd name="connsiteX33" fmla="*/ 32577 w 962315"/>
                  <a:gd name="connsiteY33" fmla="*/ 43777 h 587437"/>
                  <a:gd name="connsiteX34" fmla="*/ 32577 w 962315"/>
                  <a:gd name="connsiteY34" fmla="*/ 43777 h 587437"/>
                  <a:gd name="connsiteX35" fmla="*/ 36517 w 962315"/>
                  <a:gd name="connsiteY35" fmla="*/ 35898 h 587437"/>
                  <a:gd name="connsiteX36" fmla="*/ 20758 w 962315"/>
                  <a:gd name="connsiteY36" fmla="*/ 28019 h 587437"/>
                  <a:gd name="connsiteX37" fmla="*/ 20758 w 962315"/>
                  <a:gd name="connsiteY37" fmla="*/ 20139 h 587437"/>
                  <a:gd name="connsiteX38" fmla="*/ 5000 w 962315"/>
                  <a:gd name="connsiteY38" fmla="*/ 24079 h 587437"/>
                  <a:gd name="connsiteX39" fmla="*/ 12879 w 962315"/>
                  <a:gd name="connsiteY39" fmla="*/ 31958 h 587437"/>
                  <a:gd name="connsiteX40" fmla="*/ 44395 w 962315"/>
                  <a:gd name="connsiteY40" fmla="*/ 59535 h 587437"/>
                  <a:gd name="connsiteX41" fmla="*/ 75913 w 962315"/>
                  <a:gd name="connsiteY41" fmla="*/ 75293 h 587437"/>
                  <a:gd name="connsiteX42" fmla="*/ 79851 w 962315"/>
                  <a:gd name="connsiteY42" fmla="*/ 94991 h 587437"/>
                  <a:gd name="connsiteX43" fmla="*/ 75913 w 962315"/>
                  <a:gd name="connsiteY43" fmla="*/ 98931 h 587437"/>
                  <a:gd name="connsiteX44" fmla="*/ 170462 w 962315"/>
                  <a:gd name="connsiteY44" fmla="*/ 102871 h 587437"/>
                  <a:gd name="connsiteX45" fmla="*/ 170462 w 962315"/>
                  <a:gd name="connsiteY45" fmla="*/ 118629 h 587437"/>
                  <a:gd name="connsiteX46" fmla="*/ 158643 w 962315"/>
                  <a:gd name="connsiteY46" fmla="*/ 118629 h 587437"/>
                  <a:gd name="connsiteX47" fmla="*/ 166522 w 962315"/>
                  <a:gd name="connsiteY47" fmla="*/ 130447 h 587437"/>
                  <a:gd name="connsiteX48" fmla="*/ 123187 w 962315"/>
                  <a:gd name="connsiteY48" fmla="*/ 130447 h 587437"/>
                  <a:gd name="connsiteX49" fmla="*/ 83791 w 962315"/>
                  <a:gd name="connsiteY49" fmla="*/ 138326 h 587437"/>
                  <a:gd name="connsiteX50" fmla="*/ 103489 w 962315"/>
                  <a:gd name="connsiteY50" fmla="*/ 161964 h 587437"/>
                  <a:gd name="connsiteX51" fmla="*/ 119247 w 962315"/>
                  <a:gd name="connsiteY51" fmla="*/ 185601 h 587437"/>
                  <a:gd name="connsiteX52" fmla="*/ 123187 w 962315"/>
                  <a:gd name="connsiteY52" fmla="*/ 213178 h 587437"/>
                  <a:gd name="connsiteX53" fmla="*/ 158643 w 962315"/>
                  <a:gd name="connsiteY53" fmla="*/ 173783 h 587437"/>
                  <a:gd name="connsiteX54" fmla="*/ 182280 w 962315"/>
                  <a:gd name="connsiteY54" fmla="*/ 201360 h 587437"/>
                  <a:gd name="connsiteX55" fmla="*/ 186220 w 962315"/>
                  <a:gd name="connsiteY55" fmla="*/ 213178 h 587437"/>
                  <a:gd name="connsiteX56" fmla="*/ 186220 w 962315"/>
                  <a:gd name="connsiteY56" fmla="*/ 209239 h 587437"/>
                  <a:gd name="connsiteX57" fmla="*/ 213798 w 962315"/>
                  <a:gd name="connsiteY57" fmla="*/ 205299 h 587437"/>
                  <a:gd name="connsiteX58" fmla="*/ 229556 w 962315"/>
                  <a:gd name="connsiteY58" fmla="*/ 232876 h 587437"/>
                  <a:gd name="connsiteX59" fmla="*/ 257132 w 962315"/>
                  <a:gd name="connsiteY59" fmla="*/ 236816 h 587437"/>
                  <a:gd name="connsiteX60" fmla="*/ 296527 w 962315"/>
                  <a:gd name="connsiteY60" fmla="*/ 252574 h 587437"/>
                  <a:gd name="connsiteX61" fmla="*/ 339863 w 962315"/>
                  <a:gd name="connsiteY61" fmla="*/ 268332 h 587437"/>
                  <a:gd name="connsiteX62" fmla="*/ 371380 w 962315"/>
                  <a:gd name="connsiteY62" fmla="*/ 288030 h 587437"/>
                  <a:gd name="connsiteX63" fmla="*/ 383198 w 962315"/>
                  <a:gd name="connsiteY63" fmla="*/ 307728 h 587437"/>
                  <a:gd name="connsiteX64" fmla="*/ 402896 w 962315"/>
                  <a:gd name="connsiteY64" fmla="*/ 355003 h 587437"/>
                  <a:gd name="connsiteX65" fmla="*/ 395017 w 962315"/>
                  <a:gd name="connsiteY65" fmla="*/ 355003 h 587437"/>
                  <a:gd name="connsiteX66" fmla="*/ 391078 w 962315"/>
                  <a:gd name="connsiteY66" fmla="*/ 366821 h 587437"/>
                  <a:gd name="connsiteX67" fmla="*/ 406836 w 962315"/>
                  <a:gd name="connsiteY67" fmla="*/ 382580 h 587437"/>
                  <a:gd name="connsiteX68" fmla="*/ 398956 w 962315"/>
                  <a:gd name="connsiteY68" fmla="*/ 386519 h 587437"/>
                  <a:gd name="connsiteX69" fmla="*/ 406836 w 962315"/>
                  <a:gd name="connsiteY69" fmla="*/ 398338 h 587437"/>
                  <a:gd name="connsiteX70" fmla="*/ 339863 w 962315"/>
                  <a:gd name="connsiteY70" fmla="*/ 453492 h 587437"/>
                  <a:gd name="connsiteX71" fmla="*/ 371380 w 962315"/>
                  <a:gd name="connsiteY71" fmla="*/ 449552 h 587437"/>
                  <a:gd name="connsiteX72" fmla="*/ 391078 w 962315"/>
                  <a:gd name="connsiteY72" fmla="*/ 449552 h 587437"/>
                  <a:gd name="connsiteX73" fmla="*/ 402896 w 962315"/>
                  <a:gd name="connsiteY73" fmla="*/ 449552 h 587437"/>
                  <a:gd name="connsiteX74" fmla="*/ 398956 w 962315"/>
                  <a:gd name="connsiteY74" fmla="*/ 441673 h 587437"/>
                  <a:gd name="connsiteX75" fmla="*/ 414714 w 962315"/>
                  <a:gd name="connsiteY75" fmla="*/ 433794 h 587437"/>
                  <a:gd name="connsiteX76" fmla="*/ 450171 w 962315"/>
                  <a:gd name="connsiteY76" fmla="*/ 433794 h 587437"/>
                  <a:gd name="connsiteX77" fmla="*/ 481688 w 962315"/>
                  <a:gd name="connsiteY77" fmla="*/ 477129 h 587437"/>
                  <a:gd name="connsiteX78" fmla="*/ 528963 w 962315"/>
                  <a:gd name="connsiteY78" fmla="*/ 492887 h 587437"/>
                  <a:gd name="connsiteX79" fmla="*/ 591995 w 962315"/>
                  <a:gd name="connsiteY79" fmla="*/ 488948 h 587437"/>
                  <a:gd name="connsiteX80" fmla="*/ 611693 w 962315"/>
                  <a:gd name="connsiteY80" fmla="*/ 469250 h 587437"/>
                  <a:gd name="connsiteX81" fmla="*/ 576237 w 962315"/>
                  <a:gd name="connsiteY81" fmla="*/ 437734 h 587437"/>
                  <a:gd name="connsiteX82" fmla="*/ 623512 w 962315"/>
                  <a:gd name="connsiteY82" fmla="*/ 425915 h 587437"/>
                  <a:gd name="connsiteX83" fmla="*/ 631391 w 962315"/>
                  <a:gd name="connsiteY83" fmla="*/ 429854 h 587437"/>
                  <a:gd name="connsiteX84" fmla="*/ 643210 w 962315"/>
                  <a:gd name="connsiteY84" fmla="*/ 425915 h 587437"/>
                  <a:gd name="connsiteX85" fmla="*/ 639270 w 962315"/>
                  <a:gd name="connsiteY85" fmla="*/ 410157 h 587437"/>
                  <a:gd name="connsiteX86" fmla="*/ 647150 w 962315"/>
                  <a:gd name="connsiteY86" fmla="*/ 418036 h 587437"/>
                  <a:gd name="connsiteX87" fmla="*/ 635330 w 962315"/>
                  <a:gd name="connsiteY87" fmla="*/ 398338 h 587437"/>
                  <a:gd name="connsiteX88" fmla="*/ 662908 w 962315"/>
                  <a:gd name="connsiteY88" fmla="*/ 406217 h 587437"/>
                  <a:gd name="connsiteX89" fmla="*/ 670786 w 962315"/>
                  <a:gd name="connsiteY89" fmla="*/ 402278 h 587437"/>
                  <a:gd name="connsiteX90" fmla="*/ 674726 w 962315"/>
                  <a:gd name="connsiteY90" fmla="*/ 402278 h 587437"/>
                  <a:gd name="connsiteX91" fmla="*/ 698364 w 962315"/>
                  <a:gd name="connsiteY91" fmla="*/ 418036 h 587437"/>
                  <a:gd name="connsiteX92" fmla="*/ 757457 w 962315"/>
                  <a:gd name="connsiteY92" fmla="*/ 453492 h 587437"/>
                  <a:gd name="connsiteX93" fmla="*/ 769275 w 962315"/>
                  <a:gd name="connsiteY93" fmla="*/ 485008 h 587437"/>
                  <a:gd name="connsiteX94" fmla="*/ 781095 w 962315"/>
                  <a:gd name="connsiteY94" fmla="*/ 492887 h 587437"/>
                  <a:gd name="connsiteX95" fmla="*/ 788973 w 962315"/>
                  <a:gd name="connsiteY95" fmla="*/ 512585 h 587437"/>
                  <a:gd name="connsiteX96" fmla="*/ 808671 w 962315"/>
                  <a:gd name="connsiteY96" fmla="*/ 532283 h 587437"/>
                  <a:gd name="connsiteX97" fmla="*/ 820490 w 962315"/>
                  <a:gd name="connsiteY97" fmla="*/ 548041 h 587437"/>
                  <a:gd name="connsiteX98" fmla="*/ 867765 w 962315"/>
                  <a:gd name="connsiteY98" fmla="*/ 551981 h 587437"/>
                  <a:gd name="connsiteX99" fmla="*/ 867765 w 962315"/>
                  <a:gd name="connsiteY99" fmla="*/ 555921 h 587437"/>
                  <a:gd name="connsiteX100" fmla="*/ 922919 w 962315"/>
                  <a:gd name="connsiteY100" fmla="*/ 567739 h 587437"/>
                  <a:gd name="connsiteX101" fmla="*/ 926858 w 962315"/>
                  <a:gd name="connsiteY101" fmla="*/ 587437 h 587437"/>
                  <a:gd name="connsiteX102" fmla="*/ 142885 w 962315"/>
                  <a:gd name="connsiteY102" fmla="*/ 173783 h 587437"/>
                  <a:gd name="connsiteX103" fmla="*/ 142885 w 962315"/>
                  <a:gd name="connsiteY103" fmla="*/ 169843 h 587437"/>
                  <a:gd name="connsiteX104" fmla="*/ 150764 w 962315"/>
                  <a:gd name="connsiteY104" fmla="*/ 161964 h 587437"/>
                  <a:gd name="connsiteX105" fmla="*/ 142885 w 962315"/>
                  <a:gd name="connsiteY105" fmla="*/ 173783 h 587437"/>
                  <a:gd name="connsiteX106" fmla="*/ 383198 w 962315"/>
                  <a:gd name="connsiteY106" fmla="*/ 370761 h 587437"/>
                  <a:gd name="connsiteX107" fmla="*/ 383198 w 962315"/>
                  <a:gd name="connsiteY107" fmla="*/ 370761 h 587437"/>
                  <a:gd name="connsiteX108" fmla="*/ 383198 w 962315"/>
                  <a:gd name="connsiteY108" fmla="*/ 370761 h 587437"/>
                  <a:gd name="connsiteX109" fmla="*/ 379259 w 962315"/>
                  <a:gd name="connsiteY109" fmla="*/ 445613 h 587437"/>
                  <a:gd name="connsiteX110" fmla="*/ 383198 w 962315"/>
                  <a:gd name="connsiteY110" fmla="*/ 437734 h 587437"/>
                  <a:gd name="connsiteX111" fmla="*/ 379259 w 962315"/>
                  <a:gd name="connsiteY111" fmla="*/ 445613 h 587437"/>
                  <a:gd name="connsiteX112" fmla="*/ 391078 w 962315"/>
                  <a:gd name="connsiteY112" fmla="*/ 410157 h 587437"/>
                  <a:gd name="connsiteX113" fmla="*/ 391078 w 962315"/>
                  <a:gd name="connsiteY113" fmla="*/ 410157 h 587437"/>
                  <a:gd name="connsiteX114" fmla="*/ 391078 w 962315"/>
                  <a:gd name="connsiteY114" fmla="*/ 410157 h 587437"/>
                  <a:gd name="connsiteX115" fmla="*/ 615633 w 962315"/>
                  <a:gd name="connsiteY115" fmla="*/ 441673 h 587437"/>
                  <a:gd name="connsiteX116" fmla="*/ 611693 w 962315"/>
                  <a:gd name="connsiteY116" fmla="*/ 433794 h 587437"/>
                  <a:gd name="connsiteX117" fmla="*/ 615633 w 962315"/>
                  <a:gd name="connsiteY117" fmla="*/ 441673 h 587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</a:cxnLst>
                <a:rect l="l" t="t" r="r" b="b"/>
                <a:pathLst>
                  <a:path w="962315" h="587437">
                    <a:moveTo>
                      <a:pt x="926858" y="587437"/>
                    </a:moveTo>
                    <a:cubicBezTo>
                      <a:pt x="942617" y="587437"/>
                      <a:pt x="962315" y="575619"/>
                      <a:pt x="938677" y="567739"/>
                    </a:cubicBezTo>
                    <a:cubicBezTo>
                      <a:pt x="938677" y="567739"/>
                      <a:pt x="962315" y="563800"/>
                      <a:pt x="962315" y="559860"/>
                    </a:cubicBezTo>
                    <a:cubicBezTo>
                      <a:pt x="962315" y="559860"/>
                      <a:pt x="962315" y="559860"/>
                      <a:pt x="962315" y="555921"/>
                    </a:cubicBezTo>
                    <a:cubicBezTo>
                      <a:pt x="946556" y="563800"/>
                      <a:pt x="918980" y="548041"/>
                      <a:pt x="911100" y="536223"/>
                    </a:cubicBezTo>
                    <a:cubicBezTo>
                      <a:pt x="926858" y="532283"/>
                      <a:pt x="930798" y="520465"/>
                      <a:pt x="911100" y="520465"/>
                    </a:cubicBezTo>
                    <a:cubicBezTo>
                      <a:pt x="895342" y="520465"/>
                      <a:pt x="883524" y="516525"/>
                      <a:pt x="891402" y="500767"/>
                    </a:cubicBezTo>
                    <a:cubicBezTo>
                      <a:pt x="899282" y="481069"/>
                      <a:pt x="859886" y="504706"/>
                      <a:pt x="855946" y="485008"/>
                    </a:cubicBezTo>
                    <a:cubicBezTo>
                      <a:pt x="852007" y="465311"/>
                      <a:pt x="840188" y="457432"/>
                      <a:pt x="844128" y="433794"/>
                    </a:cubicBezTo>
                    <a:cubicBezTo>
                      <a:pt x="820490" y="441673"/>
                      <a:pt x="765337" y="358942"/>
                      <a:pt x="808671" y="362882"/>
                    </a:cubicBezTo>
                    <a:cubicBezTo>
                      <a:pt x="844128" y="366821"/>
                      <a:pt x="848067" y="339245"/>
                      <a:pt x="820490" y="319547"/>
                    </a:cubicBezTo>
                    <a:cubicBezTo>
                      <a:pt x="812611" y="311667"/>
                      <a:pt x="800793" y="319547"/>
                      <a:pt x="796853" y="311667"/>
                    </a:cubicBezTo>
                    <a:cubicBezTo>
                      <a:pt x="788973" y="303788"/>
                      <a:pt x="773215" y="295909"/>
                      <a:pt x="761397" y="291970"/>
                    </a:cubicBezTo>
                    <a:cubicBezTo>
                      <a:pt x="725941" y="284091"/>
                      <a:pt x="749578" y="272272"/>
                      <a:pt x="737759" y="248634"/>
                    </a:cubicBezTo>
                    <a:cubicBezTo>
                      <a:pt x="725941" y="224997"/>
                      <a:pt x="698364" y="217118"/>
                      <a:pt x="682606" y="197420"/>
                    </a:cubicBezTo>
                    <a:cubicBezTo>
                      <a:pt x="674726" y="189541"/>
                      <a:pt x="670786" y="193480"/>
                      <a:pt x="662908" y="193480"/>
                    </a:cubicBezTo>
                    <a:cubicBezTo>
                      <a:pt x="655028" y="193480"/>
                      <a:pt x="643210" y="181662"/>
                      <a:pt x="639270" y="177722"/>
                    </a:cubicBezTo>
                    <a:cubicBezTo>
                      <a:pt x="627452" y="169843"/>
                      <a:pt x="611693" y="169843"/>
                      <a:pt x="599875" y="165904"/>
                    </a:cubicBezTo>
                    <a:cubicBezTo>
                      <a:pt x="584117" y="161964"/>
                      <a:pt x="568358" y="150145"/>
                      <a:pt x="552599" y="142266"/>
                    </a:cubicBezTo>
                    <a:cubicBezTo>
                      <a:pt x="525023" y="126508"/>
                      <a:pt x="489567" y="114689"/>
                      <a:pt x="458050" y="114689"/>
                    </a:cubicBezTo>
                    <a:cubicBezTo>
                      <a:pt x="418654" y="114689"/>
                      <a:pt x="363501" y="31958"/>
                      <a:pt x="324105" y="83173"/>
                    </a:cubicBezTo>
                    <a:cubicBezTo>
                      <a:pt x="316225" y="94991"/>
                      <a:pt x="331984" y="98931"/>
                      <a:pt x="312287" y="102871"/>
                    </a:cubicBezTo>
                    <a:cubicBezTo>
                      <a:pt x="308347" y="102871"/>
                      <a:pt x="296527" y="102871"/>
                      <a:pt x="292589" y="102871"/>
                    </a:cubicBezTo>
                    <a:cubicBezTo>
                      <a:pt x="284709" y="102871"/>
                      <a:pt x="253193" y="150145"/>
                      <a:pt x="249253" y="158024"/>
                    </a:cubicBezTo>
                    <a:cubicBezTo>
                      <a:pt x="233495" y="173783"/>
                      <a:pt x="217736" y="165904"/>
                      <a:pt x="209858" y="146206"/>
                    </a:cubicBezTo>
                    <a:cubicBezTo>
                      <a:pt x="205918" y="142266"/>
                      <a:pt x="205918" y="134387"/>
                      <a:pt x="205918" y="126508"/>
                    </a:cubicBezTo>
                    <a:cubicBezTo>
                      <a:pt x="201978" y="102871"/>
                      <a:pt x="194100" y="126508"/>
                      <a:pt x="194100" y="134387"/>
                    </a:cubicBezTo>
                    <a:cubicBezTo>
                      <a:pt x="186220" y="118629"/>
                      <a:pt x="174402" y="94991"/>
                      <a:pt x="182280" y="75293"/>
                    </a:cubicBezTo>
                    <a:cubicBezTo>
                      <a:pt x="186220" y="67414"/>
                      <a:pt x="190160" y="59535"/>
                      <a:pt x="186220" y="47717"/>
                    </a:cubicBezTo>
                    <a:cubicBezTo>
                      <a:pt x="182280" y="39837"/>
                      <a:pt x="174402" y="35898"/>
                      <a:pt x="182280" y="28019"/>
                    </a:cubicBezTo>
                    <a:cubicBezTo>
                      <a:pt x="174402" y="20139"/>
                      <a:pt x="166522" y="24079"/>
                      <a:pt x="158643" y="20139"/>
                    </a:cubicBezTo>
                    <a:cubicBezTo>
                      <a:pt x="142885" y="20139"/>
                      <a:pt x="135006" y="12260"/>
                      <a:pt x="123187" y="4381"/>
                    </a:cubicBezTo>
                    <a:cubicBezTo>
                      <a:pt x="95611" y="-11377"/>
                      <a:pt x="64093" y="20139"/>
                      <a:pt x="36517" y="24079"/>
                    </a:cubicBezTo>
                    <a:cubicBezTo>
                      <a:pt x="44395" y="31958"/>
                      <a:pt x="36517" y="39837"/>
                      <a:pt x="32577" y="43777"/>
                    </a:cubicBezTo>
                    <a:cubicBezTo>
                      <a:pt x="32577" y="39837"/>
                      <a:pt x="32577" y="39837"/>
                      <a:pt x="32577" y="43777"/>
                    </a:cubicBezTo>
                    <a:cubicBezTo>
                      <a:pt x="32577" y="39837"/>
                      <a:pt x="36517" y="39837"/>
                      <a:pt x="36517" y="35898"/>
                    </a:cubicBezTo>
                    <a:cubicBezTo>
                      <a:pt x="32577" y="31958"/>
                      <a:pt x="24698" y="28019"/>
                      <a:pt x="20758" y="28019"/>
                    </a:cubicBezTo>
                    <a:cubicBezTo>
                      <a:pt x="24698" y="24079"/>
                      <a:pt x="20758" y="20139"/>
                      <a:pt x="20758" y="20139"/>
                    </a:cubicBezTo>
                    <a:cubicBezTo>
                      <a:pt x="16819" y="24079"/>
                      <a:pt x="12879" y="24079"/>
                      <a:pt x="5000" y="24079"/>
                    </a:cubicBezTo>
                    <a:cubicBezTo>
                      <a:pt x="-6818" y="24079"/>
                      <a:pt x="5000" y="35898"/>
                      <a:pt x="12879" y="31958"/>
                    </a:cubicBezTo>
                    <a:cubicBezTo>
                      <a:pt x="-6818" y="47717"/>
                      <a:pt x="44395" y="67414"/>
                      <a:pt x="44395" y="59535"/>
                    </a:cubicBezTo>
                    <a:cubicBezTo>
                      <a:pt x="52275" y="63475"/>
                      <a:pt x="75913" y="71354"/>
                      <a:pt x="75913" y="75293"/>
                    </a:cubicBezTo>
                    <a:cubicBezTo>
                      <a:pt x="75913" y="79233"/>
                      <a:pt x="68033" y="91052"/>
                      <a:pt x="79851" y="94991"/>
                    </a:cubicBezTo>
                    <a:cubicBezTo>
                      <a:pt x="79851" y="94991"/>
                      <a:pt x="79851" y="98931"/>
                      <a:pt x="75913" y="98931"/>
                    </a:cubicBezTo>
                    <a:cubicBezTo>
                      <a:pt x="95611" y="118629"/>
                      <a:pt x="142885" y="106810"/>
                      <a:pt x="170462" y="102871"/>
                    </a:cubicBezTo>
                    <a:cubicBezTo>
                      <a:pt x="166522" y="106810"/>
                      <a:pt x="166522" y="110750"/>
                      <a:pt x="170462" y="118629"/>
                    </a:cubicBezTo>
                    <a:cubicBezTo>
                      <a:pt x="166522" y="118629"/>
                      <a:pt x="162582" y="118629"/>
                      <a:pt x="158643" y="118629"/>
                    </a:cubicBezTo>
                    <a:cubicBezTo>
                      <a:pt x="162582" y="122568"/>
                      <a:pt x="166522" y="122568"/>
                      <a:pt x="166522" y="130447"/>
                    </a:cubicBezTo>
                    <a:cubicBezTo>
                      <a:pt x="158643" y="122568"/>
                      <a:pt x="127127" y="122568"/>
                      <a:pt x="123187" y="130447"/>
                    </a:cubicBezTo>
                    <a:cubicBezTo>
                      <a:pt x="115308" y="146206"/>
                      <a:pt x="95611" y="126508"/>
                      <a:pt x="83791" y="138326"/>
                    </a:cubicBezTo>
                    <a:cubicBezTo>
                      <a:pt x="68033" y="150145"/>
                      <a:pt x="99549" y="158024"/>
                      <a:pt x="103489" y="161964"/>
                    </a:cubicBezTo>
                    <a:cubicBezTo>
                      <a:pt x="107429" y="165904"/>
                      <a:pt x="131066" y="181662"/>
                      <a:pt x="119247" y="185601"/>
                    </a:cubicBezTo>
                    <a:cubicBezTo>
                      <a:pt x="107429" y="189541"/>
                      <a:pt x="115308" y="213178"/>
                      <a:pt x="123187" y="213178"/>
                    </a:cubicBezTo>
                    <a:cubicBezTo>
                      <a:pt x="142885" y="217118"/>
                      <a:pt x="154704" y="185601"/>
                      <a:pt x="158643" y="173783"/>
                    </a:cubicBezTo>
                    <a:cubicBezTo>
                      <a:pt x="158643" y="185601"/>
                      <a:pt x="166522" y="201360"/>
                      <a:pt x="182280" y="201360"/>
                    </a:cubicBezTo>
                    <a:cubicBezTo>
                      <a:pt x="178340" y="209239"/>
                      <a:pt x="178340" y="213178"/>
                      <a:pt x="186220" y="213178"/>
                    </a:cubicBezTo>
                    <a:cubicBezTo>
                      <a:pt x="186220" y="213178"/>
                      <a:pt x="186220" y="209239"/>
                      <a:pt x="186220" y="209239"/>
                    </a:cubicBezTo>
                    <a:cubicBezTo>
                      <a:pt x="194100" y="213178"/>
                      <a:pt x="205918" y="205299"/>
                      <a:pt x="213798" y="205299"/>
                    </a:cubicBezTo>
                    <a:cubicBezTo>
                      <a:pt x="190160" y="209239"/>
                      <a:pt x="221676" y="228937"/>
                      <a:pt x="229556" y="232876"/>
                    </a:cubicBezTo>
                    <a:cubicBezTo>
                      <a:pt x="237434" y="236816"/>
                      <a:pt x="249253" y="236816"/>
                      <a:pt x="257132" y="236816"/>
                    </a:cubicBezTo>
                    <a:cubicBezTo>
                      <a:pt x="272891" y="236816"/>
                      <a:pt x="284709" y="248634"/>
                      <a:pt x="296527" y="252574"/>
                    </a:cubicBezTo>
                    <a:cubicBezTo>
                      <a:pt x="308347" y="260453"/>
                      <a:pt x="328045" y="264393"/>
                      <a:pt x="339863" y="268332"/>
                    </a:cubicBezTo>
                    <a:cubicBezTo>
                      <a:pt x="343803" y="272272"/>
                      <a:pt x="367440" y="291970"/>
                      <a:pt x="371380" y="288030"/>
                    </a:cubicBezTo>
                    <a:cubicBezTo>
                      <a:pt x="367440" y="295909"/>
                      <a:pt x="375319" y="307728"/>
                      <a:pt x="383198" y="307728"/>
                    </a:cubicBezTo>
                    <a:cubicBezTo>
                      <a:pt x="375319" y="323486"/>
                      <a:pt x="395017" y="343184"/>
                      <a:pt x="402896" y="355003"/>
                    </a:cubicBezTo>
                    <a:cubicBezTo>
                      <a:pt x="398956" y="355003"/>
                      <a:pt x="398956" y="355003"/>
                      <a:pt x="395017" y="355003"/>
                    </a:cubicBezTo>
                    <a:cubicBezTo>
                      <a:pt x="398956" y="362882"/>
                      <a:pt x="398956" y="366821"/>
                      <a:pt x="391078" y="366821"/>
                    </a:cubicBezTo>
                    <a:cubicBezTo>
                      <a:pt x="395017" y="370761"/>
                      <a:pt x="402896" y="378640"/>
                      <a:pt x="406836" y="382580"/>
                    </a:cubicBezTo>
                    <a:cubicBezTo>
                      <a:pt x="402896" y="382580"/>
                      <a:pt x="398956" y="382580"/>
                      <a:pt x="398956" y="386519"/>
                    </a:cubicBezTo>
                    <a:cubicBezTo>
                      <a:pt x="402896" y="390459"/>
                      <a:pt x="402896" y="394398"/>
                      <a:pt x="406836" y="398338"/>
                    </a:cubicBezTo>
                    <a:cubicBezTo>
                      <a:pt x="375319" y="370761"/>
                      <a:pt x="343803" y="429854"/>
                      <a:pt x="339863" y="453492"/>
                    </a:cubicBezTo>
                    <a:cubicBezTo>
                      <a:pt x="351682" y="449552"/>
                      <a:pt x="359561" y="453492"/>
                      <a:pt x="371380" y="449552"/>
                    </a:cubicBezTo>
                    <a:cubicBezTo>
                      <a:pt x="383198" y="449552"/>
                      <a:pt x="383198" y="441673"/>
                      <a:pt x="391078" y="449552"/>
                    </a:cubicBezTo>
                    <a:cubicBezTo>
                      <a:pt x="395017" y="453492"/>
                      <a:pt x="398956" y="453492"/>
                      <a:pt x="402896" y="449552"/>
                    </a:cubicBezTo>
                    <a:cubicBezTo>
                      <a:pt x="402896" y="445613"/>
                      <a:pt x="398956" y="445613"/>
                      <a:pt x="398956" y="441673"/>
                    </a:cubicBezTo>
                    <a:cubicBezTo>
                      <a:pt x="402896" y="445613"/>
                      <a:pt x="410776" y="437734"/>
                      <a:pt x="414714" y="433794"/>
                    </a:cubicBezTo>
                    <a:cubicBezTo>
                      <a:pt x="414714" y="445613"/>
                      <a:pt x="446232" y="437734"/>
                      <a:pt x="450171" y="433794"/>
                    </a:cubicBezTo>
                    <a:cubicBezTo>
                      <a:pt x="446232" y="441673"/>
                      <a:pt x="477748" y="469250"/>
                      <a:pt x="481688" y="477129"/>
                    </a:cubicBezTo>
                    <a:cubicBezTo>
                      <a:pt x="493506" y="492887"/>
                      <a:pt x="509265" y="492887"/>
                      <a:pt x="528963" y="492887"/>
                    </a:cubicBezTo>
                    <a:cubicBezTo>
                      <a:pt x="548661" y="492887"/>
                      <a:pt x="576237" y="500767"/>
                      <a:pt x="591995" y="488948"/>
                    </a:cubicBezTo>
                    <a:cubicBezTo>
                      <a:pt x="599875" y="485008"/>
                      <a:pt x="611693" y="481069"/>
                      <a:pt x="611693" y="469250"/>
                    </a:cubicBezTo>
                    <a:cubicBezTo>
                      <a:pt x="611693" y="453492"/>
                      <a:pt x="591995" y="437734"/>
                      <a:pt x="576237" y="437734"/>
                    </a:cubicBezTo>
                    <a:cubicBezTo>
                      <a:pt x="580177" y="437734"/>
                      <a:pt x="635330" y="445613"/>
                      <a:pt x="623512" y="425915"/>
                    </a:cubicBezTo>
                    <a:cubicBezTo>
                      <a:pt x="627452" y="425915"/>
                      <a:pt x="627452" y="425915"/>
                      <a:pt x="631391" y="429854"/>
                    </a:cubicBezTo>
                    <a:cubicBezTo>
                      <a:pt x="635330" y="421975"/>
                      <a:pt x="635330" y="425915"/>
                      <a:pt x="643210" y="425915"/>
                    </a:cubicBezTo>
                    <a:cubicBezTo>
                      <a:pt x="643210" y="421975"/>
                      <a:pt x="643210" y="414096"/>
                      <a:pt x="639270" y="410157"/>
                    </a:cubicBezTo>
                    <a:cubicBezTo>
                      <a:pt x="643210" y="414096"/>
                      <a:pt x="643210" y="414096"/>
                      <a:pt x="647150" y="418036"/>
                    </a:cubicBezTo>
                    <a:cubicBezTo>
                      <a:pt x="643210" y="410157"/>
                      <a:pt x="639270" y="406217"/>
                      <a:pt x="635330" y="398338"/>
                    </a:cubicBezTo>
                    <a:cubicBezTo>
                      <a:pt x="639270" y="402278"/>
                      <a:pt x="658968" y="421975"/>
                      <a:pt x="662908" y="406217"/>
                    </a:cubicBezTo>
                    <a:cubicBezTo>
                      <a:pt x="670786" y="410157"/>
                      <a:pt x="670786" y="418036"/>
                      <a:pt x="670786" y="402278"/>
                    </a:cubicBezTo>
                    <a:cubicBezTo>
                      <a:pt x="670786" y="402278"/>
                      <a:pt x="674726" y="402278"/>
                      <a:pt x="674726" y="402278"/>
                    </a:cubicBezTo>
                    <a:cubicBezTo>
                      <a:pt x="674726" y="402278"/>
                      <a:pt x="698364" y="414096"/>
                      <a:pt x="698364" y="418036"/>
                    </a:cubicBezTo>
                    <a:cubicBezTo>
                      <a:pt x="722001" y="421975"/>
                      <a:pt x="745639" y="425915"/>
                      <a:pt x="757457" y="453492"/>
                    </a:cubicBezTo>
                    <a:cubicBezTo>
                      <a:pt x="761397" y="461371"/>
                      <a:pt x="765337" y="473190"/>
                      <a:pt x="769275" y="485008"/>
                    </a:cubicBezTo>
                    <a:cubicBezTo>
                      <a:pt x="773215" y="488948"/>
                      <a:pt x="777155" y="492887"/>
                      <a:pt x="781095" y="492887"/>
                    </a:cubicBezTo>
                    <a:cubicBezTo>
                      <a:pt x="777155" y="500767"/>
                      <a:pt x="785035" y="504706"/>
                      <a:pt x="788973" y="512585"/>
                    </a:cubicBezTo>
                    <a:cubicBezTo>
                      <a:pt x="796853" y="520465"/>
                      <a:pt x="808671" y="516525"/>
                      <a:pt x="808671" y="532283"/>
                    </a:cubicBezTo>
                    <a:cubicBezTo>
                      <a:pt x="808671" y="536223"/>
                      <a:pt x="816551" y="544102"/>
                      <a:pt x="820490" y="548041"/>
                    </a:cubicBezTo>
                    <a:cubicBezTo>
                      <a:pt x="836248" y="544102"/>
                      <a:pt x="855946" y="555921"/>
                      <a:pt x="867765" y="551981"/>
                    </a:cubicBezTo>
                    <a:cubicBezTo>
                      <a:pt x="867765" y="551981"/>
                      <a:pt x="867765" y="555921"/>
                      <a:pt x="867765" y="555921"/>
                    </a:cubicBezTo>
                    <a:cubicBezTo>
                      <a:pt x="875644" y="555921"/>
                      <a:pt x="922919" y="555921"/>
                      <a:pt x="922919" y="567739"/>
                    </a:cubicBezTo>
                    <a:cubicBezTo>
                      <a:pt x="907160" y="579558"/>
                      <a:pt x="918980" y="587437"/>
                      <a:pt x="926858" y="587437"/>
                    </a:cubicBezTo>
                    <a:close/>
                    <a:moveTo>
                      <a:pt x="142885" y="173783"/>
                    </a:moveTo>
                    <a:cubicBezTo>
                      <a:pt x="142885" y="173783"/>
                      <a:pt x="142885" y="169843"/>
                      <a:pt x="142885" y="169843"/>
                    </a:cubicBezTo>
                    <a:cubicBezTo>
                      <a:pt x="142885" y="165904"/>
                      <a:pt x="146824" y="161964"/>
                      <a:pt x="150764" y="161964"/>
                    </a:cubicBezTo>
                    <a:cubicBezTo>
                      <a:pt x="146824" y="161964"/>
                      <a:pt x="146824" y="169843"/>
                      <a:pt x="142885" y="173783"/>
                    </a:cubicBezTo>
                    <a:close/>
                    <a:moveTo>
                      <a:pt x="383198" y="370761"/>
                    </a:moveTo>
                    <a:cubicBezTo>
                      <a:pt x="391078" y="374700"/>
                      <a:pt x="383198" y="370761"/>
                      <a:pt x="383198" y="370761"/>
                    </a:cubicBezTo>
                    <a:lnTo>
                      <a:pt x="383198" y="370761"/>
                    </a:lnTo>
                    <a:close/>
                    <a:moveTo>
                      <a:pt x="379259" y="445613"/>
                    </a:moveTo>
                    <a:cubicBezTo>
                      <a:pt x="379259" y="441673"/>
                      <a:pt x="383198" y="441673"/>
                      <a:pt x="383198" y="437734"/>
                    </a:cubicBezTo>
                    <a:cubicBezTo>
                      <a:pt x="383198" y="445613"/>
                      <a:pt x="383198" y="449552"/>
                      <a:pt x="379259" y="445613"/>
                    </a:cubicBezTo>
                    <a:close/>
                    <a:moveTo>
                      <a:pt x="391078" y="410157"/>
                    </a:moveTo>
                    <a:cubicBezTo>
                      <a:pt x="391078" y="410157"/>
                      <a:pt x="391078" y="410157"/>
                      <a:pt x="391078" y="410157"/>
                    </a:cubicBezTo>
                    <a:cubicBezTo>
                      <a:pt x="398956" y="414096"/>
                      <a:pt x="387138" y="410157"/>
                      <a:pt x="391078" y="410157"/>
                    </a:cubicBezTo>
                    <a:close/>
                    <a:moveTo>
                      <a:pt x="615633" y="441673"/>
                    </a:moveTo>
                    <a:cubicBezTo>
                      <a:pt x="615633" y="437734"/>
                      <a:pt x="611693" y="437734"/>
                      <a:pt x="611693" y="433794"/>
                    </a:cubicBezTo>
                    <a:cubicBezTo>
                      <a:pt x="615633" y="437734"/>
                      <a:pt x="615633" y="441673"/>
                      <a:pt x="615633" y="44167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7" name="Freeform: Shape 426">
                <a:extLst>
                  <a:ext uri="{FF2B5EF4-FFF2-40B4-BE49-F238E27FC236}">
                    <a16:creationId xmlns:a16="http://schemas.microsoft.com/office/drawing/2014/main" xmlns="" id="{D9E6FF7D-0812-45F7-9BEE-2CE1BE568AEA}"/>
                  </a:ext>
                </a:extLst>
              </p:cNvPr>
              <p:cNvSpPr/>
              <p:nvPr/>
            </p:nvSpPr>
            <p:spPr>
              <a:xfrm>
                <a:off x="15418424" y="8288629"/>
                <a:ext cx="11655" cy="13725"/>
              </a:xfrm>
              <a:custGeom>
                <a:avLst/>
                <a:gdLst>
                  <a:gd name="connsiteX0" fmla="*/ 0 w 11655"/>
                  <a:gd name="connsiteY0" fmla="*/ 7879 h 13725"/>
                  <a:gd name="connsiteX1" fmla="*/ 0 w 11655"/>
                  <a:gd name="connsiteY1" fmla="*/ 7879 h 13725"/>
                  <a:gd name="connsiteX2" fmla="*/ 0 w 11655"/>
                  <a:gd name="connsiteY2" fmla="*/ 7879 h 13725"/>
                  <a:gd name="connsiteX3" fmla="*/ 7880 w 11655"/>
                  <a:gd name="connsiteY3" fmla="*/ 0 h 13725"/>
                  <a:gd name="connsiteX4" fmla="*/ 0 w 11655"/>
                  <a:gd name="connsiteY4" fmla="*/ 7879 h 13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55" h="13725">
                    <a:moveTo>
                      <a:pt x="0" y="7879"/>
                    </a:moveTo>
                    <a:cubicBezTo>
                      <a:pt x="0" y="7879"/>
                      <a:pt x="0" y="7879"/>
                      <a:pt x="0" y="7879"/>
                    </a:cubicBezTo>
                    <a:cubicBezTo>
                      <a:pt x="0" y="11819"/>
                      <a:pt x="0" y="11819"/>
                      <a:pt x="0" y="7879"/>
                    </a:cubicBezTo>
                    <a:cubicBezTo>
                      <a:pt x="0" y="19698"/>
                      <a:pt x="19698" y="11819"/>
                      <a:pt x="7880" y="0"/>
                    </a:cubicBezTo>
                    <a:cubicBezTo>
                      <a:pt x="3940" y="394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8" name="Freeform: Shape 427">
                <a:extLst>
                  <a:ext uri="{FF2B5EF4-FFF2-40B4-BE49-F238E27FC236}">
                    <a16:creationId xmlns:a16="http://schemas.microsoft.com/office/drawing/2014/main" xmlns="" id="{91834B95-EF1B-4E74-A694-C64A95EAFFCA}"/>
                  </a:ext>
                </a:extLst>
              </p:cNvPr>
              <p:cNvSpPr/>
              <p:nvPr/>
            </p:nvSpPr>
            <p:spPr>
              <a:xfrm>
                <a:off x="15474562" y="8328025"/>
                <a:ext cx="10413" cy="15758"/>
              </a:xfrm>
              <a:custGeom>
                <a:avLst/>
                <a:gdLst>
                  <a:gd name="connsiteX0" fmla="*/ 2955 w 10413"/>
                  <a:gd name="connsiteY0" fmla="*/ 0 h 15758"/>
                  <a:gd name="connsiteX1" fmla="*/ 2955 w 10413"/>
                  <a:gd name="connsiteY1" fmla="*/ 15758 h 15758"/>
                  <a:gd name="connsiteX2" fmla="*/ 2955 w 10413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13" h="15758">
                    <a:moveTo>
                      <a:pt x="2955" y="0"/>
                    </a:moveTo>
                    <a:cubicBezTo>
                      <a:pt x="-985" y="3940"/>
                      <a:pt x="-985" y="15758"/>
                      <a:pt x="2955" y="15758"/>
                    </a:cubicBezTo>
                    <a:cubicBezTo>
                      <a:pt x="14773" y="15758"/>
                      <a:pt x="10834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29" name="Freeform: Shape 428">
                <a:extLst>
                  <a:ext uri="{FF2B5EF4-FFF2-40B4-BE49-F238E27FC236}">
                    <a16:creationId xmlns:a16="http://schemas.microsoft.com/office/drawing/2014/main" xmlns="" id="{4D59512F-8B28-4482-968F-AF59F6C2B882}"/>
                  </a:ext>
                </a:extLst>
              </p:cNvPr>
              <p:cNvSpPr/>
              <p:nvPr/>
            </p:nvSpPr>
            <p:spPr>
              <a:xfrm>
                <a:off x="15507283" y="8346585"/>
                <a:ext cx="1750" cy="2274"/>
              </a:xfrm>
              <a:custGeom>
                <a:avLst/>
                <a:gdLst>
                  <a:gd name="connsiteX0" fmla="*/ 1750 w 1750"/>
                  <a:gd name="connsiteY0" fmla="*/ 1137 h 2274"/>
                  <a:gd name="connsiteX1" fmla="*/ 1750 w 1750"/>
                  <a:gd name="connsiteY1" fmla="*/ 1137 h 2274"/>
                  <a:gd name="connsiteX2" fmla="*/ 1750 w 1750"/>
                  <a:gd name="connsiteY2" fmla="*/ 1137 h 2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2274">
                    <a:moveTo>
                      <a:pt x="1750" y="1137"/>
                    </a:moveTo>
                    <a:cubicBezTo>
                      <a:pt x="1750" y="-2802"/>
                      <a:pt x="-2188" y="5077"/>
                      <a:pt x="1750" y="1137"/>
                    </a:cubicBezTo>
                    <a:lnTo>
                      <a:pt x="1750" y="113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0" name="Freeform: Shape 429">
                <a:extLst>
                  <a:ext uri="{FF2B5EF4-FFF2-40B4-BE49-F238E27FC236}">
                    <a16:creationId xmlns:a16="http://schemas.microsoft.com/office/drawing/2014/main" xmlns="" id="{82ED4C63-1BBF-46B6-B4E1-F2AF85051783}"/>
                  </a:ext>
                </a:extLst>
              </p:cNvPr>
              <p:cNvSpPr/>
              <p:nvPr/>
            </p:nvSpPr>
            <p:spPr>
              <a:xfrm>
                <a:off x="15509033" y="8344078"/>
                <a:ext cx="17176" cy="23342"/>
              </a:xfrm>
              <a:custGeom>
                <a:avLst/>
                <a:gdLst>
                  <a:gd name="connsiteX0" fmla="*/ 11819 w 17176"/>
                  <a:gd name="connsiteY0" fmla="*/ 23342 h 23342"/>
                  <a:gd name="connsiteX1" fmla="*/ 0 w 17176"/>
                  <a:gd name="connsiteY1" fmla="*/ 3644 h 23342"/>
                  <a:gd name="connsiteX2" fmla="*/ 11819 w 17176"/>
                  <a:gd name="connsiteY2" fmla="*/ 23342 h 23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76" h="23342">
                    <a:moveTo>
                      <a:pt x="11819" y="23342"/>
                    </a:moveTo>
                    <a:cubicBezTo>
                      <a:pt x="27577" y="11523"/>
                      <a:pt x="3940" y="-8174"/>
                      <a:pt x="0" y="3644"/>
                    </a:cubicBezTo>
                    <a:cubicBezTo>
                      <a:pt x="0" y="7584"/>
                      <a:pt x="7880" y="23342"/>
                      <a:pt x="11819" y="2334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1" name="Freeform: Shape 430">
                <a:extLst>
                  <a:ext uri="{FF2B5EF4-FFF2-40B4-BE49-F238E27FC236}">
                    <a16:creationId xmlns:a16="http://schemas.microsoft.com/office/drawing/2014/main" xmlns="" id="{246F4E11-4F73-439D-9A18-DE98761DBBF3}"/>
                  </a:ext>
                </a:extLst>
              </p:cNvPr>
              <p:cNvSpPr/>
              <p:nvPr/>
            </p:nvSpPr>
            <p:spPr>
              <a:xfrm>
                <a:off x="15517351" y="8162563"/>
                <a:ext cx="6456" cy="7879"/>
              </a:xfrm>
              <a:custGeom>
                <a:avLst/>
                <a:gdLst>
                  <a:gd name="connsiteX0" fmla="*/ 3502 w 6456"/>
                  <a:gd name="connsiteY0" fmla="*/ 7879 h 7879"/>
                  <a:gd name="connsiteX1" fmla="*/ 3502 w 6456"/>
                  <a:gd name="connsiteY1" fmla="*/ 0 h 7879"/>
                  <a:gd name="connsiteX2" fmla="*/ 3502 w 6456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56" h="7879">
                    <a:moveTo>
                      <a:pt x="3502" y="7879"/>
                    </a:moveTo>
                    <a:cubicBezTo>
                      <a:pt x="7442" y="7879"/>
                      <a:pt x="7442" y="0"/>
                      <a:pt x="3502" y="0"/>
                    </a:cubicBezTo>
                    <a:cubicBezTo>
                      <a:pt x="-4378" y="7879"/>
                      <a:pt x="3502" y="7879"/>
                      <a:pt x="3502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2" name="Freeform: Shape 431">
                <a:extLst>
                  <a:ext uri="{FF2B5EF4-FFF2-40B4-BE49-F238E27FC236}">
                    <a16:creationId xmlns:a16="http://schemas.microsoft.com/office/drawing/2014/main" xmlns="" id="{0EEEEA72-1B6D-45DA-B97B-68FDF1158B19}"/>
                  </a:ext>
                </a:extLst>
              </p:cNvPr>
              <p:cNvSpPr/>
              <p:nvPr/>
            </p:nvSpPr>
            <p:spPr>
              <a:xfrm>
                <a:off x="15617591" y="8338092"/>
                <a:ext cx="1751" cy="1750"/>
              </a:xfrm>
              <a:custGeom>
                <a:avLst/>
                <a:gdLst>
                  <a:gd name="connsiteX0" fmla="*/ 1751 w 1751"/>
                  <a:gd name="connsiteY0" fmla="*/ 1751 h 1750"/>
                  <a:gd name="connsiteX1" fmla="*/ 1751 w 1751"/>
                  <a:gd name="connsiteY1" fmla="*/ 1751 h 1750"/>
                  <a:gd name="connsiteX2" fmla="*/ 1751 w 1751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1751"/>
                    </a:moveTo>
                    <a:cubicBezTo>
                      <a:pt x="-2189" y="-2189"/>
                      <a:pt x="1751" y="1751"/>
                      <a:pt x="1751" y="1751"/>
                    </a:cubicBezTo>
                    <a:lnTo>
                      <a:pt x="1751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3" name="Freeform: Shape 432">
                <a:extLst>
                  <a:ext uri="{FF2B5EF4-FFF2-40B4-BE49-F238E27FC236}">
                    <a16:creationId xmlns:a16="http://schemas.microsoft.com/office/drawing/2014/main" xmlns="" id="{798C0C96-AF6D-4866-9B9C-84EEEF802008}"/>
                  </a:ext>
                </a:extLst>
              </p:cNvPr>
              <p:cNvSpPr/>
              <p:nvPr/>
            </p:nvSpPr>
            <p:spPr>
              <a:xfrm>
                <a:off x="15528731" y="8264991"/>
                <a:ext cx="204857" cy="126696"/>
              </a:xfrm>
              <a:custGeom>
                <a:avLst/>
                <a:gdLst>
                  <a:gd name="connsiteX0" fmla="*/ 15759 w 204857"/>
                  <a:gd name="connsiteY0" fmla="*/ 98489 h 126696"/>
                  <a:gd name="connsiteX1" fmla="*/ 43335 w 204857"/>
                  <a:gd name="connsiteY1" fmla="*/ 118187 h 126696"/>
                  <a:gd name="connsiteX2" fmla="*/ 63033 w 204857"/>
                  <a:gd name="connsiteY2" fmla="*/ 118187 h 126696"/>
                  <a:gd name="connsiteX3" fmla="*/ 86671 w 204857"/>
                  <a:gd name="connsiteY3" fmla="*/ 126066 h 126696"/>
                  <a:gd name="connsiteX4" fmla="*/ 133946 w 204857"/>
                  <a:gd name="connsiteY4" fmla="*/ 110308 h 126696"/>
                  <a:gd name="connsiteX5" fmla="*/ 153644 w 204857"/>
                  <a:gd name="connsiteY5" fmla="*/ 98489 h 126696"/>
                  <a:gd name="connsiteX6" fmla="*/ 173342 w 204857"/>
                  <a:gd name="connsiteY6" fmla="*/ 82731 h 126696"/>
                  <a:gd name="connsiteX7" fmla="*/ 185160 w 204857"/>
                  <a:gd name="connsiteY7" fmla="*/ 51214 h 126696"/>
                  <a:gd name="connsiteX8" fmla="*/ 196978 w 204857"/>
                  <a:gd name="connsiteY8" fmla="*/ 47275 h 126696"/>
                  <a:gd name="connsiteX9" fmla="*/ 204858 w 204857"/>
                  <a:gd name="connsiteY9" fmla="*/ 19698 h 126696"/>
                  <a:gd name="connsiteX10" fmla="*/ 196978 w 204857"/>
                  <a:gd name="connsiteY10" fmla="*/ 0 h 126696"/>
                  <a:gd name="connsiteX11" fmla="*/ 181220 w 204857"/>
                  <a:gd name="connsiteY11" fmla="*/ 7879 h 126696"/>
                  <a:gd name="connsiteX12" fmla="*/ 161522 w 204857"/>
                  <a:gd name="connsiteY12" fmla="*/ 3940 h 126696"/>
                  <a:gd name="connsiteX13" fmla="*/ 165462 w 204857"/>
                  <a:gd name="connsiteY13" fmla="*/ 39396 h 126696"/>
                  <a:gd name="connsiteX14" fmla="*/ 141825 w 204857"/>
                  <a:gd name="connsiteY14" fmla="*/ 47275 h 126696"/>
                  <a:gd name="connsiteX15" fmla="*/ 102429 w 204857"/>
                  <a:gd name="connsiteY15" fmla="*/ 70912 h 126696"/>
                  <a:gd name="connsiteX16" fmla="*/ 82731 w 204857"/>
                  <a:gd name="connsiteY16" fmla="*/ 66973 h 126696"/>
                  <a:gd name="connsiteX17" fmla="*/ 90611 w 204857"/>
                  <a:gd name="connsiteY17" fmla="*/ 51214 h 126696"/>
                  <a:gd name="connsiteX18" fmla="*/ 74853 w 204857"/>
                  <a:gd name="connsiteY18" fmla="*/ 70912 h 126696"/>
                  <a:gd name="connsiteX19" fmla="*/ 7880 w 204857"/>
                  <a:gd name="connsiteY19" fmla="*/ 74852 h 126696"/>
                  <a:gd name="connsiteX20" fmla="*/ 0 w 204857"/>
                  <a:gd name="connsiteY20" fmla="*/ 70912 h 126696"/>
                  <a:gd name="connsiteX21" fmla="*/ 15759 w 204857"/>
                  <a:gd name="connsiteY21" fmla="*/ 98489 h 1266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04857" h="126696">
                    <a:moveTo>
                      <a:pt x="15759" y="98489"/>
                    </a:moveTo>
                    <a:cubicBezTo>
                      <a:pt x="27577" y="102429"/>
                      <a:pt x="35457" y="114247"/>
                      <a:pt x="43335" y="118187"/>
                    </a:cubicBezTo>
                    <a:cubicBezTo>
                      <a:pt x="51215" y="122127"/>
                      <a:pt x="55155" y="106368"/>
                      <a:pt x="63033" y="118187"/>
                    </a:cubicBezTo>
                    <a:cubicBezTo>
                      <a:pt x="70913" y="130006"/>
                      <a:pt x="74853" y="126066"/>
                      <a:pt x="86671" y="126066"/>
                    </a:cubicBezTo>
                    <a:cubicBezTo>
                      <a:pt x="106369" y="126066"/>
                      <a:pt x="118187" y="118187"/>
                      <a:pt x="133946" y="110308"/>
                    </a:cubicBezTo>
                    <a:cubicBezTo>
                      <a:pt x="141825" y="110308"/>
                      <a:pt x="149704" y="106368"/>
                      <a:pt x="153644" y="98489"/>
                    </a:cubicBezTo>
                    <a:cubicBezTo>
                      <a:pt x="165462" y="86671"/>
                      <a:pt x="157583" y="82731"/>
                      <a:pt x="173342" y="82731"/>
                    </a:cubicBezTo>
                    <a:cubicBezTo>
                      <a:pt x="208798" y="82731"/>
                      <a:pt x="177280" y="63033"/>
                      <a:pt x="185160" y="51214"/>
                    </a:cubicBezTo>
                    <a:cubicBezTo>
                      <a:pt x="185160" y="51214"/>
                      <a:pt x="200918" y="47275"/>
                      <a:pt x="196978" y="47275"/>
                    </a:cubicBezTo>
                    <a:cubicBezTo>
                      <a:pt x="204858" y="43335"/>
                      <a:pt x="204858" y="31517"/>
                      <a:pt x="204858" y="19698"/>
                    </a:cubicBezTo>
                    <a:cubicBezTo>
                      <a:pt x="204858" y="7879"/>
                      <a:pt x="196978" y="7879"/>
                      <a:pt x="196978" y="0"/>
                    </a:cubicBezTo>
                    <a:cubicBezTo>
                      <a:pt x="193040" y="0"/>
                      <a:pt x="189100" y="7879"/>
                      <a:pt x="181220" y="7879"/>
                    </a:cubicBezTo>
                    <a:cubicBezTo>
                      <a:pt x="173342" y="7879"/>
                      <a:pt x="169402" y="-3940"/>
                      <a:pt x="161522" y="3940"/>
                    </a:cubicBezTo>
                    <a:cubicBezTo>
                      <a:pt x="153644" y="11819"/>
                      <a:pt x="165462" y="27577"/>
                      <a:pt x="165462" y="39396"/>
                    </a:cubicBezTo>
                    <a:cubicBezTo>
                      <a:pt x="165462" y="47275"/>
                      <a:pt x="149704" y="43335"/>
                      <a:pt x="141825" y="47275"/>
                    </a:cubicBezTo>
                    <a:cubicBezTo>
                      <a:pt x="122127" y="63033"/>
                      <a:pt x="130006" y="74852"/>
                      <a:pt x="102429" y="70912"/>
                    </a:cubicBezTo>
                    <a:cubicBezTo>
                      <a:pt x="94551" y="70912"/>
                      <a:pt x="86671" y="82731"/>
                      <a:pt x="82731" y="66973"/>
                    </a:cubicBezTo>
                    <a:cubicBezTo>
                      <a:pt x="82731" y="59093"/>
                      <a:pt x="82731" y="55154"/>
                      <a:pt x="90611" y="51214"/>
                    </a:cubicBezTo>
                    <a:cubicBezTo>
                      <a:pt x="78791" y="43335"/>
                      <a:pt x="66973" y="59093"/>
                      <a:pt x="74853" y="70912"/>
                    </a:cubicBezTo>
                    <a:cubicBezTo>
                      <a:pt x="78791" y="78791"/>
                      <a:pt x="11819" y="74852"/>
                      <a:pt x="7880" y="74852"/>
                    </a:cubicBezTo>
                    <a:cubicBezTo>
                      <a:pt x="3940" y="74852"/>
                      <a:pt x="0" y="70912"/>
                      <a:pt x="0" y="70912"/>
                    </a:cubicBezTo>
                    <a:cubicBezTo>
                      <a:pt x="3940" y="78791"/>
                      <a:pt x="7880" y="94550"/>
                      <a:pt x="15759" y="9848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4" name="Freeform: Shape 433">
                <a:extLst>
                  <a:ext uri="{FF2B5EF4-FFF2-40B4-BE49-F238E27FC236}">
                    <a16:creationId xmlns:a16="http://schemas.microsoft.com/office/drawing/2014/main" xmlns="" id="{6CA6F672-4FF2-4F1F-B6B6-A7E822EC63D8}"/>
                  </a:ext>
                </a:extLst>
              </p:cNvPr>
              <p:cNvSpPr/>
              <p:nvPr/>
            </p:nvSpPr>
            <p:spPr>
              <a:xfrm>
                <a:off x="15603584" y="82965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5" name="Freeform: Shape 434">
                <a:extLst>
                  <a:ext uri="{FF2B5EF4-FFF2-40B4-BE49-F238E27FC236}">
                    <a16:creationId xmlns:a16="http://schemas.microsoft.com/office/drawing/2014/main" xmlns="" id="{F023F218-3170-48D6-BF5F-4E7A6E2D52EB}"/>
                  </a:ext>
                </a:extLst>
              </p:cNvPr>
              <p:cNvSpPr/>
              <p:nvPr/>
            </p:nvSpPr>
            <p:spPr>
              <a:xfrm>
                <a:off x="15603584" y="82965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6" name="Freeform: Shape 435">
                <a:extLst>
                  <a:ext uri="{FF2B5EF4-FFF2-40B4-BE49-F238E27FC236}">
                    <a16:creationId xmlns:a16="http://schemas.microsoft.com/office/drawing/2014/main" xmlns="" id="{067BD459-5AE4-4948-B37E-416275403371}"/>
                  </a:ext>
                </a:extLst>
              </p:cNvPr>
              <p:cNvSpPr/>
              <p:nvPr/>
            </p:nvSpPr>
            <p:spPr>
              <a:xfrm>
                <a:off x="15595704" y="8294876"/>
                <a:ext cx="7879" cy="9510"/>
              </a:xfrm>
              <a:custGeom>
                <a:avLst/>
                <a:gdLst>
                  <a:gd name="connsiteX0" fmla="*/ 7880 w 7879"/>
                  <a:gd name="connsiteY0" fmla="*/ 1632 h 9510"/>
                  <a:gd name="connsiteX1" fmla="*/ 0 w 7879"/>
                  <a:gd name="connsiteY1" fmla="*/ 5571 h 9510"/>
                  <a:gd name="connsiteX2" fmla="*/ 7880 w 7879"/>
                  <a:gd name="connsiteY2" fmla="*/ 9511 h 9510"/>
                  <a:gd name="connsiteX3" fmla="*/ 7880 w 7879"/>
                  <a:gd name="connsiteY3" fmla="*/ 1632 h 9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9510">
                    <a:moveTo>
                      <a:pt x="7880" y="1632"/>
                    </a:moveTo>
                    <a:cubicBezTo>
                      <a:pt x="3940" y="-2308"/>
                      <a:pt x="0" y="1632"/>
                      <a:pt x="0" y="5571"/>
                    </a:cubicBezTo>
                    <a:cubicBezTo>
                      <a:pt x="3940" y="5571"/>
                      <a:pt x="3940" y="5571"/>
                      <a:pt x="7880" y="9511"/>
                    </a:cubicBezTo>
                    <a:cubicBezTo>
                      <a:pt x="7880" y="5571"/>
                      <a:pt x="7880" y="5571"/>
                      <a:pt x="788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7" name="Freeform: Shape 436">
                <a:extLst>
                  <a:ext uri="{FF2B5EF4-FFF2-40B4-BE49-F238E27FC236}">
                    <a16:creationId xmlns:a16="http://schemas.microsoft.com/office/drawing/2014/main" xmlns="" id="{27C97C96-F6C4-47EC-8AB0-BA8189F302E5}"/>
                  </a:ext>
                </a:extLst>
              </p:cNvPr>
              <p:cNvSpPr/>
              <p:nvPr/>
            </p:nvSpPr>
            <p:spPr>
              <a:xfrm>
                <a:off x="15606730" y="8113680"/>
                <a:ext cx="14089" cy="17366"/>
              </a:xfrm>
              <a:custGeom>
                <a:avLst/>
                <a:gdLst>
                  <a:gd name="connsiteX0" fmla="*/ 12612 w 14089"/>
                  <a:gd name="connsiteY0" fmla="*/ 17366 h 17366"/>
                  <a:gd name="connsiteX1" fmla="*/ 793 w 14089"/>
                  <a:gd name="connsiteY1" fmla="*/ 1608 h 17366"/>
                  <a:gd name="connsiteX2" fmla="*/ 793 w 14089"/>
                  <a:gd name="connsiteY2" fmla="*/ 1608 h 17366"/>
                  <a:gd name="connsiteX3" fmla="*/ 793 w 14089"/>
                  <a:gd name="connsiteY3" fmla="*/ 1608 h 17366"/>
                  <a:gd name="connsiteX4" fmla="*/ 12612 w 14089"/>
                  <a:gd name="connsiteY4" fmla="*/ 17366 h 17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89" h="17366">
                    <a:moveTo>
                      <a:pt x="12612" y="17366"/>
                    </a:moveTo>
                    <a:cubicBezTo>
                      <a:pt x="16552" y="17366"/>
                      <a:pt x="12612" y="-6271"/>
                      <a:pt x="793" y="1608"/>
                    </a:cubicBezTo>
                    <a:cubicBezTo>
                      <a:pt x="793" y="1608"/>
                      <a:pt x="793" y="1608"/>
                      <a:pt x="793" y="1608"/>
                    </a:cubicBezTo>
                    <a:cubicBezTo>
                      <a:pt x="793" y="1608"/>
                      <a:pt x="793" y="1608"/>
                      <a:pt x="793" y="1608"/>
                    </a:cubicBezTo>
                    <a:cubicBezTo>
                      <a:pt x="-3146" y="5548"/>
                      <a:pt x="8672" y="13427"/>
                      <a:pt x="12612" y="1736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8" name="Freeform: Shape 437">
                <a:extLst>
                  <a:ext uri="{FF2B5EF4-FFF2-40B4-BE49-F238E27FC236}">
                    <a16:creationId xmlns:a16="http://schemas.microsoft.com/office/drawing/2014/main" xmlns="" id="{105A10FA-4B97-4CB5-85A8-28C649E66ED7}"/>
                  </a:ext>
                </a:extLst>
              </p:cNvPr>
              <p:cNvSpPr/>
              <p:nvPr/>
            </p:nvSpPr>
            <p:spPr>
              <a:xfrm>
                <a:off x="15608536" y="8552062"/>
                <a:ext cx="13393" cy="20215"/>
              </a:xfrm>
              <a:custGeom>
                <a:avLst/>
                <a:gdLst>
                  <a:gd name="connsiteX0" fmla="*/ 10806 w 13393"/>
                  <a:gd name="connsiteY0" fmla="*/ 20216 h 20215"/>
                  <a:gd name="connsiteX1" fmla="*/ 6866 w 13393"/>
                  <a:gd name="connsiteY1" fmla="*/ 518 h 20215"/>
                  <a:gd name="connsiteX2" fmla="*/ 10806 w 13393"/>
                  <a:gd name="connsiteY2" fmla="*/ 20216 h 20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93" h="20215">
                    <a:moveTo>
                      <a:pt x="10806" y="20216"/>
                    </a:moveTo>
                    <a:cubicBezTo>
                      <a:pt x="14746" y="16276"/>
                      <a:pt x="14746" y="518"/>
                      <a:pt x="6866" y="518"/>
                    </a:cubicBezTo>
                    <a:cubicBezTo>
                      <a:pt x="-8892" y="-3422"/>
                      <a:pt x="6866" y="16276"/>
                      <a:pt x="10806" y="2021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39" name="Freeform: Shape 438">
                <a:extLst>
                  <a:ext uri="{FF2B5EF4-FFF2-40B4-BE49-F238E27FC236}">
                    <a16:creationId xmlns:a16="http://schemas.microsoft.com/office/drawing/2014/main" xmlns="" id="{51C1885E-4502-4683-96AE-1D78E165D338}"/>
                  </a:ext>
                </a:extLst>
              </p:cNvPr>
              <p:cNvSpPr/>
              <p:nvPr/>
            </p:nvSpPr>
            <p:spPr>
              <a:xfrm>
                <a:off x="15623282" y="8563351"/>
                <a:ext cx="24593" cy="20745"/>
              </a:xfrm>
              <a:custGeom>
                <a:avLst/>
                <a:gdLst>
                  <a:gd name="connsiteX0" fmla="*/ 0 w 24593"/>
                  <a:gd name="connsiteY0" fmla="*/ 12866 h 20745"/>
                  <a:gd name="connsiteX1" fmla="*/ 19698 w 24593"/>
                  <a:gd name="connsiteY1" fmla="*/ 20746 h 20745"/>
                  <a:gd name="connsiteX2" fmla="*/ 7878 w 24593"/>
                  <a:gd name="connsiteY2" fmla="*/ 1048 h 20745"/>
                  <a:gd name="connsiteX3" fmla="*/ 0 w 24593"/>
                  <a:gd name="connsiteY3" fmla="*/ 12866 h 20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593" h="20745">
                    <a:moveTo>
                      <a:pt x="0" y="12866"/>
                    </a:moveTo>
                    <a:cubicBezTo>
                      <a:pt x="3939" y="12866"/>
                      <a:pt x="15758" y="16806"/>
                      <a:pt x="19698" y="20746"/>
                    </a:cubicBezTo>
                    <a:cubicBezTo>
                      <a:pt x="31516" y="8927"/>
                      <a:pt x="19698" y="4987"/>
                      <a:pt x="7878" y="1048"/>
                    </a:cubicBezTo>
                    <a:cubicBezTo>
                      <a:pt x="-7880" y="-2892"/>
                      <a:pt x="7878" y="4987"/>
                      <a:pt x="0" y="1286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0" name="Freeform: Shape 439">
                <a:extLst>
                  <a:ext uri="{FF2B5EF4-FFF2-40B4-BE49-F238E27FC236}">
                    <a16:creationId xmlns:a16="http://schemas.microsoft.com/office/drawing/2014/main" xmlns="" id="{F8CBC274-EAB8-4C0C-8F4A-506B06FDEDFA}"/>
                  </a:ext>
                </a:extLst>
              </p:cNvPr>
              <p:cNvSpPr/>
              <p:nvPr/>
            </p:nvSpPr>
            <p:spPr>
              <a:xfrm>
                <a:off x="15628237" y="8171185"/>
                <a:ext cx="25870" cy="16567"/>
              </a:xfrm>
              <a:custGeom>
                <a:avLst/>
                <a:gdLst>
                  <a:gd name="connsiteX0" fmla="*/ 2923 w 25870"/>
                  <a:gd name="connsiteY0" fmla="*/ 11076 h 16567"/>
                  <a:gd name="connsiteX1" fmla="*/ 2923 w 25870"/>
                  <a:gd name="connsiteY1" fmla="*/ 11076 h 16567"/>
                  <a:gd name="connsiteX2" fmla="*/ 22621 w 25870"/>
                  <a:gd name="connsiteY2" fmla="*/ 7136 h 16567"/>
                  <a:gd name="connsiteX3" fmla="*/ 2923 w 25870"/>
                  <a:gd name="connsiteY3" fmla="*/ 11076 h 16567"/>
                  <a:gd name="connsiteX4" fmla="*/ 2923 w 25870"/>
                  <a:gd name="connsiteY4" fmla="*/ 11076 h 16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70" h="16567">
                    <a:moveTo>
                      <a:pt x="2923" y="11076"/>
                    </a:moveTo>
                    <a:cubicBezTo>
                      <a:pt x="6863" y="15015"/>
                      <a:pt x="2923" y="11076"/>
                      <a:pt x="2923" y="11076"/>
                    </a:cubicBezTo>
                    <a:cubicBezTo>
                      <a:pt x="10803" y="18955"/>
                      <a:pt x="34440" y="18955"/>
                      <a:pt x="22621" y="7136"/>
                    </a:cubicBezTo>
                    <a:cubicBezTo>
                      <a:pt x="18681" y="-4683"/>
                      <a:pt x="-8895" y="-743"/>
                      <a:pt x="2923" y="11076"/>
                    </a:cubicBezTo>
                    <a:cubicBezTo>
                      <a:pt x="2923" y="11076"/>
                      <a:pt x="2923" y="11076"/>
                      <a:pt x="2923" y="1107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1" name="Freeform: Shape 440">
                <a:extLst>
                  <a:ext uri="{FF2B5EF4-FFF2-40B4-BE49-F238E27FC236}">
                    <a16:creationId xmlns:a16="http://schemas.microsoft.com/office/drawing/2014/main" xmlns="" id="{E3D21DD1-736A-4B3F-8912-7065BA9BE879}"/>
                  </a:ext>
                </a:extLst>
              </p:cNvPr>
              <p:cNvSpPr/>
              <p:nvPr/>
            </p:nvSpPr>
            <p:spPr>
              <a:xfrm>
                <a:off x="15635100" y="8580157"/>
                <a:ext cx="29125" cy="27577"/>
              </a:xfrm>
              <a:custGeom>
                <a:avLst/>
                <a:gdLst>
                  <a:gd name="connsiteX0" fmla="*/ 23638 w 29125"/>
                  <a:gd name="connsiteY0" fmla="*/ 11819 h 27577"/>
                  <a:gd name="connsiteX1" fmla="*/ 3940 w 29125"/>
                  <a:gd name="connsiteY1" fmla="*/ 0 h 27577"/>
                  <a:gd name="connsiteX2" fmla="*/ 0 w 29125"/>
                  <a:gd name="connsiteY2" fmla="*/ 3940 h 27577"/>
                  <a:gd name="connsiteX3" fmla="*/ 19698 w 29125"/>
                  <a:gd name="connsiteY3" fmla="*/ 27577 h 27577"/>
                  <a:gd name="connsiteX4" fmla="*/ 23638 w 29125"/>
                  <a:gd name="connsiteY4" fmla="*/ 11819 h 27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125" h="27577">
                    <a:moveTo>
                      <a:pt x="23638" y="11819"/>
                    </a:moveTo>
                    <a:cubicBezTo>
                      <a:pt x="11818" y="19698"/>
                      <a:pt x="19698" y="11819"/>
                      <a:pt x="3940" y="0"/>
                    </a:cubicBezTo>
                    <a:cubicBezTo>
                      <a:pt x="3940" y="0"/>
                      <a:pt x="3940" y="0"/>
                      <a:pt x="0" y="3940"/>
                    </a:cubicBezTo>
                    <a:cubicBezTo>
                      <a:pt x="3940" y="11819"/>
                      <a:pt x="7880" y="27577"/>
                      <a:pt x="19698" y="27577"/>
                    </a:cubicBezTo>
                    <a:cubicBezTo>
                      <a:pt x="35456" y="27577"/>
                      <a:pt x="27577" y="11819"/>
                      <a:pt x="2363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2" name="Freeform: Shape 441">
                <a:extLst>
                  <a:ext uri="{FF2B5EF4-FFF2-40B4-BE49-F238E27FC236}">
                    <a16:creationId xmlns:a16="http://schemas.microsoft.com/office/drawing/2014/main" xmlns="" id="{6BC5AC54-1843-4627-835F-7545A5F39DBC}"/>
                  </a:ext>
                </a:extLst>
              </p:cNvPr>
              <p:cNvSpPr/>
              <p:nvPr/>
            </p:nvSpPr>
            <p:spPr>
              <a:xfrm>
                <a:off x="15633099" y="8628783"/>
                <a:ext cx="17758" cy="10466"/>
              </a:xfrm>
              <a:custGeom>
                <a:avLst/>
                <a:gdLst>
                  <a:gd name="connsiteX0" fmla="*/ 5940 w 17758"/>
                  <a:gd name="connsiteY0" fmla="*/ 6527 h 10466"/>
                  <a:gd name="connsiteX1" fmla="*/ 5940 w 17758"/>
                  <a:gd name="connsiteY1" fmla="*/ 10467 h 10466"/>
                  <a:gd name="connsiteX2" fmla="*/ 17759 w 17758"/>
                  <a:gd name="connsiteY2" fmla="*/ 2588 h 10466"/>
                  <a:gd name="connsiteX3" fmla="*/ 5940 w 17758"/>
                  <a:gd name="connsiteY3" fmla="*/ 6527 h 10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758" h="10466">
                    <a:moveTo>
                      <a:pt x="5940" y="6527"/>
                    </a:moveTo>
                    <a:cubicBezTo>
                      <a:pt x="5940" y="6527"/>
                      <a:pt x="5940" y="10467"/>
                      <a:pt x="5940" y="10467"/>
                    </a:cubicBezTo>
                    <a:cubicBezTo>
                      <a:pt x="9880" y="6527"/>
                      <a:pt x="9880" y="2588"/>
                      <a:pt x="17759" y="2588"/>
                    </a:cubicBezTo>
                    <a:cubicBezTo>
                      <a:pt x="9880" y="-1352"/>
                      <a:pt x="-9818" y="-1352"/>
                      <a:pt x="5940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3" name="Freeform: Shape 442">
                <a:extLst>
                  <a:ext uri="{FF2B5EF4-FFF2-40B4-BE49-F238E27FC236}">
                    <a16:creationId xmlns:a16="http://schemas.microsoft.com/office/drawing/2014/main" xmlns="" id="{3AF35219-365B-4DAB-A459-BDC26E430E1F}"/>
                  </a:ext>
                </a:extLst>
              </p:cNvPr>
              <p:cNvSpPr/>
              <p:nvPr/>
            </p:nvSpPr>
            <p:spPr>
              <a:xfrm>
                <a:off x="15665834" y="8199004"/>
                <a:ext cx="16541" cy="6456"/>
              </a:xfrm>
              <a:custGeom>
                <a:avLst/>
                <a:gdLst>
                  <a:gd name="connsiteX0" fmla="*/ 782 w 16541"/>
                  <a:gd name="connsiteY0" fmla="*/ 2955 h 6456"/>
                  <a:gd name="connsiteX1" fmla="*/ 16541 w 16541"/>
                  <a:gd name="connsiteY1" fmla="*/ 2955 h 6456"/>
                  <a:gd name="connsiteX2" fmla="*/ 782 w 16541"/>
                  <a:gd name="connsiteY2" fmla="*/ 2955 h 6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1" h="6456">
                    <a:moveTo>
                      <a:pt x="782" y="2955"/>
                    </a:moveTo>
                    <a:cubicBezTo>
                      <a:pt x="-3156" y="10834"/>
                      <a:pt x="8662" y="2955"/>
                      <a:pt x="16541" y="2955"/>
                    </a:cubicBezTo>
                    <a:cubicBezTo>
                      <a:pt x="8662" y="-985"/>
                      <a:pt x="4722" y="-985"/>
                      <a:pt x="782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4" name="Freeform: Shape 443">
                <a:extLst>
                  <a:ext uri="{FF2B5EF4-FFF2-40B4-BE49-F238E27FC236}">
                    <a16:creationId xmlns:a16="http://schemas.microsoft.com/office/drawing/2014/main" xmlns="" id="{032311A7-1A99-49EE-B868-B0F33FD9FDA8}"/>
                  </a:ext>
                </a:extLst>
              </p:cNvPr>
              <p:cNvSpPr/>
              <p:nvPr/>
            </p:nvSpPr>
            <p:spPr>
              <a:xfrm>
                <a:off x="15662677" y="8185820"/>
                <a:ext cx="116339" cy="126445"/>
              </a:xfrm>
              <a:custGeom>
                <a:avLst/>
                <a:gdLst>
                  <a:gd name="connsiteX0" fmla="*/ 102428 w 116339"/>
                  <a:gd name="connsiteY0" fmla="*/ 126446 h 126445"/>
                  <a:gd name="connsiteX1" fmla="*/ 94549 w 116339"/>
                  <a:gd name="connsiteY1" fmla="*/ 67352 h 126445"/>
                  <a:gd name="connsiteX2" fmla="*/ 31516 w 116339"/>
                  <a:gd name="connsiteY2" fmla="*/ 12198 h 126445"/>
                  <a:gd name="connsiteX3" fmla="*/ 31516 w 116339"/>
                  <a:gd name="connsiteY3" fmla="*/ 12198 h 126445"/>
                  <a:gd name="connsiteX4" fmla="*/ 0 w 116339"/>
                  <a:gd name="connsiteY4" fmla="*/ 4319 h 126445"/>
                  <a:gd name="connsiteX5" fmla="*/ 63032 w 116339"/>
                  <a:gd name="connsiteY5" fmla="*/ 47655 h 126445"/>
                  <a:gd name="connsiteX6" fmla="*/ 102428 w 116339"/>
                  <a:gd name="connsiteY6" fmla="*/ 126446 h 126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6339" h="126445">
                    <a:moveTo>
                      <a:pt x="102428" y="126446"/>
                    </a:moveTo>
                    <a:cubicBezTo>
                      <a:pt x="122126" y="106748"/>
                      <a:pt x="122126" y="79171"/>
                      <a:pt x="94549" y="67352"/>
                    </a:cubicBezTo>
                    <a:cubicBezTo>
                      <a:pt x="78791" y="47655"/>
                      <a:pt x="55154" y="24017"/>
                      <a:pt x="31516" y="12198"/>
                    </a:cubicBezTo>
                    <a:cubicBezTo>
                      <a:pt x="31516" y="12198"/>
                      <a:pt x="35456" y="12198"/>
                      <a:pt x="31516" y="12198"/>
                    </a:cubicBezTo>
                    <a:cubicBezTo>
                      <a:pt x="19698" y="8259"/>
                      <a:pt x="11818" y="-7499"/>
                      <a:pt x="0" y="4319"/>
                    </a:cubicBezTo>
                    <a:cubicBezTo>
                      <a:pt x="19698" y="16138"/>
                      <a:pt x="39396" y="39775"/>
                      <a:pt x="63032" y="47655"/>
                    </a:cubicBezTo>
                    <a:cubicBezTo>
                      <a:pt x="98489" y="59473"/>
                      <a:pt x="86670" y="102808"/>
                      <a:pt x="102428" y="12644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5" name="Freeform: Shape 444">
                <a:extLst>
                  <a:ext uri="{FF2B5EF4-FFF2-40B4-BE49-F238E27FC236}">
                    <a16:creationId xmlns:a16="http://schemas.microsoft.com/office/drawing/2014/main" xmlns="" id="{0C474F39-105F-4B6A-9F0C-3ADAF82ABFC6}"/>
                  </a:ext>
                </a:extLst>
              </p:cNvPr>
              <p:cNvSpPr/>
              <p:nvPr/>
            </p:nvSpPr>
            <p:spPr>
              <a:xfrm>
                <a:off x="15753287" y="8205898"/>
                <a:ext cx="6527" cy="11818"/>
              </a:xfrm>
              <a:custGeom>
                <a:avLst/>
                <a:gdLst>
                  <a:gd name="connsiteX0" fmla="*/ 3940 w 6527"/>
                  <a:gd name="connsiteY0" fmla="*/ 11819 h 11818"/>
                  <a:gd name="connsiteX1" fmla="*/ 0 w 6527"/>
                  <a:gd name="connsiteY1" fmla="*/ 0 h 11818"/>
                  <a:gd name="connsiteX2" fmla="*/ 3940 w 6527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11818">
                    <a:moveTo>
                      <a:pt x="3940" y="11819"/>
                    </a:moveTo>
                    <a:cubicBezTo>
                      <a:pt x="7880" y="7879"/>
                      <a:pt x="7880" y="3940"/>
                      <a:pt x="0" y="0"/>
                    </a:cubicBezTo>
                    <a:cubicBezTo>
                      <a:pt x="0" y="3940"/>
                      <a:pt x="0" y="11819"/>
                      <a:pt x="394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6" name="Freeform: Shape 445">
                <a:extLst>
                  <a:ext uri="{FF2B5EF4-FFF2-40B4-BE49-F238E27FC236}">
                    <a16:creationId xmlns:a16="http://schemas.microsoft.com/office/drawing/2014/main" xmlns="" id="{D2DFA304-B00A-4D33-8F65-D3002FF42DE3}"/>
                  </a:ext>
                </a:extLst>
              </p:cNvPr>
              <p:cNvSpPr/>
              <p:nvPr/>
            </p:nvSpPr>
            <p:spPr>
              <a:xfrm>
                <a:off x="15844881" y="8320145"/>
                <a:ext cx="65906" cy="102810"/>
              </a:xfrm>
              <a:custGeom>
                <a:avLst/>
                <a:gdLst>
                  <a:gd name="connsiteX0" fmla="*/ 18713 w 65906"/>
                  <a:gd name="connsiteY0" fmla="*/ 66973 h 102810"/>
                  <a:gd name="connsiteX1" fmla="*/ 50230 w 65906"/>
                  <a:gd name="connsiteY1" fmla="*/ 102429 h 102810"/>
                  <a:gd name="connsiteX2" fmla="*/ 42351 w 65906"/>
                  <a:gd name="connsiteY2" fmla="*/ 59093 h 102810"/>
                  <a:gd name="connsiteX3" fmla="*/ 18713 w 65906"/>
                  <a:gd name="connsiteY3" fmla="*/ 27577 h 102810"/>
                  <a:gd name="connsiteX4" fmla="*/ 2955 w 65906"/>
                  <a:gd name="connsiteY4" fmla="*/ 0 h 102810"/>
                  <a:gd name="connsiteX5" fmla="*/ 2955 w 65906"/>
                  <a:gd name="connsiteY5" fmla="*/ 27577 h 102810"/>
                  <a:gd name="connsiteX6" fmla="*/ 18713 w 65906"/>
                  <a:gd name="connsiteY6" fmla="*/ 66973 h 102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906" h="102810">
                    <a:moveTo>
                      <a:pt x="18713" y="66973"/>
                    </a:moveTo>
                    <a:cubicBezTo>
                      <a:pt x="26592" y="78791"/>
                      <a:pt x="30532" y="106368"/>
                      <a:pt x="50230" y="102429"/>
                    </a:cubicBezTo>
                    <a:cubicBezTo>
                      <a:pt x="89626" y="102429"/>
                      <a:pt x="42351" y="66973"/>
                      <a:pt x="42351" y="59093"/>
                    </a:cubicBezTo>
                    <a:cubicBezTo>
                      <a:pt x="38411" y="47275"/>
                      <a:pt x="30532" y="35456"/>
                      <a:pt x="18713" y="27577"/>
                    </a:cubicBezTo>
                    <a:cubicBezTo>
                      <a:pt x="2955" y="15758"/>
                      <a:pt x="18713" y="11819"/>
                      <a:pt x="2955" y="0"/>
                    </a:cubicBezTo>
                    <a:cubicBezTo>
                      <a:pt x="-985" y="7879"/>
                      <a:pt x="-985" y="19698"/>
                      <a:pt x="2955" y="27577"/>
                    </a:cubicBezTo>
                    <a:cubicBezTo>
                      <a:pt x="2955" y="23637"/>
                      <a:pt x="10834" y="55154"/>
                      <a:pt x="18713" y="6697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7" name="Freeform: Shape 446">
                <a:extLst>
                  <a:ext uri="{FF2B5EF4-FFF2-40B4-BE49-F238E27FC236}">
                    <a16:creationId xmlns:a16="http://schemas.microsoft.com/office/drawing/2014/main" xmlns="" id="{8DFD4918-8E2A-42D3-9B10-E456B168369F}"/>
                  </a:ext>
                </a:extLst>
              </p:cNvPr>
              <p:cNvSpPr/>
              <p:nvPr/>
            </p:nvSpPr>
            <p:spPr>
              <a:xfrm>
                <a:off x="15892047" y="8429649"/>
                <a:ext cx="14007" cy="8682"/>
              </a:xfrm>
              <a:custGeom>
                <a:avLst/>
                <a:gdLst>
                  <a:gd name="connsiteX0" fmla="*/ 7004 w 14007"/>
                  <a:gd name="connsiteY0" fmla="*/ 8683 h 8682"/>
                  <a:gd name="connsiteX1" fmla="*/ 7004 w 14007"/>
                  <a:gd name="connsiteY1" fmla="*/ 804 h 8682"/>
                  <a:gd name="connsiteX2" fmla="*/ 7004 w 14007"/>
                  <a:gd name="connsiteY2" fmla="*/ 8683 h 8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07" h="8682">
                    <a:moveTo>
                      <a:pt x="7004" y="8683"/>
                    </a:moveTo>
                    <a:cubicBezTo>
                      <a:pt x="7004" y="8683"/>
                      <a:pt x="22762" y="804"/>
                      <a:pt x="7004" y="804"/>
                    </a:cubicBezTo>
                    <a:cubicBezTo>
                      <a:pt x="-8755" y="-3136"/>
                      <a:pt x="7004" y="8683"/>
                      <a:pt x="7004" y="868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8" name="Freeform: Shape 447">
                <a:extLst>
                  <a:ext uri="{FF2B5EF4-FFF2-40B4-BE49-F238E27FC236}">
                    <a16:creationId xmlns:a16="http://schemas.microsoft.com/office/drawing/2014/main" xmlns="" id="{3240471D-2242-48BF-81D4-466C75440372}"/>
                  </a:ext>
                </a:extLst>
              </p:cNvPr>
              <p:cNvSpPr/>
              <p:nvPr/>
            </p:nvSpPr>
            <p:spPr>
              <a:xfrm>
                <a:off x="15913058" y="8414695"/>
                <a:ext cx="1751" cy="11818"/>
              </a:xfrm>
              <a:custGeom>
                <a:avLst/>
                <a:gdLst>
                  <a:gd name="connsiteX0" fmla="*/ 1751 w 1751"/>
                  <a:gd name="connsiteY0" fmla="*/ 11819 h 11818"/>
                  <a:gd name="connsiteX1" fmla="*/ 1751 w 1751"/>
                  <a:gd name="connsiteY1" fmla="*/ 0 h 11818"/>
                  <a:gd name="connsiteX2" fmla="*/ 1751 w 1751"/>
                  <a:gd name="connsiteY2" fmla="*/ 11819 h 11818"/>
                  <a:gd name="connsiteX3" fmla="*/ 1751 w 1751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1" h="11818">
                    <a:moveTo>
                      <a:pt x="1751" y="11819"/>
                    </a:moveTo>
                    <a:cubicBezTo>
                      <a:pt x="1751" y="7879"/>
                      <a:pt x="1751" y="3940"/>
                      <a:pt x="1751" y="0"/>
                    </a:cubicBezTo>
                    <a:cubicBezTo>
                      <a:pt x="1751" y="3940"/>
                      <a:pt x="-2189" y="7879"/>
                      <a:pt x="1751" y="11819"/>
                    </a:cubicBezTo>
                    <a:cubicBezTo>
                      <a:pt x="1751" y="11819"/>
                      <a:pt x="1751" y="11819"/>
                      <a:pt x="1751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49" name="Freeform: Shape 448">
                <a:extLst>
                  <a:ext uri="{FF2B5EF4-FFF2-40B4-BE49-F238E27FC236}">
                    <a16:creationId xmlns:a16="http://schemas.microsoft.com/office/drawing/2014/main" xmlns="" id="{CCD5BAC6-D81D-4B3D-AE13-08EBEFC0A66B}"/>
                  </a:ext>
                </a:extLst>
              </p:cNvPr>
              <p:cNvSpPr/>
              <p:nvPr/>
            </p:nvSpPr>
            <p:spPr>
              <a:xfrm>
                <a:off x="15457282" y="8149483"/>
                <a:ext cx="43872" cy="17018"/>
              </a:xfrm>
              <a:custGeom>
                <a:avLst/>
                <a:gdLst>
                  <a:gd name="connsiteX0" fmla="*/ 43873 w 43872"/>
                  <a:gd name="connsiteY0" fmla="*/ 1261 h 17018"/>
                  <a:gd name="connsiteX1" fmla="*/ 4477 w 43872"/>
                  <a:gd name="connsiteY1" fmla="*/ 17019 h 17018"/>
                  <a:gd name="connsiteX2" fmla="*/ 43873 w 43872"/>
                  <a:gd name="connsiteY2" fmla="*/ 1261 h 170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872" h="17018">
                    <a:moveTo>
                      <a:pt x="43873" y="1261"/>
                    </a:moveTo>
                    <a:cubicBezTo>
                      <a:pt x="35993" y="1261"/>
                      <a:pt x="-15221" y="-6619"/>
                      <a:pt x="4477" y="17019"/>
                    </a:cubicBezTo>
                    <a:cubicBezTo>
                      <a:pt x="16295" y="5200"/>
                      <a:pt x="35993" y="17019"/>
                      <a:pt x="43873" y="126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0" name="Freeform: Shape 449">
                <a:extLst>
                  <a:ext uri="{FF2B5EF4-FFF2-40B4-BE49-F238E27FC236}">
                    <a16:creationId xmlns:a16="http://schemas.microsoft.com/office/drawing/2014/main" xmlns="" id="{E303AD00-196E-47C6-9690-4219D2309CE3}"/>
                  </a:ext>
                </a:extLst>
              </p:cNvPr>
              <p:cNvSpPr/>
              <p:nvPr/>
            </p:nvSpPr>
            <p:spPr>
              <a:xfrm>
                <a:off x="8923064" y="5541000"/>
                <a:ext cx="2954" cy="1750"/>
              </a:xfrm>
              <a:custGeom>
                <a:avLst/>
                <a:gdLst>
                  <a:gd name="connsiteX0" fmla="*/ 2954 w 2954"/>
                  <a:gd name="connsiteY0" fmla="*/ 1751 h 1750"/>
                  <a:gd name="connsiteX1" fmla="*/ 2954 w 2954"/>
                  <a:gd name="connsiteY1" fmla="*/ 1751 h 1750"/>
                  <a:gd name="connsiteX2" fmla="*/ 2954 w 2954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1750">
                    <a:moveTo>
                      <a:pt x="2954" y="1751"/>
                    </a:moveTo>
                    <a:cubicBezTo>
                      <a:pt x="2954" y="1751"/>
                      <a:pt x="2954" y="1751"/>
                      <a:pt x="2954" y="1751"/>
                    </a:cubicBezTo>
                    <a:cubicBezTo>
                      <a:pt x="-985" y="-2189"/>
                      <a:pt x="-985" y="1751"/>
                      <a:pt x="2954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1" name="Freeform: Shape 450">
                <a:extLst>
                  <a:ext uri="{FF2B5EF4-FFF2-40B4-BE49-F238E27FC236}">
                    <a16:creationId xmlns:a16="http://schemas.microsoft.com/office/drawing/2014/main" xmlns="" id="{81CBACA8-BE30-4911-A9F3-90FB429686AA}"/>
                  </a:ext>
                </a:extLst>
              </p:cNvPr>
              <p:cNvSpPr/>
              <p:nvPr/>
            </p:nvSpPr>
            <p:spPr>
              <a:xfrm>
                <a:off x="8926019" y="55427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2" name="Freeform: Shape 451">
                <a:extLst>
                  <a:ext uri="{FF2B5EF4-FFF2-40B4-BE49-F238E27FC236}">
                    <a16:creationId xmlns:a16="http://schemas.microsoft.com/office/drawing/2014/main" xmlns="" id="{61C57689-B775-4EE4-958E-06418DE62875}"/>
                  </a:ext>
                </a:extLst>
              </p:cNvPr>
              <p:cNvSpPr/>
              <p:nvPr/>
            </p:nvSpPr>
            <p:spPr>
              <a:xfrm>
                <a:off x="8926019" y="55427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3" name="Freeform: Shape 452">
                <a:extLst>
                  <a:ext uri="{FF2B5EF4-FFF2-40B4-BE49-F238E27FC236}">
                    <a16:creationId xmlns:a16="http://schemas.microsoft.com/office/drawing/2014/main" xmlns="" id="{6EA896ED-B097-41AF-9BC8-C8DFB2D686ED}"/>
                  </a:ext>
                </a:extLst>
              </p:cNvPr>
              <p:cNvSpPr/>
              <p:nvPr/>
            </p:nvSpPr>
            <p:spPr>
              <a:xfrm>
                <a:off x="8922079" y="5519114"/>
                <a:ext cx="11818" cy="35456"/>
              </a:xfrm>
              <a:custGeom>
                <a:avLst/>
                <a:gdLst>
                  <a:gd name="connsiteX0" fmla="*/ 11818 w 11818"/>
                  <a:gd name="connsiteY0" fmla="*/ 35456 h 35456"/>
                  <a:gd name="connsiteX1" fmla="*/ 0 w 11818"/>
                  <a:gd name="connsiteY1" fmla="*/ 0 h 35456"/>
                  <a:gd name="connsiteX2" fmla="*/ 0 w 11818"/>
                  <a:gd name="connsiteY2" fmla="*/ 23637 h 35456"/>
                  <a:gd name="connsiteX3" fmla="*/ 11818 w 11818"/>
                  <a:gd name="connsiteY3" fmla="*/ 35456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35456">
                    <a:moveTo>
                      <a:pt x="11818" y="35456"/>
                    </a:moveTo>
                    <a:cubicBezTo>
                      <a:pt x="7879" y="23637"/>
                      <a:pt x="7879" y="11819"/>
                      <a:pt x="0" y="0"/>
                    </a:cubicBezTo>
                    <a:cubicBezTo>
                      <a:pt x="0" y="7879"/>
                      <a:pt x="0" y="15758"/>
                      <a:pt x="0" y="23637"/>
                    </a:cubicBezTo>
                    <a:cubicBezTo>
                      <a:pt x="3939" y="27577"/>
                      <a:pt x="7879" y="31517"/>
                      <a:pt x="11818" y="3545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4" name="Freeform: Shape 453">
                <a:extLst>
                  <a:ext uri="{FF2B5EF4-FFF2-40B4-BE49-F238E27FC236}">
                    <a16:creationId xmlns:a16="http://schemas.microsoft.com/office/drawing/2014/main" xmlns="" id="{A707CD09-1641-49CF-B19A-78F3189ECAEB}"/>
                  </a:ext>
                </a:extLst>
              </p:cNvPr>
              <p:cNvSpPr/>
              <p:nvPr/>
            </p:nvSpPr>
            <p:spPr>
              <a:xfrm>
                <a:off x="8926019" y="5554570"/>
                <a:ext cx="7879" cy="7879"/>
              </a:xfrm>
              <a:custGeom>
                <a:avLst/>
                <a:gdLst>
                  <a:gd name="connsiteX0" fmla="*/ 7879 w 7879"/>
                  <a:gd name="connsiteY0" fmla="*/ 7879 h 7879"/>
                  <a:gd name="connsiteX1" fmla="*/ 0 w 7879"/>
                  <a:gd name="connsiteY1" fmla="*/ 0 h 7879"/>
                  <a:gd name="connsiteX2" fmla="*/ 0 w 7879"/>
                  <a:gd name="connsiteY2" fmla="*/ 3940 h 7879"/>
                  <a:gd name="connsiteX3" fmla="*/ 7879 w 7879"/>
                  <a:gd name="connsiteY3" fmla="*/ 7879 h 7879"/>
                  <a:gd name="connsiteX4" fmla="*/ 7879 w 7879"/>
                  <a:gd name="connsiteY4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7879">
                    <a:moveTo>
                      <a:pt x="7879" y="7879"/>
                    </a:moveTo>
                    <a:cubicBezTo>
                      <a:pt x="7879" y="3940"/>
                      <a:pt x="394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3940" y="3940"/>
                      <a:pt x="7879" y="7879"/>
                      <a:pt x="7879" y="7879"/>
                    </a:cubicBezTo>
                    <a:cubicBezTo>
                      <a:pt x="7879" y="7879"/>
                      <a:pt x="7879" y="7879"/>
                      <a:pt x="787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5" name="Freeform: Shape 454">
                <a:extLst>
                  <a:ext uri="{FF2B5EF4-FFF2-40B4-BE49-F238E27FC236}">
                    <a16:creationId xmlns:a16="http://schemas.microsoft.com/office/drawing/2014/main" xmlns="" id="{F7DCD780-CCCC-418E-AA5E-17981A31CE99}"/>
                  </a:ext>
                </a:extLst>
              </p:cNvPr>
              <p:cNvSpPr/>
              <p:nvPr/>
            </p:nvSpPr>
            <p:spPr>
              <a:xfrm>
                <a:off x="8933898" y="5562449"/>
                <a:ext cx="1751" cy="2954"/>
              </a:xfrm>
              <a:custGeom>
                <a:avLst/>
                <a:gdLst>
                  <a:gd name="connsiteX0" fmla="*/ 0 w 1751"/>
                  <a:gd name="connsiteY0" fmla="*/ 0 h 2954"/>
                  <a:gd name="connsiteX1" fmla="*/ 0 w 1751"/>
                  <a:gd name="connsiteY1" fmla="*/ 0 h 2954"/>
                  <a:gd name="connsiteX2" fmla="*/ 0 w 1751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2954">
                    <a:moveTo>
                      <a:pt x="0" y="0"/>
                    </a:moveTo>
                    <a:cubicBezTo>
                      <a:pt x="0" y="3940"/>
                      <a:pt x="394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6" name="Freeform: Shape 455">
                <a:extLst>
                  <a:ext uri="{FF2B5EF4-FFF2-40B4-BE49-F238E27FC236}">
                    <a16:creationId xmlns:a16="http://schemas.microsoft.com/office/drawing/2014/main" xmlns="" id="{F348DC14-A343-4899-809E-227C5A560800}"/>
                  </a:ext>
                </a:extLst>
              </p:cNvPr>
              <p:cNvSpPr/>
              <p:nvPr/>
            </p:nvSpPr>
            <p:spPr>
              <a:xfrm>
                <a:off x="8941777" y="5538812"/>
                <a:ext cx="11818" cy="7879"/>
              </a:xfrm>
              <a:custGeom>
                <a:avLst/>
                <a:gdLst>
                  <a:gd name="connsiteX0" fmla="*/ 0 w 11818"/>
                  <a:gd name="connsiteY0" fmla="*/ 0 h 7879"/>
                  <a:gd name="connsiteX1" fmla="*/ 3939 w 11818"/>
                  <a:gd name="connsiteY1" fmla="*/ 7879 h 7879"/>
                  <a:gd name="connsiteX2" fmla="*/ 11818 w 11818"/>
                  <a:gd name="connsiteY2" fmla="*/ 3940 h 7879"/>
                  <a:gd name="connsiteX3" fmla="*/ 0 w 1181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0" y="0"/>
                    </a:moveTo>
                    <a:cubicBezTo>
                      <a:pt x="0" y="3940"/>
                      <a:pt x="0" y="7879"/>
                      <a:pt x="3939" y="7879"/>
                    </a:cubicBezTo>
                    <a:cubicBezTo>
                      <a:pt x="3939" y="7879"/>
                      <a:pt x="7879" y="7879"/>
                      <a:pt x="11818" y="3940"/>
                    </a:cubicBezTo>
                    <a:cubicBezTo>
                      <a:pt x="3939" y="3940"/>
                      <a:pt x="3939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7" name="Freeform: Shape 456">
                <a:extLst>
                  <a:ext uri="{FF2B5EF4-FFF2-40B4-BE49-F238E27FC236}">
                    <a16:creationId xmlns:a16="http://schemas.microsoft.com/office/drawing/2014/main" xmlns="" id="{BDD1D2C1-C417-4900-86EA-7F0854B4BA7A}"/>
                  </a:ext>
                </a:extLst>
              </p:cNvPr>
              <p:cNvSpPr/>
              <p:nvPr/>
            </p:nvSpPr>
            <p:spPr>
              <a:xfrm>
                <a:off x="8945716" y="5570328"/>
                <a:ext cx="5690" cy="7879"/>
              </a:xfrm>
              <a:custGeom>
                <a:avLst/>
                <a:gdLst>
                  <a:gd name="connsiteX0" fmla="*/ 3940 w 5690"/>
                  <a:gd name="connsiteY0" fmla="*/ 7879 h 7879"/>
                  <a:gd name="connsiteX1" fmla="*/ 3940 w 5690"/>
                  <a:gd name="connsiteY1" fmla="*/ 7879 h 7879"/>
                  <a:gd name="connsiteX2" fmla="*/ 0 w 5690"/>
                  <a:gd name="connsiteY2" fmla="*/ 0 h 7879"/>
                  <a:gd name="connsiteX3" fmla="*/ 3940 w 5690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90" h="7879">
                    <a:moveTo>
                      <a:pt x="3940" y="7879"/>
                    </a:moveTo>
                    <a:cubicBezTo>
                      <a:pt x="3940" y="7879"/>
                      <a:pt x="7879" y="7879"/>
                      <a:pt x="3940" y="7879"/>
                    </a:cubicBezTo>
                    <a:cubicBezTo>
                      <a:pt x="3940" y="3940"/>
                      <a:pt x="3940" y="3940"/>
                      <a:pt x="0" y="0"/>
                    </a:cubicBezTo>
                    <a:cubicBezTo>
                      <a:pt x="3940" y="3940"/>
                      <a:pt x="0" y="3940"/>
                      <a:pt x="394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8" name="Freeform: Shape 457">
                <a:extLst>
                  <a:ext uri="{FF2B5EF4-FFF2-40B4-BE49-F238E27FC236}">
                    <a16:creationId xmlns:a16="http://schemas.microsoft.com/office/drawing/2014/main" xmlns="" id="{3465EF56-E061-42D5-859F-A1BFB09D178A}"/>
                  </a:ext>
                </a:extLst>
              </p:cNvPr>
              <p:cNvSpPr/>
              <p:nvPr/>
            </p:nvSpPr>
            <p:spPr>
              <a:xfrm>
                <a:off x="8949656" y="5582147"/>
                <a:ext cx="15758" cy="11818"/>
              </a:xfrm>
              <a:custGeom>
                <a:avLst/>
                <a:gdLst>
                  <a:gd name="connsiteX0" fmla="*/ 15758 w 15758"/>
                  <a:gd name="connsiteY0" fmla="*/ 11819 h 11818"/>
                  <a:gd name="connsiteX1" fmla="*/ 0 w 15758"/>
                  <a:gd name="connsiteY1" fmla="*/ 0 h 11818"/>
                  <a:gd name="connsiteX2" fmla="*/ 15758 w 15758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11818">
                    <a:moveTo>
                      <a:pt x="15758" y="11819"/>
                    </a:moveTo>
                    <a:cubicBezTo>
                      <a:pt x="15758" y="3940"/>
                      <a:pt x="7879" y="0"/>
                      <a:pt x="0" y="0"/>
                    </a:cubicBezTo>
                    <a:cubicBezTo>
                      <a:pt x="0" y="0"/>
                      <a:pt x="7879" y="7879"/>
                      <a:pt x="1575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59" name="Freeform: Shape 458">
                <a:extLst>
                  <a:ext uri="{FF2B5EF4-FFF2-40B4-BE49-F238E27FC236}">
                    <a16:creationId xmlns:a16="http://schemas.microsoft.com/office/drawing/2014/main" xmlns="" id="{1C50E034-A4E0-462D-98BD-1B78C4409DE5}"/>
                  </a:ext>
                </a:extLst>
              </p:cNvPr>
              <p:cNvSpPr/>
              <p:nvPr/>
            </p:nvSpPr>
            <p:spPr>
              <a:xfrm>
                <a:off x="8965414" y="5587998"/>
                <a:ext cx="11818" cy="13846"/>
              </a:xfrm>
              <a:custGeom>
                <a:avLst/>
                <a:gdLst>
                  <a:gd name="connsiteX0" fmla="*/ 0 w 11818"/>
                  <a:gd name="connsiteY0" fmla="*/ 5968 h 13846"/>
                  <a:gd name="connsiteX1" fmla="*/ 11819 w 11818"/>
                  <a:gd name="connsiteY1" fmla="*/ 13847 h 13846"/>
                  <a:gd name="connsiteX2" fmla="*/ 11819 w 11818"/>
                  <a:gd name="connsiteY2" fmla="*/ 9907 h 13846"/>
                  <a:gd name="connsiteX3" fmla="*/ 0 w 11818"/>
                  <a:gd name="connsiteY3" fmla="*/ 5968 h 13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13846">
                    <a:moveTo>
                      <a:pt x="0" y="5968"/>
                    </a:moveTo>
                    <a:cubicBezTo>
                      <a:pt x="3940" y="9907"/>
                      <a:pt x="7879" y="13847"/>
                      <a:pt x="11819" y="13847"/>
                    </a:cubicBezTo>
                    <a:cubicBezTo>
                      <a:pt x="11819" y="13847"/>
                      <a:pt x="11819" y="13847"/>
                      <a:pt x="11819" y="9907"/>
                    </a:cubicBezTo>
                    <a:cubicBezTo>
                      <a:pt x="-7879" y="-9791"/>
                      <a:pt x="7879" y="5968"/>
                      <a:pt x="0" y="596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0" name="Freeform: Shape 459">
                <a:extLst>
                  <a:ext uri="{FF2B5EF4-FFF2-40B4-BE49-F238E27FC236}">
                    <a16:creationId xmlns:a16="http://schemas.microsoft.com/office/drawing/2014/main" xmlns="" id="{5CB74F5E-4B6B-42B8-BCC3-EE9600738546}"/>
                  </a:ext>
                </a:extLst>
              </p:cNvPr>
              <p:cNvSpPr/>
              <p:nvPr/>
            </p:nvSpPr>
            <p:spPr>
              <a:xfrm>
                <a:off x="8985112" y="5604799"/>
                <a:ext cx="3939" cy="4924"/>
              </a:xfrm>
              <a:custGeom>
                <a:avLst/>
                <a:gdLst>
                  <a:gd name="connsiteX0" fmla="*/ 3940 w 3939"/>
                  <a:gd name="connsiteY0" fmla="*/ 4924 h 4924"/>
                  <a:gd name="connsiteX1" fmla="*/ 3940 w 3939"/>
                  <a:gd name="connsiteY1" fmla="*/ 4924 h 4924"/>
                  <a:gd name="connsiteX2" fmla="*/ 0 w 3939"/>
                  <a:gd name="connsiteY2" fmla="*/ 985 h 4924"/>
                  <a:gd name="connsiteX3" fmla="*/ 3940 w 3939"/>
                  <a:gd name="connsiteY3" fmla="*/ 4924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4924">
                    <a:moveTo>
                      <a:pt x="3940" y="4924"/>
                    </a:moveTo>
                    <a:cubicBezTo>
                      <a:pt x="3940" y="4924"/>
                      <a:pt x="3940" y="985"/>
                      <a:pt x="3940" y="4924"/>
                    </a:cubicBezTo>
                    <a:cubicBezTo>
                      <a:pt x="0" y="-2955"/>
                      <a:pt x="0" y="985"/>
                      <a:pt x="0" y="985"/>
                    </a:cubicBezTo>
                    <a:cubicBezTo>
                      <a:pt x="0" y="985"/>
                      <a:pt x="3940" y="4924"/>
                      <a:pt x="3940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1" name="Freeform: Shape 460">
                <a:extLst>
                  <a:ext uri="{FF2B5EF4-FFF2-40B4-BE49-F238E27FC236}">
                    <a16:creationId xmlns:a16="http://schemas.microsoft.com/office/drawing/2014/main" xmlns="" id="{C9D478D6-4323-4180-85D1-039ECE9C3ED5}"/>
                  </a:ext>
                </a:extLst>
              </p:cNvPr>
              <p:cNvSpPr/>
              <p:nvPr/>
            </p:nvSpPr>
            <p:spPr>
              <a:xfrm>
                <a:off x="9012689" y="5621542"/>
                <a:ext cx="3939" cy="3939"/>
              </a:xfrm>
              <a:custGeom>
                <a:avLst/>
                <a:gdLst>
                  <a:gd name="connsiteX0" fmla="*/ 0 w 3939"/>
                  <a:gd name="connsiteY0" fmla="*/ 0 h 3939"/>
                  <a:gd name="connsiteX1" fmla="*/ 3940 w 3939"/>
                  <a:gd name="connsiteY1" fmla="*/ 3940 h 3939"/>
                  <a:gd name="connsiteX2" fmla="*/ 3940 w 3939"/>
                  <a:gd name="connsiteY2" fmla="*/ 0 h 3939"/>
                  <a:gd name="connsiteX3" fmla="*/ 0 w 3939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3939">
                    <a:moveTo>
                      <a:pt x="0" y="0"/>
                    </a:moveTo>
                    <a:cubicBezTo>
                      <a:pt x="0" y="0"/>
                      <a:pt x="0" y="3940"/>
                      <a:pt x="3940" y="3940"/>
                    </a:cubicBezTo>
                    <a:cubicBezTo>
                      <a:pt x="3940" y="3940"/>
                      <a:pt x="3940" y="3940"/>
                      <a:pt x="394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2" name="Freeform: Shape 461">
                <a:extLst>
                  <a:ext uri="{FF2B5EF4-FFF2-40B4-BE49-F238E27FC236}">
                    <a16:creationId xmlns:a16="http://schemas.microsoft.com/office/drawing/2014/main" xmlns="" id="{086CB4BF-499A-435A-8A15-FEA0FC810738}"/>
                  </a:ext>
                </a:extLst>
              </p:cNvPr>
              <p:cNvSpPr/>
              <p:nvPr/>
            </p:nvSpPr>
            <p:spPr>
              <a:xfrm>
                <a:off x="9016629" y="5631729"/>
                <a:ext cx="39395" cy="5571"/>
              </a:xfrm>
              <a:custGeom>
                <a:avLst/>
                <a:gdLst>
                  <a:gd name="connsiteX0" fmla="*/ 39396 w 39395"/>
                  <a:gd name="connsiteY0" fmla="*/ 5571 h 5571"/>
                  <a:gd name="connsiteX1" fmla="*/ 0 w 39395"/>
                  <a:gd name="connsiteY1" fmla="*/ 1632 h 5571"/>
                  <a:gd name="connsiteX2" fmla="*/ 27577 w 39395"/>
                  <a:gd name="connsiteY2" fmla="*/ 5571 h 5571"/>
                  <a:gd name="connsiteX3" fmla="*/ 39396 w 39395"/>
                  <a:gd name="connsiteY3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5571">
                    <a:moveTo>
                      <a:pt x="39396" y="5571"/>
                    </a:moveTo>
                    <a:cubicBezTo>
                      <a:pt x="31517" y="1632"/>
                      <a:pt x="11819" y="-2308"/>
                      <a:pt x="0" y="1632"/>
                    </a:cubicBezTo>
                    <a:cubicBezTo>
                      <a:pt x="7879" y="5571"/>
                      <a:pt x="19698" y="5571"/>
                      <a:pt x="27577" y="5571"/>
                    </a:cubicBezTo>
                    <a:cubicBezTo>
                      <a:pt x="31517" y="5571"/>
                      <a:pt x="35456" y="5571"/>
                      <a:pt x="39396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3" name="Freeform: Shape 462">
                <a:extLst>
                  <a:ext uri="{FF2B5EF4-FFF2-40B4-BE49-F238E27FC236}">
                    <a16:creationId xmlns:a16="http://schemas.microsoft.com/office/drawing/2014/main" xmlns="" id="{6B0FFA98-4F66-4795-B9F5-7460E30004B4}"/>
                  </a:ext>
                </a:extLst>
              </p:cNvPr>
              <p:cNvSpPr/>
              <p:nvPr/>
            </p:nvSpPr>
            <p:spPr>
              <a:xfrm>
                <a:off x="9063903" y="5653059"/>
                <a:ext cx="15758" cy="7879"/>
              </a:xfrm>
              <a:custGeom>
                <a:avLst/>
                <a:gdLst>
                  <a:gd name="connsiteX0" fmla="*/ 15759 w 15758"/>
                  <a:gd name="connsiteY0" fmla="*/ 7879 h 7879"/>
                  <a:gd name="connsiteX1" fmla="*/ 15759 w 15758"/>
                  <a:gd name="connsiteY1" fmla="*/ 7879 h 7879"/>
                  <a:gd name="connsiteX2" fmla="*/ 0 w 15758"/>
                  <a:gd name="connsiteY2" fmla="*/ 0 h 7879"/>
                  <a:gd name="connsiteX3" fmla="*/ 15759 w 15758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7879">
                    <a:moveTo>
                      <a:pt x="15759" y="7879"/>
                    </a:moveTo>
                    <a:cubicBezTo>
                      <a:pt x="15759" y="7879"/>
                      <a:pt x="15759" y="7879"/>
                      <a:pt x="15759" y="7879"/>
                    </a:cubicBezTo>
                    <a:cubicBezTo>
                      <a:pt x="11819" y="3940"/>
                      <a:pt x="7879" y="0"/>
                      <a:pt x="0" y="0"/>
                    </a:cubicBezTo>
                    <a:cubicBezTo>
                      <a:pt x="3940" y="7879"/>
                      <a:pt x="7879" y="3940"/>
                      <a:pt x="1575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4" name="Freeform: Shape 463">
                <a:extLst>
                  <a:ext uri="{FF2B5EF4-FFF2-40B4-BE49-F238E27FC236}">
                    <a16:creationId xmlns:a16="http://schemas.microsoft.com/office/drawing/2014/main" xmlns="" id="{BD19F133-36A8-47FF-B9F0-855E5CCFEE43}"/>
                  </a:ext>
                </a:extLst>
              </p:cNvPr>
              <p:cNvSpPr/>
              <p:nvPr/>
            </p:nvSpPr>
            <p:spPr>
              <a:xfrm>
                <a:off x="6424394" y="4225304"/>
                <a:ext cx="114247" cy="52893"/>
              </a:xfrm>
              <a:custGeom>
                <a:avLst/>
                <a:gdLst>
                  <a:gd name="connsiteX0" fmla="*/ 7879 w 114247"/>
                  <a:gd name="connsiteY0" fmla="*/ 29209 h 52893"/>
                  <a:gd name="connsiteX1" fmla="*/ 0 w 114247"/>
                  <a:gd name="connsiteY1" fmla="*/ 33148 h 52893"/>
                  <a:gd name="connsiteX2" fmla="*/ 31517 w 114247"/>
                  <a:gd name="connsiteY2" fmla="*/ 41027 h 52893"/>
                  <a:gd name="connsiteX3" fmla="*/ 31517 w 114247"/>
                  <a:gd name="connsiteY3" fmla="*/ 41027 h 52893"/>
                  <a:gd name="connsiteX4" fmla="*/ 19698 w 114247"/>
                  <a:gd name="connsiteY4" fmla="*/ 41027 h 52893"/>
                  <a:gd name="connsiteX5" fmla="*/ 114248 w 114247"/>
                  <a:gd name="connsiteY5" fmla="*/ 29209 h 52893"/>
                  <a:gd name="connsiteX6" fmla="*/ 74852 w 114247"/>
                  <a:gd name="connsiteY6" fmla="*/ 5571 h 52893"/>
                  <a:gd name="connsiteX7" fmla="*/ 31517 w 114247"/>
                  <a:gd name="connsiteY7" fmla="*/ 1632 h 52893"/>
                  <a:gd name="connsiteX8" fmla="*/ 23638 w 114247"/>
                  <a:gd name="connsiteY8" fmla="*/ 17390 h 52893"/>
                  <a:gd name="connsiteX9" fmla="*/ 7879 w 114247"/>
                  <a:gd name="connsiteY9" fmla="*/ 29209 h 52893"/>
                  <a:gd name="connsiteX10" fmla="*/ 43335 w 114247"/>
                  <a:gd name="connsiteY10" fmla="*/ 44967 h 52893"/>
                  <a:gd name="connsiteX11" fmla="*/ 43335 w 114247"/>
                  <a:gd name="connsiteY11" fmla="*/ 44967 h 52893"/>
                  <a:gd name="connsiteX12" fmla="*/ 43335 w 114247"/>
                  <a:gd name="connsiteY12" fmla="*/ 44967 h 5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4247" h="52893">
                    <a:moveTo>
                      <a:pt x="7879" y="29209"/>
                    </a:moveTo>
                    <a:cubicBezTo>
                      <a:pt x="7879" y="29209"/>
                      <a:pt x="0" y="33148"/>
                      <a:pt x="0" y="33148"/>
                    </a:cubicBezTo>
                    <a:cubicBezTo>
                      <a:pt x="7879" y="41027"/>
                      <a:pt x="19698" y="41027"/>
                      <a:pt x="31517" y="41027"/>
                    </a:cubicBezTo>
                    <a:cubicBezTo>
                      <a:pt x="31517" y="41027"/>
                      <a:pt x="31517" y="41027"/>
                      <a:pt x="31517" y="41027"/>
                    </a:cubicBezTo>
                    <a:cubicBezTo>
                      <a:pt x="27577" y="41027"/>
                      <a:pt x="23638" y="41027"/>
                      <a:pt x="19698" y="41027"/>
                    </a:cubicBezTo>
                    <a:cubicBezTo>
                      <a:pt x="23638" y="64665"/>
                      <a:pt x="114248" y="48907"/>
                      <a:pt x="114248" y="29209"/>
                    </a:cubicBezTo>
                    <a:cubicBezTo>
                      <a:pt x="114248" y="21330"/>
                      <a:pt x="82731" y="9511"/>
                      <a:pt x="74852" y="5571"/>
                    </a:cubicBezTo>
                    <a:cubicBezTo>
                      <a:pt x="63033" y="1632"/>
                      <a:pt x="43335" y="-2308"/>
                      <a:pt x="31517" y="1632"/>
                    </a:cubicBezTo>
                    <a:cubicBezTo>
                      <a:pt x="27577" y="1632"/>
                      <a:pt x="11819" y="9511"/>
                      <a:pt x="23638" y="17390"/>
                    </a:cubicBezTo>
                    <a:cubicBezTo>
                      <a:pt x="11819" y="21330"/>
                      <a:pt x="11819" y="21330"/>
                      <a:pt x="7879" y="29209"/>
                    </a:cubicBezTo>
                    <a:close/>
                    <a:moveTo>
                      <a:pt x="43335" y="44967"/>
                    </a:moveTo>
                    <a:cubicBezTo>
                      <a:pt x="39396" y="44967"/>
                      <a:pt x="43335" y="41027"/>
                      <a:pt x="43335" y="44967"/>
                    </a:cubicBezTo>
                    <a:lnTo>
                      <a:pt x="43335" y="4496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5" name="Freeform: Shape 464">
                <a:extLst>
                  <a:ext uri="{FF2B5EF4-FFF2-40B4-BE49-F238E27FC236}">
                    <a16:creationId xmlns:a16="http://schemas.microsoft.com/office/drawing/2014/main" xmlns="" id="{B4DFC7AF-6EFE-4CF1-B363-C651FD522FB5}"/>
                  </a:ext>
                </a:extLst>
              </p:cNvPr>
              <p:cNvSpPr/>
              <p:nvPr/>
            </p:nvSpPr>
            <p:spPr>
              <a:xfrm>
                <a:off x="6467729" y="427027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6" name="Freeform: Shape 465">
                <a:extLst>
                  <a:ext uri="{FF2B5EF4-FFF2-40B4-BE49-F238E27FC236}">
                    <a16:creationId xmlns:a16="http://schemas.microsoft.com/office/drawing/2014/main" xmlns="" id="{DEF680B7-E050-4A82-A9E2-2F11AE33ED2A}"/>
                  </a:ext>
                </a:extLst>
              </p:cNvPr>
              <p:cNvSpPr/>
              <p:nvPr/>
            </p:nvSpPr>
            <p:spPr>
              <a:xfrm>
                <a:off x="6446486" y="4220640"/>
                <a:ext cx="9424" cy="10235"/>
              </a:xfrm>
              <a:custGeom>
                <a:avLst/>
                <a:gdLst>
                  <a:gd name="connsiteX0" fmla="*/ 9425 w 9424"/>
                  <a:gd name="connsiteY0" fmla="*/ 2356 h 10235"/>
                  <a:gd name="connsiteX1" fmla="*/ 1546 w 9424"/>
                  <a:gd name="connsiteY1" fmla="*/ 10235 h 10235"/>
                  <a:gd name="connsiteX2" fmla="*/ 9425 w 9424"/>
                  <a:gd name="connsiteY2" fmla="*/ 2356 h 10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10235">
                    <a:moveTo>
                      <a:pt x="9425" y="2356"/>
                    </a:moveTo>
                    <a:cubicBezTo>
                      <a:pt x="1546" y="-1583"/>
                      <a:pt x="-2394" y="-1583"/>
                      <a:pt x="1546" y="10235"/>
                    </a:cubicBezTo>
                    <a:cubicBezTo>
                      <a:pt x="5485" y="6296"/>
                      <a:pt x="5485" y="6296"/>
                      <a:pt x="9425" y="235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7" name="Freeform: Shape 466">
                <a:extLst>
                  <a:ext uri="{FF2B5EF4-FFF2-40B4-BE49-F238E27FC236}">
                    <a16:creationId xmlns:a16="http://schemas.microsoft.com/office/drawing/2014/main" xmlns="" id="{107C9661-7C9F-48BF-8894-D712E06DE84A}"/>
                  </a:ext>
                </a:extLst>
              </p:cNvPr>
              <p:cNvSpPr/>
              <p:nvPr/>
            </p:nvSpPr>
            <p:spPr>
              <a:xfrm>
                <a:off x="6499246" y="4183304"/>
                <a:ext cx="21941" cy="16055"/>
              </a:xfrm>
              <a:custGeom>
                <a:avLst/>
                <a:gdLst>
                  <a:gd name="connsiteX0" fmla="*/ 0 w 21941"/>
                  <a:gd name="connsiteY0" fmla="*/ 12115 h 16055"/>
                  <a:gd name="connsiteX1" fmla="*/ 11818 w 21941"/>
                  <a:gd name="connsiteY1" fmla="*/ 16055 h 16055"/>
                  <a:gd name="connsiteX2" fmla="*/ 0 w 21941"/>
                  <a:gd name="connsiteY2" fmla="*/ 12115 h 16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941" h="16055">
                    <a:moveTo>
                      <a:pt x="0" y="12115"/>
                    </a:moveTo>
                    <a:cubicBezTo>
                      <a:pt x="3939" y="12115"/>
                      <a:pt x="7879" y="16055"/>
                      <a:pt x="11818" y="16055"/>
                    </a:cubicBezTo>
                    <a:cubicBezTo>
                      <a:pt x="31516" y="12115"/>
                      <a:pt x="19698" y="-15462"/>
                      <a:pt x="0" y="1211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8" name="Freeform: Shape 467">
                <a:extLst>
                  <a:ext uri="{FF2B5EF4-FFF2-40B4-BE49-F238E27FC236}">
                    <a16:creationId xmlns:a16="http://schemas.microsoft.com/office/drawing/2014/main" xmlns="" id="{76D2A738-FDD1-490E-B186-F022B818E304}"/>
                  </a:ext>
                </a:extLst>
              </p:cNvPr>
              <p:cNvSpPr/>
              <p:nvPr/>
            </p:nvSpPr>
            <p:spPr>
              <a:xfrm>
                <a:off x="6558340" y="4208590"/>
                <a:ext cx="15758" cy="6527"/>
              </a:xfrm>
              <a:custGeom>
                <a:avLst/>
                <a:gdLst>
                  <a:gd name="connsiteX0" fmla="*/ 0 w 15758"/>
                  <a:gd name="connsiteY0" fmla="*/ 2588 h 6527"/>
                  <a:gd name="connsiteX1" fmla="*/ 15758 w 15758"/>
                  <a:gd name="connsiteY1" fmla="*/ 6527 h 6527"/>
                  <a:gd name="connsiteX2" fmla="*/ 0 w 15758"/>
                  <a:gd name="connsiteY2" fmla="*/ 2588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6527">
                    <a:moveTo>
                      <a:pt x="0" y="2588"/>
                    </a:moveTo>
                    <a:cubicBezTo>
                      <a:pt x="3939" y="6527"/>
                      <a:pt x="11818" y="6527"/>
                      <a:pt x="15758" y="6527"/>
                    </a:cubicBezTo>
                    <a:cubicBezTo>
                      <a:pt x="15758" y="-1352"/>
                      <a:pt x="7879" y="-1352"/>
                      <a:pt x="0" y="258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69" name="Freeform: Shape 468">
                <a:extLst>
                  <a:ext uri="{FF2B5EF4-FFF2-40B4-BE49-F238E27FC236}">
                    <a16:creationId xmlns:a16="http://schemas.microsoft.com/office/drawing/2014/main" xmlns="" id="{4C488171-555B-4612-9438-5BEF2A261449}"/>
                  </a:ext>
                </a:extLst>
              </p:cNvPr>
              <p:cNvSpPr/>
              <p:nvPr/>
            </p:nvSpPr>
            <p:spPr>
              <a:xfrm>
                <a:off x="6475608" y="4075681"/>
                <a:ext cx="24396" cy="13370"/>
              </a:xfrm>
              <a:custGeom>
                <a:avLst/>
                <a:gdLst>
                  <a:gd name="connsiteX0" fmla="*/ 15758 w 24396"/>
                  <a:gd name="connsiteY0" fmla="*/ 5491 h 13370"/>
                  <a:gd name="connsiteX1" fmla="*/ 11819 w 24396"/>
                  <a:gd name="connsiteY1" fmla="*/ 9431 h 13370"/>
                  <a:gd name="connsiteX2" fmla="*/ 7879 w 24396"/>
                  <a:gd name="connsiteY2" fmla="*/ 9431 h 13370"/>
                  <a:gd name="connsiteX3" fmla="*/ 11819 w 24396"/>
                  <a:gd name="connsiteY3" fmla="*/ 13370 h 13370"/>
                  <a:gd name="connsiteX4" fmla="*/ 11819 w 24396"/>
                  <a:gd name="connsiteY4" fmla="*/ 9431 h 13370"/>
                  <a:gd name="connsiteX5" fmla="*/ 15758 w 24396"/>
                  <a:gd name="connsiteY5" fmla="*/ 9431 h 13370"/>
                  <a:gd name="connsiteX6" fmla="*/ 0 w 24396"/>
                  <a:gd name="connsiteY6" fmla="*/ 5491 h 13370"/>
                  <a:gd name="connsiteX7" fmla="*/ 15758 w 24396"/>
                  <a:gd name="connsiteY7" fmla="*/ 5491 h 1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396" h="13370">
                    <a:moveTo>
                      <a:pt x="15758" y="5491"/>
                    </a:moveTo>
                    <a:cubicBezTo>
                      <a:pt x="11819" y="5491"/>
                      <a:pt x="11819" y="9431"/>
                      <a:pt x="11819" y="9431"/>
                    </a:cubicBezTo>
                    <a:cubicBezTo>
                      <a:pt x="11819" y="9431"/>
                      <a:pt x="7879" y="9431"/>
                      <a:pt x="7879" y="9431"/>
                    </a:cubicBezTo>
                    <a:cubicBezTo>
                      <a:pt x="7879" y="9431"/>
                      <a:pt x="7879" y="13370"/>
                      <a:pt x="11819" y="13370"/>
                    </a:cubicBezTo>
                    <a:cubicBezTo>
                      <a:pt x="11819" y="13370"/>
                      <a:pt x="11819" y="13370"/>
                      <a:pt x="11819" y="9431"/>
                    </a:cubicBezTo>
                    <a:cubicBezTo>
                      <a:pt x="11819" y="9431"/>
                      <a:pt x="15758" y="9431"/>
                      <a:pt x="15758" y="9431"/>
                    </a:cubicBezTo>
                    <a:cubicBezTo>
                      <a:pt x="39396" y="-2388"/>
                      <a:pt x="7879" y="-2388"/>
                      <a:pt x="0" y="5491"/>
                    </a:cubicBezTo>
                    <a:cubicBezTo>
                      <a:pt x="0" y="5491"/>
                      <a:pt x="7879" y="5491"/>
                      <a:pt x="15758" y="549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0" name="Freeform: Shape 469">
                <a:extLst>
                  <a:ext uri="{FF2B5EF4-FFF2-40B4-BE49-F238E27FC236}">
                    <a16:creationId xmlns:a16="http://schemas.microsoft.com/office/drawing/2014/main" xmlns="" id="{7698088B-1AB6-4D9A-8CF7-773298CBDDFF}"/>
                  </a:ext>
                </a:extLst>
              </p:cNvPr>
              <p:cNvSpPr/>
              <p:nvPr/>
            </p:nvSpPr>
            <p:spPr>
              <a:xfrm>
                <a:off x="6479548" y="4067602"/>
                <a:ext cx="31516" cy="5690"/>
              </a:xfrm>
              <a:custGeom>
                <a:avLst/>
                <a:gdLst>
                  <a:gd name="connsiteX0" fmla="*/ 3939 w 31516"/>
                  <a:gd name="connsiteY0" fmla="*/ 1751 h 5690"/>
                  <a:gd name="connsiteX1" fmla="*/ 0 w 31516"/>
                  <a:gd name="connsiteY1" fmla="*/ 1751 h 5690"/>
                  <a:gd name="connsiteX2" fmla="*/ 0 w 31516"/>
                  <a:gd name="connsiteY2" fmla="*/ 5690 h 5690"/>
                  <a:gd name="connsiteX3" fmla="*/ 31516 w 31516"/>
                  <a:gd name="connsiteY3" fmla="*/ 1751 h 5690"/>
                  <a:gd name="connsiteX4" fmla="*/ 3939 w 31516"/>
                  <a:gd name="connsiteY4" fmla="*/ 1751 h 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6" h="5690">
                    <a:moveTo>
                      <a:pt x="3939" y="1751"/>
                    </a:moveTo>
                    <a:cubicBezTo>
                      <a:pt x="3939" y="1751"/>
                      <a:pt x="0" y="1751"/>
                      <a:pt x="0" y="1751"/>
                    </a:cubicBezTo>
                    <a:cubicBezTo>
                      <a:pt x="0" y="1751"/>
                      <a:pt x="0" y="1751"/>
                      <a:pt x="0" y="5690"/>
                    </a:cubicBezTo>
                    <a:cubicBezTo>
                      <a:pt x="15758" y="1751"/>
                      <a:pt x="15758" y="9630"/>
                      <a:pt x="31516" y="1751"/>
                    </a:cubicBezTo>
                    <a:cubicBezTo>
                      <a:pt x="23637" y="-2189"/>
                      <a:pt x="7879" y="1751"/>
                      <a:pt x="3939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1" name="Freeform: Shape 470">
                <a:extLst>
                  <a:ext uri="{FF2B5EF4-FFF2-40B4-BE49-F238E27FC236}">
                    <a16:creationId xmlns:a16="http://schemas.microsoft.com/office/drawing/2014/main" xmlns="" id="{4B1E6456-8DA7-4B31-BBD7-F38FB8A233BD}"/>
                  </a:ext>
                </a:extLst>
              </p:cNvPr>
              <p:cNvSpPr/>
              <p:nvPr/>
            </p:nvSpPr>
            <p:spPr>
              <a:xfrm>
                <a:off x="6483487" y="406935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2" name="Freeform: Shape 471">
                <a:extLst>
                  <a:ext uri="{FF2B5EF4-FFF2-40B4-BE49-F238E27FC236}">
                    <a16:creationId xmlns:a16="http://schemas.microsoft.com/office/drawing/2014/main" xmlns="" id="{28AE82EF-E561-4FDF-8083-09B6BC62E073}"/>
                  </a:ext>
                </a:extLst>
              </p:cNvPr>
              <p:cNvSpPr/>
              <p:nvPr/>
            </p:nvSpPr>
            <p:spPr>
              <a:xfrm>
                <a:off x="6097410" y="3913741"/>
                <a:ext cx="35456" cy="8864"/>
              </a:xfrm>
              <a:custGeom>
                <a:avLst/>
                <a:gdLst>
                  <a:gd name="connsiteX0" fmla="*/ 35456 w 35456"/>
                  <a:gd name="connsiteY0" fmla="*/ 5909 h 8864"/>
                  <a:gd name="connsiteX1" fmla="*/ 0 w 35456"/>
                  <a:gd name="connsiteY1" fmla="*/ 5909 h 8864"/>
                  <a:gd name="connsiteX2" fmla="*/ 35456 w 35456"/>
                  <a:gd name="connsiteY2" fmla="*/ 5909 h 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456" h="8864">
                    <a:moveTo>
                      <a:pt x="35456" y="5909"/>
                    </a:moveTo>
                    <a:cubicBezTo>
                      <a:pt x="31516" y="-1970"/>
                      <a:pt x="7879" y="-1970"/>
                      <a:pt x="0" y="5909"/>
                    </a:cubicBezTo>
                    <a:cubicBezTo>
                      <a:pt x="7879" y="9849"/>
                      <a:pt x="23637" y="9849"/>
                      <a:pt x="35456" y="59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3" name="Freeform: Shape 472">
                <a:extLst>
                  <a:ext uri="{FF2B5EF4-FFF2-40B4-BE49-F238E27FC236}">
                    <a16:creationId xmlns:a16="http://schemas.microsoft.com/office/drawing/2014/main" xmlns="" id="{1EB042B4-1EA7-4057-8D7B-9D3490184CCE}"/>
                  </a:ext>
                </a:extLst>
              </p:cNvPr>
              <p:cNvSpPr/>
              <p:nvPr/>
            </p:nvSpPr>
            <p:spPr>
              <a:xfrm>
                <a:off x="6131818" y="3955106"/>
                <a:ext cx="12866" cy="5571"/>
              </a:xfrm>
              <a:custGeom>
                <a:avLst/>
                <a:gdLst>
                  <a:gd name="connsiteX0" fmla="*/ 1048 w 12866"/>
                  <a:gd name="connsiteY0" fmla="*/ 0 h 5571"/>
                  <a:gd name="connsiteX1" fmla="*/ 12866 w 12866"/>
                  <a:gd name="connsiteY1" fmla="*/ 3940 h 5571"/>
                  <a:gd name="connsiteX2" fmla="*/ 1048 w 12866"/>
                  <a:gd name="connsiteY2" fmla="*/ 0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866" h="5571">
                    <a:moveTo>
                      <a:pt x="1048" y="0"/>
                    </a:moveTo>
                    <a:cubicBezTo>
                      <a:pt x="-2892" y="3940"/>
                      <a:pt x="4987" y="7879"/>
                      <a:pt x="12866" y="3940"/>
                    </a:cubicBezTo>
                    <a:cubicBezTo>
                      <a:pt x="8927" y="0"/>
                      <a:pt x="4987" y="0"/>
                      <a:pt x="104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4" name="Freeform: Shape 473">
                <a:extLst>
                  <a:ext uri="{FF2B5EF4-FFF2-40B4-BE49-F238E27FC236}">
                    <a16:creationId xmlns:a16="http://schemas.microsoft.com/office/drawing/2014/main" xmlns="" id="{2439F083-0725-4474-8702-6217AAF96557}"/>
                  </a:ext>
                </a:extLst>
              </p:cNvPr>
              <p:cNvSpPr/>
              <p:nvPr/>
            </p:nvSpPr>
            <p:spPr>
              <a:xfrm>
                <a:off x="6136806" y="3914079"/>
                <a:ext cx="35456" cy="9510"/>
              </a:xfrm>
              <a:custGeom>
                <a:avLst/>
                <a:gdLst>
                  <a:gd name="connsiteX0" fmla="*/ 35456 w 35456"/>
                  <a:gd name="connsiteY0" fmla="*/ 5571 h 9510"/>
                  <a:gd name="connsiteX1" fmla="*/ 35456 w 35456"/>
                  <a:gd name="connsiteY1" fmla="*/ 5571 h 9510"/>
                  <a:gd name="connsiteX2" fmla="*/ 0 w 35456"/>
                  <a:gd name="connsiteY2" fmla="*/ 1632 h 9510"/>
                  <a:gd name="connsiteX3" fmla="*/ 15758 w 35456"/>
                  <a:gd name="connsiteY3" fmla="*/ 9511 h 9510"/>
                  <a:gd name="connsiteX4" fmla="*/ 35456 w 35456"/>
                  <a:gd name="connsiteY4" fmla="*/ 5571 h 9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56" h="9510">
                    <a:moveTo>
                      <a:pt x="35456" y="5571"/>
                    </a:moveTo>
                    <a:cubicBezTo>
                      <a:pt x="35456" y="1632"/>
                      <a:pt x="35456" y="1632"/>
                      <a:pt x="35456" y="5571"/>
                    </a:cubicBezTo>
                    <a:cubicBezTo>
                      <a:pt x="23637" y="1632"/>
                      <a:pt x="11819" y="-2308"/>
                      <a:pt x="0" y="1632"/>
                    </a:cubicBezTo>
                    <a:cubicBezTo>
                      <a:pt x="3940" y="9511"/>
                      <a:pt x="7879" y="9511"/>
                      <a:pt x="15758" y="9511"/>
                    </a:cubicBezTo>
                    <a:cubicBezTo>
                      <a:pt x="19698" y="5571"/>
                      <a:pt x="27577" y="5571"/>
                      <a:pt x="35456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5" name="Freeform: Shape 474">
                <a:extLst>
                  <a:ext uri="{FF2B5EF4-FFF2-40B4-BE49-F238E27FC236}">
                    <a16:creationId xmlns:a16="http://schemas.microsoft.com/office/drawing/2014/main" xmlns="" id="{373E2F7D-6F6B-49E7-8C02-7365DDAC63CB}"/>
                  </a:ext>
                </a:extLst>
              </p:cNvPr>
              <p:cNvSpPr/>
              <p:nvPr/>
            </p:nvSpPr>
            <p:spPr>
              <a:xfrm>
                <a:off x="6136806" y="3952151"/>
                <a:ext cx="23637" cy="2954"/>
              </a:xfrm>
              <a:custGeom>
                <a:avLst/>
                <a:gdLst>
                  <a:gd name="connsiteX0" fmla="*/ 23637 w 23637"/>
                  <a:gd name="connsiteY0" fmla="*/ 2955 h 2954"/>
                  <a:gd name="connsiteX1" fmla="*/ 0 w 23637"/>
                  <a:gd name="connsiteY1" fmla="*/ 2955 h 2954"/>
                  <a:gd name="connsiteX2" fmla="*/ 11819 w 23637"/>
                  <a:gd name="connsiteY2" fmla="*/ 2955 h 2954"/>
                  <a:gd name="connsiteX3" fmla="*/ 23637 w 23637"/>
                  <a:gd name="connsiteY3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2954">
                    <a:moveTo>
                      <a:pt x="23637" y="2955"/>
                    </a:moveTo>
                    <a:cubicBezTo>
                      <a:pt x="15758" y="-985"/>
                      <a:pt x="7879" y="-985"/>
                      <a:pt x="0" y="2955"/>
                    </a:cubicBezTo>
                    <a:cubicBezTo>
                      <a:pt x="3940" y="2955"/>
                      <a:pt x="7879" y="2955"/>
                      <a:pt x="11819" y="2955"/>
                    </a:cubicBezTo>
                    <a:cubicBezTo>
                      <a:pt x="15758" y="2955"/>
                      <a:pt x="19698" y="2955"/>
                      <a:pt x="23637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6" name="Freeform: Shape 475">
                <a:extLst>
                  <a:ext uri="{FF2B5EF4-FFF2-40B4-BE49-F238E27FC236}">
                    <a16:creationId xmlns:a16="http://schemas.microsoft.com/office/drawing/2014/main" xmlns="" id="{B61A189D-623E-4B51-A693-F01CA28B7F83}"/>
                  </a:ext>
                </a:extLst>
              </p:cNvPr>
              <p:cNvSpPr/>
              <p:nvPr/>
            </p:nvSpPr>
            <p:spPr>
              <a:xfrm>
                <a:off x="6975933" y="3711421"/>
                <a:ext cx="24188" cy="7310"/>
              </a:xfrm>
              <a:custGeom>
                <a:avLst/>
                <a:gdLst>
                  <a:gd name="connsiteX0" fmla="*/ 7879 w 24188"/>
                  <a:gd name="connsiteY0" fmla="*/ 7311 h 7310"/>
                  <a:gd name="connsiteX1" fmla="*/ 11819 w 24188"/>
                  <a:gd name="connsiteY1" fmla="*/ 7311 h 7310"/>
                  <a:gd name="connsiteX2" fmla="*/ 0 w 24188"/>
                  <a:gd name="connsiteY2" fmla="*/ 3371 h 7310"/>
                  <a:gd name="connsiteX3" fmla="*/ 0 w 24188"/>
                  <a:gd name="connsiteY3" fmla="*/ 7311 h 7310"/>
                  <a:gd name="connsiteX4" fmla="*/ 7879 w 24188"/>
                  <a:gd name="connsiteY4" fmla="*/ 7311 h 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188" h="7310">
                    <a:moveTo>
                      <a:pt x="7879" y="7311"/>
                    </a:moveTo>
                    <a:cubicBezTo>
                      <a:pt x="7879" y="7311"/>
                      <a:pt x="11819" y="7311"/>
                      <a:pt x="11819" y="7311"/>
                    </a:cubicBezTo>
                    <a:cubicBezTo>
                      <a:pt x="3940" y="3371"/>
                      <a:pt x="51214" y="-4508"/>
                      <a:pt x="0" y="3371"/>
                    </a:cubicBezTo>
                    <a:cubicBezTo>
                      <a:pt x="0" y="3371"/>
                      <a:pt x="0" y="3371"/>
                      <a:pt x="0" y="7311"/>
                    </a:cubicBezTo>
                    <a:cubicBezTo>
                      <a:pt x="3940" y="7311"/>
                      <a:pt x="3940" y="7311"/>
                      <a:pt x="7879" y="731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7" name="Freeform: Shape 476">
                <a:extLst>
                  <a:ext uri="{FF2B5EF4-FFF2-40B4-BE49-F238E27FC236}">
                    <a16:creationId xmlns:a16="http://schemas.microsoft.com/office/drawing/2014/main" xmlns="" id="{DBC6F79B-7D56-46F2-8518-EAB515950D92}"/>
                  </a:ext>
                </a:extLst>
              </p:cNvPr>
              <p:cNvSpPr/>
              <p:nvPr/>
            </p:nvSpPr>
            <p:spPr>
              <a:xfrm>
                <a:off x="7035027" y="37187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8" name="Freeform: Shape 477">
                <a:extLst>
                  <a:ext uri="{FF2B5EF4-FFF2-40B4-BE49-F238E27FC236}">
                    <a16:creationId xmlns:a16="http://schemas.microsoft.com/office/drawing/2014/main" xmlns="" id="{23226C12-12C5-4C45-B42F-2CB0B7E25BFB}"/>
                  </a:ext>
                </a:extLst>
              </p:cNvPr>
              <p:cNvSpPr/>
              <p:nvPr/>
            </p:nvSpPr>
            <p:spPr>
              <a:xfrm>
                <a:off x="7023208" y="3712205"/>
                <a:ext cx="31516" cy="6527"/>
              </a:xfrm>
              <a:custGeom>
                <a:avLst/>
                <a:gdLst>
                  <a:gd name="connsiteX0" fmla="*/ 11819 w 31516"/>
                  <a:gd name="connsiteY0" fmla="*/ 6527 h 6527"/>
                  <a:gd name="connsiteX1" fmla="*/ 31517 w 31516"/>
                  <a:gd name="connsiteY1" fmla="*/ 2588 h 6527"/>
                  <a:gd name="connsiteX2" fmla="*/ 0 w 31516"/>
                  <a:gd name="connsiteY2" fmla="*/ 6527 h 6527"/>
                  <a:gd name="connsiteX3" fmla="*/ 11819 w 31516"/>
                  <a:gd name="connsiteY3" fmla="*/ 6527 h 6527"/>
                  <a:gd name="connsiteX4" fmla="*/ 11819 w 31516"/>
                  <a:gd name="connsiteY4" fmla="*/ 6527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6" h="6527">
                    <a:moveTo>
                      <a:pt x="11819" y="6527"/>
                    </a:moveTo>
                    <a:cubicBezTo>
                      <a:pt x="19698" y="6527"/>
                      <a:pt x="27577" y="6527"/>
                      <a:pt x="31517" y="2588"/>
                    </a:cubicBezTo>
                    <a:cubicBezTo>
                      <a:pt x="19698" y="-1352"/>
                      <a:pt x="11819" y="-1352"/>
                      <a:pt x="0" y="6527"/>
                    </a:cubicBezTo>
                    <a:cubicBezTo>
                      <a:pt x="3940" y="6527"/>
                      <a:pt x="7880" y="6527"/>
                      <a:pt x="11819" y="6527"/>
                    </a:cubicBezTo>
                    <a:cubicBezTo>
                      <a:pt x="11819" y="6527"/>
                      <a:pt x="11819" y="6527"/>
                      <a:pt x="11819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79" name="Freeform: Shape 478">
                <a:extLst>
                  <a:ext uri="{FF2B5EF4-FFF2-40B4-BE49-F238E27FC236}">
                    <a16:creationId xmlns:a16="http://schemas.microsoft.com/office/drawing/2014/main" xmlns="" id="{4E9674CE-9EDE-4AEF-8F82-01A410579420}"/>
                  </a:ext>
                </a:extLst>
              </p:cNvPr>
              <p:cNvSpPr/>
              <p:nvPr/>
            </p:nvSpPr>
            <p:spPr>
              <a:xfrm>
                <a:off x="7833008" y="3746309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0" name="Freeform: Shape 479">
                <a:extLst>
                  <a:ext uri="{FF2B5EF4-FFF2-40B4-BE49-F238E27FC236}">
                    <a16:creationId xmlns:a16="http://schemas.microsoft.com/office/drawing/2014/main" xmlns="" id="{92ECC8E7-F56E-47AA-BA7A-C1E75DABE488}"/>
                  </a:ext>
                </a:extLst>
              </p:cNvPr>
              <p:cNvSpPr/>
              <p:nvPr/>
            </p:nvSpPr>
            <p:spPr>
              <a:xfrm>
                <a:off x="7826880" y="3734490"/>
                <a:ext cx="23637" cy="13450"/>
              </a:xfrm>
              <a:custGeom>
                <a:avLst/>
                <a:gdLst>
                  <a:gd name="connsiteX0" fmla="*/ 7879 w 23637"/>
                  <a:gd name="connsiteY0" fmla="*/ 11819 h 13450"/>
                  <a:gd name="connsiteX1" fmla="*/ 23637 w 23637"/>
                  <a:gd name="connsiteY1" fmla="*/ 7879 h 13450"/>
                  <a:gd name="connsiteX2" fmla="*/ 0 w 23637"/>
                  <a:gd name="connsiteY2" fmla="*/ 0 h 13450"/>
                  <a:gd name="connsiteX3" fmla="*/ 7879 w 23637"/>
                  <a:gd name="connsiteY3" fmla="*/ 11819 h 1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13450">
                    <a:moveTo>
                      <a:pt x="7879" y="11819"/>
                    </a:moveTo>
                    <a:cubicBezTo>
                      <a:pt x="11819" y="15758"/>
                      <a:pt x="19698" y="11819"/>
                      <a:pt x="23637" y="7879"/>
                    </a:cubicBezTo>
                    <a:cubicBezTo>
                      <a:pt x="15758" y="3940"/>
                      <a:pt x="7879" y="0"/>
                      <a:pt x="0" y="0"/>
                    </a:cubicBezTo>
                    <a:cubicBezTo>
                      <a:pt x="0" y="7879"/>
                      <a:pt x="3939" y="7879"/>
                      <a:pt x="787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1" name="Freeform: Shape 480">
                <a:extLst>
                  <a:ext uri="{FF2B5EF4-FFF2-40B4-BE49-F238E27FC236}">
                    <a16:creationId xmlns:a16="http://schemas.microsoft.com/office/drawing/2014/main" xmlns="" id="{F75FC7DF-8A20-4738-8F4E-F40D2848B02E}"/>
                  </a:ext>
                </a:extLst>
              </p:cNvPr>
              <p:cNvSpPr/>
              <p:nvPr/>
            </p:nvSpPr>
            <p:spPr>
              <a:xfrm>
                <a:off x="7866275" y="3748279"/>
                <a:ext cx="27576" cy="5909"/>
              </a:xfrm>
              <a:custGeom>
                <a:avLst/>
                <a:gdLst>
                  <a:gd name="connsiteX0" fmla="*/ 11819 w 27576"/>
                  <a:gd name="connsiteY0" fmla="*/ 5909 h 5909"/>
                  <a:gd name="connsiteX1" fmla="*/ 27577 w 27576"/>
                  <a:gd name="connsiteY1" fmla="*/ 5909 h 5909"/>
                  <a:gd name="connsiteX2" fmla="*/ 0 w 27576"/>
                  <a:gd name="connsiteY2" fmla="*/ 5909 h 5909"/>
                  <a:gd name="connsiteX3" fmla="*/ 11819 w 27576"/>
                  <a:gd name="connsiteY3" fmla="*/ 5909 h 5909"/>
                  <a:gd name="connsiteX4" fmla="*/ 11819 w 27576"/>
                  <a:gd name="connsiteY4" fmla="*/ 5909 h 5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576" h="5909">
                    <a:moveTo>
                      <a:pt x="11819" y="5909"/>
                    </a:moveTo>
                    <a:cubicBezTo>
                      <a:pt x="19698" y="5909"/>
                      <a:pt x="23637" y="5909"/>
                      <a:pt x="27577" y="5909"/>
                    </a:cubicBezTo>
                    <a:cubicBezTo>
                      <a:pt x="19698" y="-1970"/>
                      <a:pt x="7879" y="-1970"/>
                      <a:pt x="0" y="5909"/>
                    </a:cubicBezTo>
                    <a:cubicBezTo>
                      <a:pt x="3939" y="5909"/>
                      <a:pt x="7879" y="5909"/>
                      <a:pt x="11819" y="5909"/>
                    </a:cubicBezTo>
                    <a:cubicBezTo>
                      <a:pt x="11819" y="5909"/>
                      <a:pt x="11819" y="5909"/>
                      <a:pt x="11819" y="59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2" name="Freeform: Shape 481">
                <a:extLst>
                  <a:ext uri="{FF2B5EF4-FFF2-40B4-BE49-F238E27FC236}">
                    <a16:creationId xmlns:a16="http://schemas.microsoft.com/office/drawing/2014/main" xmlns="" id="{4370C7ED-B8EF-4535-B60B-C652C83DAC30}"/>
                  </a:ext>
                </a:extLst>
              </p:cNvPr>
              <p:cNvSpPr/>
              <p:nvPr/>
            </p:nvSpPr>
            <p:spPr>
              <a:xfrm>
                <a:off x="7870215" y="3736798"/>
                <a:ext cx="15758" cy="5571"/>
              </a:xfrm>
              <a:custGeom>
                <a:avLst/>
                <a:gdLst>
                  <a:gd name="connsiteX0" fmla="*/ 15759 w 15758"/>
                  <a:gd name="connsiteY0" fmla="*/ 5571 h 5571"/>
                  <a:gd name="connsiteX1" fmla="*/ 0 w 15758"/>
                  <a:gd name="connsiteY1" fmla="*/ 1632 h 5571"/>
                  <a:gd name="connsiteX2" fmla="*/ 7880 w 15758"/>
                  <a:gd name="connsiteY2" fmla="*/ 5571 h 5571"/>
                  <a:gd name="connsiteX3" fmla="*/ 15759 w 15758"/>
                  <a:gd name="connsiteY3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5571">
                    <a:moveTo>
                      <a:pt x="15759" y="5571"/>
                    </a:moveTo>
                    <a:cubicBezTo>
                      <a:pt x="11819" y="1632"/>
                      <a:pt x="3940" y="-2308"/>
                      <a:pt x="0" y="1632"/>
                    </a:cubicBezTo>
                    <a:cubicBezTo>
                      <a:pt x="3940" y="5571"/>
                      <a:pt x="7880" y="5571"/>
                      <a:pt x="7880" y="5571"/>
                    </a:cubicBezTo>
                    <a:cubicBezTo>
                      <a:pt x="7880" y="5571"/>
                      <a:pt x="11819" y="5571"/>
                      <a:pt x="15759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3" name="Freeform: Shape 482">
                <a:extLst>
                  <a:ext uri="{FF2B5EF4-FFF2-40B4-BE49-F238E27FC236}">
                    <a16:creationId xmlns:a16="http://schemas.microsoft.com/office/drawing/2014/main" xmlns="" id="{B69E36F3-29D7-4ECE-914F-9C6F9A186B14}"/>
                  </a:ext>
                </a:extLst>
              </p:cNvPr>
              <p:cNvSpPr/>
              <p:nvPr/>
            </p:nvSpPr>
            <p:spPr>
              <a:xfrm>
                <a:off x="7759907" y="3882443"/>
                <a:ext cx="19697" cy="4705"/>
              </a:xfrm>
              <a:custGeom>
                <a:avLst/>
                <a:gdLst>
                  <a:gd name="connsiteX0" fmla="*/ 19698 w 19697"/>
                  <a:gd name="connsiteY0" fmla="*/ 1751 h 4705"/>
                  <a:gd name="connsiteX1" fmla="*/ 0 w 19697"/>
                  <a:gd name="connsiteY1" fmla="*/ 1751 h 4705"/>
                  <a:gd name="connsiteX2" fmla="*/ 19698 w 19697"/>
                  <a:gd name="connsiteY2" fmla="*/ 1751 h 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4705">
                    <a:moveTo>
                      <a:pt x="19698" y="1751"/>
                    </a:moveTo>
                    <a:cubicBezTo>
                      <a:pt x="15758" y="-2189"/>
                      <a:pt x="7879" y="1751"/>
                      <a:pt x="0" y="1751"/>
                    </a:cubicBezTo>
                    <a:cubicBezTo>
                      <a:pt x="7879" y="5690"/>
                      <a:pt x="15758" y="5690"/>
                      <a:pt x="19698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4" name="Freeform: Shape 483">
                <a:extLst>
                  <a:ext uri="{FF2B5EF4-FFF2-40B4-BE49-F238E27FC236}">
                    <a16:creationId xmlns:a16="http://schemas.microsoft.com/office/drawing/2014/main" xmlns="" id="{16700A57-12C0-4E83-AA3D-637314285440}"/>
                  </a:ext>
                </a:extLst>
              </p:cNvPr>
              <p:cNvSpPr/>
              <p:nvPr/>
            </p:nvSpPr>
            <p:spPr>
              <a:xfrm>
                <a:off x="7821189" y="3856617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-2188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5" name="Freeform: Shape 484">
                <a:extLst>
                  <a:ext uri="{FF2B5EF4-FFF2-40B4-BE49-F238E27FC236}">
                    <a16:creationId xmlns:a16="http://schemas.microsoft.com/office/drawing/2014/main" xmlns="" id="{834F5C2A-4476-409A-ACE3-7A9F0DBC9796}"/>
                  </a:ext>
                </a:extLst>
              </p:cNvPr>
              <p:cNvSpPr/>
              <p:nvPr/>
            </p:nvSpPr>
            <p:spPr>
              <a:xfrm>
                <a:off x="7803242" y="3856007"/>
                <a:ext cx="23637" cy="11076"/>
              </a:xfrm>
              <a:custGeom>
                <a:avLst/>
                <a:gdLst>
                  <a:gd name="connsiteX0" fmla="*/ 0 w 23637"/>
                  <a:gd name="connsiteY0" fmla="*/ 4549 h 11076"/>
                  <a:gd name="connsiteX1" fmla="*/ 23638 w 23637"/>
                  <a:gd name="connsiteY1" fmla="*/ 8489 h 11076"/>
                  <a:gd name="connsiteX2" fmla="*/ 19698 w 23637"/>
                  <a:gd name="connsiteY2" fmla="*/ 8489 h 11076"/>
                  <a:gd name="connsiteX3" fmla="*/ 19698 w 23637"/>
                  <a:gd name="connsiteY3" fmla="*/ 4549 h 11076"/>
                  <a:gd name="connsiteX4" fmla="*/ 0 w 23637"/>
                  <a:gd name="connsiteY4" fmla="*/ 4549 h 11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637" h="11076">
                    <a:moveTo>
                      <a:pt x="0" y="4549"/>
                    </a:moveTo>
                    <a:cubicBezTo>
                      <a:pt x="7879" y="12428"/>
                      <a:pt x="15759" y="12428"/>
                      <a:pt x="23638" y="8489"/>
                    </a:cubicBezTo>
                    <a:cubicBezTo>
                      <a:pt x="23638" y="8489"/>
                      <a:pt x="19698" y="8489"/>
                      <a:pt x="19698" y="8489"/>
                    </a:cubicBezTo>
                    <a:cubicBezTo>
                      <a:pt x="19698" y="8489"/>
                      <a:pt x="19698" y="4549"/>
                      <a:pt x="19698" y="4549"/>
                    </a:cubicBezTo>
                    <a:cubicBezTo>
                      <a:pt x="15759" y="-3330"/>
                      <a:pt x="3940" y="609"/>
                      <a:pt x="0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6" name="Freeform: Shape 485">
                <a:extLst>
                  <a:ext uri="{FF2B5EF4-FFF2-40B4-BE49-F238E27FC236}">
                    <a16:creationId xmlns:a16="http://schemas.microsoft.com/office/drawing/2014/main" xmlns="" id="{CEBD9212-8411-435F-B6CF-BF4EDED602D4}"/>
                  </a:ext>
                </a:extLst>
              </p:cNvPr>
              <p:cNvSpPr/>
              <p:nvPr/>
            </p:nvSpPr>
            <p:spPr>
              <a:xfrm>
                <a:off x="7807182" y="3884194"/>
                <a:ext cx="19697" cy="7879"/>
              </a:xfrm>
              <a:custGeom>
                <a:avLst/>
                <a:gdLst>
                  <a:gd name="connsiteX0" fmla="*/ 19698 w 19697"/>
                  <a:gd name="connsiteY0" fmla="*/ 0 h 7879"/>
                  <a:gd name="connsiteX1" fmla="*/ 3939 w 19697"/>
                  <a:gd name="connsiteY1" fmla="*/ 3940 h 7879"/>
                  <a:gd name="connsiteX2" fmla="*/ 0 w 19697"/>
                  <a:gd name="connsiteY2" fmla="*/ 7879 h 7879"/>
                  <a:gd name="connsiteX3" fmla="*/ 19698 w 19697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7879">
                    <a:moveTo>
                      <a:pt x="19698" y="0"/>
                    </a:moveTo>
                    <a:cubicBezTo>
                      <a:pt x="15758" y="0"/>
                      <a:pt x="11819" y="0"/>
                      <a:pt x="3939" y="3940"/>
                    </a:cubicBezTo>
                    <a:cubicBezTo>
                      <a:pt x="3939" y="3940"/>
                      <a:pt x="0" y="3940"/>
                      <a:pt x="0" y="7879"/>
                    </a:cubicBezTo>
                    <a:cubicBezTo>
                      <a:pt x="7879" y="7879"/>
                      <a:pt x="15758" y="3940"/>
                      <a:pt x="1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7" name="Freeform: Shape 486">
                <a:extLst>
                  <a:ext uri="{FF2B5EF4-FFF2-40B4-BE49-F238E27FC236}">
                    <a16:creationId xmlns:a16="http://schemas.microsoft.com/office/drawing/2014/main" xmlns="" id="{0300FE34-67A9-4C59-AEE0-3025AD0EB1BC}"/>
                  </a:ext>
                </a:extLst>
              </p:cNvPr>
              <p:cNvSpPr/>
              <p:nvPr/>
            </p:nvSpPr>
            <p:spPr>
              <a:xfrm>
                <a:off x="7807182" y="3876315"/>
                <a:ext cx="18356" cy="7879"/>
              </a:xfrm>
              <a:custGeom>
                <a:avLst/>
                <a:gdLst>
                  <a:gd name="connsiteX0" fmla="*/ 7879 w 18356"/>
                  <a:gd name="connsiteY0" fmla="*/ 3940 h 7879"/>
                  <a:gd name="connsiteX1" fmla="*/ 3939 w 18356"/>
                  <a:gd name="connsiteY1" fmla="*/ 7879 h 7879"/>
                  <a:gd name="connsiteX2" fmla="*/ 15758 w 18356"/>
                  <a:gd name="connsiteY2" fmla="*/ 3940 h 7879"/>
                  <a:gd name="connsiteX3" fmla="*/ 0 w 18356"/>
                  <a:gd name="connsiteY3" fmla="*/ 0 h 7879"/>
                  <a:gd name="connsiteX4" fmla="*/ 7879 w 18356"/>
                  <a:gd name="connsiteY4" fmla="*/ 394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56" h="7879">
                    <a:moveTo>
                      <a:pt x="7879" y="3940"/>
                    </a:moveTo>
                    <a:cubicBezTo>
                      <a:pt x="7879" y="3940"/>
                      <a:pt x="3939" y="7879"/>
                      <a:pt x="3939" y="7879"/>
                    </a:cubicBezTo>
                    <a:cubicBezTo>
                      <a:pt x="11819" y="7879"/>
                      <a:pt x="23637" y="7879"/>
                      <a:pt x="15758" y="3940"/>
                    </a:cubicBezTo>
                    <a:cubicBezTo>
                      <a:pt x="7879" y="0"/>
                      <a:pt x="7879" y="0"/>
                      <a:pt x="0" y="0"/>
                    </a:cubicBezTo>
                    <a:cubicBezTo>
                      <a:pt x="0" y="0"/>
                      <a:pt x="7879" y="3940"/>
                      <a:pt x="7879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8" name="Freeform: Shape 487">
                <a:extLst>
                  <a:ext uri="{FF2B5EF4-FFF2-40B4-BE49-F238E27FC236}">
                    <a16:creationId xmlns:a16="http://schemas.microsoft.com/office/drawing/2014/main" xmlns="" id="{140FF708-BE35-401B-915D-A94B583661B1}"/>
                  </a:ext>
                </a:extLst>
              </p:cNvPr>
              <p:cNvSpPr/>
              <p:nvPr/>
            </p:nvSpPr>
            <p:spPr>
              <a:xfrm>
                <a:off x="7834759" y="3896013"/>
                <a:ext cx="27576" cy="13296"/>
              </a:xfrm>
              <a:custGeom>
                <a:avLst/>
                <a:gdLst>
                  <a:gd name="connsiteX0" fmla="*/ 0 w 27576"/>
                  <a:gd name="connsiteY0" fmla="*/ 11819 h 13296"/>
                  <a:gd name="connsiteX1" fmla="*/ 27577 w 27576"/>
                  <a:gd name="connsiteY1" fmla="*/ 0 h 13296"/>
                  <a:gd name="connsiteX2" fmla="*/ 0 w 27576"/>
                  <a:gd name="connsiteY2" fmla="*/ 11819 h 13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576" h="13296">
                    <a:moveTo>
                      <a:pt x="0" y="11819"/>
                    </a:moveTo>
                    <a:cubicBezTo>
                      <a:pt x="11819" y="15758"/>
                      <a:pt x="23638" y="11819"/>
                      <a:pt x="27577" y="0"/>
                    </a:cubicBezTo>
                    <a:cubicBezTo>
                      <a:pt x="15758" y="0"/>
                      <a:pt x="7879" y="3940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89" name="Freeform: Shape 488">
                <a:extLst>
                  <a:ext uri="{FF2B5EF4-FFF2-40B4-BE49-F238E27FC236}">
                    <a16:creationId xmlns:a16="http://schemas.microsoft.com/office/drawing/2014/main" xmlns="" id="{A13E1BB5-1BC1-43FA-A013-71046E14FB5E}"/>
                  </a:ext>
                </a:extLst>
              </p:cNvPr>
              <p:cNvSpPr/>
              <p:nvPr/>
            </p:nvSpPr>
            <p:spPr>
              <a:xfrm>
                <a:off x="7834759" y="3864496"/>
                <a:ext cx="15758" cy="7879"/>
              </a:xfrm>
              <a:custGeom>
                <a:avLst/>
                <a:gdLst>
                  <a:gd name="connsiteX0" fmla="*/ 0 w 15758"/>
                  <a:gd name="connsiteY0" fmla="*/ 7879 h 7879"/>
                  <a:gd name="connsiteX1" fmla="*/ 15758 w 15758"/>
                  <a:gd name="connsiteY1" fmla="*/ 0 h 7879"/>
                  <a:gd name="connsiteX2" fmla="*/ 0 w 1575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7879">
                    <a:moveTo>
                      <a:pt x="0" y="7879"/>
                    </a:moveTo>
                    <a:cubicBezTo>
                      <a:pt x="7879" y="3940"/>
                      <a:pt x="11819" y="3940"/>
                      <a:pt x="15758" y="0"/>
                    </a:cubicBezTo>
                    <a:cubicBezTo>
                      <a:pt x="7879" y="0"/>
                      <a:pt x="394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0" name="Freeform: Shape 489">
                <a:extLst>
                  <a:ext uri="{FF2B5EF4-FFF2-40B4-BE49-F238E27FC236}">
                    <a16:creationId xmlns:a16="http://schemas.microsoft.com/office/drawing/2014/main" xmlns="" id="{5F27A8AD-B2E6-4C7E-AC78-A84FE06930F8}"/>
                  </a:ext>
                </a:extLst>
              </p:cNvPr>
              <p:cNvSpPr/>
              <p:nvPr/>
            </p:nvSpPr>
            <p:spPr>
              <a:xfrm>
                <a:off x="7850517" y="3843437"/>
                <a:ext cx="31516" cy="21059"/>
              </a:xfrm>
              <a:custGeom>
                <a:avLst/>
                <a:gdLst>
                  <a:gd name="connsiteX0" fmla="*/ 31517 w 31516"/>
                  <a:gd name="connsiteY0" fmla="*/ 5301 h 21059"/>
                  <a:gd name="connsiteX1" fmla="*/ 0 w 31516"/>
                  <a:gd name="connsiteY1" fmla="*/ 21059 h 21059"/>
                  <a:gd name="connsiteX2" fmla="*/ 11819 w 31516"/>
                  <a:gd name="connsiteY2" fmla="*/ 9240 h 21059"/>
                  <a:gd name="connsiteX3" fmla="*/ 31517 w 31516"/>
                  <a:gd name="connsiteY3" fmla="*/ 5301 h 21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16" h="21059">
                    <a:moveTo>
                      <a:pt x="31517" y="5301"/>
                    </a:moveTo>
                    <a:cubicBezTo>
                      <a:pt x="27577" y="-10457"/>
                      <a:pt x="3940" y="13180"/>
                      <a:pt x="0" y="21059"/>
                    </a:cubicBezTo>
                    <a:cubicBezTo>
                      <a:pt x="3940" y="17120"/>
                      <a:pt x="7880" y="13180"/>
                      <a:pt x="11819" y="9240"/>
                    </a:cubicBezTo>
                    <a:cubicBezTo>
                      <a:pt x="15759" y="9240"/>
                      <a:pt x="23638" y="5301"/>
                      <a:pt x="31517" y="530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1" name="Freeform: Shape 490">
                <a:extLst>
                  <a:ext uri="{FF2B5EF4-FFF2-40B4-BE49-F238E27FC236}">
                    <a16:creationId xmlns:a16="http://schemas.microsoft.com/office/drawing/2014/main" xmlns="" id="{745BD015-B3D2-4907-8F80-13AB1698C29F}"/>
                  </a:ext>
                </a:extLst>
              </p:cNvPr>
              <p:cNvSpPr/>
              <p:nvPr/>
            </p:nvSpPr>
            <p:spPr>
              <a:xfrm>
                <a:off x="7850517" y="386449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2" name="Freeform: Shape 491">
                <a:extLst>
                  <a:ext uri="{FF2B5EF4-FFF2-40B4-BE49-F238E27FC236}">
                    <a16:creationId xmlns:a16="http://schemas.microsoft.com/office/drawing/2014/main" xmlns="" id="{73A8A98D-9E4D-4B63-8D7C-FFCEA15FA044}"/>
                  </a:ext>
                </a:extLst>
              </p:cNvPr>
              <p:cNvSpPr/>
              <p:nvPr/>
            </p:nvSpPr>
            <p:spPr>
              <a:xfrm>
                <a:off x="7775665" y="3999290"/>
                <a:ext cx="59093" cy="22372"/>
              </a:xfrm>
              <a:custGeom>
                <a:avLst/>
                <a:gdLst>
                  <a:gd name="connsiteX0" fmla="*/ 0 w 59093"/>
                  <a:gd name="connsiteY0" fmla="*/ 18849 h 22372"/>
                  <a:gd name="connsiteX1" fmla="*/ 59093 w 59093"/>
                  <a:gd name="connsiteY1" fmla="*/ 10970 h 22372"/>
                  <a:gd name="connsiteX2" fmla="*/ 35456 w 59093"/>
                  <a:gd name="connsiteY2" fmla="*/ 7031 h 22372"/>
                  <a:gd name="connsiteX3" fmla="*/ 43335 w 59093"/>
                  <a:gd name="connsiteY3" fmla="*/ 3091 h 22372"/>
                  <a:gd name="connsiteX4" fmla="*/ 0 w 59093"/>
                  <a:gd name="connsiteY4" fmla="*/ 18849 h 22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" h="22372">
                    <a:moveTo>
                      <a:pt x="0" y="18849"/>
                    </a:moveTo>
                    <a:cubicBezTo>
                      <a:pt x="7879" y="22789"/>
                      <a:pt x="51214" y="26728"/>
                      <a:pt x="59093" y="10970"/>
                    </a:cubicBezTo>
                    <a:cubicBezTo>
                      <a:pt x="51214" y="10970"/>
                      <a:pt x="39396" y="10970"/>
                      <a:pt x="35456" y="7031"/>
                    </a:cubicBezTo>
                    <a:cubicBezTo>
                      <a:pt x="39396" y="7031"/>
                      <a:pt x="43335" y="3091"/>
                      <a:pt x="43335" y="3091"/>
                    </a:cubicBezTo>
                    <a:cubicBezTo>
                      <a:pt x="35456" y="-4788"/>
                      <a:pt x="0" y="3091"/>
                      <a:pt x="0" y="188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3" name="Freeform: Shape 492">
                <a:extLst>
                  <a:ext uri="{FF2B5EF4-FFF2-40B4-BE49-F238E27FC236}">
                    <a16:creationId xmlns:a16="http://schemas.microsoft.com/office/drawing/2014/main" xmlns="" id="{19A61A21-EAEF-4148-8914-EF858FCB9E1E}"/>
                  </a:ext>
                </a:extLst>
              </p:cNvPr>
              <p:cNvSpPr/>
              <p:nvPr/>
            </p:nvSpPr>
            <p:spPr>
              <a:xfrm>
                <a:off x="7791423" y="3944576"/>
                <a:ext cx="16832" cy="34166"/>
              </a:xfrm>
              <a:custGeom>
                <a:avLst/>
                <a:gdLst>
                  <a:gd name="connsiteX0" fmla="*/ 0 w 16832"/>
                  <a:gd name="connsiteY0" fmla="*/ 10530 h 34166"/>
                  <a:gd name="connsiteX1" fmla="*/ 0 w 16832"/>
                  <a:gd name="connsiteY1" fmla="*/ 10530 h 34166"/>
                  <a:gd name="connsiteX2" fmla="*/ 7880 w 16832"/>
                  <a:gd name="connsiteY2" fmla="*/ 34167 h 34166"/>
                  <a:gd name="connsiteX3" fmla="*/ 15759 w 16832"/>
                  <a:gd name="connsiteY3" fmla="*/ 2650 h 34166"/>
                  <a:gd name="connsiteX4" fmla="*/ 0 w 16832"/>
                  <a:gd name="connsiteY4" fmla="*/ 10530 h 34166"/>
                  <a:gd name="connsiteX5" fmla="*/ 0 w 16832"/>
                  <a:gd name="connsiteY5" fmla="*/ 10530 h 34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2" h="34166">
                    <a:moveTo>
                      <a:pt x="0" y="10530"/>
                    </a:moveTo>
                    <a:cubicBezTo>
                      <a:pt x="0" y="14469"/>
                      <a:pt x="0" y="10530"/>
                      <a:pt x="0" y="10530"/>
                    </a:cubicBezTo>
                    <a:cubicBezTo>
                      <a:pt x="0" y="18409"/>
                      <a:pt x="3940" y="26288"/>
                      <a:pt x="7880" y="34167"/>
                    </a:cubicBezTo>
                    <a:cubicBezTo>
                      <a:pt x="11819" y="26288"/>
                      <a:pt x="19698" y="10530"/>
                      <a:pt x="15759" y="2650"/>
                    </a:cubicBezTo>
                    <a:cubicBezTo>
                      <a:pt x="11819" y="-5229"/>
                      <a:pt x="0" y="6590"/>
                      <a:pt x="0" y="10530"/>
                    </a:cubicBezTo>
                    <a:cubicBezTo>
                      <a:pt x="0" y="10530"/>
                      <a:pt x="0" y="10530"/>
                      <a:pt x="0" y="105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4" name="Freeform: Shape 493">
                <a:extLst>
                  <a:ext uri="{FF2B5EF4-FFF2-40B4-BE49-F238E27FC236}">
                    <a16:creationId xmlns:a16="http://schemas.microsoft.com/office/drawing/2014/main" xmlns="" id="{797DAAB9-4E83-4F11-A1B4-76B48D1D8A8C}"/>
                  </a:ext>
                </a:extLst>
              </p:cNvPr>
              <p:cNvSpPr/>
              <p:nvPr/>
            </p:nvSpPr>
            <p:spPr>
              <a:xfrm>
                <a:off x="7554496" y="4101322"/>
                <a:ext cx="95103" cy="50847"/>
              </a:xfrm>
              <a:custGeom>
                <a:avLst/>
                <a:gdLst>
                  <a:gd name="connsiteX0" fmla="*/ 83284 w 95103"/>
                  <a:gd name="connsiteY0" fmla="*/ 35004 h 50847"/>
                  <a:gd name="connsiteX1" fmla="*/ 51768 w 95103"/>
                  <a:gd name="connsiteY1" fmla="*/ 15306 h 50847"/>
                  <a:gd name="connsiteX2" fmla="*/ 91163 w 95103"/>
                  <a:gd name="connsiteY2" fmla="*/ 23185 h 50847"/>
                  <a:gd name="connsiteX3" fmla="*/ 87224 w 95103"/>
                  <a:gd name="connsiteY3" fmla="*/ 15306 h 50847"/>
                  <a:gd name="connsiteX4" fmla="*/ 95103 w 95103"/>
                  <a:gd name="connsiteY4" fmla="*/ 11367 h 50847"/>
                  <a:gd name="connsiteX5" fmla="*/ 553 w 95103"/>
                  <a:gd name="connsiteY5" fmla="*/ 15306 h 50847"/>
                  <a:gd name="connsiteX6" fmla="*/ 4493 w 95103"/>
                  <a:gd name="connsiteY6" fmla="*/ 15306 h 50847"/>
                  <a:gd name="connsiteX7" fmla="*/ 39949 w 95103"/>
                  <a:gd name="connsiteY7" fmla="*/ 42883 h 50847"/>
                  <a:gd name="connsiteX8" fmla="*/ 75405 w 95103"/>
                  <a:gd name="connsiteY8" fmla="*/ 42883 h 50847"/>
                  <a:gd name="connsiteX9" fmla="*/ 59647 w 95103"/>
                  <a:gd name="connsiteY9" fmla="*/ 35004 h 50847"/>
                  <a:gd name="connsiteX10" fmla="*/ 83284 w 95103"/>
                  <a:gd name="connsiteY10" fmla="*/ 35004 h 50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5103" h="50847">
                    <a:moveTo>
                      <a:pt x="83284" y="35004"/>
                    </a:moveTo>
                    <a:cubicBezTo>
                      <a:pt x="83284" y="23185"/>
                      <a:pt x="59647" y="19246"/>
                      <a:pt x="51768" y="15306"/>
                    </a:cubicBezTo>
                    <a:cubicBezTo>
                      <a:pt x="67526" y="19246"/>
                      <a:pt x="75405" y="19246"/>
                      <a:pt x="91163" y="23185"/>
                    </a:cubicBezTo>
                    <a:cubicBezTo>
                      <a:pt x="91163" y="19246"/>
                      <a:pt x="91163" y="19246"/>
                      <a:pt x="87224" y="15306"/>
                    </a:cubicBezTo>
                    <a:cubicBezTo>
                      <a:pt x="87224" y="15306"/>
                      <a:pt x="95103" y="11367"/>
                      <a:pt x="95103" y="11367"/>
                    </a:cubicBezTo>
                    <a:cubicBezTo>
                      <a:pt x="71466" y="-452"/>
                      <a:pt x="20251" y="-8331"/>
                      <a:pt x="553" y="15306"/>
                    </a:cubicBezTo>
                    <a:cubicBezTo>
                      <a:pt x="553" y="15306"/>
                      <a:pt x="4493" y="15306"/>
                      <a:pt x="4493" y="15306"/>
                    </a:cubicBezTo>
                    <a:cubicBezTo>
                      <a:pt x="-15205" y="31065"/>
                      <a:pt x="36010" y="38944"/>
                      <a:pt x="39949" y="42883"/>
                    </a:cubicBezTo>
                    <a:cubicBezTo>
                      <a:pt x="51768" y="46823"/>
                      <a:pt x="67526" y="58642"/>
                      <a:pt x="75405" y="42883"/>
                    </a:cubicBezTo>
                    <a:cubicBezTo>
                      <a:pt x="75405" y="42883"/>
                      <a:pt x="55707" y="38944"/>
                      <a:pt x="59647" y="35004"/>
                    </a:cubicBezTo>
                    <a:cubicBezTo>
                      <a:pt x="67526" y="35004"/>
                      <a:pt x="75405" y="35004"/>
                      <a:pt x="83284" y="3500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5" name="Freeform: Shape 494">
                <a:extLst>
                  <a:ext uri="{FF2B5EF4-FFF2-40B4-BE49-F238E27FC236}">
                    <a16:creationId xmlns:a16="http://schemas.microsoft.com/office/drawing/2014/main" xmlns="" id="{FCE1223D-79DB-4561-B752-D42522DDEB22}"/>
                  </a:ext>
                </a:extLst>
              </p:cNvPr>
              <p:cNvSpPr/>
              <p:nvPr/>
            </p:nvSpPr>
            <p:spPr>
              <a:xfrm>
                <a:off x="6979873" y="4448537"/>
                <a:ext cx="15758" cy="10833"/>
              </a:xfrm>
              <a:custGeom>
                <a:avLst/>
                <a:gdLst>
                  <a:gd name="connsiteX0" fmla="*/ 0 w 15758"/>
                  <a:gd name="connsiteY0" fmla="*/ 2955 h 10833"/>
                  <a:gd name="connsiteX1" fmla="*/ 7879 w 15758"/>
                  <a:gd name="connsiteY1" fmla="*/ 10834 h 10833"/>
                  <a:gd name="connsiteX2" fmla="*/ 15758 w 15758"/>
                  <a:gd name="connsiteY2" fmla="*/ 2955 h 10833"/>
                  <a:gd name="connsiteX3" fmla="*/ 0 w 15758"/>
                  <a:gd name="connsiteY3" fmla="*/ 2955 h 1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10833">
                    <a:moveTo>
                      <a:pt x="0" y="2955"/>
                    </a:moveTo>
                    <a:cubicBezTo>
                      <a:pt x="3939" y="6894"/>
                      <a:pt x="3939" y="6894"/>
                      <a:pt x="7879" y="10834"/>
                    </a:cubicBezTo>
                    <a:cubicBezTo>
                      <a:pt x="11819" y="6894"/>
                      <a:pt x="11819" y="6894"/>
                      <a:pt x="15758" y="2955"/>
                    </a:cubicBezTo>
                    <a:cubicBezTo>
                      <a:pt x="3939" y="-985"/>
                      <a:pt x="3939" y="-985"/>
                      <a:pt x="0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6" name="Freeform: Shape 495">
                <a:extLst>
                  <a:ext uri="{FF2B5EF4-FFF2-40B4-BE49-F238E27FC236}">
                    <a16:creationId xmlns:a16="http://schemas.microsoft.com/office/drawing/2014/main" xmlns="" id="{028C4A9F-1664-4F09-A626-ECBD937E4276}"/>
                  </a:ext>
                </a:extLst>
              </p:cNvPr>
              <p:cNvSpPr/>
              <p:nvPr/>
            </p:nvSpPr>
            <p:spPr>
              <a:xfrm>
                <a:off x="6467729" y="450270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7" name="Freeform: Shape 496">
                <a:extLst>
                  <a:ext uri="{FF2B5EF4-FFF2-40B4-BE49-F238E27FC236}">
                    <a16:creationId xmlns:a16="http://schemas.microsoft.com/office/drawing/2014/main" xmlns="" id="{9BD749A1-3F6F-49BA-8783-F28052237BC7}"/>
                  </a:ext>
                </a:extLst>
              </p:cNvPr>
              <p:cNvSpPr/>
              <p:nvPr/>
            </p:nvSpPr>
            <p:spPr>
              <a:xfrm>
                <a:off x="6491367" y="439239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8" name="Freeform: Shape 497">
                <a:extLst>
                  <a:ext uri="{FF2B5EF4-FFF2-40B4-BE49-F238E27FC236}">
                    <a16:creationId xmlns:a16="http://schemas.microsoft.com/office/drawing/2014/main" xmlns="" id="{878CEDC3-2FAB-464D-92D5-679660AFA03B}"/>
                  </a:ext>
                </a:extLst>
              </p:cNvPr>
              <p:cNvSpPr/>
              <p:nvPr/>
            </p:nvSpPr>
            <p:spPr>
              <a:xfrm>
                <a:off x="6459850" y="44830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499" name="Freeform: Shape 498">
                <a:extLst>
                  <a:ext uri="{FF2B5EF4-FFF2-40B4-BE49-F238E27FC236}">
                    <a16:creationId xmlns:a16="http://schemas.microsoft.com/office/drawing/2014/main" xmlns="" id="{290C49D5-CC17-4CE8-AEEC-897B5096F69C}"/>
                  </a:ext>
                </a:extLst>
              </p:cNvPr>
              <p:cNvSpPr/>
              <p:nvPr/>
            </p:nvSpPr>
            <p:spPr>
              <a:xfrm>
                <a:off x="6526823" y="4345123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0" name="Freeform: Shape 499">
                <a:extLst>
                  <a:ext uri="{FF2B5EF4-FFF2-40B4-BE49-F238E27FC236}">
                    <a16:creationId xmlns:a16="http://schemas.microsoft.com/office/drawing/2014/main" xmlns="" id="{DF6950F0-8758-4424-AB12-6232811AEB64}"/>
                  </a:ext>
                </a:extLst>
              </p:cNvPr>
              <p:cNvSpPr/>
              <p:nvPr/>
            </p:nvSpPr>
            <p:spPr>
              <a:xfrm>
                <a:off x="6522883" y="432148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1" name="Freeform: Shape 500">
                <a:extLst>
                  <a:ext uri="{FF2B5EF4-FFF2-40B4-BE49-F238E27FC236}">
                    <a16:creationId xmlns:a16="http://schemas.microsoft.com/office/drawing/2014/main" xmlns="" id="{1816AFF3-E71F-48B2-8252-67588B24EB15}"/>
                  </a:ext>
                </a:extLst>
              </p:cNvPr>
              <p:cNvSpPr/>
              <p:nvPr/>
            </p:nvSpPr>
            <p:spPr>
              <a:xfrm>
                <a:off x="6487427" y="435300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2" name="Freeform: Shape 501">
                <a:extLst>
                  <a:ext uri="{FF2B5EF4-FFF2-40B4-BE49-F238E27FC236}">
                    <a16:creationId xmlns:a16="http://schemas.microsoft.com/office/drawing/2014/main" xmlns="" id="{2D1BC086-498A-4A9E-92D8-8B8DC758BB19}"/>
                  </a:ext>
                </a:extLst>
              </p:cNvPr>
              <p:cNvSpPr/>
              <p:nvPr/>
            </p:nvSpPr>
            <p:spPr>
              <a:xfrm>
                <a:off x="6432273" y="45184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3" name="Freeform: Shape 502">
                <a:extLst>
                  <a:ext uri="{FF2B5EF4-FFF2-40B4-BE49-F238E27FC236}">
                    <a16:creationId xmlns:a16="http://schemas.microsoft.com/office/drawing/2014/main" xmlns="" id="{BE03ACEE-E5A2-4280-83A6-1856905B3B00}"/>
                  </a:ext>
                </a:extLst>
              </p:cNvPr>
              <p:cNvSpPr/>
              <p:nvPr/>
            </p:nvSpPr>
            <p:spPr>
              <a:xfrm>
                <a:off x="6467729" y="450270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4" name="Freeform: Shape 503">
                <a:extLst>
                  <a:ext uri="{FF2B5EF4-FFF2-40B4-BE49-F238E27FC236}">
                    <a16:creationId xmlns:a16="http://schemas.microsoft.com/office/drawing/2014/main" xmlns="" id="{CB7BC458-A873-4AC7-B9E3-CDCD91858378}"/>
                  </a:ext>
                </a:extLst>
              </p:cNvPr>
              <p:cNvSpPr/>
              <p:nvPr/>
            </p:nvSpPr>
            <p:spPr>
              <a:xfrm>
                <a:off x="6467729" y="444755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5" name="Freeform: Shape 504">
                <a:extLst>
                  <a:ext uri="{FF2B5EF4-FFF2-40B4-BE49-F238E27FC236}">
                    <a16:creationId xmlns:a16="http://schemas.microsoft.com/office/drawing/2014/main" xmlns="" id="{8E8D6A9E-F839-4797-90A0-F9FECB821A63}"/>
                  </a:ext>
                </a:extLst>
              </p:cNvPr>
              <p:cNvSpPr/>
              <p:nvPr/>
            </p:nvSpPr>
            <p:spPr>
              <a:xfrm>
                <a:off x="6474999" y="4349063"/>
                <a:ext cx="4549" cy="39395"/>
              </a:xfrm>
              <a:custGeom>
                <a:avLst/>
                <a:gdLst>
                  <a:gd name="connsiteX0" fmla="*/ 4549 w 4549"/>
                  <a:gd name="connsiteY0" fmla="*/ 0 h 39395"/>
                  <a:gd name="connsiteX1" fmla="*/ 4549 w 4549"/>
                  <a:gd name="connsiteY1" fmla="*/ 0 h 39395"/>
                  <a:gd name="connsiteX2" fmla="*/ 4549 w 4549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9" h="39395">
                    <a:moveTo>
                      <a:pt x="4549" y="0"/>
                    </a:moveTo>
                    <a:cubicBezTo>
                      <a:pt x="609" y="0"/>
                      <a:pt x="-3330" y="0"/>
                      <a:pt x="4549" y="0"/>
                    </a:cubicBezTo>
                    <a:lnTo>
                      <a:pt x="4549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6" name="Freeform: Shape 505">
                <a:extLst>
                  <a:ext uri="{FF2B5EF4-FFF2-40B4-BE49-F238E27FC236}">
                    <a16:creationId xmlns:a16="http://schemas.microsoft.com/office/drawing/2014/main" xmlns="" id="{580CFC3D-9151-4042-90F2-9ABD91A3263C}"/>
                  </a:ext>
                </a:extLst>
              </p:cNvPr>
              <p:cNvSpPr/>
              <p:nvPr/>
            </p:nvSpPr>
            <p:spPr>
              <a:xfrm>
                <a:off x="6467729" y="467604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7" name="Freeform: Shape 506">
                <a:extLst>
                  <a:ext uri="{FF2B5EF4-FFF2-40B4-BE49-F238E27FC236}">
                    <a16:creationId xmlns:a16="http://schemas.microsoft.com/office/drawing/2014/main" xmlns="" id="{71C21616-49C1-445C-A64D-23F6C2760DC0}"/>
                  </a:ext>
                </a:extLst>
              </p:cNvPr>
              <p:cNvSpPr/>
              <p:nvPr/>
            </p:nvSpPr>
            <p:spPr>
              <a:xfrm>
                <a:off x="6507125" y="434512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8" name="Freeform: Shape 507">
                <a:extLst>
                  <a:ext uri="{FF2B5EF4-FFF2-40B4-BE49-F238E27FC236}">
                    <a16:creationId xmlns:a16="http://schemas.microsoft.com/office/drawing/2014/main" xmlns="" id="{FD285DD4-3F56-4B70-BD50-9E3930795A86}"/>
                  </a:ext>
                </a:extLst>
              </p:cNvPr>
              <p:cNvSpPr/>
              <p:nvPr/>
            </p:nvSpPr>
            <p:spPr>
              <a:xfrm>
                <a:off x="6487427" y="4368760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09" name="Freeform: Shape 508">
                <a:extLst>
                  <a:ext uri="{FF2B5EF4-FFF2-40B4-BE49-F238E27FC236}">
                    <a16:creationId xmlns:a16="http://schemas.microsoft.com/office/drawing/2014/main" xmlns="" id="{BF183A11-ED74-4560-BBB9-F7325D05CC95}"/>
                  </a:ext>
                </a:extLst>
              </p:cNvPr>
              <p:cNvSpPr/>
              <p:nvPr/>
            </p:nvSpPr>
            <p:spPr>
              <a:xfrm>
                <a:off x="6481737" y="4329365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8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0" name="Freeform: Shape 509">
                <a:extLst>
                  <a:ext uri="{FF2B5EF4-FFF2-40B4-BE49-F238E27FC236}">
                    <a16:creationId xmlns:a16="http://schemas.microsoft.com/office/drawing/2014/main" xmlns="" id="{C44D27D2-A53F-41FA-A397-6B4FBA370B53}"/>
                  </a:ext>
                </a:extLst>
              </p:cNvPr>
              <p:cNvSpPr/>
              <p:nvPr/>
            </p:nvSpPr>
            <p:spPr>
              <a:xfrm>
                <a:off x="7549359" y="4077233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1" name="Freeform: Shape 510">
                <a:extLst>
                  <a:ext uri="{FF2B5EF4-FFF2-40B4-BE49-F238E27FC236}">
                    <a16:creationId xmlns:a16="http://schemas.microsoft.com/office/drawing/2014/main" xmlns="" id="{9C0F40A9-4F2A-4D82-B8C5-8890CD3EDBA9}"/>
                  </a:ext>
                </a:extLst>
              </p:cNvPr>
              <p:cNvSpPr/>
              <p:nvPr/>
            </p:nvSpPr>
            <p:spPr>
              <a:xfrm>
                <a:off x="7401407" y="4203299"/>
                <a:ext cx="1751" cy="39395"/>
              </a:xfrm>
              <a:custGeom>
                <a:avLst/>
                <a:gdLst>
                  <a:gd name="connsiteX0" fmla="*/ 0 w 1751"/>
                  <a:gd name="connsiteY0" fmla="*/ 0 h 39395"/>
                  <a:gd name="connsiteX1" fmla="*/ 0 w 1751"/>
                  <a:gd name="connsiteY1" fmla="*/ 0 h 39395"/>
                  <a:gd name="connsiteX2" fmla="*/ 0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2" name="Freeform: Shape 511">
                <a:extLst>
                  <a:ext uri="{FF2B5EF4-FFF2-40B4-BE49-F238E27FC236}">
                    <a16:creationId xmlns:a16="http://schemas.microsoft.com/office/drawing/2014/main" xmlns="" id="{E5DCB493-0DE0-424E-9874-F1DCDDB91066}"/>
                  </a:ext>
                </a:extLst>
              </p:cNvPr>
              <p:cNvSpPr/>
              <p:nvPr/>
            </p:nvSpPr>
            <p:spPr>
              <a:xfrm>
                <a:off x="6576286" y="4676047"/>
                <a:ext cx="1751" cy="1750"/>
              </a:xfrm>
              <a:custGeom>
                <a:avLst/>
                <a:gdLst>
                  <a:gd name="connsiteX0" fmla="*/ 1751 w 1751"/>
                  <a:gd name="connsiteY0" fmla="*/ 0 h 1750"/>
                  <a:gd name="connsiteX1" fmla="*/ 1751 w 1751"/>
                  <a:gd name="connsiteY1" fmla="*/ 0 h 1750"/>
                  <a:gd name="connsiteX2" fmla="*/ 1751 w 1751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0"/>
                    </a:moveTo>
                    <a:cubicBezTo>
                      <a:pt x="-2189" y="394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3" name="Freeform: Shape 512">
                <a:extLst>
                  <a:ext uri="{FF2B5EF4-FFF2-40B4-BE49-F238E27FC236}">
                    <a16:creationId xmlns:a16="http://schemas.microsoft.com/office/drawing/2014/main" xmlns="" id="{3FEBD037-1BB5-46A3-B9EC-A8C9BC3D92E4}"/>
                  </a:ext>
                </a:extLst>
              </p:cNvPr>
              <p:cNvSpPr/>
              <p:nvPr/>
            </p:nvSpPr>
            <p:spPr>
              <a:xfrm>
                <a:off x="6607803" y="4727261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lnTo>
                      <a:pt x="1751" y="0"/>
                    </a:lnTo>
                    <a:cubicBezTo>
                      <a:pt x="1751" y="0"/>
                      <a:pt x="-2188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4" name="Freeform: Shape 513">
                <a:extLst>
                  <a:ext uri="{FF2B5EF4-FFF2-40B4-BE49-F238E27FC236}">
                    <a16:creationId xmlns:a16="http://schemas.microsoft.com/office/drawing/2014/main" xmlns="" id="{95E685B5-2233-410E-B476-A04AC5074167}"/>
                  </a:ext>
                </a:extLst>
              </p:cNvPr>
              <p:cNvSpPr/>
              <p:nvPr/>
            </p:nvSpPr>
            <p:spPr>
              <a:xfrm>
                <a:off x="6507125" y="4305727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39" y="0"/>
                      <a:pt x="0" y="0"/>
                    </a:cubicBezTo>
                    <a:cubicBezTo>
                      <a:pt x="3939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5" name="Freeform: Shape 514">
                <a:extLst>
                  <a:ext uri="{FF2B5EF4-FFF2-40B4-BE49-F238E27FC236}">
                    <a16:creationId xmlns:a16="http://schemas.microsoft.com/office/drawing/2014/main" xmlns="" id="{53B946DF-E9F6-4AFF-B461-147281EF08A2}"/>
                  </a:ext>
                </a:extLst>
              </p:cNvPr>
              <p:cNvSpPr/>
              <p:nvPr/>
            </p:nvSpPr>
            <p:spPr>
              <a:xfrm>
                <a:off x="7716572" y="402995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6" name="Freeform: Shape 515">
                <a:extLst>
                  <a:ext uri="{FF2B5EF4-FFF2-40B4-BE49-F238E27FC236}">
                    <a16:creationId xmlns:a16="http://schemas.microsoft.com/office/drawing/2014/main" xmlns="" id="{5FC983D7-E989-433F-86A0-A638A96A9967}"/>
                  </a:ext>
                </a:extLst>
              </p:cNvPr>
              <p:cNvSpPr/>
              <p:nvPr/>
            </p:nvSpPr>
            <p:spPr>
              <a:xfrm>
                <a:off x="6635380" y="4703624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7" name="Freeform: Shape 516">
                <a:extLst>
                  <a:ext uri="{FF2B5EF4-FFF2-40B4-BE49-F238E27FC236}">
                    <a16:creationId xmlns:a16="http://schemas.microsoft.com/office/drawing/2014/main" xmlns="" id="{103D5F31-3963-419B-8143-B755439F2306}"/>
                  </a:ext>
                </a:extLst>
              </p:cNvPr>
              <p:cNvSpPr/>
              <p:nvPr/>
            </p:nvSpPr>
            <p:spPr>
              <a:xfrm>
                <a:off x="6113169" y="3673765"/>
                <a:ext cx="1993420" cy="1061375"/>
              </a:xfrm>
              <a:custGeom>
                <a:avLst/>
                <a:gdLst>
                  <a:gd name="connsiteX0" fmla="*/ 1296117 w 1993420"/>
                  <a:gd name="connsiteY0" fmla="*/ 635902 h 1061375"/>
                  <a:gd name="connsiteX1" fmla="*/ 1296117 w 1993420"/>
                  <a:gd name="connsiteY1" fmla="*/ 635902 h 1061375"/>
                  <a:gd name="connsiteX2" fmla="*/ 1339453 w 1993420"/>
                  <a:gd name="connsiteY2" fmla="*/ 624083 h 1061375"/>
                  <a:gd name="connsiteX3" fmla="*/ 1359150 w 1993420"/>
                  <a:gd name="connsiteY3" fmla="*/ 620144 h 1061375"/>
                  <a:gd name="connsiteX4" fmla="*/ 1359150 w 1993420"/>
                  <a:gd name="connsiteY4" fmla="*/ 616204 h 1061375"/>
                  <a:gd name="connsiteX5" fmla="*/ 1370969 w 1993420"/>
                  <a:gd name="connsiteY5" fmla="*/ 608325 h 1061375"/>
                  <a:gd name="connsiteX6" fmla="*/ 1441881 w 1993420"/>
                  <a:gd name="connsiteY6" fmla="*/ 584688 h 1061375"/>
                  <a:gd name="connsiteX7" fmla="*/ 1437942 w 1993420"/>
                  <a:gd name="connsiteY7" fmla="*/ 580748 h 1061375"/>
                  <a:gd name="connsiteX8" fmla="*/ 1449761 w 1993420"/>
                  <a:gd name="connsiteY8" fmla="*/ 580748 h 1061375"/>
                  <a:gd name="connsiteX9" fmla="*/ 1481277 w 1993420"/>
                  <a:gd name="connsiteY9" fmla="*/ 572869 h 1061375"/>
                  <a:gd name="connsiteX10" fmla="*/ 1437942 w 1993420"/>
                  <a:gd name="connsiteY10" fmla="*/ 568929 h 1061375"/>
                  <a:gd name="connsiteX11" fmla="*/ 1378848 w 1993420"/>
                  <a:gd name="connsiteY11" fmla="*/ 561050 h 1061375"/>
                  <a:gd name="connsiteX12" fmla="*/ 1382787 w 1993420"/>
                  <a:gd name="connsiteY12" fmla="*/ 557111 h 1061375"/>
                  <a:gd name="connsiteX13" fmla="*/ 1331574 w 1993420"/>
                  <a:gd name="connsiteY13" fmla="*/ 564990 h 1061375"/>
                  <a:gd name="connsiteX14" fmla="*/ 1343392 w 1993420"/>
                  <a:gd name="connsiteY14" fmla="*/ 557111 h 1061375"/>
                  <a:gd name="connsiteX15" fmla="*/ 1335513 w 1993420"/>
                  <a:gd name="connsiteY15" fmla="*/ 553171 h 1061375"/>
                  <a:gd name="connsiteX16" fmla="*/ 1382787 w 1993420"/>
                  <a:gd name="connsiteY16" fmla="*/ 545292 h 1061375"/>
                  <a:gd name="connsiteX17" fmla="*/ 1378848 w 1993420"/>
                  <a:gd name="connsiteY17" fmla="*/ 541352 h 1061375"/>
                  <a:gd name="connsiteX18" fmla="*/ 1374908 w 1993420"/>
                  <a:gd name="connsiteY18" fmla="*/ 525594 h 1061375"/>
                  <a:gd name="connsiteX19" fmla="*/ 1370969 w 1993420"/>
                  <a:gd name="connsiteY19" fmla="*/ 525594 h 1061375"/>
                  <a:gd name="connsiteX20" fmla="*/ 1382787 w 1993420"/>
                  <a:gd name="connsiteY20" fmla="*/ 509836 h 1061375"/>
                  <a:gd name="connsiteX21" fmla="*/ 1418244 w 1993420"/>
                  <a:gd name="connsiteY21" fmla="*/ 521655 h 1061375"/>
                  <a:gd name="connsiteX22" fmla="*/ 1434002 w 1993420"/>
                  <a:gd name="connsiteY22" fmla="*/ 553171 h 1061375"/>
                  <a:gd name="connsiteX23" fmla="*/ 1461579 w 1993420"/>
                  <a:gd name="connsiteY23" fmla="*/ 561050 h 1061375"/>
                  <a:gd name="connsiteX24" fmla="*/ 1481277 w 1993420"/>
                  <a:gd name="connsiteY24" fmla="*/ 541352 h 1061375"/>
                  <a:gd name="connsiteX25" fmla="*/ 1493095 w 1993420"/>
                  <a:gd name="connsiteY25" fmla="*/ 557111 h 1061375"/>
                  <a:gd name="connsiteX26" fmla="*/ 1508854 w 1993420"/>
                  <a:gd name="connsiteY26" fmla="*/ 557111 h 1061375"/>
                  <a:gd name="connsiteX27" fmla="*/ 1508854 w 1993420"/>
                  <a:gd name="connsiteY27" fmla="*/ 549232 h 1061375"/>
                  <a:gd name="connsiteX28" fmla="*/ 1512793 w 1993420"/>
                  <a:gd name="connsiteY28" fmla="*/ 541352 h 1061375"/>
                  <a:gd name="connsiteX29" fmla="*/ 1524612 w 1993420"/>
                  <a:gd name="connsiteY29" fmla="*/ 533473 h 1061375"/>
                  <a:gd name="connsiteX30" fmla="*/ 1512793 w 1993420"/>
                  <a:gd name="connsiteY30" fmla="*/ 529534 h 1061375"/>
                  <a:gd name="connsiteX31" fmla="*/ 1516733 w 1993420"/>
                  <a:gd name="connsiteY31" fmla="*/ 525594 h 1061375"/>
                  <a:gd name="connsiteX32" fmla="*/ 1520672 w 1993420"/>
                  <a:gd name="connsiteY32" fmla="*/ 525594 h 1061375"/>
                  <a:gd name="connsiteX33" fmla="*/ 1528552 w 1993420"/>
                  <a:gd name="connsiteY33" fmla="*/ 513775 h 1061375"/>
                  <a:gd name="connsiteX34" fmla="*/ 1520672 w 1993420"/>
                  <a:gd name="connsiteY34" fmla="*/ 513775 h 1061375"/>
                  <a:gd name="connsiteX35" fmla="*/ 1524612 w 1993420"/>
                  <a:gd name="connsiteY35" fmla="*/ 509836 h 1061375"/>
                  <a:gd name="connsiteX36" fmla="*/ 1497035 w 1993420"/>
                  <a:gd name="connsiteY36" fmla="*/ 513775 h 1061375"/>
                  <a:gd name="connsiteX37" fmla="*/ 1520672 w 1993420"/>
                  <a:gd name="connsiteY37" fmla="*/ 498017 h 1061375"/>
                  <a:gd name="connsiteX38" fmla="*/ 1520672 w 1993420"/>
                  <a:gd name="connsiteY38" fmla="*/ 494078 h 1061375"/>
                  <a:gd name="connsiteX39" fmla="*/ 1485216 w 1993420"/>
                  <a:gd name="connsiteY39" fmla="*/ 494078 h 1061375"/>
                  <a:gd name="connsiteX40" fmla="*/ 1504914 w 1993420"/>
                  <a:gd name="connsiteY40" fmla="*/ 486198 h 1061375"/>
                  <a:gd name="connsiteX41" fmla="*/ 1465519 w 1993420"/>
                  <a:gd name="connsiteY41" fmla="*/ 466501 h 1061375"/>
                  <a:gd name="connsiteX42" fmla="*/ 1430063 w 1993420"/>
                  <a:gd name="connsiteY42" fmla="*/ 458622 h 1061375"/>
                  <a:gd name="connsiteX43" fmla="*/ 1430063 w 1993420"/>
                  <a:gd name="connsiteY43" fmla="*/ 442863 h 1061375"/>
                  <a:gd name="connsiteX44" fmla="*/ 1437942 w 1993420"/>
                  <a:gd name="connsiteY44" fmla="*/ 434984 h 1061375"/>
                  <a:gd name="connsiteX45" fmla="*/ 1426123 w 1993420"/>
                  <a:gd name="connsiteY45" fmla="*/ 434984 h 1061375"/>
                  <a:gd name="connsiteX46" fmla="*/ 1434002 w 1993420"/>
                  <a:gd name="connsiteY46" fmla="*/ 427105 h 1061375"/>
                  <a:gd name="connsiteX47" fmla="*/ 1402485 w 1993420"/>
                  <a:gd name="connsiteY47" fmla="*/ 419226 h 1061375"/>
                  <a:gd name="connsiteX48" fmla="*/ 1434002 w 1993420"/>
                  <a:gd name="connsiteY48" fmla="*/ 407407 h 1061375"/>
                  <a:gd name="connsiteX49" fmla="*/ 1426123 w 1993420"/>
                  <a:gd name="connsiteY49" fmla="*/ 415286 h 1061375"/>
                  <a:gd name="connsiteX50" fmla="*/ 1493095 w 1993420"/>
                  <a:gd name="connsiteY50" fmla="*/ 419226 h 1061375"/>
                  <a:gd name="connsiteX51" fmla="*/ 1493095 w 1993420"/>
                  <a:gd name="connsiteY51" fmla="*/ 415286 h 1061375"/>
                  <a:gd name="connsiteX52" fmla="*/ 1449761 w 1993420"/>
                  <a:gd name="connsiteY52" fmla="*/ 403468 h 1061375"/>
                  <a:gd name="connsiteX53" fmla="*/ 1481277 w 1993420"/>
                  <a:gd name="connsiteY53" fmla="*/ 391649 h 1061375"/>
                  <a:gd name="connsiteX54" fmla="*/ 1473398 w 1993420"/>
                  <a:gd name="connsiteY54" fmla="*/ 399528 h 1061375"/>
                  <a:gd name="connsiteX55" fmla="*/ 1556129 w 1993420"/>
                  <a:gd name="connsiteY55" fmla="*/ 407407 h 1061375"/>
                  <a:gd name="connsiteX56" fmla="*/ 1591585 w 1993420"/>
                  <a:gd name="connsiteY56" fmla="*/ 403468 h 1061375"/>
                  <a:gd name="connsiteX57" fmla="*/ 1603403 w 1993420"/>
                  <a:gd name="connsiteY57" fmla="*/ 383770 h 1061375"/>
                  <a:gd name="connsiteX58" fmla="*/ 1560068 w 1993420"/>
                  <a:gd name="connsiteY58" fmla="*/ 375891 h 1061375"/>
                  <a:gd name="connsiteX59" fmla="*/ 1552189 w 1993420"/>
                  <a:gd name="connsiteY59" fmla="*/ 391649 h 1061375"/>
                  <a:gd name="connsiteX60" fmla="*/ 1540370 w 1993420"/>
                  <a:gd name="connsiteY60" fmla="*/ 375891 h 1061375"/>
                  <a:gd name="connsiteX61" fmla="*/ 1548250 w 1993420"/>
                  <a:gd name="connsiteY61" fmla="*/ 368011 h 1061375"/>
                  <a:gd name="connsiteX62" fmla="*/ 1583706 w 1993420"/>
                  <a:gd name="connsiteY62" fmla="*/ 375891 h 1061375"/>
                  <a:gd name="connsiteX63" fmla="*/ 1623101 w 1993420"/>
                  <a:gd name="connsiteY63" fmla="*/ 371951 h 1061375"/>
                  <a:gd name="connsiteX64" fmla="*/ 1607343 w 1993420"/>
                  <a:gd name="connsiteY64" fmla="*/ 360132 h 1061375"/>
                  <a:gd name="connsiteX65" fmla="*/ 1650678 w 1993420"/>
                  <a:gd name="connsiteY65" fmla="*/ 364072 h 1061375"/>
                  <a:gd name="connsiteX66" fmla="*/ 1674316 w 1993420"/>
                  <a:gd name="connsiteY66" fmla="*/ 348314 h 1061375"/>
                  <a:gd name="connsiteX67" fmla="*/ 1654618 w 1993420"/>
                  <a:gd name="connsiteY67" fmla="*/ 348314 h 1061375"/>
                  <a:gd name="connsiteX68" fmla="*/ 1654618 w 1993420"/>
                  <a:gd name="connsiteY68" fmla="*/ 344374 h 1061375"/>
                  <a:gd name="connsiteX69" fmla="*/ 1627041 w 1993420"/>
                  <a:gd name="connsiteY69" fmla="*/ 344374 h 1061375"/>
                  <a:gd name="connsiteX70" fmla="*/ 1642799 w 1993420"/>
                  <a:gd name="connsiteY70" fmla="*/ 336495 h 1061375"/>
                  <a:gd name="connsiteX71" fmla="*/ 1634920 w 1993420"/>
                  <a:gd name="connsiteY71" fmla="*/ 332555 h 1061375"/>
                  <a:gd name="connsiteX72" fmla="*/ 1634920 w 1993420"/>
                  <a:gd name="connsiteY72" fmla="*/ 328616 h 1061375"/>
                  <a:gd name="connsiteX73" fmla="*/ 1607343 w 1993420"/>
                  <a:gd name="connsiteY73" fmla="*/ 336495 h 1061375"/>
                  <a:gd name="connsiteX74" fmla="*/ 1619161 w 1993420"/>
                  <a:gd name="connsiteY74" fmla="*/ 324676 h 1061375"/>
                  <a:gd name="connsiteX75" fmla="*/ 1607343 w 1993420"/>
                  <a:gd name="connsiteY75" fmla="*/ 316797 h 1061375"/>
                  <a:gd name="connsiteX76" fmla="*/ 1630980 w 1993420"/>
                  <a:gd name="connsiteY76" fmla="*/ 316797 h 1061375"/>
                  <a:gd name="connsiteX77" fmla="*/ 1634920 w 1993420"/>
                  <a:gd name="connsiteY77" fmla="*/ 320737 h 1061375"/>
                  <a:gd name="connsiteX78" fmla="*/ 1662497 w 1993420"/>
                  <a:gd name="connsiteY78" fmla="*/ 297099 h 1061375"/>
                  <a:gd name="connsiteX79" fmla="*/ 1642799 w 1993420"/>
                  <a:gd name="connsiteY79" fmla="*/ 285281 h 1061375"/>
                  <a:gd name="connsiteX80" fmla="*/ 1642799 w 1993420"/>
                  <a:gd name="connsiteY80" fmla="*/ 273462 h 1061375"/>
                  <a:gd name="connsiteX81" fmla="*/ 1654618 w 1993420"/>
                  <a:gd name="connsiteY81" fmla="*/ 269522 h 1061375"/>
                  <a:gd name="connsiteX82" fmla="*/ 1630980 w 1993420"/>
                  <a:gd name="connsiteY82" fmla="*/ 273462 h 1061375"/>
                  <a:gd name="connsiteX83" fmla="*/ 1638859 w 1993420"/>
                  <a:gd name="connsiteY83" fmla="*/ 261643 h 1061375"/>
                  <a:gd name="connsiteX84" fmla="*/ 1627041 w 1993420"/>
                  <a:gd name="connsiteY84" fmla="*/ 273462 h 1061375"/>
                  <a:gd name="connsiteX85" fmla="*/ 1603403 w 1993420"/>
                  <a:gd name="connsiteY85" fmla="*/ 277401 h 1061375"/>
                  <a:gd name="connsiteX86" fmla="*/ 1607343 w 1993420"/>
                  <a:gd name="connsiteY86" fmla="*/ 273462 h 1061375"/>
                  <a:gd name="connsiteX87" fmla="*/ 1603403 w 1993420"/>
                  <a:gd name="connsiteY87" fmla="*/ 269522 h 1061375"/>
                  <a:gd name="connsiteX88" fmla="*/ 1611282 w 1993420"/>
                  <a:gd name="connsiteY88" fmla="*/ 265583 h 1061375"/>
                  <a:gd name="connsiteX89" fmla="*/ 1579766 w 1993420"/>
                  <a:gd name="connsiteY89" fmla="*/ 257704 h 1061375"/>
                  <a:gd name="connsiteX90" fmla="*/ 1611282 w 1993420"/>
                  <a:gd name="connsiteY90" fmla="*/ 261643 h 1061375"/>
                  <a:gd name="connsiteX91" fmla="*/ 1607343 w 1993420"/>
                  <a:gd name="connsiteY91" fmla="*/ 265583 h 1061375"/>
                  <a:gd name="connsiteX92" fmla="*/ 1630980 w 1993420"/>
                  <a:gd name="connsiteY92" fmla="*/ 261643 h 1061375"/>
                  <a:gd name="connsiteX93" fmla="*/ 1623101 w 1993420"/>
                  <a:gd name="connsiteY93" fmla="*/ 261643 h 1061375"/>
                  <a:gd name="connsiteX94" fmla="*/ 1646739 w 1993420"/>
                  <a:gd name="connsiteY94" fmla="*/ 253764 h 1061375"/>
                  <a:gd name="connsiteX95" fmla="*/ 1642799 w 1993420"/>
                  <a:gd name="connsiteY95" fmla="*/ 253764 h 1061375"/>
                  <a:gd name="connsiteX96" fmla="*/ 1729469 w 1993420"/>
                  <a:gd name="connsiteY96" fmla="*/ 245885 h 1061375"/>
                  <a:gd name="connsiteX97" fmla="*/ 1694014 w 1993420"/>
                  <a:gd name="connsiteY97" fmla="*/ 241945 h 1061375"/>
                  <a:gd name="connsiteX98" fmla="*/ 1662497 w 1993420"/>
                  <a:gd name="connsiteY98" fmla="*/ 230127 h 1061375"/>
                  <a:gd name="connsiteX99" fmla="*/ 1666437 w 1993420"/>
                  <a:gd name="connsiteY99" fmla="*/ 230127 h 1061375"/>
                  <a:gd name="connsiteX100" fmla="*/ 1658557 w 1993420"/>
                  <a:gd name="connsiteY100" fmla="*/ 222248 h 1061375"/>
                  <a:gd name="connsiteX101" fmla="*/ 1705832 w 1993420"/>
                  <a:gd name="connsiteY101" fmla="*/ 226187 h 1061375"/>
                  <a:gd name="connsiteX102" fmla="*/ 1666437 w 1993420"/>
                  <a:gd name="connsiteY102" fmla="*/ 210429 h 1061375"/>
                  <a:gd name="connsiteX103" fmla="*/ 1670376 w 1993420"/>
                  <a:gd name="connsiteY103" fmla="*/ 210429 h 1061375"/>
                  <a:gd name="connsiteX104" fmla="*/ 1670376 w 1993420"/>
                  <a:gd name="connsiteY104" fmla="*/ 206489 h 1061375"/>
                  <a:gd name="connsiteX105" fmla="*/ 1666437 w 1993420"/>
                  <a:gd name="connsiteY105" fmla="*/ 210429 h 1061375"/>
                  <a:gd name="connsiteX106" fmla="*/ 1670376 w 1993420"/>
                  <a:gd name="connsiteY106" fmla="*/ 210429 h 1061375"/>
                  <a:gd name="connsiteX107" fmla="*/ 1666437 w 1993420"/>
                  <a:gd name="connsiteY107" fmla="*/ 210429 h 1061375"/>
                  <a:gd name="connsiteX108" fmla="*/ 1670376 w 1993420"/>
                  <a:gd name="connsiteY108" fmla="*/ 210429 h 1061375"/>
                  <a:gd name="connsiteX109" fmla="*/ 1638859 w 1993420"/>
                  <a:gd name="connsiteY109" fmla="*/ 214368 h 1061375"/>
                  <a:gd name="connsiteX110" fmla="*/ 1642799 w 1993420"/>
                  <a:gd name="connsiteY110" fmla="*/ 210429 h 1061375"/>
                  <a:gd name="connsiteX111" fmla="*/ 1619161 w 1993420"/>
                  <a:gd name="connsiteY111" fmla="*/ 218308 h 1061375"/>
                  <a:gd name="connsiteX112" fmla="*/ 1646739 w 1993420"/>
                  <a:gd name="connsiteY112" fmla="*/ 202550 h 1061375"/>
                  <a:gd name="connsiteX113" fmla="*/ 1642799 w 1993420"/>
                  <a:gd name="connsiteY113" fmla="*/ 202550 h 1061375"/>
                  <a:gd name="connsiteX114" fmla="*/ 1662497 w 1993420"/>
                  <a:gd name="connsiteY114" fmla="*/ 186791 h 1061375"/>
                  <a:gd name="connsiteX115" fmla="*/ 1658557 w 1993420"/>
                  <a:gd name="connsiteY115" fmla="*/ 182852 h 1061375"/>
                  <a:gd name="connsiteX116" fmla="*/ 1737348 w 1993420"/>
                  <a:gd name="connsiteY116" fmla="*/ 155275 h 1061375"/>
                  <a:gd name="connsiteX117" fmla="*/ 1717651 w 1993420"/>
                  <a:gd name="connsiteY117" fmla="*/ 159214 h 1061375"/>
                  <a:gd name="connsiteX118" fmla="*/ 1745228 w 1993420"/>
                  <a:gd name="connsiteY118" fmla="*/ 139517 h 1061375"/>
                  <a:gd name="connsiteX119" fmla="*/ 1804321 w 1993420"/>
                  <a:gd name="connsiteY119" fmla="*/ 127698 h 1061375"/>
                  <a:gd name="connsiteX120" fmla="*/ 1796442 w 1993420"/>
                  <a:gd name="connsiteY120" fmla="*/ 123758 h 1061375"/>
                  <a:gd name="connsiteX121" fmla="*/ 1855535 w 1993420"/>
                  <a:gd name="connsiteY121" fmla="*/ 111940 h 1061375"/>
                  <a:gd name="connsiteX122" fmla="*/ 1784624 w 1993420"/>
                  <a:gd name="connsiteY122" fmla="*/ 108000 h 1061375"/>
                  <a:gd name="connsiteX123" fmla="*/ 1863415 w 1993420"/>
                  <a:gd name="connsiteY123" fmla="*/ 104061 h 1061375"/>
                  <a:gd name="connsiteX124" fmla="*/ 1902811 w 1993420"/>
                  <a:gd name="connsiteY124" fmla="*/ 96181 h 1061375"/>
                  <a:gd name="connsiteX125" fmla="*/ 1894931 w 1993420"/>
                  <a:gd name="connsiteY125" fmla="*/ 96181 h 1061375"/>
                  <a:gd name="connsiteX126" fmla="*/ 1993420 w 1993420"/>
                  <a:gd name="connsiteY126" fmla="*/ 76484 h 1061375"/>
                  <a:gd name="connsiteX127" fmla="*/ 1824019 w 1993420"/>
                  <a:gd name="connsiteY127" fmla="*/ 68604 h 1061375"/>
                  <a:gd name="connsiteX128" fmla="*/ 1827959 w 1993420"/>
                  <a:gd name="connsiteY128" fmla="*/ 72544 h 1061375"/>
                  <a:gd name="connsiteX129" fmla="*/ 1796442 w 1993420"/>
                  <a:gd name="connsiteY129" fmla="*/ 80423 h 1061375"/>
                  <a:gd name="connsiteX130" fmla="*/ 1741288 w 1993420"/>
                  <a:gd name="connsiteY130" fmla="*/ 80423 h 1061375"/>
                  <a:gd name="connsiteX131" fmla="*/ 1753107 w 1993420"/>
                  <a:gd name="connsiteY131" fmla="*/ 76484 h 1061375"/>
                  <a:gd name="connsiteX132" fmla="*/ 1753107 w 1993420"/>
                  <a:gd name="connsiteY132" fmla="*/ 72544 h 1061375"/>
                  <a:gd name="connsiteX133" fmla="*/ 1721590 w 1993420"/>
                  <a:gd name="connsiteY133" fmla="*/ 72544 h 1061375"/>
                  <a:gd name="connsiteX134" fmla="*/ 1725530 w 1993420"/>
                  <a:gd name="connsiteY134" fmla="*/ 76484 h 1061375"/>
                  <a:gd name="connsiteX135" fmla="*/ 1611282 w 1993420"/>
                  <a:gd name="connsiteY135" fmla="*/ 108000 h 1061375"/>
                  <a:gd name="connsiteX136" fmla="*/ 1678255 w 1993420"/>
                  <a:gd name="connsiteY136" fmla="*/ 84363 h 1061375"/>
                  <a:gd name="connsiteX137" fmla="*/ 1674316 w 1993420"/>
                  <a:gd name="connsiteY137" fmla="*/ 56786 h 1061375"/>
                  <a:gd name="connsiteX138" fmla="*/ 1524612 w 1993420"/>
                  <a:gd name="connsiteY138" fmla="*/ 80423 h 1061375"/>
                  <a:gd name="connsiteX139" fmla="*/ 1599464 w 1993420"/>
                  <a:gd name="connsiteY139" fmla="*/ 64665 h 1061375"/>
                  <a:gd name="connsiteX140" fmla="*/ 1583706 w 1993420"/>
                  <a:gd name="connsiteY140" fmla="*/ 56786 h 1061375"/>
                  <a:gd name="connsiteX141" fmla="*/ 1615222 w 1993420"/>
                  <a:gd name="connsiteY141" fmla="*/ 52846 h 1061375"/>
                  <a:gd name="connsiteX142" fmla="*/ 1729469 w 1993420"/>
                  <a:gd name="connsiteY142" fmla="*/ 37088 h 1061375"/>
                  <a:gd name="connsiteX143" fmla="*/ 1654618 w 1993420"/>
                  <a:gd name="connsiteY143" fmla="*/ 29209 h 1061375"/>
                  <a:gd name="connsiteX144" fmla="*/ 1658557 w 1993420"/>
                  <a:gd name="connsiteY144" fmla="*/ 25269 h 1061375"/>
                  <a:gd name="connsiteX145" fmla="*/ 1630980 w 1993420"/>
                  <a:gd name="connsiteY145" fmla="*/ 21330 h 1061375"/>
                  <a:gd name="connsiteX146" fmla="*/ 1603403 w 1993420"/>
                  <a:gd name="connsiteY146" fmla="*/ 13451 h 1061375"/>
                  <a:gd name="connsiteX147" fmla="*/ 1611282 w 1993420"/>
                  <a:gd name="connsiteY147" fmla="*/ 13451 h 1061375"/>
                  <a:gd name="connsiteX148" fmla="*/ 1508854 w 1993420"/>
                  <a:gd name="connsiteY148" fmla="*/ 5571 h 1061375"/>
                  <a:gd name="connsiteX149" fmla="*/ 1363090 w 1993420"/>
                  <a:gd name="connsiteY149" fmla="*/ 1632 h 1061375"/>
                  <a:gd name="connsiteX150" fmla="*/ 1367029 w 1993420"/>
                  <a:gd name="connsiteY150" fmla="*/ 5571 h 1061375"/>
                  <a:gd name="connsiteX151" fmla="*/ 1284298 w 1993420"/>
                  <a:gd name="connsiteY151" fmla="*/ 5571 h 1061375"/>
                  <a:gd name="connsiteX152" fmla="*/ 1288238 w 1993420"/>
                  <a:gd name="connsiteY152" fmla="*/ 9511 h 1061375"/>
                  <a:gd name="connsiteX153" fmla="*/ 1225205 w 1993420"/>
                  <a:gd name="connsiteY153" fmla="*/ 5571 h 1061375"/>
                  <a:gd name="connsiteX154" fmla="*/ 1240963 w 1993420"/>
                  <a:gd name="connsiteY154" fmla="*/ 17390 h 1061375"/>
                  <a:gd name="connsiteX155" fmla="*/ 1213387 w 1993420"/>
                  <a:gd name="connsiteY155" fmla="*/ 13451 h 1061375"/>
                  <a:gd name="connsiteX156" fmla="*/ 1221266 w 1993420"/>
                  <a:gd name="connsiteY156" fmla="*/ 9511 h 1061375"/>
                  <a:gd name="connsiteX157" fmla="*/ 1170051 w 1993420"/>
                  <a:gd name="connsiteY157" fmla="*/ 17390 h 1061375"/>
                  <a:gd name="connsiteX158" fmla="*/ 1177930 w 1993420"/>
                  <a:gd name="connsiteY158" fmla="*/ 17390 h 1061375"/>
                  <a:gd name="connsiteX159" fmla="*/ 1122776 w 1993420"/>
                  <a:gd name="connsiteY159" fmla="*/ 13451 h 1061375"/>
                  <a:gd name="connsiteX160" fmla="*/ 1028226 w 1993420"/>
                  <a:gd name="connsiteY160" fmla="*/ 17390 h 1061375"/>
                  <a:gd name="connsiteX161" fmla="*/ 1036106 w 1993420"/>
                  <a:gd name="connsiteY161" fmla="*/ 21330 h 1061375"/>
                  <a:gd name="connsiteX162" fmla="*/ 984892 w 1993420"/>
                  <a:gd name="connsiteY162" fmla="*/ 25269 h 1061375"/>
                  <a:gd name="connsiteX163" fmla="*/ 973073 w 1993420"/>
                  <a:gd name="connsiteY163" fmla="*/ 25269 h 1061375"/>
                  <a:gd name="connsiteX164" fmla="*/ 973073 w 1993420"/>
                  <a:gd name="connsiteY164" fmla="*/ 25269 h 1061375"/>
                  <a:gd name="connsiteX165" fmla="*/ 1016408 w 1993420"/>
                  <a:gd name="connsiteY165" fmla="*/ 29209 h 1061375"/>
                  <a:gd name="connsiteX166" fmla="*/ 949435 w 1993420"/>
                  <a:gd name="connsiteY166" fmla="*/ 33148 h 1061375"/>
                  <a:gd name="connsiteX167" fmla="*/ 1020347 w 1993420"/>
                  <a:gd name="connsiteY167" fmla="*/ 52846 h 1061375"/>
                  <a:gd name="connsiteX168" fmla="*/ 1016408 w 1993420"/>
                  <a:gd name="connsiteY168" fmla="*/ 56786 h 1061375"/>
                  <a:gd name="connsiteX169" fmla="*/ 1024287 w 1993420"/>
                  <a:gd name="connsiteY169" fmla="*/ 56786 h 1061375"/>
                  <a:gd name="connsiteX170" fmla="*/ 1024287 w 1993420"/>
                  <a:gd name="connsiteY170" fmla="*/ 60725 h 1061375"/>
                  <a:gd name="connsiteX171" fmla="*/ 929737 w 1993420"/>
                  <a:gd name="connsiteY171" fmla="*/ 41027 h 1061375"/>
                  <a:gd name="connsiteX172" fmla="*/ 937617 w 1993420"/>
                  <a:gd name="connsiteY172" fmla="*/ 37088 h 1061375"/>
                  <a:gd name="connsiteX173" fmla="*/ 917919 w 1993420"/>
                  <a:gd name="connsiteY173" fmla="*/ 37088 h 1061375"/>
                  <a:gd name="connsiteX174" fmla="*/ 925798 w 1993420"/>
                  <a:gd name="connsiteY174" fmla="*/ 41027 h 1061375"/>
                  <a:gd name="connsiteX175" fmla="*/ 843067 w 1993420"/>
                  <a:gd name="connsiteY175" fmla="*/ 37088 h 1061375"/>
                  <a:gd name="connsiteX176" fmla="*/ 870644 w 1993420"/>
                  <a:gd name="connsiteY176" fmla="*/ 56786 h 1061375"/>
                  <a:gd name="connsiteX177" fmla="*/ 831248 w 1993420"/>
                  <a:gd name="connsiteY177" fmla="*/ 52846 h 1061375"/>
                  <a:gd name="connsiteX178" fmla="*/ 831248 w 1993420"/>
                  <a:gd name="connsiteY178" fmla="*/ 56786 h 1061375"/>
                  <a:gd name="connsiteX179" fmla="*/ 854886 w 1993420"/>
                  <a:gd name="connsiteY179" fmla="*/ 64665 h 1061375"/>
                  <a:gd name="connsiteX180" fmla="*/ 819430 w 1993420"/>
                  <a:gd name="connsiteY180" fmla="*/ 56786 h 1061375"/>
                  <a:gd name="connsiteX181" fmla="*/ 827309 w 1993420"/>
                  <a:gd name="connsiteY181" fmla="*/ 56786 h 1061375"/>
                  <a:gd name="connsiteX182" fmla="*/ 799732 w 1993420"/>
                  <a:gd name="connsiteY182" fmla="*/ 48907 h 1061375"/>
                  <a:gd name="connsiteX183" fmla="*/ 815490 w 1993420"/>
                  <a:gd name="connsiteY183" fmla="*/ 44967 h 1061375"/>
                  <a:gd name="connsiteX184" fmla="*/ 799732 w 1993420"/>
                  <a:gd name="connsiteY184" fmla="*/ 48907 h 1061375"/>
                  <a:gd name="connsiteX185" fmla="*/ 768215 w 1993420"/>
                  <a:gd name="connsiteY185" fmla="*/ 48907 h 1061375"/>
                  <a:gd name="connsiteX186" fmla="*/ 776094 w 1993420"/>
                  <a:gd name="connsiteY186" fmla="*/ 52846 h 1061375"/>
                  <a:gd name="connsiteX187" fmla="*/ 740639 w 1993420"/>
                  <a:gd name="connsiteY187" fmla="*/ 68604 h 1061375"/>
                  <a:gd name="connsiteX188" fmla="*/ 748518 w 1993420"/>
                  <a:gd name="connsiteY188" fmla="*/ 41027 h 1061375"/>
                  <a:gd name="connsiteX189" fmla="*/ 709122 w 1993420"/>
                  <a:gd name="connsiteY189" fmla="*/ 44967 h 1061375"/>
                  <a:gd name="connsiteX190" fmla="*/ 579116 w 1993420"/>
                  <a:gd name="connsiteY190" fmla="*/ 56786 h 1061375"/>
                  <a:gd name="connsiteX191" fmla="*/ 586995 w 1993420"/>
                  <a:gd name="connsiteY191" fmla="*/ 60725 h 1061375"/>
                  <a:gd name="connsiteX192" fmla="*/ 551539 w 1993420"/>
                  <a:gd name="connsiteY192" fmla="*/ 60725 h 1061375"/>
                  <a:gd name="connsiteX193" fmla="*/ 523962 w 1993420"/>
                  <a:gd name="connsiteY193" fmla="*/ 76484 h 1061375"/>
                  <a:gd name="connsiteX194" fmla="*/ 512144 w 1993420"/>
                  <a:gd name="connsiteY194" fmla="*/ 88302 h 1061375"/>
                  <a:gd name="connsiteX195" fmla="*/ 437291 w 1993420"/>
                  <a:gd name="connsiteY195" fmla="*/ 92242 h 1061375"/>
                  <a:gd name="connsiteX196" fmla="*/ 366380 w 1993420"/>
                  <a:gd name="connsiteY196" fmla="*/ 100121 h 1061375"/>
                  <a:gd name="connsiteX197" fmla="*/ 311226 w 1993420"/>
                  <a:gd name="connsiteY197" fmla="*/ 108000 h 1061375"/>
                  <a:gd name="connsiteX198" fmla="*/ 315165 w 1993420"/>
                  <a:gd name="connsiteY198" fmla="*/ 111940 h 1061375"/>
                  <a:gd name="connsiteX199" fmla="*/ 275770 w 1993420"/>
                  <a:gd name="connsiteY199" fmla="*/ 127698 h 1061375"/>
                  <a:gd name="connsiteX200" fmla="*/ 346682 w 1993420"/>
                  <a:gd name="connsiteY200" fmla="*/ 131638 h 1061375"/>
                  <a:gd name="connsiteX201" fmla="*/ 307286 w 1993420"/>
                  <a:gd name="connsiteY201" fmla="*/ 159214 h 1061375"/>
                  <a:gd name="connsiteX202" fmla="*/ 252132 w 1993420"/>
                  <a:gd name="connsiteY202" fmla="*/ 167094 h 1061375"/>
                  <a:gd name="connsiteX203" fmla="*/ 204857 w 1993420"/>
                  <a:gd name="connsiteY203" fmla="*/ 171033 h 1061375"/>
                  <a:gd name="connsiteX204" fmla="*/ 177280 w 1993420"/>
                  <a:gd name="connsiteY204" fmla="*/ 178912 h 1061375"/>
                  <a:gd name="connsiteX205" fmla="*/ 98489 w 1993420"/>
                  <a:gd name="connsiteY205" fmla="*/ 190731 h 1061375"/>
                  <a:gd name="connsiteX206" fmla="*/ 39396 w 1993420"/>
                  <a:gd name="connsiteY206" fmla="*/ 202550 h 1061375"/>
                  <a:gd name="connsiteX207" fmla="*/ 0 w 1993420"/>
                  <a:gd name="connsiteY207" fmla="*/ 210429 h 1061375"/>
                  <a:gd name="connsiteX208" fmla="*/ 0 w 1993420"/>
                  <a:gd name="connsiteY208" fmla="*/ 214368 h 1061375"/>
                  <a:gd name="connsiteX209" fmla="*/ 35456 w 1993420"/>
                  <a:gd name="connsiteY209" fmla="*/ 226187 h 1061375"/>
                  <a:gd name="connsiteX210" fmla="*/ 31516 w 1993420"/>
                  <a:gd name="connsiteY210" fmla="*/ 230127 h 1061375"/>
                  <a:gd name="connsiteX211" fmla="*/ 70912 w 1993420"/>
                  <a:gd name="connsiteY211" fmla="*/ 230127 h 1061375"/>
                  <a:gd name="connsiteX212" fmla="*/ 55154 w 1993420"/>
                  <a:gd name="connsiteY212" fmla="*/ 234066 h 1061375"/>
                  <a:gd name="connsiteX213" fmla="*/ 66973 w 1993420"/>
                  <a:gd name="connsiteY213" fmla="*/ 238006 h 1061375"/>
                  <a:gd name="connsiteX214" fmla="*/ 59093 w 1993420"/>
                  <a:gd name="connsiteY214" fmla="*/ 238006 h 1061375"/>
                  <a:gd name="connsiteX215" fmla="*/ 94549 w 1993420"/>
                  <a:gd name="connsiteY215" fmla="*/ 245885 h 1061375"/>
                  <a:gd name="connsiteX216" fmla="*/ 114247 w 1993420"/>
                  <a:gd name="connsiteY216" fmla="*/ 238006 h 1061375"/>
                  <a:gd name="connsiteX217" fmla="*/ 126066 w 1993420"/>
                  <a:gd name="connsiteY217" fmla="*/ 241945 h 1061375"/>
                  <a:gd name="connsiteX218" fmla="*/ 189099 w 1993420"/>
                  <a:gd name="connsiteY218" fmla="*/ 241945 h 1061375"/>
                  <a:gd name="connsiteX219" fmla="*/ 169401 w 1993420"/>
                  <a:gd name="connsiteY219" fmla="*/ 249824 h 1061375"/>
                  <a:gd name="connsiteX220" fmla="*/ 86670 w 1993420"/>
                  <a:gd name="connsiteY220" fmla="*/ 249824 h 1061375"/>
                  <a:gd name="connsiteX221" fmla="*/ 90610 w 1993420"/>
                  <a:gd name="connsiteY221" fmla="*/ 253764 h 1061375"/>
                  <a:gd name="connsiteX222" fmla="*/ 3940 w 1993420"/>
                  <a:gd name="connsiteY222" fmla="*/ 265583 h 1061375"/>
                  <a:gd name="connsiteX223" fmla="*/ 39396 w 1993420"/>
                  <a:gd name="connsiteY223" fmla="*/ 265583 h 1061375"/>
                  <a:gd name="connsiteX224" fmla="*/ 35456 w 1993420"/>
                  <a:gd name="connsiteY224" fmla="*/ 269522 h 1061375"/>
                  <a:gd name="connsiteX225" fmla="*/ 94549 w 1993420"/>
                  <a:gd name="connsiteY225" fmla="*/ 273462 h 1061375"/>
                  <a:gd name="connsiteX226" fmla="*/ 31516 w 1993420"/>
                  <a:gd name="connsiteY226" fmla="*/ 285281 h 1061375"/>
                  <a:gd name="connsiteX227" fmla="*/ 118187 w 1993420"/>
                  <a:gd name="connsiteY227" fmla="*/ 301039 h 1061375"/>
                  <a:gd name="connsiteX228" fmla="*/ 106368 w 1993420"/>
                  <a:gd name="connsiteY228" fmla="*/ 293160 h 1061375"/>
                  <a:gd name="connsiteX229" fmla="*/ 122126 w 1993420"/>
                  <a:gd name="connsiteY229" fmla="*/ 297099 h 1061375"/>
                  <a:gd name="connsiteX230" fmla="*/ 149703 w 1993420"/>
                  <a:gd name="connsiteY230" fmla="*/ 293160 h 1061375"/>
                  <a:gd name="connsiteX231" fmla="*/ 141824 w 1993420"/>
                  <a:gd name="connsiteY231" fmla="*/ 301039 h 1061375"/>
                  <a:gd name="connsiteX232" fmla="*/ 200918 w 1993420"/>
                  <a:gd name="connsiteY232" fmla="*/ 301039 h 1061375"/>
                  <a:gd name="connsiteX233" fmla="*/ 244253 w 1993420"/>
                  <a:gd name="connsiteY233" fmla="*/ 301039 h 1061375"/>
                  <a:gd name="connsiteX234" fmla="*/ 307286 w 1993420"/>
                  <a:gd name="connsiteY234" fmla="*/ 301039 h 1061375"/>
                  <a:gd name="connsiteX235" fmla="*/ 303346 w 1993420"/>
                  <a:gd name="connsiteY235" fmla="*/ 304978 h 1061375"/>
                  <a:gd name="connsiteX236" fmla="*/ 326984 w 1993420"/>
                  <a:gd name="connsiteY236" fmla="*/ 308918 h 1061375"/>
                  <a:gd name="connsiteX237" fmla="*/ 334863 w 1993420"/>
                  <a:gd name="connsiteY237" fmla="*/ 308918 h 1061375"/>
                  <a:gd name="connsiteX238" fmla="*/ 330923 w 1993420"/>
                  <a:gd name="connsiteY238" fmla="*/ 312858 h 1061375"/>
                  <a:gd name="connsiteX239" fmla="*/ 346682 w 1993420"/>
                  <a:gd name="connsiteY239" fmla="*/ 332555 h 1061375"/>
                  <a:gd name="connsiteX240" fmla="*/ 362440 w 1993420"/>
                  <a:gd name="connsiteY240" fmla="*/ 332555 h 1061375"/>
                  <a:gd name="connsiteX241" fmla="*/ 358500 w 1993420"/>
                  <a:gd name="connsiteY241" fmla="*/ 344374 h 1061375"/>
                  <a:gd name="connsiteX242" fmla="*/ 393957 w 1993420"/>
                  <a:gd name="connsiteY242" fmla="*/ 356193 h 1061375"/>
                  <a:gd name="connsiteX243" fmla="*/ 378198 w 1993420"/>
                  <a:gd name="connsiteY243" fmla="*/ 368011 h 1061375"/>
                  <a:gd name="connsiteX244" fmla="*/ 362440 w 1993420"/>
                  <a:gd name="connsiteY244" fmla="*/ 371951 h 1061375"/>
                  <a:gd name="connsiteX245" fmla="*/ 390017 w 1993420"/>
                  <a:gd name="connsiteY245" fmla="*/ 375891 h 1061375"/>
                  <a:gd name="connsiteX246" fmla="*/ 382138 w 1993420"/>
                  <a:gd name="connsiteY246" fmla="*/ 375891 h 1061375"/>
                  <a:gd name="connsiteX247" fmla="*/ 386078 w 1993420"/>
                  <a:gd name="connsiteY247" fmla="*/ 379830 h 1061375"/>
                  <a:gd name="connsiteX248" fmla="*/ 350621 w 1993420"/>
                  <a:gd name="connsiteY248" fmla="*/ 387709 h 1061375"/>
                  <a:gd name="connsiteX249" fmla="*/ 390017 w 1993420"/>
                  <a:gd name="connsiteY249" fmla="*/ 383770 h 1061375"/>
                  <a:gd name="connsiteX250" fmla="*/ 382138 w 1993420"/>
                  <a:gd name="connsiteY250" fmla="*/ 387709 h 1061375"/>
                  <a:gd name="connsiteX251" fmla="*/ 397896 w 1993420"/>
                  <a:gd name="connsiteY251" fmla="*/ 395588 h 1061375"/>
                  <a:gd name="connsiteX252" fmla="*/ 386078 w 1993420"/>
                  <a:gd name="connsiteY252" fmla="*/ 403468 h 1061375"/>
                  <a:gd name="connsiteX253" fmla="*/ 401836 w 1993420"/>
                  <a:gd name="connsiteY253" fmla="*/ 415286 h 1061375"/>
                  <a:gd name="connsiteX254" fmla="*/ 382138 w 1993420"/>
                  <a:gd name="connsiteY254" fmla="*/ 407407 h 1061375"/>
                  <a:gd name="connsiteX255" fmla="*/ 386078 w 1993420"/>
                  <a:gd name="connsiteY255" fmla="*/ 411347 h 1061375"/>
                  <a:gd name="connsiteX256" fmla="*/ 378198 w 1993420"/>
                  <a:gd name="connsiteY256" fmla="*/ 411347 h 1061375"/>
                  <a:gd name="connsiteX257" fmla="*/ 382138 w 1993420"/>
                  <a:gd name="connsiteY257" fmla="*/ 415286 h 1061375"/>
                  <a:gd name="connsiteX258" fmla="*/ 370319 w 1993420"/>
                  <a:gd name="connsiteY258" fmla="*/ 423165 h 1061375"/>
                  <a:gd name="connsiteX259" fmla="*/ 374259 w 1993420"/>
                  <a:gd name="connsiteY259" fmla="*/ 423165 h 1061375"/>
                  <a:gd name="connsiteX260" fmla="*/ 362440 w 1993420"/>
                  <a:gd name="connsiteY260" fmla="*/ 431045 h 1061375"/>
                  <a:gd name="connsiteX261" fmla="*/ 362440 w 1993420"/>
                  <a:gd name="connsiteY261" fmla="*/ 434984 h 1061375"/>
                  <a:gd name="connsiteX262" fmla="*/ 382138 w 1993420"/>
                  <a:gd name="connsiteY262" fmla="*/ 423165 h 1061375"/>
                  <a:gd name="connsiteX263" fmla="*/ 374259 w 1993420"/>
                  <a:gd name="connsiteY263" fmla="*/ 423165 h 1061375"/>
                  <a:gd name="connsiteX264" fmla="*/ 390017 w 1993420"/>
                  <a:gd name="connsiteY264" fmla="*/ 419226 h 1061375"/>
                  <a:gd name="connsiteX265" fmla="*/ 390017 w 1993420"/>
                  <a:gd name="connsiteY265" fmla="*/ 427105 h 1061375"/>
                  <a:gd name="connsiteX266" fmla="*/ 382138 w 1993420"/>
                  <a:gd name="connsiteY266" fmla="*/ 434984 h 1061375"/>
                  <a:gd name="connsiteX267" fmla="*/ 374259 w 1993420"/>
                  <a:gd name="connsiteY267" fmla="*/ 438924 h 1061375"/>
                  <a:gd name="connsiteX268" fmla="*/ 378198 w 1993420"/>
                  <a:gd name="connsiteY268" fmla="*/ 442863 h 1061375"/>
                  <a:gd name="connsiteX269" fmla="*/ 374259 w 1993420"/>
                  <a:gd name="connsiteY269" fmla="*/ 442863 h 1061375"/>
                  <a:gd name="connsiteX270" fmla="*/ 370319 w 1993420"/>
                  <a:gd name="connsiteY270" fmla="*/ 450742 h 1061375"/>
                  <a:gd name="connsiteX271" fmla="*/ 374259 w 1993420"/>
                  <a:gd name="connsiteY271" fmla="*/ 446803 h 1061375"/>
                  <a:gd name="connsiteX272" fmla="*/ 346682 w 1993420"/>
                  <a:gd name="connsiteY272" fmla="*/ 454682 h 1061375"/>
                  <a:gd name="connsiteX273" fmla="*/ 358500 w 1993420"/>
                  <a:gd name="connsiteY273" fmla="*/ 454682 h 1061375"/>
                  <a:gd name="connsiteX274" fmla="*/ 350621 w 1993420"/>
                  <a:gd name="connsiteY274" fmla="*/ 458622 h 1061375"/>
                  <a:gd name="connsiteX275" fmla="*/ 370319 w 1993420"/>
                  <a:gd name="connsiteY275" fmla="*/ 466501 h 1061375"/>
                  <a:gd name="connsiteX276" fmla="*/ 358500 w 1993420"/>
                  <a:gd name="connsiteY276" fmla="*/ 474380 h 1061375"/>
                  <a:gd name="connsiteX277" fmla="*/ 366380 w 1993420"/>
                  <a:gd name="connsiteY277" fmla="*/ 478319 h 1061375"/>
                  <a:gd name="connsiteX278" fmla="*/ 342742 w 1993420"/>
                  <a:gd name="connsiteY278" fmla="*/ 490138 h 1061375"/>
                  <a:gd name="connsiteX279" fmla="*/ 346682 w 1993420"/>
                  <a:gd name="connsiteY279" fmla="*/ 494078 h 1061375"/>
                  <a:gd name="connsiteX280" fmla="*/ 334863 w 1993420"/>
                  <a:gd name="connsiteY280" fmla="*/ 501957 h 1061375"/>
                  <a:gd name="connsiteX281" fmla="*/ 354561 w 1993420"/>
                  <a:gd name="connsiteY281" fmla="*/ 513775 h 1061375"/>
                  <a:gd name="connsiteX282" fmla="*/ 397896 w 1993420"/>
                  <a:gd name="connsiteY282" fmla="*/ 501957 h 1061375"/>
                  <a:gd name="connsiteX283" fmla="*/ 409715 w 1993420"/>
                  <a:gd name="connsiteY283" fmla="*/ 501957 h 1061375"/>
                  <a:gd name="connsiteX284" fmla="*/ 425473 w 1993420"/>
                  <a:gd name="connsiteY284" fmla="*/ 490138 h 1061375"/>
                  <a:gd name="connsiteX285" fmla="*/ 425473 w 1993420"/>
                  <a:gd name="connsiteY285" fmla="*/ 498017 h 1061375"/>
                  <a:gd name="connsiteX286" fmla="*/ 429412 w 1993420"/>
                  <a:gd name="connsiteY286" fmla="*/ 494078 h 1061375"/>
                  <a:gd name="connsiteX287" fmla="*/ 425473 w 1993420"/>
                  <a:gd name="connsiteY287" fmla="*/ 505896 h 1061375"/>
                  <a:gd name="connsiteX288" fmla="*/ 429412 w 1993420"/>
                  <a:gd name="connsiteY288" fmla="*/ 509836 h 1061375"/>
                  <a:gd name="connsiteX289" fmla="*/ 453050 w 1993420"/>
                  <a:gd name="connsiteY289" fmla="*/ 525594 h 1061375"/>
                  <a:gd name="connsiteX290" fmla="*/ 449110 w 1993420"/>
                  <a:gd name="connsiteY290" fmla="*/ 529534 h 1061375"/>
                  <a:gd name="connsiteX291" fmla="*/ 484567 w 1993420"/>
                  <a:gd name="connsiteY291" fmla="*/ 537413 h 1061375"/>
                  <a:gd name="connsiteX292" fmla="*/ 456989 w 1993420"/>
                  <a:gd name="connsiteY292" fmla="*/ 537413 h 1061375"/>
                  <a:gd name="connsiteX293" fmla="*/ 472748 w 1993420"/>
                  <a:gd name="connsiteY293" fmla="*/ 545292 h 1061375"/>
                  <a:gd name="connsiteX294" fmla="*/ 456989 w 1993420"/>
                  <a:gd name="connsiteY294" fmla="*/ 545292 h 1061375"/>
                  <a:gd name="connsiteX295" fmla="*/ 460929 w 1993420"/>
                  <a:gd name="connsiteY295" fmla="*/ 549232 h 1061375"/>
                  <a:gd name="connsiteX296" fmla="*/ 445171 w 1993420"/>
                  <a:gd name="connsiteY296" fmla="*/ 545292 h 1061375"/>
                  <a:gd name="connsiteX297" fmla="*/ 445171 w 1993420"/>
                  <a:gd name="connsiteY297" fmla="*/ 545292 h 1061375"/>
                  <a:gd name="connsiteX298" fmla="*/ 342742 w 1993420"/>
                  <a:gd name="connsiteY298" fmla="*/ 537413 h 1061375"/>
                  <a:gd name="connsiteX299" fmla="*/ 393957 w 1993420"/>
                  <a:gd name="connsiteY299" fmla="*/ 557111 h 1061375"/>
                  <a:gd name="connsiteX300" fmla="*/ 441231 w 1993420"/>
                  <a:gd name="connsiteY300" fmla="*/ 568929 h 1061375"/>
                  <a:gd name="connsiteX301" fmla="*/ 441231 w 1993420"/>
                  <a:gd name="connsiteY301" fmla="*/ 572869 h 1061375"/>
                  <a:gd name="connsiteX302" fmla="*/ 429412 w 1993420"/>
                  <a:gd name="connsiteY302" fmla="*/ 588627 h 1061375"/>
                  <a:gd name="connsiteX303" fmla="*/ 460929 w 1993420"/>
                  <a:gd name="connsiteY303" fmla="*/ 580748 h 1061375"/>
                  <a:gd name="connsiteX304" fmla="*/ 453050 w 1993420"/>
                  <a:gd name="connsiteY304" fmla="*/ 572869 h 1061375"/>
                  <a:gd name="connsiteX305" fmla="*/ 476687 w 1993420"/>
                  <a:gd name="connsiteY305" fmla="*/ 568929 h 1061375"/>
                  <a:gd name="connsiteX306" fmla="*/ 464869 w 1993420"/>
                  <a:gd name="connsiteY306" fmla="*/ 576809 h 1061375"/>
                  <a:gd name="connsiteX307" fmla="*/ 472748 w 1993420"/>
                  <a:gd name="connsiteY307" fmla="*/ 580748 h 1061375"/>
                  <a:gd name="connsiteX308" fmla="*/ 445171 w 1993420"/>
                  <a:gd name="connsiteY308" fmla="*/ 596506 h 1061375"/>
                  <a:gd name="connsiteX309" fmla="*/ 425473 w 1993420"/>
                  <a:gd name="connsiteY309" fmla="*/ 608325 h 1061375"/>
                  <a:gd name="connsiteX310" fmla="*/ 429412 w 1993420"/>
                  <a:gd name="connsiteY310" fmla="*/ 608325 h 1061375"/>
                  <a:gd name="connsiteX311" fmla="*/ 405775 w 1993420"/>
                  <a:gd name="connsiteY311" fmla="*/ 628023 h 1061375"/>
                  <a:gd name="connsiteX312" fmla="*/ 417594 w 1993420"/>
                  <a:gd name="connsiteY312" fmla="*/ 628023 h 1061375"/>
                  <a:gd name="connsiteX313" fmla="*/ 417594 w 1993420"/>
                  <a:gd name="connsiteY313" fmla="*/ 631962 h 1061375"/>
                  <a:gd name="connsiteX314" fmla="*/ 386078 w 1993420"/>
                  <a:gd name="connsiteY314" fmla="*/ 631962 h 1061375"/>
                  <a:gd name="connsiteX315" fmla="*/ 386078 w 1993420"/>
                  <a:gd name="connsiteY315" fmla="*/ 631962 h 1061375"/>
                  <a:gd name="connsiteX316" fmla="*/ 386078 w 1993420"/>
                  <a:gd name="connsiteY316" fmla="*/ 631962 h 1061375"/>
                  <a:gd name="connsiteX317" fmla="*/ 374259 w 1993420"/>
                  <a:gd name="connsiteY317" fmla="*/ 631962 h 1061375"/>
                  <a:gd name="connsiteX318" fmla="*/ 378198 w 1993420"/>
                  <a:gd name="connsiteY318" fmla="*/ 628023 h 1061375"/>
                  <a:gd name="connsiteX319" fmla="*/ 350621 w 1993420"/>
                  <a:gd name="connsiteY319" fmla="*/ 628023 h 1061375"/>
                  <a:gd name="connsiteX320" fmla="*/ 342742 w 1993420"/>
                  <a:gd name="connsiteY320" fmla="*/ 631962 h 1061375"/>
                  <a:gd name="connsiteX321" fmla="*/ 326984 w 1993420"/>
                  <a:gd name="connsiteY321" fmla="*/ 643781 h 1061375"/>
                  <a:gd name="connsiteX322" fmla="*/ 326984 w 1993420"/>
                  <a:gd name="connsiteY322" fmla="*/ 647721 h 1061375"/>
                  <a:gd name="connsiteX323" fmla="*/ 342742 w 1993420"/>
                  <a:gd name="connsiteY323" fmla="*/ 643781 h 1061375"/>
                  <a:gd name="connsiteX324" fmla="*/ 342742 w 1993420"/>
                  <a:gd name="connsiteY324" fmla="*/ 647721 h 1061375"/>
                  <a:gd name="connsiteX325" fmla="*/ 311226 w 1993420"/>
                  <a:gd name="connsiteY325" fmla="*/ 651660 h 1061375"/>
                  <a:gd name="connsiteX326" fmla="*/ 319105 w 1993420"/>
                  <a:gd name="connsiteY326" fmla="*/ 655600 h 1061375"/>
                  <a:gd name="connsiteX327" fmla="*/ 311226 w 1993420"/>
                  <a:gd name="connsiteY327" fmla="*/ 663479 h 1061375"/>
                  <a:gd name="connsiteX328" fmla="*/ 271830 w 1993420"/>
                  <a:gd name="connsiteY328" fmla="*/ 694995 h 1061375"/>
                  <a:gd name="connsiteX329" fmla="*/ 279709 w 1993420"/>
                  <a:gd name="connsiteY329" fmla="*/ 698935 h 1061375"/>
                  <a:gd name="connsiteX330" fmla="*/ 271830 w 1993420"/>
                  <a:gd name="connsiteY330" fmla="*/ 702875 h 1061375"/>
                  <a:gd name="connsiteX331" fmla="*/ 287588 w 1993420"/>
                  <a:gd name="connsiteY331" fmla="*/ 706814 h 1061375"/>
                  <a:gd name="connsiteX332" fmla="*/ 275770 w 1993420"/>
                  <a:gd name="connsiteY332" fmla="*/ 714693 h 1061375"/>
                  <a:gd name="connsiteX333" fmla="*/ 283649 w 1993420"/>
                  <a:gd name="connsiteY333" fmla="*/ 714693 h 1061375"/>
                  <a:gd name="connsiteX334" fmla="*/ 291528 w 1993420"/>
                  <a:gd name="connsiteY334" fmla="*/ 718633 h 1061375"/>
                  <a:gd name="connsiteX335" fmla="*/ 275770 w 1993420"/>
                  <a:gd name="connsiteY335" fmla="*/ 722572 h 1061375"/>
                  <a:gd name="connsiteX336" fmla="*/ 279709 w 1993420"/>
                  <a:gd name="connsiteY336" fmla="*/ 726512 h 1061375"/>
                  <a:gd name="connsiteX337" fmla="*/ 263951 w 1993420"/>
                  <a:gd name="connsiteY337" fmla="*/ 742270 h 1061375"/>
                  <a:gd name="connsiteX338" fmla="*/ 256072 w 1993420"/>
                  <a:gd name="connsiteY338" fmla="*/ 750149 h 1061375"/>
                  <a:gd name="connsiteX339" fmla="*/ 263951 w 1993420"/>
                  <a:gd name="connsiteY339" fmla="*/ 754089 h 1061375"/>
                  <a:gd name="connsiteX340" fmla="*/ 260011 w 1993420"/>
                  <a:gd name="connsiteY340" fmla="*/ 754089 h 1061375"/>
                  <a:gd name="connsiteX341" fmla="*/ 263951 w 1993420"/>
                  <a:gd name="connsiteY341" fmla="*/ 754089 h 1061375"/>
                  <a:gd name="connsiteX342" fmla="*/ 260011 w 1993420"/>
                  <a:gd name="connsiteY342" fmla="*/ 754089 h 1061375"/>
                  <a:gd name="connsiteX343" fmla="*/ 271830 w 1993420"/>
                  <a:gd name="connsiteY343" fmla="*/ 761968 h 1061375"/>
                  <a:gd name="connsiteX344" fmla="*/ 263951 w 1993420"/>
                  <a:gd name="connsiteY344" fmla="*/ 765908 h 1061375"/>
                  <a:gd name="connsiteX345" fmla="*/ 263951 w 1993420"/>
                  <a:gd name="connsiteY345" fmla="*/ 765908 h 1061375"/>
                  <a:gd name="connsiteX346" fmla="*/ 267891 w 1993420"/>
                  <a:gd name="connsiteY346" fmla="*/ 769847 h 1061375"/>
                  <a:gd name="connsiteX347" fmla="*/ 260011 w 1993420"/>
                  <a:gd name="connsiteY347" fmla="*/ 773787 h 1061375"/>
                  <a:gd name="connsiteX348" fmla="*/ 263951 w 1993420"/>
                  <a:gd name="connsiteY348" fmla="*/ 773787 h 1061375"/>
                  <a:gd name="connsiteX349" fmla="*/ 260011 w 1993420"/>
                  <a:gd name="connsiteY349" fmla="*/ 777726 h 1061375"/>
                  <a:gd name="connsiteX350" fmla="*/ 267891 w 1993420"/>
                  <a:gd name="connsiteY350" fmla="*/ 781666 h 1061375"/>
                  <a:gd name="connsiteX351" fmla="*/ 279709 w 1993420"/>
                  <a:gd name="connsiteY351" fmla="*/ 765908 h 1061375"/>
                  <a:gd name="connsiteX352" fmla="*/ 279709 w 1993420"/>
                  <a:gd name="connsiteY352" fmla="*/ 765908 h 1061375"/>
                  <a:gd name="connsiteX353" fmla="*/ 271830 w 1993420"/>
                  <a:gd name="connsiteY353" fmla="*/ 769847 h 1061375"/>
                  <a:gd name="connsiteX354" fmla="*/ 283649 w 1993420"/>
                  <a:gd name="connsiteY354" fmla="*/ 773787 h 1061375"/>
                  <a:gd name="connsiteX355" fmla="*/ 279709 w 1993420"/>
                  <a:gd name="connsiteY355" fmla="*/ 777726 h 1061375"/>
                  <a:gd name="connsiteX356" fmla="*/ 283649 w 1993420"/>
                  <a:gd name="connsiteY356" fmla="*/ 777726 h 1061375"/>
                  <a:gd name="connsiteX357" fmla="*/ 279709 w 1993420"/>
                  <a:gd name="connsiteY357" fmla="*/ 789545 h 1061375"/>
                  <a:gd name="connsiteX358" fmla="*/ 291528 w 1993420"/>
                  <a:gd name="connsiteY358" fmla="*/ 781666 h 1061375"/>
                  <a:gd name="connsiteX359" fmla="*/ 279709 w 1993420"/>
                  <a:gd name="connsiteY359" fmla="*/ 793485 h 1061375"/>
                  <a:gd name="connsiteX360" fmla="*/ 291528 w 1993420"/>
                  <a:gd name="connsiteY360" fmla="*/ 789545 h 1061375"/>
                  <a:gd name="connsiteX361" fmla="*/ 275770 w 1993420"/>
                  <a:gd name="connsiteY361" fmla="*/ 836820 h 1061375"/>
                  <a:gd name="connsiteX362" fmla="*/ 287588 w 1993420"/>
                  <a:gd name="connsiteY362" fmla="*/ 832880 h 1061375"/>
                  <a:gd name="connsiteX363" fmla="*/ 287588 w 1993420"/>
                  <a:gd name="connsiteY363" fmla="*/ 836820 h 1061375"/>
                  <a:gd name="connsiteX364" fmla="*/ 283649 w 1993420"/>
                  <a:gd name="connsiteY364" fmla="*/ 840759 h 1061375"/>
                  <a:gd name="connsiteX365" fmla="*/ 287588 w 1993420"/>
                  <a:gd name="connsiteY365" fmla="*/ 852578 h 1061375"/>
                  <a:gd name="connsiteX366" fmla="*/ 295467 w 1993420"/>
                  <a:gd name="connsiteY366" fmla="*/ 856518 h 1061375"/>
                  <a:gd name="connsiteX367" fmla="*/ 295467 w 1993420"/>
                  <a:gd name="connsiteY367" fmla="*/ 876216 h 1061375"/>
                  <a:gd name="connsiteX368" fmla="*/ 295467 w 1993420"/>
                  <a:gd name="connsiteY368" fmla="*/ 888034 h 1061375"/>
                  <a:gd name="connsiteX369" fmla="*/ 291528 w 1993420"/>
                  <a:gd name="connsiteY369" fmla="*/ 895913 h 1061375"/>
                  <a:gd name="connsiteX370" fmla="*/ 295467 w 1993420"/>
                  <a:gd name="connsiteY370" fmla="*/ 895913 h 1061375"/>
                  <a:gd name="connsiteX371" fmla="*/ 307286 w 1993420"/>
                  <a:gd name="connsiteY371" fmla="*/ 899853 h 1061375"/>
                  <a:gd name="connsiteX372" fmla="*/ 299407 w 1993420"/>
                  <a:gd name="connsiteY372" fmla="*/ 911672 h 1061375"/>
                  <a:gd name="connsiteX373" fmla="*/ 307286 w 1993420"/>
                  <a:gd name="connsiteY373" fmla="*/ 911672 h 1061375"/>
                  <a:gd name="connsiteX374" fmla="*/ 319105 w 1993420"/>
                  <a:gd name="connsiteY374" fmla="*/ 935309 h 1061375"/>
                  <a:gd name="connsiteX375" fmla="*/ 315165 w 1993420"/>
                  <a:gd name="connsiteY375" fmla="*/ 939249 h 1061375"/>
                  <a:gd name="connsiteX376" fmla="*/ 323044 w 1993420"/>
                  <a:gd name="connsiteY376" fmla="*/ 935309 h 1061375"/>
                  <a:gd name="connsiteX377" fmla="*/ 311226 w 1993420"/>
                  <a:gd name="connsiteY377" fmla="*/ 943188 h 1061375"/>
                  <a:gd name="connsiteX378" fmla="*/ 315165 w 1993420"/>
                  <a:gd name="connsiteY378" fmla="*/ 943188 h 1061375"/>
                  <a:gd name="connsiteX379" fmla="*/ 326984 w 1993420"/>
                  <a:gd name="connsiteY379" fmla="*/ 947128 h 1061375"/>
                  <a:gd name="connsiteX380" fmla="*/ 319105 w 1993420"/>
                  <a:gd name="connsiteY380" fmla="*/ 958946 h 1061375"/>
                  <a:gd name="connsiteX381" fmla="*/ 326984 w 1993420"/>
                  <a:gd name="connsiteY381" fmla="*/ 958946 h 1061375"/>
                  <a:gd name="connsiteX382" fmla="*/ 326984 w 1993420"/>
                  <a:gd name="connsiteY382" fmla="*/ 962886 h 1061375"/>
                  <a:gd name="connsiteX383" fmla="*/ 323044 w 1993420"/>
                  <a:gd name="connsiteY383" fmla="*/ 966826 h 1061375"/>
                  <a:gd name="connsiteX384" fmla="*/ 326984 w 1993420"/>
                  <a:gd name="connsiteY384" fmla="*/ 962886 h 1061375"/>
                  <a:gd name="connsiteX385" fmla="*/ 330923 w 1993420"/>
                  <a:gd name="connsiteY385" fmla="*/ 962886 h 1061375"/>
                  <a:gd name="connsiteX386" fmla="*/ 319105 w 1993420"/>
                  <a:gd name="connsiteY386" fmla="*/ 970765 h 1061375"/>
                  <a:gd name="connsiteX387" fmla="*/ 330923 w 1993420"/>
                  <a:gd name="connsiteY387" fmla="*/ 974705 h 1061375"/>
                  <a:gd name="connsiteX388" fmla="*/ 338802 w 1993420"/>
                  <a:gd name="connsiteY388" fmla="*/ 978644 h 1061375"/>
                  <a:gd name="connsiteX389" fmla="*/ 330923 w 1993420"/>
                  <a:gd name="connsiteY389" fmla="*/ 982584 h 1061375"/>
                  <a:gd name="connsiteX390" fmla="*/ 330923 w 1993420"/>
                  <a:gd name="connsiteY390" fmla="*/ 986523 h 1061375"/>
                  <a:gd name="connsiteX391" fmla="*/ 338802 w 1993420"/>
                  <a:gd name="connsiteY391" fmla="*/ 982584 h 1061375"/>
                  <a:gd name="connsiteX392" fmla="*/ 346682 w 1993420"/>
                  <a:gd name="connsiteY392" fmla="*/ 990463 h 1061375"/>
                  <a:gd name="connsiteX393" fmla="*/ 342742 w 1993420"/>
                  <a:gd name="connsiteY393" fmla="*/ 994403 h 1061375"/>
                  <a:gd name="connsiteX394" fmla="*/ 350621 w 1993420"/>
                  <a:gd name="connsiteY394" fmla="*/ 994403 h 1061375"/>
                  <a:gd name="connsiteX395" fmla="*/ 346682 w 1993420"/>
                  <a:gd name="connsiteY395" fmla="*/ 998342 h 1061375"/>
                  <a:gd name="connsiteX396" fmla="*/ 346682 w 1993420"/>
                  <a:gd name="connsiteY396" fmla="*/ 1002282 h 1061375"/>
                  <a:gd name="connsiteX397" fmla="*/ 362440 w 1993420"/>
                  <a:gd name="connsiteY397" fmla="*/ 1002282 h 1061375"/>
                  <a:gd name="connsiteX398" fmla="*/ 342742 w 1993420"/>
                  <a:gd name="connsiteY398" fmla="*/ 1010161 h 1061375"/>
                  <a:gd name="connsiteX399" fmla="*/ 397896 w 1993420"/>
                  <a:gd name="connsiteY399" fmla="*/ 1006221 h 1061375"/>
                  <a:gd name="connsiteX400" fmla="*/ 393957 w 1993420"/>
                  <a:gd name="connsiteY400" fmla="*/ 1010161 h 1061375"/>
                  <a:gd name="connsiteX401" fmla="*/ 405775 w 1993420"/>
                  <a:gd name="connsiteY401" fmla="*/ 1014100 h 1061375"/>
                  <a:gd name="connsiteX402" fmla="*/ 421533 w 1993420"/>
                  <a:gd name="connsiteY402" fmla="*/ 1014100 h 1061375"/>
                  <a:gd name="connsiteX403" fmla="*/ 413654 w 1993420"/>
                  <a:gd name="connsiteY403" fmla="*/ 1018040 h 1061375"/>
                  <a:gd name="connsiteX404" fmla="*/ 413654 w 1993420"/>
                  <a:gd name="connsiteY404" fmla="*/ 1021979 h 1061375"/>
                  <a:gd name="connsiteX405" fmla="*/ 425473 w 1993420"/>
                  <a:gd name="connsiteY405" fmla="*/ 1018040 h 1061375"/>
                  <a:gd name="connsiteX406" fmla="*/ 429412 w 1993420"/>
                  <a:gd name="connsiteY406" fmla="*/ 1018040 h 1061375"/>
                  <a:gd name="connsiteX407" fmla="*/ 421533 w 1993420"/>
                  <a:gd name="connsiteY407" fmla="*/ 1021979 h 1061375"/>
                  <a:gd name="connsiteX408" fmla="*/ 441231 w 1993420"/>
                  <a:gd name="connsiteY408" fmla="*/ 1014100 h 1061375"/>
                  <a:gd name="connsiteX409" fmla="*/ 441231 w 1993420"/>
                  <a:gd name="connsiteY409" fmla="*/ 1018040 h 1061375"/>
                  <a:gd name="connsiteX410" fmla="*/ 429412 w 1993420"/>
                  <a:gd name="connsiteY410" fmla="*/ 1021979 h 1061375"/>
                  <a:gd name="connsiteX411" fmla="*/ 445171 w 1993420"/>
                  <a:gd name="connsiteY411" fmla="*/ 1029859 h 1061375"/>
                  <a:gd name="connsiteX412" fmla="*/ 449110 w 1993420"/>
                  <a:gd name="connsiteY412" fmla="*/ 1025919 h 1061375"/>
                  <a:gd name="connsiteX413" fmla="*/ 445171 w 1993420"/>
                  <a:gd name="connsiteY413" fmla="*/ 1029859 h 1061375"/>
                  <a:gd name="connsiteX414" fmla="*/ 456989 w 1993420"/>
                  <a:gd name="connsiteY414" fmla="*/ 1025919 h 1061375"/>
                  <a:gd name="connsiteX415" fmla="*/ 453050 w 1993420"/>
                  <a:gd name="connsiteY415" fmla="*/ 1029859 h 1061375"/>
                  <a:gd name="connsiteX416" fmla="*/ 476687 w 1993420"/>
                  <a:gd name="connsiteY416" fmla="*/ 1018040 h 1061375"/>
                  <a:gd name="connsiteX417" fmla="*/ 441231 w 1993420"/>
                  <a:gd name="connsiteY417" fmla="*/ 1041677 h 1061375"/>
                  <a:gd name="connsiteX418" fmla="*/ 456989 w 1993420"/>
                  <a:gd name="connsiteY418" fmla="*/ 1033798 h 1061375"/>
                  <a:gd name="connsiteX419" fmla="*/ 480627 w 1993420"/>
                  <a:gd name="connsiteY419" fmla="*/ 1049556 h 1061375"/>
                  <a:gd name="connsiteX420" fmla="*/ 476687 w 1993420"/>
                  <a:gd name="connsiteY420" fmla="*/ 1053496 h 1061375"/>
                  <a:gd name="connsiteX421" fmla="*/ 496385 w 1993420"/>
                  <a:gd name="connsiteY421" fmla="*/ 1049556 h 1061375"/>
                  <a:gd name="connsiteX422" fmla="*/ 480627 w 1993420"/>
                  <a:gd name="connsiteY422" fmla="*/ 1057436 h 1061375"/>
                  <a:gd name="connsiteX423" fmla="*/ 488506 w 1993420"/>
                  <a:gd name="connsiteY423" fmla="*/ 1057436 h 1061375"/>
                  <a:gd name="connsiteX424" fmla="*/ 488506 w 1993420"/>
                  <a:gd name="connsiteY424" fmla="*/ 1061375 h 1061375"/>
                  <a:gd name="connsiteX425" fmla="*/ 504265 w 1993420"/>
                  <a:gd name="connsiteY425" fmla="*/ 1053496 h 1061375"/>
                  <a:gd name="connsiteX426" fmla="*/ 500325 w 1993420"/>
                  <a:gd name="connsiteY426" fmla="*/ 1053496 h 1061375"/>
                  <a:gd name="connsiteX427" fmla="*/ 508204 w 1993420"/>
                  <a:gd name="connsiteY427" fmla="*/ 1053496 h 1061375"/>
                  <a:gd name="connsiteX428" fmla="*/ 523962 w 1993420"/>
                  <a:gd name="connsiteY428" fmla="*/ 1049556 h 1061375"/>
                  <a:gd name="connsiteX429" fmla="*/ 523962 w 1993420"/>
                  <a:gd name="connsiteY429" fmla="*/ 1045617 h 1061375"/>
                  <a:gd name="connsiteX430" fmla="*/ 527902 w 1993420"/>
                  <a:gd name="connsiteY430" fmla="*/ 1037738 h 1061375"/>
                  <a:gd name="connsiteX431" fmla="*/ 535781 w 1993420"/>
                  <a:gd name="connsiteY431" fmla="*/ 1037738 h 1061375"/>
                  <a:gd name="connsiteX432" fmla="*/ 527902 w 1993420"/>
                  <a:gd name="connsiteY432" fmla="*/ 1029859 h 1061375"/>
                  <a:gd name="connsiteX433" fmla="*/ 523962 w 1993420"/>
                  <a:gd name="connsiteY433" fmla="*/ 1029859 h 1061375"/>
                  <a:gd name="connsiteX434" fmla="*/ 559418 w 1993420"/>
                  <a:gd name="connsiteY434" fmla="*/ 1010161 h 1061375"/>
                  <a:gd name="connsiteX435" fmla="*/ 551539 w 1993420"/>
                  <a:gd name="connsiteY435" fmla="*/ 1014100 h 1061375"/>
                  <a:gd name="connsiteX436" fmla="*/ 563358 w 1993420"/>
                  <a:gd name="connsiteY436" fmla="*/ 1002282 h 1061375"/>
                  <a:gd name="connsiteX437" fmla="*/ 555478 w 1993420"/>
                  <a:gd name="connsiteY437" fmla="*/ 1002282 h 1061375"/>
                  <a:gd name="connsiteX438" fmla="*/ 559418 w 1993420"/>
                  <a:gd name="connsiteY438" fmla="*/ 994403 h 1061375"/>
                  <a:gd name="connsiteX439" fmla="*/ 567297 w 1993420"/>
                  <a:gd name="connsiteY439" fmla="*/ 990463 h 1061375"/>
                  <a:gd name="connsiteX440" fmla="*/ 563358 w 1993420"/>
                  <a:gd name="connsiteY440" fmla="*/ 990463 h 1061375"/>
                  <a:gd name="connsiteX441" fmla="*/ 571237 w 1993420"/>
                  <a:gd name="connsiteY441" fmla="*/ 982584 h 1061375"/>
                  <a:gd name="connsiteX442" fmla="*/ 563358 w 1993420"/>
                  <a:gd name="connsiteY442" fmla="*/ 982584 h 1061375"/>
                  <a:gd name="connsiteX443" fmla="*/ 563358 w 1993420"/>
                  <a:gd name="connsiteY443" fmla="*/ 982584 h 1061375"/>
                  <a:gd name="connsiteX444" fmla="*/ 594874 w 1993420"/>
                  <a:gd name="connsiteY444" fmla="*/ 943188 h 1061375"/>
                  <a:gd name="connsiteX445" fmla="*/ 598814 w 1993420"/>
                  <a:gd name="connsiteY445" fmla="*/ 927430 h 1061375"/>
                  <a:gd name="connsiteX446" fmla="*/ 610633 w 1993420"/>
                  <a:gd name="connsiteY446" fmla="*/ 927430 h 1061375"/>
                  <a:gd name="connsiteX447" fmla="*/ 583056 w 1993420"/>
                  <a:gd name="connsiteY447" fmla="*/ 911672 h 1061375"/>
                  <a:gd name="connsiteX448" fmla="*/ 606693 w 1993420"/>
                  <a:gd name="connsiteY448" fmla="*/ 903793 h 1061375"/>
                  <a:gd name="connsiteX449" fmla="*/ 598814 w 1993420"/>
                  <a:gd name="connsiteY449" fmla="*/ 911672 h 1061375"/>
                  <a:gd name="connsiteX450" fmla="*/ 598814 w 1993420"/>
                  <a:gd name="connsiteY450" fmla="*/ 911672 h 1061375"/>
                  <a:gd name="connsiteX451" fmla="*/ 622452 w 1993420"/>
                  <a:gd name="connsiteY451" fmla="*/ 903793 h 1061375"/>
                  <a:gd name="connsiteX452" fmla="*/ 618512 w 1993420"/>
                  <a:gd name="connsiteY452" fmla="*/ 903793 h 1061375"/>
                  <a:gd name="connsiteX453" fmla="*/ 634270 w 1993420"/>
                  <a:gd name="connsiteY453" fmla="*/ 903793 h 1061375"/>
                  <a:gd name="connsiteX454" fmla="*/ 646089 w 1993420"/>
                  <a:gd name="connsiteY454" fmla="*/ 891974 h 1061375"/>
                  <a:gd name="connsiteX455" fmla="*/ 642149 w 1993420"/>
                  <a:gd name="connsiteY455" fmla="*/ 891974 h 1061375"/>
                  <a:gd name="connsiteX456" fmla="*/ 642149 w 1993420"/>
                  <a:gd name="connsiteY456" fmla="*/ 888034 h 1061375"/>
                  <a:gd name="connsiteX457" fmla="*/ 661847 w 1993420"/>
                  <a:gd name="connsiteY457" fmla="*/ 872276 h 1061375"/>
                  <a:gd name="connsiteX458" fmla="*/ 661847 w 1993420"/>
                  <a:gd name="connsiteY458" fmla="*/ 868336 h 1061375"/>
                  <a:gd name="connsiteX459" fmla="*/ 685484 w 1993420"/>
                  <a:gd name="connsiteY459" fmla="*/ 864397 h 1061375"/>
                  <a:gd name="connsiteX460" fmla="*/ 677605 w 1993420"/>
                  <a:gd name="connsiteY460" fmla="*/ 856518 h 1061375"/>
                  <a:gd name="connsiteX461" fmla="*/ 697303 w 1993420"/>
                  <a:gd name="connsiteY461" fmla="*/ 856518 h 1061375"/>
                  <a:gd name="connsiteX462" fmla="*/ 697303 w 1993420"/>
                  <a:gd name="connsiteY462" fmla="*/ 828941 h 1061375"/>
                  <a:gd name="connsiteX463" fmla="*/ 705182 w 1993420"/>
                  <a:gd name="connsiteY463" fmla="*/ 828941 h 1061375"/>
                  <a:gd name="connsiteX464" fmla="*/ 701243 w 1993420"/>
                  <a:gd name="connsiteY464" fmla="*/ 821062 h 1061375"/>
                  <a:gd name="connsiteX465" fmla="*/ 717001 w 1993420"/>
                  <a:gd name="connsiteY465" fmla="*/ 821062 h 1061375"/>
                  <a:gd name="connsiteX466" fmla="*/ 713061 w 1993420"/>
                  <a:gd name="connsiteY466" fmla="*/ 809243 h 1061375"/>
                  <a:gd name="connsiteX467" fmla="*/ 724880 w 1993420"/>
                  <a:gd name="connsiteY467" fmla="*/ 817122 h 1061375"/>
                  <a:gd name="connsiteX468" fmla="*/ 717001 w 1993420"/>
                  <a:gd name="connsiteY468" fmla="*/ 793485 h 1061375"/>
                  <a:gd name="connsiteX469" fmla="*/ 709122 w 1993420"/>
                  <a:gd name="connsiteY469" fmla="*/ 801364 h 1061375"/>
                  <a:gd name="connsiteX470" fmla="*/ 720941 w 1993420"/>
                  <a:gd name="connsiteY470" fmla="*/ 785606 h 1061375"/>
                  <a:gd name="connsiteX471" fmla="*/ 744578 w 1993420"/>
                  <a:gd name="connsiteY471" fmla="*/ 785606 h 1061375"/>
                  <a:gd name="connsiteX472" fmla="*/ 760336 w 1993420"/>
                  <a:gd name="connsiteY472" fmla="*/ 781666 h 1061375"/>
                  <a:gd name="connsiteX473" fmla="*/ 756397 w 1993420"/>
                  <a:gd name="connsiteY473" fmla="*/ 773787 h 1061375"/>
                  <a:gd name="connsiteX474" fmla="*/ 772155 w 1993420"/>
                  <a:gd name="connsiteY474" fmla="*/ 773787 h 1061375"/>
                  <a:gd name="connsiteX475" fmla="*/ 756397 w 1993420"/>
                  <a:gd name="connsiteY475" fmla="*/ 773787 h 1061375"/>
                  <a:gd name="connsiteX476" fmla="*/ 764276 w 1993420"/>
                  <a:gd name="connsiteY476" fmla="*/ 769847 h 1061375"/>
                  <a:gd name="connsiteX477" fmla="*/ 752457 w 1993420"/>
                  <a:gd name="connsiteY477" fmla="*/ 765908 h 1061375"/>
                  <a:gd name="connsiteX478" fmla="*/ 768215 w 1993420"/>
                  <a:gd name="connsiteY478" fmla="*/ 761968 h 1061375"/>
                  <a:gd name="connsiteX479" fmla="*/ 783973 w 1993420"/>
                  <a:gd name="connsiteY479" fmla="*/ 765908 h 1061375"/>
                  <a:gd name="connsiteX480" fmla="*/ 799732 w 1993420"/>
                  <a:gd name="connsiteY480" fmla="*/ 761968 h 1061375"/>
                  <a:gd name="connsiteX481" fmla="*/ 811550 w 1993420"/>
                  <a:gd name="connsiteY481" fmla="*/ 765908 h 1061375"/>
                  <a:gd name="connsiteX482" fmla="*/ 811550 w 1993420"/>
                  <a:gd name="connsiteY482" fmla="*/ 765908 h 1061375"/>
                  <a:gd name="connsiteX483" fmla="*/ 831248 w 1993420"/>
                  <a:gd name="connsiteY483" fmla="*/ 750149 h 1061375"/>
                  <a:gd name="connsiteX484" fmla="*/ 823369 w 1993420"/>
                  <a:gd name="connsiteY484" fmla="*/ 746210 h 1061375"/>
                  <a:gd name="connsiteX485" fmla="*/ 847007 w 1993420"/>
                  <a:gd name="connsiteY485" fmla="*/ 722572 h 1061375"/>
                  <a:gd name="connsiteX486" fmla="*/ 862765 w 1993420"/>
                  <a:gd name="connsiteY486" fmla="*/ 726512 h 1061375"/>
                  <a:gd name="connsiteX487" fmla="*/ 839128 w 1993420"/>
                  <a:gd name="connsiteY487" fmla="*/ 761968 h 1061375"/>
                  <a:gd name="connsiteX488" fmla="*/ 854886 w 1993420"/>
                  <a:gd name="connsiteY488" fmla="*/ 746210 h 1061375"/>
                  <a:gd name="connsiteX489" fmla="*/ 866705 w 1993420"/>
                  <a:gd name="connsiteY489" fmla="*/ 742270 h 1061375"/>
                  <a:gd name="connsiteX490" fmla="*/ 870644 w 1993420"/>
                  <a:gd name="connsiteY490" fmla="*/ 746210 h 1061375"/>
                  <a:gd name="connsiteX491" fmla="*/ 874584 w 1993420"/>
                  <a:gd name="connsiteY491" fmla="*/ 742270 h 1061375"/>
                  <a:gd name="connsiteX492" fmla="*/ 874584 w 1993420"/>
                  <a:gd name="connsiteY492" fmla="*/ 750149 h 1061375"/>
                  <a:gd name="connsiteX493" fmla="*/ 882463 w 1993420"/>
                  <a:gd name="connsiteY493" fmla="*/ 746210 h 1061375"/>
                  <a:gd name="connsiteX494" fmla="*/ 882463 w 1993420"/>
                  <a:gd name="connsiteY494" fmla="*/ 750149 h 1061375"/>
                  <a:gd name="connsiteX495" fmla="*/ 898221 w 1993420"/>
                  <a:gd name="connsiteY495" fmla="*/ 738331 h 1061375"/>
                  <a:gd name="connsiteX496" fmla="*/ 894281 w 1993420"/>
                  <a:gd name="connsiteY496" fmla="*/ 742270 h 1061375"/>
                  <a:gd name="connsiteX497" fmla="*/ 933677 w 1993420"/>
                  <a:gd name="connsiteY497" fmla="*/ 730452 h 1061375"/>
                  <a:gd name="connsiteX498" fmla="*/ 929737 w 1993420"/>
                  <a:gd name="connsiteY498" fmla="*/ 714693 h 1061375"/>
                  <a:gd name="connsiteX499" fmla="*/ 957315 w 1993420"/>
                  <a:gd name="connsiteY499" fmla="*/ 722572 h 1061375"/>
                  <a:gd name="connsiteX500" fmla="*/ 953375 w 1993420"/>
                  <a:gd name="connsiteY500" fmla="*/ 714693 h 1061375"/>
                  <a:gd name="connsiteX501" fmla="*/ 988831 w 1993420"/>
                  <a:gd name="connsiteY501" fmla="*/ 706814 h 1061375"/>
                  <a:gd name="connsiteX502" fmla="*/ 984892 w 1993420"/>
                  <a:gd name="connsiteY502" fmla="*/ 698935 h 1061375"/>
                  <a:gd name="connsiteX503" fmla="*/ 988831 w 1993420"/>
                  <a:gd name="connsiteY503" fmla="*/ 702875 h 1061375"/>
                  <a:gd name="connsiteX504" fmla="*/ 1008529 w 1993420"/>
                  <a:gd name="connsiteY504" fmla="*/ 698935 h 1061375"/>
                  <a:gd name="connsiteX505" fmla="*/ 1040045 w 1993420"/>
                  <a:gd name="connsiteY505" fmla="*/ 663479 h 1061375"/>
                  <a:gd name="connsiteX506" fmla="*/ 1099139 w 1993420"/>
                  <a:gd name="connsiteY506" fmla="*/ 631962 h 1061375"/>
                  <a:gd name="connsiteX507" fmla="*/ 1095200 w 1993420"/>
                  <a:gd name="connsiteY507" fmla="*/ 624083 h 1061375"/>
                  <a:gd name="connsiteX508" fmla="*/ 1099139 w 1993420"/>
                  <a:gd name="connsiteY508" fmla="*/ 620144 h 1061375"/>
                  <a:gd name="connsiteX509" fmla="*/ 1091260 w 1993420"/>
                  <a:gd name="connsiteY509" fmla="*/ 608325 h 1061375"/>
                  <a:gd name="connsiteX510" fmla="*/ 1146413 w 1993420"/>
                  <a:gd name="connsiteY510" fmla="*/ 631962 h 1061375"/>
                  <a:gd name="connsiteX511" fmla="*/ 1185809 w 1993420"/>
                  <a:gd name="connsiteY511" fmla="*/ 628023 h 1061375"/>
                  <a:gd name="connsiteX512" fmla="*/ 1173991 w 1993420"/>
                  <a:gd name="connsiteY512" fmla="*/ 624083 h 1061375"/>
                  <a:gd name="connsiteX513" fmla="*/ 1185809 w 1993420"/>
                  <a:gd name="connsiteY513" fmla="*/ 624083 h 1061375"/>
                  <a:gd name="connsiteX514" fmla="*/ 1217326 w 1993420"/>
                  <a:gd name="connsiteY514" fmla="*/ 620144 h 1061375"/>
                  <a:gd name="connsiteX515" fmla="*/ 1252782 w 1993420"/>
                  <a:gd name="connsiteY515" fmla="*/ 612265 h 1061375"/>
                  <a:gd name="connsiteX516" fmla="*/ 1296117 w 1993420"/>
                  <a:gd name="connsiteY516" fmla="*/ 635902 h 1061375"/>
                  <a:gd name="connsiteX517" fmla="*/ 1296117 w 1993420"/>
                  <a:gd name="connsiteY517" fmla="*/ 635902 h 1061375"/>
                  <a:gd name="connsiteX518" fmla="*/ 1430063 w 1993420"/>
                  <a:gd name="connsiteY518" fmla="*/ 584688 h 1061375"/>
                  <a:gd name="connsiteX519" fmla="*/ 1430063 w 1993420"/>
                  <a:gd name="connsiteY519" fmla="*/ 584688 h 1061375"/>
                  <a:gd name="connsiteX520" fmla="*/ 1430063 w 1993420"/>
                  <a:gd name="connsiteY520" fmla="*/ 584688 h 1061375"/>
                  <a:gd name="connsiteX521" fmla="*/ 1512793 w 1993420"/>
                  <a:gd name="connsiteY521" fmla="*/ 517715 h 1061375"/>
                  <a:gd name="connsiteX522" fmla="*/ 1504914 w 1993420"/>
                  <a:gd name="connsiteY522" fmla="*/ 517715 h 1061375"/>
                  <a:gd name="connsiteX523" fmla="*/ 1512793 w 1993420"/>
                  <a:gd name="connsiteY523" fmla="*/ 517715 h 1061375"/>
                  <a:gd name="connsiteX524" fmla="*/ 1497035 w 1993420"/>
                  <a:gd name="connsiteY524" fmla="*/ 494078 h 1061375"/>
                  <a:gd name="connsiteX525" fmla="*/ 1489156 w 1993420"/>
                  <a:gd name="connsiteY525" fmla="*/ 498017 h 1061375"/>
                  <a:gd name="connsiteX526" fmla="*/ 1497035 w 1993420"/>
                  <a:gd name="connsiteY526" fmla="*/ 494078 h 1061375"/>
                  <a:gd name="connsiteX527" fmla="*/ 1410365 w 1993420"/>
                  <a:gd name="connsiteY527" fmla="*/ 462561 h 1061375"/>
                  <a:gd name="connsiteX528" fmla="*/ 1410365 w 1993420"/>
                  <a:gd name="connsiteY528" fmla="*/ 462561 h 1061375"/>
                  <a:gd name="connsiteX529" fmla="*/ 1402485 w 1993420"/>
                  <a:gd name="connsiteY529" fmla="*/ 466501 h 1061375"/>
                  <a:gd name="connsiteX530" fmla="*/ 1414304 w 1993420"/>
                  <a:gd name="connsiteY530" fmla="*/ 462561 h 1061375"/>
                  <a:gd name="connsiteX531" fmla="*/ 1410365 w 1993420"/>
                  <a:gd name="connsiteY531" fmla="*/ 462561 h 1061375"/>
                  <a:gd name="connsiteX532" fmla="*/ 1414304 w 1993420"/>
                  <a:gd name="connsiteY532" fmla="*/ 438924 h 1061375"/>
                  <a:gd name="connsiteX533" fmla="*/ 1398546 w 1993420"/>
                  <a:gd name="connsiteY533" fmla="*/ 438924 h 1061375"/>
                  <a:gd name="connsiteX534" fmla="*/ 1414304 w 1993420"/>
                  <a:gd name="connsiteY534" fmla="*/ 438924 h 1061375"/>
                  <a:gd name="connsiteX535" fmla="*/ 1654618 w 1993420"/>
                  <a:gd name="connsiteY535" fmla="*/ 368011 h 1061375"/>
                  <a:gd name="connsiteX536" fmla="*/ 1646739 w 1993420"/>
                  <a:gd name="connsiteY536" fmla="*/ 364072 h 1061375"/>
                  <a:gd name="connsiteX537" fmla="*/ 1654618 w 1993420"/>
                  <a:gd name="connsiteY537" fmla="*/ 368011 h 1061375"/>
                  <a:gd name="connsiteX538" fmla="*/ 1603403 w 1993420"/>
                  <a:gd name="connsiteY538" fmla="*/ 356193 h 1061375"/>
                  <a:gd name="connsiteX539" fmla="*/ 1603403 w 1993420"/>
                  <a:gd name="connsiteY539" fmla="*/ 356193 h 1061375"/>
                  <a:gd name="connsiteX540" fmla="*/ 1603403 w 1993420"/>
                  <a:gd name="connsiteY540" fmla="*/ 356193 h 1061375"/>
                  <a:gd name="connsiteX541" fmla="*/ 1575827 w 1993420"/>
                  <a:gd name="connsiteY541" fmla="*/ 320737 h 1061375"/>
                  <a:gd name="connsiteX542" fmla="*/ 1595524 w 1993420"/>
                  <a:gd name="connsiteY542" fmla="*/ 328616 h 1061375"/>
                  <a:gd name="connsiteX543" fmla="*/ 1575827 w 1993420"/>
                  <a:gd name="connsiteY543" fmla="*/ 320737 h 1061375"/>
                  <a:gd name="connsiteX544" fmla="*/ 1575827 w 1993420"/>
                  <a:gd name="connsiteY544" fmla="*/ 320737 h 1061375"/>
                  <a:gd name="connsiteX545" fmla="*/ 1749167 w 1993420"/>
                  <a:gd name="connsiteY545" fmla="*/ 131638 h 1061375"/>
                  <a:gd name="connsiteX546" fmla="*/ 1749167 w 1993420"/>
                  <a:gd name="connsiteY546" fmla="*/ 131638 h 1061375"/>
                  <a:gd name="connsiteX547" fmla="*/ 1733409 w 1993420"/>
                  <a:gd name="connsiteY547" fmla="*/ 127698 h 1061375"/>
                  <a:gd name="connsiteX548" fmla="*/ 1749167 w 1993420"/>
                  <a:gd name="connsiteY548" fmla="*/ 131638 h 1061375"/>
                  <a:gd name="connsiteX549" fmla="*/ 1705832 w 1993420"/>
                  <a:gd name="connsiteY549" fmla="*/ 131638 h 1061375"/>
                  <a:gd name="connsiteX550" fmla="*/ 1701893 w 1993420"/>
                  <a:gd name="connsiteY550" fmla="*/ 135577 h 1061375"/>
                  <a:gd name="connsiteX551" fmla="*/ 1705832 w 1993420"/>
                  <a:gd name="connsiteY551" fmla="*/ 135577 h 1061375"/>
                  <a:gd name="connsiteX552" fmla="*/ 1694014 w 1993420"/>
                  <a:gd name="connsiteY552" fmla="*/ 143456 h 1061375"/>
                  <a:gd name="connsiteX553" fmla="*/ 1694014 w 1993420"/>
                  <a:gd name="connsiteY553" fmla="*/ 143456 h 1061375"/>
                  <a:gd name="connsiteX554" fmla="*/ 1686134 w 1993420"/>
                  <a:gd name="connsiteY554" fmla="*/ 143456 h 1061375"/>
                  <a:gd name="connsiteX555" fmla="*/ 1705832 w 1993420"/>
                  <a:gd name="connsiteY555" fmla="*/ 131638 h 1061375"/>
                  <a:gd name="connsiteX556" fmla="*/ 1564008 w 1993420"/>
                  <a:gd name="connsiteY556" fmla="*/ 371951 h 1061375"/>
                  <a:gd name="connsiteX557" fmla="*/ 1560068 w 1993420"/>
                  <a:gd name="connsiteY557" fmla="*/ 371951 h 1061375"/>
                  <a:gd name="connsiteX558" fmla="*/ 1564008 w 1993420"/>
                  <a:gd name="connsiteY558" fmla="*/ 371951 h 1061375"/>
                  <a:gd name="connsiteX559" fmla="*/ 354561 w 1993420"/>
                  <a:gd name="connsiteY559" fmla="*/ 482259 h 1061375"/>
                  <a:gd name="connsiteX560" fmla="*/ 354561 w 1993420"/>
                  <a:gd name="connsiteY560" fmla="*/ 482259 h 1061375"/>
                  <a:gd name="connsiteX561" fmla="*/ 362440 w 1993420"/>
                  <a:gd name="connsiteY561" fmla="*/ 482259 h 1061375"/>
                  <a:gd name="connsiteX562" fmla="*/ 354561 w 1993420"/>
                  <a:gd name="connsiteY562" fmla="*/ 482259 h 1061375"/>
                  <a:gd name="connsiteX563" fmla="*/ 397896 w 1993420"/>
                  <a:gd name="connsiteY563" fmla="*/ 368011 h 1061375"/>
                  <a:gd name="connsiteX564" fmla="*/ 401836 w 1993420"/>
                  <a:gd name="connsiteY564" fmla="*/ 364072 h 1061375"/>
                  <a:gd name="connsiteX565" fmla="*/ 390017 w 1993420"/>
                  <a:gd name="connsiteY565" fmla="*/ 364072 h 1061375"/>
                  <a:gd name="connsiteX566" fmla="*/ 393957 w 1993420"/>
                  <a:gd name="connsiteY566" fmla="*/ 360132 h 1061375"/>
                  <a:gd name="connsiteX567" fmla="*/ 397896 w 1993420"/>
                  <a:gd name="connsiteY567" fmla="*/ 368011 h 1061375"/>
                  <a:gd name="connsiteX568" fmla="*/ 409715 w 1993420"/>
                  <a:gd name="connsiteY568" fmla="*/ 415286 h 1061375"/>
                  <a:gd name="connsiteX569" fmla="*/ 409715 w 1993420"/>
                  <a:gd name="connsiteY569" fmla="*/ 415286 h 1061375"/>
                  <a:gd name="connsiteX570" fmla="*/ 409715 w 1993420"/>
                  <a:gd name="connsiteY570" fmla="*/ 415286 h 1061375"/>
                  <a:gd name="connsiteX571" fmla="*/ 374259 w 1993420"/>
                  <a:gd name="connsiteY571" fmla="*/ 454682 h 1061375"/>
                  <a:gd name="connsiteX572" fmla="*/ 374259 w 1993420"/>
                  <a:gd name="connsiteY572" fmla="*/ 454682 h 1061375"/>
                  <a:gd name="connsiteX573" fmla="*/ 370319 w 1993420"/>
                  <a:gd name="connsiteY573" fmla="*/ 454682 h 1061375"/>
                  <a:gd name="connsiteX574" fmla="*/ 390017 w 1993420"/>
                  <a:gd name="connsiteY574" fmla="*/ 450742 h 1061375"/>
                  <a:gd name="connsiteX575" fmla="*/ 374259 w 1993420"/>
                  <a:gd name="connsiteY575" fmla="*/ 454682 h 1061375"/>
                  <a:gd name="connsiteX576" fmla="*/ 378198 w 1993420"/>
                  <a:gd name="connsiteY576" fmla="*/ 466501 h 1061375"/>
                  <a:gd name="connsiteX577" fmla="*/ 386078 w 1993420"/>
                  <a:gd name="connsiteY577" fmla="*/ 462561 h 1061375"/>
                  <a:gd name="connsiteX578" fmla="*/ 390017 w 1993420"/>
                  <a:gd name="connsiteY578" fmla="*/ 462561 h 1061375"/>
                  <a:gd name="connsiteX579" fmla="*/ 378198 w 1993420"/>
                  <a:gd name="connsiteY579" fmla="*/ 466501 h 1061375"/>
                  <a:gd name="connsiteX580" fmla="*/ 393957 w 1993420"/>
                  <a:gd name="connsiteY580" fmla="*/ 450742 h 1061375"/>
                  <a:gd name="connsiteX581" fmla="*/ 397896 w 1993420"/>
                  <a:gd name="connsiteY581" fmla="*/ 446803 h 1061375"/>
                  <a:gd name="connsiteX582" fmla="*/ 393957 w 1993420"/>
                  <a:gd name="connsiteY582" fmla="*/ 446803 h 1061375"/>
                  <a:gd name="connsiteX583" fmla="*/ 401836 w 1993420"/>
                  <a:gd name="connsiteY583" fmla="*/ 446803 h 1061375"/>
                  <a:gd name="connsiteX584" fmla="*/ 393957 w 1993420"/>
                  <a:gd name="connsiteY584" fmla="*/ 450742 h 1061375"/>
                  <a:gd name="connsiteX585" fmla="*/ 409715 w 1993420"/>
                  <a:gd name="connsiteY585" fmla="*/ 438924 h 1061375"/>
                  <a:gd name="connsiteX586" fmla="*/ 390017 w 1993420"/>
                  <a:gd name="connsiteY586" fmla="*/ 442863 h 1061375"/>
                  <a:gd name="connsiteX587" fmla="*/ 393957 w 1993420"/>
                  <a:gd name="connsiteY587" fmla="*/ 438924 h 1061375"/>
                  <a:gd name="connsiteX588" fmla="*/ 393957 w 1993420"/>
                  <a:gd name="connsiteY588" fmla="*/ 438924 h 1061375"/>
                  <a:gd name="connsiteX589" fmla="*/ 401836 w 1993420"/>
                  <a:gd name="connsiteY589" fmla="*/ 434984 h 1061375"/>
                  <a:gd name="connsiteX590" fmla="*/ 397896 w 1993420"/>
                  <a:gd name="connsiteY590" fmla="*/ 434984 h 1061375"/>
                  <a:gd name="connsiteX591" fmla="*/ 409715 w 1993420"/>
                  <a:gd name="connsiteY591" fmla="*/ 438924 h 1061375"/>
                  <a:gd name="connsiteX592" fmla="*/ 425473 w 1993420"/>
                  <a:gd name="connsiteY592" fmla="*/ 466501 h 1061375"/>
                  <a:gd name="connsiteX593" fmla="*/ 425473 w 1993420"/>
                  <a:gd name="connsiteY593" fmla="*/ 466501 h 1061375"/>
                  <a:gd name="connsiteX594" fmla="*/ 425473 w 1993420"/>
                  <a:gd name="connsiteY594" fmla="*/ 466501 h 1061375"/>
                  <a:gd name="connsiteX595" fmla="*/ 425473 w 1993420"/>
                  <a:gd name="connsiteY595" fmla="*/ 474380 h 1061375"/>
                  <a:gd name="connsiteX596" fmla="*/ 425473 w 1993420"/>
                  <a:gd name="connsiteY596" fmla="*/ 470440 h 1061375"/>
                  <a:gd name="connsiteX597" fmla="*/ 425473 w 1993420"/>
                  <a:gd name="connsiteY597" fmla="*/ 474380 h 1061375"/>
                  <a:gd name="connsiteX598" fmla="*/ 480627 w 1993420"/>
                  <a:gd name="connsiteY598" fmla="*/ 494078 h 1061375"/>
                  <a:gd name="connsiteX599" fmla="*/ 437291 w 1993420"/>
                  <a:gd name="connsiteY599" fmla="*/ 501957 h 1061375"/>
                  <a:gd name="connsiteX600" fmla="*/ 480627 w 1993420"/>
                  <a:gd name="connsiteY600" fmla="*/ 494078 h 1061375"/>
                  <a:gd name="connsiteX601" fmla="*/ 472748 w 1993420"/>
                  <a:gd name="connsiteY601" fmla="*/ 521655 h 1061375"/>
                  <a:gd name="connsiteX602" fmla="*/ 480627 w 1993420"/>
                  <a:gd name="connsiteY602" fmla="*/ 525594 h 1061375"/>
                  <a:gd name="connsiteX603" fmla="*/ 472748 w 1993420"/>
                  <a:gd name="connsiteY603" fmla="*/ 521655 h 1061375"/>
                  <a:gd name="connsiteX604" fmla="*/ 468808 w 1993420"/>
                  <a:gd name="connsiteY604" fmla="*/ 509836 h 1061375"/>
                  <a:gd name="connsiteX605" fmla="*/ 472748 w 1993420"/>
                  <a:gd name="connsiteY605" fmla="*/ 509836 h 1061375"/>
                  <a:gd name="connsiteX606" fmla="*/ 468808 w 1993420"/>
                  <a:gd name="connsiteY606" fmla="*/ 509836 h 1061375"/>
                  <a:gd name="connsiteX607" fmla="*/ 441231 w 1993420"/>
                  <a:gd name="connsiteY607" fmla="*/ 513775 h 1061375"/>
                  <a:gd name="connsiteX608" fmla="*/ 449110 w 1993420"/>
                  <a:gd name="connsiteY608" fmla="*/ 509836 h 1061375"/>
                  <a:gd name="connsiteX609" fmla="*/ 441231 w 1993420"/>
                  <a:gd name="connsiteY609" fmla="*/ 505896 h 1061375"/>
                  <a:gd name="connsiteX610" fmla="*/ 484567 w 1993420"/>
                  <a:gd name="connsiteY610" fmla="*/ 501957 h 1061375"/>
                  <a:gd name="connsiteX611" fmla="*/ 441231 w 1993420"/>
                  <a:gd name="connsiteY611" fmla="*/ 513775 h 1061375"/>
                  <a:gd name="connsiteX612" fmla="*/ 453050 w 1993420"/>
                  <a:gd name="connsiteY612" fmla="*/ 568929 h 1061375"/>
                  <a:gd name="connsiteX613" fmla="*/ 456989 w 1993420"/>
                  <a:gd name="connsiteY613" fmla="*/ 568929 h 1061375"/>
                  <a:gd name="connsiteX614" fmla="*/ 453050 w 1993420"/>
                  <a:gd name="connsiteY614" fmla="*/ 568929 h 1061375"/>
                  <a:gd name="connsiteX615" fmla="*/ 456989 w 1993420"/>
                  <a:gd name="connsiteY615" fmla="*/ 545292 h 1061375"/>
                  <a:gd name="connsiteX616" fmla="*/ 484567 w 1993420"/>
                  <a:gd name="connsiteY616" fmla="*/ 549232 h 1061375"/>
                  <a:gd name="connsiteX617" fmla="*/ 456989 w 1993420"/>
                  <a:gd name="connsiteY617" fmla="*/ 545292 h 1061375"/>
                  <a:gd name="connsiteX618" fmla="*/ 295467 w 1993420"/>
                  <a:gd name="connsiteY618" fmla="*/ 884095 h 1061375"/>
                  <a:gd name="connsiteX619" fmla="*/ 295467 w 1993420"/>
                  <a:gd name="connsiteY619" fmla="*/ 884095 h 1061375"/>
                  <a:gd name="connsiteX620" fmla="*/ 295467 w 1993420"/>
                  <a:gd name="connsiteY620" fmla="*/ 884095 h 1061375"/>
                  <a:gd name="connsiteX621" fmla="*/ 453050 w 1993420"/>
                  <a:gd name="connsiteY621" fmla="*/ 608325 h 1061375"/>
                  <a:gd name="connsiteX622" fmla="*/ 453050 w 1993420"/>
                  <a:gd name="connsiteY622" fmla="*/ 608325 h 1061375"/>
                  <a:gd name="connsiteX623" fmla="*/ 464869 w 1993420"/>
                  <a:gd name="connsiteY623" fmla="*/ 612265 h 1061375"/>
                  <a:gd name="connsiteX624" fmla="*/ 445171 w 1993420"/>
                  <a:gd name="connsiteY624" fmla="*/ 616204 h 1061375"/>
                  <a:gd name="connsiteX625" fmla="*/ 449110 w 1993420"/>
                  <a:gd name="connsiteY625" fmla="*/ 612265 h 1061375"/>
                  <a:gd name="connsiteX626" fmla="*/ 445171 w 1993420"/>
                  <a:gd name="connsiteY626" fmla="*/ 612265 h 1061375"/>
                  <a:gd name="connsiteX627" fmla="*/ 453050 w 1993420"/>
                  <a:gd name="connsiteY627" fmla="*/ 608325 h 1061375"/>
                  <a:gd name="connsiteX628" fmla="*/ 425473 w 1993420"/>
                  <a:gd name="connsiteY628" fmla="*/ 671358 h 1061375"/>
                  <a:gd name="connsiteX629" fmla="*/ 413654 w 1993420"/>
                  <a:gd name="connsiteY629" fmla="*/ 671358 h 1061375"/>
                  <a:gd name="connsiteX630" fmla="*/ 413654 w 1993420"/>
                  <a:gd name="connsiteY630" fmla="*/ 671358 h 1061375"/>
                  <a:gd name="connsiteX631" fmla="*/ 425473 w 1993420"/>
                  <a:gd name="connsiteY631" fmla="*/ 671358 h 1061375"/>
                  <a:gd name="connsiteX632" fmla="*/ 409715 w 1993420"/>
                  <a:gd name="connsiteY632" fmla="*/ 647721 h 1061375"/>
                  <a:gd name="connsiteX633" fmla="*/ 409715 w 1993420"/>
                  <a:gd name="connsiteY633" fmla="*/ 647721 h 1061375"/>
                  <a:gd name="connsiteX634" fmla="*/ 409715 w 1993420"/>
                  <a:gd name="connsiteY634" fmla="*/ 647721 h 1061375"/>
                  <a:gd name="connsiteX635" fmla="*/ 409715 w 1993420"/>
                  <a:gd name="connsiteY635" fmla="*/ 647721 h 1061375"/>
                  <a:gd name="connsiteX636" fmla="*/ 393957 w 1993420"/>
                  <a:gd name="connsiteY636" fmla="*/ 675298 h 1061375"/>
                  <a:gd name="connsiteX637" fmla="*/ 393957 w 1993420"/>
                  <a:gd name="connsiteY637" fmla="*/ 675298 h 1061375"/>
                  <a:gd name="connsiteX638" fmla="*/ 393957 w 1993420"/>
                  <a:gd name="connsiteY638" fmla="*/ 675298 h 1061375"/>
                  <a:gd name="connsiteX639" fmla="*/ 393957 w 1993420"/>
                  <a:gd name="connsiteY639" fmla="*/ 671358 h 1061375"/>
                  <a:gd name="connsiteX640" fmla="*/ 393957 w 1993420"/>
                  <a:gd name="connsiteY640" fmla="*/ 671358 h 1061375"/>
                  <a:gd name="connsiteX641" fmla="*/ 393957 w 1993420"/>
                  <a:gd name="connsiteY641" fmla="*/ 671358 h 1061375"/>
                  <a:gd name="connsiteX642" fmla="*/ 382138 w 1993420"/>
                  <a:gd name="connsiteY642" fmla="*/ 702875 h 1061375"/>
                  <a:gd name="connsiteX643" fmla="*/ 382138 w 1993420"/>
                  <a:gd name="connsiteY643" fmla="*/ 702875 h 1061375"/>
                  <a:gd name="connsiteX644" fmla="*/ 382138 w 1993420"/>
                  <a:gd name="connsiteY644" fmla="*/ 702875 h 1061375"/>
                  <a:gd name="connsiteX645" fmla="*/ 362440 w 1993420"/>
                  <a:gd name="connsiteY645" fmla="*/ 639842 h 1061375"/>
                  <a:gd name="connsiteX646" fmla="*/ 366380 w 1993420"/>
                  <a:gd name="connsiteY646" fmla="*/ 639842 h 1061375"/>
                  <a:gd name="connsiteX647" fmla="*/ 350621 w 1993420"/>
                  <a:gd name="connsiteY647" fmla="*/ 647721 h 1061375"/>
                  <a:gd name="connsiteX648" fmla="*/ 362440 w 1993420"/>
                  <a:gd name="connsiteY648" fmla="*/ 639842 h 1061375"/>
                  <a:gd name="connsiteX649" fmla="*/ 370319 w 1993420"/>
                  <a:gd name="connsiteY649" fmla="*/ 655600 h 1061375"/>
                  <a:gd name="connsiteX650" fmla="*/ 366380 w 1993420"/>
                  <a:gd name="connsiteY650" fmla="*/ 655600 h 1061375"/>
                  <a:gd name="connsiteX651" fmla="*/ 378198 w 1993420"/>
                  <a:gd name="connsiteY651" fmla="*/ 659539 h 1061375"/>
                  <a:gd name="connsiteX652" fmla="*/ 358500 w 1993420"/>
                  <a:gd name="connsiteY652" fmla="*/ 655600 h 1061375"/>
                  <a:gd name="connsiteX653" fmla="*/ 370319 w 1993420"/>
                  <a:gd name="connsiteY653" fmla="*/ 655600 h 1061375"/>
                  <a:gd name="connsiteX654" fmla="*/ 374259 w 1993420"/>
                  <a:gd name="connsiteY654" fmla="*/ 679237 h 1061375"/>
                  <a:gd name="connsiteX655" fmla="*/ 374259 w 1993420"/>
                  <a:gd name="connsiteY655" fmla="*/ 679237 h 1061375"/>
                  <a:gd name="connsiteX656" fmla="*/ 374259 w 1993420"/>
                  <a:gd name="connsiteY656" fmla="*/ 679237 h 1061375"/>
                  <a:gd name="connsiteX657" fmla="*/ 366380 w 1993420"/>
                  <a:gd name="connsiteY657" fmla="*/ 675298 h 1061375"/>
                  <a:gd name="connsiteX658" fmla="*/ 346682 w 1993420"/>
                  <a:gd name="connsiteY658" fmla="*/ 675298 h 1061375"/>
                  <a:gd name="connsiteX659" fmla="*/ 366380 w 1993420"/>
                  <a:gd name="connsiteY659" fmla="*/ 675298 h 1061375"/>
                  <a:gd name="connsiteX660" fmla="*/ 362440 w 1993420"/>
                  <a:gd name="connsiteY660" fmla="*/ 773787 h 1061375"/>
                  <a:gd name="connsiteX661" fmla="*/ 350621 w 1993420"/>
                  <a:gd name="connsiteY661" fmla="*/ 773787 h 1061375"/>
                  <a:gd name="connsiteX662" fmla="*/ 362440 w 1993420"/>
                  <a:gd name="connsiteY662" fmla="*/ 773787 h 1061375"/>
                  <a:gd name="connsiteX663" fmla="*/ 346682 w 1993420"/>
                  <a:gd name="connsiteY663" fmla="*/ 801364 h 1061375"/>
                  <a:gd name="connsiteX664" fmla="*/ 346682 w 1993420"/>
                  <a:gd name="connsiteY664" fmla="*/ 809243 h 1061375"/>
                  <a:gd name="connsiteX665" fmla="*/ 346682 w 1993420"/>
                  <a:gd name="connsiteY665" fmla="*/ 801364 h 1061375"/>
                  <a:gd name="connsiteX666" fmla="*/ 342742 w 1993420"/>
                  <a:gd name="connsiteY666" fmla="*/ 675298 h 1061375"/>
                  <a:gd name="connsiteX667" fmla="*/ 338802 w 1993420"/>
                  <a:gd name="connsiteY667" fmla="*/ 675298 h 1061375"/>
                  <a:gd name="connsiteX668" fmla="*/ 342742 w 1993420"/>
                  <a:gd name="connsiteY668" fmla="*/ 675298 h 1061375"/>
                  <a:gd name="connsiteX669" fmla="*/ 330923 w 1993420"/>
                  <a:gd name="connsiteY669" fmla="*/ 663479 h 1061375"/>
                  <a:gd name="connsiteX670" fmla="*/ 338802 w 1993420"/>
                  <a:gd name="connsiteY670" fmla="*/ 663479 h 1061375"/>
                  <a:gd name="connsiteX671" fmla="*/ 330923 w 1993420"/>
                  <a:gd name="connsiteY671" fmla="*/ 663479 h 1061375"/>
                  <a:gd name="connsiteX672" fmla="*/ 330923 w 1993420"/>
                  <a:gd name="connsiteY672" fmla="*/ 714693 h 1061375"/>
                  <a:gd name="connsiteX673" fmla="*/ 330923 w 1993420"/>
                  <a:gd name="connsiteY673" fmla="*/ 718633 h 1061375"/>
                  <a:gd name="connsiteX674" fmla="*/ 315165 w 1993420"/>
                  <a:gd name="connsiteY674" fmla="*/ 718633 h 1061375"/>
                  <a:gd name="connsiteX675" fmla="*/ 330923 w 1993420"/>
                  <a:gd name="connsiteY675" fmla="*/ 714693 h 1061375"/>
                  <a:gd name="connsiteX676" fmla="*/ 323044 w 1993420"/>
                  <a:gd name="connsiteY676" fmla="*/ 821062 h 1061375"/>
                  <a:gd name="connsiteX677" fmla="*/ 299407 w 1993420"/>
                  <a:gd name="connsiteY677" fmla="*/ 836820 h 1061375"/>
                  <a:gd name="connsiteX678" fmla="*/ 323044 w 1993420"/>
                  <a:gd name="connsiteY678" fmla="*/ 821062 h 1061375"/>
                  <a:gd name="connsiteX679" fmla="*/ 315165 w 1993420"/>
                  <a:gd name="connsiteY679" fmla="*/ 698935 h 1061375"/>
                  <a:gd name="connsiteX680" fmla="*/ 311226 w 1993420"/>
                  <a:gd name="connsiteY680" fmla="*/ 698935 h 1061375"/>
                  <a:gd name="connsiteX681" fmla="*/ 315165 w 1993420"/>
                  <a:gd name="connsiteY681" fmla="*/ 698935 h 1061375"/>
                  <a:gd name="connsiteX682" fmla="*/ 303346 w 1993420"/>
                  <a:gd name="connsiteY682" fmla="*/ 722572 h 1061375"/>
                  <a:gd name="connsiteX683" fmla="*/ 311226 w 1993420"/>
                  <a:gd name="connsiteY683" fmla="*/ 722572 h 1061375"/>
                  <a:gd name="connsiteX684" fmla="*/ 303346 w 1993420"/>
                  <a:gd name="connsiteY684" fmla="*/ 722572 h 1061375"/>
                  <a:gd name="connsiteX685" fmla="*/ 295467 w 1993420"/>
                  <a:gd name="connsiteY685" fmla="*/ 765908 h 1061375"/>
                  <a:gd name="connsiteX686" fmla="*/ 307286 w 1993420"/>
                  <a:gd name="connsiteY686" fmla="*/ 761968 h 1061375"/>
                  <a:gd name="connsiteX687" fmla="*/ 311226 w 1993420"/>
                  <a:gd name="connsiteY687" fmla="*/ 765908 h 1061375"/>
                  <a:gd name="connsiteX688" fmla="*/ 295467 w 1993420"/>
                  <a:gd name="connsiteY688" fmla="*/ 765908 h 1061375"/>
                  <a:gd name="connsiteX689" fmla="*/ 291528 w 1993420"/>
                  <a:gd name="connsiteY689" fmla="*/ 848639 h 1061375"/>
                  <a:gd name="connsiteX690" fmla="*/ 299407 w 1993420"/>
                  <a:gd name="connsiteY690" fmla="*/ 840759 h 1061375"/>
                  <a:gd name="connsiteX691" fmla="*/ 291528 w 1993420"/>
                  <a:gd name="connsiteY691" fmla="*/ 848639 h 1061375"/>
                  <a:gd name="connsiteX692" fmla="*/ 303346 w 1993420"/>
                  <a:gd name="connsiteY692" fmla="*/ 817122 h 1061375"/>
                  <a:gd name="connsiteX693" fmla="*/ 311226 w 1993420"/>
                  <a:gd name="connsiteY693" fmla="*/ 813182 h 1061375"/>
                  <a:gd name="connsiteX694" fmla="*/ 303346 w 1993420"/>
                  <a:gd name="connsiteY694" fmla="*/ 817122 h 1061375"/>
                  <a:gd name="connsiteX695" fmla="*/ 311226 w 1993420"/>
                  <a:gd name="connsiteY695" fmla="*/ 844699 h 1061375"/>
                  <a:gd name="connsiteX696" fmla="*/ 311226 w 1993420"/>
                  <a:gd name="connsiteY696" fmla="*/ 844699 h 1061375"/>
                  <a:gd name="connsiteX697" fmla="*/ 319105 w 1993420"/>
                  <a:gd name="connsiteY697" fmla="*/ 840759 h 1061375"/>
                  <a:gd name="connsiteX698" fmla="*/ 307286 w 1993420"/>
                  <a:gd name="connsiteY698" fmla="*/ 848639 h 1061375"/>
                  <a:gd name="connsiteX699" fmla="*/ 311226 w 1993420"/>
                  <a:gd name="connsiteY699" fmla="*/ 844699 h 1061375"/>
                  <a:gd name="connsiteX700" fmla="*/ 307286 w 1993420"/>
                  <a:gd name="connsiteY700" fmla="*/ 903793 h 1061375"/>
                  <a:gd name="connsiteX701" fmla="*/ 307286 w 1993420"/>
                  <a:gd name="connsiteY701" fmla="*/ 903793 h 1061375"/>
                  <a:gd name="connsiteX702" fmla="*/ 319105 w 1993420"/>
                  <a:gd name="connsiteY702" fmla="*/ 899853 h 1061375"/>
                  <a:gd name="connsiteX703" fmla="*/ 307286 w 1993420"/>
                  <a:gd name="connsiteY703" fmla="*/ 903793 h 1061375"/>
                  <a:gd name="connsiteX704" fmla="*/ 315165 w 1993420"/>
                  <a:gd name="connsiteY704" fmla="*/ 848639 h 1061375"/>
                  <a:gd name="connsiteX705" fmla="*/ 323044 w 1993420"/>
                  <a:gd name="connsiteY705" fmla="*/ 844699 h 1061375"/>
                  <a:gd name="connsiteX706" fmla="*/ 315165 w 1993420"/>
                  <a:gd name="connsiteY706" fmla="*/ 848639 h 1061375"/>
                  <a:gd name="connsiteX707" fmla="*/ 342742 w 1993420"/>
                  <a:gd name="connsiteY707" fmla="*/ 955007 h 1061375"/>
                  <a:gd name="connsiteX708" fmla="*/ 342742 w 1993420"/>
                  <a:gd name="connsiteY708" fmla="*/ 955007 h 1061375"/>
                  <a:gd name="connsiteX709" fmla="*/ 342742 w 1993420"/>
                  <a:gd name="connsiteY709" fmla="*/ 955007 h 1061375"/>
                  <a:gd name="connsiteX710" fmla="*/ 326984 w 1993420"/>
                  <a:gd name="connsiteY710" fmla="*/ 840759 h 1061375"/>
                  <a:gd name="connsiteX711" fmla="*/ 334863 w 1993420"/>
                  <a:gd name="connsiteY711" fmla="*/ 836820 h 1061375"/>
                  <a:gd name="connsiteX712" fmla="*/ 323044 w 1993420"/>
                  <a:gd name="connsiteY712" fmla="*/ 832880 h 1061375"/>
                  <a:gd name="connsiteX713" fmla="*/ 334863 w 1993420"/>
                  <a:gd name="connsiteY713" fmla="*/ 832880 h 1061375"/>
                  <a:gd name="connsiteX714" fmla="*/ 350621 w 1993420"/>
                  <a:gd name="connsiteY714" fmla="*/ 840759 h 1061375"/>
                  <a:gd name="connsiteX715" fmla="*/ 326984 w 1993420"/>
                  <a:gd name="connsiteY715" fmla="*/ 840759 h 1061375"/>
                  <a:gd name="connsiteX716" fmla="*/ 354561 w 1993420"/>
                  <a:gd name="connsiteY716" fmla="*/ 1002282 h 1061375"/>
                  <a:gd name="connsiteX717" fmla="*/ 354561 w 1993420"/>
                  <a:gd name="connsiteY717" fmla="*/ 1002282 h 1061375"/>
                  <a:gd name="connsiteX718" fmla="*/ 354561 w 1993420"/>
                  <a:gd name="connsiteY718" fmla="*/ 1002282 h 1061375"/>
                  <a:gd name="connsiteX719" fmla="*/ 354561 w 1993420"/>
                  <a:gd name="connsiteY719" fmla="*/ 1006221 h 1061375"/>
                  <a:gd name="connsiteX720" fmla="*/ 354561 w 1993420"/>
                  <a:gd name="connsiteY720" fmla="*/ 1006221 h 1061375"/>
                  <a:gd name="connsiteX721" fmla="*/ 366380 w 1993420"/>
                  <a:gd name="connsiteY721" fmla="*/ 1002282 h 1061375"/>
                  <a:gd name="connsiteX722" fmla="*/ 354561 w 1993420"/>
                  <a:gd name="connsiteY722" fmla="*/ 1006221 h 1061375"/>
                  <a:gd name="connsiteX723" fmla="*/ 354561 w 1993420"/>
                  <a:gd name="connsiteY723" fmla="*/ 828941 h 1061375"/>
                  <a:gd name="connsiteX724" fmla="*/ 354561 w 1993420"/>
                  <a:gd name="connsiteY724" fmla="*/ 828941 h 1061375"/>
                  <a:gd name="connsiteX725" fmla="*/ 338802 w 1993420"/>
                  <a:gd name="connsiteY725" fmla="*/ 825001 h 1061375"/>
                  <a:gd name="connsiteX726" fmla="*/ 342742 w 1993420"/>
                  <a:gd name="connsiteY726" fmla="*/ 825001 h 1061375"/>
                  <a:gd name="connsiteX727" fmla="*/ 338802 w 1993420"/>
                  <a:gd name="connsiteY727" fmla="*/ 825001 h 1061375"/>
                  <a:gd name="connsiteX728" fmla="*/ 346682 w 1993420"/>
                  <a:gd name="connsiteY728" fmla="*/ 817122 h 1061375"/>
                  <a:gd name="connsiteX729" fmla="*/ 362440 w 1993420"/>
                  <a:gd name="connsiteY729" fmla="*/ 821062 h 1061375"/>
                  <a:gd name="connsiteX730" fmla="*/ 370319 w 1993420"/>
                  <a:gd name="connsiteY730" fmla="*/ 840759 h 1061375"/>
                  <a:gd name="connsiteX731" fmla="*/ 354561 w 1993420"/>
                  <a:gd name="connsiteY731" fmla="*/ 828941 h 1061375"/>
                  <a:gd name="connsiteX732" fmla="*/ 374259 w 1993420"/>
                  <a:gd name="connsiteY732" fmla="*/ 694995 h 1061375"/>
                  <a:gd name="connsiteX733" fmla="*/ 374259 w 1993420"/>
                  <a:gd name="connsiteY733" fmla="*/ 694995 h 1061375"/>
                  <a:gd name="connsiteX734" fmla="*/ 374259 w 1993420"/>
                  <a:gd name="connsiteY734" fmla="*/ 694995 h 1061375"/>
                  <a:gd name="connsiteX735" fmla="*/ 378198 w 1993420"/>
                  <a:gd name="connsiteY735" fmla="*/ 718633 h 1061375"/>
                  <a:gd name="connsiteX736" fmla="*/ 386078 w 1993420"/>
                  <a:gd name="connsiteY736" fmla="*/ 718633 h 1061375"/>
                  <a:gd name="connsiteX737" fmla="*/ 390017 w 1993420"/>
                  <a:gd name="connsiteY737" fmla="*/ 722572 h 1061375"/>
                  <a:gd name="connsiteX738" fmla="*/ 378198 w 1993420"/>
                  <a:gd name="connsiteY738" fmla="*/ 718633 h 1061375"/>
                  <a:gd name="connsiteX739" fmla="*/ 382138 w 1993420"/>
                  <a:gd name="connsiteY739" fmla="*/ 679237 h 1061375"/>
                  <a:gd name="connsiteX740" fmla="*/ 401836 w 1993420"/>
                  <a:gd name="connsiteY740" fmla="*/ 683177 h 1061375"/>
                  <a:gd name="connsiteX741" fmla="*/ 382138 w 1993420"/>
                  <a:gd name="connsiteY741" fmla="*/ 679237 h 1061375"/>
                  <a:gd name="connsiteX742" fmla="*/ 393957 w 1993420"/>
                  <a:gd name="connsiteY742" fmla="*/ 655600 h 1061375"/>
                  <a:gd name="connsiteX743" fmla="*/ 405775 w 1993420"/>
                  <a:gd name="connsiteY743" fmla="*/ 651660 h 1061375"/>
                  <a:gd name="connsiteX744" fmla="*/ 393957 w 1993420"/>
                  <a:gd name="connsiteY744" fmla="*/ 655600 h 1061375"/>
                  <a:gd name="connsiteX745" fmla="*/ 405775 w 1993420"/>
                  <a:gd name="connsiteY745" fmla="*/ 659539 h 1061375"/>
                  <a:gd name="connsiteX746" fmla="*/ 421533 w 1993420"/>
                  <a:gd name="connsiteY746" fmla="*/ 663479 h 1061375"/>
                  <a:gd name="connsiteX747" fmla="*/ 405775 w 1993420"/>
                  <a:gd name="connsiteY747" fmla="*/ 659539 h 1061375"/>
                  <a:gd name="connsiteX748" fmla="*/ 405775 w 1993420"/>
                  <a:gd name="connsiteY748" fmla="*/ 1014100 h 1061375"/>
                  <a:gd name="connsiteX749" fmla="*/ 425473 w 1993420"/>
                  <a:gd name="connsiteY749" fmla="*/ 1010161 h 1061375"/>
                  <a:gd name="connsiteX750" fmla="*/ 405775 w 1993420"/>
                  <a:gd name="connsiteY750" fmla="*/ 1014100 h 1061375"/>
                  <a:gd name="connsiteX751" fmla="*/ 437291 w 1993420"/>
                  <a:gd name="connsiteY751" fmla="*/ 1021979 h 1061375"/>
                  <a:gd name="connsiteX752" fmla="*/ 441231 w 1993420"/>
                  <a:gd name="connsiteY752" fmla="*/ 1018040 h 1061375"/>
                  <a:gd name="connsiteX753" fmla="*/ 437291 w 1993420"/>
                  <a:gd name="connsiteY753" fmla="*/ 1021979 h 1061375"/>
                  <a:gd name="connsiteX754" fmla="*/ 429412 w 1993420"/>
                  <a:gd name="connsiteY754" fmla="*/ 1014100 h 1061375"/>
                  <a:gd name="connsiteX755" fmla="*/ 429412 w 1993420"/>
                  <a:gd name="connsiteY755" fmla="*/ 1014100 h 1061375"/>
                  <a:gd name="connsiteX756" fmla="*/ 449110 w 1993420"/>
                  <a:gd name="connsiteY756" fmla="*/ 994403 h 1061375"/>
                  <a:gd name="connsiteX757" fmla="*/ 453050 w 1993420"/>
                  <a:gd name="connsiteY757" fmla="*/ 998342 h 1061375"/>
                  <a:gd name="connsiteX758" fmla="*/ 429412 w 1993420"/>
                  <a:gd name="connsiteY758" fmla="*/ 1014100 h 1061375"/>
                  <a:gd name="connsiteX759" fmla="*/ 453050 w 1993420"/>
                  <a:gd name="connsiteY759" fmla="*/ 616204 h 1061375"/>
                  <a:gd name="connsiteX760" fmla="*/ 456989 w 1993420"/>
                  <a:gd name="connsiteY760" fmla="*/ 616204 h 1061375"/>
                  <a:gd name="connsiteX761" fmla="*/ 453050 w 1993420"/>
                  <a:gd name="connsiteY761" fmla="*/ 616204 h 1061375"/>
                  <a:gd name="connsiteX762" fmla="*/ 460929 w 1993420"/>
                  <a:gd name="connsiteY762" fmla="*/ 1014100 h 1061375"/>
                  <a:gd name="connsiteX763" fmla="*/ 460929 w 1993420"/>
                  <a:gd name="connsiteY763" fmla="*/ 1014100 h 1061375"/>
                  <a:gd name="connsiteX764" fmla="*/ 460929 w 1993420"/>
                  <a:gd name="connsiteY764" fmla="*/ 1014100 h 1061375"/>
                  <a:gd name="connsiteX765" fmla="*/ 456989 w 1993420"/>
                  <a:gd name="connsiteY765" fmla="*/ 1006221 h 1061375"/>
                  <a:gd name="connsiteX766" fmla="*/ 460929 w 1993420"/>
                  <a:gd name="connsiteY766" fmla="*/ 1002282 h 1061375"/>
                  <a:gd name="connsiteX767" fmla="*/ 456989 w 1993420"/>
                  <a:gd name="connsiteY767" fmla="*/ 1006221 h 1061375"/>
                  <a:gd name="connsiteX768" fmla="*/ 456989 w 1993420"/>
                  <a:gd name="connsiteY768" fmla="*/ 1045617 h 1061375"/>
                  <a:gd name="connsiteX769" fmla="*/ 456989 w 1993420"/>
                  <a:gd name="connsiteY769" fmla="*/ 1045617 h 1061375"/>
                  <a:gd name="connsiteX770" fmla="*/ 456989 w 1993420"/>
                  <a:gd name="connsiteY770" fmla="*/ 1045617 h 1061375"/>
                  <a:gd name="connsiteX771" fmla="*/ 460929 w 1993420"/>
                  <a:gd name="connsiteY771" fmla="*/ 1041677 h 1061375"/>
                  <a:gd name="connsiteX772" fmla="*/ 460929 w 1993420"/>
                  <a:gd name="connsiteY772" fmla="*/ 1041677 h 1061375"/>
                  <a:gd name="connsiteX773" fmla="*/ 460929 w 1993420"/>
                  <a:gd name="connsiteY773" fmla="*/ 1041677 h 1061375"/>
                  <a:gd name="connsiteX774" fmla="*/ 484567 w 1993420"/>
                  <a:gd name="connsiteY774" fmla="*/ 1053496 h 1061375"/>
                  <a:gd name="connsiteX775" fmla="*/ 496385 w 1993420"/>
                  <a:gd name="connsiteY775" fmla="*/ 1049556 h 1061375"/>
                  <a:gd name="connsiteX776" fmla="*/ 488506 w 1993420"/>
                  <a:gd name="connsiteY776" fmla="*/ 1053496 h 1061375"/>
                  <a:gd name="connsiteX777" fmla="*/ 496385 w 1993420"/>
                  <a:gd name="connsiteY777" fmla="*/ 1061375 h 1061375"/>
                  <a:gd name="connsiteX778" fmla="*/ 484567 w 1993420"/>
                  <a:gd name="connsiteY778" fmla="*/ 1053496 h 1061375"/>
                  <a:gd name="connsiteX779" fmla="*/ 496385 w 1993420"/>
                  <a:gd name="connsiteY779" fmla="*/ 1053496 h 1061375"/>
                  <a:gd name="connsiteX780" fmla="*/ 496385 w 1993420"/>
                  <a:gd name="connsiteY780" fmla="*/ 1053496 h 1061375"/>
                  <a:gd name="connsiteX781" fmla="*/ 496385 w 1993420"/>
                  <a:gd name="connsiteY781" fmla="*/ 1053496 h 1061375"/>
                  <a:gd name="connsiteX782" fmla="*/ 523962 w 1993420"/>
                  <a:gd name="connsiteY782" fmla="*/ 1029859 h 1061375"/>
                  <a:gd name="connsiteX783" fmla="*/ 523962 w 1993420"/>
                  <a:gd name="connsiteY783" fmla="*/ 1029859 h 1061375"/>
                  <a:gd name="connsiteX784" fmla="*/ 523962 w 1993420"/>
                  <a:gd name="connsiteY784" fmla="*/ 1029859 h 1061375"/>
                  <a:gd name="connsiteX785" fmla="*/ 590935 w 1993420"/>
                  <a:gd name="connsiteY785" fmla="*/ 80423 h 1061375"/>
                  <a:gd name="connsiteX786" fmla="*/ 571237 w 1993420"/>
                  <a:gd name="connsiteY786" fmla="*/ 72544 h 1061375"/>
                  <a:gd name="connsiteX787" fmla="*/ 590935 w 1993420"/>
                  <a:gd name="connsiteY787" fmla="*/ 80423 h 1061375"/>
                  <a:gd name="connsiteX788" fmla="*/ 594874 w 1993420"/>
                  <a:gd name="connsiteY788" fmla="*/ 970765 h 1061375"/>
                  <a:gd name="connsiteX789" fmla="*/ 594874 w 1993420"/>
                  <a:gd name="connsiteY789" fmla="*/ 970765 h 1061375"/>
                  <a:gd name="connsiteX790" fmla="*/ 586995 w 1993420"/>
                  <a:gd name="connsiteY790" fmla="*/ 970765 h 1061375"/>
                  <a:gd name="connsiteX791" fmla="*/ 594874 w 1993420"/>
                  <a:gd name="connsiteY791" fmla="*/ 970765 h 1061375"/>
                  <a:gd name="connsiteX792" fmla="*/ 598814 w 1993420"/>
                  <a:gd name="connsiteY792" fmla="*/ 80423 h 1061375"/>
                  <a:gd name="connsiteX793" fmla="*/ 598814 w 1993420"/>
                  <a:gd name="connsiteY793" fmla="*/ 80423 h 1061375"/>
                  <a:gd name="connsiteX794" fmla="*/ 614572 w 1993420"/>
                  <a:gd name="connsiteY794" fmla="*/ 84363 h 1061375"/>
                  <a:gd name="connsiteX795" fmla="*/ 598814 w 1993420"/>
                  <a:gd name="connsiteY795" fmla="*/ 80423 h 1061375"/>
                  <a:gd name="connsiteX796" fmla="*/ 634270 w 1993420"/>
                  <a:gd name="connsiteY796" fmla="*/ 903793 h 1061375"/>
                  <a:gd name="connsiteX797" fmla="*/ 634270 w 1993420"/>
                  <a:gd name="connsiteY797" fmla="*/ 903793 h 1061375"/>
                  <a:gd name="connsiteX798" fmla="*/ 634270 w 1993420"/>
                  <a:gd name="connsiteY798" fmla="*/ 903793 h 1061375"/>
                  <a:gd name="connsiteX799" fmla="*/ 646089 w 1993420"/>
                  <a:gd name="connsiteY799" fmla="*/ 911672 h 1061375"/>
                  <a:gd name="connsiteX800" fmla="*/ 646089 w 1993420"/>
                  <a:gd name="connsiteY800" fmla="*/ 911672 h 1061375"/>
                  <a:gd name="connsiteX801" fmla="*/ 646089 w 1993420"/>
                  <a:gd name="connsiteY801" fmla="*/ 911672 h 1061375"/>
                  <a:gd name="connsiteX802" fmla="*/ 650028 w 1993420"/>
                  <a:gd name="connsiteY802" fmla="*/ 888034 h 1061375"/>
                  <a:gd name="connsiteX803" fmla="*/ 653968 w 1993420"/>
                  <a:gd name="connsiteY803" fmla="*/ 891974 h 1061375"/>
                  <a:gd name="connsiteX804" fmla="*/ 650028 w 1993420"/>
                  <a:gd name="connsiteY804" fmla="*/ 888034 h 1061375"/>
                  <a:gd name="connsiteX805" fmla="*/ 661847 w 1993420"/>
                  <a:gd name="connsiteY805" fmla="*/ 903793 h 1061375"/>
                  <a:gd name="connsiteX806" fmla="*/ 661847 w 1993420"/>
                  <a:gd name="connsiteY806" fmla="*/ 899853 h 1061375"/>
                  <a:gd name="connsiteX807" fmla="*/ 661847 w 1993420"/>
                  <a:gd name="connsiteY807" fmla="*/ 903793 h 1061375"/>
                  <a:gd name="connsiteX808" fmla="*/ 681545 w 1993420"/>
                  <a:gd name="connsiteY808" fmla="*/ 844699 h 1061375"/>
                  <a:gd name="connsiteX809" fmla="*/ 685484 w 1993420"/>
                  <a:gd name="connsiteY809" fmla="*/ 844699 h 1061375"/>
                  <a:gd name="connsiteX810" fmla="*/ 681545 w 1993420"/>
                  <a:gd name="connsiteY810" fmla="*/ 844699 h 1061375"/>
                  <a:gd name="connsiteX811" fmla="*/ 681545 w 1993420"/>
                  <a:gd name="connsiteY811" fmla="*/ 844699 h 1061375"/>
                  <a:gd name="connsiteX812" fmla="*/ 693363 w 1993420"/>
                  <a:gd name="connsiteY812" fmla="*/ 848639 h 1061375"/>
                  <a:gd name="connsiteX813" fmla="*/ 681545 w 1993420"/>
                  <a:gd name="connsiteY813" fmla="*/ 848639 h 1061375"/>
                  <a:gd name="connsiteX814" fmla="*/ 693363 w 1993420"/>
                  <a:gd name="connsiteY814" fmla="*/ 848639 h 1061375"/>
                  <a:gd name="connsiteX815" fmla="*/ 693363 w 1993420"/>
                  <a:gd name="connsiteY815" fmla="*/ 848639 h 1061375"/>
                  <a:gd name="connsiteX816" fmla="*/ 689424 w 1993420"/>
                  <a:gd name="connsiteY816" fmla="*/ 844699 h 1061375"/>
                  <a:gd name="connsiteX817" fmla="*/ 693363 w 1993420"/>
                  <a:gd name="connsiteY817" fmla="*/ 848639 h 1061375"/>
                  <a:gd name="connsiteX818" fmla="*/ 693363 w 1993420"/>
                  <a:gd name="connsiteY818" fmla="*/ 848639 h 1061375"/>
                  <a:gd name="connsiteX819" fmla="*/ 811550 w 1993420"/>
                  <a:gd name="connsiteY819" fmla="*/ 777726 h 1061375"/>
                  <a:gd name="connsiteX820" fmla="*/ 811550 w 1993420"/>
                  <a:gd name="connsiteY820" fmla="*/ 777726 h 1061375"/>
                  <a:gd name="connsiteX821" fmla="*/ 811550 w 1993420"/>
                  <a:gd name="connsiteY821" fmla="*/ 777726 h 1061375"/>
                  <a:gd name="connsiteX822" fmla="*/ 827309 w 1993420"/>
                  <a:gd name="connsiteY822" fmla="*/ 761968 h 1061375"/>
                  <a:gd name="connsiteX823" fmla="*/ 827309 w 1993420"/>
                  <a:gd name="connsiteY823" fmla="*/ 761968 h 1061375"/>
                  <a:gd name="connsiteX824" fmla="*/ 827309 w 1993420"/>
                  <a:gd name="connsiteY824" fmla="*/ 761968 h 1061375"/>
                  <a:gd name="connsiteX825" fmla="*/ 886402 w 1993420"/>
                  <a:gd name="connsiteY825" fmla="*/ 765908 h 1061375"/>
                  <a:gd name="connsiteX826" fmla="*/ 886402 w 1993420"/>
                  <a:gd name="connsiteY826" fmla="*/ 765908 h 1061375"/>
                  <a:gd name="connsiteX827" fmla="*/ 886402 w 1993420"/>
                  <a:gd name="connsiteY827" fmla="*/ 765908 h 1061375"/>
                  <a:gd name="connsiteX828" fmla="*/ 898221 w 1993420"/>
                  <a:gd name="connsiteY828" fmla="*/ 761968 h 1061375"/>
                  <a:gd name="connsiteX829" fmla="*/ 898221 w 1993420"/>
                  <a:gd name="connsiteY829" fmla="*/ 761968 h 1061375"/>
                  <a:gd name="connsiteX830" fmla="*/ 898221 w 1993420"/>
                  <a:gd name="connsiteY830" fmla="*/ 761968 h 1061375"/>
                  <a:gd name="connsiteX831" fmla="*/ 1000650 w 1993420"/>
                  <a:gd name="connsiteY831" fmla="*/ 64665 h 1061375"/>
                  <a:gd name="connsiteX832" fmla="*/ 1008529 w 1993420"/>
                  <a:gd name="connsiteY832" fmla="*/ 60725 h 1061375"/>
                  <a:gd name="connsiteX833" fmla="*/ 1000650 w 1993420"/>
                  <a:gd name="connsiteY833" fmla="*/ 64665 h 1061375"/>
                  <a:gd name="connsiteX834" fmla="*/ 1036106 w 1993420"/>
                  <a:gd name="connsiteY834" fmla="*/ 56786 h 1061375"/>
                  <a:gd name="connsiteX835" fmla="*/ 1008529 w 1993420"/>
                  <a:gd name="connsiteY835" fmla="*/ 48907 h 1061375"/>
                  <a:gd name="connsiteX836" fmla="*/ 1016408 w 1993420"/>
                  <a:gd name="connsiteY836" fmla="*/ 52846 h 1061375"/>
                  <a:gd name="connsiteX837" fmla="*/ 1016408 w 1993420"/>
                  <a:gd name="connsiteY837" fmla="*/ 52846 h 1061375"/>
                  <a:gd name="connsiteX838" fmla="*/ 1016408 w 1993420"/>
                  <a:gd name="connsiteY838" fmla="*/ 52846 h 1061375"/>
                  <a:gd name="connsiteX839" fmla="*/ 1036106 w 1993420"/>
                  <a:gd name="connsiteY839" fmla="*/ 56786 h 1061375"/>
                  <a:gd name="connsiteX840" fmla="*/ 1036106 w 1993420"/>
                  <a:gd name="connsiteY840" fmla="*/ 56786 h 1061375"/>
                  <a:gd name="connsiteX841" fmla="*/ 1032166 w 1993420"/>
                  <a:gd name="connsiteY841" fmla="*/ 41027 h 1061375"/>
                  <a:gd name="connsiteX842" fmla="*/ 1020347 w 1993420"/>
                  <a:gd name="connsiteY842" fmla="*/ 41027 h 1061375"/>
                  <a:gd name="connsiteX843" fmla="*/ 1059743 w 1993420"/>
                  <a:gd name="connsiteY843" fmla="*/ 41027 h 1061375"/>
                  <a:gd name="connsiteX844" fmla="*/ 1032166 w 1993420"/>
                  <a:gd name="connsiteY844" fmla="*/ 41027 h 1061375"/>
                  <a:gd name="connsiteX845" fmla="*/ 1103079 w 1993420"/>
                  <a:gd name="connsiteY845" fmla="*/ 44967 h 1061375"/>
                  <a:gd name="connsiteX846" fmla="*/ 1103079 w 1993420"/>
                  <a:gd name="connsiteY846" fmla="*/ 48907 h 1061375"/>
                  <a:gd name="connsiteX847" fmla="*/ 1091260 w 1993420"/>
                  <a:gd name="connsiteY847" fmla="*/ 41027 h 1061375"/>
                  <a:gd name="connsiteX848" fmla="*/ 1107018 w 1993420"/>
                  <a:gd name="connsiteY848" fmla="*/ 41027 h 1061375"/>
                  <a:gd name="connsiteX849" fmla="*/ 1103079 w 1993420"/>
                  <a:gd name="connsiteY849" fmla="*/ 44967 h 1061375"/>
                  <a:gd name="connsiteX850" fmla="*/ 1126716 w 1993420"/>
                  <a:gd name="connsiteY850" fmla="*/ 29209 h 1061375"/>
                  <a:gd name="connsiteX851" fmla="*/ 1126716 w 1993420"/>
                  <a:gd name="connsiteY851" fmla="*/ 29209 h 1061375"/>
                  <a:gd name="connsiteX852" fmla="*/ 1126716 w 1993420"/>
                  <a:gd name="connsiteY852" fmla="*/ 29209 h 1061375"/>
                  <a:gd name="connsiteX853" fmla="*/ 1122776 w 1993420"/>
                  <a:gd name="connsiteY853" fmla="*/ 29209 h 1061375"/>
                  <a:gd name="connsiteX854" fmla="*/ 1122776 w 1993420"/>
                  <a:gd name="connsiteY854" fmla="*/ 29209 h 1061375"/>
                  <a:gd name="connsiteX855" fmla="*/ 1122776 w 1993420"/>
                  <a:gd name="connsiteY855" fmla="*/ 29209 h 1061375"/>
                  <a:gd name="connsiteX856" fmla="*/ 1154293 w 1993420"/>
                  <a:gd name="connsiteY856" fmla="*/ 52846 h 1061375"/>
                  <a:gd name="connsiteX857" fmla="*/ 1130655 w 1993420"/>
                  <a:gd name="connsiteY857" fmla="*/ 44967 h 1061375"/>
                  <a:gd name="connsiteX858" fmla="*/ 1154293 w 1993420"/>
                  <a:gd name="connsiteY858" fmla="*/ 52846 h 1061375"/>
                  <a:gd name="connsiteX859" fmla="*/ 1154293 w 1993420"/>
                  <a:gd name="connsiteY859" fmla="*/ 52846 h 1061375"/>
                  <a:gd name="connsiteX860" fmla="*/ 1181870 w 1993420"/>
                  <a:gd name="connsiteY860" fmla="*/ 37088 h 1061375"/>
                  <a:gd name="connsiteX861" fmla="*/ 1197628 w 1993420"/>
                  <a:gd name="connsiteY861" fmla="*/ 33148 h 1061375"/>
                  <a:gd name="connsiteX862" fmla="*/ 1189749 w 1993420"/>
                  <a:gd name="connsiteY862" fmla="*/ 33148 h 1061375"/>
                  <a:gd name="connsiteX863" fmla="*/ 1197628 w 1993420"/>
                  <a:gd name="connsiteY863" fmla="*/ 41027 h 1061375"/>
                  <a:gd name="connsiteX864" fmla="*/ 1181870 w 1993420"/>
                  <a:gd name="connsiteY864" fmla="*/ 37088 h 1061375"/>
                  <a:gd name="connsiteX865" fmla="*/ 1355211 w 1993420"/>
                  <a:gd name="connsiteY865" fmla="*/ 427105 h 1061375"/>
                  <a:gd name="connsiteX866" fmla="*/ 1355211 w 1993420"/>
                  <a:gd name="connsiteY866" fmla="*/ 427105 h 1061375"/>
                  <a:gd name="connsiteX867" fmla="*/ 1347332 w 1993420"/>
                  <a:gd name="connsiteY867" fmla="*/ 431045 h 1061375"/>
                  <a:gd name="connsiteX868" fmla="*/ 1347332 w 1993420"/>
                  <a:gd name="connsiteY868" fmla="*/ 427105 h 1061375"/>
                  <a:gd name="connsiteX869" fmla="*/ 1355211 w 1993420"/>
                  <a:gd name="connsiteY869" fmla="*/ 427105 h 1061375"/>
                  <a:gd name="connsiteX870" fmla="*/ 1363090 w 1993420"/>
                  <a:gd name="connsiteY870" fmla="*/ 501957 h 1061375"/>
                  <a:gd name="connsiteX871" fmla="*/ 1363090 w 1993420"/>
                  <a:gd name="connsiteY871" fmla="*/ 501957 h 1061375"/>
                  <a:gd name="connsiteX872" fmla="*/ 1347332 w 1993420"/>
                  <a:gd name="connsiteY872" fmla="*/ 501957 h 1061375"/>
                  <a:gd name="connsiteX873" fmla="*/ 1370969 w 1993420"/>
                  <a:gd name="connsiteY873" fmla="*/ 501957 h 1061375"/>
                  <a:gd name="connsiteX874" fmla="*/ 1363090 w 1993420"/>
                  <a:gd name="connsiteY874" fmla="*/ 501957 h 1061375"/>
                  <a:gd name="connsiteX875" fmla="*/ 1363090 w 1993420"/>
                  <a:gd name="connsiteY875" fmla="*/ 501957 h 1061375"/>
                  <a:gd name="connsiteX876" fmla="*/ 1363090 w 1993420"/>
                  <a:gd name="connsiteY876" fmla="*/ 501957 h 1061375"/>
                  <a:gd name="connsiteX877" fmla="*/ 1363090 w 1993420"/>
                  <a:gd name="connsiteY877" fmla="*/ 501957 h 1061375"/>
                  <a:gd name="connsiteX878" fmla="*/ 1374908 w 1993420"/>
                  <a:gd name="connsiteY878" fmla="*/ 442863 h 1061375"/>
                  <a:gd name="connsiteX879" fmla="*/ 1374908 w 1993420"/>
                  <a:gd name="connsiteY879" fmla="*/ 442863 h 1061375"/>
                  <a:gd name="connsiteX880" fmla="*/ 1374908 w 1993420"/>
                  <a:gd name="connsiteY880" fmla="*/ 442863 h 1061375"/>
                  <a:gd name="connsiteX881" fmla="*/ 1378848 w 1993420"/>
                  <a:gd name="connsiteY881" fmla="*/ 446803 h 1061375"/>
                  <a:gd name="connsiteX882" fmla="*/ 1386727 w 1993420"/>
                  <a:gd name="connsiteY882" fmla="*/ 446803 h 1061375"/>
                  <a:gd name="connsiteX883" fmla="*/ 1378848 w 1993420"/>
                  <a:gd name="connsiteY883" fmla="*/ 446803 h 1061375"/>
                  <a:gd name="connsiteX884" fmla="*/ 1378848 w 1993420"/>
                  <a:gd name="connsiteY884" fmla="*/ 423165 h 1061375"/>
                  <a:gd name="connsiteX885" fmla="*/ 1390667 w 1993420"/>
                  <a:gd name="connsiteY885" fmla="*/ 423165 h 1061375"/>
                  <a:gd name="connsiteX886" fmla="*/ 1378848 w 1993420"/>
                  <a:gd name="connsiteY886" fmla="*/ 423165 h 1061375"/>
                  <a:gd name="connsiteX887" fmla="*/ 1422183 w 1993420"/>
                  <a:gd name="connsiteY887" fmla="*/ 395588 h 1061375"/>
                  <a:gd name="connsiteX888" fmla="*/ 1437942 w 1993420"/>
                  <a:gd name="connsiteY888" fmla="*/ 407407 h 1061375"/>
                  <a:gd name="connsiteX889" fmla="*/ 1422183 w 1993420"/>
                  <a:gd name="connsiteY889" fmla="*/ 395588 h 1061375"/>
                  <a:gd name="connsiteX890" fmla="*/ 1394606 w 1993420"/>
                  <a:gd name="connsiteY890" fmla="*/ 33148 h 1061375"/>
                  <a:gd name="connsiteX891" fmla="*/ 1382787 w 1993420"/>
                  <a:gd name="connsiteY891" fmla="*/ 33148 h 1061375"/>
                  <a:gd name="connsiteX892" fmla="*/ 1394606 w 1993420"/>
                  <a:gd name="connsiteY892" fmla="*/ 33148 h 1061375"/>
                  <a:gd name="connsiteX893" fmla="*/ 1437942 w 1993420"/>
                  <a:gd name="connsiteY893" fmla="*/ 64665 h 1061375"/>
                  <a:gd name="connsiteX894" fmla="*/ 1437942 w 1993420"/>
                  <a:gd name="connsiteY894" fmla="*/ 64665 h 1061375"/>
                  <a:gd name="connsiteX895" fmla="*/ 1469458 w 1993420"/>
                  <a:gd name="connsiteY895" fmla="*/ 64665 h 1061375"/>
                  <a:gd name="connsiteX896" fmla="*/ 1339453 w 1993420"/>
                  <a:gd name="connsiteY896" fmla="*/ 76484 h 1061375"/>
                  <a:gd name="connsiteX897" fmla="*/ 1437942 w 1993420"/>
                  <a:gd name="connsiteY897" fmla="*/ 64665 h 1061375"/>
                  <a:gd name="connsiteX898" fmla="*/ 1347332 w 1993420"/>
                  <a:gd name="connsiteY898" fmla="*/ 37088 h 1061375"/>
                  <a:gd name="connsiteX899" fmla="*/ 1339453 w 1993420"/>
                  <a:gd name="connsiteY899" fmla="*/ 41027 h 1061375"/>
                  <a:gd name="connsiteX900" fmla="*/ 1327634 w 1993420"/>
                  <a:gd name="connsiteY900" fmla="*/ 37088 h 1061375"/>
                  <a:gd name="connsiteX901" fmla="*/ 1347332 w 1993420"/>
                  <a:gd name="connsiteY901" fmla="*/ 37088 h 1061375"/>
                  <a:gd name="connsiteX902" fmla="*/ 1327634 w 1993420"/>
                  <a:gd name="connsiteY902" fmla="*/ 494078 h 1061375"/>
                  <a:gd name="connsiteX903" fmla="*/ 1339453 w 1993420"/>
                  <a:gd name="connsiteY903" fmla="*/ 501957 h 1061375"/>
                  <a:gd name="connsiteX904" fmla="*/ 1327634 w 1993420"/>
                  <a:gd name="connsiteY904" fmla="*/ 494078 h 1061375"/>
                  <a:gd name="connsiteX905" fmla="*/ 1327634 w 1993420"/>
                  <a:gd name="connsiteY905" fmla="*/ 494078 h 1061375"/>
                  <a:gd name="connsiteX906" fmla="*/ 1311876 w 1993420"/>
                  <a:gd name="connsiteY906" fmla="*/ 486198 h 1061375"/>
                  <a:gd name="connsiteX907" fmla="*/ 1323694 w 1993420"/>
                  <a:gd name="connsiteY907" fmla="*/ 490138 h 1061375"/>
                  <a:gd name="connsiteX908" fmla="*/ 1311876 w 1993420"/>
                  <a:gd name="connsiteY908" fmla="*/ 486198 h 1061375"/>
                  <a:gd name="connsiteX909" fmla="*/ 1300057 w 1993420"/>
                  <a:gd name="connsiteY909" fmla="*/ 41027 h 1061375"/>
                  <a:gd name="connsiteX910" fmla="*/ 1311876 w 1993420"/>
                  <a:gd name="connsiteY910" fmla="*/ 41027 h 1061375"/>
                  <a:gd name="connsiteX911" fmla="*/ 1300057 w 1993420"/>
                  <a:gd name="connsiteY911" fmla="*/ 41027 h 1061375"/>
                  <a:gd name="connsiteX912" fmla="*/ 1300057 w 1993420"/>
                  <a:gd name="connsiteY912" fmla="*/ 41027 h 1061375"/>
                  <a:gd name="connsiteX913" fmla="*/ 1307936 w 1993420"/>
                  <a:gd name="connsiteY913" fmla="*/ 482259 h 1061375"/>
                  <a:gd name="connsiteX914" fmla="*/ 1296117 w 1993420"/>
                  <a:gd name="connsiteY914" fmla="*/ 478319 h 1061375"/>
                  <a:gd name="connsiteX915" fmla="*/ 1296117 w 1993420"/>
                  <a:gd name="connsiteY915" fmla="*/ 478319 h 1061375"/>
                  <a:gd name="connsiteX916" fmla="*/ 1307936 w 1993420"/>
                  <a:gd name="connsiteY916" fmla="*/ 482259 h 1061375"/>
                  <a:gd name="connsiteX917" fmla="*/ 1307936 w 1993420"/>
                  <a:gd name="connsiteY917" fmla="*/ 525594 h 1061375"/>
                  <a:gd name="connsiteX918" fmla="*/ 1300057 w 1993420"/>
                  <a:gd name="connsiteY918" fmla="*/ 521655 h 1061375"/>
                  <a:gd name="connsiteX919" fmla="*/ 1300057 w 1993420"/>
                  <a:gd name="connsiteY919" fmla="*/ 521655 h 1061375"/>
                  <a:gd name="connsiteX920" fmla="*/ 1300057 w 1993420"/>
                  <a:gd name="connsiteY920" fmla="*/ 521655 h 1061375"/>
                  <a:gd name="connsiteX921" fmla="*/ 1307936 w 1993420"/>
                  <a:gd name="connsiteY921" fmla="*/ 525594 h 1061375"/>
                  <a:gd name="connsiteX922" fmla="*/ 1268540 w 1993420"/>
                  <a:gd name="connsiteY922" fmla="*/ 545292 h 1061375"/>
                  <a:gd name="connsiteX923" fmla="*/ 1288238 w 1993420"/>
                  <a:gd name="connsiteY923" fmla="*/ 525594 h 1061375"/>
                  <a:gd name="connsiteX924" fmla="*/ 1311876 w 1993420"/>
                  <a:gd name="connsiteY924" fmla="*/ 525594 h 1061375"/>
                  <a:gd name="connsiteX925" fmla="*/ 1296117 w 1993420"/>
                  <a:gd name="connsiteY925" fmla="*/ 529534 h 1061375"/>
                  <a:gd name="connsiteX926" fmla="*/ 1303996 w 1993420"/>
                  <a:gd name="connsiteY926" fmla="*/ 537413 h 1061375"/>
                  <a:gd name="connsiteX927" fmla="*/ 1276419 w 1993420"/>
                  <a:gd name="connsiteY927" fmla="*/ 549232 h 1061375"/>
                  <a:gd name="connsiteX928" fmla="*/ 1280359 w 1993420"/>
                  <a:gd name="connsiteY928" fmla="*/ 553171 h 1061375"/>
                  <a:gd name="connsiteX929" fmla="*/ 1268540 w 1993420"/>
                  <a:gd name="connsiteY929" fmla="*/ 545292 h 1061375"/>
                  <a:gd name="connsiteX930" fmla="*/ 1276419 w 1993420"/>
                  <a:gd name="connsiteY930" fmla="*/ 568929 h 1061375"/>
                  <a:gd name="connsiteX931" fmla="*/ 1311876 w 1993420"/>
                  <a:gd name="connsiteY931" fmla="*/ 564990 h 1061375"/>
                  <a:gd name="connsiteX932" fmla="*/ 1300057 w 1993420"/>
                  <a:gd name="connsiteY932" fmla="*/ 568929 h 1061375"/>
                  <a:gd name="connsiteX933" fmla="*/ 1276419 w 1993420"/>
                  <a:gd name="connsiteY933" fmla="*/ 568929 h 1061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</a:cxnLst>
                <a:rect l="l" t="t" r="r" b="b"/>
                <a:pathLst>
                  <a:path w="1993420" h="1061375">
                    <a:moveTo>
                      <a:pt x="1296117" y="635902"/>
                    </a:moveTo>
                    <a:cubicBezTo>
                      <a:pt x="1296117" y="635902"/>
                      <a:pt x="1296117" y="635902"/>
                      <a:pt x="1296117" y="635902"/>
                    </a:cubicBezTo>
                    <a:cubicBezTo>
                      <a:pt x="1311876" y="631962"/>
                      <a:pt x="1327634" y="631962"/>
                      <a:pt x="1339453" y="624083"/>
                    </a:cubicBezTo>
                    <a:cubicBezTo>
                      <a:pt x="1347332" y="620144"/>
                      <a:pt x="1351271" y="616204"/>
                      <a:pt x="1359150" y="620144"/>
                    </a:cubicBezTo>
                    <a:cubicBezTo>
                      <a:pt x="1359150" y="620144"/>
                      <a:pt x="1359150" y="616204"/>
                      <a:pt x="1359150" y="616204"/>
                    </a:cubicBezTo>
                    <a:cubicBezTo>
                      <a:pt x="1363090" y="616204"/>
                      <a:pt x="1374908" y="612265"/>
                      <a:pt x="1370969" y="608325"/>
                    </a:cubicBezTo>
                    <a:cubicBezTo>
                      <a:pt x="1394606" y="604385"/>
                      <a:pt x="1418244" y="592567"/>
                      <a:pt x="1441881" y="584688"/>
                    </a:cubicBezTo>
                    <a:cubicBezTo>
                      <a:pt x="1437942" y="584688"/>
                      <a:pt x="1437942" y="584688"/>
                      <a:pt x="1437942" y="580748"/>
                    </a:cubicBezTo>
                    <a:cubicBezTo>
                      <a:pt x="1441881" y="580748"/>
                      <a:pt x="1457640" y="584688"/>
                      <a:pt x="1449761" y="580748"/>
                    </a:cubicBezTo>
                    <a:cubicBezTo>
                      <a:pt x="1461579" y="580748"/>
                      <a:pt x="1473398" y="576809"/>
                      <a:pt x="1481277" y="572869"/>
                    </a:cubicBezTo>
                    <a:cubicBezTo>
                      <a:pt x="1469458" y="561050"/>
                      <a:pt x="1449761" y="572869"/>
                      <a:pt x="1437942" y="568929"/>
                    </a:cubicBezTo>
                    <a:cubicBezTo>
                      <a:pt x="1418244" y="564990"/>
                      <a:pt x="1394606" y="557111"/>
                      <a:pt x="1378848" y="561050"/>
                    </a:cubicBezTo>
                    <a:cubicBezTo>
                      <a:pt x="1378848" y="561050"/>
                      <a:pt x="1378848" y="557111"/>
                      <a:pt x="1382787" y="557111"/>
                    </a:cubicBezTo>
                    <a:cubicBezTo>
                      <a:pt x="1367029" y="553171"/>
                      <a:pt x="1347332" y="561050"/>
                      <a:pt x="1331574" y="564990"/>
                    </a:cubicBezTo>
                    <a:cubicBezTo>
                      <a:pt x="1335513" y="564990"/>
                      <a:pt x="1343392" y="561050"/>
                      <a:pt x="1343392" y="557111"/>
                    </a:cubicBezTo>
                    <a:cubicBezTo>
                      <a:pt x="1343392" y="553171"/>
                      <a:pt x="1339453" y="553171"/>
                      <a:pt x="1335513" y="553171"/>
                    </a:cubicBezTo>
                    <a:cubicBezTo>
                      <a:pt x="1343392" y="553171"/>
                      <a:pt x="1367029" y="553171"/>
                      <a:pt x="1382787" y="545292"/>
                    </a:cubicBezTo>
                    <a:cubicBezTo>
                      <a:pt x="1382787" y="545292"/>
                      <a:pt x="1378848" y="541352"/>
                      <a:pt x="1378848" y="541352"/>
                    </a:cubicBezTo>
                    <a:cubicBezTo>
                      <a:pt x="1386727" y="537413"/>
                      <a:pt x="1374908" y="529534"/>
                      <a:pt x="1374908" y="525594"/>
                    </a:cubicBezTo>
                    <a:cubicBezTo>
                      <a:pt x="1374908" y="525594"/>
                      <a:pt x="1370969" y="525594"/>
                      <a:pt x="1370969" y="525594"/>
                    </a:cubicBezTo>
                    <a:cubicBezTo>
                      <a:pt x="1374908" y="521655"/>
                      <a:pt x="1394606" y="517715"/>
                      <a:pt x="1382787" y="509836"/>
                    </a:cubicBezTo>
                    <a:cubicBezTo>
                      <a:pt x="1394606" y="513775"/>
                      <a:pt x="1410365" y="513775"/>
                      <a:pt x="1418244" y="521655"/>
                    </a:cubicBezTo>
                    <a:cubicBezTo>
                      <a:pt x="1426123" y="533473"/>
                      <a:pt x="1418244" y="545292"/>
                      <a:pt x="1434002" y="553171"/>
                    </a:cubicBezTo>
                    <a:cubicBezTo>
                      <a:pt x="1441881" y="557111"/>
                      <a:pt x="1453700" y="561050"/>
                      <a:pt x="1461579" y="561050"/>
                    </a:cubicBezTo>
                    <a:cubicBezTo>
                      <a:pt x="1473398" y="561050"/>
                      <a:pt x="1477337" y="541352"/>
                      <a:pt x="1481277" y="541352"/>
                    </a:cubicBezTo>
                    <a:cubicBezTo>
                      <a:pt x="1473398" y="553171"/>
                      <a:pt x="1481277" y="553171"/>
                      <a:pt x="1493095" y="557111"/>
                    </a:cubicBezTo>
                    <a:cubicBezTo>
                      <a:pt x="1500974" y="557111"/>
                      <a:pt x="1497035" y="568929"/>
                      <a:pt x="1508854" y="557111"/>
                    </a:cubicBezTo>
                    <a:cubicBezTo>
                      <a:pt x="1512793" y="553171"/>
                      <a:pt x="1516733" y="549232"/>
                      <a:pt x="1508854" y="549232"/>
                    </a:cubicBezTo>
                    <a:cubicBezTo>
                      <a:pt x="1512793" y="545292"/>
                      <a:pt x="1520672" y="545292"/>
                      <a:pt x="1512793" y="541352"/>
                    </a:cubicBezTo>
                    <a:cubicBezTo>
                      <a:pt x="1516733" y="537413"/>
                      <a:pt x="1520672" y="533473"/>
                      <a:pt x="1524612" y="533473"/>
                    </a:cubicBezTo>
                    <a:cubicBezTo>
                      <a:pt x="1520672" y="533473"/>
                      <a:pt x="1516733" y="529534"/>
                      <a:pt x="1512793" y="529534"/>
                    </a:cubicBezTo>
                    <a:cubicBezTo>
                      <a:pt x="1512793" y="529534"/>
                      <a:pt x="1516733" y="525594"/>
                      <a:pt x="1516733" y="525594"/>
                    </a:cubicBezTo>
                    <a:cubicBezTo>
                      <a:pt x="1516733" y="525594"/>
                      <a:pt x="1516733" y="525594"/>
                      <a:pt x="1520672" y="525594"/>
                    </a:cubicBezTo>
                    <a:cubicBezTo>
                      <a:pt x="1520672" y="517715"/>
                      <a:pt x="1520672" y="517715"/>
                      <a:pt x="1528552" y="513775"/>
                    </a:cubicBezTo>
                    <a:cubicBezTo>
                      <a:pt x="1528552" y="513775"/>
                      <a:pt x="1524612" y="513775"/>
                      <a:pt x="1520672" y="513775"/>
                    </a:cubicBezTo>
                    <a:cubicBezTo>
                      <a:pt x="1520672" y="513775"/>
                      <a:pt x="1524612" y="513775"/>
                      <a:pt x="1524612" y="509836"/>
                    </a:cubicBezTo>
                    <a:cubicBezTo>
                      <a:pt x="1512793" y="505896"/>
                      <a:pt x="1504914" y="509836"/>
                      <a:pt x="1497035" y="513775"/>
                    </a:cubicBezTo>
                    <a:cubicBezTo>
                      <a:pt x="1500974" y="501957"/>
                      <a:pt x="1508854" y="501957"/>
                      <a:pt x="1520672" y="498017"/>
                    </a:cubicBezTo>
                    <a:cubicBezTo>
                      <a:pt x="1520672" y="498017"/>
                      <a:pt x="1520672" y="498017"/>
                      <a:pt x="1520672" y="494078"/>
                    </a:cubicBezTo>
                    <a:cubicBezTo>
                      <a:pt x="1508854" y="494078"/>
                      <a:pt x="1497035" y="490138"/>
                      <a:pt x="1485216" y="494078"/>
                    </a:cubicBezTo>
                    <a:cubicBezTo>
                      <a:pt x="1489156" y="490138"/>
                      <a:pt x="1500974" y="486198"/>
                      <a:pt x="1504914" y="486198"/>
                    </a:cubicBezTo>
                    <a:cubicBezTo>
                      <a:pt x="1493095" y="478319"/>
                      <a:pt x="1469458" y="478319"/>
                      <a:pt x="1465519" y="466501"/>
                    </a:cubicBezTo>
                    <a:cubicBezTo>
                      <a:pt x="1453700" y="470440"/>
                      <a:pt x="1445821" y="458622"/>
                      <a:pt x="1430063" y="458622"/>
                    </a:cubicBezTo>
                    <a:cubicBezTo>
                      <a:pt x="1437942" y="454682"/>
                      <a:pt x="1437942" y="450742"/>
                      <a:pt x="1430063" y="442863"/>
                    </a:cubicBezTo>
                    <a:cubicBezTo>
                      <a:pt x="1434002" y="442863"/>
                      <a:pt x="1437942" y="438924"/>
                      <a:pt x="1437942" y="434984"/>
                    </a:cubicBezTo>
                    <a:cubicBezTo>
                      <a:pt x="1434002" y="434984"/>
                      <a:pt x="1430063" y="434984"/>
                      <a:pt x="1426123" y="434984"/>
                    </a:cubicBezTo>
                    <a:cubicBezTo>
                      <a:pt x="1430063" y="434984"/>
                      <a:pt x="1430063" y="431045"/>
                      <a:pt x="1434002" y="427105"/>
                    </a:cubicBezTo>
                    <a:cubicBezTo>
                      <a:pt x="1426123" y="423165"/>
                      <a:pt x="1410365" y="423165"/>
                      <a:pt x="1402485" y="419226"/>
                    </a:cubicBezTo>
                    <a:cubicBezTo>
                      <a:pt x="1414304" y="419226"/>
                      <a:pt x="1422183" y="411347"/>
                      <a:pt x="1434002" y="407407"/>
                    </a:cubicBezTo>
                    <a:cubicBezTo>
                      <a:pt x="1430063" y="411347"/>
                      <a:pt x="1430063" y="411347"/>
                      <a:pt x="1426123" y="415286"/>
                    </a:cubicBezTo>
                    <a:cubicBezTo>
                      <a:pt x="1445821" y="415286"/>
                      <a:pt x="1473398" y="427105"/>
                      <a:pt x="1493095" y="419226"/>
                    </a:cubicBezTo>
                    <a:cubicBezTo>
                      <a:pt x="1493095" y="419226"/>
                      <a:pt x="1493095" y="419226"/>
                      <a:pt x="1493095" y="415286"/>
                    </a:cubicBezTo>
                    <a:cubicBezTo>
                      <a:pt x="1481277" y="415286"/>
                      <a:pt x="1457640" y="411347"/>
                      <a:pt x="1449761" y="403468"/>
                    </a:cubicBezTo>
                    <a:cubicBezTo>
                      <a:pt x="1461579" y="403468"/>
                      <a:pt x="1469458" y="391649"/>
                      <a:pt x="1481277" y="391649"/>
                    </a:cubicBezTo>
                    <a:cubicBezTo>
                      <a:pt x="1473398" y="391649"/>
                      <a:pt x="1477337" y="395588"/>
                      <a:pt x="1473398" y="399528"/>
                    </a:cubicBezTo>
                    <a:cubicBezTo>
                      <a:pt x="1504914" y="415286"/>
                      <a:pt x="1524612" y="415286"/>
                      <a:pt x="1556129" y="407407"/>
                    </a:cubicBezTo>
                    <a:cubicBezTo>
                      <a:pt x="1564008" y="407407"/>
                      <a:pt x="1591585" y="411347"/>
                      <a:pt x="1591585" y="403468"/>
                    </a:cubicBezTo>
                    <a:cubicBezTo>
                      <a:pt x="1591585" y="395588"/>
                      <a:pt x="1599464" y="391649"/>
                      <a:pt x="1603403" y="383770"/>
                    </a:cubicBezTo>
                    <a:cubicBezTo>
                      <a:pt x="1587645" y="383770"/>
                      <a:pt x="1571887" y="375891"/>
                      <a:pt x="1560068" y="375891"/>
                    </a:cubicBezTo>
                    <a:cubicBezTo>
                      <a:pt x="1544310" y="383770"/>
                      <a:pt x="1560068" y="387709"/>
                      <a:pt x="1552189" y="391649"/>
                    </a:cubicBezTo>
                    <a:cubicBezTo>
                      <a:pt x="1552189" y="383770"/>
                      <a:pt x="1548250" y="379830"/>
                      <a:pt x="1540370" y="375891"/>
                    </a:cubicBezTo>
                    <a:cubicBezTo>
                      <a:pt x="1544310" y="375891"/>
                      <a:pt x="1552189" y="371951"/>
                      <a:pt x="1548250" y="368011"/>
                    </a:cubicBezTo>
                    <a:cubicBezTo>
                      <a:pt x="1560068" y="368011"/>
                      <a:pt x="1564008" y="375891"/>
                      <a:pt x="1583706" y="375891"/>
                    </a:cubicBezTo>
                    <a:cubicBezTo>
                      <a:pt x="1595524" y="375891"/>
                      <a:pt x="1611282" y="371951"/>
                      <a:pt x="1623101" y="371951"/>
                    </a:cubicBezTo>
                    <a:cubicBezTo>
                      <a:pt x="1615222" y="371951"/>
                      <a:pt x="1611282" y="364072"/>
                      <a:pt x="1607343" y="360132"/>
                    </a:cubicBezTo>
                    <a:cubicBezTo>
                      <a:pt x="1623101" y="360132"/>
                      <a:pt x="1630980" y="375891"/>
                      <a:pt x="1650678" y="364072"/>
                    </a:cubicBezTo>
                    <a:cubicBezTo>
                      <a:pt x="1662497" y="360132"/>
                      <a:pt x="1662497" y="356193"/>
                      <a:pt x="1674316" y="348314"/>
                    </a:cubicBezTo>
                    <a:cubicBezTo>
                      <a:pt x="1670376" y="344374"/>
                      <a:pt x="1662497" y="344374"/>
                      <a:pt x="1654618" y="348314"/>
                    </a:cubicBezTo>
                    <a:cubicBezTo>
                      <a:pt x="1654618" y="348314"/>
                      <a:pt x="1654618" y="344374"/>
                      <a:pt x="1654618" y="344374"/>
                    </a:cubicBezTo>
                    <a:cubicBezTo>
                      <a:pt x="1646739" y="344374"/>
                      <a:pt x="1634920" y="348314"/>
                      <a:pt x="1627041" y="344374"/>
                    </a:cubicBezTo>
                    <a:cubicBezTo>
                      <a:pt x="1630980" y="344374"/>
                      <a:pt x="1634920" y="340435"/>
                      <a:pt x="1642799" y="336495"/>
                    </a:cubicBezTo>
                    <a:cubicBezTo>
                      <a:pt x="1638859" y="332555"/>
                      <a:pt x="1638859" y="332555"/>
                      <a:pt x="1634920" y="332555"/>
                    </a:cubicBezTo>
                    <a:cubicBezTo>
                      <a:pt x="1634920" y="332555"/>
                      <a:pt x="1638859" y="328616"/>
                      <a:pt x="1634920" y="328616"/>
                    </a:cubicBezTo>
                    <a:cubicBezTo>
                      <a:pt x="1619161" y="320737"/>
                      <a:pt x="1623101" y="332555"/>
                      <a:pt x="1607343" y="336495"/>
                    </a:cubicBezTo>
                    <a:cubicBezTo>
                      <a:pt x="1607343" y="328616"/>
                      <a:pt x="1615222" y="324676"/>
                      <a:pt x="1619161" y="324676"/>
                    </a:cubicBezTo>
                    <a:cubicBezTo>
                      <a:pt x="1615222" y="320737"/>
                      <a:pt x="1611282" y="316797"/>
                      <a:pt x="1607343" y="316797"/>
                    </a:cubicBezTo>
                    <a:cubicBezTo>
                      <a:pt x="1615222" y="316797"/>
                      <a:pt x="1623101" y="316797"/>
                      <a:pt x="1630980" y="316797"/>
                    </a:cubicBezTo>
                    <a:cubicBezTo>
                      <a:pt x="1638859" y="316797"/>
                      <a:pt x="1630980" y="320737"/>
                      <a:pt x="1634920" y="320737"/>
                    </a:cubicBezTo>
                    <a:cubicBezTo>
                      <a:pt x="1662497" y="328616"/>
                      <a:pt x="1654618" y="304978"/>
                      <a:pt x="1662497" y="297099"/>
                    </a:cubicBezTo>
                    <a:cubicBezTo>
                      <a:pt x="1654618" y="289220"/>
                      <a:pt x="1650678" y="289220"/>
                      <a:pt x="1642799" y="285281"/>
                    </a:cubicBezTo>
                    <a:cubicBezTo>
                      <a:pt x="1662497" y="281341"/>
                      <a:pt x="1666437" y="277401"/>
                      <a:pt x="1642799" y="273462"/>
                    </a:cubicBezTo>
                    <a:cubicBezTo>
                      <a:pt x="1650678" y="273462"/>
                      <a:pt x="1646739" y="269522"/>
                      <a:pt x="1654618" y="269522"/>
                    </a:cubicBezTo>
                    <a:cubicBezTo>
                      <a:pt x="1642799" y="265583"/>
                      <a:pt x="1638859" y="273462"/>
                      <a:pt x="1630980" y="273462"/>
                    </a:cubicBezTo>
                    <a:cubicBezTo>
                      <a:pt x="1638859" y="273462"/>
                      <a:pt x="1634920" y="265583"/>
                      <a:pt x="1638859" y="261643"/>
                    </a:cubicBezTo>
                    <a:cubicBezTo>
                      <a:pt x="1638859" y="261643"/>
                      <a:pt x="1607343" y="269522"/>
                      <a:pt x="1627041" y="273462"/>
                    </a:cubicBezTo>
                    <a:cubicBezTo>
                      <a:pt x="1619161" y="277401"/>
                      <a:pt x="1611282" y="277401"/>
                      <a:pt x="1603403" y="277401"/>
                    </a:cubicBezTo>
                    <a:cubicBezTo>
                      <a:pt x="1603403" y="277401"/>
                      <a:pt x="1607343" y="273462"/>
                      <a:pt x="1607343" y="273462"/>
                    </a:cubicBezTo>
                    <a:cubicBezTo>
                      <a:pt x="1607343" y="273462"/>
                      <a:pt x="1603403" y="269522"/>
                      <a:pt x="1603403" y="269522"/>
                    </a:cubicBezTo>
                    <a:cubicBezTo>
                      <a:pt x="1607343" y="269522"/>
                      <a:pt x="1607343" y="269522"/>
                      <a:pt x="1611282" y="265583"/>
                    </a:cubicBezTo>
                    <a:cubicBezTo>
                      <a:pt x="1599464" y="261643"/>
                      <a:pt x="1587645" y="261643"/>
                      <a:pt x="1579766" y="257704"/>
                    </a:cubicBezTo>
                    <a:cubicBezTo>
                      <a:pt x="1595524" y="245885"/>
                      <a:pt x="1595524" y="261643"/>
                      <a:pt x="1611282" y="261643"/>
                    </a:cubicBezTo>
                    <a:cubicBezTo>
                      <a:pt x="1611282" y="261643"/>
                      <a:pt x="1607343" y="261643"/>
                      <a:pt x="1607343" y="265583"/>
                    </a:cubicBezTo>
                    <a:cubicBezTo>
                      <a:pt x="1615222" y="269522"/>
                      <a:pt x="1623101" y="269522"/>
                      <a:pt x="1630980" y="261643"/>
                    </a:cubicBezTo>
                    <a:cubicBezTo>
                      <a:pt x="1627041" y="261643"/>
                      <a:pt x="1627041" y="261643"/>
                      <a:pt x="1623101" y="261643"/>
                    </a:cubicBezTo>
                    <a:cubicBezTo>
                      <a:pt x="1630980" y="257704"/>
                      <a:pt x="1638859" y="257704"/>
                      <a:pt x="1646739" y="253764"/>
                    </a:cubicBezTo>
                    <a:cubicBezTo>
                      <a:pt x="1646739" y="253764"/>
                      <a:pt x="1642799" y="253764"/>
                      <a:pt x="1642799" y="253764"/>
                    </a:cubicBezTo>
                    <a:cubicBezTo>
                      <a:pt x="1654618" y="253764"/>
                      <a:pt x="1741288" y="273462"/>
                      <a:pt x="1729469" y="245885"/>
                    </a:cubicBezTo>
                    <a:cubicBezTo>
                      <a:pt x="1721590" y="230127"/>
                      <a:pt x="1705832" y="241945"/>
                      <a:pt x="1694014" y="241945"/>
                    </a:cubicBezTo>
                    <a:cubicBezTo>
                      <a:pt x="1686134" y="241945"/>
                      <a:pt x="1666437" y="234066"/>
                      <a:pt x="1662497" y="230127"/>
                    </a:cubicBezTo>
                    <a:cubicBezTo>
                      <a:pt x="1662497" y="230127"/>
                      <a:pt x="1666437" y="230127"/>
                      <a:pt x="1666437" y="230127"/>
                    </a:cubicBezTo>
                    <a:cubicBezTo>
                      <a:pt x="1658557" y="226187"/>
                      <a:pt x="1697953" y="234066"/>
                      <a:pt x="1658557" y="222248"/>
                    </a:cubicBezTo>
                    <a:cubicBezTo>
                      <a:pt x="1674316" y="222248"/>
                      <a:pt x="1690074" y="226187"/>
                      <a:pt x="1705832" y="226187"/>
                    </a:cubicBezTo>
                    <a:cubicBezTo>
                      <a:pt x="1697953" y="210429"/>
                      <a:pt x="1682195" y="206489"/>
                      <a:pt x="1666437" y="210429"/>
                    </a:cubicBezTo>
                    <a:cubicBezTo>
                      <a:pt x="1666437" y="210429"/>
                      <a:pt x="1666437" y="210429"/>
                      <a:pt x="1670376" y="210429"/>
                    </a:cubicBezTo>
                    <a:cubicBezTo>
                      <a:pt x="1670376" y="210429"/>
                      <a:pt x="1670376" y="210429"/>
                      <a:pt x="1670376" y="206489"/>
                    </a:cubicBezTo>
                    <a:cubicBezTo>
                      <a:pt x="1666437" y="206489"/>
                      <a:pt x="1666437" y="210429"/>
                      <a:pt x="1666437" y="210429"/>
                    </a:cubicBezTo>
                    <a:cubicBezTo>
                      <a:pt x="1666437" y="210429"/>
                      <a:pt x="1666437" y="210429"/>
                      <a:pt x="1670376" y="210429"/>
                    </a:cubicBezTo>
                    <a:cubicBezTo>
                      <a:pt x="1670376" y="210429"/>
                      <a:pt x="1666437" y="210429"/>
                      <a:pt x="1666437" y="210429"/>
                    </a:cubicBezTo>
                    <a:cubicBezTo>
                      <a:pt x="1666437" y="210429"/>
                      <a:pt x="1666437" y="210429"/>
                      <a:pt x="1670376" y="210429"/>
                    </a:cubicBezTo>
                    <a:cubicBezTo>
                      <a:pt x="1658557" y="206489"/>
                      <a:pt x="1646739" y="202550"/>
                      <a:pt x="1638859" y="214368"/>
                    </a:cubicBezTo>
                    <a:cubicBezTo>
                      <a:pt x="1638859" y="214368"/>
                      <a:pt x="1642799" y="214368"/>
                      <a:pt x="1642799" y="210429"/>
                    </a:cubicBezTo>
                    <a:cubicBezTo>
                      <a:pt x="1630980" y="218308"/>
                      <a:pt x="1634920" y="218308"/>
                      <a:pt x="1619161" y="218308"/>
                    </a:cubicBezTo>
                    <a:cubicBezTo>
                      <a:pt x="1627041" y="210429"/>
                      <a:pt x="1638859" y="206489"/>
                      <a:pt x="1646739" y="202550"/>
                    </a:cubicBezTo>
                    <a:cubicBezTo>
                      <a:pt x="1646739" y="202550"/>
                      <a:pt x="1646739" y="202550"/>
                      <a:pt x="1642799" y="202550"/>
                    </a:cubicBezTo>
                    <a:cubicBezTo>
                      <a:pt x="1650678" y="198610"/>
                      <a:pt x="1650678" y="186791"/>
                      <a:pt x="1662497" y="186791"/>
                    </a:cubicBezTo>
                    <a:cubicBezTo>
                      <a:pt x="1662497" y="186791"/>
                      <a:pt x="1658557" y="182852"/>
                      <a:pt x="1658557" y="182852"/>
                    </a:cubicBezTo>
                    <a:cubicBezTo>
                      <a:pt x="1682195" y="174973"/>
                      <a:pt x="1713711" y="171033"/>
                      <a:pt x="1737348" y="155275"/>
                    </a:cubicBezTo>
                    <a:cubicBezTo>
                      <a:pt x="1729469" y="151335"/>
                      <a:pt x="1721590" y="155275"/>
                      <a:pt x="1717651" y="159214"/>
                    </a:cubicBezTo>
                    <a:cubicBezTo>
                      <a:pt x="1725530" y="151335"/>
                      <a:pt x="1725530" y="139517"/>
                      <a:pt x="1745228" y="139517"/>
                    </a:cubicBezTo>
                    <a:cubicBezTo>
                      <a:pt x="1764926" y="135577"/>
                      <a:pt x="1784624" y="135577"/>
                      <a:pt x="1804321" y="127698"/>
                    </a:cubicBezTo>
                    <a:cubicBezTo>
                      <a:pt x="1800382" y="127698"/>
                      <a:pt x="1800382" y="123758"/>
                      <a:pt x="1796442" y="123758"/>
                    </a:cubicBezTo>
                    <a:cubicBezTo>
                      <a:pt x="1816140" y="123758"/>
                      <a:pt x="1835838" y="119819"/>
                      <a:pt x="1855535" y="111940"/>
                    </a:cubicBezTo>
                    <a:cubicBezTo>
                      <a:pt x="1831898" y="104061"/>
                      <a:pt x="1808261" y="108000"/>
                      <a:pt x="1784624" y="108000"/>
                    </a:cubicBezTo>
                    <a:cubicBezTo>
                      <a:pt x="1812200" y="104061"/>
                      <a:pt x="1835838" y="108000"/>
                      <a:pt x="1863415" y="104061"/>
                    </a:cubicBezTo>
                    <a:cubicBezTo>
                      <a:pt x="1875233" y="100121"/>
                      <a:pt x="1894931" y="104061"/>
                      <a:pt x="1902811" y="96181"/>
                    </a:cubicBezTo>
                    <a:cubicBezTo>
                      <a:pt x="1898871" y="96181"/>
                      <a:pt x="1898871" y="96181"/>
                      <a:pt x="1894931" y="96181"/>
                    </a:cubicBezTo>
                    <a:cubicBezTo>
                      <a:pt x="1922508" y="88302"/>
                      <a:pt x="1969783" y="100121"/>
                      <a:pt x="1993420" y="76484"/>
                    </a:cubicBezTo>
                    <a:cubicBezTo>
                      <a:pt x="1934327" y="72544"/>
                      <a:pt x="1883113" y="64665"/>
                      <a:pt x="1824019" y="68604"/>
                    </a:cubicBezTo>
                    <a:cubicBezTo>
                      <a:pt x="1824019" y="68604"/>
                      <a:pt x="1827959" y="72544"/>
                      <a:pt x="1827959" y="72544"/>
                    </a:cubicBezTo>
                    <a:cubicBezTo>
                      <a:pt x="1816140" y="72544"/>
                      <a:pt x="1812200" y="80423"/>
                      <a:pt x="1796442" y="80423"/>
                    </a:cubicBezTo>
                    <a:cubicBezTo>
                      <a:pt x="1776744" y="80423"/>
                      <a:pt x="1760986" y="80423"/>
                      <a:pt x="1741288" y="80423"/>
                    </a:cubicBezTo>
                    <a:cubicBezTo>
                      <a:pt x="1745228" y="76484"/>
                      <a:pt x="1749167" y="76484"/>
                      <a:pt x="1753107" y="76484"/>
                    </a:cubicBezTo>
                    <a:cubicBezTo>
                      <a:pt x="1753107" y="76484"/>
                      <a:pt x="1753107" y="76484"/>
                      <a:pt x="1753107" y="72544"/>
                    </a:cubicBezTo>
                    <a:cubicBezTo>
                      <a:pt x="1741288" y="72544"/>
                      <a:pt x="1737348" y="68604"/>
                      <a:pt x="1721590" y="72544"/>
                    </a:cubicBezTo>
                    <a:cubicBezTo>
                      <a:pt x="1725530" y="76484"/>
                      <a:pt x="1717651" y="76484"/>
                      <a:pt x="1725530" y="76484"/>
                    </a:cubicBezTo>
                    <a:cubicBezTo>
                      <a:pt x="1717651" y="76484"/>
                      <a:pt x="1611282" y="108000"/>
                      <a:pt x="1611282" y="108000"/>
                    </a:cubicBezTo>
                    <a:cubicBezTo>
                      <a:pt x="1630980" y="100121"/>
                      <a:pt x="1658557" y="92242"/>
                      <a:pt x="1678255" y="84363"/>
                    </a:cubicBezTo>
                    <a:cubicBezTo>
                      <a:pt x="1697953" y="76484"/>
                      <a:pt x="1701893" y="56786"/>
                      <a:pt x="1674316" y="56786"/>
                    </a:cubicBezTo>
                    <a:cubicBezTo>
                      <a:pt x="1627041" y="60725"/>
                      <a:pt x="1571887" y="88302"/>
                      <a:pt x="1524612" y="80423"/>
                    </a:cubicBezTo>
                    <a:cubicBezTo>
                      <a:pt x="1544310" y="72544"/>
                      <a:pt x="1583706" y="84363"/>
                      <a:pt x="1599464" y="64665"/>
                    </a:cubicBezTo>
                    <a:cubicBezTo>
                      <a:pt x="1595524" y="60725"/>
                      <a:pt x="1587645" y="60725"/>
                      <a:pt x="1583706" y="56786"/>
                    </a:cubicBezTo>
                    <a:cubicBezTo>
                      <a:pt x="1595524" y="56786"/>
                      <a:pt x="1603403" y="56786"/>
                      <a:pt x="1615222" y="52846"/>
                    </a:cubicBezTo>
                    <a:cubicBezTo>
                      <a:pt x="1650678" y="48907"/>
                      <a:pt x="1697953" y="56786"/>
                      <a:pt x="1729469" y="37088"/>
                    </a:cubicBezTo>
                    <a:cubicBezTo>
                      <a:pt x="1705832" y="25269"/>
                      <a:pt x="1682195" y="29209"/>
                      <a:pt x="1654618" y="29209"/>
                    </a:cubicBezTo>
                    <a:cubicBezTo>
                      <a:pt x="1654618" y="29209"/>
                      <a:pt x="1658557" y="29209"/>
                      <a:pt x="1658557" y="25269"/>
                    </a:cubicBezTo>
                    <a:cubicBezTo>
                      <a:pt x="1650678" y="21330"/>
                      <a:pt x="1642799" y="21330"/>
                      <a:pt x="1630980" y="21330"/>
                    </a:cubicBezTo>
                    <a:cubicBezTo>
                      <a:pt x="1630980" y="17390"/>
                      <a:pt x="1615222" y="13451"/>
                      <a:pt x="1603403" y="13451"/>
                    </a:cubicBezTo>
                    <a:cubicBezTo>
                      <a:pt x="1607343" y="13451"/>
                      <a:pt x="1607343" y="13451"/>
                      <a:pt x="1611282" y="13451"/>
                    </a:cubicBezTo>
                    <a:cubicBezTo>
                      <a:pt x="1579766" y="-2308"/>
                      <a:pt x="1540370" y="5571"/>
                      <a:pt x="1508854" y="5571"/>
                    </a:cubicBezTo>
                    <a:cubicBezTo>
                      <a:pt x="1461579" y="1632"/>
                      <a:pt x="1410365" y="-2308"/>
                      <a:pt x="1363090" y="1632"/>
                    </a:cubicBezTo>
                    <a:cubicBezTo>
                      <a:pt x="1363090" y="1632"/>
                      <a:pt x="1367029" y="1632"/>
                      <a:pt x="1367029" y="5571"/>
                    </a:cubicBezTo>
                    <a:cubicBezTo>
                      <a:pt x="1343392" y="1632"/>
                      <a:pt x="1303996" y="-2308"/>
                      <a:pt x="1284298" y="5571"/>
                    </a:cubicBezTo>
                    <a:cubicBezTo>
                      <a:pt x="1288238" y="9511"/>
                      <a:pt x="1276419" y="5571"/>
                      <a:pt x="1288238" y="9511"/>
                    </a:cubicBezTo>
                    <a:cubicBezTo>
                      <a:pt x="1268540" y="9511"/>
                      <a:pt x="1244903" y="9511"/>
                      <a:pt x="1225205" y="5571"/>
                    </a:cubicBezTo>
                    <a:cubicBezTo>
                      <a:pt x="1225205" y="13451"/>
                      <a:pt x="1233084" y="17390"/>
                      <a:pt x="1240963" y="17390"/>
                    </a:cubicBezTo>
                    <a:cubicBezTo>
                      <a:pt x="1229145" y="17390"/>
                      <a:pt x="1225205" y="17390"/>
                      <a:pt x="1213387" y="13451"/>
                    </a:cubicBezTo>
                    <a:cubicBezTo>
                      <a:pt x="1217326" y="13451"/>
                      <a:pt x="1217326" y="9511"/>
                      <a:pt x="1221266" y="9511"/>
                    </a:cubicBezTo>
                    <a:cubicBezTo>
                      <a:pt x="1209447" y="5571"/>
                      <a:pt x="1177930" y="9511"/>
                      <a:pt x="1170051" y="17390"/>
                    </a:cubicBezTo>
                    <a:cubicBezTo>
                      <a:pt x="1173991" y="17390"/>
                      <a:pt x="1173991" y="17390"/>
                      <a:pt x="1177930" y="17390"/>
                    </a:cubicBezTo>
                    <a:cubicBezTo>
                      <a:pt x="1158232" y="21330"/>
                      <a:pt x="1142474" y="17390"/>
                      <a:pt x="1122776" y="13451"/>
                    </a:cubicBezTo>
                    <a:cubicBezTo>
                      <a:pt x="1091260" y="9511"/>
                      <a:pt x="1063683" y="25269"/>
                      <a:pt x="1028226" y="17390"/>
                    </a:cubicBezTo>
                    <a:cubicBezTo>
                      <a:pt x="1036106" y="21330"/>
                      <a:pt x="1008529" y="17390"/>
                      <a:pt x="1036106" y="21330"/>
                    </a:cubicBezTo>
                    <a:cubicBezTo>
                      <a:pt x="1016408" y="21330"/>
                      <a:pt x="1000650" y="21330"/>
                      <a:pt x="984892" y="25269"/>
                    </a:cubicBezTo>
                    <a:cubicBezTo>
                      <a:pt x="992771" y="25269"/>
                      <a:pt x="984892" y="25269"/>
                      <a:pt x="973073" y="25269"/>
                    </a:cubicBezTo>
                    <a:cubicBezTo>
                      <a:pt x="973073" y="25269"/>
                      <a:pt x="973073" y="25269"/>
                      <a:pt x="973073" y="25269"/>
                    </a:cubicBezTo>
                    <a:cubicBezTo>
                      <a:pt x="988831" y="29209"/>
                      <a:pt x="1000650" y="29209"/>
                      <a:pt x="1016408" y="29209"/>
                    </a:cubicBezTo>
                    <a:cubicBezTo>
                      <a:pt x="996710" y="37088"/>
                      <a:pt x="969133" y="29209"/>
                      <a:pt x="949435" y="33148"/>
                    </a:cubicBezTo>
                    <a:cubicBezTo>
                      <a:pt x="973073" y="44967"/>
                      <a:pt x="992771" y="52846"/>
                      <a:pt x="1020347" y="52846"/>
                    </a:cubicBezTo>
                    <a:cubicBezTo>
                      <a:pt x="1020347" y="52846"/>
                      <a:pt x="1016408" y="52846"/>
                      <a:pt x="1016408" y="56786"/>
                    </a:cubicBezTo>
                    <a:cubicBezTo>
                      <a:pt x="1020347" y="56786"/>
                      <a:pt x="1020347" y="56786"/>
                      <a:pt x="1024287" y="56786"/>
                    </a:cubicBezTo>
                    <a:cubicBezTo>
                      <a:pt x="1024287" y="56786"/>
                      <a:pt x="1024287" y="60725"/>
                      <a:pt x="1024287" y="60725"/>
                    </a:cubicBezTo>
                    <a:cubicBezTo>
                      <a:pt x="992771" y="64665"/>
                      <a:pt x="961254" y="48907"/>
                      <a:pt x="929737" y="41027"/>
                    </a:cubicBezTo>
                    <a:cubicBezTo>
                      <a:pt x="933677" y="41027"/>
                      <a:pt x="933677" y="37088"/>
                      <a:pt x="937617" y="37088"/>
                    </a:cubicBezTo>
                    <a:cubicBezTo>
                      <a:pt x="933677" y="37088"/>
                      <a:pt x="925798" y="33148"/>
                      <a:pt x="917919" y="37088"/>
                    </a:cubicBezTo>
                    <a:cubicBezTo>
                      <a:pt x="921858" y="41027"/>
                      <a:pt x="913979" y="37088"/>
                      <a:pt x="925798" y="41027"/>
                    </a:cubicBezTo>
                    <a:cubicBezTo>
                      <a:pt x="898221" y="37088"/>
                      <a:pt x="870644" y="33148"/>
                      <a:pt x="843067" y="37088"/>
                    </a:cubicBezTo>
                    <a:cubicBezTo>
                      <a:pt x="850946" y="48907"/>
                      <a:pt x="858826" y="52846"/>
                      <a:pt x="870644" y="56786"/>
                    </a:cubicBezTo>
                    <a:cubicBezTo>
                      <a:pt x="858826" y="60725"/>
                      <a:pt x="843067" y="56786"/>
                      <a:pt x="831248" y="52846"/>
                    </a:cubicBezTo>
                    <a:cubicBezTo>
                      <a:pt x="831248" y="52846"/>
                      <a:pt x="831248" y="52846"/>
                      <a:pt x="831248" y="56786"/>
                    </a:cubicBezTo>
                    <a:cubicBezTo>
                      <a:pt x="839128" y="60725"/>
                      <a:pt x="847007" y="60725"/>
                      <a:pt x="854886" y="64665"/>
                    </a:cubicBezTo>
                    <a:cubicBezTo>
                      <a:pt x="843067" y="64665"/>
                      <a:pt x="831248" y="56786"/>
                      <a:pt x="819430" y="56786"/>
                    </a:cubicBezTo>
                    <a:cubicBezTo>
                      <a:pt x="823369" y="56786"/>
                      <a:pt x="823369" y="56786"/>
                      <a:pt x="827309" y="56786"/>
                    </a:cubicBezTo>
                    <a:cubicBezTo>
                      <a:pt x="819430" y="48907"/>
                      <a:pt x="811550" y="52846"/>
                      <a:pt x="799732" y="48907"/>
                    </a:cubicBezTo>
                    <a:cubicBezTo>
                      <a:pt x="807611" y="48907"/>
                      <a:pt x="811550" y="48907"/>
                      <a:pt x="815490" y="44967"/>
                    </a:cubicBezTo>
                    <a:cubicBezTo>
                      <a:pt x="811550" y="41027"/>
                      <a:pt x="803671" y="48907"/>
                      <a:pt x="799732" y="48907"/>
                    </a:cubicBezTo>
                    <a:cubicBezTo>
                      <a:pt x="787913" y="44967"/>
                      <a:pt x="776094" y="37088"/>
                      <a:pt x="768215" y="48907"/>
                    </a:cubicBezTo>
                    <a:cubicBezTo>
                      <a:pt x="772155" y="52846"/>
                      <a:pt x="772155" y="52846"/>
                      <a:pt x="776094" y="52846"/>
                    </a:cubicBezTo>
                    <a:cubicBezTo>
                      <a:pt x="764276" y="56786"/>
                      <a:pt x="752457" y="68604"/>
                      <a:pt x="740639" y="68604"/>
                    </a:cubicBezTo>
                    <a:cubicBezTo>
                      <a:pt x="748518" y="60725"/>
                      <a:pt x="776094" y="44967"/>
                      <a:pt x="748518" y="41027"/>
                    </a:cubicBezTo>
                    <a:cubicBezTo>
                      <a:pt x="736699" y="41027"/>
                      <a:pt x="720941" y="41027"/>
                      <a:pt x="709122" y="44967"/>
                    </a:cubicBezTo>
                    <a:cubicBezTo>
                      <a:pt x="665786" y="48907"/>
                      <a:pt x="622452" y="44967"/>
                      <a:pt x="579116" y="56786"/>
                    </a:cubicBezTo>
                    <a:cubicBezTo>
                      <a:pt x="583056" y="56786"/>
                      <a:pt x="583056" y="56786"/>
                      <a:pt x="586995" y="60725"/>
                    </a:cubicBezTo>
                    <a:cubicBezTo>
                      <a:pt x="575176" y="60725"/>
                      <a:pt x="563358" y="60725"/>
                      <a:pt x="551539" y="60725"/>
                    </a:cubicBezTo>
                    <a:cubicBezTo>
                      <a:pt x="547599" y="60725"/>
                      <a:pt x="504265" y="72544"/>
                      <a:pt x="523962" y="76484"/>
                    </a:cubicBezTo>
                    <a:cubicBezTo>
                      <a:pt x="516083" y="76484"/>
                      <a:pt x="504265" y="80423"/>
                      <a:pt x="512144" y="88302"/>
                    </a:cubicBezTo>
                    <a:cubicBezTo>
                      <a:pt x="504265" y="92242"/>
                      <a:pt x="437291" y="76484"/>
                      <a:pt x="437291" y="92242"/>
                    </a:cubicBezTo>
                    <a:cubicBezTo>
                      <a:pt x="425473" y="76484"/>
                      <a:pt x="382138" y="96181"/>
                      <a:pt x="366380" y="100121"/>
                    </a:cubicBezTo>
                    <a:cubicBezTo>
                      <a:pt x="346682" y="104061"/>
                      <a:pt x="326984" y="108000"/>
                      <a:pt x="311226" y="108000"/>
                    </a:cubicBezTo>
                    <a:cubicBezTo>
                      <a:pt x="315165" y="108000"/>
                      <a:pt x="315165" y="108000"/>
                      <a:pt x="315165" y="111940"/>
                    </a:cubicBezTo>
                    <a:cubicBezTo>
                      <a:pt x="299407" y="115879"/>
                      <a:pt x="283649" y="115879"/>
                      <a:pt x="275770" y="127698"/>
                    </a:cubicBezTo>
                    <a:cubicBezTo>
                      <a:pt x="299407" y="127698"/>
                      <a:pt x="323044" y="135577"/>
                      <a:pt x="346682" y="131638"/>
                    </a:cubicBezTo>
                    <a:cubicBezTo>
                      <a:pt x="330923" y="139517"/>
                      <a:pt x="330923" y="155275"/>
                      <a:pt x="307286" y="159214"/>
                    </a:cubicBezTo>
                    <a:cubicBezTo>
                      <a:pt x="287588" y="163154"/>
                      <a:pt x="267891" y="167094"/>
                      <a:pt x="252132" y="167094"/>
                    </a:cubicBezTo>
                    <a:cubicBezTo>
                      <a:pt x="236374" y="167094"/>
                      <a:pt x="220615" y="171033"/>
                      <a:pt x="204857" y="171033"/>
                    </a:cubicBezTo>
                    <a:cubicBezTo>
                      <a:pt x="200918" y="171033"/>
                      <a:pt x="169401" y="178912"/>
                      <a:pt x="177280" y="178912"/>
                    </a:cubicBezTo>
                    <a:cubicBezTo>
                      <a:pt x="153643" y="182852"/>
                      <a:pt x="122126" y="190731"/>
                      <a:pt x="98489" y="190731"/>
                    </a:cubicBezTo>
                    <a:cubicBezTo>
                      <a:pt x="86670" y="190731"/>
                      <a:pt x="35456" y="202550"/>
                      <a:pt x="39396" y="202550"/>
                    </a:cubicBezTo>
                    <a:cubicBezTo>
                      <a:pt x="11819" y="210429"/>
                      <a:pt x="3940" y="210429"/>
                      <a:pt x="0" y="210429"/>
                    </a:cubicBezTo>
                    <a:cubicBezTo>
                      <a:pt x="0" y="210429"/>
                      <a:pt x="0" y="210429"/>
                      <a:pt x="0" y="214368"/>
                    </a:cubicBezTo>
                    <a:cubicBezTo>
                      <a:pt x="11819" y="218308"/>
                      <a:pt x="19698" y="226187"/>
                      <a:pt x="35456" y="226187"/>
                    </a:cubicBezTo>
                    <a:cubicBezTo>
                      <a:pt x="35456" y="226187"/>
                      <a:pt x="31516" y="226187"/>
                      <a:pt x="31516" y="230127"/>
                    </a:cubicBezTo>
                    <a:cubicBezTo>
                      <a:pt x="43335" y="234066"/>
                      <a:pt x="59093" y="230127"/>
                      <a:pt x="70912" y="230127"/>
                    </a:cubicBezTo>
                    <a:cubicBezTo>
                      <a:pt x="66973" y="230127"/>
                      <a:pt x="59093" y="230127"/>
                      <a:pt x="55154" y="234066"/>
                    </a:cubicBezTo>
                    <a:cubicBezTo>
                      <a:pt x="59093" y="234066"/>
                      <a:pt x="63033" y="238006"/>
                      <a:pt x="66973" y="238006"/>
                    </a:cubicBezTo>
                    <a:cubicBezTo>
                      <a:pt x="63033" y="238006"/>
                      <a:pt x="63033" y="238006"/>
                      <a:pt x="59093" y="238006"/>
                    </a:cubicBezTo>
                    <a:cubicBezTo>
                      <a:pt x="70912" y="241945"/>
                      <a:pt x="82731" y="245885"/>
                      <a:pt x="94549" y="245885"/>
                    </a:cubicBezTo>
                    <a:cubicBezTo>
                      <a:pt x="102429" y="245885"/>
                      <a:pt x="110308" y="245885"/>
                      <a:pt x="114247" y="238006"/>
                    </a:cubicBezTo>
                    <a:cubicBezTo>
                      <a:pt x="114247" y="234066"/>
                      <a:pt x="126066" y="241945"/>
                      <a:pt x="126066" y="241945"/>
                    </a:cubicBezTo>
                    <a:cubicBezTo>
                      <a:pt x="141824" y="241945"/>
                      <a:pt x="185159" y="226187"/>
                      <a:pt x="189099" y="241945"/>
                    </a:cubicBezTo>
                    <a:cubicBezTo>
                      <a:pt x="189099" y="241945"/>
                      <a:pt x="161522" y="241945"/>
                      <a:pt x="169401" y="249824"/>
                    </a:cubicBezTo>
                    <a:cubicBezTo>
                      <a:pt x="141824" y="249824"/>
                      <a:pt x="114247" y="241945"/>
                      <a:pt x="86670" y="249824"/>
                    </a:cubicBezTo>
                    <a:cubicBezTo>
                      <a:pt x="86670" y="249824"/>
                      <a:pt x="90610" y="253764"/>
                      <a:pt x="90610" y="253764"/>
                    </a:cubicBezTo>
                    <a:cubicBezTo>
                      <a:pt x="74852" y="253764"/>
                      <a:pt x="7879" y="241945"/>
                      <a:pt x="3940" y="265583"/>
                    </a:cubicBezTo>
                    <a:cubicBezTo>
                      <a:pt x="15758" y="269522"/>
                      <a:pt x="23637" y="273462"/>
                      <a:pt x="39396" y="265583"/>
                    </a:cubicBezTo>
                    <a:cubicBezTo>
                      <a:pt x="35456" y="265583"/>
                      <a:pt x="35456" y="269522"/>
                      <a:pt x="35456" y="269522"/>
                    </a:cubicBezTo>
                    <a:cubicBezTo>
                      <a:pt x="55154" y="273462"/>
                      <a:pt x="74852" y="273462"/>
                      <a:pt x="94549" y="273462"/>
                    </a:cubicBezTo>
                    <a:cubicBezTo>
                      <a:pt x="90610" y="277401"/>
                      <a:pt x="39396" y="281341"/>
                      <a:pt x="31516" y="285281"/>
                    </a:cubicBezTo>
                    <a:cubicBezTo>
                      <a:pt x="47275" y="301039"/>
                      <a:pt x="98489" y="312858"/>
                      <a:pt x="118187" y="301039"/>
                    </a:cubicBezTo>
                    <a:cubicBezTo>
                      <a:pt x="114247" y="301039"/>
                      <a:pt x="110308" y="297099"/>
                      <a:pt x="106368" y="293160"/>
                    </a:cubicBezTo>
                    <a:cubicBezTo>
                      <a:pt x="114247" y="293160"/>
                      <a:pt x="114247" y="293160"/>
                      <a:pt x="122126" y="297099"/>
                    </a:cubicBezTo>
                    <a:cubicBezTo>
                      <a:pt x="130006" y="301039"/>
                      <a:pt x="141824" y="289220"/>
                      <a:pt x="149703" y="293160"/>
                    </a:cubicBezTo>
                    <a:cubicBezTo>
                      <a:pt x="145764" y="293160"/>
                      <a:pt x="145764" y="297099"/>
                      <a:pt x="141824" y="301039"/>
                    </a:cubicBezTo>
                    <a:cubicBezTo>
                      <a:pt x="153643" y="308918"/>
                      <a:pt x="196978" y="285281"/>
                      <a:pt x="200918" y="301039"/>
                    </a:cubicBezTo>
                    <a:cubicBezTo>
                      <a:pt x="212736" y="301039"/>
                      <a:pt x="252132" y="281341"/>
                      <a:pt x="244253" y="301039"/>
                    </a:cubicBezTo>
                    <a:cubicBezTo>
                      <a:pt x="256072" y="289220"/>
                      <a:pt x="291528" y="297099"/>
                      <a:pt x="307286" y="301039"/>
                    </a:cubicBezTo>
                    <a:cubicBezTo>
                      <a:pt x="307286" y="301039"/>
                      <a:pt x="307286" y="304978"/>
                      <a:pt x="303346" y="304978"/>
                    </a:cubicBezTo>
                    <a:cubicBezTo>
                      <a:pt x="311226" y="304978"/>
                      <a:pt x="326984" y="301039"/>
                      <a:pt x="326984" y="308918"/>
                    </a:cubicBezTo>
                    <a:cubicBezTo>
                      <a:pt x="330923" y="308918"/>
                      <a:pt x="330923" y="308918"/>
                      <a:pt x="334863" y="308918"/>
                    </a:cubicBezTo>
                    <a:cubicBezTo>
                      <a:pt x="334863" y="308918"/>
                      <a:pt x="334863" y="308918"/>
                      <a:pt x="330923" y="312858"/>
                    </a:cubicBezTo>
                    <a:cubicBezTo>
                      <a:pt x="346682" y="312858"/>
                      <a:pt x="393957" y="328616"/>
                      <a:pt x="346682" y="332555"/>
                    </a:cubicBezTo>
                    <a:cubicBezTo>
                      <a:pt x="350621" y="332555"/>
                      <a:pt x="354561" y="336495"/>
                      <a:pt x="362440" y="332555"/>
                    </a:cubicBezTo>
                    <a:cubicBezTo>
                      <a:pt x="358500" y="340435"/>
                      <a:pt x="362440" y="336495"/>
                      <a:pt x="358500" y="344374"/>
                    </a:cubicBezTo>
                    <a:cubicBezTo>
                      <a:pt x="370319" y="348314"/>
                      <a:pt x="382138" y="348314"/>
                      <a:pt x="393957" y="356193"/>
                    </a:cubicBezTo>
                    <a:cubicBezTo>
                      <a:pt x="386078" y="360132"/>
                      <a:pt x="382138" y="368011"/>
                      <a:pt x="378198" y="368011"/>
                    </a:cubicBezTo>
                    <a:cubicBezTo>
                      <a:pt x="370319" y="368011"/>
                      <a:pt x="370319" y="368011"/>
                      <a:pt x="362440" y="371951"/>
                    </a:cubicBezTo>
                    <a:cubicBezTo>
                      <a:pt x="366380" y="375891"/>
                      <a:pt x="382138" y="375891"/>
                      <a:pt x="390017" y="375891"/>
                    </a:cubicBezTo>
                    <a:cubicBezTo>
                      <a:pt x="386078" y="375891"/>
                      <a:pt x="386078" y="375891"/>
                      <a:pt x="382138" y="375891"/>
                    </a:cubicBezTo>
                    <a:cubicBezTo>
                      <a:pt x="382138" y="375891"/>
                      <a:pt x="386078" y="379830"/>
                      <a:pt x="386078" y="379830"/>
                    </a:cubicBezTo>
                    <a:cubicBezTo>
                      <a:pt x="374259" y="383770"/>
                      <a:pt x="362440" y="383770"/>
                      <a:pt x="350621" y="387709"/>
                    </a:cubicBezTo>
                    <a:cubicBezTo>
                      <a:pt x="366380" y="391649"/>
                      <a:pt x="378198" y="387709"/>
                      <a:pt x="390017" y="383770"/>
                    </a:cubicBezTo>
                    <a:cubicBezTo>
                      <a:pt x="386078" y="387709"/>
                      <a:pt x="386078" y="387709"/>
                      <a:pt x="382138" y="387709"/>
                    </a:cubicBezTo>
                    <a:cubicBezTo>
                      <a:pt x="390017" y="391649"/>
                      <a:pt x="390017" y="395588"/>
                      <a:pt x="397896" y="395588"/>
                    </a:cubicBezTo>
                    <a:cubicBezTo>
                      <a:pt x="397896" y="395588"/>
                      <a:pt x="386078" y="407407"/>
                      <a:pt x="386078" y="403468"/>
                    </a:cubicBezTo>
                    <a:cubicBezTo>
                      <a:pt x="386078" y="407407"/>
                      <a:pt x="397896" y="411347"/>
                      <a:pt x="401836" y="415286"/>
                    </a:cubicBezTo>
                    <a:cubicBezTo>
                      <a:pt x="393957" y="419226"/>
                      <a:pt x="390017" y="407407"/>
                      <a:pt x="382138" y="407407"/>
                    </a:cubicBezTo>
                    <a:cubicBezTo>
                      <a:pt x="382138" y="411347"/>
                      <a:pt x="382138" y="411347"/>
                      <a:pt x="386078" y="411347"/>
                    </a:cubicBezTo>
                    <a:cubicBezTo>
                      <a:pt x="382138" y="411347"/>
                      <a:pt x="382138" y="411347"/>
                      <a:pt x="378198" y="411347"/>
                    </a:cubicBezTo>
                    <a:cubicBezTo>
                      <a:pt x="378198" y="411347"/>
                      <a:pt x="382138" y="411347"/>
                      <a:pt x="382138" y="415286"/>
                    </a:cubicBezTo>
                    <a:cubicBezTo>
                      <a:pt x="378198" y="415286"/>
                      <a:pt x="374259" y="419226"/>
                      <a:pt x="370319" y="423165"/>
                    </a:cubicBezTo>
                    <a:cubicBezTo>
                      <a:pt x="374259" y="423165"/>
                      <a:pt x="374259" y="423165"/>
                      <a:pt x="374259" y="423165"/>
                    </a:cubicBezTo>
                    <a:cubicBezTo>
                      <a:pt x="370319" y="423165"/>
                      <a:pt x="366380" y="427105"/>
                      <a:pt x="362440" y="431045"/>
                    </a:cubicBezTo>
                    <a:cubicBezTo>
                      <a:pt x="362440" y="431045"/>
                      <a:pt x="362440" y="431045"/>
                      <a:pt x="362440" y="434984"/>
                    </a:cubicBezTo>
                    <a:cubicBezTo>
                      <a:pt x="370319" y="434984"/>
                      <a:pt x="374259" y="431045"/>
                      <a:pt x="382138" y="423165"/>
                    </a:cubicBezTo>
                    <a:cubicBezTo>
                      <a:pt x="382138" y="423165"/>
                      <a:pt x="378198" y="423165"/>
                      <a:pt x="374259" y="423165"/>
                    </a:cubicBezTo>
                    <a:cubicBezTo>
                      <a:pt x="386078" y="419226"/>
                      <a:pt x="378198" y="411347"/>
                      <a:pt x="390017" y="419226"/>
                    </a:cubicBezTo>
                    <a:cubicBezTo>
                      <a:pt x="386078" y="423165"/>
                      <a:pt x="386078" y="423165"/>
                      <a:pt x="390017" y="427105"/>
                    </a:cubicBezTo>
                    <a:cubicBezTo>
                      <a:pt x="386078" y="427105"/>
                      <a:pt x="370319" y="431045"/>
                      <a:pt x="382138" y="434984"/>
                    </a:cubicBezTo>
                    <a:cubicBezTo>
                      <a:pt x="378198" y="434984"/>
                      <a:pt x="374259" y="438924"/>
                      <a:pt x="374259" y="438924"/>
                    </a:cubicBezTo>
                    <a:cubicBezTo>
                      <a:pt x="374259" y="438924"/>
                      <a:pt x="378198" y="438924"/>
                      <a:pt x="378198" y="442863"/>
                    </a:cubicBezTo>
                    <a:cubicBezTo>
                      <a:pt x="378198" y="442863"/>
                      <a:pt x="378198" y="442863"/>
                      <a:pt x="374259" y="442863"/>
                    </a:cubicBezTo>
                    <a:cubicBezTo>
                      <a:pt x="374259" y="450742"/>
                      <a:pt x="378198" y="446803"/>
                      <a:pt x="370319" y="450742"/>
                    </a:cubicBezTo>
                    <a:cubicBezTo>
                      <a:pt x="370319" y="450742"/>
                      <a:pt x="374259" y="446803"/>
                      <a:pt x="374259" y="446803"/>
                    </a:cubicBezTo>
                    <a:cubicBezTo>
                      <a:pt x="366380" y="442863"/>
                      <a:pt x="354561" y="446803"/>
                      <a:pt x="346682" y="454682"/>
                    </a:cubicBezTo>
                    <a:cubicBezTo>
                      <a:pt x="350621" y="454682"/>
                      <a:pt x="354561" y="454682"/>
                      <a:pt x="358500" y="454682"/>
                    </a:cubicBezTo>
                    <a:cubicBezTo>
                      <a:pt x="354561" y="454682"/>
                      <a:pt x="354561" y="458622"/>
                      <a:pt x="350621" y="458622"/>
                    </a:cubicBezTo>
                    <a:cubicBezTo>
                      <a:pt x="362440" y="458622"/>
                      <a:pt x="358500" y="462561"/>
                      <a:pt x="370319" y="466501"/>
                    </a:cubicBezTo>
                    <a:cubicBezTo>
                      <a:pt x="366380" y="466501"/>
                      <a:pt x="362440" y="470440"/>
                      <a:pt x="358500" y="474380"/>
                    </a:cubicBezTo>
                    <a:cubicBezTo>
                      <a:pt x="358500" y="478319"/>
                      <a:pt x="362440" y="478319"/>
                      <a:pt x="366380" y="478319"/>
                    </a:cubicBezTo>
                    <a:cubicBezTo>
                      <a:pt x="354561" y="482259"/>
                      <a:pt x="358500" y="490138"/>
                      <a:pt x="342742" y="490138"/>
                    </a:cubicBezTo>
                    <a:cubicBezTo>
                      <a:pt x="342742" y="490138"/>
                      <a:pt x="342742" y="494078"/>
                      <a:pt x="346682" y="494078"/>
                    </a:cubicBezTo>
                    <a:cubicBezTo>
                      <a:pt x="350621" y="494078"/>
                      <a:pt x="338802" y="501957"/>
                      <a:pt x="334863" y="501957"/>
                    </a:cubicBezTo>
                    <a:cubicBezTo>
                      <a:pt x="334863" y="501957"/>
                      <a:pt x="354561" y="525594"/>
                      <a:pt x="354561" y="513775"/>
                    </a:cubicBezTo>
                    <a:cubicBezTo>
                      <a:pt x="370319" y="521655"/>
                      <a:pt x="397896" y="521655"/>
                      <a:pt x="397896" y="501957"/>
                    </a:cubicBezTo>
                    <a:cubicBezTo>
                      <a:pt x="401836" y="505896"/>
                      <a:pt x="405775" y="505896"/>
                      <a:pt x="409715" y="501957"/>
                    </a:cubicBezTo>
                    <a:cubicBezTo>
                      <a:pt x="409715" y="494078"/>
                      <a:pt x="421533" y="501957"/>
                      <a:pt x="425473" y="490138"/>
                    </a:cubicBezTo>
                    <a:cubicBezTo>
                      <a:pt x="425473" y="490138"/>
                      <a:pt x="425473" y="494078"/>
                      <a:pt x="425473" y="498017"/>
                    </a:cubicBezTo>
                    <a:cubicBezTo>
                      <a:pt x="429412" y="498017"/>
                      <a:pt x="429412" y="498017"/>
                      <a:pt x="429412" y="494078"/>
                    </a:cubicBezTo>
                    <a:cubicBezTo>
                      <a:pt x="425473" y="498017"/>
                      <a:pt x="405775" y="509836"/>
                      <a:pt x="425473" y="505896"/>
                    </a:cubicBezTo>
                    <a:cubicBezTo>
                      <a:pt x="421533" y="509836"/>
                      <a:pt x="429412" y="509836"/>
                      <a:pt x="429412" y="509836"/>
                    </a:cubicBezTo>
                    <a:cubicBezTo>
                      <a:pt x="405775" y="521655"/>
                      <a:pt x="441231" y="525594"/>
                      <a:pt x="453050" y="525594"/>
                    </a:cubicBezTo>
                    <a:cubicBezTo>
                      <a:pt x="449110" y="525594"/>
                      <a:pt x="449110" y="529534"/>
                      <a:pt x="449110" y="529534"/>
                    </a:cubicBezTo>
                    <a:cubicBezTo>
                      <a:pt x="421533" y="545292"/>
                      <a:pt x="484567" y="529534"/>
                      <a:pt x="484567" y="537413"/>
                    </a:cubicBezTo>
                    <a:cubicBezTo>
                      <a:pt x="484567" y="541352"/>
                      <a:pt x="460929" y="537413"/>
                      <a:pt x="456989" y="537413"/>
                    </a:cubicBezTo>
                    <a:cubicBezTo>
                      <a:pt x="460929" y="541352"/>
                      <a:pt x="468808" y="541352"/>
                      <a:pt x="472748" y="545292"/>
                    </a:cubicBezTo>
                    <a:cubicBezTo>
                      <a:pt x="468808" y="545292"/>
                      <a:pt x="460929" y="545292"/>
                      <a:pt x="456989" y="545292"/>
                    </a:cubicBezTo>
                    <a:cubicBezTo>
                      <a:pt x="456989" y="545292"/>
                      <a:pt x="460929" y="549232"/>
                      <a:pt x="460929" y="549232"/>
                    </a:cubicBezTo>
                    <a:cubicBezTo>
                      <a:pt x="456989" y="545292"/>
                      <a:pt x="449110" y="545292"/>
                      <a:pt x="445171" y="545292"/>
                    </a:cubicBezTo>
                    <a:cubicBezTo>
                      <a:pt x="445171" y="545292"/>
                      <a:pt x="445171" y="545292"/>
                      <a:pt x="445171" y="545292"/>
                    </a:cubicBezTo>
                    <a:cubicBezTo>
                      <a:pt x="417594" y="537413"/>
                      <a:pt x="370319" y="517715"/>
                      <a:pt x="342742" y="537413"/>
                    </a:cubicBezTo>
                    <a:cubicBezTo>
                      <a:pt x="362440" y="549232"/>
                      <a:pt x="374259" y="549232"/>
                      <a:pt x="393957" y="557111"/>
                    </a:cubicBezTo>
                    <a:cubicBezTo>
                      <a:pt x="409715" y="564990"/>
                      <a:pt x="425473" y="576809"/>
                      <a:pt x="441231" y="568929"/>
                    </a:cubicBezTo>
                    <a:cubicBezTo>
                      <a:pt x="441231" y="568929"/>
                      <a:pt x="441231" y="572869"/>
                      <a:pt x="441231" y="572869"/>
                    </a:cubicBezTo>
                    <a:cubicBezTo>
                      <a:pt x="441231" y="572869"/>
                      <a:pt x="429412" y="584688"/>
                      <a:pt x="429412" y="588627"/>
                    </a:cubicBezTo>
                    <a:cubicBezTo>
                      <a:pt x="429412" y="604385"/>
                      <a:pt x="453050" y="580748"/>
                      <a:pt x="460929" y="580748"/>
                    </a:cubicBezTo>
                    <a:cubicBezTo>
                      <a:pt x="456989" y="576809"/>
                      <a:pt x="456989" y="576809"/>
                      <a:pt x="453050" y="572869"/>
                    </a:cubicBezTo>
                    <a:cubicBezTo>
                      <a:pt x="460929" y="572869"/>
                      <a:pt x="468808" y="568929"/>
                      <a:pt x="476687" y="568929"/>
                    </a:cubicBezTo>
                    <a:cubicBezTo>
                      <a:pt x="472748" y="568929"/>
                      <a:pt x="468808" y="572869"/>
                      <a:pt x="464869" y="576809"/>
                    </a:cubicBezTo>
                    <a:cubicBezTo>
                      <a:pt x="468808" y="576809"/>
                      <a:pt x="472748" y="576809"/>
                      <a:pt x="472748" y="580748"/>
                    </a:cubicBezTo>
                    <a:cubicBezTo>
                      <a:pt x="460929" y="576809"/>
                      <a:pt x="449110" y="584688"/>
                      <a:pt x="445171" y="596506"/>
                    </a:cubicBezTo>
                    <a:cubicBezTo>
                      <a:pt x="437291" y="600446"/>
                      <a:pt x="429412" y="604385"/>
                      <a:pt x="425473" y="608325"/>
                    </a:cubicBezTo>
                    <a:cubicBezTo>
                      <a:pt x="425473" y="608325"/>
                      <a:pt x="429412" y="608325"/>
                      <a:pt x="429412" y="608325"/>
                    </a:cubicBezTo>
                    <a:cubicBezTo>
                      <a:pt x="421533" y="608325"/>
                      <a:pt x="413654" y="624083"/>
                      <a:pt x="405775" y="628023"/>
                    </a:cubicBezTo>
                    <a:cubicBezTo>
                      <a:pt x="409715" y="628023"/>
                      <a:pt x="413654" y="628023"/>
                      <a:pt x="417594" y="628023"/>
                    </a:cubicBezTo>
                    <a:cubicBezTo>
                      <a:pt x="417594" y="628023"/>
                      <a:pt x="417594" y="631962"/>
                      <a:pt x="417594" y="631962"/>
                    </a:cubicBezTo>
                    <a:cubicBezTo>
                      <a:pt x="405775" y="631962"/>
                      <a:pt x="397896" y="639842"/>
                      <a:pt x="386078" y="631962"/>
                    </a:cubicBezTo>
                    <a:cubicBezTo>
                      <a:pt x="386078" y="631962"/>
                      <a:pt x="386078" y="631962"/>
                      <a:pt x="386078" y="631962"/>
                    </a:cubicBezTo>
                    <a:cubicBezTo>
                      <a:pt x="386078" y="631962"/>
                      <a:pt x="386078" y="631962"/>
                      <a:pt x="386078" y="631962"/>
                    </a:cubicBezTo>
                    <a:cubicBezTo>
                      <a:pt x="386078" y="631962"/>
                      <a:pt x="378198" y="631962"/>
                      <a:pt x="374259" y="631962"/>
                    </a:cubicBezTo>
                    <a:cubicBezTo>
                      <a:pt x="374259" y="631962"/>
                      <a:pt x="378198" y="628023"/>
                      <a:pt x="378198" y="628023"/>
                    </a:cubicBezTo>
                    <a:cubicBezTo>
                      <a:pt x="366380" y="628023"/>
                      <a:pt x="358500" y="628023"/>
                      <a:pt x="350621" y="628023"/>
                    </a:cubicBezTo>
                    <a:cubicBezTo>
                      <a:pt x="350621" y="628023"/>
                      <a:pt x="330923" y="631962"/>
                      <a:pt x="342742" y="631962"/>
                    </a:cubicBezTo>
                    <a:cubicBezTo>
                      <a:pt x="334863" y="635902"/>
                      <a:pt x="330923" y="643781"/>
                      <a:pt x="326984" y="643781"/>
                    </a:cubicBezTo>
                    <a:cubicBezTo>
                      <a:pt x="326984" y="643781"/>
                      <a:pt x="326984" y="643781"/>
                      <a:pt x="326984" y="647721"/>
                    </a:cubicBezTo>
                    <a:cubicBezTo>
                      <a:pt x="330923" y="647721"/>
                      <a:pt x="338802" y="647721"/>
                      <a:pt x="342742" y="643781"/>
                    </a:cubicBezTo>
                    <a:cubicBezTo>
                      <a:pt x="334863" y="651660"/>
                      <a:pt x="342742" y="643781"/>
                      <a:pt x="342742" y="647721"/>
                    </a:cubicBezTo>
                    <a:cubicBezTo>
                      <a:pt x="330923" y="651660"/>
                      <a:pt x="323044" y="647721"/>
                      <a:pt x="311226" y="651660"/>
                    </a:cubicBezTo>
                    <a:cubicBezTo>
                      <a:pt x="315165" y="651660"/>
                      <a:pt x="315165" y="655600"/>
                      <a:pt x="319105" y="655600"/>
                    </a:cubicBezTo>
                    <a:cubicBezTo>
                      <a:pt x="315165" y="655600"/>
                      <a:pt x="307286" y="659539"/>
                      <a:pt x="311226" y="663479"/>
                    </a:cubicBezTo>
                    <a:cubicBezTo>
                      <a:pt x="287588" y="663479"/>
                      <a:pt x="291528" y="683177"/>
                      <a:pt x="271830" y="694995"/>
                    </a:cubicBezTo>
                    <a:cubicBezTo>
                      <a:pt x="275770" y="694995"/>
                      <a:pt x="275770" y="698935"/>
                      <a:pt x="279709" y="698935"/>
                    </a:cubicBezTo>
                    <a:cubicBezTo>
                      <a:pt x="256072" y="698935"/>
                      <a:pt x="279709" y="698935"/>
                      <a:pt x="271830" y="702875"/>
                    </a:cubicBezTo>
                    <a:cubicBezTo>
                      <a:pt x="275770" y="702875"/>
                      <a:pt x="279709" y="706814"/>
                      <a:pt x="287588" y="706814"/>
                    </a:cubicBezTo>
                    <a:cubicBezTo>
                      <a:pt x="283649" y="706814"/>
                      <a:pt x="279709" y="710754"/>
                      <a:pt x="275770" y="714693"/>
                    </a:cubicBezTo>
                    <a:cubicBezTo>
                      <a:pt x="279709" y="714693"/>
                      <a:pt x="279709" y="714693"/>
                      <a:pt x="283649" y="714693"/>
                    </a:cubicBezTo>
                    <a:cubicBezTo>
                      <a:pt x="275770" y="718633"/>
                      <a:pt x="291528" y="718633"/>
                      <a:pt x="291528" y="718633"/>
                    </a:cubicBezTo>
                    <a:cubicBezTo>
                      <a:pt x="287588" y="718633"/>
                      <a:pt x="279709" y="718633"/>
                      <a:pt x="275770" y="722572"/>
                    </a:cubicBezTo>
                    <a:cubicBezTo>
                      <a:pt x="275770" y="726512"/>
                      <a:pt x="279709" y="726512"/>
                      <a:pt x="279709" y="726512"/>
                    </a:cubicBezTo>
                    <a:cubicBezTo>
                      <a:pt x="271830" y="726512"/>
                      <a:pt x="248193" y="738331"/>
                      <a:pt x="263951" y="742270"/>
                    </a:cubicBezTo>
                    <a:cubicBezTo>
                      <a:pt x="260011" y="742270"/>
                      <a:pt x="256072" y="746210"/>
                      <a:pt x="256072" y="750149"/>
                    </a:cubicBezTo>
                    <a:cubicBezTo>
                      <a:pt x="260011" y="750149"/>
                      <a:pt x="260011" y="750149"/>
                      <a:pt x="263951" y="754089"/>
                    </a:cubicBezTo>
                    <a:cubicBezTo>
                      <a:pt x="263951" y="754089"/>
                      <a:pt x="260011" y="754089"/>
                      <a:pt x="260011" y="754089"/>
                    </a:cubicBezTo>
                    <a:cubicBezTo>
                      <a:pt x="260011" y="754089"/>
                      <a:pt x="263951" y="754089"/>
                      <a:pt x="263951" y="754089"/>
                    </a:cubicBezTo>
                    <a:cubicBezTo>
                      <a:pt x="263951" y="754089"/>
                      <a:pt x="260011" y="754089"/>
                      <a:pt x="260011" y="754089"/>
                    </a:cubicBezTo>
                    <a:cubicBezTo>
                      <a:pt x="263951" y="758029"/>
                      <a:pt x="263951" y="761968"/>
                      <a:pt x="271830" y="761968"/>
                    </a:cubicBezTo>
                    <a:cubicBezTo>
                      <a:pt x="267891" y="761968"/>
                      <a:pt x="263951" y="765908"/>
                      <a:pt x="263951" y="765908"/>
                    </a:cubicBezTo>
                    <a:cubicBezTo>
                      <a:pt x="263951" y="765908"/>
                      <a:pt x="263951" y="765908"/>
                      <a:pt x="263951" y="765908"/>
                    </a:cubicBezTo>
                    <a:cubicBezTo>
                      <a:pt x="263951" y="765908"/>
                      <a:pt x="267891" y="769847"/>
                      <a:pt x="267891" y="769847"/>
                    </a:cubicBezTo>
                    <a:cubicBezTo>
                      <a:pt x="263951" y="769847"/>
                      <a:pt x="260011" y="773787"/>
                      <a:pt x="260011" y="773787"/>
                    </a:cubicBezTo>
                    <a:cubicBezTo>
                      <a:pt x="260011" y="773787"/>
                      <a:pt x="263951" y="773787"/>
                      <a:pt x="263951" y="773787"/>
                    </a:cubicBezTo>
                    <a:cubicBezTo>
                      <a:pt x="263951" y="773787"/>
                      <a:pt x="260011" y="777726"/>
                      <a:pt x="260011" y="777726"/>
                    </a:cubicBezTo>
                    <a:cubicBezTo>
                      <a:pt x="263951" y="777726"/>
                      <a:pt x="263951" y="781666"/>
                      <a:pt x="267891" y="781666"/>
                    </a:cubicBezTo>
                    <a:cubicBezTo>
                      <a:pt x="267891" y="769847"/>
                      <a:pt x="271830" y="769847"/>
                      <a:pt x="279709" y="765908"/>
                    </a:cubicBezTo>
                    <a:cubicBezTo>
                      <a:pt x="279709" y="765908"/>
                      <a:pt x="279709" y="769847"/>
                      <a:pt x="279709" y="765908"/>
                    </a:cubicBezTo>
                    <a:cubicBezTo>
                      <a:pt x="275770" y="765908"/>
                      <a:pt x="275770" y="769847"/>
                      <a:pt x="271830" y="769847"/>
                    </a:cubicBezTo>
                    <a:cubicBezTo>
                      <a:pt x="275770" y="769847"/>
                      <a:pt x="279709" y="773787"/>
                      <a:pt x="283649" y="773787"/>
                    </a:cubicBezTo>
                    <a:cubicBezTo>
                      <a:pt x="283649" y="773787"/>
                      <a:pt x="279709" y="777726"/>
                      <a:pt x="279709" y="777726"/>
                    </a:cubicBezTo>
                    <a:cubicBezTo>
                      <a:pt x="279709" y="777726"/>
                      <a:pt x="283649" y="777726"/>
                      <a:pt x="283649" y="777726"/>
                    </a:cubicBezTo>
                    <a:cubicBezTo>
                      <a:pt x="279709" y="781666"/>
                      <a:pt x="279709" y="785606"/>
                      <a:pt x="279709" y="789545"/>
                    </a:cubicBezTo>
                    <a:cubicBezTo>
                      <a:pt x="283649" y="785606"/>
                      <a:pt x="287588" y="785606"/>
                      <a:pt x="291528" y="781666"/>
                    </a:cubicBezTo>
                    <a:cubicBezTo>
                      <a:pt x="287588" y="785606"/>
                      <a:pt x="283649" y="789545"/>
                      <a:pt x="279709" y="793485"/>
                    </a:cubicBezTo>
                    <a:cubicBezTo>
                      <a:pt x="283649" y="789545"/>
                      <a:pt x="287588" y="789545"/>
                      <a:pt x="291528" y="789545"/>
                    </a:cubicBezTo>
                    <a:cubicBezTo>
                      <a:pt x="283649" y="797424"/>
                      <a:pt x="275770" y="825001"/>
                      <a:pt x="275770" y="836820"/>
                    </a:cubicBezTo>
                    <a:cubicBezTo>
                      <a:pt x="279709" y="836820"/>
                      <a:pt x="283649" y="836820"/>
                      <a:pt x="287588" y="832880"/>
                    </a:cubicBezTo>
                    <a:cubicBezTo>
                      <a:pt x="287588" y="832880"/>
                      <a:pt x="287588" y="836820"/>
                      <a:pt x="287588" y="836820"/>
                    </a:cubicBezTo>
                    <a:cubicBezTo>
                      <a:pt x="287588" y="836820"/>
                      <a:pt x="283649" y="836820"/>
                      <a:pt x="283649" y="840759"/>
                    </a:cubicBezTo>
                    <a:cubicBezTo>
                      <a:pt x="291528" y="844699"/>
                      <a:pt x="291528" y="844699"/>
                      <a:pt x="287588" y="852578"/>
                    </a:cubicBezTo>
                    <a:cubicBezTo>
                      <a:pt x="291528" y="852578"/>
                      <a:pt x="291528" y="856518"/>
                      <a:pt x="295467" y="856518"/>
                    </a:cubicBezTo>
                    <a:cubicBezTo>
                      <a:pt x="275770" y="860457"/>
                      <a:pt x="279709" y="872276"/>
                      <a:pt x="295467" y="876216"/>
                    </a:cubicBezTo>
                    <a:cubicBezTo>
                      <a:pt x="283649" y="880155"/>
                      <a:pt x="291528" y="888034"/>
                      <a:pt x="295467" y="888034"/>
                    </a:cubicBezTo>
                    <a:cubicBezTo>
                      <a:pt x="291528" y="891974"/>
                      <a:pt x="295467" y="891974"/>
                      <a:pt x="291528" y="895913"/>
                    </a:cubicBezTo>
                    <a:cubicBezTo>
                      <a:pt x="295467" y="895913"/>
                      <a:pt x="295467" y="895913"/>
                      <a:pt x="295467" y="895913"/>
                    </a:cubicBezTo>
                    <a:cubicBezTo>
                      <a:pt x="303346" y="891974"/>
                      <a:pt x="295467" y="899853"/>
                      <a:pt x="307286" y="899853"/>
                    </a:cubicBezTo>
                    <a:cubicBezTo>
                      <a:pt x="303346" y="907732"/>
                      <a:pt x="307286" y="907732"/>
                      <a:pt x="299407" y="911672"/>
                    </a:cubicBezTo>
                    <a:cubicBezTo>
                      <a:pt x="303346" y="911672"/>
                      <a:pt x="303346" y="911672"/>
                      <a:pt x="307286" y="911672"/>
                    </a:cubicBezTo>
                    <a:cubicBezTo>
                      <a:pt x="291528" y="923490"/>
                      <a:pt x="303346" y="931369"/>
                      <a:pt x="319105" y="935309"/>
                    </a:cubicBezTo>
                    <a:cubicBezTo>
                      <a:pt x="307286" y="939249"/>
                      <a:pt x="319105" y="935309"/>
                      <a:pt x="315165" y="939249"/>
                    </a:cubicBezTo>
                    <a:cubicBezTo>
                      <a:pt x="319105" y="935309"/>
                      <a:pt x="319105" y="935309"/>
                      <a:pt x="323044" y="935309"/>
                    </a:cubicBezTo>
                    <a:cubicBezTo>
                      <a:pt x="319105" y="939249"/>
                      <a:pt x="315165" y="939249"/>
                      <a:pt x="311226" y="943188"/>
                    </a:cubicBezTo>
                    <a:cubicBezTo>
                      <a:pt x="311226" y="943188"/>
                      <a:pt x="315165" y="943188"/>
                      <a:pt x="315165" y="943188"/>
                    </a:cubicBezTo>
                    <a:cubicBezTo>
                      <a:pt x="307286" y="947128"/>
                      <a:pt x="323044" y="947128"/>
                      <a:pt x="326984" y="947128"/>
                    </a:cubicBezTo>
                    <a:cubicBezTo>
                      <a:pt x="323044" y="951067"/>
                      <a:pt x="319105" y="955007"/>
                      <a:pt x="319105" y="958946"/>
                    </a:cubicBezTo>
                    <a:cubicBezTo>
                      <a:pt x="323044" y="958946"/>
                      <a:pt x="323044" y="958946"/>
                      <a:pt x="326984" y="958946"/>
                    </a:cubicBezTo>
                    <a:cubicBezTo>
                      <a:pt x="326984" y="958946"/>
                      <a:pt x="326984" y="962886"/>
                      <a:pt x="326984" y="962886"/>
                    </a:cubicBezTo>
                    <a:cubicBezTo>
                      <a:pt x="315165" y="962886"/>
                      <a:pt x="326984" y="962886"/>
                      <a:pt x="323044" y="966826"/>
                    </a:cubicBezTo>
                    <a:cubicBezTo>
                      <a:pt x="326984" y="962886"/>
                      <a:pt x="326984" y="966826"/>
                      <a:pt x="326984" y="962886"/>
                    </a:cubicBezTo>
                    <a:cubicBezTo>
                      <a:pt x="326984" y="962886"/>
                      <a:pt x="326984" y="962886"/>
                      <a:pt x="330923" y="962886"/>
                    </a:cubicBezTo>
                    <a:cubicBezTo>
                      <a:pt x="326984" y="966826"/>
                      <a:pt x="323044" y="970765"/>
                      <a:pt x="319105" y="970765"/>
                    </a:cubicBezTo>
                    <a:cubicBezTo>
                      <a:pt x="323044" y="974705"/>
                      <a:pt x="326984" y="974705"/>
                      <a:pt x="330923" y="974705"/>
                    </a:cubicBezTo>
                    <a:cubicBezTo>
                      <a:pt x="319105" y="982584"/>
                      <a:pt x="334863" y="978644"/>
                      <a:pt x="338802" y="978644"/>
                    </a:cubicBezTo>
                    <a:cubicBezTo>
                      <a:pt x="334863" y="982584"/>
                      <a:pt x="334863" y="982584"/>
                      <a:pt x="330923" y="982584"/>
                    </a:cubicBezTo>
                    <a:cubicBezTo>
                      <a:pt x="330923" y="982584"/>
                      <a:pt x="330923" y="982584"/>
                      <a:pt x="330923" y="986523"/>
                    </a:cubicBezTo>
                    <a:cubicBezTo>
                      <a:pt x="334863" y="982584"/>
                      <a:pt x="334863" y="982584"/>
                      <a:pt x="338802" y="982584"/>
                    </a:cubicBezTo>
                    <a:cubicBezTo>
                      <a:pt x="342742" y="986523"/>
                      <a:pt x="338802" y="990463"/>
                      <a:pt x="346682" y="990463"/>
                    </a:cubicBezTo>
                    <a:cubicBezTo>
                      <a:pt x="346682" y="990463"/>
                      <a:pt x="342742" y="994403"/>
                      <a:pt x="342742" y="994403"/>
                    </a:cubicBezTo>
                    <a:cubicBezTo>
                      <a:pt x="346682" y="994403"/>
                      <a:pt x="346682" y="994403"/>
                      <a:pt x="350621" y="994403"/>
                    </a:cubicBezTo>
                    <a:cubicBezTo>
                      <a:pt x="346682" y="998342"/>
                      <a:pt x="350621" y="998342"/>
                      <a:pt x="346682" y="998342"/>
                    </a:cubicBezTo>
                    <a:cubicBezTo>
                      <a:pt x="346682" y="998342"/>
                      <a:pt x="346682" y="998342"/>
                      <a:pt x="346682" y="1002282"/>
                    </a:cubicBezTo>
                    <a:cubicBezTo>
                      <a:pt x="350621" y="1002282"/>
                      <a:pt x="354561" y="1002282"/>
                      <a:pt x="362440" y="1002282"/>
                    </a:cubicBezTo>
                    <a:cubicBezTo>
                      <a:pt x="354561" y="1006221"/>
                      <a:pt x="350621" y="1006221"/>
                      <a:pt x="342742" y="1010161"/>
                    </a:cubicBezTo>
                    <a:cubicBezTo>
                      <a:pt x="358500" y="1025919"/>
                      <a:pt x="374259" y="1002282"/>
                      <a:pt x="397896" y="1006221"/>
                    </a:cubicBezTo>
                    <a:cubicBezTo>
                      <a:pt x="397896" y="1006221"/>
                      <a:pt x="393957" y="1010161"/>
                      <a:pt x="393957" y="1010161"/>
                    </a:cubicBezTo>
                    <a:cubicBezTo>
                      <a:pt x="397896" y="1014100"/>
                      <a:pt x="401836" y="1014100"/>
                      <a:pt x="405775" y="1014100"/>
                    </a:cubicBezTo>
                    <a:cubicBezTo>
                      <a:pt x="401836" y="1014100"/>
                      <a:pt x="413654" y="1014100"/>
                      <a:pt x="421533" y="1014100"/>
                    </a:cubicBezTo>
                    <a:cubicBezTo>
                      <a:pt x="417594" y="1014100"/>
                      <a:pt x="417594" y="1018040"/>
                      <a:pt x="413654" y="1018040"/>
                    </a:cubicBezTo>
                    <a:cubicBezTo>
                      <a:pt x="413654" y="1018040"/>
                      <a:pt x="413654" y="1018040"/>
                      <a:pt x="413654" y="1021979"/>
                    </a:cubicBezTo>
                    <a:cubicBezTo>
                      <a:pt x="421533" y="1021979"/>
                      <a:pt x="425473" y="1018040"/>
                      <a:pt x="425473" y="1018040"/>
                    </a:cubicBezTo>
                    <a:cubicBezTo>
                      <a:pt x="425473" y="1018040"/>
                      <a:pt x="425473" y="1018040"/>
                      <a:pt x="429412" y="1018040"/>
                    </a:cubicBezTo>
                    <a:cubicBezTo>
                      <a:pt x="425473" y="1018040"/>
                      <a:pt x="425473" y="1021979"/>
                      <a:pt x="421533" y="1021979"/>
                    </a:cubicBezTo>
                    <a:cubicBezTo>
                      <a:pt x="429412" y="1021979"/>
                      <a:pt x="437291" y="1018040"/>
                      <a:pt x="441231" y="1014100"/>
                    </a:cubicBezTo>
                    <a:cubicBezTo>
                      <a:pt x="441231" y="1014100"/>
                      <a:pt x="441231" y="1014100"/>
                      <a:pt x="441231" y="1018040"/>
                    </a:cubicBezTo>
                    <a:cubicBezTo>
                      <a:pt x="441231" y="1018040"/>
                      <a:pt x="433352" y="1021979"/>
                      <a:pt x="429412" y="1021979"/>
                    </a:cubicBezTo>
                    <a:cubicBezTo>
                      <a:pt x="437291" y="1021979"/>
                      <a:pt x="445171" y="1018040"/>
                      <a:pt x="445171" y="1029859"/>
                    </a:cubicBezTo>
                    <a:cubicBezTo>
                      <a:pt x="445171" y="1029859"/>
                      <a:pt x="449110" y="1025919"/>
                      <a:pt x="449110" y="1025919"/>
                    </a:cubicBezTo>
                    <a:cubicBezTo>
                      <a:pt x="449110" y="1025919"/>
                      <a:pt x="449110" y="1029859"/>
                      <a:pt x="445171" y="1029859"/>
                    </a:cubicBezTo>
                    <a:cubicBezTo>
                      <a:pt x="449110" y="1029859"/>
                      <a:pt x="453050" y="1025919"/>
                      <a:pt x="456989" y="1025919"/>
                    </a:cubicBezTo>
                    <a:cubicBezTo>
                      <a:pt x="456989" y="1025919"/>
                      <a:pt x="453050" y="1029859"/>
                      <a:pt x="453050" y="1029859"/>
                    </a:cubicBezTo>
                    <a:cubicBezTo>
                      <a:pt x="464869" y="1029859"/>
                      <a:pt x="468808" y="1025919"/>
                      <a:pt x="476687" y="1018040"/>
                    </a:cubicBezTo>
                    <a:cubicBezTo>
                      <a:pt x="464869" y="1029859"/>
                      <a:pt x="449110" y="1025919"/>
                      <a:pt x="441231" y="1041677"/>
                    </a:cubicBezTo>
                    <a:cubicBezTo>
                      <a:pt x="445171" y="1037738"/>
                      <a:pt x="453050" y="1037738"/>
                      <a:pt x="456989" y="1033798"/>
                    </a:cubicBezTo>
                    <a:cubicBezTo>
                      <a:pt x="441231" y="1049556"/>
                      <a:pt x="476687" y="1049556"/>
                      <a:pt x="480627" y="1049556"/>
                    </a:cubicBezTo>
                    <a:cubicBezTo>
                      <a:pt x="480627" y="1049556"/>
                      <a:pt x="480627" y="1049556"/>
                      <a:pt x="476687" y="1053496"/>
                    </a:cubicBezTo>
                    <a:cubicBezTo>
                      <a:pt x="484567" y="1057436"/>
                      <a:pt x="496385" y="1049556"/>
                      <a:pt x="496385" y="1049556"/>
                    </a:cubicBezTo>
                    <a:cubicBezTo>
                      <a:pt x="488506" y="1049556"/>
                      <a:pt x="484567" y="1053496"/>
                      <a:pt x="480627" y="1057436"/>
                    </a:cubicBezTo>
                    <a:cubicBezTo>
                      <a:pt x="484567" y="1057436"/>
                      <a:pt x="488506" y="1057436"/>
                      <a:pt x="488506" y="1057436"/>
                    </a:cubicBezTo>
                    <a:cubicBezTo>
                      <a:pt x="488506" y="1057436"/>
                      <a:pt x="488506" y="1057436"/>
                      <a:pt x="488506" y="1061375"/>
                    </a:cubicBezTo>
                    <a:cubicBezTo>
                      <a:pt x="496385" y="1061375"/>
                      <a:pt x="500325" y="1057436"/>
                      <a:pt x="504265" y="1053496"/>
                    </a:cubicBezTo>
                    <a:cubicBezTo>
                      <a:pt x="504265" y="1053496"/>
                      <a:pt x="504265" y="1053496"/>
                      <a:pt x="500325" y="1053496"/>
                    </a:cubicBezTo>
                    <a:cubicBezTo>
                      <a:pt x="504265" y="1053496"/>
                      <a:pt x="508204" y="1053496"/>
                      <a:pt x="508204" y="1053496"/>
                    </a:cubicBezTo>
                    <a:cubicBezTo>
                      <a:pt x="512144" y="1057436"/>
                      <a:pt x="516083" y="1053496"/>
                      <a:pt x="523962" y="1049556"/>
                    </a:cubicBezTo>
                    <a:cubicBezTo>
                      <a:pt x="523962" y="1049556"/>
                      <a:pt x="523962" y="1045617"/>
                      <a:pt x="523962" y="1045617"/>
                    </a:cubicBezTo>
                    <a:cubicBezTo>
                      <a:pt x="527902" y="1045617"/>
                      <a:pt x="531841" y="1041677"/>
                      <a:pt x="527902" y="1037738"/>
                    </a:cubicBezTo>
                    <a:cubicBezTo>
                      <a:pt x="527902" y="1037738"/>
                      <a:pt x="535781" y="1037738"/>
                      <a:pt x="535781" y="1037738"/>
                    </a:cubicBezTo>
                    <a:cubicBezTo>
                      <a:pt x="535781" y="1033798"/>
                      <a:pt x="531841" y="1033798"/>
                      <a:pt x="527902" y="1029859"/>
                    </a:cubicBezTo>
                    <a:cubicBezTo>
                      <a:pt x="531841" y="1029859"/>
                      <a:pt x="527902" y="1025919"/>
                      <a:pt x="523962" y="1029859"/>
                    </a:cubicBezTo>
                    <a:cubicBezTo>
                      <a:pt x="531841" y="1018040"/>
                      <a:pt x="551539" y="1025919"/>
                      <a:pt x="559418" y="1010161"/>
                    </a:cubicBezTo>
                    <a:cubicBezTo>
                      <a:pt x="555478" y="1010161"/>
                      <a:pt x="555478" y="1010161"/>
                      <a:pt x="551539" y="1014100"/>
                    </a:cubicBezTo>
                    <a:cubicBezTo>
                      <a:pt x="555478" y="1006221"/>
                      <a:pt x="559418" y="1010161"/>
                      <a:pt x="563358" y="1002282"/>
                    </a:cubicBezTo>
                    <a:cubicBezTo>
                      <a:pt x="559418" y="1002282"/>
                      <a:pt x="559418" y="1002282"/>
                      <a:pt x="555478" y="1002282"/>
                    </a:cubicBezTo>
                    <a:cubicBezTo>
                      <a:pt x="559418" y="998342"/>
                      <a:pt x="567297" y="994403"/>
                      <a:pt x="559418" y="994403"/>
                    </a:cubicBezTo>
                    <a:cubicBezTo>
                      <a:pt x="563358" y="994403"/>
                      <a:pt x="563358" y="990463"/>
                      <a:pt x="567297" y="990463"/>
                    </a:cubicBezTo>
                    <a:cubicBezTo>
                      <a:pt x="567297" y="990463"/>
                      <a:pt x="567297" y="990463"/>
                      <a:pt x="563358" y="990463"/>
                    </a:cubicBezTo>
                    <a:cubicBezTo>
                      <a:pt x="567297" y="990463"/>
                      <a:pt x="567297" y="986523"/>
                      <a:pt x="571237" y="982584"/>
                    </a:cubicBezTo>
                    <a:cubicBezTo>
                      <a:pt x="567297" y="982584"/>
                      <a:pt x="567297" y="982584"/>
                      <a:pt x="563358" y="982584"/>
                    </a:cubicBezTo>
                    <a:cubicBezTo>
                      <a:pt x="563358" y="982584"/>
                      <a:pt x="563358" y="982584"/>
                      <a:pt x="563358" y="982584"/>
                    </a:cubicBezTo>
                    <a:cubicBezTo>
                      <a:pt x="579116" y="982584"/>
                      <a:pt x="602754" y="943188"/>
                      <a:pt x="594874" y="943188"/>
                    </a:cubicBezTo>
                    <a:cubicBezTo>
                      <a:pt x="598814" y="939249"/>
                      <a:pt x="606693" y="931369"/>
                      <a:pt x="598814" y="927430"/>
                    </a:cubicBezTo>
                    <a:cubicBezTo>
                      <a:pt x="606693" y="927430"/>
                      <a:pt x="606693" y="923490"/>
                      <a:pt x="610633" y="927430"/>
                    </a:cubicBezTo>
                    <a:cubicBezTo>
                      <a:pt x="602754" y="919551"/>
                      <a:pt x="594874" y="919551"/>
                      <a:pt x="583056" y="911672"/>
                    </a:cubicBezTo>
                    <a:cubicBezTo>
                      <a:pt x="598814" y="915611"/>
                      <a:pt x="598814" y="903793"/>
                      <a:pt x="606693" y="903793"/>
                    </a:cubicBezTo>
                    <a:cubicBezTo>
                      <a:pt x="602754" y="903793"/>
                      <a:pt x="602754" y="907732"/>
                      <a:pt x="598814" y="911672"/>
                    </a:cubicBezTo>
                    <a:cubicBezTo>
                      <a:pt x="598814" y="911672"/>
                      <a:pt x="598814" y="911672"/>
                      <a:pt x="598814" y="911672"/>
                    </a:cubicBezTo>
                    <a:cubicBezTo>
                      <a:pt x="606693" y="911672"/>
                      <a:pt x="614572" y="907732"/>
                      <a:pt x="622452" y="903793"/>
                    </a:cubicBezTo>
                    <a:cubicBezTo>
                      <a:pt x="622452" y="903793"/>
                      <a:pt x="618512" y="903793"/>
                      <a:pt x="618512" y="903793"/>
                    </a:cubicBezTo>
                    <a:cubicBezTo>
                      <a:pt x="626391" y="903793"/>
                      <a:pt x="630331" y="895913"/>
                      <a:pt x="634270" y="903793"/>
                    </a:cubicBezTo>
                    <a:cubicBezTo>
                      <a:pt x="638210" y="899853"/>
                      <a:pt x="642149" y="895913"/>
                      <a:pt x="646089" y="891974"/>
                    </a:cubicBezTo>
                    <a:cubicBezTo>
                      <a:pt x="646089" y="891974"/>
                      <a:pt x="642149" y="891974"/>
                      <a:pt x="642149" y="891974"/>
                    </a:cubicBezTo>
                    <a:cubicBezTo>
                      <a:pt x="642149" y="891974"/>
                      <a:pt x="642149" y="888034"/>
                      <a:pt x="642149" y="888034"/>
                    </a:cubicBezTo>
                    <a:cubicBezTo>
                      <a:pt x="653968" y="891974"/>
                      <a:pt x="673665" y="880155"/>
                      <a:pt x="661847" y="872276"/>
                    </a:cubicBezTo>
                    <a:cubicBezTo>
                      <a:pt x="661847" y="872276"/>
                      <a:pt x="661847" y="872276"/>
                      <a:pt x="661847" y="868336"/>
                    </a:cubicBezTo>
                    <a:cubicBezTo>
                      <a:pt x="673665" y="876216"/>
                      <a:pt x="669726" y="860457"/>
                      <a:pt x="685484" y="864397"/>
                    </a:cubicBezTo>
                    <a:cubicBezTo>
                      <a:pt x="685484" y="860457"/>
                      <a:pt x="681545" y="856518"/>
                      <a:pt x="677605" y="856518"/>
                    </a:cubicBezTo>
                    <a:cubicBezTo>
                      <a:pt x="685484" y="856518"/>
                      <a:pt x="689424" y="856518"/>
                      <a:pt x="697303" y="856518"/>
                    </a:cubicBezTo>
                    <a:cubicBezTo>
                      <a:pt x="693363" y="848639"/>
                      <a:pt x="705182" y="832880"/>
                      <a:pt x="697303" y="828941"/>
                    </a:cubicBezTo>
                    <a:cubicBezTo>
                      <a:pt x="701243" y="828941"/>
                      <a:pt x="701243" y="828941"/>
                      <a:pt x="705182" y="828941"/>
                    </a:cubicBezTo>
                    <a:cubicBezTo>
                      <a:pt x="705182" y="825001"/>
                      <a:pt x="705182" y="825001"/>
                      <a:pt x="701243" y="821062"/>
                    </a:cubicBezTo>
                    <a:cubicBezTo>
                      <a:pt x="705182" y="821062"/>
                      <a:pt x="713061" y="821062"/>
                      <a:pt x="717001" y="821062"/>
                    </a:cubicBezTo>
                    <a:cubicBezTo>
                      <a:pt x="713061" y="813182"/>
                      <a:pt x="713061" y="817122"/>
                      <a:pt x="713061" y="809243"/>
                    </a:cubicBezTo>
                    <a:cubicBezTo>
                      <a:pt x="717001" y="813182"/>
                      <a:pt x="720941" y="813182"/>
                      <a:pt x="724880" y="817122"/>
                    </a:cubicBezTo>
                    <a:cubicBezTo>
                      <a:pt x="720941" y="809243"/>
                      <a:pt x="724880" y="797424"/>
                      <a:pt x="717001" y="793485"/>
                    </a:cubicBezTo>
                    <a:cubicBezTo>
                      <a:pt x="709122" y="785606"/>
                      <a:pt x="709122" y="797424"/>
                      <a:pt x="709122" y="801364"/>
                    </a:cubicBezTo>
                    <a:cubicBezTo>
                      <a:pt x="693363" y="785606"/>
                      <a:pt x="709122" y="789545"/>
                      <a:pt x="720941" y="785606"/>
                    </a:cubicBezTo>
                    <a:cubicBezTo>
                      <a:pt x="724880" y="785606"/>
                      <a:pt x="740639" y="801364"/>
                      <a:pt x="744578" y="785606"/>
                    </a:cubicBezTo>
                    <a:cubicBezTo>
                      <a:pt x="744578" y="777726"/>
                      <a:pt x="752457" y="777726"/>
                      <a:pt x="760336" y="781666"/>
                    </a:cubicBezTo>
                    <a:cubicBezTo>
                      <a:pt x="760336" y="781666"/>
                      <a:pt x="756397" y="777726"/>
                      <a:pt x="756397" y="773787"/>
                    </a:cubicBezTo>
                    <a:cubicBezTo>
                      <a:pt x="764276" y="777726"/>
                      <a:pt x="764276" y="773787"/>
                      <a:pt x="772155" y="773787"/>
                    </a:cubicBezTo>
                    <a:cubicBezTo>
                      <a:pt x="768215" y="773787"/>
                      <a:pt x="756397" y="773787"/>
                      <a:pt x="756397" y="773787"/>
                    </a:cubicBezTo>
                    <a:cubicBezTo>
                      <a:pt x="760336" y="773787"/>
                      <a:pt x="760336" y="769847"/>
                      <a:pt x="764276" y="769847"/>
                    </a:cubicBezTo>
                    <a:cubicBezTo>
                      <a:pt x="760336" y="769847"/>
                      <a:pt x="756397" y="765908"/>
                      <a:pt x="752457" y="765908"/>
                    </a:cubicBezTo>
                    <a:cubicBezTo>
                      <a:pt x="756397" y="761968"/>
                      <a:pt x="764276" y="765908"/>
                      <a:pt x="768215" y="761968"/>
                    </a:cubicBezTo>
                    <a:cubicBezTo>
                      <a:pt x="776094" y="754089"/>
                      <a:pt x="776094" y="769847"/>
                      <a:pt x="783973" y="765908"/>
                    </a:cubicBezTo>
                    <a:cubicBezTo>
                      <a:pt x="799732" y="758029"/>
                      <a:pt x="776094" y="758029"/>
                      <a:pt x="799732" y="761968"/>
                    </a:cubicBezTo>
                    <a:cubicBezTo>
                      <a:pt x="807611" y="765908"/>
                      <a:pt x="811550" y="765908"/>
                      <a:pt x="811550" y="765908"/>
                    </a:cubicBezTo>
                    <a:cubicBezTo>
                      <a:pt x="811550" y="765908"/>
                      <a:pt x="811550" y="765908"/>
                      <a:pt x="811550" y="765908"/>
                    </a:cubicBezTo>
                    <a:cubicBezTo>
                      <a:pt x="819430" y="761968"/>
                      <a:pt x="827309" y="758029"/>
                      <a:pt x="831248" y="750149"/>
                    </a:cubicBezTo>
                    <a:cubicBezTo>
                      <a:pt x="831248" y="750149"/>
                      <a:pt x="827309" y="746210"/>
                      <a:pt x="823369" y="746210"/>
                    </a:cubicBezTo>
                    <a:cubicBezTo>
                      <a:pt x="831248" y="750149"/>
                      <a:pt x="850946" y="726512"/>
                      <a:pt x="847007" y="722572"/>
                    </a:cubicBezTo>
                    <a:cubicBezTo>
                      <a:pt x="850946" y="722572"/>
                      <a:pt x="858826" y="722572"/>
                      <a:pt x="862765" y="726512"/>
                    </a:cubicBezTo>
                    <a:cubicBezTo>
                      <a:pt x="854886" y="730452"/>
                      <a:pt x="819430" y="758029"/>
                      <a:pt x="839128" y="761968"/>
                    </a:cubicBezTo>
                    <a:cubicBezTo>
                      <a:pt x="847007" y="761968"/>
                      <a:pt x="866705" y="754089"/>
                      <a:pt x="854886" y="746210"/>
                    </a:cubicBezTo>
                    <a:cubicBezTo>
                      <a:pt x="858826" y="746210"/>
                      <a:pt x="866705" y="750149"/>
                      <a:pt x="866705" y="742270"/>
                    </a:cubicBezTo>
                    <a:cubicBezTo>
                      <a:pt x="866705" y="742270"/>
                      <a:pt x="866705" y="746210"/>
                      <a:pt x="870644" y="746210"/>
                    </a:cubicBezTo>
                    <a:cubicBezTo>
                      <a:pt x="870644" y="746210"/>
                      <a:pt x="870644" y="742270"/>
                      <a:pt x="874584" y="742270"/>
                    </a:cubicBezTo>
                    <a:cubicBezTo>
                      <a:pt x="870644" y="746210"/>
                      <a:pt x="874584" y="746210"/>
                      <a:pt x="874584" y="750149"/>
                    </a:cubicBezTo>
                    <a:cubicBezTo>
                      <a:pt x="878523" y="750149"/>
                      <a:pt x="878523" y="746210"/>
                      <a:pt x="882463" y="746210"/>
                    </a:cubicBezTo>
                    <a:lnTo>
                      <a:pt x="882463" y="750149"/>
                    </a:lnTo>
                    <a:cubicBezTo>
                      <a:pt x="886402" y="746210"/>
                      <a:pt x="890342" y="742270"/>
                      <a:pt x="898221" y="738331"/>
                    </a:cubicBezTo>
                    <a:cubicBezTo>
                      <a:pt x="898221" y="738331"/>
                      <a:pt x="898221" y="742270"/>
                      <a:pt x="894281" y="742270"/>
                    </a:cubicBezTo>
                    <a:cubicBezTo>
                      <a:pt x="906100" y="738331"/>
                      <a:pt x="921858" y="730452"/>
                      <a:pt x="933677" y="730452"/>
                    </a:cubicBezTo>
                    <a:cubicBezTo>
                      <a:pt x="933677" y="726512"/>
                      <a:pt x="933677" y="718633"/>
                      <a:pt x="929737" y="714693"/>
                    </a:cubicBezTo>
                    <a:cubicBezTo>
                      <a:pt x="937617" y="714693"/>
                      <a:pt x="945496" y="726512"/>
                      <a:pt x="957315" y="722572"/>
                    </a:cubicBezTo>
                    <a:cubicBezTo>
                      <a:pt x="957315" y="722572"/>
                      <a:pt x="949435" y="718633"/>
                      <a:pt x="953375" y="714693"/>
                    </a:cubicBezTo>
                    <a:cubicBezTo>
                      <a:pt x="953375" y="726512"/>
                      <a:pt x="980952" y="706814"/>
                      <a:pt x="988831" y="706814"/>
                    </a:cubicBezTo>
                    <a:cubicBezTo>
                      <a:pt x="988831" y="702875"/>
                      <a:pt x="984892" y="702875"/>
                      <a:pt x="984892" y="698935"/>
                    </a:cubicBezTo>
                    <a:cubicBezTo>
                      <a:pt x="984892" y="702875"/>
                      <a:pt x="988831" y="702875"/>
                      <a:pt x="988831" y="702875"/>
                    </a:cubicBezTo>
                    <a:cubicBezTo>
                      <a:pt x="996710" y="698935"/>
                      <a:pt x="1000650" y="691056"/>
                      <a:pt x="1008529" y="698935"/>
                    </a:cubicBezTo>
                    <a:cubicBezTo>
                      <a:pt x="1004589" y="683177"/>
                      <a:pt x="1032166" y="675298"/>
                      <a:pt x="1040045" y="663479"/>
                    </a:cubicBezTo>
                    <a:cubicBezTo>
                      <a:pt x="1055804" y="643781"/>
                      <a:pt x="1083381" y="643781"/>
                      <a:pt x="1099139" y="631962"/>
                    </a:cubicBezTo>
                    <a:cubicBezTo>
                      <a:pt x="1095200" y="628023"/>
                      <a:pt x="1099139" y="624083"/>
                      <a:pt x="1095200" y="624083"/>
                    </a:cubicBezTo>
                    <a:cubicBezTo>
                      <a:pt x="1095200" y="624083"/>
                      <a:pt x="1099139" y="624083"/>
                      <a:pt x="1099139" y="620144"/>
                    </a:cubicBezTo>
                    <a:cubicBezTo>
                      <a:pt x="1091260" y="616204"/>
                      <a:pt x="1087320" y="612265"/>
                      <a:pt x="1091260" y="608325"/>
                    </a:cubicBezTo>
                    <a:cubicBezTo>
                      <a:pt x="1095200" y="628023"/>
                      <a:pt x="1126716" y="631962"/>
                      <a:pt x="1146413" y="631962"/>
                    </a:cubicBezTo>
                    <a:cubicBezTo>
                      <a:pt x="1162172" y="631962"/>
                      <a:pt x="1170051" y="628023"/>
                      <a:pt x="1185809" y="628023"/>
                    </a:cubicBezTo>
                    <a:cubicBezTo>
                      <a:pt x="1185809" y="628023"/>
                      <a:pt x="1177930" y="624083"/>
                      <a:pt x="1173991" y="624083"/>
                    </a:cubicBezTo>
                    <a:cubicBezTo>
                      <a:pt x="1181870" y="624083"/>
                      <a:pt x="1173991" y="620144"/>
                      <a:pt x="1185809" y="624083"/>
                    </a:cubicBezTo>
                    <a:cubicBezTo>
                      <a:pt x="1197628" y="628023"/>
                      <a:pt x="1205507" y="620144"/>
                      <a:pt x="1217326" y="620144"/>
                    </a:cubicBezTo>
                    <a:cubicBezTo>
                      <a:pt x="1221266" y="620144"/>
                      <a:pt x="1248842" y="616204"/>
                      <a:pt x="1252782" y="612265"/>
                    </a:cubicBezTo>
                    <a:cubicBezTo>
                      <a:pt x="1256721" y="635902"/>
                      <a:pt x="1288238" y="639842"/>
                      <a:pt x="1296117" y="635902"/>
                    </a:cubicBezTo>
                    <a:cubicBezTo>
                      <a:pt x="1296117" y="635902"/>
                      <a:pt x="1296117" y="635902"/>
                      <a:pt x="1296117" y="635902"/>
                    </a:cubicBezTo>
                    <a:close/>
                    <a:moveTo>
                      <a:pt x="1430063" y="584688"/>
                    </a:moveTo>
                    <a:cubicBezTo>
                      <a:pt x="1422183" y="584688"/>
                      <a:pt x="1430063" y="584688"/>
                      <a:pt x="1430063" y="584688"/>
                    </a:cubicBezTo>
                    <a:lnTo>
                      <a:pt x="1430063" y="584688"/>
                    </a:lnTo>
                    <a:close/>
                    <a:moveTo>
                      <a:pt x="1512793" y="517715"/>
                    </a:moveTo>
                    <a:cubicBezTo>
                      <a:pt x="1508854" y="517715"/>
                      <a:pt x="1504914" y="517715"/>
                      <a:pt x="1504914" y="517715"/>
                    </a:cubicBezTo>
                    <a:cubicBezTo>
                      <a:pt x="1508854" y="517715"/>
                      <a:pt x="1508854" y="517715"/>
                      <a:pt x="1512793" y="517715"/>
                    </a:cubicBezTo>
                    <a:close/>
                    <a:moveTo>
                      <a:pt x="1497035" y="494078"/>
                    </a:moveTo>
                    <a:cubicBezTo>
                      <a:pt x="1493095" y="494078"/>
                      <a:pt x="1493095" y="498017"/>
                      <a:pt x="1489156" y="498017"/>
                    </a:cubicBezTo>
                    <a:cubicBezTo>
                      <a:pt x="1493095" y="494078"/>
                      <a:pt x="1497035" y="494078"/>
                      <a:pt x="1497035" y="494078"/>
                    </a:cubicBezTo>
                    <a:close/>
                    <a:moveTo>
                      <a:pt x="1410365" y="462561"/>
                    </a:moveTo>
                    <a:cubicBezTo>
                      <a:pt x="1410365" y="462561"/>
                      <a:pt x="1410365" y="462561"/>
                      <a:pt x="1410365" y="462561"/>
                    </a:cubicBezTo>
                    <a:cubicBezTo>
                      <a:pt x="1406425" y="462561"/>
                      <a:pt x="1406425" y="466501"/>
                      <a:pt x="1402485" y="466501"/>
                    </a:cubicBezTo>
                    <a:cubicBezTo>
                      <a:pt x="1402485" y="462561"/>
                      <a:pt x="1406425" y="458622"/>
                      <a:pt x="1414304" y="462561"/>
                    </a:cubicBezTo>
                    <a:cubicBezTo>
                      <a:pt x="1414304" y="462561"/>
                      <a:pt x="1410365" y="462561"/>
                      <a:pt x="1410365" y="462561"/>
                    </a:cubicBezTo>
                    <a:close/>
                    <a:moveTo>
                      <a:pt x="1414304" y="438924"/>
                    </a:moveTo>
                    <a:cubicBezTo>
                      <a:pt x="1410365" y="438924"/>
                      <a:pt x="1402485" y="438924"/>
                      <a:pt x="1398546" y="438924"/>
                    </a:cubicBezTo>
                    <a:cubicBezTo>
                      <a:pt x="1402485" y="442863"/>
                      <a:pt x="1422183" y="438924"/>
                      <a:pt x="1414304" y="438924"/>
                    </a:cubicBezTo>
                    <a:close/>
                    <a:moveTo>
                      <a:pt x="1654618" y="368011"/>
                    </a:moveTo>
                    <a:cubicBezTo>
                      <a:pt x="1646739" y="368011"/>
                      <a:pt x="1646739" y="368011"/>
                      <a:pt x="1646739" y="364072"/>
                    </a:cubicBezTo>
                    <a:cubicBezTo>
                      <a:pt x="1650678" y="364072"/>
                      <a:pt x="1650678" y="364072"/>
                      <a:pt x="1654618" y="368011"/>
                    </a:cubicBezTo>
                    <a:close/>
                    <a:moveTo>
                      <a:pt x="1603403" y="356193"/>
                    </a:moveTo>
                    <a:cubicBezTo>
                      <a:pt x="1603403" y="356193"/>
                      <a:pt x="1599464" y="352253"/>
                      <a:pt x="1603403" y="356193"/>
                    </a:cubicBezTo>
                    <a:lnTo>
                      <a:pt x="1603403" y="356193"/>
                    </a:lnTo>
                    <a:close/>
                    <a:moveTo>
                      <a:pt x="1575827" y="320737"/>
                    </a:moveTo>
                    <a:cubicBezTo>
                      <a:pt x="1583706" y="324676"/>
                      <a:pt x="1587645" y="328616"/>
                      <a:pt x="1595524" y="328616"/>
                    </a:cubicBezTo>
                    <a:cubicBezTo>
                      <a:pt x="1579766" y="324676"/>
                      <a:pt x="1587645" y="324676"/>
                      <a:pt x="1575827" y="320737"/>
                    </a:cubicBezTo>
                    <a:cubicBezTo>
                      <a:pt x="1579766" y="320737"/>
                      <a:pt x="1579766" y="320737"/>
                      <a:pt x="1575827" y="320737"/>
                    </a:cubicBezTo>
                    <a:close/>
                    <a:moveTo>
                      <a:pt x="1749167" y="131638"/>
                    </a:moveTo>
                    <a:cubicBezTo>
                      <a:pt x="1745228" y="131638"/>
                      <a:pt x="1749167" y="131638"/>
                      <a:pt x="1749167" y="131638"/>
                    </a:cubicBezTo>
                    <a:cubicBezTo>
                      <a:pt x="1729469" y="135577"/>
                      <a:pt x="1741288" y="135577"/>
                      <a:pt x="1733409" y="127698"/>
                    </a:cubicBezTo>
                    <a:cubicBezTo>
                      <a:pt x="1733409" y="131638"/>
                      <a:pt x="1764926" y="131638"/>
                      <a:pt x="1749167" y="131638"/>
                    </a:cubicBezTo>
                    <a:close/>
                    <a:moveTo>
                      <a:pt x="1705832" y="131638"/>
                    </a:moveTo>
                    <a:cubicBezTo>
                      <a:pt x="1705832" y="131638"/>
                      <a:pt x="1701893" y="135577"/>
                      <a:pt x="1701893" y="135577"/>
                    </a:cubicBezTo>
                    <a:cubicBezTo>
                      <a:pt x="1701893" y="135577"/>
                      <a:pt x="1705832" y="135577"/>
                      <a:pt x="1705832" y="135577"/>
                    </a:cubicBezTo>
                    <a:cubicBezTo>
                      <a:pt x="1701893" y="135577"/>
                      <a:pt x="1697953" y="139517"/>
                      <a:pt x="1694014" y="143456"/>
                    </a:cubicBezTo>
                    <a:cubicBezTo>
                      <a:pt x="1694014" y="143456"/>
                      <a:pt x="1694014" y="143456"/>
                      <a:pt x="1694014" y="143456"/>
                    </a:cubicBezTo>
                    <a:cubicBezTo>
                      <a:pt x="1690074" y="143456"/>
                      <a:pt x="1686134" y="143456"/>
                      <a:pt x="1686134" y="143456"/>
                    </a:cubicBezTo>
                    <a:cubicBezTo>
                      <a:pt x="1694014" y="139517"/>
                      <a:pt x="1694014" y="135577"/>
                      <a:pt x="1705832" y="131638"/>
                    </a:cubicBezTo>
                    <a:close/>
                    <a:moveTo>
                      <a:pt x="1564008" y="371951"/>
                    </a:moveTo>
                    <a:cubicBezTo>
                      <a:pt x="1560068" y="375891"/>
                      <a:pt x="1560068" y="375891"/>
                      <a:pt x="1560068" y="371951"/>
                    </a:cubicBezTo>
                    <a:cubicBezTo>
                      <a:pt x="1556129" y="364072"/>
                      <a:pt x="1556129" y="364072"/>
                      <a:pt x="1564008" y="371951"/>
                    </a:cubicBezTo>
                    <a:close/>
                    <a:moveTo>
                      <a:pt x="354561" y="482259"/>
                    </a:moveTo>
                    <a:cubicBezTo>
                      <a:pt x="358500" y="482259"/>
                      <a:pt x="358500" y="482259"/>
                      <a:pt x="354561" y="482259"/>
                    </a:cubicBezTo>
                    <a:cubicBezTo>
                      <a:pt x="358500" y="478319"/>
                      <a:pt x="358500" y="482259"/>
                      <a:pt x="362440" y="482259"/>
                    </a:cubicBezTo>
                    <a:cubicBezTo>
                      <a:pt x="358500" y="482259"/>
                      <a:pt x="358500" y="482259"/>
                      <a:pt x="354561" y="482259"/>
                    </a:cubicBezTo>
                    <a:close/>
                    <a:moveTo>
                      <a:pt x="397896" y="368011"/>
                    </a:moveTo>
                    <a:cubicBezTo>
                      <a:pt x="397896" y="368011"/>
                      <a:pt x="401836" y="364072"/>
                      <a:pt x="401836" y="364072"/>
                    </a:cubicBezTo>
                    <a:cubicBezTo>
                      <a:pt x="397896" y="364072"/>
                      <a:pt x="393957" y="364072"/>
                      <a:pt x="390017" y="364072"/>
                    </a:cubicBezTo>
                    <a:cubicBezTo>
                      <a:pt x="390017" y="360132"/>
                      <a:pt x="386078" y="360132"/>
                      <a:pt x="393957" y="360132"/>
                    </a:cubicBezTo>
                    <a:cubicBezTo>
                      <a:pt x="397896" y="360132"/>
                      <a:pt x="417594" y="368011"/>
                      <a:pt x="397896" y="368011"/>
                    </a:cubicBezTo>
                    <a:close/>
                    <a:moveTo>
                      <a:pt x="409715" y="415286"/>
                    </a:moveTo>
                    <a:cubicBezTo>
                      <a:pt x="405775" y="415286"/>
                      <a:pt x="405775" y="411347"/>
                      <a:pt x="409715" y="415286"/>
                    </a:cubicBezTo>
                    <a:lnTo>
                      <a:pt x="409715" y="415286"/>
                    </a:lnTo>
                    <a:close/>
                    <a:moveTo>
                      <a:pt x="374259" y="454682"/>
                    </a:moveTo>
                    <a:cubicBezTo>
                      <a:pt x="374259" y="454682"/>
                      <a:pt x="374259" y="454682"/>
                      <a:pt x="374259" y="454682"/>
                    </a:cubicBezTo>
                    <a:cubicBezTo>
                      <a:pt x="374259" y="454682"/>
                      <a:pt x="370319" y="454682"/>
                      <a:pt x="370319" y="454682"/>
                    </a:cubicBezTo>
                    <a:cubicBezTo>
                      <a:pt x="374259" y="450742"/>
                      <a:pt x="382138" y="450742"/>
                      <a:pt x="390017" y="450742"/>
                    </a:cubicBezTo>
                    <a:cubicBezTo>
                      <a:pt x="382138" y="454682"/>
                      <a:pt x="378198" y="454682"/>
                      <a:pt x="374259" y="454682"/>
                    </a:cubicBezTo>
                    <a:close/>
                    <a:moveTo>
                      <a:pt x="378198" y="466501"/>
                    </a:moveTo>
                    <a:cubicBezTo>
                      <a:pt x="382138" y="466501"/>
                      <a:pt x="382138" y="462561"/>
                      <a:pt x="386078" y="462561"/>
                    </a:cubicBezTo>
                    <a:cubicBezTo>
                      <a:pt x="386078" y="462561"/>
                      <a:pt x="390017" y="462561"/>
                      <a:pt x="390017" y="462561"/>
                    </a:cubicBezTo>
                    <a:cubicBezTo>
                      <a:pt x="386078" y="462561"/>
                      <a:pt x="382138" y="466501"/>
                      <a:pt x="378198" y="466501"/>
                    </a:cubicBezTo>
                    <a:close/>
                    <a:moveTo>
                      <a:pt x="393957" y="450742"/>
                    </a:moveTo>
                    <a:cubicBezTo>
                      <a:pt x="397896" y="450742"/>
                      <a:pt x="397896" y="446803"/>
                      <a:pt x="397896" y="446803"/>
                    </a:cubicBezTo>
                    <a:cubicBezTo>
                      <a:pt x="397896" y="446803"/>
                      <a:pt x="397896" y="446803"/>
                      <a:pt x="393957" y="446803"/>
                    </a:cubicBezTo>
                    <a:cubicBezTo>
                      <a:pt x="397896" y="442863"/>
                      <a:pt x="397896" y="442863"/>
                      <a:pt x="401836" y="446803"/>
                    </a:cubicBezTo>
                    <a:cubicBezTo>
                      <a:pt x="401836" y="446803"/>
                      <a:pt x="397896" y="450742"/>
                      <a:pt x="393957" y="450742"/>
                    </a:cubicBezTo>
                    <a:close/>
                    <a:moveTo>
                      <a:pt x="409715" y="438924"/>
                    </a:moveTo>
                    <a:cubicBezTo>
                      <a:pt x="401836" y="442863"/>
                      <a:pt x="397896" y="438924"/>
                      <a:pt x="390017" y="442863"/>
                    </a:cubicBezTo>
                    <a:cubicBezTo>
                      <a:pt x="390017" y="442863"/>
                      <a:pt x="393957" y="438924"/>
                      <a:pt x="393957" y="438924"/>
                    </a:cubicBezTo>
                    <a:cubicBezTo>
                      <a:pt x="393957" y="438924"/>
                      <a:pt x="393957" y="438924"/>
                      <a:pt x="393957" y="438924"/>
                    </a:cubicBezTo>
                    <a:cubicBezTo>
                      <a:pt x="397896" y="438924"/>
                      <a:pt x="401836" y="438924"/>
                      <a:pt x="401836" y="434984"/>
                    </a:cubicBezTo>
                    <a:cubicBezTo>
                      <a:pt x="401836" y="434984"/>
                      <a:pt x="397896" y="434984"/>
                      <a:pt x="397896" y="434984"/>
                    </a:cubicBezTo>
                    <a:cubicBezTo>
                      <a:pt x="397896" y="431045"/>
                      <a:pt x="417594" y="431045"/>
                      <a:pt x="409715" y="438924"/>
                    </a:cubicBezTo>
                    <a:close/>
                    <a:moveTo>
                      <a:pt x="425473" y="466501"/>
                    </a:moveTo>
                    <a:cubicBezTo>
                      <a:pt x="425473" y="470440"/>
                      <a:pt x="425473" y="470440"/>
                      <a:pt x="425473" y="466501"/>
                    </a:cubicBezTo>
                    <a:lnTo>
                      <a:pt x="425473" y="466501"/>
                    </a:lnTo>
                    <a:close/>
                    <a:moveTo>
                      <a:pt x="425473" y="474380"/>
                    </a:moveTo>
                    <a:cubicBezTo>
                      <a:pt x="425473" y="474380"/>
                      <a:pt x="425473" y="470440"/>
                      <a:pt x="425473" y="470440"/>
                    </a:cubicBezTo>
                    <a:cubicBezTo>
                      <a:pt x="425473" y="462561"/>
                      <a:pt x="425473" y="466501"/>
                      <a:pt x="425473" y="474380"/>
                    </a:cubicBezTo>
                    <a:close/>
                    <a:moveTo>
                      <a:pt x="480627" y="494078"/>
                    </a:moveTo>
                    <a:cubicBezTo>
                      <a:pt x="468808" y="501957"/>
                      <a:pt x="445171" y="501957"/>
                      <a:pt x="437291" y="501957"/>
                    </a:cubicBezTo>
                    <a:cubicBezTo>
                      <a:pt x="445171" y="501957"/>
                      <a:pt x="468808" y="494078"/>
                      <a:pt x="480627" y="494078"/>
                    </a:cubicBezTo>
                    <a:close/>
                    <a:moveTo>
                      <a:pt x="472748" y="521655"/>
                    </a:moveTo>
                    <a:cubicBezTo>
                      <a:pt x="476687" y="521655"/>
                      <a:pt x="476687" y="525594"/>
                      <a:pt x="480627" y="525594"/>
                    </a:cubicBezTo>
                    <a:cubicBezTo>
                      <a:pt x="480627" y="525594"/>
                      <a:pt x="464869" y="521655"/>
                      <a:pt x="472748" y="521655"/>
                    </a:cubicBezTo>
                    <a:close/>
                    <a:moveTo>
                      <a:pt x="468808" y="509836"/>
                    </a:moveTo>
                    <a:cubicBezTo>
                      <a:pt x="468808" y="509836"/>
                      <a:pt x="472748" y="509836"/>
                      <a:pt x="472748" y="509836"/>
                    </a:cubicBezTo>
                    <a:cubicBezTo>
                      <a:pt x="476687" y="513775"/>
                      <a:pt x="472748" y="509836"/>
                      <a:pt x="468808" y="509836"/>
                    </a:cubicBezTo>
                    <a:close/>
                    <a:moveTo>
                      <a:pt x="441231" y="513775"/>
                    </a:moveTo>
                    <a:cubicBezTo>
                      <a:pt x="445171" y="513775"/>
                      <a:pt x="445171" y="509836"/>
                      <a:pt x="449110" y="509836"/>
                    </a:cubicBezTo>
                    <a:cubicBezTo>
                      <a:pt x="445171" y="505896"/>
                      <a:pt x="453050" y="509836"/>
                      <a:pt x="441231" y="505896"/>
                    </a:cubicBezTo>
                    <a:cubicBezTo>
                      <a:pt x="456989" y="505896"/>
                      <a:pt x="468808" y="501957"/>
                      <a:pt x="484567" y="501957"/>
                    </a:cubicBezTo>
                    <a:cubicBezTo>
                      <a:pt x="468808" y="505896"/>
                      <a:pt x="456989" y="509836"/>
                      <a:pt x="441231" y="513775"/>
                    </a:cubicBezTo>
                    <a:close/>
                    <a:moveTo>
                      <a:pt x="453050" y="568929"/>
                    </a:moveTo>
                    <a:cubicBezTo>
                      <a:pt x="453050" y="568929"/>
                      <a:pt x="456989" y="568929"/>
                      <a:pt x="456989" y="568929"/>
                    </a:cubicBezTo>
                    <a:cubicBezTo>
                      <a:pt x="453050" y="568929"/>
                      <a:pt x="453050" y="568929"/>
                      <a:pt x="453050" y="568929"/>
                    </a:cubicBezTo>
                    <a:close/>
                    <a:moveTo>
                      <a:pt x="456989" y="545292"/>
                    </a:moveTo>
                    <a:cubicBezTo>
                      <a:pt x="464869" y="549232"/>
                      <a:pt x="476687" y="553171"/>
                      <a:pt x="484567" y="549232"/>
                    </a:cubicBezTo>
                    <a:cubicBezTo>
                      <a:pt x="480627" y="557111"/>
                      <a:pt x="460929" y="549232"/>
                      <a:pt x="456989" y="545292"/>
                    </a:cubicBezTo>
                    <a:close/>
                    <a:moveTo>
                      <a:pt x="295467" y="884095"/>
                    </a:moveTo>
                    <a:lnTo>
                      <a:pt x="295467" y="884095"/>
                    </a:lnTo>
                    <a:cubicBezTo>
                      <a:pt x="295467" y="884095"/>
                      <a:pt x="295467" y="884095"/>
                      <a:pt x="295467" y="884095"/>
                    </a:cubicBezTo>
                    <a:close/>
                    <a:moveTo>
                      <a:pt x="453050" y="608325"/>
                    </a:moveTo>
                    <a:cubicBezTo>
                      <a:pt x="453050" y="608325"/>
                      <a:pt x="449110" y="608325"/>
                      <a:pt x="453050" y="608325"/>
                    </a:cubicBezTo>
                    <a:cubicBezTo>
                      <a:pt x="460929" y="604385"/>
                      <a:pt x="460929" y="604385"/>
                      <a:pt x="464869" y="612265"/>
                    </a:cubicBezTo>
                    <a:cubicBezTo>
                      <a:pt x="456989" y="612265"/>
                      <a:pt x="453050" y="616204"/>
                      <a:pt x="445171" y="616204"/>
                    </a:cubicBezTo>
                    <a:cubicBezTo>
                      <a:pt x="445171" y="616204"/>
                      <a:pt x="449110" y="616204"/>
                      <a:pt x="449110" y="612265"/>
                    </a:cubicBezTo>
                    <a:cubicBezTo>
                      <a:pt x="449110" y="612265"/>
                      <a:pt x="445171" y="612265"/>
                      <a:pt x="445171" y="612265"/>
                    </a:cubicBezTo>
                    <a:cubicBezTo>
                      <a:pt x="445171" y="608325"/>
                      <a:pt x="449110" y="608325"/>
                      <a:pt x="453050" y="608325"/>
                    </a:cubicBezTo>
                    <a:close/>
                    <a:moveTo>
                      <a:pt x="425473" y="671358"/>
                    </a:moveTo>
                    <a:cubicBezTo>
                      <a:pt x="401836" y="679237"/>
                      <a:pt x="421533" y="671358"/>
                      <a:pt x="413654" y="671358"/>
                    </a:cubicBezTo>
                    <a:cubicBezTo>
                      <a:pt x="413654" y="671358"/>
                      <a:pt x="413654" y="671358"/>
                      <a:pt x="413654" y="671358"/>
                    </a:cubicBezTo>
                    <a:cubicBezTo>
                      <a:pt x="417594" y="671358"/>
                      <a:pt x="421533" y="671358"/>
                      <a:pt x="425473" y="671358"/>
                    </a:cubicBezTo>
                    <a:close/>
                    <a:moveTo>
                      <a:pt x="409715" y="647721"/>
                    </a:moveTo>
                    <a:cubicBezTo>
                      <a:pt x="409715" y="647721"/>
                      <a:pt x="409715" y="647721"/>
                      <a:pt x="409715" y="647721"/>
                    </a:cubicBezTo>
                    <a:cubicBezTo>
                      <a:pt x="409715" y="647721"/>
                      <a:pt x="409715" y="647721"/>
                      <a:pt x="409715" y="647721"/>
                    </a:cubicBezTo>
                    <a:cubicBezTo>
                      <a:pt x="409715" y="647721"/>
                      <a:pt x="409715" y="647721"/>
                      <a:pt x="409715" y="647721"/>
                    </a:cubicBezTo>
                    <a:close/>
                    <a:moveTo>
                      <a:pt x="393957" y="675298"/>
                    </a:moveTo>
                    <a:cubicBezTo>
                      <a:pt x="401836" y="679237"/>
                      <a:pt x="393957" y="679237"/>
                      <a:pt x="393957" y="675298"/>
                    </a:cubicBezTo>
                    <a:lnTo>
                      <a:pt x="393957" y="675298"/>
                    </a:lnTo>
                    <a:close/>
                    <a:moveTo>
                      <a:pt x="393957" y="671358"/>
                    </a:moveTo>
                    <a:cubicBezTo>
                      <a:pt x="393957" y="671358"/>
                      <a:pt x="393957" y="671358"/>
                      <a:pt x="393957" y="671358"/>
                    </a:cubicBezTo>
                    <a:lnTo>
                      <a:pt x="393957" y="671358"/>
                    </a:lnTo>
                    <a:close/>
                    <a:moveTo>
                      <a:pt x="382138" y="702875"/>
                    </a:moveTo>
                    <a:cubicBezTo>
                      <a:pt x="382138" y="702875"/>
                      <a:pt x="382138" y="702875"/>
                      <a:pt x="382138" y="702875"/>
                    </a:cubicBezTo>
                    <a:lnTo>
                      <a:pt x="382138" y="702875"/>
                    </a:lnTo>
                    <a:close/>
                    <a:moveTo>
                      <a:pt x="362440" y="639842"/>
                    </a:moveTo>
                    <a:cubicBezTo>
                      <a:pt x="362440" y="639842"/>
                      <a:pt x="366380" y="639842"/>
                      <a:pt x="366380" y="639842"/>
                    </a:cubicBezTo>
                    <a:cubicBezTo>
                      <a:pt x="362440" y="639842"/>
                      <a:pt x="358500" y="643781"/>
                      <a:pt x="350621" y="647721"/>
                    </a:cubicBezTo>
                    <a:cubicBezTo>
                      <a:pt x="354561" y="635902"/>
                      <a:pt x="354561" y="639842"/>
                      <a:pt x="362440" y="639842"/>
                    </a:cubicBezTo>
                    <a:close/>
                    <a:moveTo>
                      <a:pt x="370319" y="655600"/>
                    </a:moveTo>
                    <a:cubicBezTo>
                      <a:pt x="374259" y="655600"/>
                      <a:pt x="366380" y="655600"/>
                      <a:pt x="366380" y="655600"/>
                    </a:cubicBezTo>
                    <a:cubicBezTo>
                      <a:pt x="370319" y="655600"/>
                      <a:pt x="374259" y="659539"/>
                      <a:pt x="378198" y="659539"/>
                    </a:cubicBezTo>
                    <a:cubicBezTo>
                      <a:pt x="370319" y="655600"/>
                      <a:pt x="366380" y="651660"/>
                      <a:pt x="358500" y="655600"/>
                    </a:cubicBezTo>
                    <a:cubicBezTo>
                      <a:pt x="358500" y="651660"/>
                      <a:pt x="362440" y="651660"/>
                      <a:pt x="370319" y="655600"/>
                    </a:cubicBezTo>
                    <a:close/>
                    <a:moveTo>
                      <a:pt x="374259" y="679237"/>
                    </a:moveTo>
                    <a:cubicBezTo>
                      <a:pt x="366380" y="679237"/>
                      <a:pt x="374259" y="679237"/>
                      <a:pt x="374259" y="679237"/>
                    </a:cubicBezTo>
                    <a:lnTo>
                      <a:pt x="374259" y="679237"/>
                    </a:lnTo>
                    <a:close/>
                    <a:moveTo>
                      <a:pt x="366380" y="675298"/>
                    </a:moveTo>
                    <a:cubicBezTo>
                      <a:pt x="362440" y="675298"/>
                      <a:pt x="350621" y="675298"/>
                      <a:pt x="346682" y="675298"/>
                    </a:cubicBezTo>
                    <a:cubicBezTo>
                      <a:pt x="374259" y="671358"/>
                      <a:pt x="346682" y="671358"/>
                      <a:pt x="366380" y="675298"/>
                    </a:cubicBezTo>
                    <a:close/>
                    <a:moveTo>
                      <a:pt x="362440" y="773787"/>
                    </a:moveTo>
                    <a:cubicBezTo>
                      <a:pt x="362440" y="777726"/>
                      <a:pt x="358500" y="777726"/>
                      <a:pt x="350621" y="773787"/>
                    </a:cubicBezTo>
                    <a:cubicBezTo>
                      <a:pt x="354561" y="773787"/>
                      <a:pt x="358500" y="773787"/>
                      <a:pt x="362440" y="773787"/>
                    </a:cubicBezTo>
                    <a:close/>
                    <a:moveTo>
                      <a:pt x="346682" y="801364"/>
                    </a:moveTo>
                    <a:cubicBezTo>
                      <a:pt x="350621" y="801364"/>
                      <a:pt x="350621" y="805303"/>
                      <a:pt x="346682" y="809243"/>
                    </a:cubicBezTo>
                    <a:cubicBezTo>
                      <a:pt x="342742" y="805303"/>
                      <a:pt x="342742" y="805303"/>
                      <a:pt x="346682" y="801364"/>
                    </a:cubicBezTo>
                    <a:close/>
                    <a:moveTo>
                      <a:pt x="342742" y="675298"/>
                    </a:moveTo>
                    <a:cubicBezTo>
                      <a:pt x="342742" y="675298"/>
                      <a:pt x="338802" y="675298"/>
                      <a:pt x="338802" y="675298"/>
                    </a:cubicBezTo>
                    <a:cubicBezTo>
                      <a:pt x="338802" y="675298"/>
                      <a:pt x="338802" y="675298"/>
                      <a:pt x="342742" y="675298"/>
                    </a:cubicBezTo>
                    <a:close/>
                    <a:moveTo>
                      <a:pt x="330923" y="663479"/>
                    </a:moveTo>
                    <a:cubicBezTo>
                      <a:pt x="330923" y="659539"/>
                      <a:pt x="334863" y="659539"/>
                      <a:pt x="338802" y="663479"/>
                    </a:cubicBezTo>
                    <a:cubicBezTo>
                      <a:pt x="334863" y="663479"/>
                      <a:pt x="330923" y="663479"/>
                      <a:pt x="330923" y="663479"/>
                    </a:cubicBezTo>
                    <a:close/>
                    <a:moveTo>
                      <a:pt x="330923" y="714693"/>
                    </a:moveTo>
                    <a:cubicBezTo>
                      <a:pt x="326984" y="714693"/>
                      <a:pt x="326984" y="718633"/>
                      <a:pt x="330923" y="718633"/>
                    </a:cubicBezTo>
                    <a:cubicBezTo>
                      <a:pt x="326984" y="718633"/>
                      <a:pt x="319105" y="718633"/>
                      <a:pt x="315165" y="718633"/>
                    </a:cubicBezTo>
                    <a:cubicBezTo>
                      <a:pt x="319105" y="714693"/>
                      <a:pt x="326984" y="714693"/>
                      <a:pt x="330923" y="714693"/>
                    </a:cubicBezTo>
                    <a:close/>
                    <a:moveTo>
                      <a:pt x="323044" y="821062"/>
                    </a:moveTo>
                    <a:cubicBezTo>
                      <a:pt x="323044" y="821062"/>
                      <a:pt x="303346" y="836820"/>
                      <a:pt x="299407" y="836820"/>
                    </a:cubicBezTo>
                    <a:cubicBezTo>
                      <a:pt x="307286" y="832880"/>
                      <a:pt x="315165" y="821062"/>
                      <a:pt x="323044" y="821062"/>
                    </a:cubicBezTo>
                    <a:close/>
                    <a:moveTo>
                      <a:pt x="315165" y="698935"/>
                    </a:moveTo>
                    <a:cubicBezTo>
                      <a:pt x="319105" y="698935"/>
                      <a:pt x="311226" y="698935"/>
                      <a:pt x="311226" y="698935"/>
                    </a:cubicBezTo>
                    <a:cubicBezTo>
                      <a:pt x="311226" y="698935"/>
                      <a:pt x="311226" y="698935"/>
                      <a:pt x="315165" y="698935"/>
                    </a:cubicBezTo>
                    <a:close/>
                    <a:moveTo>
                      <a:pt x="303346" y="722572"/>
                    </a:moveTo>
                    <a:cubicBezTo>
                      <a:pt x="307286" y="718633"/>
                      <a:pt x="303346" y="722572"/>
                      <a:pt x="311226" y="722572"/>
                    </a:cubicBezTo>
                    <a:cubicBezTo>
                      <a:pt x="311226" y="722572"/>
                      <a:pt x="299407" y="726512"/>
                      <a:pt x="303346" y="722572"/>
                    </a:cubicBezTo>
                    <a:close/>
                    <a:moveTo>
                      <a:pt x="295467" y="765908"/>
                    </a:moveTo>
                    <a:cubicBezTo>
                      <a:pt x="299407" y="765908"/>
                      <a:pt x="303346" y="765908"/>
                      <a:pt x="307286" y="761968"/>
                    </a:cubicBezTo>
                    <a:cubicBezTo>
                      <a:pt x="307286" y="761968"/>
                      <a:pt x="311226" y="765908"/>
                      <a:pt x="311226" y="765908"/>
                    </a:cubicBezTo>
                    <a:cubicBezTo>
                      <a:pt x="307286" y="769847"/>
                      <a:pt x="299407" y="765908"/>
                      <a:pt x="295467" y="765908"/>
                    </a:cubicBezTo>
                    <a:close/>
                    <a:moveTo>
                      <a:pt x="291528" y="848639"/>
                    </a:moveTo>
                    <a:cubicBezTo>
                      <a:pt x="295467" y="844699"/>
                      <a:pt x="295467" y="844699"/>
                      <a:pt x="299407" y="840759"/>
                    </a:cubicBezTo>
                    <a:cubicBezTo>
                      <a:pt x="299407" y="840759"/>
                      <a:pt x="299407" y="844699"/>
                      <a:pt x="291528" y="848639"/>
                    </a:cubicBezTo>
                    <a:close/>
                    <a:moveTo>
                      <a:pt x="303346" y="817122"/>
                    </a:moveTo>
                    <a:cubicBezTo>
                      <a:pt x="307286" y="817122"/>
                      <a:pt x="311226" y="813182"/>
                      <a:pt x="311226" y="813182"/>
                    </a:cubicBezTo>
                    <a:cubicBezTo>
                      <a:pt x="319105" y="809243"/>
                      <a:pt x="291528" y="821062"/>
                      <a:pt x="303346" y="817122"/>
                    </a:cubicBezTo>
                    <a:close/>
                    <a:moveTo>
                      <a:pt x="311226" y="844699"/>
                    </a:moveTo>
                    <a:cubicBezTo>
                      <a:pt x="311226" y="840759"/>
                      <a:pt x="311226" y="840759"/>
                      <a:pt x="311226" y="844699"/>
                    </a:cubicBezTo>
                    <a:cubicBezTo>
                      <a:pt x="311226" y="840759"/>
                      <a:pt x="315165" y="840759"/>
                      <a:pt x="319105" y="840759"/>
                    </a:cubicBezTo>
                    <a:cubicBezTo>
                      <a:pt x="311226" y="848639"/>
                      <a:pt x="315165" y="848639"/>
                      <a:pt x="307286" y="848639"/>
                    </a:cubicBezTo>
                    <a:cubicBezTo>
                      <a:pt x="303346" y="844699"/>
                      <a:pt x="307286" y="844699"/>
                      <a:pt x="311226" y="844699"/>
                    </a:cubicBezTo>
                    <a:close/>
                    <a:moveTo>
                      <a:pt x="307286" y="903793"/>
                    </a:moveTo>
                    <a:cubicBezTo>
                      <a:pt x="303346" y="903793"/>
                      <a:pt x="303346" y="903793"/>
                      <a:pt x="307286" y="903793"/>
                    </a:cubicBezTo>
                    <a:cubicBezTo>
                      <a:pt x="311226" y="899853"/>
                      <a:pt x="311226" y="899853"/>
                      <a:pt x="319105" y="899853"/>
                    </a:cubicBezTo>
                    <a:cubicBezTo>
                      <a:pt x="307286" y="903793"/>
                      <a:pt x="311226" y="903793"/>
                      <a:pt x="307286" y="903793"/>
                    </a:cubicBezTo>
                    <a:close/>
                    <a:moveTo>
                      <a:pt x="315165" y="848639"/>
                    </a:moveTo>
                    <a:cubicBezTo>
                      <a:pt x="319105" y="848639"/>
                      <a:pt x="319105" y="844699"/>
                      <a:pt x="323044" y="844699"/>
                    </a:cubicBezTo>
                    <a:cubicBezTo>
                      <a:pt x="323044" y="848639"/>
                      <a:pt x="323044" y="848639"/>
                      <a:pt x="315165" y="848639"/>
                    </a:cubicBezTo>
                    <a:close/>
                    <a:moveTo>
                      <a:pt x="342742" y="955007"/>
                    </a:moveTo>
                    <a:cubicBezTo>
                      <a:pt x="342742" y="955007"/>
                      <a:pt x="342742" y="955007"/>
                      <a:pt x="342742" y="955007"/>
                    </a:cubicBezTo>
                    <a:cubicBezTo>
                      <a:pt x="346682" y="955007"/>
                      <a:pt x="338802" y="955007"/>
                      <a:pt x="342742" y="955007"/>
                    </a:cubicBezTo>
                    <a:close/>
                    <a:moveTo>
                      <a:pt x="326984" y="840759"/>
                    </a:moveTo>
                    <a:cubicBezTo>
                      <a:pt x="330923" y="840759"/>
                      <a:pt x="330923" y="836820"/>
                      <a:pt x="334863" y="836820"/>
                    </a:cubicBezTo>
                    <a:cubicBezTo>
                      <a:pt x="330923" y="836820"/>
                      <a:pt x="326984" y="832880"/>
                      <a:pt x="323044" y="832880"/>
                    </a:cubicBezTo>
                    <a:cubicBezTo>
                      <a:pt x="326984" y="832880"/>
                      <a:pt x="330923" y="832880"/>
                      <a:pt x="334863" y="832880"/>
                    </a:cubicBezTo>
                    <a:cubicBezTo>
                      <a:pt x="338802" y="836820"/>
                      <a:pt x="342742" y="840759"/>
                      <a:pt x="350621" y="840759"/>
                    </a:cubicBezTo>
                    <a:cubicBezTo>
                      <a:pt x="342742" y="840759"/>
                      <a:pt x="334863" y="836820"/>
                      <a:pt x="326984" y="840759"/>
                    </a:cubicBezTo>
                    <a:close/>
                    <a:moveTo>
                      <a:pt x="354561" y="1002282"/>
                    </a:moveTo>
                    <a:cubicBezTo>
                      <a:pt x="358500" y="1002282"/>
                      <a:pt x="350621" y="1006221"/>
                      <a:pt x="354561" y="1002282"/>
                    </a:cubicBezTo>
                    <a:lnTo>
                      <a:pt x="354561" y="1002282"/>
                    </a:lnTo>
                    <a:close/>
                    <a:moveTo>
                      <a:pt x="354561" y="1006221"/>
                    </a:moveTo>
                    <a:cubicBezTo>
                      <a:pt x="354561" y="1006221"/>
                      <a:pt x="354561" y="1006221"/>
                      <a:pt x="354561" y="1006221"/>
                    </a:cubicBezTo>
                    <a:cubicBezTo>
                      <a:pt x="358500" y="1006221"/>
                      <a:pt x="362440" y="1002282"/>
                      <a:pt x="366380" y="1002282"/>
                    </a:cubicBezTo>
                    <a:cubicBezTo>
                      <a:pt x="362440" y="1006221"/>
                      <a:pt x="358500" y="1006221"/>
                      <a:pt x="354561" y="1006221"/>
                    </a:cubicBezTo>
                    <a:close/>
                    <a:moveTo>
                      <a:pt x="354561" y="828941"/>
                    </a:moveTo>
                    <a:cubicBezTo>
                      <a:pt x="354561" y="828941"/>
                      <a:pt x="354561" y="828941"/>
                      <a:pt x="354561" y="828941"/>
                    </a:cubicBezTo>
                    <a:cubicBezTo>
                      <a:pt x="350621" y="821062"/>
                      <a:pt x="342742" y="821062"/>
                      <a:pt x="338802" y="825001"/>
                    </a:cubicBezTo>
                    <a:cubicBezTo>
                      <a:pt x="338802" y="825001"/>
                      <a:pt x="338802" y="825001"/>
                      <a:pt x="342742" y="825001"/>
                    </a:cubicBezTo>
                    <a:cubicBezTo>
                      <a:pt x="342742" y="825001"/>
                      <a:pt x="338802" y="825001"/>
                      <a:pt x="338802" y="825001"/>
                    </a:cubicBezTo>
                    <a:cubicBezTo>
                      <a:pt x="342742" y="821062"/>
                      <a:pt x="346682" y="821062"/>
                      <a:pt x="346682" y="817122"/>
                    </a:cubicBezTo>
                    <a:cubicBezTo>
                      <a:pt x="350621" y="825001"/>
                      <a:pt x="358500" y="825001"/>
                      <a:pt x="362440" y="821062"/>
                    </a:cubicBezTo>
                    <a:cubicBezTo>
                      <a:pt x="354561" y="828941"/>
                      <a:pt x="366380" y="832880"/>
                      <a:pt x="370319" y="840759"/>
                    </a:cubicBezTo>
                    <a:cubicBezTo>
                      <a:pt x="366380" y="836820"/>
                      <a:pt x="358500" y="836820"/>
                      <a:pt x="354561" y="828941"/>
                    </a:cubicBezTo>
                    <a:close/>
                    <a:moveTo>
                      <a:pt x="374259" y="694995"/>
                    </a:moveTo>
                    <a:cubicBezTo>
                      <a:pt x="378198" y="702875"/>
                      <a:pt x="370319" y="694995"/>
                      <a:pt x="374259" y="694995"/>
                    </a:cubicBezTo>
                    <a:lnTo>
                      <a:pt x="374259" y="694995"/>
                    </a:lnTo>
                    <a:close/>
                    <a:moveTo>
                      <a:pt x="378198" y="718633"/>
                    </a:moveTo>
                    <a:cubicBezTo>
                      <a:pt x="382138" y="718633"/>
                      <a:pt x="382138" y="718633"/>
                      <a:pt x="386078" y="718633"/>
                    </a:cubicBezTo>
                    <a:cubicBezTo>
                      <a:pt x="386078" y="718633"/>
                      <a:pt x="386078" y="718633"/>
                      <a:pt x="390017" y="722572"/>
                    </a:cubicBezTo>
                    <a:cubicBezTo>
                      <a:pt x="382138" y="718633"/>
                      <a:pt x="382138" y="718633"/>
                      <a:pt x="378198" y="718633"/>
                    </a:cubicBezTo>
                    <a:close/>
                    <a:moveTo>
                      <a:pt x="382138" y="679237"/>
                    </a:moveTo>
                    <a:cubicBezTo>
                      <a:pt x="390017" y="679237"/>
                      <a:pt x="397896" y="679237"/>
                      <a:pt x="401836" y="683177"/>
                    </a:cubicBezTo>
                    <a:cubicBezTo>
                      <a:pt x="393957" y="679237"/>
                      <a:pt x="390017" y="679237"/>
                      <a:pt x="382138" y="679237"/>
                    </a:cubicBezTo>
                    <a:close/>
                    <a:moveTo>
                      <a:pt x="393957" y="655600"/>
                    </a:moveTo>
                    <a:cubicBezTo>
                      <a:pt x="397896" y="651660"/>
                      <a:pt x="401836" y="651660"/>
                      <a:pt x="405775" y="651660"/>
                    </a:cubicBezTo>
                    <a:cubicBezTo>
                      <a:pt x="405775" y="651660"/>
                      <a:pt x="397896" y="655600"/>
                      <a:pt x="393957" y="655600"/>
                    </a:cubicBezTo>
                    <a:close/>
                    <a:moveTo>
                      <a:pt x="405775" y="659539"/>
                    </a:moveTo>
                    <a:cubicBezTo>
                      <a:pt x="409715" y="659539"/>
                      <a:pt x="417594" y="663479"/>
                      <a:pt x="421533" y="663479"/>
                    </a:cubicBezTo>
                    <a:cubicBezTo>
                      <a:pt x="413654" y="663479"/>
                      <a:pt x="401836" y="663479"/>
                      <a:pt x="405775" y="659539"/>
                    </a:cubicBezTo>
                    <a:close/>
                    <a:moveTo>
                      <a:pt x="405775" y="1014100"/>
                    </a:moveTo>
                    <a:cubicBezTo>
                      <a:pt x="409715" y="1014100"/>
                      <a:pt x="425473" y="1002282"/>
                      <a:pt x="425473" y="1010161"/>
                    </a:cubicBezTo>
                    <a:cubicBezTo>
                      <a:pt x="417594" y="1010161"/>
                      <a:pt x="409715" y="1021979"/>
                      <a:pt x="405775" y="1014100"/>
                    </a:cubicBezTo>
                    <a:close/>
                    <a:moveTo>
                      <a:pt x="437291" y="1021979"/>
                    </a:moveTo>
                    <a:cubicBezTo>
                      <a:pt x="437291" y="1021979"/>
                      <a:pt x="441231" y="1021979"/>
                      <a:pt x="441231" y="1018040"/>
                    </a:cubicBezTo>
                    <a:cubicBezTo>
                      <a:pt x="441231" y="1021979"/>
                      <a:pt x="433352" y="1025919"/>
                      <a:pt x="437291" y="1021979"/>
                    </a:cubicBezTo>
                    <a:close/>
                    <a:moveTo>
                      <a:pt x="429412" y="1014100"/>
                    </a:moveTo>
                    <a:cubicBezTo>
                      <a:pt x="429412" y="1014100"/>
                      <a:pt x="429412" y="1014100"/>
                      <a:pt x="429412" y="1014100"/>
                    </a:cubicBezTo>
                    <a:cubicBezTo>
                      <a:pt x="429412" y="1006221"/>
                      <a:pt x="445171" y="998342"/>
                      <a:pt x="449110" y="994403"/>
                    </a:cubicBezTo>
                    <a:cubicBezTo>
                      <a:pt x="445171" y="998342"/>
                      <a:pt x="449110" y="994403"/>
                      <a:pt x="453050" y="998342"/>
                    </a:cubicBezTo>
                    <a:cubicBezTo>
                      <a:pt x="445171" y="1010161"/>
                      <a:pt x="437291" y="1010161"/>
                      <a:pt x="429412" y="1014100"/>
                    </a:cubicBezTo>
                    <a:close/>
                    <a:moveTo>
                      <a:pt x="453050" y="616204"/>
                    </a:moveTo>
                    <a:cubicBezTo>
                      <a:pt x="453050" y="616204"/>
                      <a:pt x="456989" y="616204"/>
                      <a:pt x="456989" y="616204"/>
                    </a:cubicBezTo>
                    <a:cubicBezTo>
                      <a:pt x="456989" y="620144"/>
                      <a:pt x="453050" y="620144"/>
                      <a:pt x="453050" y="616204"/>
                    </a:cubicBezTo>
                    <a:close/>
                    <a:moveTo>
                      <a:pt x="460929" y="1014100"/>
                    </a:moveTo>
                    <a:cubicBezTo>
                      <a:pt x="460929" y="1014100"/>
                      <a:pt x="460929" y="1014100"/>
                      <a:pt x="460929" y="1014100"/>
                    </a:cubicBezTo>
                    <a:cubicBezTo>
                      <a:pt x="464869" y="1010161"/>
                      <a:pt x="464869" y="1014100"/>
                      <a:pt x="460929" y="1014100"/>
                    </a:cubicBezTo>
                    <a:close/>
                    <a:moveTo>
                      <a:pt x="456989" y="1006221"/>
                    </a:moveTo>
                    <a:cubicBezTo>
                      <a:pt x="456989" y="1006221"/>
                      <a:pt x="460929" y="1002282"/>
                      <a:pt x="460929" y="1002282"/>
                    </a:cubicBezTo>
                    <a:cubicBezTo>
                      <a:pt x="468808" y="1006221"/>
                      <a:pt x="464869" y="1006221"/>
                      <a:pt x="456989" y="1006221"/>
                    </a:cubicBezTo>
                    <a:close/>
                    <a:moveTo>
                      <a:pt x="456989" y="1045617"/>
                    </a:moveTo>
                    <a:cubicBezTo>
                      <a:pt x="456989" y="1045617"/>
                      <a:pt x="456989" y="1045617"/>
                      <a:pt x="456989" y="1045617"/>
                    </a:cubicBezTo>
                    <a:lnTo>
                      <a:pt x="456989" y="1045617"/>
                    </a:lnTo>
                    <a:close/>
                    <a:moveTo>
                      <a:pt x="460929" y="1041677"/>
                    </a:moveTo>
                    <a:cubicBezTo>
                      <a:pt x="460929" y="1041677"/>
                      <a:pt x="460929" y="1041677"/>
                      <a:pt x="460929" y="1041677"/>
                    </a:cubicBezTo>
                    <a:cubicBezTo>
                      <a:pt x="460929" y="1041677"/>
                      <a:pt x="460929" y="1041677"/>
                      <a:pt x="460929" y="1041677"/>
                    </a:cubicBezTo>
                    <a:close/>
                    <a:moveTo>
                      <a:pt x="484567" y="1053496"/>
                    </a:moveTo>
                    <a:cubicBezTo>
                      <a:pt x="488506" y="1049556"/>
                      <a:pt x="492446" y="1049556"/>
                      <a:pt x="496385" y="1049556"/>
                    </a:cubicBezTo>
                    <a:cubicBezTo>
                      <a:pt x="492446" y="1053496"/>
                      <a:pt x="492446" y="1053496"/>
                      <a:pt x="488506" y="1053496"/>
                    </a:cubicBezTo>
                    <a:cubicBezTo>
                      <a:pt x="488506" y="1057436"/>
                      <a:pt x="496385" y="1061375"/>
                      <a:pt x="496385" y="1061375"/>
                    </a:cubicBezTo>
                    <a:cubicBezTo>
                      <a:pt x="508204" y="1061375"/>
                      <a:pt x="468808" y="1049556"/>
                      <a:pt x="484567" y="1053496"/>
                    </a:cubicBezTo>
                    <a:close/>
                    <a:moveTo>
                      <a:pt x="496385" y="1053496"/>
                    </a:moveTo>
                    <a:cubicBezTo>
                      <a:pt x="492446" y="1057436"/>
                      <a:pt x="496385" y="1049556"/>
                      <a:pt x="496385" y="1053496"/>
                    </a:cubicBezTo>
                    <a:cubicBezTo>
                      <a:pt x="496385" y="1053496"/>
                      <a:pt x="496385" y="1053496"/>
                      <a:pt x="496385" y="1053496"/>
                    </a:cubicBezTo>
                    <a:close/>
                    <a:moveTo>
                      <a:pt x="523962" y="1029859"/>
                    </a:moveTo>
                    <a:cubicBezTo>
                      <a:pt x="523962" y="1033798"/>
                      <a:pt x="516083" y="1033798"/>
                      <a:pt x="523962" y="1029859"/>
                    </a:cubicBezTo>
                    <a:lnTo>
                      <a:pt x="523962" y="1029859"/>
                    </a:lnTo>
                    <a:close/>
                    <a:moveTo>
                      <a:pt x="590935" y="80423"/>
                    </a:moveTo>
                    <a:cubicBezTo>
                      <a:pt x="583056" y="80423"/>
                      <a:pt x="575176" y="72544"/>
                      <a:pt x="571237" y="72544"/>
                    </a:cubicBezTo>
                    <a:cubicBezTo>
                      <a:pt x="579116" y="72544"/>
                      <a:pt x="583056" y="76484"/>
                      <a:pt x="590935" y="80423"/>
                    </a:cubicBezTo>
                    <a:close/>
                    <a:moveTo>
                      <a:pt x="594874" y="970765"/>
                    </a:moveTo>
                    <a:cubicBezTo>
                      <a:pt x="590935" y="974705"/>
                      <a:pt x="594874" y="970765"/>
                      <a:pt x="594874" y="970765"/>
                    </a:cubicBezTo>
                    <a:cubicBezTo>
                      <a:pt x="590935" y="970765"/>
                      <a:pt x="586995" y="970765"/>
                      <a:pt x="586995" y="970765"/>
                    </a:cubicBezTo>
                    <a:cubicBezTo>
                      <a:pt x="594874" y="970765"/>
                      <a:pt x="598814" y="970765"/>
                      <a:pt x="594874" y="970765"/>
                    </a:cubicBezTo>
                    <a:close/>
                    <a:moveTo>
                      <a:pt x="598814" y="80423"/>
                    </a:moveTo>
                    <a:cubicBezTo>
                      <a:pt x="602754" y="84363"/>
                      <a:pt x="598814" y="80423"/>
                      <a:pt x="598814" y="80423"/>
                    </a:cubicBezTo>
                    <a:cubicBezTo>
                      <a:pt x="602754" y="80423"/>
                      <a:pt x="610633" y="80423"/>
                      <a:pt x="614572" y="84363"/>
                    </a:cubicBezTo>
                    <a:cubicBezTo>
                      <a:pt x="618512" y="88302"/>
                      <a:pt x="594874" y="80423"/>
                      <a:pt x="598814" y="80423"/>
                    </a:cubicBezTo>
                    <a:close/>
                    <a:moveTo>
                      <a:pt x="634270" y="903793"/>
                    </a:moveTo>
                    <a:cubicBezTo>
                      <a:pt x="634270" y="903793"/>
                      <a:pt x="630331" y="903793"/>
                      <a:pt x="634270" y="903793"/>
                    </a:cubicBezTo>
                    <a:cubicBezTo>
                      <a:pt x="638210" y="907732"/>
                      <a:pt x="634270" y="903793"/>
                      <a:pt x="634270" y="903793"/>
                    </a:cubicBezTo>
                    <a:close/>
                    <a:moveTo>
                      <a:pt x="646089" y="911672"/>
                    </a:moveTo>
                    <a:cubicBezTo>
                      <a:pt x="646089" y="907732"/>
                      <a:pt x="642149" y="911672"/>
                      <a:pt x="646089" y="911672"/>
                    </a:cubicBezTo>
                    <a:cubicBezTo>
                      <a:pt x="650028" y="907732"/>
                      <a:pt x="650028" y="911672"/>
                      <a:pt x="646089" y="911672"/>
                    </a:cubicBezTo>
                    <a:close/>
                    <a:moveTo>
                      <a:pt x="650028" y="888034"/>
                    </a:moveTo>
                    <a:cubicBezTo>
                      <a:pt x="650028" y="888034"/>
                      <a:pt x="653968" y="891974"/>
                      <a:pt x="653968" y="891974"/>
                    </a:cubicBezTo>
                    <a:cubicBezTo>
                      <a:pt x="653968" y="891974"/>
                      <a:pt x="650028" y="891974"/>
                      <a:pt x="650028" y="888034"/>
                    </a:cubicBezTo>
                    <a:close/>
                    <a:moveTo>
                      <a:pt x="661847" y="903793"/>
                    </a:moveTo>
                    <a:cubicBezTo>
                      <a:pt x="661847" y="903793"/>
                      <a:pt x="661847" y="899853"/>
                      <a:pt x="661847" y="899853"/>
                    </a:cubicBezTo>
                    <a:cubicBezTo>
                      <a:pt x="665786" y="899853"/>
                      <a:pt x="661847" y="895913"/>
                      <a:pt x="661847" y="903793"/>
                    </a:cubicBezTo>
                    <a:close/>
                    <a:moveTo>
                      <a:pt x="681545" y="844699"/>
                    </a:moveTo>
                    <a:cubicBezTo>
                      <a:pt x="681545" y="844699"/>
                      <a:pt x="685484" y="844699"/>
                      <a:pt x="685484" y="844699"/>
                    </a:cubicBezTo>
                    <a:cubicBezTo>
                      <a:pt x="685484" y="844699"/>
                      <a:pt x="681545" y="848639"/>
                      <a:pt x="681545" y="844699"/>
                    </a:cubicBezTo>
                    <a:cubicBezTo>
                      <a:pt x="681545" y="844699"/>
                      <a:pt x="681545" y="844699"/>
                      <a:pt x="681545" y="844699"/>
                    </a:cubicBezTo>
                    <a:close/>
                    <a:moveTo>
                      <a:pt x="693363" y="848639"/>
                    </a:moveTo>
                    <a:cubicBezTo>
                      <a:pt x="689424" y="848639"/>
                      <a:pt x="689424" y="856518"/>
                      <a:pt x="681545" y="848639"/>
                    </a:cubicBezTo>
                    <a:cubicBezTo>
                      <a:pt x="685484" y="848639"/>
                      <a:pt x="693363" y="848639"/>
                      <a:pt x="693363" y="848639"/>
                    </a:cubicBezTo>
                    <a:close/>
                    <a:moveTo>
                      <a:pt x="693363" y="848639"/>
                    </a:moveTo>
                    <a:cubicBezTo>
                      <a:pt x="693363" y="848639"/>
                      <a:pt x="689424" y="848639"/>
                      <a:pt x="689424" y="844699"/>
                    </a:cubicBezTo>
                    <a:cubicBezTo>
                      <a:pt x="693363" y="844699"/>
                      <a:pt x="697303" y="844699"/>
                      <a:pt x="693363" y="848639"/>
                    </a:cubicBezTo>
                    <a:cubicBezTo>
                      <a:pt x="697303" y="844699"/>
                      <a:pt x="697303" y="844699"/>
                      <a:pt x="693363" y="848639"/>
                    </a:cubicBezTo>
                    <a:close/>
                    <a:moveTo>
                      <a:pt x="811550" y="777726"/>
                    </a:moveTo>
                    <a:cubicBezTo>
                      <a:pt x="815490" y="777726"/>
                      <a:pt x="815490" y="773787"/>
                      <a:pt x="811550" y="777726"/>
                    </a:cubicBezTo>
                    <a:cubicBezTo>
                      <a:pt x="819430" y="781666"/>
                      <a:pt x="811550" y="777726"/>
                      <a:pt x="811550" y="777726"/>
                    </a:cubicBezTo>
                    <a:close/>
                    <a:moveTo>
                      <a:pt x="827309" y="761968"/>
                    </a:moveTo>
                    <a:cubicBezTo>
                      <a:pt x="827309" y="765908"/>
                      <a:pt x="827309" y="765908"/>
                      <a:pt x="827309" y="761968"/>
                    </a:cubicBezTo>
                    <a:cubicBezTo>
                      <a:pt x="827309" y="765908"/>
                      <a:pt x="827309" y="765908"/>
                      <a:pt x="827309" y="761968"/>
                    </a:cubicBezTo>
                    <a:close/>
                    <a:moveTo>
                      <a:pt x="886402" y="765908"/>
                    </a:moveTo>
                    <a:cubicBezTo>
                      <a:pt x="886402" y="765908"/>
                      <a:pt x="886402" y="765908"/>
                      <a:pt x="886402" y="765908"/>
                    </a:cubicBezTo>
                    <a:lnTo>
                      <a:pt x="886402" y="765908"/>
                    </a:lnTo>
                    <a:close/>
                    <a:moveTo>
                      <a:pt x="898221" y="761968"/>
                    </a:moveTo>
                    <a:cubicBezTo>
                      <a:pt x="898221" y="761968"/>
                      <a:pt x="898221" y="754089"/>
                      <a:pt x="898221" y="761968"/>
                    </a:cubicBezTo>
                    <a:cubicBezTo>
                      <a:pt x="902160" y="765908"/>
                      <a:pt x="898221" y="761968"/>
                      <a:pt x="898221" y="761968"/>
                    </a:cubicBezTo>
                    <a:close/>
                    <a:moveTo>
                      <a:pt x="1000650" y="64665"/>
                    </a:moveTo>
                    <a:cubicBezTo>
                      <a:pt x="992771" y="60725"/>
                      <a:pt x="996710" y="60725"/>
                      <a:pt x="1008529" y="60725"/>
                    </a:cubicBezTo>
                    <a:cubicBezTo>
                      <a:pt x="1000650" y="64665"/>
                      <a:pt x="1008529" y="60725"/>
                      <a:pt x="1000650" y="64665"/>
                    </a:cubicBezTo>
                    <a:close/>
                    <a:moveTo>
                      <a:pt x="1036106" y="56786"/>
                    </a:moveTo>
                    <a:cubicBezTo>
                      <a:pt x="1016408" y="52846"/>
                      <a:pt x="1024287" y="56786"/>
                      <a:pt x="1008529" y="48907"/>
                    </a:cubicBezTo>
                    <a:cubicBezTo>
                      <a:pt x="1012468" y="48907"/>
                      <a:pt x="1016408" y="48907"/>
                      <a:pt x="1016408" y="52846"/>
                    </a:cubicBezTo>
                    <a:cubicBezTo>
                      <a:pt x="1016408" y="52846"/>
                      <a:pt x="1016408" y="52846"/>
                      <a:pt x="1016408" y="52846"/>
                    </a:cubicBezTo>
                    <a:cubicBezTo>
                      <a:pt x="1020347" y="52846"/>
                      <a:pt x="1016408" y="52846"/>
                      <a:pt x="1016408" y="52846"/>
                    </a:cubicBezTo>
                    <a:cubicBezTo>
                      <a:pt x="1024287" y="52846"/>
                      <a:pt x="1028226" y="52846"/>
                      <a:pt x="1036106" y="56786"/>
                    </a:cubicBezTo>
                    <a:cubicBezTo>
                      <a:pt x="1036106" y="56786"/>
                      <a:pt x="1032166" y="56786"/>
                      <a:pt x="1036106" y="56786"/>
                    </a:cubicBezTo>
                    <a:close/>
                    <a:moveTo>
                      <a:pt x="1032166" y="41027"/>
                    </a:moveTo>
                    <a:cubicBezTo>
                      <a:pt x="1028226" y="41027"/>
                      <a:pt x="1024287" y="41027"/>
                      <a:pt x="1020347" y="41027"/>
                    </a:cubicBezTo>
                    <a:cubicBezTo>
                      <a:pt x="1024287" y="37088"/>
                      <a:pt x="1051864" y="41027"/>
                      <a:pt x="1059743" y="41027"/>
                    </a:cubicBezTo>
                    <a:cubicBezTo>
                      <a:pt x="1051864" y="41027"/>
                      <a:pt x="1040045" y="41027"/>
                      <a:pt x="1032166" y="41027"/>
                    </a:cubicBezTo>
                    <a:close/>
                    <a:moveTo>
                      <a:pt x="1103079" y="44967"/>
                    </a:moveTo>
                    <a:cubicBezTo>
                      <a:pt x="1107018" y="44967"/>
                      <a:pt x="1107018" y="48907"/>
                      <a:pt x="1103079" y="48907"/>
                    </a:cubicBezTo>
                    <a:cubicBezTo>
                      <a:pt x="1099139" y="48907"/>
                      <a:pt x="1095200" y="41027"/>
                      <a:pt x="1091260" y="41027"/>
                    </a:cubicBezTo>
                    <a:cubicBezTo>
                      <a:pt x="1095200" y="41027"/>
                      <a:pt x="1099139" y="41027"/>
                      <a:pt x="1107018" y="41027"/>
                    </a:cubicBezTo>
                    <a:cubicBezTo>
                      <a:pt x="1095200" y="44967"/>
                      <a:pt x="1103079" y="44967"/>
                      <a:pt x="1103079" y="44967"/>
                    </a:cubicBezTo>
                    <a:close/>
                    <a:moveTo>
                      <a:pt x="1126716" y="29209"/>
                    </a:moveTo>
                    <a:cubicBezTo>
                      <a:pt x="1126716" y="29209"/>
                      <a:pt x="1126716" y="29209"/>
                      <a:pt x="1126716" y="29209"/>
                    </a:cubicBezTo>
                    <a:cubicBezTo>
                      <a:pt x="1126716" y="29209"/>
                      <a:pt x="1126716" y="29209"/>
                      <a:pt x="1126716" y="29209"/>
                    </a:cubicBezTo>
                    <a:close/>
                    <a:moveTo>
                      <a:pt x="1122776" y="29209"/>
                    </a:moveTo>
                    <a:cubicBezTo>
                      <a:pt x="1122776" y="29209"/>
                      <a:pt x="1122776" y="29209"/>
                      <a:pt x="1122776" y="29209"/>
                    </a:cubicBezTo>
                    <a:lnTo>
                      <a:pt x="1122776" y="29209"/>
                    </a:lnTo>
                    <a:close/>
                    <a:moveTo>
                      <a:pt x="1154293" y="52846"/>
                    </a:moveTo>
                    <a:cubicBezTo>
                      <a:pt x="1150353" y="52846"/>
                      <a:pt x="1134595" y="44967"/>
                      <a:pt x="1130655" y="44967"/>
                    </a:cubicBezTo>
                    <a:cubicBezTo>
                      <a:pt x="1138534" y="44967"/>
                      <a:pt x="1150353" y="44967"/>
                      <a:pt x="1154293" y="52846"/>
                    </a:cubicBezTo>
                    <a:cubicBezTo>
                      <a:pt x="1150353" y="48907"/>
                      <a:pt x="1154293" y="48907"/>
                      <a:pt x="1154293" y="52846"/>
                    </a:cubicBezTo>
                    <a:close/>
                    <a:moveTo>
                      <a:pt x="1181870" y="37088"/>
                    </a:moveTo>
                    <a:cubicBezTo>
                      <a:pt x="1189749" y="33148"/>
                      <a:pt x="1181870" y="33148"/>
                      <a:pt x="1197628" y="33148"/>
                    </a:cubicBezTo>
                    <a:cubicBezTo>
                      <a:pt x="1193689" y="33148"/>
                      <a:pt x="1193689" y="33148"/>
                      <a:pt x="1189749" y="33148"/>
                    </a:cubicBezTo>
                    <a:cubicBezTo>
                      <a:pt x="1189749" y="33148"/>
                      <a:pt x="1193689" y="37088"/>
                      <a:pt x="1197628" y="41027"/>
                    </a:cubicBezTo>
                    <a:cubicBezTo>
                      <a:pt x="1189749" y="41027"/>
                      <a:pt x="1185809" y="37088"/>
                      <a:pt x="1181870" y="37088"/>
                    </a:cubicBezTo>
                    <a:close/>
                    <a:moveTo>
                      <a:pt x="1355211" y="427105"/>
                    </a:moveTo>
                    <a:cubicBezTo>
                      <a:pt x="1355211" y="427105"/>
                      <a:pt x="1355211" y="427105"/>
                      <a:pt x="1355211" y="427105"/>
                    </a:cubicBezTo>
                    <a:cubicBezTo>
                      <a:pt x="1351271" y="427105"/>
                      <a:pt x="1351271" y="431045"/>
                      <a:pt x="1347332" y="431045"/>
                    </a:cubicBezTo>
                    <a:cubicBezTo>
                      <a:pt x="1347332" y="431045"/>
                      <a:pt x="1347332" y="427105"/>
                      <a:pt x="1347332" y="427105"/>
                    </a:cubicBezTo>
                    <a:cubicBezTo>
                      <a:pt x="1351271" y="427105"/>
                      <a:pt x="1363090" y="423165"/>
                      <a:pt x="1355211" y="427105"/>
                    </a:cubicBezTo>
                    <a:close/>
                    <a:moveTo>
                      <a:pt x="1363090" y="501957"/>
                    </a:moveTo>
                    <a:cubicBezTo>
                      <a:pt x="1363090" y="501957"/>
                      <a:pt x="1367029" y="501957"/>
                      <a:pt x="1363090" y="501957"/>
                    </a:cubicBezTo>
                    <a:cubicBezTo>
                      <a:pt x="1355211" y="501957"/>
                      <a:pt x="1355211" y="501957"/>
                      <a:pt x="1347332" y="501957"/>
                    </a:cubicBezTo>
                    <a:cubicBezTo>
                      <a:pt x="1355211" y="498017"/>
                      <a:pt x="1359150" y="501957"/>
                      <a:pt x="1370969" y="501957"/>
                    </a:cubicBezTo>
                    <a:cubicBezTo>
                      <a:pt x="1367029" y="501957"/>
                      <a:pt x="1367029" y="501957"/>
                      <a:pt x="1363090" y="501957"/>
                    </a:cubicBezTo>
                    <a:close/>
                    <a:moveTo>
                      <a:pt x="1363090" y="501957"/>
                    </a:moveTo>
                    <a:cubicBezTo>
                      <a:pt x="1363090" y="501957"/>
                      <a:pt x="1363090" y="501957"/>
                      <a:pt x="1363090" y="501957"/>
                    </a:cubicBezTo>
                    <a:lnTo>
                      <a:pt x="1363090" y="501957"/>
                    </a:lnTo>
                    <a:close/>
                    <a:moveTo>
                      <a:pt x="1374908" y="442863"/>
                    </a:moveTo>
                    <a:cubicBezTo>
                      <a:pt x="1378848" y="442863"/>
                      <a:pt x="1382787" y="442863"/>
                      <a:pt x="1374908" y="442863"/>
                    </a:cubicBezTo>
                    <a:cubicBezTo>
                      <a:pt x="1374908" y="446803"/>
                      <a:pt x="1374908" y="446803"/>
                      <a:pt x="1374908" y="442863"/>
                    </a:cubicBezTo>
                    <a:close/>
                    <a:moveTo>
                      <a:pt x="1378848" y="446803"/>
                    </a:moveTo>
                    <a:cubicBezTo>
                      <a:pt x="1382787" y="442863"/>
                      <a:pt x="1374908" y="446803"/>
                      <a:pt x="1386727" y="446803"/>
                    </a:cubicBezTo>
                    <a:cubicBezTo>
                      <a:pt x="1378848" y="446803"/>
                      <a:pt x="1378848" y="450742"/>
                      <a:pt x="1378848" y="446803"/>
                    </a:cubicBezTo>
                    <a:close/>
                    <a:moveTo>
                      <a:pt x="1378848" y="423165"/>
                    </a:moveTo>
                    <a:cubicBezTo>
                      <a:pt x="1378848" y="423165"/>
                      <a:pt x="1382787" y="419226"/>
                      <a:pt x="1390667" y="423165"/>
                    </a:cubicBezTo>
                    <a:cubicBezTo>
                      <a:pt x="1386727" y="423165"/>
                      <a:pt x="1382787" y="423165"/>
                      <a:pt x="1378848" y="423165"/>
                    </a:cubicBezTo>
                    <a:close/>
                    <a:moveTo>
                      <a:pt x="1422183" y="395588"/>
                    </a:moveTo>
                    <a:cubicBezTo>
                      <a:pt x="1430063" y="395588"/>
                      <a:pt x="1434002" y="403468"/>
                      <a:pt x="1437942" y="407407"/>
                    </a:cubicBezTo>
                    <a:cubicBezTo>
                      <a:pt x="1434002" y="403468"/>
                      <a:pt x="1426123" y="399528"/>
                      <a:pt x="1422183" y="395588"/>
                    </a:cubicBezTo>
                    <a:close/>
                    <a:moveTo>
                      <a:pt x="1394606" y="33148"/>
                    </a:moveTo>
                    <a:cubicBezTo>
                      <a:pt x="1390667" y="33148"/>
                      <a:pt x="1386727" y="33148"/>
                      <a:pt x="1382787" y="33148"/>
                    </a:cubicBezTo>
                    <a:cubicBezTo>
                      <a:pt x="1382787" y="29209"/>
                      <a:pt x="1386727" y="29209"/>
                      <a:pt x="1394606" y="33148"/>
                    </a:cubicBezTo>
                    <a:close/>
                    <a:moveTo>
                      <a:pt x="1437942" y="64665"/>
                    </a:moveTo>
                    <a:cubicBezTo>
                      <a:pt x="1437942" y="64665"/>
                      <a:pt x="1437942" y="64665"/>
                      <a:pt x="1437942" y="64665"/>
                    </a:cubicBezTo>
                    <a:cubicBezTo>
                      <a:pt x="1445821" y="64665"/>
                      <a:pt x="1457640" y="64665"/>
                      <a:pt x="1469458" y="64665"/>
                    </a:cubicBezTo>
                    <a:cubicBezTo>
                      <a:pt x="1426123" y="64665"/>
                      <a:pt x="1382787" y="72544"/>
                      <a:pt x="1339453" y="76484"/>
                    </a:cubicBezTo>
                    <a:cubicBezTo>
                      <a:pt x="1355211" y="60725"/>
                      <a:pt x="1422183" y="72544"/>
                      <a:pt x="1437942" y="64665"/>
                    </a:cubicBezTo>
                    <a:close/>
                    <a:moveTo>
                      <a:pt x="1347332" y="37088"/>
                    </a:moveTo>
                    <a:cubicBezTo>
                      <a:pt x="1343392" y="37088"/>
                      <a:pt x="1343392" y="37088"/>
                      <a:pt x="1339453" y="41027"/>
                    </a:cubicBezTo>
                    <a:cubicBezTo>
                      <a:pt x="1335513" y="41027"/>
                      <a:pt x="1331574" y="41027"/>
                      <a:pt x="1327634" y="37088"/>
                    </a:cubicBezTo>
                    <a:cubicBezTo>
                      <a:pt x="1335513" y="37088"/>
                      <a:pt x="1343392" y="37088"/>
                      <a:pt x="1347332" y="37088"/>
                    </a:cubicBezTo>
                    <a:close/>
                    <a:moveTo>
                      <a:pt x="1327634" y="494078"/>
                    </a:moveTo>
                    <a:cubicBezTo>
                      <a:pt x="1327634" y="494078"/>
                      <a:pt x="1331574" y="498017"/>
                      <a:pt x="1339453" y="501957"/>
                    </a:cubicBezTo>
                    <a:cubicBezTo>
                      <a:pt x="1331574" y="498017"/>
                      <a:pt x="1331574" y="498017"/>
                      <a:pt x="1327634" y="494078"/>
                    </a:cubicBezTo>
                    <a:cubicBezTo>
                      <a:pt x="1327634" y="494078"/>
                      <a:pt x="1327634" y="494078"/>
                      <a:pt x="1327634" y="494078"/>
                    </a:cubicBezTo>
                    <a:close/>
                    <a:moveTo>
                      <a:pt x="1311876" y="486198"/>
                    </a:moveTo>
                    <a:cubicBezTo>
                      <a:pt x="1311876" y="486198"/>
                      <a:pt x="1319755" y="490138"/>
                      <a:pt x="1323694" y="490138"/>
                    </a:cubicBezTo>
                    <a:cubicBezTo>
                      <a:pt x="1319755" y="486198"/>
                      <a:pt x="1315815" y="486198"/>
                      <a:pt x="1311876" y="486198"/>
                    </a:cubicBezTo>
                    <a:close/>
                    <a:moveTo>
                      <a:pt x="1300057" y="41027"/>
                    </a:moveTo>
                    <a:cubicBezTo>
                      <a:pt x="1303996" y="41027"/>
                      <a:pt x="1307936" y="41027"/>
                      <a:pt x="1311876" y="41027"/>
                    </a:cubicBezTo>
                    <a:cubicBezTo>
                      <a:pt x="1307936" y="37088"/>
                      <a:pt x="1300057" y="41027"/>
                      <a:pt x="1300057" y="41027"/>
                    </a:cubicBezTo>
                    <a:cubicBezTo>
                      <a:pt x="1300057" y="41027"/>
                      <a:pt x="1300057" y="41027"/>
                      <a:pt x="1300057" y="41027"/>
                    </a:cubicBezTo>
                    <a:close/>
                    <a:moveTo>
                      <a:pt x="1307936" y="482259"/>
                    </a:moveTo>
                    <a:cubicBezTo>
                      <a:pt x="1296117" y="482259"/>
                      <a:pt x="1296117" y="486198"/>
                      <a:pt x="1296117" y="478319"/>
                    </a:cubicBezTo>
                    <a:cubicBezTo>
                      <a:pt x="1296117" y="478319"/>
                      <a:pt x="1296117" y="478319"/>
                      <a:pt x="1296117" y="478319"/>
                    </a:cubicBezTo>
                    <a:cubicBezTo>
                      <a:pt x="1296117" y="478319"/>
                      <a:pt x="1303996" y="478319"/>
                      <a:pt x="1307936" y="482259"/>
                    </a:cubicBezTo>
                    <a:close/>
                    <a:moveTo>
                      <a:pt x="1307936" y="525594"/>
                    </a:moveTo>
                    <a:cubicBezTo>
                      <a:pt x="1303996" y="525594"/>
                      <a:pt x="1303996" y="521655"/>
                      <a:pt x="1300057" y="521655"/>
                    </a:cubicBezTo>
                    <a:cubicBezTo>
                      <a:pt x="1300057" y="521655"/>
                      <a:pt x="1300057" y="521655"/>
                      <a:pt x="1300057" y="521655"/>
                    </a:cubicBezTo>
                    <a:cubicBezTo>
                      <a:pt x="1300057" y="521655"/>
                      <a:pt x="1300057" y="521655"/>
                      <a:pt x="1300057" y="521655"/>
                    </a:cubicBezTo>
                    <a:cubicBezTo>
                      <a:pt x="1303996" y="521655"/>
                      <a:pt x="1303996" y="521655"/>
                      <a:pt x="1307936" y="525594"/>
                    </a:cubicBezTo>
                    <a:close/>
                    <a:moveTo>
                      <a:pt x="1268540" y="545292"/>
                    </a:moveTo>
                    <a:cubicBezTo>
                      <a:pt x="1272480" y="541352"/>
                      <a:pt x="1292178" y="533473"/>
                      <a:pt x="1288238" y="525594"/>
                    </a:cubicBezTo>
                    <a:cubicBezTo>
                      <a:pt x="1296117" y="525594"/>
                      <a:pt x="1303996" y="521655"/>
                      <a:pt x="1311876" y="525594"/>
                    </a:cubicBezTo>
                    <a:cubicBezTo>
                      <a:pt x="1303996" y="525594"/>
                      <a:pt x="1303996" y="525594"/>
                      <a:pt x="1296117" y="529534"/>
                    </a:cubicBezTo>
                    <a:cubicBezTo>
                      <a:pt x="1296117" y="533473"/>
                      <a:pt x="1300057" y="533473"/>
                      <a:pt x="1303996" y="537413"/>
                    </a:cubicBezTo>
                    <a:cubicBezTo>
                      <a:pt x="1296117" y="541352"/>
                      <a:pt x="1284298" y="545292"/>
                      <a:pt x="1276419" y="549232"/>
                    </a:cubicBezTo>
                    <a:cubicBezTo>
                      <a:pt x="1276419" y="549232"/>
                      <a:pt x="1280359" y="553171"/>
                      <a:pt x="1280359" y="553171"/>
                    </a:cubicBezTo>
                    <a:cubicBezTo>
                      <a:pt x="1272480" y="553171"/>
                      <a:pt x="1276419" y="549232"/>
                      <a:pt x="1268540" y="545292"/>
                    </a:cubicBezTo>
                    <a:close/>
                    <a:moveTo>
                      <a:pt x="1276419" y="568929"/>
                    </a:moveTo>
                    <a:cubicBezTo>
                      <a:pt x="1284298" y="568929"/>
                      <a:pt x="1300057" y="564990"/>
                      <a:pt x="1311876" y="564990"/>
                    </a:cubicBezTo>
                    <a:cubicBezTo>
                      <a:pt x="1307936" y="564990"/>
                      <a:pt x="1303996" y="568929"/>
                      <a:pt x="1300057" y="568929"/>
                    </a:cubicBezTo>
                    <a:cubicBezTo>
                      <a:pt x="1296117" y="568929"/>
                      <a:pt x="1280359" y="568929"/>
                      <a:pt x="1276419" y="56892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8" name="Freeform: Shape 517">
                <a:extLst>
                  <a:ext uri="{FF2B5EF4-FFF2-40B4-BE49-F238E27FC236}">
                    <a16:creationId xmlns:a16="http://schemas.microsoft.com/office/drawing/2014/main" xmlns="" id="{F027CD26-DCFE-47BC-B50E-6ECCE46CAB0A}"/>
                  </a:ext>
                </a:extLst>
              </p:cNvPr>
              <p:cNvSpPr/>
              <p:nvPr/>
            </p:nvSpPr>
            <p:spPr>
              <a:xfrm>
                <a:off x="6518944" y="4687865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39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19" name="Freeform: Shape 518">
                <a:extLst>
                  <a:ext uri="{FF2B5EF4-FFF2-40B4-BE49-F238E27FC236}">
                    <a16:creationId xmlns:a16="http://schemas.microsoft.com/office/drawing/2014/main" xmlns="" id="{D6B4C5DD-9436-4CDD-A210-55005F49EA85}"/>
                  </a:ext>
                </a:extLst>
              </p:cNvPr>
              <p:cNvSpPr/>
              <p:nvPr/>
            </p:nvSpPr>
            <p:spPr>
              <a:xfrm>
                <a:off x="7413225" y="4193669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  <a:gd name="connsiteX3" fmla="*/ 0 w 39395"/>
                  <a:gd name="connsiteY3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1751"/>
                      <a:pt x="0" y="1751"/>
                    </a:cubicBezTo>
                    <a:cubicBezTo>
                      <a:pt x="0" y="1751"/>
                      <a:pt x="0" y="-2189"/>
                      <a:pt x="0" y="1751"/>
                    </a:cubicBez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0" name="Freeform: Shape 519">
                <a:extLst>
                  <a:ext uri="{FF2B5EF4-FFF2-40B4-BE49-F238E27FC236}">
                    <a16:creationId xmlns:a16="http://schemas.microsoft.com/office/drawing/2014/main" xmlns="" id="{FFB92660-AE4E-4A12-941A-0EE1C240190F}"/>
                  </a:ext>
                </a:extLst>
              </p:cNvPr>
              <p:cNvSpPr/>
              <p:nvPr/>
            </p:nvSpPr>
            <p:spPr>
              <a:xfrm>
                <a:off x="6743499" y="4577557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3939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1" name="Freeform: Shape 520">
                <a:extLst>
                  <a:ext uri="{FF2B5EF4-FFF2-40B4-BE49-F238E27FC236}">
                    <a16:creationId xmlns:a16="http://schemas.microsoft.com/office/drawing/2014/main" xmlns="" id="{8C0EADC6-50F6-4400-AE07-17008BE82783}"/>
                  </a:ext>
                </a:extLst>
              </p:cNvPr>
              <p:cNvSpPr/>
              <p:nvPr/>
            </p:nvSpPr>
            <p:spPr>
              <a:xfrm>
                <a:off x="7456560" y="3713042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2" name="Freeform: Shape 521">
                <a:extLst>
                  <a:ext uri="{FF2B5EF4-FFF2-40B4-BE49-F238E27FC236}">
                    <a16:creationId xmlns:a16="http://schemas.microsoft.com/office/drawing/2014/main" xmlns="" id="{5BB2CDB8-1EAE-4920-86FA-4B14EC4E6D2F}"/>
                  </a:ext>
                </a:extLst>
              </p:cNvPr>
              <p:cNvSpPr/>
              <p:nvPr/>
            </p:nvSpPr>
            <p:spPr>
              <a:xfrm>
                <a:off x="7523533" y="413632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3" name="Freeform: Shape 522">
                <a:extLst>
                  <a:ext uri="{FF2B5EF4-FFF2-40B4-BE49-F238E27FC236}">
                    <a16:creationId xmlns:a16="http://schemas.microsoft.com/office/drawing/2014/main" xmlns="" id="{547D84AA-162D-4628-AE42-F93DB65D13AA}"/>
                  </a:ext>
                </a:extLst>
              </p:cNvPr>
              <p:cNvSpPr/>
              <p:nvPr/>
            </p:nvSpPr>
            <p:spPr>
              <a:xfrm>
                <a:off x="6571143" y="4289969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4" name="Freeform: Shape 523">
                <a:extLst>
                  <a:ext uri="{FF2B5EF4-FFF2-40B4-BE49-F238E27FC236}">
                    <a16:creationId xmlns:a16="http://schemas.microsoft.com/office/drawing/2014/main" xmlns="" id="{14BFD75E-51FC-45E8-9C51-B9B1F7399305}"/>
                  </a:ext>
                </a:extLst>
              </p:cNvPr>
              <p:cNvSpPr/>
              <p:nvPr/>
            </p:nvSpPr>
            <p:spPr>
              <a:xfrm>
                <a:off x="6503185" y="407723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5" name="Freeform: Shape 524">
                <a:extLst>
                  <a:ext uri="{FF2B5EF4-FFF2-40B4-BE49-F238E27FC236}">
                    <a16:creationId xmlns:a16="http://schemas.microsoft.com/office/drawing/2014/main" xmlns="" id="{F26049BF-9584-4CFC-8BFB-CD4672C5B1F3}"/>
                  </a:ext>
                </a:extLst>
              </p:cNvPr>
              <p:cNvSpPr/>
              <p:nvPr/>
            </p:nvSpPr>
            <p:spPr>
              <a:xfrm>
                <a:off x="7413225" y="371479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6" name="Freeform: Shape 525">
                <a:extLst>
                  <a:ext uri="{FF2B5EF4-FFF2-40B4-BE49-F238E27FC236}">
                    <a16:creationId xmlns:a16="http://schemas.microsoft.com/office/drawing/2014/main" xmlns="" id="{27E2E4DD-F10E-4368-AB98-A9C7AEFA649C}"/>
                  </a:ext>
                </a:extLst>
              </p:cNvPr>
              <p:cNvSpPr/>
              <p:nvPr/>
            </p:nvSpPr>
            <p:spPr>
              <a:xfrm>
                <a:off x="7436862" y="4167843"/>
                <a:ext cx="4549" cy="1750"/>
              </a:xfrm>
              <a:custGeom>
                <a:avLst/>
                <a:gdLst>
                  <a:gd name="connsiteX0" fmla="*/ 0 w 4549"/>
                  <a:gd name="connsiteY0" fmla="*/ 0 h 1750"/>
                  <a:gd name="connsiteX1" fmla="*/ 0 w 4549"/>
                  <a:gd name="connsiteY1" fmla="*/ 0 h 1750"/>
                  <a:gd name="connsiteX2" fmla="*/ 0 w 4549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9" h="1750">
                    <a:moveTo>
                      <a:pt x="0" y="0"/>
                    </a:moveTo>
                    <a:cubicBezTo>
                      <a:pt x="7880" y="394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7" name="Freeform: Shape 526">
                <a:extLst>
                  <a:ext uri="{FF2B5EF4-FFF2-40B4-BE49-F238E27FC236}">
                    <a16:creationId xmlns:a16="http://schemas.microsoft.com/office/drawing/2014/main" xmlns="" id="{7C8BF53D-67AF-4E39-B189-5447DDF35EDF}"/>
                  </a:ext>
                </a:extLst>
              </p:cNvPr>
              <p:cNvSpPr/>
              <p:nvPr/>
            </p:nvSpPr>
            <p:spPr>
              <a:xfrm>
                <a:off x="7048957" y="3710853"/>
                <a:ext cx="13646" cy="39395"/>
              </a:xfrm>
              <a:custGeom>
                <a:avLst/>
                <a:gdLst>
                  <a:gd name="connsiteX0" fmla="*/ 13647 w 13646"/>
                  <a:gd name="connsiteY0" fmla="*/ 0 h 39395"/>
                  <a:gd name="connsiteX1" fmla="*/ 13647 w 13646"/>
                  <a:gd name="connsiteY1" fmla="*/ 0 h 39395"/>
                  <a:gd name="connsiteX2" fmla="*/ 13647 w 13646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646" h="39395">
                    <a:moveTo>
                      <a:pt x="13647" y="0"/>
                    </a:moveTo>
                    <a:cubicBezTo>
                      <a:pt x="13647" y="0"/>
                      <a:pt x="13647" y="0"/>
                      <a:pt x="13647" y="0"/>
                    </a:cubicBezTo>
                    <a:cubicBezTo>
                      <a:pt x="-9990" y="0"/>
                      <a:pt x="1829" y="0"/>
                      <a:pt x="1364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8" name="Freeform: Shape 527">
                <a:extLst>
                  <a:ext uri="{FF2B5EF4-FFF2-40B4-BE49-F238E27FC236}">
                    <a16:creationId xmlns:a16="http://schemas.microsoft.com/office/drawing/2014/main" xmlns="" id="{594AC42C-008C-4B31-9362-ABD1229031B1}"/>
                  </a:ext>
                </a:extLst>
              </p:cNvPr>
              <p:cNvSpPr/>
              <p:nvPr/>
            </p:nvSpPr>
            <p:spPr>
              <a:xfrm>
                <a:off x="6763197" y="4561799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29" name="Freeform: Shape 528">
                <a:extLst>
                  <a:ext uri="{FF2B5EF4-FFF2-40B4-BE49-F238E27FC236}">
                    <a16:creationId xmlns:a16="http://schemas.microsoft.com/office/drawing/2014/main" xmlns="" id="{087BFE7A-C338-4411-93EF-040A49D98F81}"/>
                  </a:ext>
                </a:extLst>
              </p:cNvPr>
              <p:cNvSpPr/>
              <p:nvPr/>
            </p:nvSpPr>
            <p:spPr>
              <a:xfrm>
                <a:off x="6794714" y="4520653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0" name="Freeform: Shape 529">
                <a:extLst>
                  <a:ext uri="{FF2B5EF4-FFF2-40B4-BE49-F238E27FC236}">
                    <a16:creationId xmlns:a16="http://schemas.microsoft.com/office/drawing/2014/main" xmlns="" id="{9DAF5BB1-420F-4005-A255-E50207F99EAE}"/>
                  </a:ext>
                </a:extLst>
              </p:cNvPr>
              <p:cNvSpPr/>
              <p:nvPr/>
            </p:nvSpPr>
            <p:spPr>
              <a:xfrm>
                <a:off x="6515989" y="4120568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lnTo>
                      <a:pt x="295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1" name="Freeform: Shape 530">
                <a:extLst>
                  <a:ext uri="{FF2B5EF4-FFF2-40B4-BE49-F238E27FC236}">
                    <a16:creationId xmlns:a16="http://schemas.microsoft.com/office/drawing/2014/main" xmlns="" id="{4623F923-1FE4-4231-90E2-2FD1526E0529}"/>
                  </a:ext>
                </a:extLst>
              </p:cNvPr>
              <p:cNvSpPr/>
              <p:nvPr/>
            </p:nvSpPr>
            <p:spPr>
              <a:xfrm>
                <a:off x="7307842" y="3706913"/>
                <a:ext cx="2954" cy="39395"/>
              </a:xfrm>
              <a:custGeom>
                <a:avLst/>
                <a:gdLst>
                  <a:gd name="connsiteX0" fmla="*/ 2954 w 2954"/>
                  <a:gd name="connsiteY0" fmla="*/ 0 h 39395"/>
                  <a:gd name="connsiteX1" fmla="*/ 2954 w 2954"/>
                  <a:gd name="connsiteY1" fmla="*/ 0 h 39395"/>
                  <a:gd name="connsiteX2" fmla="*/ 2954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4" y="0"/>
                    </a:moveTo>
                    <a:cubicBezTo>
                      <a:pt x="-985" y="0"/>
                      <a:pt x="-985" y="0"/>
                      <a:pt x="2954" y="0"/>
                    </a:cubicBezTo>
                    <a:lnTo>
                      <a:pt x="2954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2" name="Freeform: Shape 531">
                <a:extLst>
                  <a:ext uri="{FF2B5EF4-FFF2-40B4-BE49-F238E27FC236}">
                    <a16:creationId xmlns:a16="http://schemas.microsoft.com/office/drawing/2014/main" xmlns="" id="{94FCDE97-F9B6-40FD-BF4E-BD6CA425A064}"/>
                  </a:ext>
                </a:extLst>
              </p:cNvPr>
              <p:cNvSpPr/>
              <p:nvPr/>
            </p:nvSpPr>
            <p:spPr>
              <a:xfrm>
                <a:off x="6585916" y="418360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3" name="Freeform: Shape 532">
                <a:extLst>
                  <a:ext uri="{FF2B5EF4-FFF2-40B4-BE49-F238E27FC236}">
                    <a16:creationId xmlns:a16="http://schemas.microsoft.com/office/drawing/2014/main" xmlns="" id="{AAFBD1BA-8E20-4E42-AC70-41D92CDFB8CB}"/>
                  </a:ext>
                </a:extLst>
              </p:cNvPr>
              <p:cNvSpPr/>
              <p:nvPr/>
            </p:nvSpPr>
            <p:spPr>
              <a:xfrm>
                <a:off x="6521132" y="4089051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8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4" name="Freeform: Shape 533">
                <a:extLst>
                  <a:ext uri="{FF2B5EF4-FFF2-40B4-BE49-F238E27FC236}">
                    <a16:creationId xmlns:a16="http://schemas.microsoft.com/office/drawing/2014/main" xmlns="" id="{1F437C29-409F-4BD6-B83E-C73ED1F307FC}"/>
                  </a:ext>
                </a:extLst>
              </p:cNvPr>
              <p:cNvSpPr/>
              <p:nvPr/>
            </p:nvSpPr>
            <p:spPr>
              <a:xfrm>
                <a:off x="6574098" y="468786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5" name="Freeform: Shape 534">
                <a:extLst>
                  <a:ext uri="{FF2B5EF4-FFF2-40B4-BE49-F238E27FC236}">
                    <a16:creationId xmlns:a16="http://schemas.microsoft.com/office/drawing/2014/main" xmlns="" id="{C81BC9BD-9C46-4D75-8B73-173793473BA0}"/>
                  </a:ext>
                </a:extLst>
              </p:cNvPr>
              <p:cNvSpPr/>
              <p:nvPr/>
            </p:nvSpPr>
            <p:spPr>
              <a:xfrm>
                <a:off x="7807182" y="381722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6" name="Freeform: Shape 535">
                <a:extLst>
                  <a:ext uri="{FF2B5EF4-FFF2-40B4-BE49-F238E27FC236}">
                    <a16:creationId xmlns:a16="http://schemas.microsoft.com/office/drawing/2014/main" xmlns="" id="{7D66D642-B451-4D6F-94BF-01DFDA667F08}"/>
                  </a:ext>
                </a:extLst>
              </p:cNvPr>
              <p:cNvSpPr/>
              <p:nvPr/>
            </p:nvSpPr>
            <p:spPr>
              <a:xfrm>
                <a:off x="6759257" y="458543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7" name="Freeform: Shape 536">
                <a:extLst>
                  <a:ext uri="{FF2B5EF4-FFF2-40B4-BE49-F238E27FC236}">
                    <a16:creationId xmlns:a16="http://schemas.microsoft.com/office/drawing/2014/main" xmlns="" id="{2832A8C4-EEC0-43F1-9088-BA7D62B3F097}"/>
                  </a:ext>
                </a:extLst>
              </p:cNvPr>
              <p:cNvSpPr/>
              <p:nvPr/>
            </p:nvSpPr>
            <p:spPr>
              <a:xfrm>
                <a:off x="7492017" y="4096930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8" name="Freeform: Shape 537">
                <a:extLst>
                  <a:ext uri="{FF2B5EF4-FFF2-40B4-BE49-F238E27FC236}">
                    <a16:creationId xmlns:a16="http://schemas.microsoft.com/office/drawing/2014/main" xmlns="" id="{ABC84BF2-2ED0-4838-B2B4-6DC9D5402465}"/>
                  </a:ext>
                </a:extLst>
              </p:cNvPr>
              <p:cNvSpPr/>
              <p:nvPr/>
            </p:nvSpPr>
            <p:spPr>
              <a:xfrm>
                <a:off x="6432273" y="4636651"/>
                <a:ext cx="4924" cy="1750"/>
              </a:xfrm>
              <a:custGeom>
                <a:avLst/>
                <a:gdLst>
                  <a:gd name="connsiteX0" fmla="*/ 0 w 4924"/>
                  <a:gd name="connsiteY0" fmla="*/ 0 h 1750"/>
                  <a:gd name="connsiteX1" fmla="*/ 0 w 4924"/>
                  <a:gd name="connsiteY1" fmla="*/ 0 h 1750"/>
                  <a:gd name="connsiteX2" fmla="*/ 3940 w 4924"/>
                  <a:gd name="connsiteY2" fmla="*/ 0 h 1750"/>
                  <a:gd name="connsiteX3" fmla="*/ 0 w 4924"/>
                  <a:gd name="connsiteY3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4" h="1750">
                    <a:moveTo>
                      <a:pt x="0" y="0"/>
                    </a:moveTo>
                    <a:cubicBezTo>
                      <a:pt x="3940" y="0"/>
                      <a:pt x="3940" y="3940"/>
                      <a:pt x="0" y="0"/>
                    </a:cubicBezTo>
                    <a:cubicBezTo>
                      <a:pt x="7880" y="3940"/>
                      <a:pt x="3940" y="0"/>
                      <a:pt x="394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39" name="Freeform: Shape 538">
                <a:extLst>
                  <a:ext uri="{FF2B5EF4-FFF2-40B4-BE49-F238E27FC236}">
                    <a16:creationId xmlns:a16="http://schemas.microsoft.com/office/drawing/2014/main" xmlns="" id="{84647105-1AB0-4F99-BC8C-8097543DBADC}"/>
                  </a:ext>
                </a:extLst>
              </p:cNvPr>
              <p:cNvSpPr/>
              <p:nvPr/>
            </p:nvSpPr>
            <p:spPr>
              <a:xfrm>
                <a:off x="6723801" y="4603383"/>
                <a:ext cx="7879" cy="9630"/>
              </a:xfrm>
              <a:custGeom>
                <a:avLst/>
                <a:gdLst>
                  <a:gd name="connsiteX0" fmla="*/ 3939 w 7879"/>
                  <a:gd name="connsiteY0" fmla="*/ 9630 h 9630"/>
                  <a:gd name="connsiteX1" fmla="*/ 7879 w 7879"/>
                  <a:gd name="connsiteY1" fmla="*/ 1751 h 9630"/>
                  <a:gd name="connsiteX2" fmla="*/ 0 w 7879"/>
                  <a:gd name="connsiteY2" fmla="*/ 1751 h 9630"/>
                  <a:gd name="connsiteX3" fmla="*/ 3939 w 7879"/>
                  <a:gd name="connsiteY3" fmla="*/ 9630 h 9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9630">
                    <a:moveTo>
                      <a:pt x="3939" y="9630"/>
                    </a:moveTo>
                    <a:cubicBezTo>
                      <a:pt x="7879" y="5690"/>
                      <a:pt x="7879" y="5690"/>
                      <a:pt x="7879" y="1751"/>
                    </a:cubicBezTo>
                    <a:cubicBezTo>
                      <a:pt x="7879" y="1751"/>
                      <a:pt x="3939" y="-2189"/>
                      <a:pt x="0" y="1751"/>
                    </a:cubicBezTo>
                    <a:cubicBezTo>
                      <a:pt x="3939" y="1751"/>
                      <a:pt x="3939" y="5690"/>
                      <a:pt x="3939" y="96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0" name="Freeform: Shape 539">
                <a:extLst>
                  <a:ext uri="{FF2B5EF4-FFF2-40B4-BE49-F238E27FC236}">
                    <a16:creationId xmlns:a16="http://schemas.microsoft.com/office/drawing/2014/main" xmlns="" id="{87CEF6F3-BA7A-4586-A339-6A0AE80DF1C2}"/>
                  </a:ext>
                </a:extLst>
              </p:cNvPr>
              <p:cNvSpPr/>
              <p:nvPr/>
            </p:nvSpPr>
            <p:spPr>
              <a:xfrm>
                <a:off x="8740859" y="4995151"/>
                <a:ext cx="11818" cy="11818"/>
              </a:xfrm>
              <a:custGeom>
                <a:avLst/>
                <a:gdLst>
                  <a:gd name="connsiteX0" fmla="*/ 0 w 11818"/>
                  <a:gd name="connsiteY0" fmla="*/ 0 h 11818"/>
                  <a:gd name="connsiteX1" fmla="*/ 11819 w 11818"/>
                  <a:gd name="connsiteY1" fmla="*/ 11819 h 11818"/>
                  <a:gd name="connsiteX2" fmla="*/ 0 w 11818"/>
                  <a:gd name="connsiteY2" fmla="*/ 0 h 11818"/>
                  <a:gd name="connsiteX3" fmla="*/ 0 w 11818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11818">
                    <a:moveTo>
                      <a:pt x="0" y="0"/>
                    </a:moveTo>
                    <a:cubicBezTo>
                      <a:pt x="3940" y="3940"/>
                      <a:pt x="7879" y="7879"/>
                      <a:pt x="11819" y="11819"/>
                    </a:cubicBezTo>
                    <a:cubicBezTo>
                      <a:pt x="11819" y="3940"/>
                      <a:pt x="7879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1" name="Freeform: Shape 540">
                <a:extLst>
                  <a:ext uri="{FF2B5EF4-FFF2-40B4-BE49-F238E27FC236}">
                    <a16:creationId xmlns:a16="http://schemas.microsoft.com/office/drawing/2014/main" xmlns="" id="{6D944F19-DD99-4726-B247-9DBF1AB3498D}"/>
                  </a:ext>
                </a:extLst>
              </p:cNvPr>
              <p:cNvSpPr/>
              <p:nvPr/>
            </p:nvSpPr>
            <p:spPr>
              <a:xfrm>
                <a:off x="8740859" y="49951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2" name="Freeform: Shape 541">
                <a:extLst>
                  <a:ext uri="{FF2B5EF4-FFF2-40B4-BE49-F238E27FC236}">
                    <a16:creationId xmlns:a16="http://schemas.microsoft.com/office/drawing/2014/main" xmlns="" id="{C48A7458-B409-4CA2-88B3-2F0EEBB1A448}"/>
                  </a:ext>
                </a:extLst>
              </p:cNvPr>
              <p:cNvSpPr/>
              <p:nvPr/>
            </p:nvSpPr>
            <p:spPr>
              <a:xfrm>
                <a:off x="8744799" y="4995151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3939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3" name="Freeform: Shape 542">
                <a:extLst>
                  <a:ext uri="{FF2B5EF4-FFF2-40B4-BE49-F238E27FC236}">
                    <a16:creationId xmlns:a16="http://schemas.microsoft.com/office/drawing/2014/main" xmlns="" id="{2480BC03-CF6E-44F9-88C6-CACB580A0E8E}"/>
                  </a:ext>
                </a:extLst>
              </p:cNvPr>
              <p:cNvSpPr/>
              <p:nvPr/>
            </p:nvSpPr>
            <p:spPr>
              <a:xfrm>
                <a:off x="8752678" y="4939998"/>
                <a:ext cx="9430" cy="11818"/>
              </a:xfrm>
              <a:custGeom>
                <a:avLst/>
                <a:gdLst>
                  <a:gd name="connsiteX0" fmla="*/ 0 w 9430"/>
                  <a:gd name="connsiteY0" fmla="*/ 11819 h 11818"/>
                  <a:gd name="connsiteX1" fmla="*/ 3939 w 9430"/>
                  <a:gd name="connsiteY1" fmla="*/ 0 h 11818"/>
                  <a:gd name="connsiteX2" fmla="*/ 0 w 9430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30" h="11818">
                    <a:moveTo>
                      <a:pt x="0" y="11819"/>
                    </a:moveTo>
                    <a:cubicBezTo>
                      <a:pt x="11819" y="11819"/>
                      <a:pt x="11819" y="7879"/>
                      <a:pt x="3939" y="0"/>
                    </a:cubicBezTo>
                    <a:cubicBezTo>
                      <a:pt x="3939" y="3940"/>
                      <a:pt x="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4" name="Freeform: Shape 543">
                <a:extLst>
                  <a:ext uri="{FF2B5EF4-FFF2-40B4-BE49-F238E27FC236}">
                    <a16:creationId xmlns:a16="http://schemas.microsoft.com/office/drawing/2014/main" xmlns="" id="{EADA3BDD-4908-41DB-8DE9-2FB6470BA71E}"/>
                  </a:ext>
                </a:extLst>
              </p:cNvPr>
              <p:cNvSpPr/>
              <p:nvPr/>
            </p:nvSpPr>
            <p:spPr>
              <a:xfrm>
                <a:off x="8768436" y="4869085"/>
                <a:ext cx="11818" cy="7879"/>
              </a:xfrm>
              <a:custGeom>
                <a:avLst/>
                <a:gdLst>
                  <a:gd name="connsiteX0" fmla="*/ 11819 w 11818"/>
                  <a:gd name="connsiteY0" fmla="*/ 0 h 7879"/>
                  <a:gd name="connsiteX1" fmla="*/ 0 w 11818"/>
                  <a:gd name="connsiteY1" fmla="*/ 3940 h 7879"/>
                  <a:gd name="connsiteX2" fmla="*/ 7879 w 11818"/>
                  <a:gd name="connsiteY2" fmla="*/ 7879 h 7879"/>
                  <a:gd name="connsiteX3" fmla="*/ 11819 w 1181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11819" y="0"/>
                    </a:moveTo>
                    <a:cubicBezTo>
                      <a:pt x="7879" y="0"/>
                      <a:pt x="3940" y="3940"/>
                      <a:pt x="0" y="3940"/>
                    </a:cubicBezTo>
                    <a:cubicBezTo>
                      <a:pt x="3940" y="3940"/>
                      <a:pt x="3940" y="3940"/>
                      <a:pt x="7879" y="7879"/>
                    </a:cubicBezTo>
                    <a:cubicBezTo>
                      <a:pt x="7879" y="7879"/>
                      <a:pt x="11819" y="394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5" name="Freeform: Shape 544">
                <a:extLst>
                  <a:ext uri="{FF2B5EF4-FFF2-40B4-BE49-F238E27FC236}">
                    <a16:creationId xmlns:a16="http://schemas.microsoft.com/office/drawing/2014/main" xmlns="" id="{2BFC6C46-FF01-48BB-B0DD-1325E9D5EB51}"/>
                  </a:ext>
                </a:extLst>
              </p:cNvPr>
              <p:cNvSpPr/>
              <p:nvPr/>
            </p:nvSpPr>
            <p:spPr>
              <a:xfrm>
                <a:off x="8926762" y="4979393"/>
                <a:ext cx="19900" cy="15758"/>
              </a:xfrm>
              <a:custGeom>
                <a:avLst/>
                <a:gdLst>
                  <a:gd name="connsiteX0" fmla="*/ 7136 w 19900"/>
                  <a:gd name="connsiteY0" fmla="*/ 0 h 15758"/>
                  <a:gd name="connsiteX1" fmla="*/ 11076 w 19900"/>
                  <a:gd name="connsiteY1" fmla="*/ 15758 h 15758"/>
                  <a:gd name="connsiteX2" fmla="*/ 7136 w 19900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900" h="15758">
                    <a:moveTo>
                      <a:pt x="7136" y="0"/>
                    </a:moveTo>
                    <a:cubicBezTo>
                      <a:pt x="-4682" y="0"/>
                      <a:pt x="-743" y="15758"/>
                      <a:pt x="11076" y="15758"/>
                    </a:cubicBezTo>
                    <a:cubicBezTo>
                      <a:pt x="26834" y="15758"/>
                      <a:pt x="18955" y="0"/>
                      <a:pt x="7136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6" name="Freeform: Shape 545">
                <a:extLst>
                  <a:ext uri="{FF2B5EF4-FFF2-40B4-BE49-F238E27FC236}">
                    <a16:creationId xmlns:a16="http://schemas.microsoft.com/office/drawing/2014/main" xmlns="" id="{70EA3068-7868-4CC1-AD59-D06EBDF50DC3}"/>
                  </a:ext>
                </a:extLst>
              </p:cNvPr>
              <p:cNvSpPr/>
              <p:nvPr/>
            </p:nvSpPr>
            <p:spPr>
              <a:xfrm>
                <a:off x="10789433" y="6541650"/>
                <a:ext cx="15758" cy="3501"/>
              </a:xfrm>
              <a:custGeom>
                <a:avLst/>
                <a:gdLst>
                  <a:gd name="connsiteX0" fmla="*/ 15758 w 15758"/>
                  <a:gd name="connsiteY0" fmla="*/ 1751 h 3501"/>
                  <a:gd name="connsiteX1" fmla="*/ 0 w 15758"/>
                  <a:gd name="connsiteY1" fmla="*/ 1751 h 3501"/>
                  <a:gd name="connsiteX2" fmla="*/ 15758 w 15758"/>
                  <a:gd name="connsiteY2" fmla="*/ 1751 h 3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3501">
                    <a:moveTo>
                      <a:pt x="15758" y="1751"/>
                    </a:moveTo>
                    <a:cubicBezTo>
                      <a:pt x="11819" y="-2189"/>
                      <a:pt x="3940" y="1751"/>
                      <a:pt x="0" y="1751"/>
                    </a:cubicBezTo>
                    <a:cubicBezTo>
                      <a:pt x="7879" y="1751"/>
                      <a:pt x="11819" y="5690"/>
                      <a:pt x="15758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7" name="Freeform: Shape 546">
                <a:extLst>
                  <a:ext uri="{FF2B5EF4-FFF2-40B4-BE49-F238E27FC236}">
                    <a16:creationId xmlns:a16="http://schemas.microsoft.com/office/drawing/2014/main" xmlns="" id="{688073B1-5B49-4885-BBB7-795BD0BF6EF8}"/>
                  </a:ext>
                </a:extLst>
              </p:cNvPr>
              <p:cNvSpPr/>
              <p:nvPr/>
            </p:nvSpPr>
            <p:spPr>
              <a:xfrm>
                <a:off x="10832769" y="6556572"/>
                <a:ext cx="7879" cy="6527"/>
              </a:xfrm>
              <a:custGeom>
                <a:avLst/>
                <a:gdLst>
                  <a:gd name="connsiteX0" fmla="*/ 0 w 7879"/>
                  <a:gd name="connsiteY0" fmla="*/ 2588 h 6527"/>
                  <a:gd name="connsiteX1" fmla="*/ 7879 w 7879"/>
                  <a:gd name="connsiteY1" fmla="*/ 6527 h 6527"/>
                  <a:gd name="connsiteX2" fmla="*/ 0 w 7879"/>
                  <a:gd name="connsiteY2" fmla="*/ 2588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6527">
                    <a:moveTo>
                      <a:pt x="0" y="2588"/>
                    </a:moveTo>
                    <a:cubicBezTo>
                      <a:pt x="0" y="2588"/>
                      <a:pt x="0" y="6527"/>
                      <a:pt x="7879" y="6527"/>
                    </a:cubicBezTo>
                    <a:cubicBezTo>
                      <a:pt x="7879" y="-1352"/>
                      <a:pt x="3939" y="-1352"/>
                      <a:pt x="0" y="258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8" name="Freeform: Shape 547">
                <a:extLst>
                  <a:ext uri="{FF2B5EF4-FFF2-40B4-BE49-F238E27FC236}">
                    <a16:creationId xmlns:a16="http://schemas.microsoft.com/office/drawing/2014/main" xmlns="" id="{2B48B5A3-89D2-48AE-A6B3-0A8E6734DE9F}"/>
                  </a:ext>
                </a:extLst>
              </p:cNvPr>
              <p:cNvSpPr/>
              <p:nvPr/>
            </p:nvSpPr>
            <p:spPr>
              <a:xfrm>
                <a:off x="12743458" y="6917660"/>
                <a:ext cx="11818" cy="15758"/>
              </a:xfrm>
              <a:custGeom>
                <a:avLst/>
                <a:gdLst>
                  <a:gd name="connsiteX0" fmla="*/ 0 w 11818"/>
                  <a:gd name="connsiteY0" fmla="*/ 0 h 15758"/>
                  <a:gd name="connsiteX1" fmla="*/ 7878 w 11818"/>
                  <a:gd name="connsiteY1" fmla="*/ 15758 h 15758"/>
                  <a:gd name="connsiteX2" fmla="*/ 11818 w 11818"/>
                  <a:gd name="connsiteY2" fmla="*/ 15758 h 15758"/>
                  <a:gd name="connsiteX3" fmla="*/ 0 w 11818"/>
                  <a:gd name="connsiteY3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15758">
                    <a:moveTo>
                      <a:pt x="0" y="0"/>
                    </a:moveTo>
                    <a:cubicBezTo>
                      <a:pt x="0" y="3940"/>
                      <a:pt x="3940" y="11819"/>
                      <a:pt x="7878" y="15758"/>
                    </a:cubicBezTo>
                    <a:cubicBezTo>
                      <a:pt x="7878" y="15758"/>
                      <a:pt x="7878" y="15758"/>
                      <a:pt x="11818" y="15758"/>
                    </a:cubicBezTo>
                    <a:cubicBezTo>
                      <a:pt x="7878" y="7879"/>
                      <a:pt x="7878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49" name="Freeform: Shape 548">
                <a:extLst>
                  <a:ext uri="{FF2B5EF4-FFF2-40B4-BE49-F238E27FC236}">
                    <a16:creationId xmlns:a16="http://schemas.microsoft.com/office/drawing/2014/main" xmlns="" id="{BB91E9EC-C4E9-4315-8048-77D702A05194}"/>
                  </a:ext>
                </a:extLst>
              </p:cNvPr>
              <p:cNvSpPr/>
              <p:nvPr/>
            </p:nvSpPr>
            <p:spPr>
              <a:xfrm>
                <a:off x="12782854" y="6984632"/>
                <a:ext cx="11818" cy="11818"/>
              </a:xfrm>
              <a:custGeom>
                <a:avLst/>
                <a:gdLst>
                  <a:gd name="connsiteX0" fmla="*/ 7878 w 11818"/>
                  <a:gd name="connsiteY0" fmla="*/ 0 h 11818"/>
                  <a:gd name="connsiteX1" fmla="*/ 7878 w 11818"/>
                  <a:gd name="connsiteY1" fmla="*/ 0 h 11818"/>
                  <a:gd name="connsiteX2" fmla="*/ 0 w 11818"/>
                  <a:gd name="connsiteY2" fmla="*/ 3940 h 11818"/>
                  <a:gd name="connsiteX3" fmla="*/ 7878 w 11818"/>
                  <a:gd name="connsiteY3" fmla="*/ 11819 h 11818"/>
                  <a:gd name="connsiteX4" fmla="*/ 11818 w 11818"/>
                  <a:gd name="connsiteY4" fmla="*/ 7879 h 11818"/>
                  <a:gd name="connsiteX5" fmla="*/ 7878 w 11818"/>
                  <a:gd name="connsiteY5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18" h="11818">
                    <a:moveTo>
                      <a:pt x="7878" y="0"/>
                    </a:moveTo>
                    <a:cubicBezTo>
                      <a:pt x="7878" y="0"/>
                      <a:pt x="7878" y="0"/>
                      <a:pt x="7878" y="0"/>
                    </a:cubicBezTo>
                    <a:cubicBezTo>
                      <a:pt x="3940" y="0"/>
                      <a:pt x="3940" y="3940"/>
                      <a:pt x="0" y="3940"/>
                    </a:cubicBezTo>
                    <a:cubicBezTo>
                      <a:pt x="0" y="3940"/>
                      <a:pt x="7878" y="11819"/>
                      <a:pt x="7878" y="11819"/>
                    </a:cubicBezTo>
                    <a:cubicBezTo>
                      <a:pt x="11818" y="11819"/>
                      <a:pt x="11818" y="11819"/>
                      <a:pt x="11818" y="7879"/>
                    </a:cubicBezTo>
                    <a:cubicBezTo>
                      <a:pt x="11818" y="3940"/>
                      <a:pt x="11818" y="0"/>
                      <a:pt x="787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0" name="Freeform: Shape 549">
                <a:extLst>
                  <a:ext uri="{FF2B5EF4-FFF2-40B4-BE49-F238E27FC236}">
                    <a16:creationId xmlns:a16="http://schemas.microsoft.com/office/drawing/2014/main" xmlns="" id="{CE44CDCA-5F3D-4305-B3A1-6E856BA08261}"/>
                  </a:ext>
                </a:extLst>
              </p:cNvPr>
              <p:cNvSpPr/>
              <p:nvPr/>
            </p:nvSpPr>
            <p:spPr>
              <a:xfrm>
                <a:off x="13038926" y="7374649"/>
                <a:ext cx="21249" cy="23637"/>
              </a:xfrm>
              <a:custGeom>
                <a:avLst/>
                <a:gdLst>
                  <a:gd name="connsiteX0" fmla="*/ 11818 w 21249"/>
                  <a:gd name="connsiteY0" fmla="*/ 15758 h 23637"/>
                  <a:gd name="connsiteX1" fmla="*/ 11818 w 21249"/>
                  <a:gd name="connsiteY1" fmla="*/ 23637 h 23637"/>
                  <a:gd name="connsiteX2" fmla="*/ 15758 w 21249"/>
                  <a:gd name="connsiteY2" fmla="*/ 0 h 23637"/>
                  <a:gd name="connsiteX3" fmla="*/ 11818 w 21249"/>
                  <a:gd name="connsiteY3" fmla="*/ 15758 h 23637"/>
                  <a:gd name="connsiteX4" fmla="*/ 3940 w 21249"/>
                  <a:gd name="connsiteY4" fmla="*/ 0 h 23637"/>
                  <a:gd name="connsiteX5" fmla="*/ 0 w 21249"/>
                  <a:gd name="connsiteY5" fmla="*/ 0 h 23637"/>
                  <a:gd name="connsiteX6" fmla="*/ 3940 w 21249"/>
                  <a:gd name="connsiteY6" fmla="*/ 7879 h 23637"/>
                  <a:gd name="connsiteX7" fmla="*/ 11818 w 21249"/>
                  <a:gd name="connsiteY7" fmla="*/ 15758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249" h="23637">
                    <a:moveTo>
                      <a:pt x="11818" y="15758"/>
                    </a:moveTo>
                    <a:cubicBezTo>
                      <a:pt x="11818" y="19698"/>
                      <a:pt x="11818" y="23637"/>
                      <a:pt x="11818" y="23637"/>
                    </a:cubicBezTo>
                    <a:cubicBezTo>
                      <a:pt x="23638" y="19698"/>
                      <a:pt x="23638" y="7879"/>
                      <a:pt x="15758" y="0"/>
                    </a:cubicBezTo>
                    <a:cubicBezTo>
                      <a:pt x="15758" y="7879"/>
                      <a:pt x="15758" y="7879"/>
                      <a:pt x="11818" y="15758"/>
                    </a:cubicBezTo>
                    <a:cubicBezTo>
                      <a:pt x="11818" y="7879"/>
                      <a:pt x="7878" y="7879"/>
                      <a:pt x="3940" y="0"/>
                    </a:cubicBezTo>
                    <a:cubicBezTo>
                      <a:pt x="3940" y="0"/>
                      <a:pt x="3940" y="0"/>
                      <a:pt x="0" y="0"/>
                    </a:cubicBezTo>
                    <a:cubicBezTo>
                      <a:pt x="0" y="3940"/>
                      <a:pt x="3940" y="7879"/>
                      <a:pt x="3940" y="7879"/>
                    </a:cubicBezTo>
                    <a:cubicBezTo>
                      <a:pt x="3940" y="11819"/>
                      <a:pt x="7878" y="15758"/>
                      <a:pt x="11818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1" name="Freeform: Shape 550">
                <a:extLst>
                  <a:ext uri="{FF2B5EF4-FFF2-40B4-BE49-F238E27FC236}">
                    <a16:creationId xmlns:a16="http://schemas.microsoft.com/office/drawing/2014/main" xmlns="" id="{8BA51247-BF4C-4DF5-A736-10E42B9948FD}"/>
                  </a:ext>
                </a:extLst>
              </p:cNvPr>
              <p:cNvSpPr/>
              <p:nvPr/>
            </p:nvSpPr>
            <p:spPr>
              <a:xfrm>
                <a:off x="13034986" y="7343133"/>
                <a:ext cx="11818" cy="14406"/>
              </a:xfrm>
              <a:custGeom>
                <a:avLst/>
                <a:gdLst>
                  <a:gd name="connsiteX0" fmla="*/ 0 w 11818"/>
                  <a:gd name="connsiteY0" fmla="*/ 3940 h 14406"/>
                  <a:gd name="connsiteX1" fmla="*/ 3940 w 11818"/>
                  <a:gd name="connsiteY1" fmla="*/ 7879 h 14406"/>
                  <a:gd name="connsiteX2" fmla="*/ 11818 w 11818"/>
                  <a:gd name="connsiteY2" fmla="*/ 11819 h 14406"/>
                  <a:gd name="connsiteX3" fmla="*/ 7880 w 11818"/>
                  <a:gd name="connsiteY3" fmla="*/ 0 h 14406"/>
                  <a:gd name="connsiteX4" fmla="*/ 0 w 11818"/>
                  <a:gd name="connsiteY4" fmla="*/ 3940 h 14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8" h="14406">
                    <a:moveTo>
                      <a:pt x="0" y="3940"/>
                    </a:moveTo>
                    <a:cubicBezTo>
                      <a:pt x="0" y="7879"/>
                      <a:pt x="3940" y="11819"/>
                      <a:pt x="3940" y="7879"/>
                    </a:cubicBezTo>
                    <a:cubicBezTo>
                      <a:pt x="7880" y="15758"/>
                      <a:pt x="7880" y="15758"/>
                      <a:pt x="11818" y="11819"/>
                    </a:cubicBezTo>
                    <a:cubicBezTo>
                      <a:pt x="7880" y="3940"/>
                      <a:pt x="3940" y="7879"/>
                      <a:pt x="7880" y="0"/>
                    </a:cubicBezTo>
                    <a:cubicBezTo>
                      <a:pt x="7880" y="394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2" name="Freeform: Shape 551">
                <a:extLst>
                  <a:ext uri="{FF2B5EF4-FFF2-40B4-BE49-F238E27FC236}">
                    <a16:creationId xmlns:a16="http://schemas.microsoft.com/office/drawing/2014/main" xmlns="" id="{B2CC44DB-07FF-41A7-AD4E-8BCAFA4F1D22}"/>
                  </a:ext>
                </a:extLst>
              </p:cNvPr>
              <p:cNvSpPr/>
              <p:nvPr/>
            </p:nvSpPr>
            <p:spPr>
              <a:xfrm>
                <a:off x="13045054" y="7303737"/>
                <a:ext cx="7660" cy="11818"/>
              </a:xfrm>
              <a:custGeom>
                <a:avLst/>
                <a:gdLst>
                  <a:gd name="connsiteX0" fmla="*/ 1750 w 7660"/>
                  <a:gd name="connsiteY0" fmla="*/ 0 h 11818"/>
                  <a:gd name="connsiteX1" fmla="*/ 1750 w 7660"/>
                  <a:gd name="connsiteY1" fmla="*/ 11819 h 11818"/>
                  <a:gd name="connsiteX2" fmla="*/ 1750 w 7660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60" h="11818">
                    <a:moveTo>
                      <a:pt x="1750" y="0"/>
                    </a:moveTo>
                    <a:cubicBezTo>
                      <a:pt x="-2188" y="0"/>
                      <a:pt x="1750" y="7879"/>
                      <a:pt x="1750" y="11819"/>
                    </a:cubicBezTo>
                    <a:cubicBezTo>
                      <a:pt x="9630" y="7879"/>
                      <a:pt x="9630" y="3940"/>
                      <a:pt x="175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3" name="Freeform: Shape 552">
                <a:extLst>
                  <a:ext uri="{FF2B5EF4-FFF2-40B4-BE49-F238E27FC236}">
                    <a16:creationId xmlns:a16="http://schemas.microsoft.com/office/drawing/2014/main" xmlns="" id="{A5BBDA95-3AD9-4523-B1F7-8CBEC2D19372}"/>
                  </a:ext>
                </a:extLst>
              </p:cNvPr>
              <p:cNvSpPr/>
              <p:nvPr/>
            </p:nvSpPr>
            <p:spPr>
              <a:xfrm>
                <a:off x="13046804" y="7425864"/>
                <a:ext cx="13570" cy="15758"/>
              </a:xfrm>
              <a:custGeom>
                <a:avLst/>
                <a:gdLst>
                  <a:gd name="connsiteX0" fmla="*/ 11819 w 13570"/>
                  <a:gd name="connsiteY0" fmla="*/ 15758 h 15758"/>
                  <a:gd name="connsiteX1" fmla="*/ 11819 w 13570"/>
                  <a:gd name="connsiteY1" fmla="*/ 15758 h 15758"/>
                  <a:gd name="connsiteX2" fmla="*/ 3940 w 13570"/>
                  <a:gd name="connsiteY2" fmla="*/ 0 h 15758"/>
                  <a:gd name="connsiteX3" fmla="*/ 0 w 13570"/>
                  <a:gd name="connsiteY3" fmla="*/ 7879 h 15758"/>
                  <a:gd name="connsiteX4" fmla="*/ 3940 w 13570"/>
                  <a:gd name="connsiteY4" fmla="*/ 3940 h 15758"/>
                  <a:gd name="connsiteX5" fmla="*/ 11819 w 13570"/>
                  <a:gd name="connsiteY5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570" h="15758">
                    <a:moveTo>
                      <a:pt x="11819" y="15758"/>
                    </a:moveTo>
                    <a:cubicBezTo>
                      <a:pt x="11819" y="15758"/>
                      <a:pt x="15759" y="15758"/>
                      <a:pt x="11819" y="15758"/>
                    </a:cubicBezTo>
                    <a:cubicBezTo>
                      <a:pt x="15759" y="7879"/>
                      <a:pt x="11819" y="3940"/>
                      <a:pt x="3940" y="0"/>
                    </a:cubicBezTo>
                    <a:cubicBezTo>
                      <a:pt x="0" y="3940"/>
                      <a:pt x="0" y="7879"/>
                      <a:pt x="0" y="7879"/>
                    </a:cubicBezTo>
                    <a:cubicBezTo>
                      <a:pt x="0" y="7879"/>
                      <a:pt x="3940" y="3940"/>
                      <a:pt x="3940" y="3940"/>
                    </a:cubicBezTo>
                    <a:cubicBezTo>
                      <a:pt x="11819" y="7879"/>
                      <a:pt x="11819" y="11819"/>
                      <a:pt x="11819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4" name="Freeform: Shape 553">
                <a:extLst>
                  <a:ext uri="{FF2B5EF4-FFF2-40B4-BE49-F238E27FC236}">
                    <a16:creationId xmlns:a16="http://schemas.microsoft.com/office/drawing/2014/main" xmlns="" id="{697D795D-0FC9-4840-ADC5-43E747DC5426}"/>
                  </a:ext>
                </a:extLst>
              </p:cNvPr>
              <p:cNvSpPr/>
              <p:nvPr/>
            </p:nvSpPr>
            <p:spPr>
              <a:xfrm>
                <a:off x="13056036" y="7473138"/>
                <a:ext cx="6527" cy="11818"/>
              </a:xfrm>
              <a:custGeom>
                <a:avLst/>
                <a:gdLst>
                  <a:gd name="connsiteX0" fmla="*/ 2588 w 6527"/>
                  <a:gd name="connsiteY0" fmla="*/ 11819 h 11818"/>
                  <a:gd name="connsiteX1" fmla="*/ 6528 w 6527"/>
                  <a:gd name="connsiteY1" fmla="*/ 0 h 11818"/>
                  <a:gd name="connsiteX2" fmla="*/ 2588 w 6527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11818">
                    <a:moveTo>
                      <a:pt x="2588" y="11819"/>
                    </a:moveTo>
                    <a:cubicBezTo>
                      <a:pt x="6528" y="7879"/>
                      <a:pt x="6528" y="3940"/>
                      <a:pt x="6528" y="0"/>
                    </a:cubicBezTo>
                    <a:cubicBezTo>
                      <a:pt x="-1352" y="3940"/>
                      <a:pt x="-1352" y="7879"/>
                      <a:pt x="258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5" name="Freeform: Shape 554">
                <a:extLst>
                  <a:ext uri="{FF2B5EF4-FFF2-40B4-BE49-F238E27FC236}">
                    <a16:creationId xmlns:a16="http://schemas.microsoft.com/office/drawing/2014/main" xmlns="" id="{89F0DAD2-330B-4DF4-8106-0543356AD44D}"/>
                  </a:ext>
                </a:extLst>
              </p:cNvPr>
              <p:cNvSpPr/>
              <p:nvPr/>
            </p:nvSpPr>
            <p:spPr>
              <a:xfrm>
                <a:off x="13057831" y="7379250"/>
                <a:ext cx="12611" cy="19036"/>
              </a:xfrm>
              <a:custGeom>
                <a:avLst/>
                <a:gdLst>
                  <a:gd name="connsiteX0" fmla="*/ 793 w 12611"/>
                  <a:gd name="connsiteY0" fmla="*/ 3279 h 19036"/>
                  <a:gd name="connsiteX1" fmla="*/ 793 w 12611"/>
                  <a:gd name="connsiteY1" fmla="*/ 3279 h 19036"/>
                  <a:gd name="connsiteX2" fmla="*/ 793 w 12611"/>
                  <a:gd name="connsiteY2" fmla="*/ 3279 h 19036"/>
                  <a:gd name="connsiteX3" fmla="*/ 12611 w 12611"/>
                  <a:gd name="connsiteY3" fmla="*/ 19037 h 19036"/>
                  <a:gd name="connsiteX4" fmla="*/ 793 w 12611"/>
                  <a:gd name="connsiteY4" fmla="*/ 3279 h 19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11" h="19036">
                    <a:moveTo>
                      <a:pt x="793" y="3279"/>
                    </a:moveTo>
                    <a:cubicBezTo>
                      <a:pt x="4733" y="3279"/>
                      <a:pt x="4733" y="-661"/>
                      <a:pt x="793" y="3279"/>
                    </a:cubicBezTo>
                    <a:cubicBezTo>
                      <a:pt x="793" y="3279"/>
                      <a:pt x="793" y="3279"/>
                      <a:pt x="793" y="3279"/>
                    </a:cubicBezTo>
                    <a:cubicBezTo>
                      <a:pt x="-3147" y="11158"/>
                      <a:pt x="8671" y="15097"/>
                      <a:pt x="12611" y="19037"/>
                    </a:cubicBezTo>
                    <a:cubicBezTo>
                      <a:pt x="12611" y="15097"/>
                      <a:pt x="8671" y="-8540"/>
                      <a:pt x="793" y="32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6" name="Freeform: Shape 555">
                <a:extLst>
                  <a:ext uri="{FF2B5EF4-FFF2-40B4-BE49-F238E27FC236}">
                    <a16:creationId xmlns:a16="http://schemas.microsoft.com/office/drawing/2014/main" xmlns="" id="{B157FC3A-BC1E-422E-BDCE-AC2517AF614A}"/>
                  </a:ext>
                </a:extLst>
              </p:cNvPr>
              <p:cNvSpPr/>
              <p:nvPr/>
            </p:nvSpPr>
            <p:spPr>
              <a:xfrm>
                <a:off x="13054684" y="7333622"/>
                <a:ext cx="12921" cy="17390"/>
              </a:xfrm>
              <a:custGeom>
                <a:avLst/>
                <a:gdLst>
                  <a:gd name="connsiteX0" fmla="*/ 0 w 12921"/>
                  <a:gd name="connsiteY0" fmla="*/ 1632 h 17390"/>
                  <a:gd name="connsiteX1" fmla="*/ 3940 w 12921"/>
                  <a:gd name="connsiteY1" fmla="*/ 17390 h 17390"/>
                  <a:gd name="connsiteX2" fmla="*/ 7880 w 12921"/>
                  <a:gd name="connsiteY2" fmla="*/ 9511 h 17390"/>
                  <a:gd name="connsiteX3" fmla="*/ 11818 w 12921"/>
                  <a:gd name="connsiteY3" fmla="*/ 5571 h 17390"/>
                  <a:gd name="connsiteX4" fmla="*/ 0 w 12921"/>
                  <a:gd name="connsiteY4" fmla="*/ 1632 h 17390"/>
                  <a:gd name="connsiteX5" fmla="*/ 0 w 12921"/>
                  <a:gd name="connsiteY5" fmla="*/ 1632 h 17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21" h="17390">
                    <a:moveTo>
                      <a:pt x="0" y="1632"/>
                    </a:moveTo>
                    <a:cubicBezTo>
                      <a:pt x="0" y="5571"/>
                      <a:pt x="0" y="13451"/>
                      <a:pt x="3940" y="17390"/>
                    </a:cubicBezTo>
                    <a:cubicBezTo>
                      <a:pt x="7880" y="17390"/>
                      <a:pt x="7880" y="13451"/>
                      <a:pt x="7880" y="9511"/>
                    </a:cubicBezTo>
                    <a:cubicBezTo>
                      <a:pt x="7880" y="13451"/>
                      <a:pt x="15758" y="13451"/>
                      <a:pt x="11818" y="5571"/>
                    </a:cubicBezTo>
                    <a:cubicBezTo>
                      <a:pt x="7880" y="1632"/>
                      <a:pt x="7880" y="-2308"/>
                      <a:pt x="0" y="1632"/>
                    </a:cubicBezTo>
                    <a:cubicBezTo>
                      <a:pt x="3940" y="1632"/>
                      <a:pt x="0" y="1632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7" name="Freeform: Shape 556">
                <a:extLst>
                  <a:ext uri="{FF2B5EF4-FFF2-40B4-BE49-F238E27FC236}">
                    <a16:creationId xmlns:a16="http://schemas.microsoft.com/office/drawing/2014/main" xmlns="" id="{62F57BE9-3EA0-4016-B614-F7AB916942F6}"/>
                  </a:ext>
                </a:extLst>
              </p:cNvPr>
              <p:cNvSpPr/>
              <p:nvPr/>
            </p:nvSpPr>
            <p:spPr>
              <a:xfrm>
                <a:off x="8551760" y="469180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8" name="Freeform: Shape 557">
                <a:extLst>
                  <a:ext uri="{FF2B5EF4-FFF2-40B4-BE49-F238E27FC236}">
                    <a16:creationId xmlns:a16="http://schemas.microsoft.com/office/drawing/2014/main" xmlns="" id="{0E7BB2D1-EA72-4BDF-8C02-DCF8ACE7A0FC}"/>
                  </a:ext>
                </a:extLst>
              </p:cNvPr>
              <p:cNvSpPr/>
              <p:nvPr/>
            </p:nvSpPr>
            <p:spPr>
              <a:xfrm>
                <a:off x="13893811" y="624793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59" name="Freeform: Shape 558">
                <a:extLst>
                  <a:ext uri="{FF2B5EF4-FFF2-40B4-BE49-F238E27FC236}">
                    <a16:creationId xmlns:a16="http://schemas.microsoft.com/office/drawing/2014/main" xmlns="" id="{DE30CE67-083A-4966-A624-08243833ADEE}"/>
                  </a:ext>
                </a:extLst>
              </p:cNvPr>
              <p:cNvSpPr/>
              <p:nvPr/>
            </p:nvSpPr>
            <p:spPr>
              <a:xfrm>
                <a:off x="9972192" y="4427854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0" name="Freeform: Shape 559">
                <a:extLst>
                  <a:ext uri="{FF2B5EF4-FFF2-40B4-BE49-F238E27FC236}">
                    <a16:creationId xmlns:a16="http://schemas.microsoft.com/office/drawing/2014/main" xmlns="" id="{AC29A94E-FE1E-4EE9-AF77-78CD21855602}"/>
                  </a:ext>
                </a:extLst>
              </p:cNvPr>
              <p:cNvSpPr/>
              <p:nvPr/>
            </p:nvSpPr>
            <p:spPr>
              <a:xfrm>
                <a:off x="7456560" y="6949176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1" name="Freeform: Shape 560">
                <a:extLst>
                  <a:ext uri="{FF2B5EF4-FFF2-40B4-BE49-F238E27FC236}">
                    <a16:creationId xmlns:a16="http://schemas.microsoft.com/office/drawing/2014/main" xmlns="" id="{3826E846-F6CA-42F4-B980-292E68BF58F7}"/>
                  </a:ext>
                </a:extLst>
              </p:cNvPr>
              <p:cNvSpPr/>
              <p:nvPr/>
            </p:nvSpPr>
            <p:spPr>
              <a:xfrm>
                <a:off x="7460500" y="733131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2" name="Freeform: Shape 561">
                <a:extLst>
                  <a:ext uri="{FF2B5EF4-FFF2-40B4-BE49-F238E27FC236}">
                    <a16:creationId xmlns:a16="http://schemas.microsoft.com/office/drawing/2014/main" xmlns="" id="{93EAAF18-2772-43EE-9BCC-785DFA2C47A9}"/>
                  </a:ext>
                </a:extLst>
              </p:cNvPr>
              <p:cNvSpPr/>
              <p:nvPr/>
            </p:nvSpPr>
            <p:spPr>
              <a:xfrm>
                <a:off x="7432923" y="733131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3" name="Freeform: Shape 562">
                <a:extLst>
                  <a:ext uri="{FF2B5EF4-FFF2-40B4-BE49-F238E27FC236}">
                    <a16:creationId xmlns:a16="http://schemas.microsoft.com/office/drawing/2014/main" xmlns="" id="{29980126-1E1E-4223-A056-C3B6E4E5BC43}"/>
                  </a:ext>
                </a:extLst>
              </p:cNvPr>
              <p:cNvSpPr/>
              <p:nvPr/>
            </p:nvSpPr>
            <p:spPr>
              <a:xfrm>
                <a:off x="12684365" y="6823110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394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4" name="Freeform: Shape 563">
                <a:extLst>
                  <a:ext uri="{FF2B5EF4-FFF2-40B4-BE49-F238E27FC236}">
                    <a16:creationId xmlns:a16="http://schemas.microsoft.com/office/drawing/2014/main" xmlns="" id="{ACC73FFA-D608-4299-A30C-8809C8BBA7B0}"/>
                  </a:ext>
                </a:extLst>
              </p:cNvPr>
              <p:cNvSpPr/>
              <p:nvPr/>
            </p:nvSpPr>
            <p:spPr>
              <a:xfrm>
                <a:off x="7431786" y="3886656"/>
                <a:ext cx="8026033" cy="6074863"/>
              </a:xfrm>
              <a:custGeom>
                <a:avLst/>
                <a:gdLst>
                  <a:gd name="connsiteX0" fmla="*/ 5492893 w 8026033"/>
                  <a:gd name="connsiteY0" fmla="*/ 3243740 h 6074863"/>
                  <a:gd name="connsiteX1" fmla="*/ 5504711 w 8026033"/>
                  <a:gd name="connsiteY1" fmla="*/ 3231922 h 6074863"/>
                  <a:gd name="connsiteX2" fmla="*/ 5528349 w 8026033"/>
                  <a:gd name="connsiteY2" fmla="*/ 3184647 h 6074863"/>
                  <a:gd name="connsiteX3" fmla="*/ 5567745 w 8026033"/>
                  <a:gd name="connsiteY3" fmla="*/ 3243740 h 6074863"/>
                  <a:gd name="connsiteX4" fmla="*/ 5591382 w 8026033"/>
                  <a:gd name="connsiteY4" fmla="*/ 3334350 h 6074863"/>
                  <a:gd name="connsiteX5" fmla="*/ 5595321 w 8026033"/>
                  <a:gd name="connsiteY5" fmla="*/ 3330411 h 6074863"/>
                  <a:gd name="connsiteX6" fmla="*/ 5611080 w 8026033"/>
                  <a:gd name="connsiteY6" fmla="*/ 3397384 h 6074863"/>
                  <a:gd name="connsiteX7" fmla="*/ 5615019 w 8026033"/>
                  <a:gd name="connsiteY7" fmla="*/ 3381625 h 6074863"/>
                  <a:gd name="connsiteX8" fmla="*/ 5634717 w 8026033"/>
                  <a:gd name="connsiteY8" fmla="*/ 3424960 h 6074863"/>
                  <a:gd name="connsiteX9" fmla="*/ 5642596 w 8026033"/>
                  <a:gd name="connsiteY9" fmla="*/ 3464356 h 6074863"/>
                  <a:gd name="connsiteX10" fmla="*/ 5634717 w 8026033"/>
                  <a:gd name="connsiteY10" fmla="*/ 3464356 h 6074863"/>
                  <a:gd name="connsiteX11" fmla="*/ 5642596 w 8026033"/>
                  <a:gd name="connsiteY11" fmla="*/ 3480114 h 6074863"/>
                  <a:gd name="connsiteX12" fmla="*/ 5630778 w 8026033"/>
                  <a:gd name="connsiteY12" fmla="*/ 3476175 h 6074863"/>
                  <a:gd name="connsiteX13" fmla="*/ 5634717 w 8026033"/>
                  <a:gd name="connsiteY13" fmla="*/ 3487993 h 6074863"/>
                  <a:gd name="connsiteX14" fmla="*/ 5642596 w 8026033"/>
                  <a:gd name="connsiteY14" fmla="*/ 3484054 h 6074863"/>
                  <a:gd name="connsiteX15" fmla="*/ 5642596 w 8026033"/>
                  <a:gd name="connsiteY15" fmla="*/ 3487993 h 6074863"/>
                  <a:gd name="connsiteX16" fmla="*/ 5638656 w 8026033"/>
                  <a:gd name="connsiteY16" fmla="*/ 3495873 h 6074863"/>
                  <a:gd name="connsiteX17" fmla="*/ 5646536 w 8026033"/>
                  <a:gd name="connsiteY17" fmla="*/ 3491933 h 6074863"/>
                  <a:gd name="connsiteX18" fmla="*/ 5642596 w 8026033"/>
                  <a:gd name="connsiteY18" fmla="*/ 3503752 h 6074863"/>
                  <a:gd name="connsiteX19" fmla="*/ 5638656 w 8026033"/>
                  <a:gd name="connsiteY19" fmla="*/ 3543147 h 6074863"/>
                  <a:gd name="connsiteX20" fmla="*/ 5638656 w 8026033"/>
                  <a:gd name="connsiteY20" fmla="*/ 3594362 h 6074863"/>
                  <a:gd name="connsiteX21" fmla="*/ 5634717 w 8026033"/>
                  <a:gd name="connsiteY21" fmla="*/ 3720428 h 6074863"/>
                  <a:gd name="connsiteX22" fmla="*/ 5638656 w 8026033"/>
                  <a:gd name="connsiteY22" fmla="*/ 3696791 h 6074863"/>
                  <a:gd name="connsiteX23" fmla="*/ 5646536 w 8026033"/>
                  <a:gd name="connsiteY23" fmla="*/ 3684972 h 6074863"/>
                  <a:gd name="connsiteX24" fmla="*/ 5662294 w 8026033"/>
                  <a:gd name="connsiteY24" fmla="*/ 3704670 h 6074863"/>
                  <a:gd name="connsiteX25" fmla="*/ 5697750 w 8026033"/>
                  <a:gd name="connsiteY25" fmla="*/ 3744065 h 6074863"/>
                  <a:gd name="connsiteX26" fmla="*/ 5741085 w 8026033"/>
                  <a:gd name="connsiteY26" fmla="*/ 3846494 h 6074863"/>
                  <a:gd name="connsiteX27" fmla="*/ 5741085 w 8026033"/>
                  <a:gd name="connsiteY27" fmla="*/ 3854373 h 6074863"/>
                  <a:gd name="connsiteX28" fmla="*/ 5756843 w 8026033"/>
                  <a:gd name="connsiteY28" fmla="*/ 3897708 h 6074863"/>
                  <a:gd name="connsiteX29" fmla="*/ 5764723 w 8026033"/>
                  <a:gd name="connsiteY29" fmla="*/ 3933165 h 6074863"/>
                  <a:gd name="connsiteX30" fmla="*/ 5784421 w 8026033"/>
                  <a:gd name="connsiteY30" fmla="*/ 3960741 h 6074863"/>
                  <a:gd name="connsiteX31" fmla="*/ 5796239 w 8026033"/>
                  <a:gd name="connsiteY31" fmla="*/ 3988319 h 6074863"/>
                  <a:gd name="connsiteX32" fmla="*/ 5902608 w 8026033"/>
                  <a:gd name="connsiteY32" fmla="*/ 4082868 h 6074863"/>
                  <a:gd name="connsiteX33" fmla="*/ 5930184 w 8026033"/>
                  <a:gd name="connsiteY33" fmla="*/ 4067110 h 6074863"/>
                  <a:gd name="connsiteX34" fmla="*/ 5945943 w 8026033"/>
                  <a:gd name="connsiteY34" fmla="*/ 4063170 h 6074863"/>
                  <a:gd name="connsiteX35" fmla="*/ 5910486 w 8026033"/>
                  <a:gd name="connsiteY35" fmla="*/ 4000137 h 6074863"/>
                  <a:gd name="connsiteX36" fmla="*/ 5898668 w 8026033"/>
                  <a:gd name="connsiteY36" fmla="*/ 3941044 h 6074863"/>
                  <a:gd name="connsiteX37" fmla="*/ 5894728 w 8026033"/>
                  <a:gd name="connsiteY37" fmla="*/ 3870132 h 6074863"/>
                  <a:gd name="connsiteX38" fmla="*/ 5819877 w 8026033"/>
                  <a:gd name="connsiteY38" fmla="*/ 3791340 h 6074863"/>
                  <a:gd name="connsiteX39" fmla="*/ 5788361 w 8026033"/>
                  <a:gd name="connsiteY39" fmla="*/ 3763763 h 6074863"/>
                  <a:gd name="connsiteX40" fmla="*/ 5748965 w 8026033"/>
                  <a:gd name="connsiteY40" fmla="*/ 3748005 h 6074863"/>
                  <a:gd name="connsiteX41" fmla="*/ 5733206 w 8026033"/>
                  <a:gd name="connsiteY41" fmla="*/ 3677093 h 6074863"/>
                  <a:gd name="connsiteX42" fmla="*/ 5729267 w 8026033"/>
                  <a:gd name="connsiteY42" fmla="*/ 3681032 h 6074863"/>
                  <a:gd name="connsiteX43" fmla="*/ 5717448 w 8026033"/>
                  <a:gd name="connsiteY43" fmla="*/ 3645576 h 6074863"/>
                  <a:gd name="connsiteX44" fmla="*/ 5681992 w 8026033"/>
                  <a:gd name="connsiteY44" fmla="*/ 3633758 h 6074863"/>
                  <a:gd name="connsiteX45" fmla="*/ 5678052 w 8026033"/>
                  <a:gd name="connsiteY45" fmla="*/ 3594362 h 6074863"/>
                  <a:gd name="connsiteX46" fmla="*/ 5685932 w 8026033"/>
                  <a:gd name="connsiteY46" fmla="*/ 3539208 h 6074863"/>
                  <a:gd name="connsiteX47" fmla="*/ 5705630 w 8026033"/>
                  <a:gd name="connsiteY47" fmla="*/ 3444658 h 6074863"/>
                  <a:gd name="connsiteX48" fmla="*/ 5709569 w 8026033"/>
                  <a:gd name="connsiteY48" fmla="*/ 3401323 h 6074863"/>
                  <a:gd name="connsiteX49" fmla="*/ 5729267 w 8026033"/>
                  <a:gd name="connsiteY49" fmla="*/ 3393444 h 6074863"/>
                  <a:gd name="connsiteX50" fmla="*/ 5748965 w 8026033"/>
                  <a:gd name="connsiteY50" fmla="*/ 3397384 h 6074863"/>
                  <a:gd name="connsiteX51" fmla="*/ 5748965 w 8026033"/>
                  <a:gd name="connsiteY51" fmla="*/ 3440719 h 6074863"/>
                  <a:gd name="connsiteX52" fmla="*/ 5800179 w 8026033"/>
                  <a:gd name="connsiteY52" fmla="*/ 3444658 h 6074863"/>
                  <a:gd name="connsiteX53" fmla="*/ 5839575 w 8026033"/>
                  <a:gd name="connsiteY53" fmla="*/ 3468296 h 6074863"/>
                  <a:gd name="connsiteX54" fmla="*/ 5859272 w 8026033"/>
                  <a:gd name="connsiteY54" fmla="*/ 3495873 h 6074863"/>
                  <a:gd name="connsiteX55" fmla="*/ 5867152 w 8026033"/>
                  <a:gd name="connsiteY55" fmla="*/ 3515571 h 6074863"/>
                  <a:gd name="connsiteX56" fmla="*/ 5859272 w 8026033"/>
                  <a:gd name="connsiteY56" fmla="*/ 3507691 h 6074863"/>
                  <a:gd name="connsiteX57" fmla="*/ 5882910 w 8026033"/>
                  <a:gd name="connsiteY57" fmla="*/ 3539208 h 6074863"/>
                  <a:gd name="connsiteX58" fmla="*/ 5886850 w 8026033"/>
                  <a:gd name="connsiteY58" fmla="*/ 3523450 h 6074863"/>
                  <a:gd name="connsiteX59" fmla="*/ 5890788 w 8026033"/>
                  <a:gd name="connsiteY59" fmla="*/ 3547087 h 6074863"/>
                  <a:gd name="connsiteX60" fmla="*/ 5906548 w 8026033"/>
                  <a:gd name="connsiteY60" fmla="*/ 3554966 h 6074863"/>
                  <a:gd name="connsiteX61" fmla="*/ 5965641 w 8026033"/>
                  <a:gd name="connsiteY61" fmla="*/ 3590422 h 6074863"/>
                  <a:gd name="connsiteX62" fmla="*/ 5957762 w 8026033"/>
                  <a:gd name="connsiteY62" fmla="*/ 3657395 h 6074863"/>
                  <a:gd name="connsiteX63" fmla="*/ 5965641 w 8026033"/>
                  <a:gd name="connsiteY63" fmla="*/ 3653455 h 6074863"/>
                  <a:gd name="connsiteX64" fmla="*/ 5957762 w 8026033"/>
                  <a:gd name="connsiteY64" fmla="*/ 3661334 h 6074863"/>
                  <a:gd name="connsiteX65" fmla="*/ 5993217 w 8026033"/>
                  <a:gd name="connsiteY65" fmla="*/ 3645576 h 6074863"/>
                  <a:gd name="connsiteX66" fmla="*/ 6028673 w 8026033"/>
                  <a:gd name="connsiteY66" fmla="*/ 3610120 h 6074863"/>
                  <a:gd name="connsiteX67" fmla="*/ 6040493 w 8026033"/>
                  <a:gd name="connsiteY67" fmla="*/ 3594362 h 6074863"/>
                  <a:gd name="connsiteX68" fmla="*/ 6048371 w 8026033"/>
                  <a:gd name="connsiteY68" fmla="*/ 3598301 h 6074863"/>
                  <a:gd name="connsiteX69" fmla="*/ 6056251 w 8026033"/>
                  <a:gd name="connsiteY69" fmla="*/ 3582543 h 6074863"/>
                  <a:gd name="connsiteX70" fmla="*/ 6044432 w 8026033"/>
                  <a:gd name="connsiteY70" fmla="*/ 3574664 h 6074863"/>
                  <a:gd name="connsiteX71" fmla="*/ 6056251 w 8026033"/>
                  <a:gd name="connsiteY71" fmla="*/ 3558906 h 6074863"/>
                  <a:gd name="connsiteX72" fmla="*/ 6056251 w 8026033"/>
                  <a:gd name="connsiteY72" fmla="*/ 3566785 h 6074863"/>
                  <a:gd name="connsiteX73" fmla="*/ 6060190 w 8026033"/>
                  <a:gd name="connsiteY73" fmla="*/ 3558906 h 6074863"/>
                  <a:gd name="connsiteX74" fmla="*/ 6072009 w 8026033"/>
                  <a:gd name="connsiteY74" fmla="*/ 3570724 h 6074863"/>
                  <a:gd name="connsiteX75" fmla="*/ 6107465 w 8026033"/>
                  <a:gd name="connsiteY75" fmla="*/ 3551026 h 6074863"/>
                  <a:gd name="connsiteX76" fmla="*/ 6138982 w 8026033"/>
                  <a:gd name="connsiteY76" fmla="*/ 3523450 h 6074863"/>
                  <a:gd name="connsiteX77" fmla="*/ 6158680 w 8026033"/>
                  <a:gd name="connsiteY77" fmla="*/ 3456477 h 6074863"/>
                  <a:gd name="connsiteX78" fmla="*/ 6166558 w 8026033"/>
                  <a:gd name="connsiteY78" fmla="*/ 3460417 h 6074863"/>
                  <a:gd name="connsiteX79" fmla="*/ 6158680 w 8026033"/>
                  <a:gd name="connsiteY79" fmla="*/ 3436779 h 6074863"/>
                  <a:gd name="connsiteX80" fmla="*/ 6166558 w 8026033"/>
                  <a:gd name="connsiteY80" fmla="*/ 3448598 h 6074863"/>
                  <a:gd name="connsiteX81" fmla="*/ 6154740 w 8026033"/>
                  <a:gd name="connsiteY81" fmla="*/ 3401323 h 6074863"/>
                  <a:gd name="connsiteX82" fmla="*/ 6162619 w 8026033"/>
                  <a:gd name="connsiteY82" fmla="*/ 3401323 h 6074863"/>
                  <a:gd name="connsiteX83" fmla="*/ 6154740 w 8026033"/>
                  <a:gd name="connsiteY83" fmla="*/ 3381625 h 6074863"/>
                  <a:gd name="connsiteX84" fmla="*/ 6142922 w 8026033"/>
                  <a:gd name="connsiteY84" fmla="*/ 3334350 h 6074863"/>
                  <a:gd name="connsiteX85" fmla="*/ 6127162 w 8026033"/>
                  <a:gd name="connsiteY85" fmla="*/ 3291015 h 6074863"/>
                  <a:gd name="connsiteX86" fmla="*/ 6095646 w 8026033"/>
                  <a:gd name="connsiteY86" fmla="*/ 3247680 h 6074863"/>
                  <a:gd name="connsiteX87" fmla="*/ 6044432 w 8026033"/>
                  <a:gd name="connsiteY87" fmla="*/ 3212224 h 6074863"/>
                  <a:gd name="connsiteX88" fmla="*/ 6028673 w 8026033"/>
                  <a:gd name="connsiteY88" fmla="*/ 3196465 h 6074863"/>
                  <a:gd name="connsiteX89" fmla="*/ 6012915 w 8026033"/>
                  <a:gd name="connsiteY89" fmla="*/ 3180707 h 6074863"/>
                  <a:gd name="connsiteX90" fmla="*/ 5993217 w 8026033"/>
                  <a:gd name="connsiteY90" fmla="*/ 3161010 h 6074863"/>
                  <a:gd name="connsiteX91" fmla="*/ 5985339 w 8026033"/>
                  <a:gd name="connsiteY91" fmla="*/ 3137372 h 6074863"/>
                  <a:gd name="connsiteX92" fmla="*/ 5953822 w 8026033"/>
                  <a:gd name="connsiteY92" fmla="*/ 3101916 h 6074863"/>
                  <a:gd name="connsiteX93" fmla="*/ 5945943 w 8026033"/>
                  <a:gd name="connsiteY93" fmla="*/ 3094037 h 6074863"/>
                  <a:gd name="connsiteX94" fmla="*/ 5945943 w 8026033"/>
                  <a:gd name="connsiteY94" fmla="*/ 3062520 h 6074863"/>
                  <a:gd name="connsiteX95" fmla="*/ 5973520 w 8026033"/>
                  <a:gd name="connsiteY95" fmla="*/ 2995548 h 6074863"/>
                  <a:gd name="connsiteX96" fmla="*/ 5977459 w 8026033"/>
                  <a:gd name="connsiteY96" fmla="*/ 2979789 h 6074863"/>
                  <a:gd name="connsiteX97" fmla="*/ 5981399 w 8026033"/>
                  <a:gd name="connsiteY97" fmla="*/ 2987669 h 6074863"/>
                  <a:gd name="connsiteX98" fmla="*/ 5981399 w 8026033"/>
                  <a:gd name="connsiteY98" fmla="*/ 2983729 h 6074863"/>
                  <a:gd name="connsiteX99" fmla="*/ 5993217 w 8026033"/>
                  <a:gd name="connsiteY99" fmla="*/ 2991608 h 6074863"/>
                  <a:gd name="connsiteX100" fmla="*/ 5981399 w 8026033"/>
                  <a:gd name="connsiteY100" fmla="*/ 2983729 h 6074863"/>
                  <a:gd name="connsiteX101" fmla="*/ 5989278 w 8026033"/>
                  <a:gd name="connsiteY101" fmla="*/ 2975850 h 6074863"/>
                  <a:gd name="connsiteX102" fmla="*/ 6008975 w 8026033"/>
                  <a:gd name="connsiteY102" fmla="*/ 2971910 h 6074863"/>
                  <a:gd name="connsiteX103" fmla="*/ 6020795 w 8026033"/>
                  <a:gd name="connsiteY103" fmla="*/ 2952213 h 6074863"/>
                  <a:gd name="connsiteX104" fmla="*/ 6036553 w 8026033"/>
                  <a:gd name="connsiteY104" fmla="*/ 2952213 h 6074863"/>
                  <a:gd name="connsiteX105" fmla="*/ 6032613 w 8026033"/>
                  <a:gd name="connsiteY105" fmla="*/ 2948273 h 6074863"/>
                  <a:gd name="connsiteX106" fmla="*/ 6040493 w 8026033"/>
                  <a:gd name="connsiteY106" fmla="*/ 2956152 h 6074863"/>
                  <a:gd name="connsiteX107" fmla="*/ 6048371 w 8026033"/>
                  <a:gd name="connsiteY107" fmla="*/ 2948273 h 6074863"/>
                  <a:gd name="connsiteX108" fmla="*/ 6056251 w 8026033"/>
                  <a:gd name="connsiteY108" fmla="*/ 2940394 h 6074863"/>
                  <a:gd name="connsiteX109" fmla="*/ 6075949 w 8026033"/>
                  <a:gd name="connsiteY109" fmla="*/ 2952213 h 6074863"/>
                  <a:gd name="connsiteX110" fmla="*/ 6075949 w 8026033"/>
                  <a:gd name="connsiteY110" fmla="*/ 2948273 h 6074863"/>
                  <a:gd name="connsiteX111" fmla="*/ 6095646 w 8026033"/>
                  <a:gd name="connsiteY111" fmla="*/ 2960092 h 6074863"/>
                  <a:gd name="connsiteX112" fmla="*/ 6123224 w 8026033"/>
                  <a:gd name="connsiteY112" fmla="*/ 2956152 h 6074863"/>
                  <a:gd name="connsiteX113" fmla="*/ 6123224 w 8026033"/>
                  <a:gd name="connsiteY113" fmla="*/ 2952213 h 6074863"/>
                  <a:gd name="connsiteX114" fmla="*/ 6131102 w 8026033"/>
                  <a:gd name="connsiteY114" fmla="*/ 2956152 h 6074863"/>
                  <a:gd name="connsiteX115" fmla="*/ 6123224 w 8026033"/>
                  <a:gd name="connsiteY115" fmla="*/ 2983729 h 6074863"/>
                  <a:gd name="connsiteX116" fmla="*/ 6142922 w 8026033"/>
                  <a:gd name="connsiteY116" fmla="*/ 3011306 h 6074863"/>
                  <a:gd name="connsiteX117" fmla="*/ 6142922 w 8026033"/>
                  <a:gd name="connsiteY117" fmla="*/ 3023125 h 6074863"/>
                  <a:gd name="connsiteX118" fmla="*/ 6170498 w 8026033"/>
                  <a:gd name="connsiteY118" fmla="*/ 3003427 h 6074863"/>
                  <a:gd name="connsiteX119" fmla="*/ 6150800 w 8026033"/>
                  <a:gd name="connsiteY119" fmla="*/ 2983729 h 6074863"/>
                  <a:gd name="connsiteX120" fmla="*/ 6166558 w 8026033"/>
                  <a:gd name="connsiteY120" fmla="*/ 2987669 h 6074863"/>
                  <a:gd name="connsiteX121" fmla="*/ 6150800 w 8026033"/>
                  <a:gd name="connsiteY121" fmla="*/ 2983729 h 6074863"/>
                  <a:gd name="connsiteX122" fmla="*/ 6158680 w 8026033"/>
                  <a:gd name="connsiteY122" fmla="*/ 2964031 h 6074863"/>
                  <a:gd name="connsiteX123" fmla="*/ 6170498 w 8026033"/>
                  <a:gd name="connsiteY123" fmla="*/ 2975850 h 6074863"/>
                  <a:gd name="connsiteX124" fmla="*/ 6166558 w 8026033"/>
                  <a:gd name="connsiteY124" fmla="*/ 2971910 h 6074863"/>
                  <a:gd name="connsiteX125" fmla="*/ 6170498 w 8026033"/>
                  <a:gd name="connsiteY125" fmla="*/ 2971910 h 6074863"/>
                  <a:gd name="connsiteX126" fmla="*/ 6170498 w 8026033"/>
                  <a:gd name="connsiteY126" fmla="*/ 2967971 h 6074863"/>
                  <a:gd name="connsiteX127" fmla="*/ 6198075 w 8026033"/>
                  <a:gd name="connsiteY127" fmla="*/ 2956152 h 6074863"/>
                  <a:gd name="connsiteX128" fmla="*/ 6194136 w 8026033"/>
                  <a:gd name="connsiteY128" fmla="*/ 2960092 h 6074863"/>
                  <a:gd name="connsiteX129" fmla="*/ 6221713 w 8026033"/>
                  <a:gd name="connsiteY129" fmla="*/ 2940394 h 6074863"/>
                  <a:gd name="connsiteX130" fmla="*/ 6229591 w 8026033"/>
                  <a:gd name="connsiteY130" fmla="*/ 2936454 h 6074863"/>
                  <a:gd name="connsiteX131" fmla="*/ 6249289 w 8026033"/>
                  <a:gd name="connsiteY131" fmla="*/ 2928575 h 6074863"/>
                  <a:gd name="connsiteX132" fmla="*/ 6261109 w 8026033"/>
                  <a:gd name="connsiteY132" fmla="*/ 2936454 h 6074863"/>
                  <a:gd name="connsiteX133" fmla="*/ 6265047 w 8026033"/>
                  <a:gd name="connsiteY133" fmla="*/ 2932515 h 6074863"/>
                  <a:gd name="connsiteX134" fmla="*/ 6268987 w 8026033"/>
                  <a:gd name="connsiteY134" fmla="*/ 2952213 h 6074863"/>
                  <a:gd name="connsiteX135" fmla="*/ 6265047 w 8026033"/>
                  <a:gd name="connsiteY135" fmla="*/ 2932515 h 6074863"/>
                  <a:gd name="connsiteX136" fmla="*/ 6272927 w 8026033"/>
                  <a:gd name="connsiteY136" fmla="*/ 2932515 h 6074863"/>
                  <a:gd name="connsiteX137" fmla="*/ 6276867 w 8026033"/>
                  <a:gd name="connsiteY137" fmla="*/ 2912817 h 6074863"/>
                  <a:gd name="connsiteX138" fmla="*/ 6284745 w 8026033"/>
                  <a:gd name="connsiteY138" fmla="*/ 2920696 h 6074863"/>
                  <a:gd name="connsiteX139" fmla="*/ 6292625 w 8026033"/>
                  <a:gd name="connsiteY139" fmla="*/ 2908877 h 6074863"/>
                  <a:gd name="connsiteX140" fmla="*/ 6300504 w 8026033"/>
                  <a:gd name="connsiteY140" fmla="*/ 2916756 h 6074863"/>
                  <a:gd name="connsiteX141" fmla="*/ 6288685 w 8026033"/>
                  <a:gd name="connsiteY141" fmla="*/ 2877361 h 6074863"/>
                  <a:gd name="connsiteX142" fmla="*/ 6288685 w 8026033"/>
                  <a:gd name="connsiteY142" fmla="*/ 2873421 h 6074863"/>
                  <a:gd name="connsiteX143" fmla="*/ 6300504 w 8026033"/>
                  <a:gd name="connsiteY143" fmla="*/ 2881300 h 6074863"/>
                  <a:gd name="connsiteX144" fmla="*/ 6288685 w 8026033"/>
                  <a:gd name="connsiteY144" fmla="*/ 2865542 h 6074863"/>
                  <a:gd name="connsiteX145" fmla="*/ 6292625 w 8026033"/>
                  <a:gd name="connsiteY145" fmla="*/ 2861602 h 6074863"/>
                  <a:gd name="connsiteX146" fmla="*/ 6312322 w 8026033"/>
                  <a:gd name="connsiteY146" fmla="*/ 2897059 h 6074863"/>
                  <a:gd name="connsiteX147" fmla="*/ 6320202 w 8026033"/>
                  <a:gd name="connsiteY147" fmla="*/ 2889180 h 6074863"/>
                  <a:gd name="connsiteX148" fmla="*/ 6320202 w 8026033"/>
                  <a:gd name="connsiteY148" fmla="*/ 2897059 h 6074863"/>
                  <a:gd name="connsiteX149" fmla="*/ 6312322 w 8026033"/>
                  <a:gd name="connsiteY149" fmla="*/ 2904938 h 6074863"/>
                  <a:gd name="connsiteX150" fmla="*/ 6324141 w 8026033"/>
                  <a:gd name="connsiteY150" fmla="*/ 2897059 h 6074863"/>
                  <a:gd name="connsiteX151" fmla="*/ 6335960 w 8026033"/>
                  <a:gd name="connsiteY151" fmla="*/ 2904938 h 6074863"/>
                  <a:gd name="connsiteX152" fmla="*/ 6332020 w 8026033"/>
                  <a:gd name="connsiteY152" fmla="*/ 2900998 h 6074863"/>
                  <a:gd name="connsiteX153" fmla="*/ 6335960 w 8026033"/>
                  <a:gd name="connsiteY153" fmla="*/ 2900998 h 6074863"/>
                  <a:gd name="connsiteX154" fmla="*/ 6339900 w 8026033"/>
                  <a:gd name="connsiteY154" fmla="*/ 2904938 h 6074863"/>
                  <a:gd name="connsiteX155" fmla="*/ 6335960 w 8026033"/>
                  <a:gd name="connsiteY155" fmla="*/ 2900998 h 6074863"/>
                  <a:gd name="connsiteX156" fmla="*/ 6339900 w 8026033"/>
                  <a:gd name="connsiteY156" fmla="*/ 2897059 h 6074863"/>
                  <a:gd name="connsiteX157" fmla="*/ 6332020 w 8026033"/>
                  <a:gd name="connsiteY157" fmla="*/ 2889180 h 6074863"/>
                  <a:gd name="connsiteX158" fmla="*/ 6351718 w 8026033"/>
                  <a:gd name="connsiteY158" fmla="*/ 2893119 h 6074863"/>
                  <a:gd name="connsiteX159" fmla="*/ 6351718 w 8026033"/>
                  <a:gd name="connsiteY159" fmla="*/ 2877361 h 6074863"/>
                  <a:gd name="connsiteX160" fmla="*/ 6375356 w 8026033"/>
                  <a:gd name="connsiteY160" fmla="*/ 2873421 h 6074863"/>
                  <a:gd name="connsiteX161" fmla="*/ 6391114 w 8026033"/>
                  <a:gd name="connsiteY161" fmla="*/ 2869482 h 6074863"/>
                  <a:gd name="connsiteX162" fmla="*/ 6434449 w 8026033"/>
                  <a:gd name="connsiteY162" fmla="*/ 2865542 h 6074863"/>
                  <a:gd name="connsiteX163" fmla="*/ 6450207 w 8026033"/>
                  <a:gd name="connsiteY163" fmla="*/ 2849784 h 6074863"/>
                  <a:gd name="connsiteX164" fmla="*/ 6442328 w 8026033"/>
                  <a:gd name="connsiteY164" fmla="*/ 2841905 h 6074863"/>
                  <a:gd name="connsiteX165" fmla="*/ 6450207 w 8026033"/>
                  <a:gd name="connsiteY165" fmla="*/ 2826147 h 6074863"/>
                  <a:gd name="connsiteX166" fmla="*/ 6465965 w 8026033"/>
                  <a:gd name="connsiteY166" fmla="*/ 2818267 h 6074863"/>
                  <a:gd name="connsiteX167" fmla="*/ 6481723 w 8026033"/>
                  <a:gd name="connsiteY167" fmla="*/ 2814328 h 6074863"/>
                  <a:gd name="connsiteX168" fmla="*/ 6485663 w 8026033"/>
                  <a:gd name="connsiteY168" fmla="*/ 2810388 h 6074863"/>
                  <a:gd name="connsiteX169" fmla="*/ 6485663 w 8026033"/>
                  <a:gd name="connsiteY169" fmla="*/ 2810388 h 6074863"/>
                  <a:gd name="connsiteX170" fmla="*/ 6501421 w 8026033"/>
                  <a:gd name="connsiteY170" fmla="*/ 2786751 h 6074863"/>
                  <a:gd name="connsiteX171" fmla="*/ 6497483 w 8026033"/>
                  <a:gd name="connsiteY171" fmla="*/ 2782811 h 6074863"/>
                  <a:gd name="connsiteX172" fmla="*/ 6497483 w 8026033"/>
                  <a:gd name="connsiteY172" fmla="*/ 2774932 h 6074863"/>
                  <a:gd name="connsiteX173" fmla="*/ 6513241 w 8026033"/>
                  <a:gd name="connsiteY173" fmla="*/ 2770993 h 6074863"/>
                  <a:gd name="connsiteX174" fmla="*/ 6521119 w 8026033"/>
                  <a:gd name="connsiteY174" fmla="*/ 2778872 h 6074863"/>
                  <a:gd name="connsiteX175" fmla="*/ 6521119 w 8026033"/>
                  <a:gd name="connsiteY175" fmla="*/ 2755234 h 6074863"/>
                  <a:gd name="connsiteX176" fmla="*/ 6536878 w 8026033"/>
                  <a:gd name="connsiteY176" fmla="*/ 2747355 h 6074863"/>
                  <a:gd name="connsiteX177" fmla="*/ 6532938 w 8026033"/>
                  <a:gd name="connsiteY177" fmla="*/ 2739476 h 6074863"/>
                  <a:gd name="connsiteX178" fmla="*/ 6540817 w 8026033"/>
                  <a:gd name="connsiteY178" fmla="*/ 2727657 h 6074863"/>
                  <a:gd name="connsiteX179" fmla="*/ 6556576 w 8026033"/>
                  <a:gd name="connsiteY179" fmla="*/ 2731597 h 6074863"/>
                  <a:gd name="connsiteX180" fmla="*/ 6560515 w 8026033"/>
                  <a:gd name="connsiteY180" fmla="*/ 2723718 h 6074863"/>
                  <a:gd name="connsiteX181" fmla="*/ 6564454 w 8026033"/>
                  <a:gd name="connsiteY181" fmla="*/ 2731597 h 6074863"/>
                  <a:gd name="connsiteX182" fmla="*/ 6564454 w 8026033"/>
                  <a:gd name="connsiteY182" fmla="*/ 2719778 h 6074863"/>
                  <a:gd name="connsiteX183" fmla="*/ 6564454 w 8026033"/>
                  <a:gd name="connsiteY183" fmla="*/ 2711899 h 6074863"/>
                  <a:gd name="connsiteX184" fmla="*/ 6568394 w 8026033"/>
                  <a:gd name="connsiteY184" fmla="*/ 2715839 h 6074863"/>
                  <a:gd name="connsiteX185" fmla="*/ 6564454 w 8026033"/>
                  <a:gd name="connsiteY185" fmla="*/ 2692201 h 6074863"/>
                  <a:gd name="connsiteX186" fmla="*/ 6552636 w 8026033"/>
                  <a:gd name="connsiteY186" fmla="*/ 2688262 h 6074863"/>
                  <a:gd name="connsiteX187" fmla="*/ 6560515 w 8026033"/>
                  <a:gd name="connsiteY187" fmla="*/ 2664624 h 6074863"/>
                  <a:gd name="connsiteX188" fmla="*/ 6552636 w 8026033"/>
                  <a:gd name="connsiteY188" fmla="*/ 2668564 h 6074863"/>
                  <a:gd name="connsiteX189" fmla="*/ 6556576 w 8026033"/>
                  <a:gd name="connsiteY189" fmla="*/ 2660685 h 6074863"/>
                  <a:gd name="connsiteX190" fmla="*/ 6572334 w 8026033"/>
                  <a:gd name="connsiteY190" fmla="*/ 2656745 h 6074863"/>
                  <a:gd name="connsiteX191" fmla="*/ 6568394 w 8026033"/>
                  <a:gd name="connsiteY191" fmla="*/ 2640987 h 6074863"/>
                  <a:gd name="connsiteX192" fmla="*/ 6580213 w 8026033"/>
                  <a:gd name="connsiteY192" fmla="*/ 2629168 h 6074863"/>
                  <a:gd name="connsiteX193" fmla="*/ 6592032 w 8026033"/>
                  <a:gd name="connsiteY193" fmla="*/ 2609470 h 6074863"/>
                  <a:gd name="connsiteX194" fmla="*/ 6599910 w 8026033"/>
                  <a:gd name="connsiteY194" fmla="*/ 2558256 h 6074863"/>
                  <a:gd name="connsiteX195" fmla="*/ 6607790 w 8026033"/>
                  <a:gd name="connsiteY195" fmla="*/ 2566135 h 6074863"/>
                  <a:gd name="connsiteX196" fmla="*/ 6603850 w 8026033"/>
                  <a:gd name="connsiteY196" fmla="*/ 2574014 h 6074863"/>
                  <a:gd name="connsiteX197" fmla="*/ 6607790 w 8026033"/>
                  <a:gd name="connsiteY197" fmla="*/ 2566135 h 6074863"/>
                  <a:gd name="connsiteX198" fmla="*/ 6615670 w 8026033"/>
                  <a:gd name="connsiteY198" fmla="*/ 2570075 h 6074863"/>
                  <a:gd name="connsiteX199" fmla="*/ 6611730 w 8026033"/>
                  <a:gd name="connsiteY199" fmla="*/ 2538558 h 6074863"/>
                  <a:gd name="connsiteX200" fmla="*/ 6611730 w 8026033"/>
                  <a:gd name="connsiteY200" fmla="*/ 2526739 h 6074863"/>
                  <a:gd name="connsiteX201" fmla="*/ 6619608 w 8026033"/>
                  <a:gd name="connsiteY201" fmla="*/ 2530679 h 6074863"/>
                  <a:gd name="connsiteX202" fmla="*/ 6607790 w 8026033"/>
                  <a:gd name="connsiteY202" fmla="*/ 2510981 h 6074863"/>
                  <a:gd name="connsiteX203" fmla="*/ 6619608 w 8026033"/>
                  <a:gd name="connsiteY203" fmla="*/ 2510981 h 6074863"/>
                  <a:gd name="connsiteX204" fmla="*/ 6623548 w 8026033"/>
                  <a:gd name="connsiteY204" fmla="*/ 2495223 h 6074863"/>
                  <a:gd name="connsiteX205" fmla="*/ 6611730 w 8026033"/>
                  <a:gd name="connsiteY205" fmla="*/ 2491283 h 6074863"/>
                  <a:gd name="connsiteX206" fmla="*/ 6631428 w 8026033"/>
                  <a:gd name="connsiteY206" fmla="*/ 2471586 h 6074863"/>
                  <a:gd name="connsiteX207" fmla="*/ 6595972 w 8026033"/>
                  <a:gd name="connsiteY207" fmla="*/ 2459767 h 6074863"/>
                  <a:gd name="connsiteX208" fmla="*/ 6552636 w 8026033"/>
                  <a:gd name="connsiteY208" fmla="*/ 2459767 h 6074863"/>
                  <a:gd name="connsiteX209" fmla="*/ 6544757 w 8026033"/>
                  <a:gd name="connsiteY209" fmla="*/ 2447948 h 6074863"/>
                  <a:gd name="connsiteX210" fmla="*/ 6564454 w 8026033"/>
                  <a:gd name="connsiteY210" fmla="*/ 2436129 h 6074863"/>
                  <a:gd name="connsiteX211" fmla="*/ 6592032 w 8026033"/>
                  <a:gd name="connsiteY211" fmla="*/ 2424311 h 6074863"/>
                  <a:gd name="connsiteX212" fmla="*/ 6560515 w 8026033"/>
                  <a:gd name="connsiteY212" fmla="*/ 2384915 h 6074863"/>
                  <a:gd name="connsiteX213" fmla="*/ 6525059 w 8026033"/>
                  <a:gd name="connsiteY213" fmla="*/ 2369157 h 6074863"/>
                  <a:gd name="connsiteX214" fmla="*/ 6509301 w 8026033"/>
                  <a:gd name="connsiteY214" fmla="*/ 2357338 h 6074863"/>
                  <a:gd name="connsiteX215" fmla="*/ 6544757 w 8026033"/>
                  <a:gd name="connsiteY215" fmla="*/ 2369157 h 6074863"/>
                  <a:gd name="connsiteX216" fmla="*/ 6540817 w 8026033"/>
                  <a:gd name="connsiteY216" fmla="*/ 2373096 h 6074863"/>
                  <a:gd name="connsiteX217" fmla="*/ 6584152 w 8026033"/>
                  <a:gd name="connsiteY217" fmla="*/ 2388854 h 6074863"/>
                  <a:gd name="connsiteX218" fmla="*/ 6572334 w 8026033"/>
                  <a:gd name="connsiteY218" fmla="*/ 2377036 h 6074863"/>
                  <a:gd name="connsiteX219" fmla="*/ 6576274 w 8026033"/>
                  <a:gd name="connsiteY219" fmla="*/ 2380975 h 6074863"/>
                  <a:gd name="connsiteX220" fmla="*/ 6556576 w 8026033"/>
                  <a:gd name="connsiteY220" fmla="*/ 2357338 h 6074863"/>
                  <a:gd name="connsiteX221" fmla="*/ 6528999 w 8026033"/>
                  <a:gd name="connsiteY221" fmla="*/ 2333701 h 6074863"/>
                  <a:gd name="connsiteX222" fmla="*/ 6493543 w 8026033"/>
                  <a:gd name="connsiteY222" fmla="*/ 2294305 h 6074863"/>
                  <a:gd name="connsiteX223" fmla="*/ 6458087 w 8026033"/>
                  <a:gd name="connsiteY223" fmla="*/ 2243091 h 6074863"/>
                  <a:gd name="connsiteX224" fmla="*/ 6391114 w 8026033"/>
                  <a:gd name="connsiteY224" fmla="*/ 2187937 h 6074863"/>
                  <a:gd name="connsiteX225" fmla="*/ 6395054 w 8026033"/>
                  <a:gd name="connsiteY225" fmla="*/ 2164299 h 6074863"/>
                  <a:gd name="connsiteX226" fmla="*/ 6406872 w 8026033"/>
                  <a:gd name="connsiteY226" fmla="*/ 2152481 h 6074863"/>
                  <a:gd name="connsiteX227" fmla="*/ 6414751 w 8026033"/>
                  <a:gd name="connsiteY227" fmla="*/ 2140662 h 6074863"/>
                  <a:gd name="connsiteX228" fmla="*/ 6402932 w 8026033"/>
                  <a:gd name="connsiteY228" fmla="*/ 2128843 h 6074863"/>
                  <a:gd name="connsiteX229" fmla="*/ 6418691 w 8026033"/>
                  <a:gd name="connsiteY229" fmla="*/ 2136722 h 6074863"/>
                  <a:gd name="connsiteX230" fmla="*/ 6430509 w 8026033"/>
                  <a:gd name="connsiteY230" fmla="*/ 2113085 h 6074863"/>
                  <a:gd name="connsiteX231" fmla="*/ 6434449 w 8026033"/>
                  <a:gd name="connsiteY231" fmla="*/ 2117024 h 6074863"/>
                  <a:gd name="connsiteX232" fmla="*/ 6434449 w 8026033"/>
                  <a:gd name="connsiteY232" fmla="*/ 2101266 h 6074863"/>
                  <a:gd name="connsiteX233" fmla="*/ 6477785 w 8026033"/>
                  <a:gd name="connsiteY233" fmla="*/ 2089447 h 6074863"/>
                  <a:gd name="connsiteX234" fmla="*/ 6481723 w 8026033"/>
                  <a:gd name="connsiteY234" fmla="*/ 2081568 h 6074863"/>
                  <a:gd name="connsiteX235" fmla="*/ 6497483 w 8026033"/>
                  <a:gd name="connsiteY235" fmla="*/ 2077629 h 6074863"/>
                  <a:gd name="connsiteX236" fmla="*/ 6501421 w 8026033"/>
                  <a:gd name="connsiteY236" fmla="*/ 2057931 h 6074863"/>
                  <a:gd name="connsiteX237" fmla="*/ 6465965 w 8026033"/>
                  <a:gd name="connsiteY237" fmla="*/ 2046112 h 6074863"/>
                  <a:gd name="connsiteX238" fmla="*/ 6434449 w 8026033"/>
                  <a:gd name="connsiteY238" fmla="*/ 2042173 h 6074863"/>
                  <a:gd name="connsiteX239" fmla="*/ 6410812 w 8026033"/>
                  <a:gd name="connsiteY239" fmla="*/ 2030354 h 6074863"/>
                  <a:gd name="connsiteX240" fmla="*/ 6379296 w 8026033"/>
                  <a:gd name="connsiteY240" fmla="*/ 2038233 h 6074863"/>
                  <a:gd name="connsiteX241" fmla="*/ 6367476 w 8026033"/>
                  <a:gd name="connsiteY241" fmla="*/ 2057931 h 6074863"/>
                  <a:gd name="connsiteX242" fmla="*/ 6328081 w 8026033"/>
                  <a:gd name="connsiteY242" fmla="*/ 2053991 h 6074863"/>
                  <a:gd name="connsiteX243" fmla="*/ 6292625 w 8026033"/>
                  <a:gd name="connsiteY243" fmla="*/ 2010656 h 6074863"/>
                  <a:gd name="connsiteX244" fmla="*/ 6292625 w 8026033"/>
                  <a:gd name="connsiteY244" fmla="*/ 2018535 h 6074863"/>
                  <a:gd name="connsiteX245" fmla="*/ 6237471 w 8026033"/>
                  <a:gd name="connsiteY245" fmla="*/ 1990958 h 6074863"/>
                  <a:gd name="connsiteX246" fmla="*/ 6229591 w 8026033"/>
                  <a:gd name="connsiteY246" fmla="*/ 1955502 h 6074863"/>
                  <a:gd name="connsiteX247" fmla="*/ 6261109 w 8026033"/>
                  <a:gd name="connsiteY247" fmla="*/ 1959442 h 6074863"/>
                  <a:gd name="connsiteX248" fmla="*/ 6288685 w 8026033"/>
                  <a:gd name="connsiteY248" fmla="*/ 1931865 h 6074863"/>
                  <a:gd name="connsiteX249" fmla="*/ 6300504 w 8026033"/>
                  <a:gd name="connsiteY249" fmla="*/ 1912167 h 6074863"/>
                  <a:gd name="connsiteX250" fmla="*/ 6328081 w 8026033"/>
                  <a:gd name="connsiteY250" fmla="*/ 1884590 h 6074863"/>
                  <a:gd name="connsiteX251" fmla="*/ 6343839 w 8026033"/>
                  <a:gd name="connsiteY251" fmla="*/ 1868832 h 6074863"/>
                  <a:gd name="connsiteX252" fmla="*/ 6375356 w 8026033"/>
                  <a:gd name="connsiteY252" fmla="*/ 1864892 h 6074863"/>
                  <a:gd name="connsiteX253" fmla="*/ 6395054 w 8026033"/>
                  <a:gd name="connsiteY253" fmla="*/ 1904288 h 6074863"/>
                  <a:gd name="connsiteX254" fmla="*/ 6383234 w 8026033"/>
                  <a:gd name="connsiteY254" fmla="*/ 1920046 h 6074863"/>
                  <a:gd name="connsiteX255" fmla="*/ 6375356 w 8026033"/>
                  <a:gd name="connsiteY255" fmla="*/ 1935804 h 6074863"/>
                  <a:gd name="connsiteX256" fmla="*/ 6391114 w 8026033"/>
                  <a:gd name="connsiteY256" fmla="*/ 1943684 h 6074863"/>
                  <a:gd name="connsiteX257" fmla="*/ 6391114 w 8026033"/>
                  <a:gd name="connsiteY257" fmla="*/ 1939744 h 6074863"/>
                  <a:gd name="connsiteX258" fmla="*/ 6406872 w 8026033"/>
                  <a:gd name="connsiteY258" fmla="*/ 1943684 h 6074863"/>
                  <a:gd name="connsiteX259" fmla="*/ 6406872 w 8026033"/>
                  <a:gd name="connsiteY259" fmla="*/ 1959442 h 6074863"/>
                  <a:gd name="connsiteX260" fmla="*/ 6391114 w 8026033"/>
                  <a:gd name="connsiteY260" fmla="*/ 1967321 h 6074863"/>
                  <a:gd name="connsiteX261" fmla="*/ 6414751 w 8026033"/>
                  <a:gd name="connsiteY261" fmla="*/ 1967321 h 6074863"/>
                  <a:gd name="connsiteX262" fmla="*/ 6426570 w 8026033"/>
                  <a:gd name="connsiteY262" fmla="*/ 1971260 h 6074863"/>
                  <a:gd name="connsiteX263" fmla="*/ 6462026 w 8026033"/>
                  <a:gd name="connsiteY263" fmla="*/ 1931865 h 6074863"/>
                  <a:gd name="connsiteX264" fmla="*/ 6481723 w 8026033"/>
                  <a:gd name="connsiteY264" fmla="*/ 1923986 h 6074863"/>
                  <a:gd name="connsiteX265" fmla="*/ 6509301 w 8026033"/>
                  <a:gd name="connsiteY265" fmla="*/ 1916107 h 6074863"/>
                  <a:gd name="connsiteX266" fmla="*/ 6532938 w 8026033"/>
                  <a:gd name="connsiteY266" fmla="*/ 1939744 h 6074863"/>
                  <a:gd name="connsiteX267" fmla="*/ 6536878 w 8026033"/>
                  <a:gd name="connsiteY267" fmla="*/ 1931865 h 6074863"/>
                  <a:gd name="connsiteX268" fmla="*/ 6576274 w 8026033"/>
                  <a:gd name="connsiteY268" fmla="*/ 1955502 h 6074863"/>
                  <a:gd name="connsiteX269" fmla="*/ 6592032 w 8026033"/>
                  <a:gd name="connsiteY269" fmla="*/ 1990958 h 6074863"/>
                  <a:gd name="connsiteX270" fmla="*/ 6576274 w 8026033"/>
                  <a:gd name="connsiteY270" fmla="*/ 2026414 h 6074863"/>
                  <a:gd name="connsiteX271" fmla="*/ 6595972 w 8026033"/>
                  <a:gd name="connsiteY271" fmla="*/ 2026414 h 6074863"/>
                  <a:gd name="connsiteX272" fmla="*/ 6595972 w 8026033"/>
                  <a:gd name="connsiteY272" fmla="*/ 2030354 h 6074863"/>
                  <a:gd name="connsiteX273" fmla="*/ 6592032 w 8026033"/>
                  <a:gd name="connsiteY273" fmla="*/ 2030354 h 6074863"/>
                  <a:gd name="connsiteX274" fmla="*/ 6619608 w 8026033"/>
                  <a:gd name="connsiteY274" fmla="*/ 2038233 h 6074863"/>
                  <a:gd name="connsiteX275" fmla="*/ 6615670 w 8026033"/>
                  <a:gd name="connsiteY275" fmla="*/ 2046112 h 6074863"/>
                  <a:gd name="connsiteX276" fmla="*/ 6631428 w 8026033"/>
                  <a:gd name="connsiteY276" fmla="*/ 2030354 h 6074863"/>
                  <a:gd name="connsiteX277" fmla="*/ 6651125 w 8026033"/>
                  <a:gd name="connsiteY277" fmla="*/ 2034294 h 6074863"/>
                  <a:gd name="connsiteX278" fmla="*/ 6659004 w 8026033"/>
                  <a:gd name="connsiteY278" fmla="*/ 2034294 h 6074863"/>
                  <a:gd name="connsiteX279" fmla="*/ 6702339 w 8026033"/>
                  <a:gd name="connsiteY279" fmla="*/ 2085508 h 6074863"/>
                  <a:gd name="connsiteX280" fmla="*/ 6682641 w 8026033"/>
                  <a:gd name="connsiteY280" fmla="*/ 2073689 h 6074863"/>
                  <a:gd name="connsiteX281" fmla="*/ 6682641 w 8026033"/>
                  <a:gd name="connsiteY281" fmla="*/ 2077629 h 6074863"/>
                  <a:gd name="connsiteX282" fmla="*/ 6666883 w 8026033"/>
                  <a:gd name="connsiteY282" fmla="*/ 2081568 h 6074863"/>
                  <a:gd name="connsiteX283" fmla="*/ 6682641 w 8026033"/>
                  <a:gd name="connsiteY283" fmla="*/ 2093387 h 6074863"/>
                  <a:gd name="connsiteX284" fmla="*/ 6710219 w 8026033"/>
                  <a:gd name="connsiteY284" fmla="*/ 2132783 h 6074863"/>
                  <a:gd name="connsiteX285" fmla="*/ 6706279 w 8026033"/>
                  <a:gd name="connsiteY285" fmla="*/ 2136722 h 6074863"/>
                  <a:gd name="connsiteX286" fmla="*/ 6714159 w 8026033"/>
                  <a:gd name="connsiteY286" fmla="*/ 2136722 h 6074863"/>
                  <a:gd name="connsiteX287" fmla="*/ 6706279 w 8026033"/>
                  <a:gd name="connsiteY287" fmla="*/ 2152481 h 6074863"/>
                  <a:gd name="connsiteX288" fmla="*/ 6714159 w 8026033"/>
                  <a:gd name="connsiteY288" fmla="*/ 2152481 h 6074863"/>
                  <a:gd name="connsiteX289" fmla="*/ 6714159 w 8026033"/>
                  <a:gd name="connsiteY289" fmla="*/ 2176118 h 6074863"/>
                  <a:gd name="connsiteX290" fmla="*/ 6706279 w 8026033"/>
                  <a:gd name="connsiteY290" fmla="*/ 2176118 h 6074863"/>
                  <a:gd name="connsiteX291" fmla="*/ 6714159 w 8026033"/>
                  <a:gd name="connsiteY291" fmla="*/ 2191876 h 6074863"/>
                  <a:gd name="connsiteX292" fmla="*/ 6729917 w 8026033"/>
                  <a:gd name="connsiteY292" fmla="*/ 2191876 h 6074863"/>
                  <a:gd name="connsiteX293" fmla="*/ 6722037 w 8026033"/>
                  <a:gd name="connsiteY293" fmla="*/ 2203695 h 6074863"/>
                  <a:gd name="connsiteX294" fmla="*/ 6718097 w 8026033"/>
                  <a:gd name="connsiteY294" fmla="*/ 2211574 h 6074863"/>
                  <a:gd name="connsiteX295" fmla="*/ 6725977 w 8026033"/>
                  <a:gd name="connsiteY295" fmla="*/ 2203695 h 6074863"/>
                  <a:gd name="connsiteX296" fmla="*/ 6741735 w 8026033"/>
                  <a:gd name="connsiteY296" fmla="*/ 2215514 h 6074863"/>
                  <a:gd name="connsiteX297" fmla="*/ 6749615 w 8026033"/>
                  <a:gd name="connsiteY297" fmla="*/ 2219453 h 6074863"/>
                  <a:gd name="connsiteX298" fmla="*/ 6741735 w 8026033"/>
                  <a:gd name="connsiteY298" fmla="*/ 2207634 h 6074863"/>
                  <a:gd name="connsiteX299" fmla="*/ 6749615 w 8026033"/>
                  <a:gd name="connsiteY299" fmla="*/ 2211574 h 6074863"/>
                  <a:gd name="connsiteX300" fmla="*/ 6757493 w 8026033"/>
                  <a:gd name="connsiteY300" fmla="*/ 2191876 h 6074863"/>
                  <a:gd name="connsiteX301" fmla="*/ 6757493 w 8026033"/>
                  <a:gd name="connsiteY301" fmla="*/ 2199755 h 6074863"/>
                  <a:gd name="connsiteX302" fmla="*/ 6769312 w 8026033"/>
                  <a:gd name="connsiteY302" fmla="*/ 2203695 h 6074863"/>
                  <a:gd name="connsiteX303" fmla="*/ 6773252 w 8026033"/>
                  <a:gd name="connsiteY303" fmla="*/ 2203695 h 6074863"/>
                  <a:gd name="connsiteX304" fmla="*/ 6765373 w 8026033"/>
                  <a:gd name="connsiteY304" fmla="*/ 2187937 h 6074863"/>
                  <a:gd name="connsiteX305" fmla="*/ 6773252 w 8026033"/>
                  <a:gd name="connsiteY305" fmla="*/ 2199755 h 6074863"/>
                  <a:gd name="connsiteX306" fmla="*/ 6769312 w 8026033"/>
                  <a:gd name="connsiteY306" fmla="*/ 2183997 h 6074863"/>
                  <a:gd name="connsiteX307" fmla="*/ 6777191 w 8026033"/>
                  <a:gd name="connsiteY307" fmla="*/ 2180058 h 6074863"/>
                  <a:gd name="connsiteX308" fmla="*/ 6792950 w 8026033"/>
                  <a:gd name="connsiteY308" fmla="*/ 2191876 h 6074863"/>
                  <a:gd name="connsiteX309" fmla="*/ 6777191 w 8026033"/>
                  <a:gd name="connsiteY309" fmla="*/ 2180058 h 6074863"/>
                  <a:gd name="connsiteX310" fmla="*/ 6804768 w 8026033"/>
                  <a:gd name="connsiteY310" fmla="*/ 2191876 h 6074863"/>
                  <a:gd name="connsiteX311" fmla="*/ 6804768 w 8026033"/>
                  <a:gd name="connsiteY311" fmla="*/ 2187937 h 6074863"/>
                  <a:gd name="connsiteX312" fmla="*/ 6812648 w 8026033"/>
                  <a:gd name="connsiteY312" fmla="*/ 2180058 h 6074863"/>
                  <a:gd name="connsiteX313" fmla="*/ 6808708 w 8026033"/>
                  <a:gd name="connsiteY313" fmla="*/ 2187937 h 6074863"/>
                  <a:gd name="connsiteX314" fmla="*/ 6804768 w 8026033"/>
                  <a:gd name="connsiteY314" fmla="*/ 2180058 h 6074863"/>
                  <a:gd name="connsiteX315" fmla="*/ 6828406 w 8026033"/>
                  <a:gd name="connsiteY315" fmla="*/ 2183997 h 6074863"/>
                  <a:gd name="connsiteX316" fmla="*/ 6840224 w 8026033"/>
                  <a:gd name="connsiteY316" fmla="*/ 2160360 h 6074863"/>
                  <a:gd name="connsiteX317" fmla="*/ 6832346 w 8026033"/>
                  <a:gd name="connsiteY317" fmla="*/ 2124904 h 6074863"/>
                  <a:gd name="connsiteX318" fmla="*/ 6832346 w 8026033"/>
                  <a:gd name="connsiteY318" fmla="*/ 2128843 h 6074863"/>
                  <a:gd name="connsiteX319" fmla="*/ 6804768 w 8026033"/>
                  <a:gd name="connsiteY319" fmla="*/ 2069750 h 6074863"/>
                  <a:gd name="connsiteX320" fmla="*/ 6749615 w 8026033"/>
                  <a:gd name="connsiteY320" fmla="*/ 2014596 h 6074863"/>
                  <a:gd name="connsiteX321" fmla="*/ 6710219 w 8026033"/>
                  <a:gd name="connsiteY321" fmla="*/ 1975200 h 6074863"/>
                  <a:gd name="connsiteX322" fmla="*/ 6659004 w 8026033"/>
                  <a:gd name="connsiteY322" fmla="*/ 1939744 h 6074863"/>
                  <a:gd name="connsiteX323" fmla="*/ 6662944 w 8026033"/>
                  <a:gd name="connsiteY323" fmla="*/ 1943684 h 6074863"/>
                  <a:gd name="connsiteX324" fmla="*/ 6666883 w 8026033"/>
                  <a:gd name="connsiteY324" fmla="*/ 1908227 h 6074863"/>
                  <a:gd name="connsiteX325" fmla="*/ 6690521 w 8026033"/>
                  <a:gd name="connsiteY325" fmla="*/ 1892469 h 6074863"/>
                  <a:gd name="connsiteX326" fmla="*/ 6702339 w 8026033"/>
                  <a:gd name="connsiteY326" fmla="*/ 1884590 h 6074863"/>
                  <a:gd name="connsiteX327" fmla="*/ 6706279 w 8026033"/>
                  <a:gd name="connsiteY327" fmla="*/ 1868832 h 6074863"/>
                  <a:gd name="connsiteX328" fmla="*/ 6694461 w 8026033"/>
                  <a:gd name="connsiteY328" fmla="*/ 1821557 h 6074863"/>
                  <a:gd name="connsiteX329" fmla="*/ 6718097 w 8026033"/>
                  <a:gd name="connsiteY329" fmla="*/ 1786101 h 6074863"/>
                  <a:gd name="connsiteX330" fmla="*/ 6710219 w 8026033"/>
                  <a:gd name="connsiteY330" fmla="*/ 1762463 h 6074863"/>
                  <a:gd name="connsiteX331" fmla="*/ 6733857 w 8026033"/>
                  <a:gd name="connsiteY331" fmla="*/ 1766403 h 6074863"/>
                  <a:gd name="connsiteX332" fmla="*/ 6737795 w 8026033"/>
                  <a:gd name="connsiteY332" fmla="*/ 1727007 h 6074863"/>
                  <a:gd name="connsiteX333" fmla="*/ 6753554 w 8026033"/>
                  <a:gd name="connsiteY333" fmla="*/ 1742766 h 6074863"/>
                  <a:gd name="connsiteX334" fmla="*/ 6749615 w 8026033"/>
                  <a:gd name="connsiteY334" fmla="*/ 1738826 h 6074863"/>
                  <a:gd name="connsiteX335" fmla="*/ 6757493 w 8026033"/>
                  <a:gd name="connsiteY335" fmla="*/ 1727007 h 6074863"/>
                  <a:gd name="connsiteX336" fmla="*/ 6789010 w 8026033"/>
                  <a:gd name="connsiteY336" fmla="*/ 1750645 h 6074863"/>
                  <a:gd name="connsiteX337" fmla="*/ 6812648 w 8026033"/>
                  <a:gd name="connsiteY337" fmla="*/ 1758524 h 6074863"/>
                  <a:gd name="connsiteX338" fmla="*/ 6852044 w 8026033"/>
                  <a:gd name="connsiteY338" fmla="*/ 1738826 h 6074863"/>
                  <a:gd name="connsiteX339" fmla="*/ 6883560 w 8026033"/>
                  <a:gd name="connsiteY339" fmla="*/ 1671853 h 6074863"/>
                  <a:gd name="connsiteX340" fmla="*/ 6895378 w 8026033"/>
                  <a:gd name="connsiteY340" fmla="*/ 1636397 h 6074863"/>
                  <a:gd name="connsiteX341" fmla="*/ 6915076 w 8026033"/>
                  <a:gd name="connsiteY341" fmla="*/ 1557606 h 6074863"/>
                  <a:gd name="connsiteX342" fmla="*/ 6915076 w 8026033"/>
                  <a:gd name="connsiteY342" fmla="*/ 1490633 h 6074863"/>
                  <a:gd name="connsiteX343" fmla="*/ 6926895 w 8026033"/>
                  <a:gd name="connsiteY343" fmla="*/ 1443359 h 6074863"/>
                  <a:gd name="connsiteX344" fmla="*/ 6911137 w 8026033"/>
                  <a:gd name="connsiteY344" fmla="*/ 1407902 h 6074863"/>
                  <a:gd name="connsiteX345" fmla="*/ 6887499 w 8026033"/>
                  <a:gd name="connsiteY345" fmla="*/ 1348809 h 6074863"/>
                  <a:gd name="connsiteX346" fmla="*/ 6844164 w 8026033"/>
                  <a:gd name="connsiteY346" fmla="*/ 1281836 h 6074863"/>
                  <a:gd name="connsiteX347" fmla="*/ 6844164 w 8026033"/>
                  <a:gd name="connsiteY347" fmla="*/ 1250320 h 6074863"/>
                  <a:gd name="connsiteX348" fmla="*/ 6836284 w 8026033"/>
                  <a:gd name="connsiteY348" fmla="*/ 1242441 h 6074863"/>
                  <a:gd name="connsiteX349" fmla="*/ 6812648 w 8026033"/>
                  <a:gd name="connsiteY349" fmla="*/ 1226683 h 6074863"/>
                  <a:gd name="connsiteX350" fmla="*/ 6792950 w 8026033"/>
                  <a:gd name="connsiteY350" fmla="*/ 1203045 h 6074863"/>
                  <a:gd name="connsiteX351" fmla="*/ 6765373 w 8026033"/>
                  <a:gd name="connsiteY351" fmla="*/ 1191226 h 6074863"/>
                  <a:gd name="connsiteX352" fmla="*/ 6785070 w 8026033"/>
                  <a:gd name="connsiteY352" fmla="*/ 1199106 h 6074863"/>
                  <a:gd name="connsiteX353" fmla="*/ 6785070 w 8026033"/>
                  <a:gd name="connsiteY353" fmla="*/ 1195166 h 6074863"/>
                  <a:gd name="connsiteX354" fmla="*/ 6789010 w 8026033"/>
                  <a:gd name="connsiteY354" fmla="*/ 1187287 h 6074863"/>
                  <a:gd name="connsiteX355" fmla="*/ 6773252 w 8026033"/>
                  <a:gd name="connsiteY355" fmla="*/ 1175468 h 6074863"/>
                  <a:gd name="connsiteX356" fmla="*/ 6733857 w 8026033"/>
                  <a:gd name="connsiteY356" fmla="*/ 1155770 h 6074863"/>
                  <a:gd name="connsiteX357" fmla="*/ 6670823 w 8026033"/>
                  <a:gd name="connsiteY357" fmla="*/ 1124254 h 6074863"/>
                  <a:gd name="connsiteX358" fmla="*/ 6627488 w 8026033"/>
                  <a:gd name="connsiteY358" fmla="*/ 1124254 h 6074863"/>
                  <a:gd name="connsiteX359" fmla="*/ 6647186 w 8026033"/>
                  <a:gd name="connsiteY359" fmla="*/ 1167589 h 6074863"/>
                  <a:gd name="connsiteX360" fmla="*/ 6635367 w 8026033"/>
                  <a:gd name="connsiteY360" fmla="*/ 1147891 h 6074863"/>
                  <a:gd name="connsiteX361" fmla="*/ 6603850 w 8026033"/>
                  <a:gd name="connsiteY361" fmla="*/ 1167589 h 6074863"/>
                  <a:gd name="connsiteX362" fmla="*/ 6615670 w 8026033"/>
                  <a:gd name="connsiteY362" fmla="*/ 1147891 h 6074863"/>
                  <a:gd name="connsiteX363" fmla="*/ 6588092 w 8026033"/>
                  <a:gd name="connsiteY363" fmla="*/ 1140012 h 6074863"/>
                  <a:gd name="connsiteX364" fmla="*/ 6595972 w 8026033"/>
                  <a:gd name="connsiteY364" fmla="*/ 1124254 h 6074863"/>
                  <a:gd name="connsiteX365" fmla="*/ 6588092 w 8026033"/>
                  <a:gd name="connsiteY365" fmla="*/ 1124254 h 6074863"/>
                  <a:gd name="connsiteX366" fmla="*/ 6595972 w 8026033"/>
                  <a:gd name="connsiteY366" fmla="*/ 1116375 h 6074863"/>
                  <a:gd name="connsiteX367" fmla="*/ 6588092 w 8026033"/>
                  <a:gd name="connsiteY367" fmla="*/ 1112435 h 6074863"/>
                  <a:gd name="connsiteX368" fmla="*/ 6588092 w 8026033"/>
                  <a:gd name="connsiteY368" fmla="*/ 1120314 h 6074863"/>
                  <a:gd name="connsiteX369" fmla="*/ 6576274 w 8026033"/>
                  <a:gd name="connsiteY369" fmla="*/ 1108496 h 6074863"/>
                  <a:gd name="connsiteX370" fmla="*/ 6572334 w 8026033"/>
                  <a:gd name="connsiteY370" fmla="*/ 1084858 h 6074863"/>
                  <a:gd name="connsiteX371" fmla="*/ 6548696 w 8026033"/>
                  <a:gd name="connsiteY371" fmla="*/ 1076979 h 6074863"/>
                  <a:gd name="connsiteX372" fmla="*/ 6548696 w 8026033"/>
                  <a:gd name="connsiteY372" fmla="*/ 1100616 h 6074863"/>
                  <a:gd name="connsiteX373" fmla="*/ 6584152 w 8026033"/>
                  <a:gd name="connsiteY373" fmla="*/ 1124254 h 6074863"/>
                  <a:gd name="connsiteX374" fmla="*/ 6584152 w 8026033"/>
                  <a:gd name="connsiteY374" fmla="*/ 1147891 h 6074863"/>
                  <a:gd name="connsiteX375" fmla="*/ 6544757 w 8026033"/>
                  <a:gd name="connsiteY375" fmla="*/ 1112435 h 6074863"/>
                  <a:gd name="connsiteX376" fmla="*/ 6465965 w 8026033"/>
                  <a:gd name="connsiteY376" fmla="*/ 1080919 h 6074863"/>
                  <a:gd name="connsiteX377" fmla="*/ 6481723 w 8026033"/>
                  <a:gd name="connsiteY377" fmla="*/ 1057281 h 6074863"/>
                  <a:gd name="connsiteX378" fmla="*/ 6505361 w 8026033"/>
                  <a:gd name="connsiteY378" fmla="*/ 1025765 h 6074863"/>
                  <a:gd name="connsiteX379" fmla="*/ 6509301 w 8026033"/>
                  <a:gd name="connsiteY379" fmla="*/ 1006067 h 6074863"/>
                  <a:gd name="connsiteX380" fmla="*/ 6521119 w 8026033"/>
                  <a:gd name="connsiteY380" fmla="*/ 970611 h 6074863"/>
                  <a:gd name="connsiteX381" fmla="*/ 6532938 w 8026033"/>
                  <a:gd name="connsiteY381" fmla="*/ 946973 h 6074863"/>
                  <a:gd name="connsiteX382" fmla="*/ 6544757 w 8026033"/>
                  <a:gd name="connsiteY382" fmla="*/ 939094 h 6074863"/>
                  <a:gd name="connsiteX383" fmla="*/ 6536878 w 8026033"/>
                  <a:gd name="connsiteY383" fmla="*/ 923336 h 6074863"/>
                  <a:gd name="connsiteX384" fmla="*/ 6552636 w 8026033"/>
                  <a:gd name="connsiteY384" fmla="*/ 891819 h 6074863"/>
                  <a:gd name="connsiteX385" fmla="*/ 6572334 w 8026033"/>
                  <a:gd name="connsiteY385" fmla="*/ 864242 h 6074863"/>
                  <a:gd name="connsiteX386" fmla="*/ 6666883 w 8026033"/>
                  <a:gd name="connsiteY386" fmla="*/ 860303 h 6074863"/>
                  <a:gd name="connsiteX387" fmla="*/ 6698399 w 8026033"/>
                  <a:gd name="connsiteY387" fmla="*/ 872122 h 6074863"/>
                  <a:gd name="connsiteX388" fmla="*/ 6706279 w 8026033"/>
                  <a:gd name="connsiteY388" fmla="*/ 860303 h 6074863"/>
                  <a:gd name="connsiteX389" fmla="*/ 6765373 w 8026033"/>
                  <a:gd name="connsiteY389" fmla="*/ 860303 h 6074863"/>
                  <a:gd name="connsiteX390" fmla="*/ 6816586 w 8026033"/>
                  <a:gd name="connsiteY390" fmla="*/ 868182 h 6074863"/>
                  <a:gd name="connsiteX391" fmla="*/ 6796889 w 8026033"/>
                  <a:gd name="connsiteY391" fmla="*/ 852424 h 6074863"/>
                  <a:gd name="connsiteX392" fmla="*/ 6816586 w 8026033"/>
                  <a:gd name="connsiteY392" fmla="*/ 852424 h 6074863"/>
                  <a:gd name="connsiteX393" fmla="*/ 6804768 w 8026033"/>
                  <a:gd name="connsiteY393" fmla="*/ 844545 h 6074863"/>
                  <a:gd name="connsiteX394" fmla="*/ 6871741 w 8026033"/>
                  <a:gd name="connsiteY394" fmla="*/ 852424 h 6074863"/>
                  <a:gd name="connsiteX395" fmla="*/ 6899318 w 8026033"/>
                  <a:gd name="connsiteY395" fmla="*/ 848484 h 6074863"/>
                  <a:gd name="connsiteX396" fmla="*/ 6946593 w 8026033"/>
                  <a:gd name="connsiteY396" fmla="*/ 864242 h 6074863"/>
                  <a:gd name="connsiteX397" fmla="*/ 6907197 w 8026033"/>
                  <a:gd name="connsiteY397" fmla="*/ 868182 h 6074863"/>
                  <a:gd name="connsiteX398" fmla="*/ 6962351 w 8026033"/>
                  <a:gd name="connsiteY398" fmla="*/ 880001 h 6074863"/>
                  <a:gd name="connsiteX399" fmla="*/ 6958411 w 8026033"/>
                  <a:gd name="connsiteY399" fmla="*/ 876061 h 6074863"/>
                  <a:gd name="connsiteX400" fmla="*/ 6989928 w 8026033"/>
                  <a:gd name="connsiteY400" fmla="*/ 880001 h 6074863"/>
                  <a:gd name="connsiteX401" fmla="*/ 6989928 w 8026033"/>
                  <a:gd name="connsiteY401" fmla="*/ 876061 h 6074863"/>
                  <a:gd name="connsiteX402" fmla="*/ 6997807 w 8026033"/>
                  <a:gd name="connsiteY402" fmla="*/ 864242 h 6074863"/>
                  <a:gd name="connsiteX403" fmla="*/ 7021444 w 8026033"/>
                  <a:gd name="connsiteY403" fmla="*/ 868182 h 6074863"/>
                  <a:gd name="connsiteX404" fmla="*/ 7045082 w 8026033"/>
                  <a:gd name="connsiteY404" fmla="*/ 864242 h 6074863"/>
                  <a:gd name="connsiteX405" fmla="*/ 7064780 w 8026033"/>
                  <a:gd name="connsiteY405" fmla="*/ 860303 h 6074863"/>
                  <a:gd name="connsiteX406" fmla="*/ 7029324 w 8026033"/>
                  <a:gd name="connsiteY406" fmla="*/ 844545 h 6074863"/>
                  <a:gd name="connsiteX407" fmla="*/ 7005686 w 8026033"/>
                  <a:gd name="connsiteY407" fmla="*/ 844545 h 6074863"/>
                  <a:gd name="connsiteX408" fmla="*/ 7009626 w 8026033"/>
                  <a:gd name="connsiteY408" fmla="*/ 844545 h 6074863"/>
                  <a:gd name="connsiteX409" fmla="*/ 7009626 w 8026033"/>
                  <a:gd name="connsiteY409" fmla="*/ 840605 h 6074863"/>
                  <a:gd name="connsiteX410" fmla="*/ 6993867 w 8026033"/>
                  <a:gd name="connsiteY410" fmla="*/ 828786 h 6074863"/>
                  <a:gd name="connsiteX411" fmla="*/ 7001747 w 8026033"/>
                  <a:gd name="connsiteY411" fmla="*/ 828786 h 6074863"/>
                  <a:gd name="connsiteX412" fmla="*/ 7005686 w 8026033"/>
                  <a:gd name="connsiteY412" fmla="*/ 777572 h 6074863"/>
                  <a:gd name="connsiteX413" fmla="*/ 7001747 w 8026033"/>
                  <a:gd name="connsiteY413" fmla="*/ 746055 h 6074863"/>
                  <a:gd name="connsiteX414" fmla="*/ 7013565 w 8026033"/>
                  <a:gd name="connsiteY414" fmla="*/ 734237 h 6074863"/>
                  <a:gd name="connsiteX415" fmla="*/ 7013565 w 8026033"/>
                  <a:gd name="connsiteY415" fmla="*/ 730297 h 6074863"/>
                  <a:gd name="connsiteX416" fmla="*/ 7084478 w 8026033"/>
                  <a:gd name="connsiteY416" fmla="*/ 726358 h 6074863"/>
                  <a:gd name="connsiteX417" fmla="*/ 7108115 w 8026033"/>
                  <a:gd name="connsiteY417" fmla="*/ 730297 h 6074863"/>
                  <a:gd name="connsiteX418" fmla="*/ 7131752 w 8026033"/>
                  <a:gd name="connsiteY418" fmla="*/ 738176 h 6074863"/>
                  <a:gd name="connsiteX419" fmla="*/ 7135692 w 8026033"/>
                  <a:gd name="connsiteY419" fmla="*/ 749995 h 6074863"/>
                  <a:gd name="connsiteX420" fmla="*/ 7151450 w 8026033"/>
                  <a:gd name="connsiteY420" fmla="*/ 765753 h 6074863"/>
                  <a:gd name="connsiteX421" fmla="*/ 7175087 w 8026033"/>
                  <a:gd name="connsiteY421" fmla="*/ 773632 h 6074863"/>
                  <a:gd name="connsiteX422" fmla="*/ 7190845 w 8026033"/>
                  <a:gd name="connsiteY422" fmla="*/ 789391 h 6074863"/>
                  <a:gd name="connsiteX423" fmla="*/ 7206604 w 8026033"/>
                  <a:gd name="connsiteY423" fmla="*/ 781511 h 6074863"/>
                  <a:gd name="connsiteX424" fmla="*/ 7206604 w 8026033"/>
                  <a:gd name="connsiteY424" fmla="*/ 769693 h 6074863"/>
                  <a:gd name="connsiteX425" fmla="*/ 7230241 w 8026033"/>
                  <a:gd name="connsiteY425" fmla="*/ 734237 h 6074863"/>
                  <a:gd name="connsiteX426" fmla="*/ 7226302 w 8026033"/>
                  <a:gd name="connsiteY426" fmla="*/ 730297 h 6074863"/>
                  <a:gd name="connsiteX427" fmla="*/ 7249939 w 8026033"/>
                  <a:gd name="connsiteY427" fmla="*/ 742116 h 6074863"/>
                  <a:gd name="connsiteX428" fmla="*/ 7246000 w 8026033"/>
                  <a:gd name="connsiteY428" fmla="*/ 734237 h 6074863"/>
                  <a:gd name="connsiteX429" fmla="*/ 7249939 w 8026033"/>
                  <a:gd name="connsiteY429" fmla="*/ 730297 h 6074863"/>
                  <a:gd name="connsiteX430" fmla="*/ 7210543 w 8026033"/>
                  <a:gd name="connsiteY430" fmla="*/ 694841 h 6074863"/>
                  <a:gd name="connsiteX431" fmla="*/ 7194785 w 8026033"/>
                  <a:gd name="connsiteY431" fmla="*/ 686962 h 6074863"/>
                  <a:gd name="connsiteX432" fmla="*/ 7253879 w 8026033"/>
                  <a:gd name="connsiteY432" fmla="*/ 686962 h 6074863"/>
                  <a:gd name="connsiteX433" fmla="*/ 7269637 w 8026033"/>
                  <a:gd name="connsiteY433" fmla="*/ 730297 h 6074863"/>
                  <a:gd name="connsiteX434" fmla="*/ 7289334 w 8026033"/>
                  <a:gd name="connsiteY434" fmla="*/ 746055 h 6074863"/>
                  <a:gd name="connsiteX435" fmla="*/ 7305094 w 8026033"/>
                  <a:gd name="connsiteY435" fmla="*/ 769693 h 6074863"/>
                  <a:gd name="connsiteX436" fmla="*/ 7285396 w 8026033"/>
                  <a:gd name="connsiteY436" fmla="*/ 773632 h 6074863"/>
                  <a:gd name="connsiteX437" fmla="*/ 7265698 w 8026033"/>
                  <a:gd name="connsiteY437" fmla="*/ 793330 h 6074863"/>
                  <a:gd name="connsiteX438" fmla="*/ 7269637 w 8026033"/>
                  <a:gd name="connsiteY438" fmla="*/ 832726 h 6074863"/>
                  <a:gd name="connsiteX439" fmla="*/ 7261758 w 8026033"/>
                  <a:gd name="connsiteY439" fmla="*/ 844545 h 6074863"/>
                  <a:gd name="connsiteX440" fmla="*/ 7257818 w 8026033"/>
                  <a:gd name="connsiteY440" fmla="*/ 864242 h 6074863"/>
                  <a:gd name="connsiteX441" fmla="*/ 7265698 w 8026033"/>
                  <a:gd name="connsiteY441" fmla="*/ 880001 h 6074863"/>
                  <a:gd name="connsiteX442" fmla="*/ 7234181 w 8026033"/>
                  <a:gd name="connsiteY442" fmla="*/ 919396 h 6074863"/>
                  <a:gd name="connsiteX443" fmla="*/ 7210543 w 8026033"/>
                  <a:gd name="connsiteY443" fmla="*/ 931215 h 6074863"/>
                  <a:gd name="connsiteX444" fmla="*/ 7238121 w 8026033"/>
                  <a:gd name="connsiteY444" fmla="*/ 970611 h 6074863"/>
                  <a:gd name="connsiteX445" fmla="*/ 7234181 w 8026033"/>
                  <a:gd name="connsiteY445" fmla="*/ 994248 h 6074863"/>
                  <a:gd name="connsiteX446" fmla="*/ 7344489 w 8026033"/>
                  <a:gd name="connsiteY446" fmla="*/ 1116375 h 6074863"/>
                  <a:gd name="connsiteX447" fmla="*/ 7458736 w 8026033"/>
                  <a:gd name="connsiteY447" fmla="*/ 1218803 h 6074863"/>
                  <a:gd name="connsiteX448" fmla="*/ 7498132 w 8026033"/>
                  <a:gd name="connsiteY448" fmla="*/ 1258199 h 6074863"/>
                  <a:gd name="connsiteX449" fmla="*/ 7541468 w 8026033"/>
                  <a:gd name="connsiteY449" fmla="*/ 1301534 h 6074863"/>
                  <a:gd name="connsiteX450" fmla="*/ 7533588 w 8026033"/>
                  <a:gd name="connsiteY450" fmla="*/ 1195166 h 6074863"/>
                  <a:gd name="connsiteX451" fmla="*/ 7557226 w 8026033"/>
                  <a:gd name="connsiteY451" fmla="*/ 1179408 h 6074863"/>
                  <a:gd name="connsiteX452" fmla="*/ 7580863 w 8026033"/>
                  <a:gd name="connsiteY452" fmla="*/ 1187287 h 6074863"/>
                  <a:gd name="connsiteX453" fmla="*/ 7537528 w 8026033"/>
                  <a:gd name="connsiteY453" fmla="*/ 1147891 h 6074863"/>
                  <a:gd name="connsiteX454" fmla="*/ 7545406 w 8026033"/>
                  <a:gd name="connsiteY454" fmla="*/ 1112435 h 6074863"/>
                  <a:gd name="connsiteX455" fmla="*/ 7584802 w 8026033"/>
                  <a:gd name="connsiteY455" fmla="*/ 1116375 h 6074863"/>
                  <a:gd name="connsiteX456" fmla="*/ 7553286 w 8026033"/>
                  <a:gd name="connsiteY456" fmla="*/ 1076979 h 6074863"/>
                  <a:gd name="connsiteX457" fmla="*/ 7517830 w 8026033"/>
                  <a:gd name="connsiteY457" fmla="*/ 1033644 h 6074863"/>
                  <a:gd name="connsiteX458" fmla="*/ 7513890 w 8026033"/>
                  <a:gd name="connsiteY458" fmla="*/ 1013946 h 6074863"/>
                  <a:gd name="connsiteX459" fmla="*/ 7549346 w 8026033"/>
                  <a:gd name="connsiteY459" fmla="*/ 1033644 h 6074863"/>
                  <a:gd name="connsiteX460" fmla="*/ 7517830 w 8026033"/>
                  <a:gd name="connsiteY460" fmla="*/ 994248 h 6074863"/>
                  <a:gd name="connsiteX461" fmla="*/ 7486313 w 8026033"/>
                  <a:gd name="connsiteY461" fmla="*/ 970611 h 6074863"/>
                  <a:gd name="connsiteX462" fmla="*/ 7482374 w 8026033"/>
                  <a:gd name="connsiteY462" fmla="*/ 950913 h 6074863"/>
                  <a:gd name="connsiteX463" fmla="*/ 7439039 w 8026033"/>
                  <a:gd name="connsiteY463" fmla="*/ 939094 h 6074863"/>
                  <a:gd name="connsiteX464" fmla="*/ 7395703 w 8026033"/>
                  <a:gd name="connsiteY464" fmla="*/ 907578 h 6074863"/>
                  <a:gd name="connsiteX465" fmla="*/ 7391763 w 8026033"/>
                  <a:gd name="connsiteY465" fmla="*/ 876061 h 6074863"/>
                  <a:gd name="connsiteX466" fmla="*/ 7399643 w 8026033"/>
                  <a:gd name="connsiteY466" fmla="*/ 876061 h 6074863"/>
                  <a:gd name="connsiteX467" fmla="*/ 7387824 w 8026033"/>
                  <a:gd name="connsiteY467" fmla="*/ 868182 h 6074863"/>
                  <a:gd name="connsiteX468" fmla="*/ 7395703 w 8026033"/>
                  <a:gd name="connsiteY468" fmla="*/ 868182 h 6074863"/>
                  <a:gd name="connsiteX469" fmla="*/ 7368126 w 8026033"/>
                  <a:gd name="connsiteY469" fmla="*/ 836665 h 6074863"/>
                  <a:gd name="connsiteX470" fmla="*/ 7372066 w 8026033"/>
                  <a:gd name="connsiteY470" fmla="*/ 828786 h 6074863"/>
                  <a:gd name="connsiteX471" fmla="*/ 7395703 w 8026033"/>
                  <a:gd name="connsiteY471" fmla="*/ 836665 h 6074863"/>
                  <a:gd name="connsiteX472" fmla="*/ 7391763 w 8026033"/>
                  <a:gd name="connsiteY472" fmla="*/ 832726 h 6074863"/>
                  <a:gd name="connsiteX473" fmla="*/ 7399643 w 8026033"/>
                  <a:gd name="connsiteY473" fmla="*/ 828786 h 6074863"/>
                  <a:gd name="connsiteX474" fmla="*/ 7395703 w 8026033"/>
                  <a:gd name="connsiteY474" fmla="*/ 828786 h 6074863"/>
                  <a:gd name="connsiteX475" fmla="*/ 7419341 w 8026033"/>
                  <a:gd name="connsiteY475" fmla="*/ 840605 h 6074863"/>
                  <a:gd name="connsiteX476" fmla="*/ 7423281 w 8026033"/>
                  <a:gd name="connsiteY476" fmla="*/ 824847 h 6074863"/>
                  <a:gd name="connsiteX477" fmla="*/ 7454797 w 8026033"/>
                  <a:gd name="connsiteY477" fmla="*/ 816968 h 6074863"/>
                  <a:gd name="connsiteX478" fmla="*/ 7474495 w 8026033"/>
                  <a:gd name="connsiteY478" fmla="*/ 840605 h 6074863"/>
                  <a:gd name="connsiteX479" fmla="*/ 7482374 w 8026033"/>
                  <a:gd name="connsiteY479" fmla="*/ 813028 h 6074863"/>
                  <a:gd name="connsiteX480" fmla="*/ 7494192 w 8026033"/>
                  <a:gd name="connsiteY480" fmla="*/ 813028 h 6074863"/>
                  <a:gd name="connsiteX481" fmla="*/ 7494192 w 8026033"/>
                  <a:gd name="connsiteY481" fmla="*/ 809088 h 6074863"/>
                  <a:gd name="connsiteX482" fmla="*/ 7561165 w 8026033"/>
                  <a:gd name="connsiteY482" fmla="*/ 801209 h 6074863"/>
                  <a:gd name="connsiteX483" fmla="*/ 7639957 w 8026033"/>
                  <a:gd name="connsiteY483" fmla="*/ 836665 h 6074863"/>
                  <a:gd name="connsiteX484" fmla="*/ 7628137 w 8026033"/>
                  <a:gd name="connsiteY484" fmla="*/ 805149 h 6074863"/>
                  <a:gd name="connsiteX485" fmla="*/ 7655715 w 8026033"/>
                  <a:gd name="connsiteY485" fmla="*/ 781511 h 6074863"/>
                  <a:gd name="connsiteX486" fmla="*/ 7663593 w 8026033"/>
                  <a:gd name="connsiteY486" fmla="*/ 781511 h 6074863"/>
                  <a:gd name="connsiteX487" fmla="*/ 7663593 w 8026033"/>
                  <a:gd name="connsiteY487" fmla="*/ 765753 h 6074863"/>
                  <a:gd name="connsiteX488" fmla="*/ 7671473 w 8026033"/>
                  <a:gd name="connsiteY488" fmla="*/ 765753 h 6074863"/>
                  <a:gd name="connsiteX489" fmla="*/ 7663593 w 8026033"/>
                  <a:gd name="connsiteY489" fmla="*/ 757874 h 6074863"/>
                  <a:gd name="connsiteX490" fmla="*/ 7675413 w 8026033"/>
                  <a:gd name="connsiteY490" fmla="*/ 753935 h 6074863"/>
                  <a:gd name="connsiteX491" fmla="*/ 7671473 w 8026033"/>
                  <a:gd name="connsiteY491" fmla="*/ 749995 h 6074863"/>
                  <a:gd name="connsiteX492" fmla="*/ 7679352 w 8026033"/>
                  <a:gd name="connsiteY492" fmla="*/ 749995 h 6074863"/>
                  <a:gd name="connsiteX493" fmla="*/ 7667533 w 8026033"/>
                  <a:gd name="connsiteY493" fmla="*/ 742116 h 6074863"/>
                  <a:gd name="connsiteX494" fmla="*/ 7683291 w 8026033"/>
                  <a:gd name="connsiteY494" fmla="*/ 738176 h 6074863"/>
                  <a:gd name="connsiteX495" fmla="*/ 7702989 w 8026033"/>
                  <a:gd name="connsiteY495" fmla="*/ 734237 h 6074863"/>
                  <a:gd name="connsiteX496" fmla="*/ 7699050 w 8026033"/>
                  <a:gd name="connsiteY496" fmla="*/ 730297 h 6074863"/>
                  <a:gd name="connsiteX497" fmla="*/ 7710868 w 8026033"/>
                  <a:gd name="connsiteY497" fmla="*/ 726358 h 6074863"/>
                  <a:gd name="connsiteX498" fmla="*/ 7706929 w 8026033"/>
                  <a:gd name="connsiteY498" fmla="*/ 722418 h 6074863"/>
                  <a:gd name="connsiteX499" fmla="*/ 7750264 w 8026033"/>
                  <a:gd name="connsiteY499" fmla="*/ 698781 h 6074863"/>
                  <a:gd name="connsiteX500" fmla="*/ 7750264 w 8026033"/>
                  <a:gd name="connsiteY500" fmla="*/ 694841 h 6074863"/>
                  <a:gd name="connsiteX501" fmla="*/ 7730566 w 8026033"/>
                  <a:gd name="connsiteY501" fmla="*/ 686962 h 6074863"/>
                  <a:gd name="connsiteX502" fmla="*/ 7746324 w 8026033"/>
                  <a:gd name="connsiteY502" fmla="*/ 690901 h 6074863"/>
                  <a:gd name="connsiteX503" fmla="*/ 7746324 w 8026033"/>
                  <a:gd name="connsiteY503" fmla="*/ 686962 h 6074863"/>
                  <a:gd name="connsiteX504" fmla="*/ 7840874 w 8026033"/>
                  <a:gd name="connsiteY504" fmla="*/ 710599 h 6074863"/>
                  <a:gd name="connsiteX505" fmla="*/ 7836935 w 8026033"/>
                  <a:gd name="connsiteY505" fmla="*/ 690901 h 6074863"/>
                  <a:gd name="connsiteX506" fmla="*/ 7805418 w 8026033"/>
                  <a:gd name="connsiteY506" fmla="*/ 675143 h 6074863"/>
                  <a:gd name="connsiteX507" fmla="*/ 7746324 w 8026033"/>
                  <a:gd name="connsiteY507" fmla="*/ 643627 h 6074863"/>
                  <a:gd name="connsiteX508" fmla="*/ 7742385 w 8026033"/>
                  <a:gd name="connsiteY508" fmla="*/ 643627 h 6074863"/>
                  <a:gd name="connsiteX509" fmla="*/ 7726626 w 8026033"/>
                  <a:gd name="connsiteY509" fmla="*/ 627868 h 6074863"/>
                  <a:gd name="connsiteX510" fmla="*/ 7675413 w 8026033"/>
                  <a:gd name="connsiteY510" fmla="*/ 604231 h 6074863"/>
                  <a:gd name="connsiteX511" fmla="*/ 7675413 w 8026033"/>
                  <a:gd name="connsiteY511" fmla="*/ 612110 h 6074863"/>
                  <a:gd name="connsiteX512" fmla="*/ 7624198 w 8026033"/>
                  <a:gd name="connsiteY512" fmla="*/ 588473 h 6074863"/>
                  <a:gd name="connsiteX513" fmla="*/ 7667533 w 8026033"/>
                  <a:gd name="connsiteY513" fmla="*/ 592412 h 6074863"/>
                  <a:gd name="connsiteX514" fmla="*/ 7663593 w 8026033"/>
                  <a:gd name="connsiteY514" fmla="*/ 596352 h 6074863"/>
                  <a:gd name="connsiteX515" fmla="*/ 7687231 w 8026033"/>
                  <a:gd name="connsiteY515" fmla="*/ 553017 h 6074863"/>
                  <a:gd name="connsiteX516" fmla="*/ 7632077 w 8026033"/>
                  <a:gd name="connsiteY516" fmla="*/ 521500 h 6074863"/>
                  <a:gd name="connsiteX517" fmla="*/ 7659655 w 8026033"/>
                  <a:gd name="connsiteY517" fmla="*/ 517561 h 6074863"/>
                  <a:gd name="connsiteX518" fmla="*/ 7659655 w 8026033"/>
                  <a:gd name="connsiteY518" fmla="*/ 509681 h 6074863"/>
                  <a:gd name="connsiteX519" fmla="*/ 7671473 w 8026033"/>
                  <a:gd name="connsiteY519" fmla="*/ 525440 h 6074863"/>
                  <a:gd name="connsiteX520" fmla="*/ 7706929 w 8026033"/>
                  <a:gd name="connsiteY520" fmla="*/ 541198 h 6074863"/>
                  <a:gd name="connsiteX521" fmla="*/ 7797539 w 8026033"/>
                  <a:gd name="connsiteY521" fmla="*/ 549077 h 6074863"/>
                  <a:gd name="connsiteX522" fmla="*/ 7899967 w 8026033"/>
                  <a:gd name="connsiteY522" fmla="*/ 584533 h 6074863"/>
                  <a:gd name="connsiteX523" fmla="*/ 7986638 w 8026033"/>
                  <a:gd name="connsiteY523" fmla="*/ 600291 h 6074863"/>
                  <a:gd name="connsiteX524" fmla="*/ 8014216 w 8026033"/>
                  <a:gd name="connsiteY524" fmla="*/ 608171 h 6074863"/>
                  <a:gd name="connsiteX525" fmla="*/ 8006336 w 8026033"/>
                  <a:gd name="connsiteY525" fmla="*/ 600291 h 6074863"/>
                  <a:gd name="connsiteX526" fmla="*/ 8026034 w 8026033"/>
                  <a:gd name="connsiteY526" fmla="*/ 604231 h 6074863"/>
                  <a:gd name="connsiteX527" fmla="*/ 7998456 w 8026033"/>
                  <a:gd name="connsiteY527" fmla="*/ 592412 h 6074863"/>
                  <a:gd name="connsiteX528" fmla="*/ 8010276 w 8026033"/>
                  <a:gd name="connsiteY528" fmla="*/ 588473 h 6074863"/>
                  <a:gd name="connsiteX529" fmla="*/ 7990578 w 8026033"/>
                  <a:gd name="connsiteY529" fmla="*/ 592412 h 6074863"/>
                  <a:gd name="connsiteX530" fmla="*/ 7974820 w 8026033"/>
                  <a:gd name="connsiteY530" fmla="*/ 584533 h 6074863"/>
                  <a:gd name="connsiteX531" fmla="*/ 7974820 w 8026033"/>
                  <a:gd name="connsiteY531" fmla="*/ 564835 h 6074863"/>
                  <a:gd name="connsiteX532" fmla="*/ 7935424 w 8026033"/>
                  <a:gd name="connsiteY532" fmla="*/ 545137 h 6074863"/>
                  <a:gd name="connsiteX533" fmla="*/ 7998456 w 8026033"/>
                  <a:gd name="connsiteY533" fmla="*/ 553017 h 6074863"/>
                  <a:gd name="connsiteX534" fmla="*/ 7994518 w 8026033"/>
                  <a:gd name="connsiteY534" fmla="*/ 545137 h 6074863"/>
                  <a:gd name="connsiteX535" fmla="*/ 8006336 w 8026033"/>
                  <a:gd name="connsiteY535" fmla="*/ 545137 h 6074863"/>
                  <a:gd name="connsiteX536" fmla="*/ 8002396 w 8026033"/>
                  <a:gd name="connsiteY536" fmla="*/ 521500 h 6074863"/>
                  <a:gd name="connsiteX537" fmla="*/ 7974820 w 8026033"/>
                  <a:gd name="connsiteY537" fmla="*/ 509681 h 6074863"/>
                  <a:gd name="connsiteX538" fmla="*/ 7899967 w 8026033"/>
                  <a:gd name="connsiteY538" fmla="*/ 489984 h 6074863"/>
                  <a:gd name="connsiteX539" fmla="*/ 7821176 w 8026033"/>
                  <a:gd name="connsiteY539" fmla="*/ 482104 h 6074863"/>
                  <a:gd name="connsiteX540" fmla="*/ 7813297 w 8026033"/>
                  <a:gd name="connsiteY540" fmla="*/ 478165 h 6074863"/>
                  <a:gd name="connsiteX541" fmla="*/ 7817237 w 8026033"/>
                  <a:gd name="connsiteY541" fmla="*/ 474225 h 6074863"/>
                  <a:gd name="connsiteX542" fmla="*/ 7762082 w 8026033"/>
                  <a:gd name="connsiteY542" fmla="*/ 474225 h 6074863"/>
                  <a:gd name="connsiteX543" fmla="*/ 7762082 w 8026033"/>
                  <a:gd name="connsiteY543" fmla="*/ 478165 h 6074863"/>
                  <a:gd name="connsiteX544" fmla="*/ 7805418 w 8026033"/>
                  <a:gd name="connsiteY544" fmla="*/ 501802 h 6074863"/>
                  <a:gd name="connsiteX545" fmla="*/ 7840874 w 8026033"/>
                  <a:gd name="connsiteY545" fmla="*/ 517561 h 6074863"/>
                  <a:gd name="connsiteX546" fmla="*/ 7789660 w 8026033"/>
                  <a:gd name="connsiteY546" fmla="*/ 497863 h 6074863"/>
                  <a:gd name="connsiteX547" fmla="*/ 7718748 w 8026033"/>
                  <a:gd name="connsiteY547" fmla="*/ 458467 h 6074863"/>
                  <a:gd name="connsiteX548" fmla="*/ 7718748 w 8026033"/>
                  <a:gd name="connsiteY548" fmla="*/ 462407 h 6074863"/>
                  <a:gd name="connsiteX549" fmla="*/ 7651775 w 8026033"/>
                  <a:gd name="connsiteY549" fmla="*/ 438769 h 6074863"/>
                  <a:gd name="connsiteX550" fmla="*/ 7576923 w 8026033"/>
                  <a:gd name="connsiteY550" fmla="*/ 423011 h 6074863"/>
                  <a:gd name="connsiteX551" fmla="*/ 7529648 w 8026033"/>
                  <a:gd name="connsiteY551" fmla="*/ 411192 h 6074863"/>
                  <a:gd name="connsiteX552" fmla="*/ 7446917 w 8026033"/>
                  <a:gd name="connsiteY552" fmla="*/ 391494 h 6074863"/>
                  <a:gd name="connsiteX553" fmla="*/ 7376005 w 8026033"/>
                  <a:gd name="connsiteY553" fmla="*/ 375736 h 6074863"/>
                  <a:gd name="connsiteX554" fmla="*/ 7348428 w 8026033"/>
                  <a:gd name="connsiteY554" fmla="*/ 367857 h 6074863"/>
                  <a:gd name="connsiteX555" fmla="*/ 7301154 w 8026033"/>
                  <a:gd name="connsiteY555" fmla="*/ 363917 h 6074863"/>
                  <a:gd name="connsiteX556" fmla="*/ 7214483 w 8026033"/>
                  <a:gd name="connsiteY556" fmla="*/ 352099 h 6074863"/>
                  <a:gd name="connsiteX557" fmla="*/ 7171147 w 8026033"/>
                  <a:gd name="connsiteY557" fmla="*/ 352099 h 6074863"/>
                  <a:gd name="connsiteX558" fmla="*/ 7123873 w 8026033"/>
                  <a:gd name="connsiteY558" fmla="*/ 348159 h 6074863"/>
                  <a:gd name="connsiteX559" fmla="*/ 7123873 w 8026033"/>
                  <a:gd name="connsiteY559" fmla="*/ 352099 h 6074863"/>
                  <a:gd name="connsiteX560" fmla="*/ 7135692 w 8026033"/>
                  <a:gd name="connsiteY560" fmla="*/ 356038 h 6074863"/>
                  <a:gd name="connsiteX561" fmla="*/ 7088418 w 8026033"/>
                  <a:gd name="connsiteY561" fmla="*/ 348159 h 6074863"/>
                  <a:gd name="connsiteX562" fmla="*/ 7009626 w 8026033"/>
                  <a:gd name="connsiteY562" fmla="*/ 340280 h 6074863"/>
                  <a:gd name="connsiteX563" fmla="*/ 7009626 w 8026033"/>
                  <a:gd name="connsiteY563" fmla="*/ 344220 h 6074863"/>
                  <a:gd name="connsiteX564" fmla="*/ 7033263 w 8026033"/>
                  <a:gd name="connsiteY564" fmla="*/ 356038 h 6074863"/>
                  <a:gd name="connsiteX565" fmla="*/ 7037202 w 8026033"/>
                  <a:gd name="connsiteY565" fmla="*/ 367857 h 6074863"/>
                  <a:gd name="connsiteX566" fmla="*/ 7100236 w 8026033"/>
                  <a:gd name="connsiteY566" fmla="*/ 391494 h 6074863"/>
                  <a:gd name="connsiteX567" fmla="*/ 7096296 w 8026033"/>
                  <a:gd name="connsiteY567" fmla="*/ 395434 h 6074863"/>
                  <a:gd name="connsiteX568" fmla="*/ 7096296 w 8026033"/>
                  <a:gd name="connsiteY568" fmla="*/ 395434 h 6074863"/>
                  <a:gd name="connsiteX569" fmla="*/ 7096296 w 8026033"/>
                  <a:gd name="connsiteY569" fmla="*/ 395434 h 6074863"/>
                  <a:gd name="connsiteX570" fmla="*/ 7096296 w 8026033"/>
                  <a:gd name="connsiteY570" fmla="*/ 395434 h 6074863"/>
                  <a:gd name="connsiteX571" fmla="*/ 7100236 w 8026033"/>
                  <a:gd name="connsiteY571" fmla="*/ 399374 h 6074863"/>
                  <a:gd name="connsiteX572" fmla="*/ 7060840 w 8026033"/>
                  <a:gd name="connsiteY572" fmla="*/ 395434 h 6074863"/>
                  <a:gd name="connsiteX573" fmla="*/ 7029324 w 8026033"/>
                  <a:gd name="connsiteY573" fmla="*/ 379676 h 6074863"/>
                  <a:gd name="connsiteX574" fmla="*/ 6954471 w 8026033"/>
                  <a:gd name="connsiteY574" fmla="*/ 356038 h 6074863"/>
                  <a:gd name="connsiteX575" fmla="*/ 7001747 w 8026033"/>
                  <a:gd name="connsiteY575" fmla="*/ 363917 h 6074863"/>
                  <a:gd name="connsiteX576" fmla="*/ 6966291 w 8026033"/>
                  <a:gd name="connsiteY576" fmla="*/ 340280 h 6074863"/>
                  <a:gd name="connsiteX577" fmla="*/ 6942653 w 8026033"/>
                  <a:gd name="connsiteY577" fmla="*/ 348159 h 6074863"/>
                  <a:gd name="connsiteX578" fmla="*/ 6926895 w 8026033"/>
                  <a:gd name="connsiteY578" fmla="*/ 356038 h 6074863"/>
                  <a:gd name="connsiteX579" fmla="*/ 6891439 w 8026033"/>
                  <a:gd name="connsiteY579" fmla="*/ 356038 h 6074863"/>
                  <a:gd name="connsiteX580" fmla="*/ 6777191 w 8026033"/>
                  <a:gd name="connsiteY580" fmla="*/ 348159 h 6074863"/>
                  <a:gd name="connsiteX581" fmla="*/ 6702339 w 8026033"/>
                  <a:gd name="connsiteY581" fmla="*/ 352099 h 6074863"/>
                  <a:gd name="connsiteX582" fmla="*/ 6639306 w 8026033"/>
                  <a:gd name="connsiteY582" fmla="*/ 336340 h 6074863"/>
                  <a:gd name="connsiteX583" fmla="*/ 6501421 w 8026033"/>
                  <a:gd name="connsiteY583" fmla="*/ 289066 h 6074863"/>
                  <a:gd name="connsiteX584" fmla="*/ 6406872 w 8026033"/>
                  <a:gd name="connsiteY584" fmla="*/ 289066 h 6074863"/>
                  <a:gd name="connsiteX585" fmla="*/ 6300504 w 8026033"/>
                  <a:gd name="connsiteY585" fmla="*/ 296945 h 6074863"/>
                  <a:gd name="connsiteX586" fmla="*/ 6304443 w 8026033"/>
                  <a:gd name="connsiteY586" fmla="*/ 296945 h 6074863"/>
                  <a:gd name="connsiteX587" fmla="*/ 6221713 w 8026033"/>
                  <a:gd name="connsiteY587" fmla="*/ 281187 h 6074863"/>
                  <a:gd name="connsiteX588" fmla="*/ 6146860 w 8026033"/>
                  <a:gd name="connsiteY588" fmla="*/ 261489 h 6074863"/>
                  <a:gd name="connsiteX589" fmla="*/ 6178377 w 8026033"/>
                  <a:gd name="connsiteY589" fmla="*/ 257549 h 6074863"/>
                  <a:gd name="connsiteX590" fmla="*/ 6111404 w 8026033"/>
                  <a:gd name="connsiteY590" fmla="*/ 233912 h 6074863"/>
                  <a:gd name="connsiteX591" fmla="*/ 6048371 w 8026033"/>
                  <a:gd name="connsiteY591" fmla="*/ 245730 h 6074863"/>
                  <a:gd name="connsiteX592" fmla="*/ 6005037 w 8026033"/>
                  <a:gd name="connsiteY592" fmla="*/ 249670 h 6074863"/>
                  <a:gd name="connsiteX593" fmla="*/ 6028673 w 8026033"/>
                  <a:gd name="connsiteY593" fmla="*/ 249670 h 6074863"/>
                  <a:gd name="connsiteX594" fmla="*/ 6008975 w 8026033"/>
                  <a:gd name="connsiteY594" fmla="*/ 233912 h 6074863"/>
                  <a:gd name="connsiteX595" fmla="*/ 6024735 w 8026033"/>
                  <a:gd name="connsiteY595" fmla="*/ 241791 h 6074863"/>
                  <a:gd name="connsiteX596" fmla="*/ 6024735 w 8026033"/>
                  <a:gd name="connsiteY596" fmla="*/ 233912 h 6074863"/>
                  <a:gd name="connsiteX597" fmla="*/ 6036553 w 8026033"/>
                  <a:gd name="connsiteY597" fmla="*/ 249670 h 6074863"/>
                  <a:gd name="connsiteX598" fmla="*/ 5945943 w 8026033"/>
                  <a:gd name="connsiteY598" fmla="*/ 210274 h 6074863"/>
                  <a:gd name="connsiteX599" fmla="*/ 5788361 w 8026033"/>
                  <a:gd name="connsiteY599" fmla="*/ 198456 h 6074863"/>
                  <a:gd name="connsiteX600" fmla="*/ 5819877 w 8026033"/>
                  <a:gd name="connsiteY600" fmla="*/ 214214 h 6074863"/>
                  <a:gd name="connsiteX601" fmla="*/ 5784421 w 8026033"/>
                  <a:gd name="connsiteY601" fmla="*/ 233912 h 6074863"/>
                  <a:gd name="connsiteX602" fmla="*/ 5792299 w 8026033"/>
                  <a:gd name="connsiteY602" fmla="*/ 233912 h 6074863"/>
                  <a:gd name="connsiteX603" fmla="*/ 5804119 w 8026033"/>
                  <a:gd name="connsiteY603" fmla="*/ 233912 h 6074863"/>
                  <a:gd name="connsiteX604" fmla="*/ 5804119 w 8026033"/>
                  <a:gd name="connsiteY604" fmla="*/ 241791 h 6074863"/>
                  <a:gd name="connsiteX605" fmla="*/ 5804119 w 8026033"/>
                  <a:gd name="connsiteY605" fmla="*/ 245730 h 6074863"/>
                  <a:gd name="connsiteX606" fmla="*/ 5847454 w 8026033"/>
                  <a:gd name="connsiteY606" fmla="*/ 265428 h 6074863"/>
                  <a:gd name="connsiteX607" fmla="*/ 5792299 w 8026033"/>
                  <a:gd name="connsiteY607" fmla="*/ 261489 h 6074863"/>
                  <a:gd name="connsiteX608" fmla="*/ 5800179 w 8026033"/>
                  <a:gd name="connsiteY608" fmla="*/ 261489 h 6074863"/>
                  <a:gd name="connsiteX609" fmla="*/ 5780481 w 8026033"/>
                  <a:gd name="connsiteY609" fmla="*/ 261489 h 6074863"/>
                  <a:gd name="connsiteX610" fmla="*/ 5788361 w 8026033"/>
                  <a:gd name="connsiteY610" fmla="*/ 265428 h 6074863"/>
                  <a:gd name="connsiteX611" fmla="*/ 5780481 w 8026033"/>
                  <a:gd name="connsiteY611" fmla="*/ 269368 h 6074863"/>
                  <a:gd name="connsiteX612" fmla="*/ 5748965 w 8026033"/>
                  <a:gd name="connsiteY612" fmla="*/ 269368 h 6074863"/>
                  <a:gd name="connsiteX613" fmla="*/ 5784421 w 8026033"/>
                  <a:gd name="connsiteY613" fmla="*/ 273307 h 6074863"/>
                  <a:gd name="connsiteX614" fmla="*/ 5796239 w 8026033"/>
                  <a:gd name="connsiteY614" fmla="*/ 281187 h 6074863"/>
                  <a:gd name="connsiteX615" fmla="*/ 5796239 w 8026033"/>
                  <a:gd name="connsiteY615" fmla="*/ 285126 h 6074863"/>
                  <a:gd name="connsiteX616" fmla="*/ 5689872 w 8026033"/>
                  <a:gd name="connsiteY616" fmla="*/ 269368 h 6074863"/>
                  <a:gd name="connsiteX617" fmla="*/ 5583503 w 8026033"/>
                  <a:gd name="connsiteY617" fmla="*/ 257549 h 6074863"/>
                  <a:gd name="connsiteX618" fmla="*/ 5583503 w 8026033"/>
                  <a:gd name="connsiteY618" fmla="*/ 285126 h 6074863"/>
                  <a:gd name="connsiteX619" fmla="*/ 5587443 w 8026033"/>
                  <a:gd name="connsiteY619" fmla="*/ 300884 h 6074863"/>
                  <a:gd name="connsiteX620" fmla="*/ 5567745 w 8026033"/>
                  <a:gd name="connsiteY620" fmla="*/ 304824 h 6074863"/>
                  <a:gd name="connsiteX621" fmla="*/ 5504711 w 8026033"/>
                  <a:gd name="connsiteY621" fmla="*/ 285126 h 6074863"/>
                  <a:gd name="connsiteX622" fmla="*/ 5457436 w 8026033"/>
                  <a:gd name="connsiteY622" fmla="*/ 265428 h 6074863"/>
                  <a:gd name="connsiteX623" fmla="*/ 5473195 w 8026033"/>
                  <a:gd name="connsiteY623" fmla="*/ 261489 h 6074863"/>
                  <a:gd name="connsiteX624" fmla="*/ 5445618 w 8026033"/>
                  <a:gd name="connsiteY624" fmla="*/ 249670 h 6074863"/>
                  <a:gd name="connsiteX625" fmla="*/ 5445618 w 8026033"/>
                  <a:gd name="connsiteY625" fmla="*/ 253610 h 6074863"/>
                  <a:gd name="connsiteX626" fmla="*/ 5461376 w 8026033"/>
                  <a:gd name="connsiteY626" fmla="*/ 261489 h 6074863"/>
                  <a:gd name="connsiteX627" fmla="*/ 5414102 w 8026033"/>
                  <a:gd name="connsiteY627" fmla="*/ 245730 h 6074863"/>
                  <a:gd name="connsiteX628" fmla="*/ 5457436 w 8026033"/>
                  <a:gd name="connsiteY628" fmla="*/ 249670 h 6074863"/>
                  <a:gd name="connsiteX629" fmla="*/ 5453498 w 8026033"/>
                  <a:gd name="connsiteY629" fmla="*/ 245730 h 6074863"/>
                  <a:gd name="connsiteX630" fmla="*/ 5461376 w 8026033"/>
                  <a:gd name="connsiteY630" fmla="*/ 241791 h 6074863"/>
                  <a:gd name="connsiteX631" fmla="*/ 5414102 w 8026033"/>
                  <a:gd name="connsiteY631" fmla="*/ 229972 h 6074863"/>
                  <a:gd name="connsiteX632" fmla="*/ 5421980 w 8026033"/>
                  <a:gd name="connsiteY632" fmla="*/ 226033 h 6074863"/>
                  <a:gd name="connsiteX633" fmla="*/ 5418040 w 8026033"/>
                  <a:gd name="connsiteY633" fmla="*/ 226033 h 6074863"/>
                  <a:gd name="connsiteX634" fmla="*/ 5425920 w 8026033"/>
                  <a:gd name="connsiteY634" fmla="*/ 222093 h 6074863"/>
                  <a:gd name="connsiteX635" fmla="*/ 5414102 w 8026033"/>
                  <a:gd name="connsiteY635" fmla="*/ 222093 h 6074863"/>
                  <a:gd name="connsiteX636" fmla="*/ 5421980 w 8026033"/>
                  <a:gd name="connsiteY636" fmla="*/ 218153 h 6074863"/>
                  <a:gd name="connsiteX637" fmla="*/ 5421980 w 8026033"/>
                  <a:gd name="connsiteY637" fmla="*/ 218153 h 6074863"/>
                  <a:gd name="connsiteX638" fmla="*/ 5394404 w 8026033"/>
                  <a:gd name="connsiteY638" fmla="*/ 218153 h 6074863"/>
                  <a:gd name="connsiteX639" fmla="*/ 5374706 w 8026033"/>
                  <a:gd name="connsiteY639" fmla="*/ 202395 h 6074863"/>
                  <a:gd name="connsiteX640" fmla="*/ 5299854 w 8026033"/>
                  <a:gd name="connsiteY640" fmla="*/ 190577 h 6074863"/>
                  <a:gd name="connsiteX641" fmla="*/ 5303793 w 8026033"/>
                  <a:gd name="connsiteY641" fmla="*/ 194516 h 6074863"/>
                  <a:gd name="connsiteX642" fmla="*/ 5284095 w 8026033"/>
                  <a:gd name="connsiteY642" fmla="*/ 194516 h 6074863"/>
                  <a:gd name="connsiteX643" fmla="*/ 5291975 w 8026033"/>
                  <a:gd name="connsiteY643" fmla="*/ 190577 h 6074863"/>
                  <a:gd name="connsiteX644" fmla="*/ 5256519 w 8026033"/>
                  <a:gd name="connsiteY644" fmla="*/ 178758 h 6074863"/>
                  <a:gd name="connsiteX645" fmla="*/ 5268337 w 8026033"/>
                  <a:gd name="connsiteY645" fmla="*/ 190577 h 6074863"/>
                  <a:gd name="connsiteX646" fmla="*/ 5217124 w 8026033"/>
                  <a:gd name="connsiteY646" fmla="*/ 178758 h 6074863"/>
                  <a:gd name="connsiteX647" fmla="*/ 5193486 w 8026033"/>
                  <a:gd name="connsiteY647" fmla="*/ 182697 h 6074863"/>
                  <a:gd name="connsiteX648" fmla="*/ 5181667 w 8026033"/>
                  <a:gd name="connsiteY648" fmla="*/ 178758 h 6074863"/>
                  <a:gd name="connsiteX649" fmla="*/ 5209244 w 8026033"/>
                  <a:gd name="connsiteY649" fmla="*/ 210274 h 6074863"/>
                  <a:gd name="connsiteX650" fmla="*/ 5098937 w 8026033"/>
                  <a:gd name="connsiteY650" fmla="*/ 210274 h 6074863"/>
                  <a:gd name="connsiteX651" fmla="*/ 5102875 w 8026033"/>
                  <a:gd name="connsiteY651" fmla="*/ 206335 h 6074863"/>
                  <a:gd name="connsiteX652" fmla="*/ 5079239 w 8026033"/>
                  <a:gd name="connsiteY652" fmla="*/ 210274 h 6074863"/>
                  <a:gd name="connsiteX653" fmla="*/ 5024084 w 8026033"/>
                  <a:gd name="connsiteY653" fmla="*/ 194516 h 6074863"/>
                  <a:gd name="connsiteX654" fmla="*/ 5039843 w 8026033"/>
                  <a:gd name="connsiteY654" fmla="*/ 194516 h 6074863"/>
                  <a:gd name="connsiteX655" fmla="*/ 4953172 w 8026033"/>
                  <a:gd name="connsiteY655" fmla="*/ 182697 h 6074863"/>
                  <a:gd name="connsiteX656" fmla="*/ 4846803 w 8026033"/>
                  <a:gd name="connsiteY656" fmla="*/ 190577 h 6074863"/>
                  <a:gd name="connsiteX657" fmla="*/ 4842865 w 8026033"/>
                  <a:gd name="connsiteY657" fmla="*/ 182697 h 6074863"/>
                  <a:gd name="connsiteX658" fmla="*/ 4807408 w 8026033"/>
                  <a:gd name="connsiteY658" fmla="*/ 166939 h 6074863"/>
                  <a:gd name="connsiteX659" fmla="*/ 4807408 w 8026033"/>
                  <a:gd name="connsiteY659" fmla="*/ 166939 h 6074863"/>
                  <a:gd name="connsiteX660" fmla="*/ 4815287 w 8026033"/>
                  <a:gd name="connsiteY660" fmla="*/ 174818 h 6074863"/>
                  <a:gd name="connsiteX661" fmla="*/ 4756194 w 8026033"/>
                  <a:gd name="connsiteY661" fmla="*/ 166939 h 6074863"/>
                  <a:gd name="connsiteX662" fmla="*/ 4764073 w 8026033"/>
                  <a:gd name="connsiteY662" fmla="*/ 166939 h 6074863"/>
                  <a:gd name="connsiteX663" fmla="*/ 4740436 w 8026033"/>
                  <a:gd name="connsiteY663" fmla="*/ 166939 h 6074863"/>
                  <a:gd name="connsiteX664" fmla="*/ 4701040 w 8026033"/>
                  <a:gd name="connsiteY664" fmla="*/ 170879 h 6074863"/>
                  <a:gd name="connsiteX665" fmla="*/ 4752254 w 8026033"/>
                  <a:gd name="connsiteY665" fmla="*/ 178758 h 6074863"/>
                  <a:gd name="connsiteX666" fmla="*/ 4704980 w 8026033"/>
                  <a:gd name="connsiteY666" fmla="*/ 186637 h 6074863"/>
                  <a:gd name="connsiteX667" fmla="*/ 4704980 w 8026033"/>
                  <a:gd name="connsiteY667" fmla="*/ 190577 h 6074863"/>
                  <a:gd name="connsiteX668" fmla="*/ 4665584 w 8026033"/>
                  <a:gd name="connsiteY668" fmla="*/ 202395 h 6074863"/>
                  <a:gd name="connsiteX669" fmla="*/ 4622249 w 8026033"/>
                  <a:gd name="connsiteY669" fmla="*/ 202395 h 6074863"/>
                  <a:gd name="connsiteX670" fmla="*/ 4618309 w 8026033"/>
                  <a:gd name="connsiteY670" fmla="*/ 206335 h 6074863"/>
                  <a:gd name="connsiteX671" fmla="*/ 4602551 w 8026033"/>
                  <a:gd name="connsiteY671" fmla="*/ 222093 h 6074863"/>
                  <a:gd name="connsiteX672" fmla="*/ 4618309 w 8026033"/>
                  <a:gd name="connsiteY672" fmla="*/ 202395 h 6074863"/>
                  <a:gd name="connsiteX673" fmla="*/ 4645886 w 8026033"/>
                  <a:gd name="connsiteY673" fmla="*/ 186637 h 6074863"/>
                  <a:gd name="connsiteX674" fmla="*/ 4673463 w 8026033"/>
                  <a:gd name="connsiteY674" fmla="*/ 170879 h 6074863"/>
                  <a:gd name="connsiteX675" fmla="*/ 4693161 w 8026033"/>
                  <a:gd name="connsiteY675" fmla="*/ 155120 h 6074863"/>
                  <a:gd name="connsiteX676" fmla="*/ 4704980 w 8026033"/>
                  <a:gd name="connsiteY676" fmla="*/ 151181 h 6074863"/>
                  <a:gd name="connsiteX677" fmla="*/ 4701040 w 8026033"/>
                  <a:gd name="connsiteY677" fmla="*/ 147241 h 6074863"/>
                  <a:gd name="connsiteX678" fmla="*/ 4728616 w 8026033"/>
                  <a:gd name="connsiteY678" fmla="*/ 139362 h 6074863"/>
                  <a:gd name="connsiteX679" fmla="*/ 4740436 w 8026033"/>
                  <a:gd name="connsiteY679" fmla="*/ 127543 h 6074863"/>
                  <a:gd name="connsiteX680" fmla="*/ 4752254 w 8026033"/>
                  <a:gd name="connsiteY680" fmla="*/ 96027 h 6074863"/>
                  <a:gd name="connsiteX681" fmla="*/ 4756194 w 8026033"/>
                  <a:gd name="connsiteY681" fmla="*/ 96027 h 6074863"/>
                  <a:gd name="connsiteX682" fmla="*/ 4736496 w 8026033"/>
                  <a:gd name="connsiteY682" fmla="*/ 80269 h 6074863"/>
                  <a:gd name="connsiteX683" fmla="*/ 4697100 w 8026033"/>
                  <a:gd name="connsiteY683" fmla="*/ 64510 h 6074863"/>
                  <a:gd name="connsiteX684" fmla="*/ 4704980 w 8026033"/>
                  <a:gd name="connsiteY684" fmla="*/ 68450 h 6074863"/>
                  <a:gd name="connsiteX685" fmla="*/ 4665584 w 8026033"/>
                  <a:gd name="connsiteY685" fmla="*/ 48752 h 6074863"/>
                  <a:gd name="connsiteX686" fmla="*/ 4610429 w 8026033"/>
                  <a:gd name="connsiteY686" fmla="*/ 40873 h 6074863"/>
                  <a:gd name="connsiteX687" fmla="*/ 4508002 w 8026033"/>
                  <a:gd name="connsiteY687" fmla="*/ 40873 h 6074863"/>
                  <a:gd name="connsiteX688" fmla="*/ 4515880 w 8026033"/>
                  <a:gd name="connsiteY688" fmla="*/ 44813 h 6074863"/>
                  <a:gd name="connsiteX689" fmla="*/ 4476484 w 8026033"/>
                  <a:gd name="connsiteY689" fmla="*/ 48752 h 6074863"/>
                  <a:gd name="connsiteX690" fmla="*/ 4425271 w 8026033"/>
                  <a:gd name="connsiteY690" fmla="*/ 29054 h 6074863"/>
                  <a:gd name="connsiteX691" fmla="*/ 4425271 w 8026033"/>
                  <a:gd name="connsiteY691" fmla="*/ 21175 h 6074863"/>
                  <a:gd name="connsiteX692" fmla="*/ 4385875 w 8026033"/>
                  <a:gd name="connsiteY692" fmla="*/ 25115 h 6074863"/>
                  <a:gd name="connsiteX693" fmla="*/ 4421331 w 8026033"/>
                  <a:gd name="connsiteY693" fmla="*/ 13296 h 6074863"/>
                  <a:gd name="connsiteX694" fmla="*/ 4326781 w 8026033"/>
                  <a:gd name="connsiteY694" fmla="*/ 1477 h 6074863"/>
                  <a:gd name="connsiteX695" fmla="*/ 4283446 w 8026033"/>
                  <a:gd name="connsiteY695" fmla="*/ 13296 h 6074863"/>
                  <a:gd name="connsiteX696" fmla="*/ 4283446 w 8026033"/>
                  <a:gd name="connsiteY696" fmla="*/ 17236 h 6074863"/>
                  <a:gd name="connsiteX697" fmla="*/ 4283446 w 8026033"/>
                  <a:gd name="connsiteY697" fmla="*/ 17236 h 6074863"/>
                  <a:gd name="connsiteX698" fmla="*/ 4287386 w 8026033"/>
                  <a:gd name="connsiteY698" fmla="*/ 17236 h 6074863"/>
                  <a:gd name="connsiteX699" fmla="*/ 4291326 w 8026033"/>
                  <a:gd name="connsiteY699" fmla="*/ 48752 h 6074863"/>
                  <a:gd name="connsiteX700" fmla="*/ 4224352 w 8026033"/>
                  <a:gd name="connsiteY700" fmla="*/ 48752 h 6074863"/>
                  <a:gd name="connsiteX701" fmla="*/ 4271628 w 8026033"/>
                  <a:gd name="connsiteY701" fmla="*/ 68450 h 6074863"/>
                  <a:gd name="connsiteX702" fmla="*/ 4200715 w 8026033"/>
                  <a:gd name="connsiteY702" fmla="*/ 68450 h 6074863"/>
                  <a:gd name="connsiteX703" fmla="*/ 4204655 w 8026033"/>
                  <a:gd name="connsiteY703" fmla="*/ 72390 h 6074863"/>
                  <a:gd name="connsiteX704" fmla="*/ 4188896 w 8026033"/>
                  <a:gd name="connsiteY704" fmla="*/ 72390 h 6074863"/>
                  <a:gd name="connsiteX705" fmla="*/ 4192836 w 8026033"/>
                  <a:gd name="connsiteY705" fmla="*/ 64510 h 6074863"/>
                  <a:gd name="connsiteX706" fmla="*/ 4169199 w 8026033"/>
                  <a:gd name="connsiteY706" fmla="*/ 68450 h 6074863"/>
                  <a:gd name="connsiteX707" fmla="*/ 4181017 w 8026033"/>
                  <a:gd name="connsiteY707" fmla="*/ 72390 h 6074863"/>
                  <a:gd name="connsiteX708" fmla="*/ 4145561 w 8026033"/>
                  <a:gd name="connsiteY708" fmla="*/ 72390 h 6074863"/>
                  <a:gd name="connsiteX709" fmla="*/ 4153441 w 8026033"/>
                  <a:gd name="connsiteY709" fmla="*/ 64510 h 6074863"/>
                  <a:gd name="connsiteX710" fmla="*/ 4161319 w 8026033"/>
                  <a:gd name="connsiteY710" fmla="*/ 64510 h 6074863"/>
                  <a:gd name="connsiteX711" fmla="*/ 4117984 w 8026033"/>
                  <a:gd name="connsiteY711" fmla="*/ 64510 h 6074863"/>
                  <a:gd name="connsiteX712" fmla="*/ 4086467 w 8026033"/>
                  <a:gd name="connsiteY712" fmla="*/ 64510 h 6074863"/>
                  <a:gd name="connsiteX713" fmla="*/ 4098286 w 8026033"/>
                  <a:gd name="connsiteY713" fmla="*/ 68450 h 6074863"/>
                  <a:gd name="connsiteX714" fmla="*/ 4070709 w 8026033"/>
                  <a:gd name="connsiteY714" fmla="*/ 72390 h 6074863"/>
                  <a:gd name="connsiteX715" fmla="*/ 4051012 w 8026033"/>
                  <a:gd name="connsiteY715" fmla="*/ 80269 h 6074863"/>
                  <a:gd name="connsiteX716" fmla="*/ 4047072 w 8026033"/>
                  <a:gd name="connsiteY716" fmla="*/ 84208 h 6074863"/>
                  <a:gd name="connsiteX717" fmla="*/ 4078588 w 8026033"/>
                  <a:gd name="connsiteY717" fmla="*/ 80269 h 6074863"/>
                  <a:gd name="connsiteX718" fmla="*/ 3964341 w 8026033"/>
                  <a:gd name="connsiteY718" fmla="*/ 92087 h 6074863"/>
                  <a:gd name="connsiteX719" fmla="*/ 3968281 w 8026033"/>
                  <a:gd name="connsiteY719" fmla="*/ 96027 h 6074863"/>
                  <a:gd name="connsiteX720" fmla="*/ 3936764 w 8026033"/>
                  <a:gd name="connsiteY720" fmla="*/ 99966 h 6074863"/>
                  <a:gd name="connsiteX721" fmla="*/ 3881610 w 8026033"/>
                  <a:gd name="connsiteY721" fmla="*/ 111785 h 6074863"/>
                  <a:gd name="connsiteX722" fmla="*/ 3909187 w 8026033"/>
                  <a:gd name="connsiteY722" fmla="*/ 119664 h 6074863"/>
                  <a:gd name="connsiteX723" fmla="*/ 3897369 w 8026033"/>
                  <a:gd name="connsiteY723" fmla="*/ 115725 h 6074863"/>
                  <a:gd name="connsiteX724" fmla="*/ 3901307 w 8026033"/>
                  <a:gd name="connsiteY724" fmla="*/ 119664 h 6074863"/>
                  <a:gd name="connsiteX725" fmla="*/ 3901307 w 8026033"/>
                  <a:gd name="connsiteY725" fmla="*/ 123604 h 6074863"/>
                  <a:gd name="connsiteX726" fmla="*/ 3869791 w 8026033"/>
                  <a:gd name="connsiteY726" fmla="*/ 123604 h 6074863"/>
                  <a:gd name="connsiteX727" fmla="*/ 3877670 w 8026033"/>
                  <a:gd name="connsiteY727" fmla="*/ 127543 h 6074863"/>
                  <a:gd name="connsiteX728" fmla="*/ 3865852 w 8026033"/>
                  <a:gd name="connsiteY728" fmla="*/ 127543 h 6074863"/>
                  <a:gd name="connsiteX729" fmla="*/ 3869791 w 8026033"/>
                  <a:gd name="connsiteY729" fmla="*/ 139362 h 6074863"/>
                  <a:gd name="connsiteX730" fmla="*/ 3881610 w 8026033"/>
                  <a:gd name="connsiteY730" fmla="*/ 143302 h 6074863"/>
                  <a:gd name="connsiteX731" fmla="*/ 3877670 w 8026033"/>
                  <a:gd name="connsiteY731" fmla="*/ 139362 h 6074863"/>
                  <a:gd name="connsiteX732" fmla="*/ 3917067 w 8026033"/>
                  <a:gd name="connsiteY732" fmla="*/ 147241 h 6074863"/>
                  <a:gd name="connsiteX733" fmla="*/ 3881610 w 8026033"/>
                  <a:gd name="connsiteY733" fmla="*/ 147241 h 6074863"/>
                  <a:gd name="connsiteX734" fmla="*/ 3936764 w 8026033"/>
                  <a:gd name="connsiteY734" fmla="*/ 170879 h 6074863"/>
                  <a:gd name="connsiteX735" fmla="*/ 3905247 w 8026033"/>
                  <a:gd name="connsiteY735" fmla="*/ 166939 h 6074863"/>
                  <a:gd name="connsiteX736" fmla="*/ 3913127 w 8026033"/>
                  <a:gd name="connsiteY736" fmla="*/ 170879 h 6074863"/>
                  <a:gd name="connsiteX737" fmla="*/ 3861912 w 8026033"/>
                  <a:gd name="connsiteY737" fmla="*/ 174818 h 6074863"/>
                  <a:gd name="connsiteX738" fmla="*/ 3802819 w 8026033"/>
                  <a:gd name="connsiteY738" fmla="*/ 178758 h 6074863"/>
                  <a:gd name="connsiteX739" fmla="*/ 3727967 w 8026033"/>
                  <a:gd name="connsiteY739" fmla="*/ 190577 h 6074863"/>
                  <a:gd name="connsiteX740" fmla="*/ 3731907 w 8026033"/>
                  <a:gd name="connsiteY740" fmla="*/ 190577 h 6074863"/>
                  <a:gd name="connsiteX741" fmla="*/ 3720088 w 8026033"/>
                  <a:gd name="connsiteY741" fmla="*/ 198456 h 6074863"/>
                  <a:gd name="connsiteX742" fmla="*/ 3731907 w 8026033"/>
                  <a:gd name="connsiteY742" fmla="*/ 202395 h 6074863"/>
                  <a:gd name="connsiteX743" fmla="*/ 3727967 w 8026033"/>
                  <a:gd name="connsiteY743" fmla="*/ 206335 h 6074863"/>
                  <a:gd name="connsiteX744" fmla="*/ 3771302 w 8026033"/>
                  <a:gd name="connsiteY744" fmla="*/ 237851 h 6074863"/>
                  <a:gd name="connsiteX745" fmla="*/ 3854033 w 8026033"/>
                  <a:gd name="connsiteY745" fmla="*/ 265428 h 6074863"/>
                  <a:gd name="connsiteX746" fmla="*/ 3763423 w 8026033"/>
                  <a:gd name="connsiteY746" fmla="*/ 245730 h 6074863"/>
                  <a:gd name="connsiteX747" fmla="*/ 3720088 w 8026033"/>
                  <a:gd name="connsiteY747" fmla="*/ 237851 h 6074863"/>
                  <a:gd name="connsiteX748" fmla="*/ 3688571 w 8026033"/>
                  <a:gd name="connsiteY748" fmla="*/ 237851 h 6074863"/>
                  <a:gd name="connsiteX749" fmla="*/ 3664934 w 8026033"/>
                  <a:gd name="connsiteY749" fmla="*/ 245730 h 6074863"/>
                  <a:gd name="connsiteX750" fmla="*/ 3688571 w 8026033"/>
                  <a:gd name="connsiteY750" fmla="*/ 233912 h 6074863"/>
                  <a:gd name="connsiteX751" fmla="*/ 3637357 w 8026033"/>
                  <a:gd name="connsiteY751" fmla="*/ 241791 h 6074863"/>
                  <a:gd name="connsiteX752" fmla="*/ 3664934 w 8026033"/>
                  <a:gd name="connsiteY752" fmla="*/ 245730 h 6074863"/>
                  <a:gd name="connsiteX753" fmla="*/ 3696451 w 8026033"/>
                  <a:gd name="connsiteY753" fmla="*/ 257549 h 6074863"/>
                  <a:gd name="connsiteX754" fmla="*/ 3649175 w 8026033"/>
                  <a:gd name="connsiteY754" fmla="*/ 253610 h 6074863"/>
                  <a:gd name="connsiteX755" fmla="*/ 3621599 w 8026033"/>
                  <a:gd name="connsiteY755" fmla="*/ 257549 h 6074863"/>
                  <a:gd name="connsiteX756" fmla="*/ 3696451 w 8026033"/>
                  <a:gd name="connsiteY756" fmla="*/ 289066 h 6074863"/>
                  <a:gd name="connsiteX757" fmla="*/ 3735846 w 8026033"/>
                  <a:gd name="connsiteY757" fmla="*/ 304824 h 6074863"/>
                  <a:gd name="connsiteX758" fmla="*/ 3672813 w 8026033"/>
                  <a:gd name="connsiteY758" fmla="*/ 289066 h 6074863"/>
                  <a:gd name="connsiteX759" fmla="*/ 3613720 w 8026033"/>
                  <a:gd name="connsiteY759" fmla="*/ 281187 h 6074863"/>
                  <a:gd name="connsiteX760" fmla="*/ 3601901 w 8026033"/>
                  <a:gd name="connsiteY760" fmla="*/ 249670 h 6074863"/>
                  <a:gd name="connsiteX761" fmla="*/ 3550686 w 8026033"/>
                  <a:gd name="connsiteY761" fmla="*/ 214214 h 6074863"/>
                  <a:gd name="connsiteX762" fmla="*/ 3574324 w 8026033"/>
                  <a:gd name="connsiteY762" fmla="*/ 245730 h 6074863"/>
                  <a:gd name="connsiteX763" fmla="*/ 3542807 w 8026033"/>
                  <a:gd name="connsiteY763" fmla="*/ 257549 h 6074863"/>
                  <a:gd name="connsiteX764" fmla="*/ 3530988 w 8026033"/>
                  <a:gd name="connsiteY764" fmla="*/ 277247 h 6074863"/>
                  <a:gd name="connsiteX765" fmla="*/ 3601901 w 8026033"/>
                  <a:gd name="connsiteY765" fmla="*/ 316643 h 6074863"/>
                  <a:gd name="connsiteX766" fmla="*/ 3594022 w 8026033"/>
                  <a:gd name="connsiteY766" fmla="*/ 344220 h 6074863"/>
                  <a:gd name="connsiteX767" fmla="*/ 3621599 w 8026033"/>
                  <a:gd name="connsiteY767" fmla="*/ 379676 h 6074863"/>
                  <a:gd name="connsiteX768" fmla="*/ 3672813 w 8026033"/>
                  <a:gd name="connsiteY768" fmla="*/ 379676 h 6074863"/>
                  <a:gd name="connsiteX769" fmla="*/ 3720088 w 8026033"/>
                  <a:gd name="connsiteY769" fmla="*/ 379676 h 6074863"/>
                  <a:gd name="connsiteX770" fmla="*/ 3794940 w 8026033"/>
                  <a:gd name="connsiteY770" fmla="*/ 419071 h 6074863"/>
                  <a:gd name="connsiteX771" fmla="*/ 3787060 w 8026033"/>
                  <a:gd name="connsiteY771" fmla="*/ 438769 h 6074863"/>
                  <a:gd name="connsiteX772" fmla="*/ 3830396 w 8026033"/>
                  <a:gd name="connsiteY772" fmla="*/ 450588 h 6074863"/>
                  <a:gd name="connsiteX773" fmla="*/ 3779181 w 8026033"/>
                  <a:gd name="connsiteY773" fmla="*/ 442709 h 6074863"/>
                  <a:gd name="connsiteX774" fmla="*/ 3775242 w 8026033"/>
                  <a:gd name="connsiteY774" fmla="*/ 423011 h 6074863"/>
                  <a:gd name="connsiteX775" fmla="*/ 3731907 w 8026033"/>
                  <a:gd name="connsiteY775" fmla="*/ 387555 h 6074863"/>
                  <a:gd name="connsiteX776" fmla="*/ 3676753 w 8026033"/>
                  <a:gd name="connsiteY776" fmla="*/ 391494 h 6074863"/>
                  <a:gd name="connsiteX777" fmla="*/ 3680692 w 8026033"/>
                  <a:gd name="connsiteY777" fmla="*/ 426950 h 6074863"/>
                  <a:gd name="connsiteX778" fmla="*/ 3680692 w 8026033"/>
                  <a:gd name="connsiteY778" fmla="*/ 466346 h 6074863"/>
                  <a:gd name="connsiteX779" fmla="*/ 3676753 w 8026033"/>
                  <a:gd name="connsiteY779" fmla="*/ 489984 h 6074863"/>
                  <a:gd name="connsiteX780" fmla="*/ 3645236 w 8026033"/>
                  <a:gd name="connsiteY780" fmla="*/ 505742 h 6074863"/>
                  <a:gd name="connsiteX781" fmla="*/ 3637357 w 8026033"/>
                  <a:gd name="connsiteY781" fmla="*/ 521500 h 6074863"/>
                  <a:gd name="connsiteX782" fmla="*/ 3609780 w 8026033"/>
                  <a:gd name="connsiteY782" fmla="*/ 513621 h 6074863"/>
                  <a:gd name="connsiteX783" fmla="*/ 3550686 w 8026033"/>
                  <a:gd name="connsiteY783" fmla="*/ 509681 h 6074863"/>
                  <a:gd name="connsiteX784" fmla="*/ 3558566 w 8026033"/>
                  <a:gd name="connsiteY784" fmla="*/ 501802 h 6074863"/>
                  <a:gd name="connsiteX785" fmla="*/ 3594022 w 8026033"/>
                  <a:gd name="connsiteY785" fmla="*/ 505742 h 6074863"/>
                  <a:gd name="connsiteX786" fmla="*/ 3590082 w 8026033"/>
                  <a:gd name="connsiteY786" fmla="*/ 505742 h 6074863"/>
                  <a:gd name="connsiteX787" fmla="*/ 3609780 w 8026033"/>
                  <a:gd name="connsiteY787" fmla="*/ 501802 h 6074863"/>
                  <a:gd name="connsiteX788" fmla="*/ 3597962 w 8026033"/>
                  <a:gd name="connsiteY788" fmla="*/ 489984 h 6074863"/>
                  <a:gd name="connsiteX789" fmla="*/ 3613720 w 8026033"/>
                  <a:gd name="connsiteY789" fmla="*/ 478165 h 6074863"/>
                  <a:gd name="connsiteX790" fmla="*/ 3617659 w 8026033"/>
                  <a:gd name="connsiteY790" fmla="*/ 474225 h 6074863"/>
                  <a:gd name="connsiteX791" fmla="*/ 3641296 w 8026033"/>
                  <a:gd name="connsiteY791" fmla="*/ 450588 h 6074863"/>
                  <a:gd name="connsiteX792" fmla="*/ 3629478 w 8026033"/>
                  <a:gd name="connsiteY792" fmla="*/ 426950 h 6074863"/>
                  <a:gd name="connsiteX793" fmla="*/ 3621599 w 8026033"/>
                  <a:gd name="connsiteY793" fmla="*/ 403313 h 6074863"/>
                  <a:gd name="connsiteX794" fmla="*/ 3578264 w 8026033"/>
                  <a:gd name="connsiteY794" fmla="*/ 367857 h 6074863"/>
                  <a:gd name="connsiteX795" fmla="*/ 3554626 w 8026033"/>
                  <a:gd name="connsiteY795" fmla="*/ 328461 h 6074863"/>
                  <a:gd name="connsiteX796" fmla="*/ 3495533 w 8026033"/>
                  <a:gd name="connsiteY796" fmla="*/ 277247 h 6074863"/>
                  <a:gd name="connsiteX797" fmla="*/ 3507351 w 8026033"/>
                  <a:gd name="connsiteY797" fmla="*/ 249670 h 6074863"/>
                  <a:gd name="connsiteX798" fmla="*/ 3467956 w 8026033"/>
                  <a:gd name="connsiteY798" fmla="*/ 218153 h 6074863"/>
                  <a:gd name="connsiteX799" fmla="*/ 3400983 w 8026033"/>
                  <a:gd name="connsiteY799" fmla="*/ 214214 h 6074863"/>
                  <a:gd name="connsiteX800" fmla="*/ 3361588 w 8026033"/>
                  <a:gd name="connsiteY800" fmla="*/ 218153 h 6074863"/>
                  <a:gd name="connsiteX801" fmla="*/ 3353708 w 8026033"/>
                  <a:gd name="connsiteY801" fmla="*/ 273307 h 6074863"/>
                  <a:gd name="connsiteX802" fmla="*/ 3322192 w 8026033"/>
                  <a:gd name="connsiteY802" fmla="*/ 300884 h 6074863"/>
                  <a:gd name="connsiteX803" fmla="*/ 3349769 w 8026033"/>
                  <a:gd name="connsiteY803" fmla="*/ 316643 h 6074863"/>
                  <a:gd name="connsiteX804" fmla="*/ 3365527 w 8026033"/>
                  <a:gd name="connsiteY804" fmla="*/ 340280 h 6074863"/>
                  <a:gd name="connsiteX805" fmla="*/ 3353708 w 8026033"/>
                  <a:gd name="connsiteY805" fmla="*/ 340280 h 6074863"/>
                  <a:gd name="connsiteX806" fmla="*/ 3381285 w 8026033"/>
                  <a:gd name="connsiteY806" fmla="*/ 359978 h 6074863"/>
                  <a:gd name="connsiteX807" fmla="*/ 3373406 w 8026033"/>
                  <a:gd name="connsiteY807" fmla="*/ 363917 h 6074863"/>
                  <a:gd name="connsiteX808" fmla="*/ 3385225 w 8026033"/>
                  <a:gd name="connsiteY808" fmla="*/ 359978 h 6074863"/>
                  <a:gd name="connsiteX809" fmla="*/ 3404922 w 8026033"/>
                  <a:gd name="connsiteY809" fmla="*/ 363917 h 6074863"/>
                  <a:gd name="connsiteX810" fmla="*/ 3420681 w 8026033"/>
                  <a:gd name="connsiteY810" fmla="*/ 375736 h 6074863"/>
                  <a:gd name="connsiteX811" fmla="*/ 3460077 w 8026033"/>
                  <a:gd name="connsiteY811" fmla="*/ 387555 h 6074863"/>
                  <a:gd name="connsiteX812" fmla="*/ 3460077 w 8026033"/>
                  <a:gd name="connsiteY812" fmla="*/ 419071 h 6074863"/>
                  <a:gd name="connsiteX813" fmla="*/ 3369467 w 8026033"/>
                  <a:gd name="connsiteY813" fmla="*/ 383615 h 6074863"/>
                  <a:gd name="connsiteX814" fmla="*/ 3341890 w 8026033"/>
                  <a:gd name="connsiteY814" fmla="*/ 375736 h 6074863"/>
                  <a:gd name="connsiteX815" fmla="*/ 3306433 w 8026033"/>
                  <a:gd name="connsiteY815" fmla="*/ 375736 h 6074863"/>
                  <a:gd name="connsiteX816" fmla="*/ 3306433 w 8026033"/>
                  <a:gd name="connsiteY816" fmla="*/ 367857 h 6074863"/>
                  <a:gd name="connsiteX817" fmla="*/ 3270977 w 8026033"/>
                  <a:gd name="connsiteY817" fmla="*/ 356038 h 6074863"/>
                  <a:gd name="connsiteX818" fmla="*/ 3196125 w 8026033"/>
                  <a:gd name="connsiteY818" fmla="*/ 348159 h 6074863"/>
                  <a:gd name="connsiteX819" fmla="*/ 3137032 w 8026033"/>
                  <a:gd name="connsiteY819" fmla="*/ 348159 h 6074863"/>
                  <a:gd name="connsiteX820" fmla="*/ 3101576 w 8026033"/>
                  <a:gd name="connsiteY820" fmla="*/ 324522 h 6074863"/>
                  <a:gd name="connsiteX821" fmla="*/ 3066120 w 8026033"/>
                  <a:gd name="connsiteY821" fmla="*/ 312703 h 6074863"/>
                  <a:gd name="connsiteX822" fmla="*/ 3054301 w 8026033"/>
                  <a:gd name="connsiteY822" fmla="*/ 320582 h 6074863"/>
                  <a:gd name="connsiteX823" fmla="*/ 3050361 w 8026033"/>
                  <a:gd name="connsiteY823" fmla="*/ 320582 h 6074863"/>
                  <a:gd name="connsiteX824" fmla="*/ 3081878 w 8026033"/>
                  <a:gd name="connsiteY824" fmla="*/ 344220 h 6074863"/>
                  <a:gd name="connsiteX825" fmla="*/ 3081878 w 8026033"/>
                  <a:gd name="connsiteY825" fmla="*/ 340280 h 6074863"/>
                  <a:gd name="connsiteX826" fmla="*/ 3117334 w 8026033"/>
                  <a:gd name="connsiteY826" fmla="*/ 352099 h 6074863"/>
                  <a:gd name="connsiteX827" fmla="*/ 3129153 w 8026033"/>
                  <a:gd name="connsiteY827" fmla="*/ 352099 h 6074863"/>
                  <a:gd name="connsiteX828" fmla="*/ 3121274 w 8026033"/>
                  <a:gd name="connsiteY828" fmla="*/ 359978 h 6074863"/>
                  <a:gd name="connsiteX829" fmla="*/ 3137032 w 8026033"/>
                  <a:gd name="connsiteY829" fmla="*/ 367857 h 6074863"/>
                  <a:gd name="connsiteX830" fmla="*/ 3160669 w 8026033"/>
                  <a:gd name="connsiteY830" fmla="*/ 383615 h 6074863"/>
                  <a:gd name="connsiteX831" fmla="*/ 3129153 w 8026033"/>
                  <a:gd name="connsiteY831" fmla="*/ 403313 h 6074863"/>
                  <a:gd name="connsiteX832" fmla="*/ 3125214 w 8026033"/>
                  <a:gd name="connsiteY832" fmla="*/ 415132 h 6074863"/>
                  <a:gd name="connsiteX833" fmla="*/ 3121274 w 8026033"/>
                  <a:gd name="connsiteY833" fmla="*/ 399374 h 6074863"/>
                  <a:gd name="connsiteX834" fmla="*/ 3101576 w 8026033"/>
                  <a:gd name="connsiteY834" fmla="*/ 387555 h 6074863"/>
                  <a:gd name="connsiteX835" fmla="*/ 3101576 w 8026033"/>
                  <a:gd name="connsiteY835" fmla="*/ 383615 h 6074863"/>
                  <a:gd name="connsiteX836" fmla="*/ 3070059 w 8026033"/>
                  <a:gd name="connsiteY836" fmla="*/ 391494 h 6074863"/>
                  <a:gd name="connsiteX837" fmla="*/ 3058240 w 8026033"/>
                  <a:gd name="connsiteY837" fmla="*/ 395434 h 6074863"/>
                  <a:gd name="connsiteX838" fmla="*/ 3034603 w 8026033"/>
                  <a:gd name="connsiteY838" fmla="*/ 395434 h 6074863"/>
                  <a:gd name="connsiteX839" fmla="*/ 3046422 w 8026033"/>
                  <a:gd name="connsiteY839" fmla="*/ 399374 h 6074863"/>
                  <a:gd name="connsiteX840" fmla="*/ 2959751 w 8026033"/>
                  <a:gd name="connsiteY840" fmla="*/ 423011 h 6074863"/>
                  <a:gd name="connsiteX841" fmla="*/ 2936114 w 8026033"/>
                  <a:gd name="connsiteY841" fmla="*/ 415132 h 6074863"/>
                  <a:gd name="connsiteX842" fmla="*/ 2900658 w 8026033"/>
                  <a:gd name="connsiteY842" fmla="*/ 423011 h 6074863"/>
                  <a:gd name="connsiteX843" fmla="*/ 2920356 w 8026033"/>
                  <a:gd name="connsiteY843" fmla="*/ 415132 h 6074863"/>
                  <a:gd name="connsiteX844" fmla="*/ 2908537 w 8026033"/>
                  <a:gd name="connsiteY844" fmla="*/ 395434 h 6074863"/>
                  <a:gd name="connsiteX845" fmla="*/ 2932174 w 8026033"/>
                  <a:gd name="connsiteY845" fmla="*/ 391494 h 6074863"/>
                  <a:gd name="connsiteX846" fmla="*/ 2853383 w 8026033"/>
                  <a:gd name="connsiteY846" fmla="*/ 415132 h 6074863"/>
                  <a:gd name="connsiteX847" fmla="*/ 2821867 w 8026033"/>
                  <a:gd name="connsiteY847" fmla="*/ 423011 h 6074863"/>
                  <a:gd name="connsiteX848" fmla="*/ 2825806 w 8026033"/>
                  <a:gd name="connsiteY848" fmla="*/ 423011 h 6074863"/>
                  <a:gd name="connsiteX849" fmla="*/ 2825806 w 8026033"/>
                  <a:gd name="connsiteY849" fmla="*/ 419071 h 6074863"/>
                  <a:gd name="connsiteX850" fmla="*/ 2802169 w 8026033"/>
                  <a:gd name="connsiteY850" fmla="*/ 423011 h 6074863"/>
                  <a:gd name="connsiteX851" fmla="*/ 2806108 w 8026033"/>
                  <a:gd name="connsiteY851" fmla="*/ 423011 h 6074863"/>
                  <a:gd name="connsiteX852" fmla="*/ 2739136 w 8026033"/>
                  <a:gd name="connsiteY852" fmla="*/ 446648 h 6074863"/>
                  <a:gd name="connsiteX853" fmla="*/ 2739136 w 8026033"/>
                  <a:gd name="connsiteY853" fmla="*/ 450588 h 6074863"/>
                  <a:gd name="connsiteX854" fmla="*/ 2750955 w 8026033"/>
                  <a:gd name="connsiteY854" fmla="*/ 458467 h 6074863"/>
                  <a:gd name="connsiteX855" fmla="*/ 2711559 w 8026033"/>
                  <a:gd name="connsiteY855" fmla="*/ 466346 h 6074863"/>
                  <a:gd name="connsiteX856" fmla="*/ 2719438 w 8026033"/>
                  <a:gd name="connsiteY856" fmla="*/ 493923 h 6074863"/>
                  <a:gd name="connsiteX857" fmla="*/ 2683982 w 8026033"/>
                  <a:gd name="connsiteY857" fmla="*/ 501802 h 6074863"/>
                  <a:gd name="connsiteX858" fmla="*/ 2648526 w 8026033"/>
                  <a:gd name="connsiteY858" fmla="*/ 489984 h 6074863"/>
                  <a:gd name="connsiteX859" fmla="*/ 2628828 w 8026033"/>
                  <a:gd name="connsiteY859" fmla="*/ 466346 h 6074863"/>
                  <a:gd name="connsiteX860" fmla="*/ 2628828 w 8026033"/>
                  <a:gd name="connsiteY860" fmla="*/ 462407 h 6074863"/>
                  <a:gd name="connsiteX861" fmla="*/ 2676103 w 8026033"/>
                  <a:gd name="connsiteY861" fmla="*/ 458467 h 6074863"/>
                  <a:gd name="connsiteX862" fmla="*/ 2613070 w 8026033"/>
                  <a:gd name="connsiteY862" fmla="*/ 419071 h 6074863"/>
                  <a:gd name="connsiteX863" fmla="*/ 2569735 w 8026033"/>
                  <a:gd name="connsiteY863" fmla="*/ 419071 h 6074863"/>
                  <a:gd name="connsiteX864" fmla="*/ 2538218 w 8026033"/>
                  <a:gd name="connsiteY864" fmla="*/ 419071 h 6074863"/>
                  <a:gd name="connsiteX865" fmla="*/ 2577614 w 8026033"/>
                  <a:gd name="connsiteY865" fmla="*/ 470286 h 6074863"/>
                  <a:gd name="connsiteX866" fmla="*/ 2597311 w 8026033"/>
                  <a:gd name="connsiteY866" fmla="*/ 493923 h 6074863"/>
                  <a:gd name="connsiteX867" fmla="*/ 2605190 w 8026033"/>
                  <a:gd name="connsiteY867" fmla="*/ 541198 h 6074863"/>
                  <a:gd name="connsiteX868" fmla="*/ 2569735 w 8026033"/>
                  <a:gd name="connsiteY868" fmla="*/ 521500 h 6074863"/>
                  <a:gd name="connsiteX869" fmla="*/ 2542158 w 8026033"/>
                  <a:gd name="connsiteY869" fmla="*/ 517561 h 6074863"/>
                  <a:gd name="connsiteX870" fmla="*/ 2510641 w 8026033"/>
                  <a:gd name="connsiteY870" fmla="*/ 533319 h 6074863"/>
                  <a:gd name="connsiteX871" fmla="*/ 2447608 w 8026033"/>
                  <a:gd name="connsiteY871" fmla="*/ 568775 h 6074863"/>
                  <a:gd name="connsiteX872" fmla="*/ 2483064 w 8026033"/>
                  <a:gd name="connsiteY872" fmla="*/ 600291 h 6074863"/>
                  <a:gd name="connsiteX873" fmla="*/ 2463366 w 8026033"/>
                  <a:gd name="connsiteY873" fmla="*/ 604231 h 6074863"/>
                  <a:gd name="connsiteX874" fmla="*/ 2400333 w 8026033"/>
                  <a:gd name="connsiteY874" fmla="*/ 600291 h 6074863"/>
                  <a:gd name="connsiteX875" fmla="*/ 2412152 w 8026033"/>
                  <a:gd name="connsiteY875" fmla="*/ 592412 h 6074863"/>
                  <a:gd name="connsiteX876" fmla="*/ 2364877 w 8026033"/>
                  <a:gd name="connsiteY876" fmla="*/ 580594 h 6074863"/>
                  <a:gd name="connsiteX877" fmla="*/ 2329421 w 8026033"/>
                  <a:gd name="connsiteY877" fmla="*/ 592412 h 6074863"/>
                  <a:gd name="connsiteX878" fmla="*/ 2345179 w 8026033"/>
                  <a:gd name="connsiteY878" fmla="*/ 608171 h 6074863"/>
                  <a:gd name="connsiteX879" fmla="*/ 2364877 w 8026033"/>
                  <a:gd name="connsiteY879" fmla="*/ 619989 h 6074863"/>
                  <a:gd name="connsiteX880" fmla="*/ 2388514 w 8026033"/>
                  <a:gd name="connsiteY880" fmla="*/ 619989 h 6074863"/>
                  <a:gd name="connsiteX881" fmla="*/ 2392454 w 8026033"/>
                  <a:gd name="connsiteY881" fmla="*/ 639687 h 6074863"/>
                  <a:gd name="connsiteX882" fmla="*/ 2360937 w 8026033"/>
                  <a:gd name="connsiteY882" fmla="*/ 639687 h 6074863"/>
                  <a:gd name="connsiteX883" fmla="*/ 2329421 w 8026033"/>
                  <a:gd name="connsiteY883" fmla="*/ 623929 h 6074863"/>
                  <a:gd name="connsiteX884" fmla="*/ 2278207 w 8026033"/>
                  <a:gd name="connsiteY884" fmla="*/ 608171 h 6074863"/>
                  <a:gd name="connsiteX885" fmla="*/ 2282146 w 8026033"/>
                  <a:gd name="connsiteY885" fmla="*/ 604231 h 6074863"/>
                  <a:gd name="connsiteX886" fmla="*/ 2278207 w 8026033"/>
                  <a:gd name="connsiteY886" fmla="*/ 600291 h 6074863"/>
                  <a:gd name="connsiteX887" fmla="*/ 2286086 w 8026033"/>
                  <a:gd name="connsiteY887" fmla="*/ 596352 h 6074863"/>
                  <a:gd name="connsiteX888" fmla="*/ 2254569 w 8026033"/>
                  <a:gd name="connsiteY888" fmla="*/ 568775 h 6074863"/>
                  <a:gd name="connsiteX889" fmla="*/ 2262448 w 8026033"/>
                  <a:gd name="connsiteY889" fmla="*/ 541198 h 6074863"/>
                  <a:gd name="connsiteX890" fmla="*/ 2215174 w 8026033"/>
                  <a:gd name="connsiteY890" fmla="*/ 521500 h 6074863"/>
                  <a:gd name="connsiteX891" fmla="*/ 2219113 w 8026033"/>
                  <a:gd name="connsiteY891" fmla="*/ 513621 h 6074863"/>
                  <a:gd name="connsiteX892" fmla="*/ 2171838 w 8026033"/>
                  <a:gd name="connsiteY892" fmla="*/ 493923 h 6074863"/>
                  <a:gd name="connsiteX893" fmla="*/ 2175778 w 8026033"/>
                  <a:gd name="connsiteY893" fmla="*/ 489984 h 6074863"/>
                  <a:gd name="connsiteX894" fmla="*/ 2156080 w 8026033"/>
                  <a:gd name="connsiteY894" fmla="*/ 482104 h 6074863"/>
                  <a:gd name="connsiteX895" fmla="*/ 2199416 w 8026033"/>
                  <a:gd name="connsiteY895" fmla="*/ 497863 h 6074863"/>
                  <a:gd name="connsiteX896" fmla="*/ 2238811 w 8026033"/>
                  <a:gd name="connsiteY896" fmla="*/ 505742 h 6074863"/>
                  <a:gd name="connsiteX897" fmla="*/ 2364877 w 8026033"/>
                  <a:gd name="connsiteY897" fmla="*/ 529379 h 6074863"/>
                  <a:gd name="connsiteX898" fmla="*/ 2439729 w 8026033"/>
                  <a:gd name="connsiteY898" fmla="*/ 525440 h 6074863"/>
                  <a:gd name="connsiteX899" fmla="*/ 2494883 w 8026033"/>
                  <a:gd name="connsiteY899" fmla="*/ 478165 h 6074863"/>
                  <a:gd name="connsiteX900" fmla="*/ 2471245 w 8026033"/>
                  <a:gd name="connsiteY900" fmla="*/ 446648 h 6074863"/>
                  <a:gd name="connsiteX901" fmla="*/ 2420031 w 8026033"/>
                  <a:gd name="connsiteY901" fmla="*/ 423011 h 6074863"/>
                  <a:gd name="connsiteX902" fmla="*/ 2423971 w 8026033"/>
                  <a:gd name="connsiteY902" fmla="*/ 430890 h 6074863"/>
                  <a:gd name="connsiteX903" fmla="*/ 2376696 w 8026033"/>
                  <a:gd name="connsiteY903" fmla="*/ 419071 h 6074863"/>
                  <a:gd name="connsiteX904" fmla="*/ 2313663 w 8026033"/>
                  <a:gd name="connsiteY904" fmla="*/ 391494 h 6074863"/>
                  <a:gd name="connsiteX905" fmla="*/ 2242750 w 8026033"/>
                  <a:gd name="connsiteY905" fmla="*/ 375736 h 6074863"/>
                  <a:gd name="connsiteX906" fmla="*/ 2187597 w 8026033"/>
                  <a:gd name="connsiteY906" fmla="*/ 367857 h 6074863"/>
                  <a:gd name="connsiteX907" fmla="*/ 2183657 w 8026033"/>
                  <a:gd name="connsiteY907" fmla="*/ 375736 h 6074863"/>
                  <a:gd name="connsiteX908" fmla="*/ 2179718 w 8026033"/>
                  <a:gd name="connsiteY908" fmla="*/ 375736 h 6074863"/>
                  <a:gd name="connsiteX909" fmla="*/ 2179718 w 8026033"/>
                  <a:gd name="connsiteY909" fmla="*/ 371797 h 6074863"/>
                  <a:gd name="connsiteX910" fmla="*/ 2183657 w 8026033"/>
                  <a:gd name="connsiteY910" fmla="*/ 367857 h 6074863"/>
                  <a:gd name="connsiteX911" fmla="*/ 2163959 w 8026033"/>
                  <a:gd name="connsiteY911" fmla="*/ 363917 h 6074863"/>
                  <a:gd name="connsiteX912" fmla="*/ 2124563 w 8026033"/>
                  <a:gd name="connsiteY912" fmla="*/ 352099 h 6074863"/>
                  <a:gd name="connsiteX913" fmla="*/ 2163959 w 8026033"/>
                  <a:gd name="connsiteY913" fmla="*/ 348159 h 6074863"/>
                  <a:gd name="connsiteX914" fmla="*/ 2112745 w 8026033"/>
                  <a:gd name="connsiteY914" fmla="*/ 340280 h 6074863"/>
                  <a:gd name="connsiteX915" fmla="*/ 2116684 w 8026033"/>
                  <a:gd name="connsiteY915" fmla="*/ 344220 h 6074863"/>
                  <a:gd name="connsiteX916" fmla="*/ 2104866 w 8026033"/>
                  <a:gd name="connsiteY916" fmla="*/ 352099 h 6074863"/>
                  <a:gd name="connsiteX917" fmla="*/ 2077289 w 8026033"/>
                  <a:gd name="connsiteY917" fmla="*/ 348159 h 6074863"/>
                  <a:gd name="connsiteX918" fmla="*/ 2045772 w 8026033"/>
                  <a:gd name="connsiteY918" fmla="*/ 348159 h 6074863"/>
                  <a:gd name="connsiteX919" fmla="*/ 2002437 w 8026033"/>
                  <a:gd name="connsiteY919" fmla="*/ 336340 h 6074863"/>
                  <a:gd name="connsiteX920" fmla="*/ 2053651 w 8026033"/>
                  <a:gd name="connsiteY920" fmla="*/ 336340 h 6074863"/>
                  <a:gd name="connsiteX921" fmla="*/ 2081228 w 8026033"/>
                  <a:gd name="connsiteY921" fmla="*/ 328461 h 6074863"/>
                  <a:gd name="connsiteX922" fmla="*/ 2057591 w 8026033"/>
                  <a:gd name="connsiteY922" fmla="*/ 316643 h 6074863"/>
                  <a:gd name="connsiteX923" fmla="*/ 2018195 w 8026033"/>
                  <a:gd name="connsiteY923" fmla="*/ 308763 h 6074863"/>
                  <a:gd name="connsiteX924" fmla="*/ 1986679 w 8026033"/>
                  <a:gd name="connsiteY924" fmla="*/ 316643 h 6074863"/>
                  <a:gd name="connsiteX925" fmla="*/ 1974860 w 8026033"/>
                  <a:gd name="connsiteY925" fmla="*/ 316643 h 6074863"/>
                  <a:gd name="connsiteX926" fmla="*/ 1982739 w 8026033"/>
                  <a:gd name="connsiteY926" fmla="*/ 312703 h 6074863"/>
                  <a:gd name="connsiteX927" fmla="*/ 1970921 w 8026033"/>
                  <a:gd name="connsiteY927" fmla="*/ 304824 h 6074863"/>
                  <a:gd name="connsiteX928" fmla="*/ 1935464 w 8026033"/>
                  <a:gd name="connsiteY928" fmla="*/ 300884 h 6074863"/>
                  <a:gd name="connsiteX929" fmla="*/ 1947283 w 8026033"/>
                  <a:gd name="connsiteY929" fmla="*/ 300884 h 6074863"/>
                  <a:gd name="connsiteX930" fmla="*/ 1935464 w 8026033"/>
                  <a:gd name="connsiteY930" fmla="*/ 304824 h 6074863"/>
                  <a:gd name="connsiteX931" fmla="*/ 1935464 w 8026033"/>
                  <a:gd name="connsiteY931" fmla="*/ 312703 h 6074863"/>
                  <a:gd name="connsiteX932" fmla="*/ 1927585 w 8026033"/>
                  <a:gd name="connsiteY932" fmla="*/ 312703 h 6074863"/>
                  <a:gd name="connsiteX933" fmla="*/ 1931525 w 8026033"/>
                  <a:gd name="connsiteY933" fmla="*/ 316643 h 6074863"/>
                  <a:gd name="connsiteX934" fmla="*/ 1919706 w 8026033"/>
                  <a:gd name="connsiteY934" fmla="*/ 320582 h 6074863"/>
                  <a:gd name="connsiteX935" fmla="*/ 1919706 w 8026033"/>
                  <a:gd name="connsiteY935" fmla="*/ 293005 h 6074863"/>
                  <a:gd name="connsiteX936" fmla="*/ 1864552 w 8026033"/>
                  <a:gd name="connsiteY936" fmla="*/ 332401 h 6074863"/>
                  <a:gd name="connsiteX937" fmla="*/ 1868492 w 8026033"/>
                  <a:gd name="connsiteY937" fmla="*/ 316643 h 6074863"/>
                  <a:gd name="connsiteX938" fmla="*/ 1896068 w 8026033"/>
                  <a:gd name="connsiteY938" fmla="*/ 296945 h 6074863"/>
                  <a:gd name="connsiteX939" fmla="*/ 1892129 w 8026033"/>
                  <a:gd name="connsiteY939" fmla="*/ 293005 h 6074863"/>
                  <a:gd name="connsiteX940" fmla="*/ 1896068 w 8026033"/>
                  <a:gd name="connsiteY940" fmla="*/ 289066 h 6074863"/>
                  <a:gd name="connsiteX941" fmla="*/ 1872431 w 8026033"/>
                  <a:gd name="connsiteY941" fmla="*/ 296945 h 6074863"/>
                  <a:gd name="connsiteX942" fmla="*/ 1864552 w 8026033"/>
                  <a:gd name="connsiteY942" fmla="*/ 296945 h 6074863"/>
                  <a:gd name="connsiteX943" fmla="*/ 1868492 w 8026033"/>
                  <a:gd name="connsiteY943" fmla="*/ 300884 h 6074863"/>
                  <a:gd name="connsiteX944" fmla="*/ 1840915 w 8026033"/>
                  <a:gd name="connsiteY944" fmla="*/ 300884 h 6074863"/>
                  <a:gd name="connsiteX945" fmla="*/ 1825157 w 8026033"/>
                  <a:gd name="connsiteY945" fmla="*/ 304824 h 6074863"/>
                  <a:gd name="connsiteX946" fmla="*/ 1836975 w 8026033"/>
                  <a:gd name="connsiteY946" fmla="*/ 308763 h 6074863"/>
                  <a:gd name="connsiteX947" fmla="*/ 1821217 w 8026033"/>
                  <a:gd name="connsiteY947" fmla="*/ 316643 h 6074863"/>
                  <a:gd name="connsiteX948" fmla="*/ 1777881 w 8026033"/>
                  <a:gd name="connsiteY948" fmla="*/ 320582 h 6074863"/>
                  <a:gd name="connsiteX949" fmla="*/ 1789700 w 8026033"/>
                  <a:gd name="connsiteY949" fmla="*/ 328461 h 6074863"/>
                  <a:gd name="connsiteX950" fmla="*/ 1793640 w 8026033"/>
                  <a:gd name="connsiteY950" fmla="*/ 328461 h 6074863"/>
                  <a:gd name="connsiteX951" fmla="*/ 1797579 w 8026033"/>
                  <a:gd name="connsiteY951" fmla="*/ 332401 h 6074863"/>
                  <a:gd name="connsiteX952" fmla="*/ 1793640 w 8026033"/>
                  <a:gd name="connsiteY952" fmla="*/ 336340 h 6074863"/>
                  <a:gd name="connsiteX953" fmla="*/ 1801519 w 8026033"/>
                  <a:gd name="connsiteY953" fmla="*/ 340280 h 6074863"/>
                  <a:gd name="connsiteX954" fmla="*/ 1789700 w 8026033"/>
                  <a:gd name="connsiteY954" fmla="*/ 332401 h 6074863"/>
                  <a:gd name="connsiteX955" fmla="*/ 1785761 w 8026033"/>
                  <a:gd name="connsiteY955" fmla="*/ 336340 h 6074863"/>
                  <a:gd name="connsiteX956" fmla="*/ 1789700 w 8026033"/>
                  <a:gd name="connsiteY956" fmla="*/ 332401 h 6074863"/>
                  <a:gd name="connsiteX957" fmla="*/ 1766063 w 8026033"/>
                  <a:gd name="connsiteY957" fmla="*/ 324522 h 6074863"/>
                  <a:gd name="connsiteX958" fmla="*/ 1770002 w 8026033"/>
                  <a:gd name="connsiteY958" fmla="*/ 328461 h 6074863"/>
                  <a:gd name="connsiteX959" fmla="*/ 1766063 w 8026033"/>
                  <a:gd name="connsiteY959" fmla="*/ 328461 h 6074863"/>
                  <a:gd name="connsiteX960" fmla="*/ 1766063 w 8026033"/>
                  <a:gd name="connsiteY960" fmla="*/ 324522 h 6074863"/>
                  <a:gd name="connsiteX961" fmla="*/ 1734547 w 8026033"/>
                  <a:gd name="connsiteY961" fmla="*/ 324522 h 6074863"/>
                  <a:gd name="connsiteX962" fmla="*/ 1722728 w 8026033"/>
                  <a:gd name="connsiteY962" fmla="*/ 328461 h 6074863"/>
                  <a:gd name="connsiteX963" fmla="*/ 1746365 w 8026033"/>
                  <a:gd name="connsiteY963" fmla="*/ 344220 h 6074863"/>
                  <a:gd name="connsiteX964" fmla="*/ 1742426 w 8026033"/>
                  <a:gd name="connsiteY964" fmla="*/ 340280 h 6074863"/>
                  <a:gd name="connsiteX965" fmla="*/ 1754244 w 8026033"/>
                  <a:gd name="connsiteY965" fmla="*/ 348159 h 6074863"/>
                  <a:gd name="connsiteX966" fmla="*/ 1726668 w 8026033"/>
                  <a:gd name="connsiteY966" fmla="*/ 344220 h 6074863"/>
                  <a:gd name="connsiteX967" fmla="*/ 1718788 w 8026033"/>
                  <a:gd name="connsiteY967" fmla="*/ 348159 h 6074863"/>
                  <a:gd name="connsiteX968" fmla="*/ 1726668 w 8026033"/>
                  <a:gd name="connsiteY968" fmla="*/ 340280 h 6074863"/>
                  <a:gd name="connsiteX969" fmla="*/ 1706970 w 8026033"/>
                  <a:gd name="connsiteY969" fmla="*/ 344220 h 6074863"/>
                  <a:gd name="connsiteX970" fmla="*/ 1710909 w 8026033"/>
                  <a:gd name="connsiteY970" fmla="*/ 348159 h 6074863"/>
                  <a:gd name="connsiteX971" fmla="*/ 1710909 w 8026033"/>
                  <a:gd name="connsiteY971" fmla="*/ 348159 h 6074863"/>
                  <a:gd name="connsiteX972" fmla="*/ 1703030 w 8026033"/>
                  <a:gd name="connsiteY972" fmla="*/ 363917 h 6074863"/>
                  <a:gd name="connsiteX973" fmla="*/ 1687272 w 8026033"/>
                  <a:gd name="connsiteY973" fmla="*/ 375736 h 6074863"/>
                  <a:gd name="connsiteX974" fmla="*/ 1691211 w 8026033"/>
                  <a:gd name="connsiteY974" fmla="*/ 344220 h 6074863"/>
                  <a:gd name="connsiteX975" fmla="*/ 1671513 w 8026033"/>
                  <a:gd name="connsiteY975" fmla="*/ 367857 h 6074863"/>
                  <a:gd name="connsiteX976" fmla="*/ 1687272 w 8026033"/>
                  <a:gd name="connsiteY976" fmla="*/ 340280 h 6074863"/>
                  <a:gd name="connsiteX977" fmla="*/ 1663634 w 8026033"/>
                  <a:gd name="connsiteY977" fmla="*/ 332401 h 6074863"/>
                  <a:gd name="connsiteX978" fmla="*/ 1675453 w 8026033"/>
                  <a:gd name="connsiteY978" fmla="*/ 344220 h 6074863"/>
                  <a:gd name="connsiteX979" fmla="*/ 1651815 w 8026033"/>
                  <a:gd name="connsiteY979" fmla="*/ 340280 h 6074863"/>
                  <a:gd name="connsiteX980" fmla="*/ 1647876 w 8026033"/>
                  <a:gd name="connsiteY980" fmla="*/ 340280 h 6074863"/>
                  <a:gd name="connsiteX981" fmla="*/ 1628178 w 8026033"/>
                  <a:gd name="connsiteY981" fmla="*/ 340280 h 6074863"/>
                  <a:gd name="connsiteX982" fmla="*/ 1628178 w 8026033"/>
                  <a:gd name="connsiteY982" fmla="*/ 348159 h 6074863"/>
                  <a:gd name="connsiteX983" fmla="*/ 1632118 w 8026033"/>
                  <a:gd name="connsiteY983" fmla="*/ 344220 h 6074863"/>
                  <a:gd name="connsiteX984" fmla="*/ 1624239 w 8026033"/>
                  <a:gd name="connsiteY984" fmla="*/ 352099 h 6074863"/>
                  <a:gd name="connsiteX985" fmla="*/ 1608481 w 8026033"/>
                  <a:gd name="connsiteY985" fmla="*/ 367857 h 6074863"/>
                  <a:gd name="connsiteX986" fmla="*/ 1628178 w 8026033"/>
                  <a:gd name="connsiteY986" fmla="*/ 375736 h 6074863"/>
                  <a:gd name="connsiteX987" fmla="*/ 1588783 w 8026033"/>
                  <a:gd name="connsiteY987" fmla="*/ 367857 h 6074863"/>
                  <a:gd name="connsiteX988" fmla="*/ 1573024 w 8026033"/>
                  <a:gd name="connsiteY988" fmla="*/ 367857 h 6074863"/>
                  <a:gd name="connsiteX989" fmla="*/ 1576964 w 8026033"/>
                  <a:gd name="connsiteY989" fmla="*/ 371797 h 6074863"/>
                  <a:gd name="connsiteX990" fmla="*/ 1561205 w 8026033"/>
                  <a:gd name="connsiteY990" fmla="*/ 371797 h 6074863"/>
                  <a:gd name="connsiteX991" fmla="*/ 1561205 w 8026033"/>
                  <a:gd name="connsiteY991" fmla="*/ 375736 h 6074863"/>
                  <a:gd name="connsiteX992" fmla="*/ 1565145 w 8026033"/>
                  <a:gd name="connsiteY992" fmla="*/ 383615 h 6074863"/>
                  <a:gd name="connsiteX993" fmla="*/ 1557266 w 8026033"/>
                  <a:gd name="connsiteY993" fmla="*/ 387555 h 6074863"/>
                  <a:gd name="connsiteX994" fmla="*/ 1596662 w 8026033"/>
                  <a:gd name="connsiteY994" fmla="*/ 387555 h 6074863"/>
                  <a:gd name="connsiteX995" fmla="*/ 1588783 w 8026033"/>
                  <a:gd name="connsiteY995" fmla="*/ 403313 h 6074863"/>
                  <a:gd name="connsiteX996" fmla="*/ 1573024 w 8026033"/>
                  <a:gd name="connsiteY996" fmla="*/ 399374 h 6074863"/>
                  <a:gd name="connsiteX997" fmla="*/ 1580903 w 8026033"/>
                  <a:gd name="connsiteY997" fmla="*/ 407253 h 6074863"/>
                  <a:gd name="connsiteX998" fmla="*/ 1565145 w 8026033"/>
                  <a:gd name="connsiteY998" fmla="*/ 403313 h 6074863"/>
                  <a:gd name="connsiteX999" fmla="*/ 1549387 w 8026033"/>
                  <a:gd name="connsiteY999" fmla="*/ 419071 h 6074863"/>
                  <a:gd name="connsiteX1000" fmla="*/ 1553326 w 8026033"/>
                  <a:gd name="connsiteY1000" fmla="*/ 403313 h 6074863"/>
                  <a:gd name="connsiteX1001" fmla="*/ 1561205 w 8026033"/>
                  <a:gd name="connsiteY1001" fmla="*/ 399374 h 6074863"/>
                  <a:gd name="connsiteX1002" fmla="*/ 1533628 w 8026033"/>
                  <a:gd name="connsiteY1002" fmla="*/ 411192 h 6074863"/>
                  <a:gd name="connsiteX1003" fmla="*/ 1533628 w 8026033"/>
                  <a:gd name="connsiteY1003" fmla="*/ 407253 h 6074863"/>
                  <a:gd name="connsiteX1004" fmla="*/ 1529689 w 8026033"/>
                  <a:gd name="connsiteY1004" fmla="*/ 399374 h 6074863"/>
                  <a:gd name="connsiteX1005" fmla="*/ 1541507 w 8026033"/>
                  <a:gd name="connsiteY1005" fmla="*/ 387555 h 6074863"/>
                  <a:gd name="connsiteX1006" fmla="*/ 1513931 w 8026033"/>
                  <a:gd name="connsiteY1006" fmla="*/ 403313 h 6074863"/>
                  <a:gd name="connsiteX1007" fmla="*/ 1521810 w 8026033"/>
                  <a:gd name="connsiteY1007" fmla="*/ 403313 h 6074863"/>
                  <a:gd name="connsiteX1008" fmla="*/ 1502112 w 8026033"/>
                  <a:gd name="connsiteY1008" fmla="*/ 395434 h 6074863"/>
                  <a:gd name="connsiteX1009" fmla="*/ 1502112 w 8026033"/>
                  <a:gd name="connsiteY1009" fmla="*/ 407253 h 6074863"/>
                  <a:gd name="connsiteX1010" fmla="*/ 1478475 w 8026033"/>
                  <a:gd name="connsiteY1010" fmla="*/ 415132 h 6074863"/>
                  <a:gd name="connsiteX1011" fmla="*/ 1490294 w 8026033"/>
                  <a:gd name="connsiteY1011" fmla="*/ 419071 h 6074863"/>
                  <a:gd name="connsiteX1012" fmla="*/ 1486354 w 8026033"/>
                  <a:gd name="connsiteY1012" fmla="*/ 423011 h 6074863"/>
                  <a:gd name="connsiteX1013" fmla="*/ 1494233 w 8026033"/>
                  <a:gd name="connsiteY1013" fmla="*/ 426950 h 6074863"/>
                  <a:gd name="connsiteX1014" fmla="*/ 1478475 w 8026033"/>
                  <a:gd name="connsiteY1014" fmla="*/ 438769 h 6074863"/>
                  <a:gd name="connsiteX1015" fmla="*/ 1470596 w 8026033"/>
                  <a:gd name="connsiteY1015" fmla="*/ 434830 h 6074863"/>
                  <a:gd name="connsiteX1016" fmla="*/ 1474535 w 8026033"/>
                  <a:gd name="connsiteY1016" fmla="*/ 438769 h 6074863"/>
                  <a:gd name="connsiteX1017" fmla="*/ 1450898 w 8026033"/>
                  <a:gd name="connsiteY1017" fmla="*/ 434830 h 6074863"/>
                  <a:gd name="connsiteX1018" fmla="*/ 1454837 w 8026033"/>
                  <a:gd name="connsiteY1018" fmla="*/ 438769 h 6074863"/>
                  <a:gd name="connsiteX1019" fmla="*/ 1446958 w 8026033"/>
                  <a:gd name="connsiteY1019" fmla="*/ 438769 h 6074863"/>
                  <a:gd name="connsiteX1020" fmla="*/ 1450898 w 8026033"/>
                  <a:gd name="connsiteY1020" fmla="*/ 446648 h 6074863"/>
                  <a:gd name="connsiteX1021" fmla="*/ 1427260 w 8026033"/>
                  <a:gd name="connsiteY1021" fmla="*/ 458467 h 6074863"/>
                  <a:gd name="connsiteX1022" fmla="*/ 1474535 w 8026033"/>
                  <a:gd name="connsiteY1022" fmla="*/ 442709 h 6074863"/>
                  <a:gd name="connsiteX1023" fmla="*/ 1509991 w 8026033"/>
                  <a:gd name="connsiteY1023" fmla="*/ 430890 h 6074863"/>
                  <a:gd name="connsiteX1024" fmla="*/ 1498173 w 8026033"/>
                  <a:gd name="connsiteY1024" fmla="*/ 430890 h 6074863"/>
                  <a:gd name="connsiteX1025" fmla="*/ 1506052 w 8026033"/>
                  <a:gd name="connsiteY1025" fmla="*/ 442709 h 6074863"/>
                  <a:gd name="connsiteX1026" fmla="*/ 1517870 w 8026033"/>
                  <a:gd name="connsiteY1026" fmla="*/ 434830 h 6074863"/>
                  <a:gd name="connsiteX1027" fmla="*/ 1513931 w 8026033"/>
                  <a:gd name="connsiteY1027" fmla="*/ 438769 h 6074863"/>
                  <a:gd name="connsiteX1028" fmla="*/ 1545447 w 8026033"/>
                  <a:gd name="connsiteY1028" fmla="*/ 426950 h 6074863"/>
                  <a:gd name="connsiteX1029" fmla="*/ 1549387 w 8026033"/>
                  <a:gd name="connsiteY1029" fmla="*/ 434830 h 6074863"/>
                  <a:gd name="connsiteX1030" fmla="*/ 1549387 w 8026033"/>
                  <a:gd name="connsiteY1030" fmla="*/ 438769 h 6074863"/>
                  <a:gd name="connsiteX1031" fmla="*/ 1553326 w 8026033"/>
                  <a:gd name="connsiteY1031" fmla="*/ 442709 h 6074863"/>
                  <a:gd name="connsiteX1032" fmla="*/ 1513931 w 8026033"/>
                  <a:gd name="connsiteY1032" fmla="*/ 450588 h 6074863"/>
                  <a:gd name="connsiteX1033" fmla="*/ 1517870 w 8026033"/>
                  <a:gd name="connsiteY1033" fmla="*/ 450588 h 6074863"/>
                  <a:gd name="connsiteX1034" fmla="*/ 1525749 w 8026033"/>
                  <a:gd name="connsiteY1034" fmla="*/ 454527 h 6074863"/>
                  <a:gd name="connsiteX1035" fmla="*/ 1502112 w 8026033"/>
                  <a:gd name="connsiteY1035" fmla="*/ 458467 h 6074863"/>
                  <a:gd name="connsiteX1036" fmla="*/ 1494233 w 8026033"/>
                  <a:gd name="connsiteY1036" fmla="*/ 458467 h 6074863"/>
                  <a:gd name="connsiteX1037" fmla="*/ 1502112 w 8026033"/>
                  <a:gd name="connsiteY1037" fmla="*/ 462407 h 6074863"/>
                  <a:gd name="connsiteX1038" fmla="*/ 1494233 w 8026033"/>
                  <a:gd name="connsiteY1038" fmla="*/ 470286 h 6074863"/>
                  <a:gd name="connsiteX1039" fmla="*/ 1509991 w 8026033"/>
                  <a:gd name="connsiteY1039" fmla="*/ 466346 h 6074863"/>
                  <a:gd name="connsiteX1040" fmla="*/ 1509991 w 8026033"/>
                  <a:gd name="connsiteY1040" fmla="*/ 470286 h 6074863"/>
                  <a:gd name="connsiteX1041" fmla="*/ 1486354 w 8026033"/>
                  <a:gd name="connsiteY1041" fmla="*/ 474225 h 6074863"/>
                  <a:gd name="connsiteX1042" fmla="*/ 1490294 w 8026033"/>
                  <a:gd name="connsiteY1042" fmla="*/ 474225 h 6074863"/>
                  <a:gd name="connsiteX1043" fmla="*/ 1478475 w 8026033"/>
                  <a:gd name="connsiteY1043" fmla="*/ 482104 h 6074863"/>
                  <a:gd name="connsiteX1044" fmla="*/ 1490294 w 8026033"/>
                  <a:gd name="connsiteY1044" fmla="*/ 486044 h 6074863"/>
                  <a:gd name="connsiteX1045" fmla="*/ 1478475 w 8026033"/>
                  <a:gd name="connsiteY1045" fmla="*/ 493923 h 6074863"/>
                  <a:gd name="connsiteX1046" fmla="*/ 1474535 w 8026033"/>
                  <a:gd name="connsiteY1046" fmla="*/ 493923 h 6074863"/>
                  <a:gd name="connsiteX1047" fmla="*/ 1478475 w 8026033"/>
                  <a:gd name="connsiteY1047" fmla="*/ 486044 h 6074863"/>
                  <a:gd name="connsiteX1048" fmla="*/ 1470596 w 8026033"/>
                  <a:gd name="connsiteY1048" fmla="*/ 486044 h 6074863"/>
                  <a:gd name="connsiteX1049" fmla="*/ 1474535 w 8026033"/>
                  <a:gd name="connsiteY1049" fmla="*/ 493923 h 6074863"/>
                  <a:gd name="connsiteX1050" fmla="*/ 1474535 w 8026033"/>
                  <a:gd name="connsiteY1050" fmla="*/ 493923 h 6074863"/>
                  <a:gd name="connsiteX1051" fmla="*/ 1446958 w 8026033"/>
                  <a:gd name="connsiteY1051" fmla="*/ 501802 h 6074863"/>
                  <a:gd name="connsiteX1052" fmla="*/ 1450898 w 8026033"/>
                  <a:gd name="connsiteY1052" fmla="*/ 501802 h 6074863"/>
                  <a:gd name="connsiteX1053" fmla="*/ 1450898 w 8026033"/>
                  <a:gd name="connsiteY1053" fmla="*/ 505742 h 6074863"/>
                  <a:gd name="connsiteX1054" fmla="*/ 1435139 w 8026033"/>
                  <a:gd name="connsiteY1054" fmla="*/ 513621 h 6074863"/>
                  <a:gd name="connsiteX1055" fmla="*/ 1450898 w 8026033"/>
                  <a:gd name="connsiteY1055" fmla="*/ 517561 h 6074863"/>
                  <a:gd name="connsiteX1056" fmla="*/ 1427260 w 8026033"/>
                  <a:gd name="connsiteY1056" fmla="*/ 521500 h 6074863"/>
                  <a:gd name="connsiteX1057" fmla="*/ 1427260 w 8026033"/>
                  <a:gd name="connsiteY1057" fmla="*/ 529379 h 6074863"/>
                  <a:gd name="connsiteX1058" fmla="*/ 1431200 w 8026033"/>
                  <a:gd name="connsiteY1058" fmla="*/ 529379 h 6074863"/>
                  <a:gd name="connsiteX1059" fmla="*/ 1423320 w 8026033"/>
                  <a:gd name="connsiteY1059" fmla="*/ 533319 h 6074863"/>
                  <a:gd name="connsiteX1060" fmla="*/ 1431200 w 8026033"/>
                  <a:gd name="connsiteY1060" fmla="*/ 529379 h 6074863"/>
                  <a:gd name="connsiteX1061" fmla="*/ 1403623 w 8026033"/>
                  <a:gd name="connsiteY1061" fmla="*/ 549077 h 6074863"/>
                  <a:gd name="connsiteX1062" fmla="*/ 1419381 w 8026033"/>
                  <a:gd name="connsiteY1062" fmla="*/ 545137 h 6074863"/>
                  <a:gd name="connsiteX1063" fmla="*/ 1399683 w 8026033"/>
                  <a:gd name="connsiteY1063" fmla="*/ 580594 h 6074863"/>
                  <a:gd name="connsiteX1064" fmla="*/ 1372107 w 8026033"/>
                  <a:gd name="connsiteY1064" fmla="*/ 588473 h 6074863"/>
                  <a:gd name="connsiteX1065" fmla="*/ 1383925 w 8026033"/>
                  <a:gd name="connsiteY1065" fmla="*/ 584533 h 6074863"/>
                  <a:gd name="connsiteX1066" fmla="*/ 1383925 w 8026033"/>
                  <a:gd name="connsiteY1066" fmla="*/ 584533 h 6074863"/>
                  <a:gd name="connsiteX1067" fmla="*/ 1344529 w 8026033"/>
                  <a:gd name="connsiteY1067" fmla="*/ 592412 h 6074863"/>
                  <a:gd name="connsiteX1068" fmla="*/ 1344529 w 8026033"/>
                  <a:gd name="connsiteY1068" fmla="*/ 596352 h 6074863"/>
                  <a:gd name="connsiteX1069" fmla="*/ 1360288 w 8026033"/>
                  <a:gd name="connsiteY1069" fmla="*/ 596352 h 6074863"/>
                  <a:gd name="connsiteX1070" fmla="*/ 1356348 w 8026033"/>
                  <a:gd name="connsiteY1070" fmla="*/ 596352 h 6074863"/>
                  <a:gd name="connsiteX1071" fmla="*/ 1364227 w 8026033"/>
                  <a:gd name="connsiteY1071" fmla="*/ 596352 h 6074863"/>
                  <a:gd name="connsiteX1072" fmla="*/ 1364227 w 8026033"/>
                  <a:gd name="connsiteY1072" fmla="*/ 600291 h 6074863"/>
                  <a:gd name="connsiteX1073" fmla="*/ 1372107 w 8026033"/>
                  <a:gd name="connsiteY1073" fmla="*/ 600291 h 6074863"/>
                  <a:gd name="connsiteX1074" fmla="*/ 1356348 w 8026033"/>
                  <a:gd name="connsiteY1074" fmla="*/ 600291 h 6074863"/>
                  <a:gd name="connsiteX1075" fmla="*/ 1364227 w 8026033"/>
                  <a:gd name="connsiteY1075" fmla="*/ 608171 h 6074863"/>
                  <a:gd name="connsiteX1076" fmla="*/ 1356348 w 8026033"/>
                  <a:gd name="connsiteY1076" fmla="*/ 604231 h 6074863"/>
                  <a:gd name="connsiteX1077" fmla="*/ 1356348 w 8026033"/>
                  <a:gd name="connsiteY1077" fmla="*/ 608171 h 6074863"/>
                  <a:gd name="connsiteX1078" fmla="*/ 1348469 w 8026033"/>
                  <a:gd name="connsiteY1078" fmla="*/ 604231 h 6074863"/>
                  <a:gd name="connsiteX1079" fmla="*/ 1297254 w 8026033"/>
                  <a:gd name="connsiteY1079" fmla="*/ 647566 h 6074863"/>
                  <a:gd name="connsiteX1080" fmla="*/ 1301194 w 8026033"/>
                  <a:gd name="connsiteY1080" fmla="*/ 651506 h 6074863"/>
                  <a:gd name="connsiteX1081" fmla="*/ 1297254 w 8026033"/>
                  <a:gd name="connsiteY1081" fmla="*/ 655445 h 6074863"/>
                  <a:gd name="connsiteX1082" fmla="*/ 1309073 w 8026033"/>
                  <a:gd name="connsiteY1082" fmla="*/ 655445 h 6074863"/>
                  <a:gd name="connsiteX1083" fmla="*/ 1281496 w 8026033"/>
                  <a:gd name="connsiteY1083" fmla="*/ 663324 h 6074863"/>
                  <a:gd name="connsiteX1084" fmla="*/ 1265738 w 8026033"/>
                  <a:gd name="connsiteY1084" fmla="*/ 663324 h 6074863"/>
                  <a:gd name="connsiteX1085" fmla="*/ 1261799 w 8026033"/>
                  <a:gd name="connsiteY1085" fmla="*/ 651506 h 6074863"/>
                  <a:gd name="connsiteX1086" fmla="*/ 1265738 w 8026033"/>
                  <a:gd name="connsiteY1086" fmla="*/ 647566 h 6074863"/>
                  <a:gd name="connsiteX1087" fmla="*/ 1246040 w 8026033"/>
                  <a:gd name="connsiteY1087" fmla="*/ 647566 h 6074863"/>
                  <a:gd name="connsiteX1088" fmla="*/ 1246040 w 8026033"/>
                  <a:gd name="connsiteY1088" fmla="*/ 651506 h 6074863"/>
                  <a:gd name="connsiteX1089" fmla="*/ 1257859 w 8026033"/>
                  <a:gd name="connsiteY1089" fmla="*/ 651506 h 6074863"/>
                  <a:gd name="connsiteX1090" fmla="*/ 1242101 w 8026033"/>
                  <a:gd name="connsiteY1090" fmla="*/ 659385 h 6074863"/>
                  <a:gd name="connsiteX1091" fmla="*/ 1253920 w 8026033"/>
                  <a:gd name="connsiteY1091" fmla="*/ 667264 h 6074863"/>
                  <a:gd name="connsiteX1092" fmla="*/ 1249980 w 8026033"/>
                  <a:gd name="connsiteY1092" fmla="*/ 671204 h 6074863"/>
                  <a:gd name="connsiteX1093" fmla="*/ 1238161 w 8026033"/>
                  <a:gd name="connsiteY1093" fmla="*/ 675143 h 6074863"/>
                  <a:gd name="connsiteX1094" fmla="*/ 1242101 w 8026033"/>
                  <a:gd name="connsiteY1094" fmla="*/ 675143 h 6074863"/>
                  <a:gd name="connsiteX1095" fmla="*/ 1226342 w 8026033"/>
                  <a:gd name="connsiteY1095" fmla="*/ 675143 h 6074863"/>
                  <a:gd name="connsiteX1096" fmla="*/ 1230282 w 8026033"/>
                  <a:gd name="connsiteY1096" fmla="*/ 675143 h 6074863"/>
                  <a:gd name="connsiteX1097" fmla="*/ 1230282 w 8026033"/>
                  <a:gd name="connsiteY1097" fmla="*/ 683022 h 6074863"/>
                  <a:gd name="connsiteX1098" fmla="*/ 1222403 w 8026033"/>
                  <a:gd name="connsiteY1098" fmla="*/ 683022 h 6074863"/>
                  <a:gd name="connsiteX1099" fmla="*/ 1222403 w 8026033"/>
                  <a:gd name="connsiteY1099" fmla="*/ 683022 h 6074863"/>
                  <a:gd name="connsiteX1100" fmla="*/ 1226342 w 8026033"/>
                  <a:gd name="connsiteY1100" fmla="*/ 675143 h 6074863"/>
                  <a:gd name="connsiteX1101" fmla="*/ 1222403 w 8026033"/>
                  <a:gd name="connsiteY1101" fmla="*/ 683022 h 6074863"/>
                  <a:gd name="connsiteX1102" fmla="*/ 1214524 w 8026033"/>
                  <a:gd name="connsiteY1102" fmla="*/ 675143 h 6074863"/>
                  <a:gd name="connsiteX1103" fmla="*/ 1214524 w 8026033"/>
                  <a:gd name="connsiteY1103" fmla="*/ 683022 h 6074863"/>
                  <a:gd name="connsiteX1104" fmla="*/ 1210584 w 8026033"/>
                  <a:gd name="connsiteY1104" fmla="*/ 679083 h 6074863"/>
                  <a:gd name="connsiteX1105" fmla="*/ 1210584 w 8026033"/>
                  <a:gd name="connsiteY1105" fmla="*/ 686962 h 6074863"/>
                  <a:gd name="connsiteX1106" fmla="*/ 1190886 w 8026033"/>
                  <a:gd name="connsiteY1106" fmla="*/ 686962 h 6074863"/>
                  <a:gd name="connsiteX1107" fmla="*/ 1194826 w 8026033"/>
                  <a:gd name="connsiteY1107" fmla="*/ 690901 h 6074863"/>
                  <a:gd name="connsiteX1108" fmla="*/ 1190886 w 8026033"/>
                  <a:gd name="connsiteY1108" fmla="*/ 690901 h 6074863"/>
                  <a:gd name="connsiteX1109" fmla="*/ 1214524 w 8026033"/>
                  <a:gd name="connsiteY1109" fmla="*/ 698781 h 6074863"/>
                  <a:gd name="connsiteX1110" fmla="*/ 1183007 w 8026033"/>
                  <a:gd name="connsiteY1110" fmla="*/ 694841 h 6074863"/>
                  <a:gd name="connsiteX1111" fmla="*/ 1186947 w 8026033"/>
                  <a:gd name="connsiteY1111" fmla="*/ 698781 h 6074863"/>
                  <a:gd name="connsiteX1112" fmla="*/ 1163309 w 8026033"/>
                  <a:gd name="connsiteY1112" fmla="*/ 702720 h 6074863"/>
                  <a:gd name="connsiteX1113" fmla="*/ 1171188 w 8026033"/>
                  <a:gd name="connsiteY1113" fmla="*/ 706660 h 6074863"/>
                  <a:gd name="connsiteX1114" fmla="*/ 1155430 w 8026033"/>
                  <a:gd name="connsiteY1114" fmla="*/ 710599 h 6074863"/>
                  <a:gd name="connsiteX1115" fmla="*/ 1171188 w 8026033"/>
                  <a:gd name="connsiteY1115" fmla="*/ 714539 h 6074863"/>
                  <a:gd name="connsiteX1116" fmla="*/ 1167249 w 8026033"/>
                  <a:gd name="connsiteY1116" fmla="*/ 710599 h 6074863"/>
                  <a:gd name="connsiteX1117" fmla="*/ 1171188 w 8026033"/>
                  <a:gd name="connsiteY1117" fmla="*/ 718478 h 6074863"/>
                  <a:gd name="connsiteX1118" fmla="*/ 1155430 w 8026033"/>
                  <a:gd name="connsiteY1118" fmla="*/ 718478 h 6074863"/>
                  <a:gd name="connsiteX1119" fmla="*/ 1151491 w 8026033"/>
                  <a:gd name="connsiteY1119" fmla="*/ 710599 h 6074863"/>
                  <a:gd name="connsiteX1120" fmla="*/ 1151491 w 8026033"/>
                  <a:gd name="connsiteY1120" fmla="*/ 718478 h 6074863"/>
                  <a:gd name="connsiteX1121" fmla="*/ 1139672 w 8026033"/>
                  <a:gd name="connsiteY1121" fmla="*/ 718478 h 6074863"/>
                  <a:gd name="connsiteX1122" fmla="*/ 1139672 w 8026033"/>
                  <a:gd name="connsiteY1122" fmla="*/ 726358 h 6074863"/>
                  <a:gd name="connsiteX1123" fmla="*/ 1135733 w 8026033"/>
                  <a:gd name="connsiteY1123" fmla="*/ 734237 h 6074863"/>
                  <a:gd name="connsiteX1124" fmla="*/ 1131793 w 8026033"/>
                  <a:gd name="connsiteY1124" fmla="*/ 734237 h 6074863"/>
                  <a:gd name="connsiteX1125" fmla="*/ 1116035 w 8026033"/>
                  <a:gd name="connsiteY1125" fmla="*/ 734237 h 6074863"/>
                  <a:gd name="connsiteX1126" fmla="*/ 1127853 w 8026033"/>
                  <a:gd name="connsiteY1126" fmla="*/ 742116 h 6074863"/>
                  <a:gd name="connsiteX1127" fmla="*/ 1108155 w 8026033"/>
                  <a:gd name="connsiteY1127" fmla="*/ 742116 h 6074863"/>
                  <a:gd name="connsiteX1128" fmla="*/ 1119974 w 8026033"/>
                  <a:gd name="connsiteY1128" fmla="*/ 746055 h 6074863"/>
                  <a:gd name="connsiteX1129" fmla="*/ 1119974 w 8026033"/>
                  <a:gd name="connsiteY1129" fmla="*/ 749995 h 6074863"/>
                  <a:gd name="connsiteX1130" fmla="*/ 1112095 w 8026033"/>
                  <a:gd name="connsiteY1130" fmla="*/ 749995 h 6074863"/>
                  <a:gd name="connsiteX1131" fmla="*/ 1123914 w 8026033"/>
                  <a:gd name="connsiteY1131" fmla="*/ 761814 h 6074863"/>
                  <a:gd name="connsiteX1132" fmla="*/ 1112095 w 8026033"/>
                  <a:gd name="connsiteY1132" fmla="*/ 765753 h 6074863"/>
                  <a:gd name="connsiteX1133" fmla="*/ 1116035 w 8026033"/>
                  <a:gd name="connsiteY1133" fmla="*/ 765753 h 6074863"/>
                  <a:gd name="connsiteX1134" fmla="*/ 1112095 w 8026033"/>
                  <a:gd name="connsiteY1134" fmla="*/ 773632 h 6074863"/>
                  <a:gd name="connsiteX1135" fmla="*/ 1119974 w 8026033"/>
                  <a:gd name="connsiteY1135" fmla="*/ 773632 h 6074863"/>
                  <a:gd name="connsiteX1136" fmla="*/ 1123914 w 8026033"/>
                  <a:gd name="connsiteY1136" fmla="*/ 781511 h 6074863"/>
                  <a:gd name="connsiteX1137" fmla="*/ 1116035 w 8026033"/>
                  <a:gd name="connsiteY1137" fmla="*/ 789391 h 6074863"/>
                  <a:gd name="connsiteX1138" fmla="*/ 1108155 w 8026033"/>
                  <a:gd name="connsiteY1138" fmla="*/ 785451 h 6074863"/>
                  <a:gd name="connsiteX1139" fmla="*/ 1112095 w 8026033"/>
                  <a:gd name="connsiteY1139" fmla="*/ 793330 h 6074863"/>
                  <a:gd name="connsiteX1140" fmla="*/ 1112095 w 8026033"/>
                  <a:gd name="connsiteY1140" fmla="*/ 797270 h 6074863"/>
                  <a:gd name="connsiteX1141" fmla="*/ 1104216 w 8026033"/>
                  <a:gd name="connsiteY1141" fmla="*/ 801209 h 6074863"/>
                  <a:gd name="connsiteX1142" fmla="*/ 1112095 w 8026033"/>
                  <a:gd name="connsiteY1142" fmla="*/ 809088 h 6074863"/>
                  <a:gd name="connsiteX1143" fmla="*/ 1123914 w 8026033"/>
                  <a:gd name="connsiteY1143" fmla="*/ 809088 h 6074863"/>
                  <a:gd name="connsiteX1144" fmla="*/ 1119974 w 8026033"/>
                  <a:gd name="connsiteY1144" fmla="*/ 809088 h 6074863"/>
                  <a:gd name="connsiteX1145" fmla="*/ 1112095 w 8026033"/>
                  <a:gd name="connsiteY1145" fmla="*/ 805149 h 6074863"/>
                  <a:gd name="connsiteX1146" fmla="*/ 1116035 w 8026033"/>
                  <a:gd name="connsiteY1146" fmla="*/ 813028 h 6074863"/>
                  <a:gd name="connsiteX1147" fmla="*/ 1119974 w 8026033"/>
                  <a:gd name="connsiteY1147" fmla="*/ 809088 h 6074863"/>
                  <a:gd name="connsiteX1148" fmla="*/ 1116035 w 8026033"/>
                  <a:gd name="connsiteY1148" fmla="*/ 816968 h 6074863"/>
                  <a:gd name="connsiteX1149" fmla="*/ 1131793 w 8026033"/>
                  <a:gd name="connsiteY1149" fmla="*/ 824847 h 6074863"/>
                  <a:gd name="connsiteX1150" fmla="*/ 1143612 w 8026033"/>
                  <a:gd name="connsiteY1150" fmla="*/ 836665 h 6074863"/>
                  <a:gd name="connsiteX1151" fmla="*/ 1135733 w 8026033"/>
                  <a:gd name="connsiteY1151" fmla="*/ 844545 h 6074863"/>
                  <a:gd name="connsiteX1152" fmla="*/ 1143612 w 8026033"/>
                  <a:gd name="connsiteY1152" fmla="*/ 848484 h 6074863"/>
                  <a:gd name="connsiteX1153" fmla="*/ 1131793 w 8026033"/>
                  <a:gd name="connsiteY1153" fmla="*/ 852424 h 6074863"/>
                  <a:gd name="connsiteX1154" fmla="*/ 1127853 w 8026033"/>
                  <a:gd name="connsiteY1154" fmla="*/ 836665 h 6074863"/>
                  <a:gd name="connsiteX1155" fmla="*/ 1139672 w 8026033"/>
                  <a:gd name="connsiteY1155" fmla="*/ 832726 h 6074863"/>
                  <a:gd name="connsiteX1156" fmla="*/ 1123914 w 8026033"/>
                  <a:gd name="connsiteY1156" fmla="*/ 844545 h 6074863"/>
                  <a:gd name="connsiteX1157" fmla="*/ 1116035 w 8026033"/>
                  <a:gd name="connsiteY1157" fmla="*/ 856363 h 6074863"/>
                  <a:gd name="connsiteX1158" fmla="*/ 1123914 w 8026033"/>
                  <a:gd name="connsiteY1158" fmla="*/ 856363 h 6074863"/>
                  <a:gd name="connsiteX1159" fmla="*/ 1119974 w 8026033"/>
                  <a:gd name="connsiteY1159" fmla="*/ 860303 h 6074863"/>
                  <a:gd name="connsiteX1160" fmla="*/ 1123914 w 8026033"/>
                  <a:gd name="connsiteY1160" fmla="*/ 883940 h 6074863"/>
                  <a:gd name="connsiteX1161" fmla="*/ 1123914 w 8026033"/>
                  <a:gd name="connsiteY1161" fmla="*/ 876061 h 6074863"/>
                  <a:gd name="connsiteX1162" fmla="*/ 1135733 w 8026033"/>
                  <a:gd name="connsiteY1162" fmla="*/ 876061 h 6074863"/>
                  <a:gd name="connsiteX1163" fmla="*/ 1135733 w 8026033"/>
                  <a:gd name="connsiteY1163" fmla="*/ 880001 h 6074863"/>
                  <a:gd name="connsiteX1164" fmla="*/ 1143612 w 8026033"/>
                  <a:gd name="connsiteY1164" fmla="*/ 887880 h 6074863"/>
                  <a:gd name="connsiteX1165" fmla="*/ 1151491 w 8026033"/>
                  <a:gd name="connsiteY1165" fmla="*/ 895759 h 6074863"/>
                  <a:gd name="connsiteX1166" fmla="*/ 1127853 w 8026033"/>
                  <a:gd name="connsiteY1166" fmla="*/ 891819 h 6074863"/>
                  <a:gd name="connsiteX1167" fmla="*/ 1135733 w 8026033"/>
                  <a:gd name="connsiteY1167" fmla="*/ 895759 h 6074863"/>
                  <a:gd name="connsiteX1168" fmla="*/ 1175128 w 8026033"/>
                  <a:gd name="connsiteY1168" fmla="*/ 935155 h 6074863"/>
                  <a:gd name="connsiteX1169" fmla="*/ 1171188 w 8026033"/>
                  <a:gd name="connsiteY1169" fmla="*/ 939094 h 6074863"/>
                  <a:gd name="connsiteX1170" fmla="*/ 1277557 w 8026033"/>
                  <a:gd name="connsiteY1170" fmla="*/ 915457 h 6074863"/>
                  <a:gd name="connsiteX1171" fmla="*/ 1273617 w 8026033"/>
                  <a:gd name="connsiteY1171" fmla="*/ 911517 h 6074863"/>
                  <a:gd name="connsiteX1172" fmla="*/ 1285436 w 8026033"/>
                  <a:gd name="connsiteY1172" fmla="*/ 907578 h 6074863"/>
                  <a:gd name="connsiteX1173" fmla="*/ 1281496 w 8026033"/>
                  <a:gd name="connsiteY1173" fmla="*/ 903638 h 6074863"/>
                  <a:gd name="connsiteX1174" fmla="*/ 1293315 w 8026033"/>
                  <a:gd name="connsiteY1174" fmla="*/ 891819 h 6074863"/>
                  <a:gd name="connsiteX1175" fmla="*/ 1313013 w 8026033"/>
                  <a:gd name="connsiteY1175" fmla="*/ 891819 h 6074863"/>
                  <a:gd name="connsiteX1176" fmla="*/ 1324831 w 8026033"/>
                  <a:gd name="connsiteY1176" fmla="*/ 868182 h 6074863"/>
                  <a:gd name="connsiteX1177" fmla="*/ 1332711 w 8026033"/>
                  <a:gd name="connsiteY1177" fmla="*/ 868182 h 6074863"/>
                  <a:gd name="connsiteX1178" fmla="*/ 1356348 w 8026033"/>
                  <a:gd name="connsiteY1178" fmla="*/ 891819 h 6074863"/>
                  <a:gd name="connsiteX1179" fmla="*/ 1356348 w 8026033"/>
                  <a:gd name="connsiteY1179" fmla="*/ 935155 h 6074863"/>
                  <a:gd name="connsiteX1180" fmla="*/ 1368167 w 8026033"/>
                  <a:gd name="connsiteY1180" fmla="*/ 935155 h 6074863"/>
                  <a:gd name="connsiteX1181" fmla="*/ 1364227 w 8026033"/>
                  <a:gd name="connsiteY1181" fmla="*/ 939094 h 6074863"/>
                  <a:gd name="connsiteX1182" fmla="*/ 1368167 w 8026033"/>
                  <a:gd name="connsiteY1182" fmla="*/ 939094 h 6074863"/>
                  <a:gd name="connsiteX1183" fmla="*/ 1364227 w 8026033"/>
                  <a:gd name="connsiteY1183" fmla="*/ 943034 h 6074863"/>
                  <a:gd name="connsiteX1184" fmla="*/ 1372107 w 8026033"/>
                  <a:gd name="connsiteY1184" fmla="*/ 946973 h 6074863"/>
                  <a:gd name="connsiteX1185" fmla="*/ 1368167 w 8026033"/>
                  <a:gd name="connsiteY1185" fmla="*/ 954852 h 6074863"/>
                  <a:gd name="connsiteX1186" fmla="*/ 1376046 w 8026033"/>
                  <a:gd name="connsiteY1186" fmla="*/ 954852 h 6074863"/>
                  <a:gd name="connsiteX1187" fmla="*/ 1379986 w 8026033"/>
                  <a:gd name="connsiteY1187" fmla="*/ 986369 h 6074863"/>
                  <a:gd name="connsiteX1188" fmla="*/ 1423320 w 8026033"/>
                  <a:gd name="connsiteY1188" fmla="*/ 1029704 h 6074863"/>
                  <a:gd name="connsiteX1189" fmla="*/ 1415441 w 8026033"/>
                  <a:gd name="connsiteY1189" fmla="*/ 1033644 h 6074863"/>
                  <a:gd name="connsiteX1190" fmla="*/ 1419381 w 8026033"/>
                  <a:gd name="connsiteY1190" fmla="*/ 1045462 h 6074863"/>
                  <a:gd name="connsiteX1191" fmla="*/ 1411502 w 8026033"/>
                  <a:gd name="connsiteY1191" fmla="*/ 1041523 h 6074863"/>
                  <a:gd name="connsiteX1192" fmla="*/ 1415441 w 8026033"/>
                  <a:gd name="connsiteY1192" fmla="*/ 1057281 h 6074863"/>
                  <a:gd name="connsiteX1193" fmla="*/ 1383925 w 8026033"/>
                  <a:gd name="connsiteY1193" fmla="*/ 1061221 h 6074863"/>
                  <a:gd name="connsiteX1194" fmla="*/ 1391804 w 8026033"/>
                  <a:gd name="connsiteY1194" fmla="*/ 1065160 h 6074863"/>
                  <a:gd name="connsiteX1195" fmla="*/ 1383925 w 8026033"/>
                  <a:gd name="connsiteY1195" fmla="*/ 1076979 h 6074863"/>
                  <a:gd name="connsiteX1196" fmla="*/ 1387865 w 8026033"/>
                  <a:gd name="connsiteY1196" fmla="*/ 1065160 h 6074863"/>
                  <a:gd name="connsiteX1197" fmla="*/ 1368167 w 8026033"/>
                  <a:gd name="connsiteY1197" fmla="*/ 1061221 h 6074863"/>
                  <a:gd name="connsiteX1198" fmla="*/ 1372107 w 8026033"/>
                  <a:gd name="connsiteY1198" fmla="*/ 1065160 h 6074863"/>
                  <a:gd name="connsiteX1199" fmla="*/ 1348469 w 8026033"/>
                  <a:gd name="connsiteY1199" fmla="*/ 1073039 h 6074863"/>
                  <a:gd name="connsiteX1200" fmla="*/ 1360288 w 8026033"/>
                  <a:gd name="connsiteY1200" fmla="*/ 1092737 h 6074863"/>
                  <a:gd name="connsiteX1201" fmla="*/ 1387865 w 8026033"/>
                  <a:gd name="connsiteY1201" fmla="*/ 1104556 h 6074863"/>
                  <a:gd name="connsiteX1202" fmla="*/ 1383925 w 8026033"/>
                  <a:gd name="connsiteY1202" fmla="*/ 1108496 h 6074863"/>
                  <a:gd name="connsiteX1203" fmla="*/ 1391804 w 8026033"/>
                  <a:gd name="connsiteY1203" fmla="*/ 1112435 h 6074863"/>
                  <a:gd name="connsiteX1204" fmla="*/ 1387865 w 8026033"/>
                  <a:gd name="connsiteY1204" fmla="*/ 1112435 h 6074863"/>
                  <a:gd name="connsiteX1205" fmla="*/ 1387865 w 8026033"/>
                  <a:gd name="connsiteY1205" fmla="*/ 1120314 h 6074863"/>
                  <a:gd name="connsiteX1206" fmla="*/ 1356348 w 8026033"/>
                  <a:gd name="connsiteY1206" fmla="*/ 1116375 h 6074863"/>
                  <a:gd name="connsiteX1207" fmla="*/ 1360288 w 8026033"/>
                  <a:gd name="connsiteY1207" fmla="*/ 1120314 h 6074863"/>
                  <a:gd name="connsiteX1208" fmla="*/ 1352409 w 8026033"/>
                  <a:gd name="connsiteY1208" fmla="*/ 1120314 h 6074863"/>
                  <a:gd name="connsiteX1209" fmla="*/ 1395744 w 8026033"/>
                  <a:gd name="connsiteY1209" fmla="*/ 1136073 h 6074863"/>
                  <a:gd name="connsiteX1210" fmla="*/ 1403623 w 8026033"/>
                  <a:gd name="connsiteY1210" fmla="*/ 1116375 h 6074863"/>
                  <a:gd name="connsiteX1211" fmla="*/ 1403623 w 8026033"/>
                  <a:gd name="connsiteY1211" fmla="*/ 1108496 h 6074863"/>
                  <a:gd name="connsiteX1212" fmla="*/ 1411502 w 8026033"/>
                  <a:gd name="connsiteY1212" fmla="*/ 1088798 h 6074863"/>
                  <a:gd name="connsiteX1213" fmla="*/ 1419381 w 8026033"/>
                  <a:gd name="connsiteY1213" fmla="*/ 1084858 h 6074863"/>
                  <a:gd name="connsiteX1214" fmla="*/ 1423320 w 8026033"/>
                  <a:gd name="connsiteY1214" fmla="*/ 1076979 h 6074863"/>
                  <a:gd name="connsiteX1215" fmla="*/ 1419381 w 8026033"/>
                  <a:gd name="connsiteY1215" fmla="*/ 1076979 h 6074863"/>
                  <a:gd name="connsiteX1216" fmla="*/ 1423320 w 8026033"/>
                  <a:gd name="connsiteY1216" fmla="*/ 1057281 h 6074863"/>
                  <a:gd name="connsiteX1217" fmla="*/ 1431200 w 8026033"/>
                  <a:gd name="connsiteY1217" fmla="*/ 1092737 h 6074863"/>
                  <a:gd name="connsiteX1218" fmla="*/ 1494233 w 8026033"/>
                  <a:gd name="connsiteY1218" fmla="*/ 1092737 h 6074863"/>
                  <a:gd name="connsiteX1219" fmla="*/ 1490294 w 8026033"/>
                  <a:gd name="connsiteY1219" fmla="*/ 1069100 h 6074863"/>
                  <a:gd name="connsiteX1220" fmla="*/ 1513931 w 8026033"/>
                  <a:gd name="connsiteY1220" fmla="*/ 1061221 h 6074863"/>
                  <a:gd name="connsiteX1221" fmla="*/ 1553326 w 8026033"/>
                  <a:gd name="connsiteY1221" fmla="*/ 1053342 h 6074863"/>
                  <a:gd name="connsiteX1222" fmla="*/ 1580903 w 8026033"/>
                  <a:gd name="connsiteY1222" fmla="*/ 1013946 h 6074863"/>
                  <a:gd name="connsiteX1223" fmla="*/ 1584843 w 8026033"/>
                  <a:gd name="connsiteY1223" fmla="*/ 986369 h 6074863"/>
                  <a:gd name="connsiteX1224" fmla="*/ 1580903 w 8026033"/>
                  <a:gd name="connsiteY1224" fmla="*/ 974550 h 6074863"/>
                  <a:gd name="connsiteX1225" fmla="*/ 1580903 w 8026033"/>
                  <a:gd name="connsiteY1225" fmla="*/ 962732 h 6074863"/>
                  <a:gd name="connsiteX1226" fmla="*/ 1588783 w 8026033"/>
                  <a:gd name="connsiteY1226" fmla="*/ 966671 h 6074863"/>
                  <a:gd name="connsiteX1227" fmla="*/ 1580903 w 8026033"/>
                  <a:gd name="connsiteY1227" fmla="*/ 935155 h 6074863"/>
                  <a:gd name="connsiteX1228" fmla="*/ 1592722 w 8026033"/>
                  <a:gd name="connsiteY1228" fmla="*/ 931215 h 6074863"/>
                  <a:gd name="connsiteX1229" fmla="*/ 1584843 w 8026033"/>
                  <a:gd name="connsiteY1229" fmla="*/ 923336 h 6074863"/>
                  <a:gd name="connsiteX1230" fmla="*/ 1604541 w 8026033"/>
                  <a:gd name="connsiteY1230" fmla="*/ 919396 h 6074863"/>
                  <a:gd name="connsiteX1231" fmla="*/ 1600601 w 8026033"/>
                  <a:gd name="connsiteY1231" fmla="*/ 915457 h 6074863"/>
                  <a:gd name="connsiteX1232" fmla="*/ 1624239 w 8026033"/>
                  <a:gd name="connsiteY1232" fmla="*/ 903638 h 6074863"/>
                  <a:gd name="connsiteX1233" fmla="*/ 1647876 w 8026033"/>
                  <a:gd name="connsiteY1233" fmla="*/ 895759 h 6074863"/>
                  <a:gd name="connsiteX1234" fmla="*/ 1643936 w 8026033"/>
                  <a:gd name="connsiteY1234" fmla="*/ 903638 h 6074863"/>
                  <a:gd name="connsiteX1235" fmla="*/ 1655755 w 8026033"/>
                  <a:gd name="connsiteY1235" fmla="*/ 891819 h 6074863"/>
                  <a:gd name="connsiteX1236" fmla="*/ 1647876 w 8026033"/>
                  <a:gd name="connsiteY1236" fmla="*/ 887880 h 6074863"/>
                  <a:gd name="connsiteX1237" fmla="*/ 1655755 w 8026033"/>
                  <a:gd name="connsiteY1237" fmla="*/ 880001 h 6074863"/>
                  <a:gd name="connsiteX1238" fmla="*/ 1663634 w 8026033"/>
                  <a:gd name="connsiteY1238" fmla="*/ 876061 h 6074863"/>
                  <a:gd name="connsiteX1239" fmla="*/ 1659694 w 8026033"/>
                  <a:gd name="connsiteY1239" fmla="*/ 876061 h 6074863"/>
                  <a:gd name="connsiteX1240" fmla="*/ 1679392 w 8026033"/>
                  <a:gd name="connsiteY1240" fmla="*/ 868182 h 6074863"/>
                  <a:gd name="connsiteX1241" fmla="*/ 1651815 w 8026033"/>
                  <a:gd name="connsiteY1241" fmla="*/ 840605 h 6074863"/>
                  <a:gd name="connsiteX1242" fmla="*/ 1655755 w 8026033"/>
                  <a:gd name="connsiteY1242" fmla="*/ 840605 h 6074863"/>
                  <a:gd name="connsiteX1243" fmla="*/ 1651815 w 8026033"/>
                  <a:gd name="connsiteY1243" fmla="*/ 836665 h 6074863"/>
                  <a:gd name="connsiteX1244" fmla="*/ 1655755 w 8026033"/>
                  <a:gd name="connsiteY1244" fmla="*/ 836665 h 6074863"/>
                  <a:gd name="connsiteX1245" fmla="*/ 1643936 w 8026033"/>
                  <a:gd name="connsiteY1245" fmla="*/ 824847 h 6074863"/>
                  <a:gd name="connsiteX1246" fmla="*/ 1647876 w 8026033"/>
                  <a:gd name="connsiteY1246" fmla="*/ 832726 h 6074863"/>
                  <a:gd name="connsiteX1247" fmla="*/ 1636057 w 8026033"/>
                  <a:gd name="connsiteY1247" fmla="*/ 820907 h 6074863"/>
                  <a:gd name="connsiteX1248" fmla="*/ 1608481 w 8026033"/>
                  <a:gd name="connsiteY1248" fmla="*/ 816968 h 6074863"/>
                  <a:gd name="connsiteX1249" fmla="*/ 1600601 w 8026033"/>
                  <a:gd name="connsiteY1249" fmla="*/ 781511 h 6074863"/>
                  <a:gd name="connsiteX1250" fmla="*/ 1604541 w 8026033"/>
                  <a:gd name="connsiteY1250" fmla="*/ 765753 h 6074863"/>
                  <a:gd name="connsiteX1251" fmla="*/ 1612420 w 8026033"/>
                  <a:gd name="connsiteY1251" fmla="*/ 769693 h 6074863"/>
                  <a:gd name="connsiteX1252" fmla="*/ 1616360 w 8026033"/>
                  <a:gd name="connsiteY1252" fmla="*/ 738176 h 6074863"/>
                  <a:gd name="connsiteX1253" fmla="*/ 1608481 w 8026033"/>
                  <a:gd name="connsiteY1253" fmla="*/ 726358 h 6074863"/>
                  <a:gd name="connsiteX1254" fmla="*/ 1628178 w 8026033"/>
                  <a:gd name="connsiteY1254" fmla="*/ 710599 h 6074863"/>
                  <a:gd name="connsiteX1255" fmla="*/ 1651815 w 8026033"/>
                  <a:gd name="connsiteY1255" fmla="*/ 698781 h 6074863"/>
                  <a:gd name="connsiteX1256" fmla="*/ 1643936 w 8026033"/>
                  <a:gd name="connsiteY1256" fmla="*/ 698781 h 6074863"/>
                  <a:gd name="connsiteX1257" fmla="*/ 1663634 w 8026033"/>
                  <a:gd name="connsiteY1257" fmla="*/ 690901 h 6074863"/>
                  <a:gd name="connsiteX1258" fmla="*/ 1679392 w 8026033"/>
                  <a:gd name="connsiteY1258" fmla="*/ 679083 h 6074863"/>
                  <a:gd name="connsiteX1259" fmla="*/ 1699090 w 8026033"/>
                  <a:gd name="connsiteY1259" fmla="*/ 671204 h 6074863"/>
                  <a:gd name="connsiteX1260" fmla="*/ 1762123 w 8026033"/>
                  <a:gd name="connsiteY1260" fmla="*/ 627868 h 6074863"/>
                  <a:gd name="connsiteX1261" fmla="*/ 1742426 w 8026033"/>
                  <a:gd name="connsiteY1261" fmla="*/ 616050 h 6074863"/>
                  <a:gd name="connsiteX1262" fmla="*/ 1738486 w 8026033"/>
                  <a:gd name="connsiteY1262" fmla="*/ 608171 h 6074863"/>
                  <a:gd name="connsiteX1263" fmla="*/ 1750305 w 8026033"/>
                  <a:gd name="connsiteY1263" fmla="*/ 580594 h 6074863"/>
                  <a:gd name="connsiteX1264" fmla="*/ 1781821 w 8026033"/>
                  <a:gd name="connsiteY1264" fmla="*/ 572714 h 6074863"/>
                  <a:gd name="connsiteX1265" fmla="*/ 1781821 w 8026033"/>
                  <a:gd name="connsiteY1265" fmla="*/ 568775 h 6074863"/>
                  <a:gd name="connsiteX1266" fmla="*/ 1777881 w 8026033"/>
                  <a:gd name="connsiteY1266" fmla="*/ 556956 h 6074863"/>
                  <a:gd name="connsiteX1267" fmla="*/ 1844855 w 8026033"/>
                  <a:gd name="connsiteY1267" fmla="*/ 556956 h 6074863"/>
                  <a:gd name="connsiteX1268" fmla="*/ 1884250 w 8026033"/>
                  <a:gd name="connsiteY1268" fmla="*/ 568775 h 6074863"/>
                  <a:gd name="connsiteX1269" fmla="*/ 1896068 w 8026033"/>
                  <a:gd name="connsiteY1269" fmla="*/ 592412 h 6074863"/>
                  <a:gd name="connsiteX1270" fmla="*/ 1888189 w 8026033"/>
                  <a:gd name="connsiteY1270" fmla="*/ 596352 h 6074863"/>
                  <a:gd name="connsiteX1271" fmla="*/ 1888189 w 8026033"/>
                  <a:gd name="connsiteY1271" fmla="*/ 600291 h 6074863"/>
                  <a:gd name="connsiteX1272" fmla="*/ 1821217 w 8026033"/>
                  <a:gd name="connsiteY1272" fmla="*/ 639687 h 6074863"/>
                  <a:gd name="connsiteX1273" fmla="*/ 1821217 w 8026033"/>
                  <a:gd name="connsiteY1273" fmla="*/ 643627 h 6074863"/>
                  <a:gd name="connsiteX1274" fmla="*/ 1793640 w 8026033"/>
                  <a:gd name="connsiteY1274" fmla="*/ 647566 h 6074863"/>
                  <a:gd name="connsiteX1275" fmla="*/ 1801519 w 8026033"/>
                  <a:gd name="connsiteY1275" fmla="*/ 655445 h 6074863"/>
                  <a:gd name="connsiteX1276" fmla="*/ 1785761 w 8026033"/>
                  <a:gd name="connsiteY1276" fmla="*/ 671204 h 6074863"/>
                  <a:gd name="connsiteX1277" fmla="*/ 1770002 w 8026033"/>
                  <a:gd name="connsiteY1277" fmla="*/ 667264 h 6074863"/>
                  <a:gd name="connsiteX1278" fmla="*/ 1770002 w 8026033"/>
                  <a:gd name="connsiteY1278" fmla="*/ 671204 h 6074863"/>
                  <a:gd name="connsiteX1279" fmla="*/ 1777881 w 8026033"/>
                  <a:gd name="connsiteY1279" fmla="*/ 675143 h 6074863"/>
                  <a:gd name="connsiteX1280" fmla="*/ 1754244 w 8026033"/>
                  <a:gd name="connsiteY1280" fmla="*/ 671204 h 6074863"/>
                  <a:gd name="connsiteX1281" fmla="*/ 1734547 w 8026033"/>
                  <a:gd name="connsiteY1281" fmla="*/ 706660 h 6074863"/>
                  <a:gd name="connsiteX1282" fmla="*/ 1754244 w 8026033"/>
                  <a:gd name="connsiteY1282" fmla="*/ 749995 h 6074863"/>
                  <a:gd name="connsiteX1283" fmla="*/ 1750305 w 8026033"/>
                  <a:gd name="connsiteY1283" fmla="*/ 781511 h 6074863"/>
                  <a:gd name="connsiteX1284" fmla="*/ 1754244 w 8026033"/>
                  <a:gd name="connsiteY1284" fmla="*/ 813028 h 6074863"/>
                  <a:gd name="connsiteX1285" fmla="*/ 1770002 w 8026033"/>
                  <a:gd name="connsiteY1285" fmla="*/ 816968 h 6074863"/>
                  <a:gd name="connsiteX1286" fmla="*/ 1770002 w 8026033"/>
                  <a:gd name="connsiteY1286" fmla="*/ 809088 h 6074863"/>
                  <a:gd name="connsiteX1287" fmla="*/ 1777881 w 8026033"/>
                  <a:gd name="connsiteY1287" fmla="*/ 813028 h 6074863"/>
                  <a:gd name="connsiteX1288" fmla="*/ 1789700 w 8026033"/>
                  <a:gd name="connsiteY1288" fmla="*/ 820907 h 6074863"/>
                  <a:gd name="connsiteX1289" fmla="*/ 1777881 w 8026033"/>
                  <a:gd name="connsiteY1289" fmla="*/ 813028 h 6074863"/>
                  <a:gd name="connsiteX1290" fmla="*/ 1797579 w 8026033"/>
                  <a:gd name="connsiteY1290" fmla="*/ 820907 h 6074863"/>
                  <a:gd name="connsiteX1291" fmla="*/ 1785761 w 8026033"/>
                  <a:gd name="connsiteY1291" fmla="*/ 824847 h 6074863"/>
                  <a:gd name="connsiteX1292" fmla="*/ 1797579 w 8026033"/>
                  <a:gd name="connsiteY1292" fmla="*/ 824847 h 6074863"/>
                  <a:gd name="connsiteX1293" fmla="*/ 1805459 w 8026033"/>
                  <a:gd name="connsiteY1293" fmla="*/ 828786 h 6074863"/>
                  <a:gd name="connsiteX1294" fmla="*/ 1801519 w 8026033"/>
                  <a:gd name="connsiteY1294" fmla="*/ 832726 h 6074863"/>
                  <a:gd name="connsiteX1295" fmla="*/ 1805459 w 8026033"/>
                  <a:gd name="connsiteY1295" fmla="*/ 840605 h 6074863"/>
                  <a:gd name="connsiteX1296" fmla="*/ 1825157 w 8026033"/>
                  <a:gd name="connsiteY1296" fmla="*/ 844545 h 6074863"/>
                  <a:gd name="connsiteX1297" fmla="*/ 1821217 w 8026033"/>
                  <a:gd name="connsiteY1297" fmla="*/ 848484 h 6074863"/>
                  <a:gd name="connsiteX1298" fmla="*/ 1821217 w 8026033"/>
                  <a:gd name="connsiteY1298" fmla="*/ 852424 h 6074863"/>
                  <a:gd name="connsiteX1299" fmla="*/ 1840915 w 8026033"/>
                  <a:gd name="connsiteY1299" fmla="*/ 848484 h 6074863"/>
                  <a:gd name="connsiteX1300" fmla="*/ 1860613 w 8026033"/>
                  <a:gd name="connsiteY1300" fmla="*/ 844545 h 6074863"/>
                  <a:gd name="connsiteX1301" fmla="*/ 1880310 w 8026033"/>
                  <a:gd name="connsiteY1301" fmla="*/ 844545 h 6074863"/>
                  <a:gd name="connsiteX1302" fmla="*/ 1935464 w 8026033"/>
                  <a:gd name="connsiteY1302" fmla="*/ 832726 h 6074863"/>
                  <a:gd name="connsiteX1303" fmla="*/ 1978800 w 8026033"/>
                  <a:gd name="connsiteY1303" fmla="*/ 816968 h 6074863"/>
                  <a:gd name="connsiteX1304" fmla="*/ 2006376 w 8026033"/>
                  <a:gd name="connsiteY1304" fmla="*/ 816968 h 6074863"/>
                  <a:gd name="connsiteX1305" fmla="*/ 2037893 w 8026033"/>
                  <a:gd name="connsiteY1305" fmla="*/ 809088 h 6074863"/>
                  <a:gd name="connsiteX1306" fmla="*/ 2037893 w 8026033"/>
                  <a:gd name="connsiteY1306" fmla="*/ 816968 h 6074863"/>
                  <a:gd name="connsiteX1307" fmla="*/ 2030014 w 8026033"/>
                  <a:gd name="connsiteY1307" fmla="*/ 816968 h 6074863"/>
                  <a:gd name="connsiteX1308" fmla="*/ 2073349 w 8026033"/>
                  <a:gd name="connsiteY1308" fmla="*/ 836665 h 6074863"/>
                  <a:gd name="connsiteX1309" fmla="*/ 2104866 w 8026033"/>
                  <a:gd name="connsiteY1309" fmla="*/ 848484 h 6074863"/>
                  <a:gd name="connsiteX1310" fmla="*/ 2061531 w 8026033"/>
                  <a:gd name="connsiteY1310" fmla="*/ 848484 h 6074863"/>
                  <a:gd name="connsiteX1311" fmla="*/ 2026074 w 8026033"/>
                  <a:gd name="connsiteY1311" fmla="*/ 856363 h 6074863"/>
                  <a:gd name="connsiteX1312" fmla="*/ 2026074 w 8026033"/>
                  <a:gd name="connsiteY1312" fmla="*/ 872122 h 6074863"/>
                  <a:gd name="connsiteX1313" fmla="*/ 1994558 w 8026033"/>
                  <a:gd name="connsiteY1313" fmla="*/ 872122 h 6074863"/>
                  <a:gd name="connsiteX1314" fmla="*/ 1923646 w 8026033"/>
                  <a:gd name="connsiteY1314" fmla="*/ 860303 h 6074863"/>
                  <a:gd name="connsiteX1315" fmla="*/ 1896068 w 8026033"/>
                  <a:gd name="connsiteY1315" fmla="*/ 868182 h 6074863"/>
                  <a:gd name="connsiteX1316" fmla="*/ 1864552 w 8026033"/>
                  <a:gd name="connsiteY1316" fmla="*/ 872122 h 6074863"/>
                  <a:gd name="connsiteX1317" fmla="*/ 1868492 w 8026033"/>
                  <a:gd name="connsiteY1317" fmla="*/ 880001 h 6074863"/>
                  <a:gd name="connsiteX1318" fmla="*/ 1844855 w 8026033"/>
                  <a:gd name="connsiteY1318" fmla="*/ 899698 h 6074863"/>
                  <a:gd name="connsiteX1319" fmla="*/ 1852734 w 8026033"/>
                  <a:gd name="connsiteY1319" fmla="*/ 895759 h 6074863"/>
                  <a:gd name="connsiteX1320" fmla="*/ 1852734 w 8026033"/>
                  <a:gd name="connsiteY1320" fmla="*/ 919396 h 6074863"/>
                  <a:gd name="connsiteX1321" fmla="*/ 1872431 w 8026033"/>
                  <a:gd name="connsiteY1321" fmla="*/ 931215 h 6074863"/>
                  <a:gd name="connsiteX1322" fmla="*/ 1896068 w 8026033"/>
                  <a:gd name="connsiteY1322" fmla="*/ 927275 h 6074863"/>
                  <a:gd name="connsiteX1323" fmla="*/ 1892129 w 8026033"/>
                  <a:gd name="connsiteY1323" fmla="*/ 958792 h 6074863"/>
                  <a:gd name="connsiteX1324" fmla="*/ 1892129 w 8026033"/>
                  <a:gd name="connsiteY1324" fmla="*/ 990309 h 6074863"/>
                  <a:gd name="connsiteX1325" fmla="*/ 1860613 w 8026033"/>
                  <a:gd name="connsiteY1325" fmla="*/ 990309 h 6074863"/>
                  <a:gd name="connsiteX1326" fmla="*/ 1817277 w 8026033"/>
                  <a:gd name="connsiteY1326" fmla="*/ 958792 h 6074863"/>
                  <a:gd name="connsiteX1327" fmla="*/ 1789700 w 8026033"/>
                  <a:gd name="connsiteY1327" fmla="*/ 970611 h 6074863"/>
                  <a:gd name="connsiteX1328" fmla="*/ 1777881 w 8026033"/>
                  <a:gd name="connsiteY1328" fmla="*/ 998188 h 6074863"/>
                  <a:gd name="connsiteX1329" fmla="*/ 1777881 w 8026033"/>
                  <a:gd name="connsiteY1329" fmla="*/ 1084858 h 6074863"/>
                  <a:gd name="connsiteX1330" fmla="*/ 1762123 w 8026033"/>
                  <a:gd name="connsiteY1330" fmla="*/ 1100616 h 6074863"/>
                  <a:gd name="connsiteX1331" fmla="*/ 1742426 w 8026033"/>
                  <a:gd name="connsiteY1331" fmla="*/ 1108496 h 6074863"/>
                  <a:gd name="connsiteX1332" fmla="*/ 1710909 w 8026033"/>
                  <a:gd name="connsiteY1332" fmla="*/ 1136073 h 6074863"/>
                  <a:gd name="connsiteX1333" fmla="*/ 1726668 w 8026033"/>
                  <a:gd name="connsiteY1333" fmla="*/ 1128193 h 6074863"/>
                  <a:gd name="connsiteX1334" fmla="*/ 1726668 w 8026033"/>
                  <a:gd name="connsiteY1334" fmla="*/ 1124254 h 6074863"/>
                  <a:gd name="connsiteX1335" fmla="*/ 1679392 w 8026033"/>
                  <a:gd name="connsiteY1335" fmla="*/ 1112435 h 6074863"/>
                  <a:gd name="connsiteX1336" fmla="*/ 1691211 w 8026033"/>
                  <a:gd name="connsiteY1336" fmla="*/ 1116375 h 6074863"/>
                  <a:gd name="connsiteX1337" fmla="*/ 1691211 w 8026033"/>
                  <a:gd name="connsiteY1337" fmla="*/ 1112435 h 6074863"/>
                  <a:gd name="connsiteX1338" fmla="*/ 1624239 w 8026033"/>
                  <a:gd name="connsiteY1338" fmla="*/ 1108496 h 6074863"/>
                  <a:gd name="connsiteX1339" fmla="*/ 1588783 w 8026033"/>
                  <a:gd name="connsiteY1339" fmla="*/ 1128193 h 6074863"/>
                  <a:gd name="connsiteX1340" fmla="*/ 1549387 w 8026033"/>
                  <a:gd name="connsiteY1340" fmla="*/ 1140012 h 6074863"/>
                  <a:gd name="connsiteX1341" fmla="*/ 1502112 w 8026033"/>
                  <a:gd name="connsiteY1341" fmla="*/ 1147891 h 6074863"/>
                  <a:gd name="connsiteX1342" fmla="*/ 1470596 w 8026033"/>
                  <a:gd name="connsiteY1342" fmla="*/ 1136073 h 6074863"/>
                  <a:gd name="connsiteX1343" fmla="*/ 1486354 w 8026033"/>
                  <a:gd name="connsiteY1343" fmla="*/ 1136073 h 6074863"/>
                  <a:gd name="connsiteX1344" fmla="*/ 1482414 w 8026033"/>
                  <a:gd name="connsiteY1344" fmla="*/ 1120314 h 6074863"/>
                  <a:gd name="connsiteX1345" fmla="*/ 1470596 w 8026033"/>
                  <a:gd name="connsiteY1345" fmla="*/ 1112435 h 6074863"/>
                  <a:gd name="connsiteX1346" fmla="*/ 1466656 w 8026033"/>
                  <a:gd name="connsiteY1346" fmla="*/ 1120314 h 6074863"/>
                  <a:gd name="connsiteX1347" fmla="*/ 1458777 w 8026033"/>
                  <a:gd name="connsiteY1347" fmla="*/ 1120314 h 6074863"/>
                  <a:gd name="connsiteX1348" fmla="*/ 1462716 w 8026033"/>
                  <a:gd name="connsiteY1348" fmla="*/ 1132133 h 6074863"/>
                  <a:gd name="connsiteX1349" fmla="*/ 1419381 w 8026033"/>
                  <a:gd name="connsiteY1349" fmla="*/ 1140012 h 6074863"/>
                  <a:gd name="connsiteX1350" fmla="*/ 1395744 w 8026033"/>
                  <a:gd name="connsiteY1350" fmla="*/ 1147891 h 6074863"/>
                  <a:gd name="connsiteX1351" fmla="*/ 1368167 w 8026033"/>
                  <a:gd name="connsiteY1351" fmla="*/ 1147891 h 6074863"/>
                  <a:gd name="connsiteX1352" fmla="*/ 1387865 w 8026033"/>
                  <a:gd name="connsiteY1352" fmla="*/ 1128193 h 6074863"/>
                  <a:gd name="connsiteX1353" fmla="*/ 1372107 w 8026033"/>
                  <a:gd name="connsiteY1353" fmla="*/ 1120314 h 6074863"/>
                  <a:gd name="connsiteX1354" fmla="*/ 1376046 w 8026033"/>
                  <a:gd name="connsiteY1354" fmla="*/ 1124254 h 6074863"/>
                  <a:gd name="connsiteX1355" fmla="*/ 1340590 w 8026033"/>
                  <a:gd name="connsiteY1355" fmla="*/ 1124254 h 6074863"/>
                  <a:gd name="connsiteX1356" fmla="*/ 1332711 w 8026033"/>
                  <a:gd name="connsiteY1356" fmla="*/ 1120314 h 6074863"/>
                  <a:gd name="connsiteX1357" fmla="*/ 1324831 w 8026033"/>
                  <a:gd name="connsiteY1357" fmla="*/ 1100616 h 6074863"/>
                  <a:gd name="connsiteX1358" fmla="*/ 1336650 w 8026033"/>
                  <a:gd name="connsiteY1358" fmla="*/ 1100616 h 6074863"/>
                  <a:gd name="connsiteX1359" fmla="*/ 1313013 w 8026033"/>
                  <a:gd name="connsiteY1359" fmla="*/ 1092737 h 6074863"/>
                  <a:gd name="connsiteX1360" fmla="*/ 1320892 w 8026033"/>
                  <a:gd name="connsiteY1360" fmla="*/ 1084858 h 6074863"/>
                  <a:gd name="connsiteX1361" fmla="*/ 1320892 w 8026033"/>
                  <a:gd name="connsiteY1361" fmla="*/ 1069100 h 6074863"/>
                  <a:gd name="connsiteX1362" fmla="*/ 1336650 w 8026033"/>
                  <a:gd name="connsiteY1362" fmla="*/ 1084858 h 6074863"/>
                  <a:gd name="connsiteX1363" fmla="*/ 1352409 w 8026033"/>
                  <a:gd name="connsiteY1363" fmla="*/ 1092737 h 6074863"/>
                  <a:gd name="connsiteX1364" fmla="*/ 1352409 w 8026033"/>
                  <a:gd name="connsiteY1364" fmla="*/ 1092737 h 6074863"/>
                  <a:gd name="connsiteX1365" fmla="*/ 1364227 w 8026033"/>
                  <a:gd name="connsiteY1365" fmla="*/ 1096677 h 6074863"/>
                  <a:gd name="connsiteX1366" fmla="*/ 1368167 w 8026033"/>
                  <a:gd name="connsiteY1366" fmla="*/ 1108496 h 6074863"/>
                  <a:gd name="connsiteX1367" fmla="*/ 1372107 w 8026033"/>
                  <a:gd name="connsiteY1367" fmla="*/ 1084858 h 6074863"/>
                  <a:gd name="connsiteX1368" fmla="*/ 1364227 w 8026033"/>
                  <a:gd name="connsiteY1368" fmla="*/ 1096677 h 6074863"/>
                  <a:gd name="connsiteX1369" fmla="*/ 1364227 w 8026033"/>
                  <a:gd name="connsiteY1369" fmla="*/ 1069100 h 6074863"/>
                  <a:gd name="connsiteX1370" fmla="*/ 1360288 w 8026033"/>
                  <a:gd name="connsiteY1370" fmla="*/ 1057281 h 6074863"/>
                  <a:gd name="connsiteX1371" fmla="*/ 1356348 w 8026033"/>
                  <a:gd name="connsiteY1371" fmla="*/ 1069100 h 6074863"/>
                  <a:gd name="connsiteX1372" fmla="*/ 1328771 w 8026033"/>
                  <a:gd name="connsiteY1372" fmla="*/ 1065160 h 6074863"/>
                  <a:gd name="connsiteX1373" fmla="*/ 1332711 w 8026033"/>
                  <a:gd name="connsiteY1373" fmla="*/ 1061221 h 6074863"/>
                  <a:gd name="connsiteX1374" fmla="*/ 1340590 w 8026033"/>
                  <a:gd name="connsiteY1374" fmla="*/ 1049402 h 6074863"/>
                  <a:gd name="connsiteX1375" fmla="*/ 1356348 w 8026033"/>
                  <a:gd name="connsiteY1375" fmla="*/ 1029704 h 6074863"/>
                  <a:gd name="connsiteX1376" fmla="*/ 1360288 w 8026033"/>
                  <a:gd name="connsiteY1376" fmla="*/ 1037583 h 6074863"/>
                  <a:gd name="connsiteX1377" fmla="*/ 1348469 w 8026033"/>
                  <a:gd name="connsiteY1377" fmla="*/ 1010006 h 6074863"/>
                  <a:gd name="connsiteX1378" fmla="*/ 1348469 w 8026033"/>
                  <a:gd name="connsiteY1378" fmla="*/ 1006067 h 6074863"/>
                  <a:gd name="connsiteX1379" fmla="*/ 1352409 w 8026033"/>
                  <a:gd name="connsiteY1379" fmla="*/ 1006067 h 6074863"/>
                  <a:gd name="connsiteX1380" fmla="*/ 1344529 w 8026033"/>
                  <a:gd name="connsiteY1380" fmla="*/ 990309 h 6074863"/>
                  <a:gd name="connsiteX1381" fmla="*/ 1360288 w 8026033"/>
                  <a:gd name="connsiteY1381" fmla="*/ 950913 h 6074863"/>
                  <a:gd name="connsiteX1382" fmla="*/ 1328771 w 8026033"/>
                  <a:gd name="connsiteY1382" fmla="*/ 966671 h 6074863"/>
                  <a:gd name="connsiteX1383" fmla="*/ 1305133 w 8026033"/>
                  <a:gd name="connsiteY1383" fmla="*/ 982429 h 6074863"/>
                  <a:gd name="connsiteX1384" fmla="*/ 1273617 w 8026033"/>
                  <a:gd name="connsiteY1384" fmla="*/ 1013946 h 6074863"/>
                  <a:gd name="connsiteX1385" fmla="*/ 1261799 w 8026033"/>
                  <a:gd name="connsiteY1385" fmla="*/ 1006067 h 6074863"/>
                  <a:gd name="connsiteX1386" fmla="*/ 1257859 w 8026033"/>
                  <a:gd name="connsiteY1386" fmla="*/ 1045462 h 6074863"/>
                  <a:gd name="connsiteX1387" fmla="*/ 1261799 w 8026033"/>
                  <a:gd name="connsiteY1387" fmla="*/ 1041523 h 6074863"/>
                  <a:gd name="connsiteX1388" fmla="*/ 1265738 w 8026033"/>
                  <a:gd name="connsiteY1388" fmla="*/ 1053342 h 6074863"/>
                  <a:gd name="connsiteX1389" fmla="*/ 1257859 w 8026033"/>
                  <a:gd name="connsiteY1389" fmla="*/ 1045462 h 6074863"/>
                  <a:gd name="connsiteX1390" fmla="*/ 1253920 w 8026033"/>
                  <a:gd name="connsiteY1390" fmla="*/ 1045462 h 6074863"/>
                  <a:gd name="connsiteX1391" fmla="*/ 1257859 w 8026033"/>
                  <a:gd name="connsiteY1391" fmla="*/ 1069100 h 6074863"/>
                  <a:gd name="connsiteX1392" fmla="*/ 1277557 w 8026033"/>
                  <a:gd name="connsiteY1392" fmla="*/ 1084858 h 6074863"/>
                  <a:gd name="connsiteX1393" fmla="*/ 1269678 w 8026033"/>
                  <a:gd name="connsiteY1393" fmla="*/ 1084858 h 6074863"/>
                  <a:gd name="connsiteX1394" fmla="*/ 1281496 w 8026033"/>
                  <a:gd name="connsiteY1394" fmla="*/ 1100616 h 6074863"/>
                  <a:gd name="connsiteX1395" fmla="*/ 1273617 w 8026033"/>
                  <a:gd name="connsiteY1395" fmla="*/ 1092737 h 6074863"/>
                  <a:gd name="connsiteX1396" fmla="*/ 1265738 w 8026033"/>
                  <a:gd name="connsiteY1396" fmla="*/ 1108496 h 6074863"/>
                  <a:gd name="connsiteX1397" fmla="*/ 1281496 w 8026033"/>
                  <a:gd name="connsiteY1397" fmla="*/ 1104556 h 6074863"/>
                  <a:gd name="connsiteX1398" fmla="*/ 1293315 w 8026033"/>
                  <a:gd name="connsiteY1398" fmla="*/ 1120314 h 6074863"/>
                  <a:gd name="connsiteX1399" fmla="*/ 1277557 w 8026033"/>
                  <a:gd name="connsiteY1399" fmla="*/ 1132133 h 6074863"/>
                  <a:gd name="connsiteX1400" fmla="*/ 1297254 w 8026033"/>
                  <a:gd name="connsiteY1400" fmla="*/ 1155770 h 6074863"/>
                  <a:gd name="connsiteX1401" fmla="*/ 1281496 w 8026033"/>
                  <a:gd name="connsiteY1401" fmla="*/ 1155770 h 6074863"/>
                  <a:gd name="connsiteX1402" fmla="*/ 1273617 w 8026033"/>
                  <a:gd name="connsiteY1402" fmla="*/ 1175468 h 6074863"/>
                  <a:gd name="connsiteX1403" fmla="*/ 1261799 w 8026033"/>
                  <a:gd name="connsiteY1403" fmla="*/ 1179408 h 6074863"/>
                  <a:gd name="connsiteX1404" fmla="*/ 1257859 w 8026033"/>
                  <a:gd name="connsiteY1404" fmla="*/ 1179408 h 6074863"/>
                  <a:gd name="connsiteX1405" fmla="*/ 1210584 w 8026033"/>
                  <a:gd name="connsiteY1405" fmla="*/ 1183347 h 6074863"/>
                  <a:gd name="connsiteX1406" fmla="*/ 1175128 w 8026033"/>
                  <a:gd name="connsiteY1406" fmla="*/ 1179408 h 6074863"/>
                  <a:gd name="connsiteX1407" fmla="*/ 1167249 w 8026033"/>
                  <a:gd name="connsiteY1407" fmla="*/ 1175468 h 6074863"/>
                  <a:gd name="connsiteX1408" fmla="*/ 1155430 w 8026033"/>
                  <a:gd name="connsiteY1408" fmla="*/ 1179408 h 6074863"/>
                  <a:gd name="connsiteX1409" fmla="*/ 1155430 w 8026033"/>
                  <a:gd name="connsiteY1409" fmla="*/ 1183347 h 6074863"/>
                  <a:gd name="connsiteX1410" fmla="*/ 1167249 w 8026033"/>
                  <a:gd name="connsiteY1410" fmla="*/ 1183347 h 6074863"/>
                  <a:gd name="connsiteX1411" fmla="*/ 1131793 w 8026033"/>
                  <a:gd name="connsiteY1411" fmla="*/ 1203045 h 6074863"/>
                  <a:gd name="connsiteX1412" fmla="*/ 1100276 w 8026033"/>
                  <a:gd name="connsiteY1412" fmla="*/ 1234562 h 6074863"/>
                  <a:gd name="connsiteX1413" fmla="*/ 1080578 w 8026033"/>
                  <a:gd name="connsiteY1413" fmla="*/ 1266078 h 6074863"/>
                  <a:gd name="connsiteX1414" fmla="*/ 1072699 w 8026033"/>
                  <a:gd name="connsiteY1414" fmla="*/ 1277897 h 6074863"/>
                  <a:gd name="connsiteX1415" fmla="*/ 1060881 w 8026033"/>
                  <a:gd name="connsiteY1415" fmla="*/ 1289715 h 6074863"/>
                  <a:gd name="connsiteX1416" fmla="*/ 1017546 w 8026033"/>
                  <a:gd name="connsiteY1416" fmla="*/ 1305474 h 6074863"/>
                  <a:gd name="connsiteX1417" fmla="*/ 974210 w 8026033"/>
                  <a:gd name="connsiteY1417" fmla="*/ 1329111 h 6074863"/>
                  <a:gd name="connsiteX1418" fmla="*/ 966331 w 8026033"/>
                  <a:gd name="connsiteY1418" fmla="*/ 1356688 h 6074863"/>
                  <a:gd name="connsiteX1419" fmla="*/ 938754 w 8026033"/>
                  <a:gd name="connsiteY1419" fmla="*/ 1372446 h 6074863"/>
                  <a:gd name="connsiteX1420" fmla="*/ 911177 w 8026033"/>
                  <a:gd name="connsiteY1420" fmla="*/ 1400023 h 6074863"/>
                  <a:gd name="connsiteX1421" fmla="*/ 879661 w 8026033"/>
                  <a:gd name="connsiteY1421" fmla="*/ 1403963 h 6074863"/>
                  <a:gd name="connsiteX1422" fmla="*/ 859963 w 8026033"/>
                  <a:gd name="connsiteY1422" fmla="*/ 1403963 h 6074863"/>
                  <a:gd name="connsiteX1423" fmla="*/ 852083 w 8026033"/>
                  <a:gd name="connsiteY1423" fmla="*/ 1392144 h 6074863"/>
                  <a:gd name="connsiteX1424" fmla="*/ 820567 w 8026033"/>
                  <a:gd name="connsiteY1424" fmla="*/ 1384265 h 6074863"/>
                  <a:gd name="connsiteX1425" fmla="*/ 828446 w 8026033"/>
                  <a:gd name="connsiteY1425" fmla="*/ 1407902 h 6074863"/>
                  <a:gd name="connsiteX1426" fmla="*/ 836325 w 8026033"/>
                  <a:gd name="connsiteY1426" fmla="*/ 1443359 h 6074863"/>
                  <a:gd name="connsiteX1427" fmla="*/ 816627 w 8026033"/>
                  <a:gd name="connsiteY1427" fmla="*/ 1439419 h 6074863"/>
                  <a:gd name="connsiteX1428" fmla="*/ 800869 w 8026033"/>
                  <a:gd name="connsiteY1428" fmla="*/ 1443359 h 6074863"/>
                  <a:gd name="connsiteX1429" fmla="*/ 769353 w 8026033"/>
                  <a:gd name="connsiteY1429" fmla="*/ 1431540 h 6074863"/>
                  <a:gd name="connsiteX1430" fmla="*/ 741776 w 8026033"/>
                  <a:gd name="connsiteY1430" fmla="*/ 1439419 h 6074863"/>
                  <a:gd name="connsiteX1431" fmla="*/ 710259 w 8026033"/>
                  <a:gd name="connsiteY1431" fmla="*/ 1443359 h 6074863"/>
                  <a:gd name="connsiteX1432" fmla="*/ 710259 w 8026033"/>
                  <a:gd name="connsiteY1432" fmla="*/ 1459117 h 6074863"/>
                  <a:gd name="connsiteX1433" fmla="*/ 698441 w 8026033"/>
                  <a:gd name="connsiteY1433" fmla="*/ 1463056 h 6074863"/>
                  <a:gd name="connsiteX1434" fmla="*/ 714199 w 8026033"/>
                  <a:gd name="connsiteY1434" fmla="*/ 1470936 h 6074863"/>
                  <a:gd name="connsiteX1435" fmla="*/ 690561 w 8026033"/>
                  <a:gd name="connsiteY1435" fmla="*/ 1474875 h 6074863"/>
                  <a:gd name="connsiteX1436" fmla="*/ 714199 w 8026033"/>
                  <a:gd name="connsiteY1436" fmla="*/ 1490633 h 6074863"/>
                  <a:gd name="connsiteX1437" fmla="*/ 718138 w 8026033"/>
                  <a:gd name="connsiteY1437" fmla="*/ 1490633 h 6074863"/>
                  <a:gd name="connsiteX1438" fmla="*/ 745715 w 8026033"/>
                  <a:gd name="connsiteY1438" fmla="*/ 1494573 h 6074863"/>
                  <a:gd name="connsiteX1439" fmla="*/ 765413 w 8026033"/>
                  <a:gd name="connsiteY1439" fmla="*/ 1502452 h 6074863"/>
                  <a:gd name="connsiteX1440" fmla="*/ 773292 w 8026033"/>
                  <a:gd name="connsiteY1440" fmla="*/ 1502452 h 6074863"/>
                  <a:gd name="connsiteX1441" fmla="*/ 792990 w 8026033"/>
                  <a:gd name="connsiteY1441" fmla="*/ 1506392 h 6074863"/>
                  <a:gd name="connsiteX1442" fmla="*/ 804809 w 8026033"/>
                  <a:gd name="connsiteY1442" fmla="*/ 1518210 h 6074863"/>
                  <a:gd name="connsiteX1443" fmla="*/ 800869 w 8026033"/>
                  <a:gd name="connsiteY1443" fmla="*/ 1526089 h 6074863"/>
                  <a:gd name="connsiteX1444" fmla="*/ 808748 w 8026033"/>
                  <a:gd name="connsiteY1444" fmla="*/ 1533969 h 6074863"/>
                  <a:gd name="connsiteX1445" fmla="*/ 796930 w 8026033"/>
                  <a:gd name="connsiteY1445" fmla="*/ 1530029 h 6074863"/>
                  <a:gd name="connsiteX1446" fmla="*/ 848144 w 8026033"/>
                  <a:gd name="connsiteY1446" fmla="*/ 1569425 h 6074863"/>
                  <a:gd name="connsiteX1447" fmla="*/ 848144 w 8026033"/>
                  <a:gd name="connsiteY1447" fmla="*/ 1597002 h 6074863"/>
                  <a:gd name="connsiteX1448" fmla="*/ 836325 w 8026033"/>
                  <a:gd name="connsiteY1448" fmla="*/ 1585183 h 6074863"/>
                  <a:gd name="connsiteX1449" fmla="*/ 840265 w 8026033"/>
                  <a:gd name="connsiteY1449" fmla="*/ 1597002 h 6074863"/>
                  <a:gd name="connsiteX1450" fmla="*/ 863902 w 8026033"/>
                  <a:gd name="connsiteY1450" fmla="*/ 1620639 h 6074863"/>
                  <a:gd name="connsiteX1451" fmla="*/ 848144 w 8026033"/>
                  <a:gd name="connsiteY1451" fmla="*/ 1608820 h 6074863"/>
                  <a:gd name="connsiteX1452" fmla="*/ 840265 w 8026033"/>
                  <a:gd name="connsiteY1452" fmla="*/ 1660035 h 6074863"/>
                  <a:gd name="connsiteX1453" fmla="*/ 808748 w 8026033"/>
                  <a:gd name="connsiteY1453" fmla="*/ 1727007 h 6074863"/>
                  <a:gd name="connsiteX1454" fmla="*/ 765413 w 8026033"/>
                  <a:gd name="connsiteY1454" fmla="*/ 1723068 h 6074863"/>
                  <a:gd name="connsiteX1455" fmla="*/ 753594 w 8026033"/>
                  <a:gd name="connsiteY1455" fmla="*/ 1727007 h 6074863"/>
                  <a:gd name="connsiteX1456" fmla="*/ 729957 w 8026033"/>
                  <a:gd name="connsiteY1456" fmla="*/ 1719128 h 6074863"/>
                  <a:gd name="connsiteX1457" fmla="*/ 678743 w 8026033"/>
                  <a:gd name="connsiteY1457" fmla="*/ 1723068 h 6074863"/>
                  <a:gd name="connsiteX1458" fmla="*/ 623589 w 8026033"/>
                  <a:gd name="connsiteY1458" fmla="*/ 1715189 h 6074863"/>
                  <a:gd name="connsiteX1459" fmla="*/ 552677 w 8026033"/>
                  <a:gd name="connsiteY1459" fmla="*/ 1703370 h 6074863"/>
                  <a:gd name="connsiteX1460" fmla="*/ 521160 w 8026033"/>
                  <a:gd name="connsiteY1460" fmla="*/ 1727007 h 6074863"/>
                  <a:gd name="connsiteX1461" fmla="*/ 477825 w 8026033"/>
                  <a:gd name="connsiteY1461" fmla="*/ 1754584 h 6074863"/>
                  <a:gd name="connsiteX1462" fmla="*/ 489643 w 8026033"/>
                  <a:gd name="connsiteY1462" fmla="*/ 1778222 h 6074863"/>
                  <a:gd name="connsiteX1463" fmla="*/ 497522 w 8026033"/>
                  <a:gd name="connsiteY1463" fmla="*/ 1770343 h 6074863"/>
                  <a:gd name="connsiteX1464" fmla="*/ 493583 w 8026033"/>
                  <a:gd name="connsiteY1464" fmla="*/ 1790040 h 6074863"/>
                  <a:gd name="connsiteX1465" fmla="*/ 501462 w 8026033"/>
                  <a:gd name="connsiteY1465" fmla="*/ 1790040 h 6074863"/>
                  <a:gd name="connsiteX1466" fmla="*/ 493583 w 8026033"/>
                  <a:gd name="connsiteY1466" fmla="*/ 1876711 h 6074863"/>
                  <a:gd name="connsiteX1467" fmla="*/ 458127 w 8026033"/>
                  <a:gd name="connsiteY1467" fmla="*/ 1947623 h 6074863"/>
                  <a:gd name="connsiteX1468" fmla="*/ 466006 w 8026033"/>
                  <a:gd name="connsiteY1468" fmla="*/ 1987019 h 6074863"/>
                  <a:gd name="connsiteX1469" fmla="*/ 462067 w 8026033"/>
                  <a:gd name="connsiteY1469" fmla="*/ 2002777 h 6074863"/>
                  <a:gd name="connsiteX1470" fmla="*/ 477825 w 8026033"/>
                  <a:gd name="connsiteY1470" fmla="*/ 2022475 h 6074863"/>
                  <a:gd name="connsiteX1471" fmla="*/ 469946 w 8026033"/>
                  <a:gd name="connsiteY1471" fmla="*/ 2081568 h 6074863"/>
                  <a:gd name="connsiteX1472" fmla="*/ 536918 w 8026033"/>
                  <a:gd name="connsiteY1472" fmla="*/ 2073689 h 6074863"/>
                  <a:gd name="connsiteX1473" fmla="*/ 564495 w 8026033"/>
                  <a:gd name="connsiteY1473" fmla="*/ 2065810 h 6074863"/>
                  <a:gd name="connsiteX1474" fmla="*/ 592072 w 8026033"/>
                  <a:gd name="connsiteY1474" fmla="*/ 2105206 h 6074863"/>
                  <a:gd name="connsiteX1475" fmla="*/ 627528 w 8026033"/>
                  <a:gd name="connsiteY1475" fmla="*/ 2128843 h 6074863"/>
                  <a:gd name="connsiteX1476" fmla="*/ 694501 w 8026033"/>
                  <a:gd name="connsiteY1476" fmla="*/ 2093387 h 6074863"/>
                  <a:gd name="connsiteX1477" fmla="*/ 753594 w 8026033"/>
                  <a:gd name="connsiteY1477" fmla="*/ 2093387 h 6074863"/>
                  <a:gd name="connsiteX1478" fmla="*/ 769353 w 8026033"/>
                  <a:gd name="connsiteY1478" fmla="*/ 2085508 h 6074863"/>
                  <a:gd name="connsiteX1479" fmla="*/ 789051 w 8026033"/>
                  <a:gd name="connsiteY1479" fmla="*/ 2081568 h 6074863"/>
                  <a:gd name="connsiteX1480" fmla="*/ 824507 w 8026033"/>
                  <a:gd name="connsiteY1480" fmla="*/ 2046112 h 6074863"/>
                  <a:gd name="connsiteX1481" fmla="*/ 844204 w 8026033"/>
                  <a:gd name="connsiteY1481" fmla="*/ 2034294 h 6074863"/>
                  <a:gd name="connsiteX1482" fmla="*/ 879661 w 8026033"/>
                  <a:gd name="connsiteY1482" fmla="*/ 1963381 h 6074863"/>
                  <a:gd name="connsiteX1483" fmla="*/ 883600 w 8026033"/>
                  <a:gd name="connsiteY1483" fmla="*/ 1912167 h 6074863"/>
                  <a:gd name="connsiteX1484" fmla="*/ 919056 w 8026033"/>
                  <a:gd name="connsiteY1484" fmla="*/ 1876711 h 6074863"/>
                  <a:gd name="connsiteX1485" fmla="*/ 922996 w 8026033"/>
                  <a:gd name="connsiteY1485" fmla="*/ 1864892 h 6074863"/>
                  <a:gd name="connsiteX1486" fmla="*/ 950573 w 8026033"/>
                  <a:gd name="connsiteY1486" fmla="*/ 1849134 h 6074863"/>
                  <a:gd name="connsiteX1487" fmla="*/ 978150 w 8026033"/>
                  <a:gd name="connsiteY1487" fmla="*/ 1841255 h 6074863"/>
                  <a:gd name="connsiteX1488" fmla="*/ 997848 w 8026033"/>
                  <a:gd name="connsiteY1488" fmla="*/ 1825497 h 6074863"/>
                  <a:gd name="connsiteX1489" fmla="*/ 1033304 w 8026033"/>
                  <a:gd name="connsiteY1489" fmla="*/ 1801859 h 6074863"/>
                  <a:gd name="connsiteX1490" fmla="*/ 1041183 w 8026033"/>
                  <a:gd name="connsiteY1490" fmla="*/ 1778222 h 6074863"/>
                  <a:gd name="connsiteX1491" fmla="*/ 1033304 w 8026033"/>
                  <a:gd name="connsiteY1491" fmla="*/ 1774282 h 6074863"/>
                  <a:gd name="connsiteX1492" fmla="*/ 1029364 w 8026033"/>
                  <a:gd name="connsiteY1492" fmla="*/ 1746705 h 6074863"/>
                  <a:gd name="connsiteX1493" fmla="*/ 1060881 w 8026033"/>
                  <a:gd name="connsiteY1493" fmla="*/ 1719128 h 6074863"/>
                  <a:gd name="connsiteX1494" fmla="*/ 1131793 w 8026033"/>
                  <a:gd name="connsiteY1494" fmla="*/ 1730947 h 6074863"/>
                  <a:gd name="connsiteX1495" fmla="*/ 1194826 w 8026033"/>
                  <a:gd name="connsiteY1495" fmla="*/ 1730947 h 6074863"/>
                  <a:gd name="connsiteX1496" fmla="*/ 1190886 w 8026033"/>
                  <a:gd name="connsiteY1496" fmla="*/ 1727007 h 6074863"/>
                  <a:gd name="connsiteX1497" fmla="*/ 1218463 w 8026033"/>
                  <a:gd name="connsiteY1497" fmla="*/ 1707310 h 6074863"/>
                  <a:gd name="connsiteX1498" fmla="*/ 1238161 w 8026033"/>
                  <a:gd name="connsiteY1498" fmla="*/ 1699430 h 6074863"/>
                  <a:gd name="connsiteX1499" fmla="*/ 1273617 w 8026033"/>
                  <a:gd name="connsiteY1499" fmla="*/ 1671853 h 6074863"/>
                  <a:gd name="connsiteX1500" fmla="*/ 1324831 w 8026033"/>
                  <a:gd name="connsiteY1500" fmla="*/ 1679733 h 6074863"/>
                  <a:gd name="connsiteX1501" fmla="*/ 1356348 w 8026033"/>
                  <a:gd name="connsiteY1501" fmla="*/ 1719128 h 6074863"/>
                  <a:gd name="connsiteX1502" fmla="*/ 1368167 w 8026033"/>
                  <a:gd name="connsiteY1502" fmla="*/ 1746705 h 6074863"/>
                  <a:gd name="connsiteX1503" fmla="*/ 1391804 w 8026033"/>
                  <a:gd name="connsiteY1503" fmla="*/ 1770343 h 6074863"/>
                  <a:gd name="connsiteX1504" fmla="*/ 1411502 w 8026033"/>
                  <a:gd name="connsiteY1504" fmla="*/ 1782161 h 6074863"/>
                  <a:gd name="connsiteX1505" fmla="*/ 1450898 w 8026033"/>
                  <a:gd name="connsiteY1505" fmla="*/ 1821557 h 6074863"/>
                  <a:gd name="connsiteX1506" fmla="*/ 1482414 w 8026033"/>
                  <a:gd name="connsiteY1506" fmla="*/ 1841255 h 6074863"/>
                  <a:gd name="connsiteX1507" fmla="*/ 1509991 w 8026033"/>
                  <a:gd name="connsiteY1507" fmla="*/ 1845194 h 6074863"/>
                  <a:gd name="connsiteX1508" fmla="*/ 1533628 w 8026033"/>
                  <a:gd name="connsiteY1508" fmla="*/ 1864892 h 6074863"/>
                  <a:gd name="connsiteX1509" fmla="*/ 1537568 w 8026033"/>
                  <a:gd name="connsiteY1509" fmla="*/ 1876711 h 6074863"/>
                  <a:gd name="connsiteX1510" fmla="*/ 1557266 w 8026033"/>
                  <a:gd name="connsiteY1510" fmla="*/ 1876711 h 6074863"/>
                  <a:gd name="connsiteX1511" fmla="*/ 1573024 w 8026033"/>
                  <a:gd name="connsiteY1511" fmla="*/ 1904288 h 6074863"/>
                  <a:gd name="connsiteX1512" fmla="*/ 1596662 w 8026033"/>
                  <a:gd name="connsiteY1512" fmla="*/ 1912167 h 6074863"/>
                  <a:gd name="connsiteX1513" fmla="*/ 1616360 w 8026033"/>
                  <a:gd name="connsiteY1513" fmla="*/ 1955502 h 6074863"/>
                  <a:gd name="connsiteX1514" fmla="*/ 1624239 w 8026033"/>
                  <a:gd name="connsiteY1514" fmla="*/ 1971260 h 6074863"/>
                  <a:gd name="connsiteX1515" fmla="*/ 1608481 w 8026033"/>
                  <a:gd name="connsiteY1515" fmla="*/ 1990958 h 6074863"/>
                  <a:gd name="connsiteX1516" fmla="*/ 1600601 w 8026033"/>
                  <a:gd name="connsiteY1516" fmla="*/ 2026414 h 6074863"/>
                  <a:gd name="connsiteX1517" fmla="*/ 1632118 w 8026033"/>
                  <a:gd name="connsiteY1517" fmla="*/ 2002777 h 6074863"/>
                  <a:gd name="connsiteX1518" fmla="*/ 1651815 w 8026033"/>
                  <a:gd name="connsiteY1518" fmla="*/ 1971260 h 6074863"/>
                  <a:gd name="connsiteX1519" fmla="*/ 1651815 w 8026033"/>
                  <a:gd name="connsiteY1519" fmla="*/ 1931865 h 6074863"/>
                  <a:gd name="connsiteX1520" fmla="*/ 1667574 w 8026033"/>
                  <a:gd name="connsiteY1520" fmla="*/ 1888530 h 6074863"/>
                  <a:gd name="connsiteX1521" fmla="*/ 1691211 w 8026033"/>
                  <a:gd name="connsiteY1521" fmla="*/ 1896409 h 6074863"/>
                  <a:gd name="connsiteX1522" fmla="*/ 1703030 w 8026033"/>
                  <a:gd name="connsiteY1522" fmla="*/ 1916107 h 6074863"/>
                  <a:gd name="connsiteX1523" fmla="*/ 1718788 w 8026033"/>
                  <a:gd name="connsiteY1523" fmla="*/ 1892469 h 6074863"/>
                  <a:gd name="connsiteX1524" fmla="*/ 1624239 w 8026033"/>
                  <a:gd name="connsiteY1524" fmla="*/ 1837315 h 6074863"/>
                  <a:gd name="connsiteX1525" fmla="*/ 1620299 w 8026033"/>
                  <a:gd name="connsiteY1525" fmla="*/ 1813678 h 6074863"/>
                  <a:gd name="connsiteX1526" fmla="*/ 1576964 w 8026033"/>
                  <a:gd name="connsiteY1526" fmla="*/ 1801859 h 6074863"/>
                  <a:gd name="connsiteX1527" fmla="*/ 1525749 w 8026033"/>
                  <a:gd name="connsiteY1527" fmla="*/ 1766403 h 6074863"/>
                  <a:gd name="connsiteX1528" fmla="*/ 1498173 w 8026033"/>
                  <a:gd name="connsiteY1528" fmla="*/ 1711249 h 6074863"/>
                  <a:gd name="connsiteX1529" fmla="*/ 1446958 w 8026033"/>
                  <a:gd name="connsiteY1529" fmla="*/ 1671853 h 6074863"/>
                  <a:gd name="connsiteX1530" fmla="*/ 1443018 w 8026033"/>
                  <a:gd name="connsiteY1530" fmla="*/ 1648216 h 6074863"/>
                  <a:gd name="connsiteX1531" fmla="*/ 1450898 w 8026033"/>
                  <a:gd name="connsiteY1531" fmla="*/ 1636397 h 6074863"/>
                  <a:gd name="connsiteX1532" fmla="*/ 1446958 w 8026033"/>
                  <a:gd name="connsiteY1532" fmla="*/ 1612760 h 6074863"/>
                  <a:gd name="connsiteX1533" fmla="*/ 1474535 w 8026033"/>
                  <a:gd name="connsiteY1533" fmla="*/ 1604881 h 6074863"/>
                  <a:gd name="connsiteX1534" fmla="*/ 1494233 w 8026033"/>
                  <a:gd name="connsiteY1534" fmla="*/ 1600941 h 6074863"/>
                  <a:gd name="connsiteX1535" fmla="*/ 1502112 w 8026033"/>
                  <a:gd name="connsiteY1535" fmla="*/ 1608820 h 6074863"/>
                  <a:gd name="connsiteX1536" fmla="*/ 1490294 w 8026033"/>
                  <a:gd name="connsiteY1536" fmla="*/ 1612760 h 6074863"/>
                  <a:gd name="connsiteX1537" fmla="*/ 1517870 w 8026033"/>
                  <a:gd name="connsiteY1537" fmla="*/ 1640337 h 6074863"/>
                  <a:gd name="connsiteX1538" fmla="*/ 1525749 w 8026033"/>
                  <a:gd name="connsiteY1538" fmla="*/ 1644276 h 6074863"/>
                  <a:gd name="connsiteX1539" fmla="*/ 1541507 w 8026033"/>
                  <a:gd name="connsiteY1539" fmla="*/ 1628518 h 6074863"/>
                  <a:gd name="connsiteX1540" fmla="*/ 1549387 w 8026033"/>
                  <a:gd name="connsiteY1540" fmla="*/ 1636397 h 6074863"/>
                  <a:gd name="connsiteX1541" fmla="*/ 1549387 w 8026033"/>
                  <a:gd name="connsiteY1541" fmla="*/ 1644276 h 6074863"/>
                  <a:gd name="connsiteX1542" fmla="*/ 1553326 w 8026033"/>
                  <a:gd name="connsiteY1542" fmla="*/ 1640337 h 6074863"/>
                  <a:gd name="connsiteX1543" fmla="*/ 1561205 w 8026033"/>
                  <a:gd name="connsiteY1543" fmla="*/ 1663974 h 6074863"/>
                  <a:gd name="connsiteX1544" fmla="*/ 1549387 w 8026033"/>
                  <a:gd name="connsiteY1544" fmla="*/ 1656095 h 6074863"/>
                  <a:gd name="connsiteX1545" fmla="*/ 1545447 w 8026033"/>
                  <a:gd name="connsiteY1545" fmla="*/ 1656095 h 6074863"/>
                  <a:gd name="connsiteX1546" fmla="*/ 1565145 w 8026033"/>
                  <a:gd name="connsiteY1546" fmla="*/ 1675793 h 6074863"/>
                  <a:gd name="connsiteX1547" fmla="*/ 1569085 w 8026033"/>
                  <a:gd name="connsiteY1547" fmla="*/ 1671853 h 6074863"/>
                  <a:gd name="connsiteX1548" fmla="*/ 1576964 w 8026033"/>
                  <a:gd name="connsiteY1548" fmla="*/ 1675793 h 6074863"/>
                  <a:gd name="connsiteX1549" fmla="*/ 1561205 w 8026033"/>
                  <a:gd name="connsiteY1549" fmla="*/ 1675793 h 6074863"/>
                  <a:gd name="connsiteX1550" fmla="*/ 1569085 w 8026033"/>
                  <a:gd name="connsiteY1550" fmla="*/ 1687612 h 6074863"/>
                  <a:gd name="connsiteX1551" fmla="*/ 1561205 w 8026033"/>
                  <a:gd name="connsiteY1551" fmla="*/ 1687612 h 6074863"/>
                  <a:gd name="connsiteX1552" fmla="*/ 1573024 w 8026033"/>
                  <a:gd name="connsiteY1552" fmla="*/ 1695491 h 6074863"/>
                  <a:gd name="connsiteX1553" fmla="*/ 1573024 w 8026033"/>
                  <a:gd name="connsiteY1553" fmla="*/ 1691551 h 6074863"/>
                  <a:gd name="connsiteX1554" fmla="*/ 1616360 w 8026033"/>
                  <a:gd name="connsiteY1554" fmla="*/ 1723068 h 6074863"/>
                  <a:gd name="connsiteX1555" fmla="*/ 1632118 w 8026033"/>
                  <a:gd name="connsiteY1555" fmla="*/ 1727007 h 6074863"/>
                  <a:gd name="connsiteX1556" fmla="*/ 1624239 w 8026033"/>
                  <a:gd name="connsiteY1556" fmla="*/ 1727007 h 6074863"/>
                  <a:gd name="connsiteX1557" fmla="*/ 1636057 w 8026033"/>
                  <a:gd name="connsiteY1557" fmla="*/ 1734886 h 6074863"/>
                  <a:gd name="connsiteX1558" fmla="*/ 1643936 w 8026033"/>
                  <a:gd name="connsiteY1558" fmla="*/ 1730947 h 6074863"/>
                  <a:gd name="connsiteX1559" fmla="*/ 1667574 w 8026033"/>
                  <a:gd name="connsiteY1559" fmla="*/ 1746705 h 6074863"/>
                  <a:gd name="connsiteX1560" fmla="*/ 1628178 w 8026033"/>
                  <a:gd name="connsiteY1560" fmla="*/ 1754584 h 6074863"/>
                  <a:gd name="connsiteX1561" fmla="*/ 1659694 w 8026033"/>
                  <a:gd name="connsiteY1561" fmla="*/ 1750645 h 6074863"/>
                  <a:gd name="connsiteX1562" fmla="*/ 1710909 w 8026033"/>
                  <a:gd name="connsiteY1562" fmla="*/ 1778222 h 6074863"/>
                  <a:gd name="connsiteX1563" fmla="*/ 1758184 w 8026033"/>
                  <a:gd name="connsiteY1563" fmla="*/ 1813678 h 6074863"/>
                  <a:gd name="connsiteX1564" fmla="*/ 1762123 w 8026033"/>
                  <a:gd name="connsiteY1564" fmla="*/ 1813678 h 6074863"/>
                  <a:gd name="connsiteX1565" fmla="*/ 1762123 w 8026033"/>
                  <a:gd name="connsiteY1565" fmla="*/ 1841255 h 6074863"/>
                  <a:gd name="connsiteX1566" fmla="*/ 1758184 w 8026033"/>
                  <a:gd name="connsiteY1566" fmla="*/ 1864892 h 6074863"/>
                  <a:gd name="connsiteX1567" fmla="*/ 1754244 w 8026033"/>
                  <a:gd name="connsiteY1567" fmla="*/ 1880650 h 6074863"/>
                  <a:gd name="connsiteX1568" fmla="*/ 1762123 w 8026033"/>
                  <a:gd name="connsiteY1568" fmla="*/ 1896409 h 6074863"/>
                  <a:gd name="connsiteX1569" fmla="*/ 1754244 w 8026033"/>
                  <a:gd name="connsiteY1569" fmla="*/ 1892469 h 6074863"/>
                  <a:gd name="connsiteX1570" fmla="*/ 1785761 w 8026033"/>
                  <a:gd name="connsiteY1570" fmla="*/ 1920046 h 6074863"/>
                  <a:gd name="connsiteX1571" fmla="*/ 1805459 w 8026033"/>
                  <a:gd name="connsiteY1571" fmla="*/ 1955502 h 6074863"/>
                  <a:gd name="connsiteX1572" fmla="*/ 1821217 w 8026033"/>
                  <a:gd name="connsiteY1572" fmla="*/ 1983079 h 6074863"/>
                  <a:gd name="connsiteX1573" fmla="*/ 1829096 w 8026033"/>
                  <a:gd name="connsiteY1573" fmla="*/ 1987019 h 6074863"/>
                  <a:gd name="connsiteX1574" fmla="*/ 1848794 w 8026033"/>
                  <a:gd name="connsiteY1574" fmla="*/ 2014596 h 6074863"/>
                  <a:gd name="connsiteX1575" fmla="*/ 1876371 w 8026033"/>
                  <a:gd name="connsiteY1575" fmla="*/ 2010656 h 6074863"/>
                  <a:gd name="connsiteX1576" fmla="*/ 1844855 w 8026033"/>
                  <a:gd name="connsiteY1576" fmla="*/ 2034294 h 6074863"/>
                  <a:gd name="connsiteX1577" fmla="*/ 1872431 w 8026033"/>
                  <a:gd name="connsiteY1577" fmla="*/ 2061871 h 6074863"/>
                  <a:gd name="connsiteX1578" fmla="*/ 1888189 w 8026033"/>
                  <a:gd name="connsiteY1578" fmla="*/ 2097327 h 6074863"/>
                  <a:gd name="connsiteX1579" fmla="*/ 1915766 w 8026033"/>
                  <a:gd name="connsiteY1579" fmla="*/ 2113085 h 6074863"/>
                  <a:gd name="connsiteX1580" fmla="*/ 1943344 w 8026033"/>
                  <a:gd name="connsiteY1580" fmla="*/ 2113085 h 6074863"/>
                  <a:gd name="connsiteX1581" fmla="*/ 1923646 w 8026033"/>
                  <a:gd name="connsiteY1581" fmla="*/ 2050052 h 6074863"/>
                  <a:gd name="connsiteX1582" fmla="*/ 1951223 w 8026033"/>
                  <a:gd name="connsiteY1582" fmla="*/ 2057931 h 6074863"/>
                  <a:gd name="connsiteX1583" fmla="*/ 1947283 w 8026033"/>
                  <a:gd name="connsiteY1583" fmla="*/ 2038233 h 6074863"/>
                  <a:gd name="connsiteX1584" fmla="*/ 1947283 w 8026033"/>
                  <a:gd name="connsiteY1584" fmla="*/ 2046112 h 6074863"/>
                  <a:gd name="connsiteX1585" fmla="*/ 1935464 w 8026033"/>
                  <a:gd name="connsiteY1585" fmla="*/ 2030354 h 6074863"/>
                  <a:gd name="connsiteX1586" fmla="*/ 1951223 w 8026033"/>
                  <a:gd name="connsiteY1586" fmla="*/ 2026414 h 6074863"/>
                  <a:gd name="connsiteX1587" fmla="*/ 1951223 w 8026033"/>
                  <a:gd name="connsiteY1587" fmla="*/ 2030354 h 6074863"/>
                  <a:gd name="connsiteX1588" fmla="*/ 1959102 w 8026033"/>
                  <a:gd name="connsiteY1588" fmla="*/ 2026414 h 6074863"/>
                  <a:gd name="connsiteX1589" fmla="*/ 1982739 w 8026033"/>
                  <a:gd name="connsiteY1589" fmla="*/ 2046112 h 6074863"/>
                  <a:gd name="connsiteX1590" fmla="*/ 1970921 w 8026033"/>
                  <a:gd name="connsiteY1590" fmla="*/ 2002777 h 6074863"/>
                  <a:gd name="connsiteX1591" fmla="*/ 1994558 w 8026033"/>
                  <a:gd name="connsiteY1591" fmla="*/ 2018535 h 6074863"/>
                  <a:gd name="connsiteX1592" fmla="*/ 2010316 w 8026033"/>
                  <a:gd name="connsiteY1592" fmla="*/ 2022475 h 6074863"/>
                  <a:gd name="connsiteX1593" fmla="*/ 1994558 w 8026033"/>
                  <a:gd name="connsiteY1593" fmla="*/ 2006717 h 6074863"/>
                  <a:gd name="connsiteX1594" fmla="*/ 1982739 w 8026033"/>
                  <a:gd name="connsiteY1594" fmla="*/ 1983079 h 6074863"/>
                  <a:gd name="connsiteX1595" fmla="*/ 1959102 w 8026033"/>
                  <a:gd name="connsiteY1595" fmla="*/ 1975200 h 6074863"/>
                  <a:gd name="connsiteX1596" fmla="*/ 1939404 w 8026033"/>
                  <a:gd name="connsiteY1596" fmla="*/ 1963381 h 6074863"/>
                  <a:gd name="connsiteX1597" fmla="*/ 1923646 w 8026033"/>
                  <a:gd name="connsiteY1597" fmla="*/ 1876711 h 6074863"/>
                  <a:gd name="connsiteX1598" fmla="*/ 1919706 w 8026033"/>
                  <a:gd name="connsiteY1598" fmla="*/ 1880650 h 6074863"/>
                  <a:gd name="connsiteX1599" fmla="*/ 1943344 w 8026033"/>
                  <a:gd name="connsiteY1599" fmla="*/ 1900348 h 6074863"/>
                  <a:gd name="connsiteX1600" fmla="*/ 1966981 w 8026033"/>
                  <a:gd name="connsiteY1600" fmla="*/ 1912167 h 6074863"/>
                  <a:gd name="connsiteX1601" fmla="*/ 1951223 w 8026033"/>
                  <a:gd name="connsiteY1601" fmla="*/ 1896409 h 6074863"/>
                  <a:gd name="connsiteX1602" fmla="*/ 1978800 w 8026033"/>
                  <a:gd name="connsiteY1602" fmla="*/ 1912167 h 6074863"/>
                  <a:gd name="connsiteX1603" fmla="*/ 1966981 w 8026033"/>
                  <a:gd name="connsiteY1603" fmla="*/ 1892469 h 6074863"/>
                  <a:gd name="connsiteX1604" fmla="*/ 1998497 w 8026033"/>
                  <a:gd name="connsiteY1604" fmla="*/ 1904288 h 6074863"/>
                  <a:gd name="connsiteX1605" fmla="*/ 1990618 w 8026033"/>
                  <a:gd name="connsiteY1605" fmla="*/ 1892469 h 6074863"/>
                  <a:gd name="connsiteX1606" fmla="*/ 1974860 w 8026033"/>
                  <a:gd name="connsiteY1606" fmla="*/ 1884590 h 6074863"/>
                  <a:gd name="connsiteX1607" fmla="*/ 1970921 w 8026033"/>
                  <a:gd name="connsiteY1607" fmla="*/ 1868832 h 6074863"/>
                  <a:gd name="connsiteX1608" fmla="*/ 1994558 w 8026033"/>
                  <a:gd name="connsiteY1608" fmla="*/ 1864892 h 6074863"/>
                  <a:gd name="connsiteX1609" fmla="*/ 2022135 w 8026033"/>
                  <a:gd name="connsiteY1609" fmla="*/ 1860953 h 6074863"/>
                  <a:gd name="connsiteX1610" fmla="*/ 2069410 w 8026033"/>
                  <a:gd name="connsiteY1610" fmla="*/ 1872771 h 6074863"/>
                  <a:gd name="connsiteX1611" fmla="*/ 2104866 w 8026033"/>
                  <a:gd name="connsiteY1611" fmla="*/ 1876711 h 6074863"/>
                  <a:gd name="connsiteX1612" fmla="*/ 2093047 w 8026033"/>
                  <a:gd name="connsiteY1612" fmla="*/ 1884590 h 6074863"/>
                  <a:gd name="connsiteX1613" fmla="*/ 2081228 w 8026033"/>
                  <a:gd name="connsiteY1613" fmla="*/ 1912167 h 6074863"/>
                  <a:gd name="connsiteX1614" fmla="*/ 2116684 w 8026033"/>
                  <a:gd name="connsiteY1614" fmla="*/ 1939744 h 6074863"/>
                  <a:gd name="connsiteX1615" fmla="*/ 2104866 w 8026033"/>
                  <a:gd name="connsiteY1615" fmla="*/ 1951563 h 6074863"/>
                  <a:gd name="connsiteX1616" fmla="*/ 2112745 w 8026033"/>
                  <a:gd name="connsiteY1616" fmla="*/ 1959442 h 6074863"/>
                  <a:gd name="connsiteX1617" fmla="*/ 2116684 w 8026033"/>
                  <a:gd name="connsiteY1617" fmla="*/ 1971260 h 6074863"/>
                  <a:gd name="connsiteX1618" fmla="*/ 2124563 w 8026033"/>
                  <a:gd name="connsiteY1618" fmla="*/ 1975200 h 6074863"/>
                  <a:gd name="connsiteX1619" fmla="*/ 2112745 w 8026033"/>
                  <a:gd name="connsiteY1619" fmla="*/ 1987019 h 6074863"/>
                  <a:gd name="connsiteX1620" fmla="*/ 2132442 w 8026033"/>
                  <a:gd name="connsiteY1620" fmla="*/ 2002777 h 6074863"/>
                  <a:gd name="connsiteX1621" fmla="*/ 2112745 w 8026033"/>
                  <a:gd name="connsiteY1621" fmla="*/ 2006717 h 6074863"/>
                  <a:gd name="connsiteX1622" fmla="*/ 2100926 w 8026033"/>
                  <a:gd name="connsiteY1622" fmla="*/ 1987019 h 6074863"/>
                  <a:gd name="connsiteX1623" fmla="*/ 2100926 w 8026033"/>
                  <a:gd name="connsiteY1623" fmla="*/ 2006717 h 6074863"/>
                  <a:gd name="connsiteX1624" fmla="*/ 2093047 w 8026033"/>
                  <a:gd name="connsiteY1624" fmla="*/ 2006717 h 6074863"/>
                  <a:gd name="connsiteX1625" fmla="*/ 2120624 w 8026033"/>
                  <a:gd name="connsiteY1625" fmla="*/ 2022475 h 6074863"/>
                  <a:gd name="connsiteX1626" fmla="*/ 2136382 w 8026033"/>
                  <a:gd name="connsiteY1626" fmla="*/ 2030354 h 6074863"/>
                  <a:gd name="connsiteX1627" fmla="*/ 2132442 w 8026033"/>
                  <a:gd name="connsiteY1627" fmla="*/ 2046112 h 6074863"/>
                  <a:gd name="connsiteX1628" fmla="*/ 2152140 w 8026033"/>
                  <a:gd name="connsiteY1628" fmla="*/ 2065810 h 6074863"/>
                  <a:gd name="connsiteX1629" fmla="*/ 2152140 w 8026033"/>
                  <a:gd name="connsiteY1629" fmla="*/ 2073689 h 6074863"/>
                  <a:gd name="connsiteX1630" fmla="*/ 2148201 w 8026033"/>
                  <a:gd name="connsiteY1630" fmla="*/ 2085508 h 6074863"/>
                  <a:gd name="connsiteX1631" fmla="*/ 2191536 w 8026033"/>
                  <a:gd name="connsiteY1631" fmla="*/ 2081568 h 6074863"/>
                  <a:gd name="connsiteX1632" fmla="*/ 2179718 w 8026033"/>
                  <a:gd name="connsiteY1632" fmla="*/ 2093387 h 6074863"/>
                  <a:gd name="connsiteX1633" fmla="*/ 2152140 w 8026033"/>
                  <a:gd name="connsiteY1633" fmla="*/ 2101266 h 6074863"/>
                  <a:gd name="connsiteX1634" fmla="*/ 2183657 w 8026033"/>
                  <a:gd name="connsiteY1634" fmla="*/ 2097327 h 6074863"/>
                  <a:gd name="connsiteX1635" fmla="*/ 2183657 w 8026033"/>
                  <a:gd name="connsiteY1635" fmla="*/ 2109145 h 6074863"/>
                  <a:gd name="connsiteX1636" fmla="*/ 2223053 w 8026033"/>
                  <a:gd name="connsiteY1636" fmla="*/ 2105206 h 6074863"/>
                  <a:gd name="connsiteX1637" fmla="*/ 2226992 w 8026033"/>
                  <a:gd name="connsiteY1637" fmla="*/ 2101266 h 6074863"/>
                  <a:gd name="connsiteX1638" fmla="*/ 2226992 w 8026033"/>
                  <a:gd name="connsiteY1638" fmla="*/ 2109145 h 6074863"/>
                  <a:gd name="connsiteX1639" fmla="*/ 2278207 w 8026033"/>
                  <a:gd name="connsiteY1639" fmla="*/ 2124904 h 6074863"/>
                  <a:gd name="connsiteX1640" fmla="*/ 2297905 w 8026033"/>
                  <a:gd name="connsiteY1640" fmla="*/ 2124904 h 6074863"/>
                  <a:gd name="connsiteX1641" fmla="*/ 2305784 w 8026033"/>
                  <a:gd name="connsiteY1641" fmla="*/ 2093387 h 6074863"/>
                  <a:gd name="connsiteX1642" fmla="*/ 2384575 w 8026033"/>
                  <a:gd name="connsiteY1642" fmla="*/ 2128843 h 6074863"/>
                  <a:gd name="connsiteX1643" fmla="*/ 2455487 w 8026033"/>
                  <a:gd name="connsiteY1643" fmla="*/ 2124904 h 6074863"/>
                  <a:gd name="connsiteX1644" fmla="*/ 2459427 w 8026033"/>
                  <a:gd name="connsiteY1644" fmla="*/ 2128843 h 6074863"/>
                  <a:gd name="connsiteX1645" fmla="*/ 2514581 w 8026033"/>
                  <a:gd name="connsiteY1645" fmla="*/ 2105206 h 6074863"/>
                  <a:gd name="connsiteX1646" fmla="*/ 2538218 w 8026033"/>
                  <a:gd name="connsiteY1646" fmla="*/ 2097327 h 6074863"/>
                  <a:gd name="connsiteX1647" fmla="*/ 2557916 w 8026033"/>
                  <a:gd name="connsiteY1647" fmla="*/ 2093387 h 6074863"/>
                  <a:gd name="connsiteX1648" fmla="*/ 2546097 w 8026033"/>
                  <a:gd name="connsiteY1648" fmla="*/ 2113085 h 6074863"/>
                  <a:gd name="connsiteX1649" fmla="*/ 2550037 w 8026033"/>
                  <a:gd name="connsiteY1649" fmla="*/ 2140662 h 6074863"/>
                  <a:gd name="connsiteX1650" fmla="*/ 2553976 w 8026033"/>
                  <a:gd name="connsiteY1650" fmla="*/ 2183997 h 6074863"/>
                  <a:gd name="connsiteX1651" fmla="*/ 2550037 w 8026033"/>
                  <a:gd name="connsiteY1651" fmla="*/ 2227332 h 6074863"/>
                  <a:gd name="connsiteX1652" fmla="*/ 2526399 w 8026033"/>
                  <a:gd name="connsiteY1652" fmla="*/ 2298245 h 6074863"/>
                  <a:gd name="connsiteX1653" fmla="*/ 2514581 w 8026033"/>
                  <a:gd name="connsiteY1653" fmla="*/ 2349459 h 6074863"/>
                  <a:gd name="connsiteX1654" fmla="*/ 2494883 w 8026033"/>
                  <a:gd name="connsiteY1654" fmla="*/ 2400673 h 6074863"/>
                  <a:gd name="connsiteX1655" fmla="*/ 2490943 w 8026033"/>
                  <a:gd name="connsiteY1655" fmla="*/ 2392794 h 6074863"/>
                  <a:gd name="connsiteX1656" fmla="*/ 2443669 w 8026033"/>
                  <a:gd name="connsiteY1656" fmla="*/ 2408552 h 6074863"/>
                  <a:gd name="connsiteX1657" fmla="*/ 2396394 w 8026033"/>
                  <a:gd name="connsiteY1657" fmla="*/ 2396734 h 6074863"/>
                  <a:gd name="connsiteX1658" fmla="*/ 2392454 w 8026033"/>
                  <a:gd name="connsiteY1658" fmla="*/ 2408552 h 6074863"/>
                  <a:gd name="connsiteX1659" fmla="*/ 2380635 w 8026033"/>
                  <a:gd name="connsiteY1659" fmla="*/ 2388854 h 6074863"/>
                  <a:gd name="connsiteX1660" fmla="*/ 2392454 w 8026033"/>
                  <a:gd name="connsiteY1660" fmla="*/ 2400673 h 6074863"/>
                  <a:gd name="connsiteX1661" fmla="*/ 2392454 w 8026033"/>
                  <a:gd name="connsiteY1661" fmla="*/ 2396734 h 6074863"/>
                  <a:gd name="connsiteX1662" fmla="*/ 2368816 w 8026033"/>
                  <a:gd name="connsiteY1662" fmla="*/ 2384915 h 6074863"/>
                  <a:gd name="connsiteX1663" fmla="*/ 2333361 w 8026033"/>
                  <a:gd name="connsiteY1663" fmla="*/ 2380975 h 6074863"/>
                  <a:gd name="connsiteX1664" fmla="*/ 2333361 w 8026033"/>
                  <a:gd name="connsiteY1664" fmla="*/ 2380975 h 6074863"/>
                  <a:gd name="connsiteX1665" fmla="*/ 2329421 w 8026033"/>
                  <a:gd name="connsiteY1665" fmla="*/ 2380975 h 6074863"/>
                  <a:gd name="connsiteX1666" fmla="*/ 2305784 w 8026033"/>
                  <a:gd name="connsiteY1666" fmla="*/ 2384915 h 6074863"/>
                  <a:gd name="connsiteX1667" fmla="*/ 2282146 w 8026033"/>
                  <a:gd name="connsiteY1667" fmla="*/ 2400673 h 6074863"/>
                  <a:gd name="connsiteX1668" fmla="*/ 2207295 w 8026033"/>
                  <a:gd name="connsiteY1668" fmla="*/ 2408552 h 6074863"/>
                  <a:gd name="connsiteX1669" fmla="*/ 2183657 w 8026033"/>
                  <a:gd name="connsiteY1669" fmla="*/ 2400673 h 6074863"/>
                  <a:gd name="connsiteX1670" fmla="*/ 2167899 w 8026033"/>
                  <a:gd name="connsiteY1670" fmla="*/ 2400673 h 6074863"/>
                  <a:gd name="connsiteX1671" fmla="*/ 2156080 w 8026033"/>
                  <a:gd name="connsiteY1671" fmla="*/ 2392794 h 6074863"/>
                  <a:gd name="connsiteX1672" fmla="*/ 2065470 w 8026033"/>
                  <a:gd name="connsiteY1672" fmla="*/ 2384915 h 6074863"/>
                  <a:gd name="connsiteX1673" fmla="*/ 2041833 w 8026033"/>
                  <a:gd name="connsiteY1673" fmla="*/ 2357338 h 6074863"/>
                  <a:gd name="connsiteX1674" fmla="*/ 1963042 w 8026033"/>
                  <a:gd name="connsiteY1674" fmla="*/ 2341580 h 6074863"/>
                  <a:gd name="connsiteX1675" fmla="*/ 1955162 w 8026033"/>
                  <a:gd name="connsiteY1675" fmla="*/ 2321882 h 6074863"/>
                  <a:gd name="connsiteX1676" fmla="*/ 1919706 w 8026033"/>
                  <a:gd name="connsiteY1676" fmla="*/ 2306124 h 6074863"/>
                  <a:gd name="connsiteX1677" fmla="*/ 1848794 w 8026033"/>
                  <a:gd name="connsiteY1677" fmla="*/ 2317942 h 6074863"/>
                  <a:gd name="connsiteX1678" fmla="*/ 1809398 w 8026033"/>
                  <a:gd name="connsiteY1678" fmla="*/ 2377036 h 6074863"/>
                  <a:gd name="connsiteX1679" fmla="*/ 1821217 w 8026033"/>
                  <a:gd name="connsiteY1679" fmla="*/ 2412492 h 6074863"/>
                  <a:gd name="connsiteX1680" fmla="*/ 1785761 w 8026033"/>
                  <a:gd name="connsiteY1680" fmla="*/ 2451888 h 6074863"/>
                  <a:gd name="connsiteX1681" fmla="*/ 1718788 w 8026033"/>
                  <a:gd name="connsiteY1681" fmla="*/ 2420371 h 6074863"/>
                  <a:gd name="connsiteX1682" fmla="*/ 1636057 w 8026033"/>
                  <a:gd name="connsiteY1682" fmla="*/ 2400673 h 6074863"/>
                  <a:gd name="connsiteX1683" fmla="*/ 1596662 w 8026033"/>
                  <a:gd name="connsiteY1683" fmla="*/ 2345519 h 6074863"/>
                  <a:gd name="connsiteX1684" fmla="*/ 1565145 w 8026033"/>
                  <a:gd name="connsiteY1684" fmla="*/ 2333701 h 6074863"/>
                  <a:gd name="connsiteX1685" fmla="*/ 1533628 w 8026033"/>
                  <a:gd name="connsiteY1685" fmla="*/ 2317942 h 6074863"/>
                  <a:gd name="connsiteX1686" fmla="*/ 1502112 w 8026033"/>
                  <a:gd name="connsiteY1686" fmla="*/ 2310063 h 6074863"/>
                  <a:gd name="connsiteX1687" fmla="*/ 1458777 w 8026033"/>
                  <a:gd name="connsiteY1687" fmla="*/ 2314003 h 6074863"/>
                  <a:gd name="connsiteX1688" fmla="*/ 1407562 w 8026033"/>
                  <a:gd name="connsiteY1688" fmla="*/ 2290365 h 6074863"/>
                  <a:gd name="connsiteX1689" fmla="*/ 1403623 w 8026033"/>
                  <a:gd name="connsiteY1689" fmla="*/ 2270668 h 6074863"/>
                  <a:gd name="connsiteX1690" fmla="*/ 1387865 w 8026033"/>
                  <a:gd name="connsiteY1690" fmla="*/ 2274607 h 6074863"/>
                  <a:gd name="connsiteX1691" fmla="*/ 1376046 w 8026033"/>
                  <a:gd name="connsiteY1691" fmla="*/ 2262788 h 6074863"/>
                  <a:gd name="connsiteX1692" fmla="*/ 1356348 w 8026033"/>
                  <a:gd name="connsiteY1692" fmla="*/ 2235211 h 6074863"/>
                  <a:gd name="connsiteX1693" fmla="*/ 1395744 w 8026033"/>
                  <a:gd name="connsiteY1693" fmla="*/ 2199755 h 6074863"/>
                  <a:gd name="connsiteX1694" fmla="*/ 1403623 w 8026033"/>
                  <a:gd name="connsiteY1694" fmla="*/ 2156420 h 6074863"/>
                  <a:gd name="connsiteX1695" fmla="*/ 1379986 w 8026033"/>
                  <a:gd name="connsiteY1695" fmla="*/ 2128843 h 6074863"/>
                  <a:gd name="connsiteX1696" fmla="*/ 1403623 w 8026033"/>
                  <a:gd name="connsiteY1696" fmla="*/ 2089447 h 6074863"/>
                  <a:gd name="connsiteX1697" fmla="*/ 1368167 w 8026033"/>
                  <a:gd name="connsiteY1697" fmla="*/ 2089447 h 6074863"/>
                  <a:gd name="connsiteX1698" fmla="*/ 1332711 w 8026033"/>
                  <a:gd name="connsiteY1698" fmla="*/ 2061871 h 6074863"/>
                  <a:gd name="connsiteX1699" fmla="*/ 1293315 w 8026033"/>
                  <a:gd name="connsiteY1699" fmla="*/ 2081568 h 6074863"/>
                  <a:gd name="connsiteX1700" fmla="*/ 1253920 w 8026033"/>
                  <a:gd name="connsiteY1700" fmla="*/ 2085508 h 6074863"/>
                  <a:gd name="connsiteX1701" fmla="*/ 1257859 w 8026033"/>
                  <a:gd name="connsiteY1701" fmla="*/ 2081568 h 6074863"/>
                  <a:gd name="connsiteX1702" fmla="*/ 1230282 w 8026033"/>
                  <a:gd name="connsiteY1702" fmla="*/ 2077629 h 6074863"/>
                  <a:gd name="connsiteX1703" fmla="*/ 1186947 w 8026033"/>
                  <a:gd name="connsiteY1703" fmla="*/ 2073689 h 6074863"/>
                  <a:gd name="connsiteX1704" fmla="*/ 1179067 w 8026033"/>
                  <a:gd name="connsiteY1704" fmla="*/ 2081568 h 6074863"/>
                  <a:gd name="connsiteX1705" fmla="*/ 1159370 w 8026033"/>
                  <a:gd name="connsiteY1705" fmla="*/ 2085508 h 6074863"/>
                  <a:gd name="connsiteX1706" fmla="*/ 1123914 w 8026033"/>
                  <a:gd name="connsiteY1706" fmla="*/ 2085508 h 6074863"/>
                  <a:gd name="connsiteX1707" fmla="*/ 1041183 w 8026033"/>
                  <a:gd name="connsiteY1707" fmla="*/ 2089447 h 6074863"/>
                  <a:gd name="connsiteX1708" fmla="*/ 1009666 w 8026033"/>
                  <a:gd name="connsiteY1708" fmla="*/ 2097327 h 6074863"/>
                  <a:gd name="connsiteX1709" fmla="*/ 934814 w 8026033"/>
                  <a:gd name="connsiteY1709" fmla="*/ 2109145 h 6074863"/>
                  <a:gd name="connsiteX1710" fmla="*/ 891479 w 8026033"/>
                  <a:gd name="connsiteY1710" fmla="*/ 2140662 h 6074863"/>
                  <a:gd name="connsiteX1711" fmla="*/ 875721 w 8026033"/>
                  <a:gd name="connsiteY1711" fmla="*/ 2136722 h 6074863"/>
                  <a:gd name="connsiteX1712" fmla="*/ 863902 w 8026033"/>
                  <a:gd name="connsiteY1712" fmla="*/ 2144601 h 6074863"/>
                  <a:gd name="connsiteX1713" fmla="*/ 832386 w 8026033"/>
                  <a:gd name="connsiteY1713" fmla="*/ 2160360 h 6074863"/>
                  <a:gd name="connsiteX1714" fmla="*/ 796930 w 8026033"/>
                  <a:gd name="connsiteY1714" fmla="*/ 2180058 h 6074863"/>
                  <a:gd name="connsiteX1715" fmla="*/ 761474 w 8026033"/>
                  <a:gd name="connsiteY1715" fmla="*/ 2176118 h 6074863"/>
                  <a:gd name="connsiteX1716" fmla="*/ 753594 w 8026033"/>
                  <a:gd name="connsiteY1716" fmla="*/ 2164299 h 6074863"/>
                  <a:gd name="connsiteX1717" fmla="*/ 741776 w 8026033"/>
                  <a:gd name="connsiteY1717" fmla="*/ 2172178 h 6074863"/>
                  <a:gd name="connsiteX1718" fmla="*/ 718138 w 8026033"/>
                  <a:gd name="connsiteY1718" fmla="*/ 2172178 h 6074863"/>
                  <a:gd name="connsiteX1719" fmla="*/ 662985 w 8026033"/>
                  <a:gd name="connsiteY1719" fmla="*/ 2168239 h 6074863"/>
                  <a:gd name="connsiteX1720" fmla="*/ 639347 w 8026033"/>
                  <a:gd name="connsiteY1720" fmla="*/ 2136722 h 6074863"/>
                  <a:gd name="connsiteX1721" fmla="*/ 611770 w 8026033"/>
                  <a:gd name="connsiteY1721" fmla="*/ 2152481 h 6074863"/>
                  <a:gd name="connsiteX1722" fmla="*/ 564495 w 8026033"/>
                  <a:gd name="connsiteY1722" fmla="*/ 2243091 h 6074863"/>
                  <a:gd name="connsiteX1723" fmla="*/ 509341 w 8026033"/>
                  <a:gd name="connsiteY1723" fmla="*/ 2274607 h 6074863"/>
                  <a:gd name="connsiteX1724" fmla="*/ 458127 w 8026033"/>
                  <a:gd name="connsiteY1724" fmla="*/ 2314003 h 6074863"/>
                  <a:gd name="connsiteX1725" fmla="*/ 434490 w 8026033"/>
                  <a:gd name="connsiteY1725" fmla="*/ 2365217 h 6074863"/>
                  <a:gd name="connsiteX1726" fmla="*/ 418731 w 8026033"/>
                  <a:gd name="connsiteY1726" fmla="*/ 2416432 h 6074863"/>
                  <a:gd name="connsiteX1727" fmla="*/ 418731 w 8026033"/>
                  <a:gd name="connsiteY1727" fmla="*/ 2436129 h 6074863"/>
                  <a:gd name="connsiteX1728" fmla="*/ 426611 w 8026033"/>
                  <a:gd name="connsiteY1728" fmla="*/ 2455827 h 6074863"/>
                  <a:gd name="connsiteX1729" fmla="*/ 395094 w 8026033"/>
                  <a:gd name="connsiteY1729" fmla="*/ 2507041 h 6074863"/>
                  <a:gd name="connsiteX1730" fmla="*/ 280846 w 8026033"/>
                  <a:gd name="connsiteY1730" fmla="*/ 2577954 h 6074863"/>
                  <a:gd name="connsiteX1731" fmla="*/ 237511 w 8026033"/>
                  <a:gd name="connsiteY1731" fmla="*/ 2625228 h 6074863"/>
                  <a:gd name="connsiteX1732" fmla="*/ 198116 w 8026033"/>
                  <a:gd name="connsiteY1732" fmla="*/ 2664624 h 6074863"/>
                  <a:gd name="connsiteX1733" fmla="*/ 162659 w 8026033"/>
                  <a:gd name="connsiteY1733" fmla="*/ 2723718 h 6074863"/>
                  <a:gd name="connsiteX1734" fmla="*/ 142961 w 8026033"/>
                  <a:gd name="connsiteY1734" fmla="*/ 2770993 h 6074863"/>
                  <a:gd name="connsiteX1735" fmla="*/ 99627 w 8026033"/>
                  <a:gd name="connsiteY1735" fmla="*/ 2814328 h 6074863"/>
                  <a:gd name="connsiteX1736" fmla="*/ 107506 w 8026033"/>
                  <a:gd name="connsiteY1736" fmla="*/ 2806449 h 6074863"/>
                  <a:gd name="connsiteX1737" fmla="*/ 87808 w 8026033"/>
                  <a:gd name="connsiteY1737" fmla="*/ 2841905 h 6074863"/>
                  <a:gd name="connsiteX1738" fmla="*/ 72050 w 8026033"/>
                  <a:gd name="connsiteY1738" fmla="*/ 2885240 h 6074863"/>
                  <a:gd name="connsiteX1739" fmla="*/ 40533 w 8026033"/>
                  <a:gd name="connsiteY1739" fmla="*/ 2979789 h 6074863"/>
                  <a:gd name="connsiteX1740" fmla="*/ 44472 w 8026033"/>
                  <a:gd name="connsiteY1740" fmla="*/ 2979789 h 6074863"/>
                  <a:gd name="connsiteX1741" fmla="*/ 48412 w 8026033"/>
                  <a:gd name="connsiteY1741" fmla="*/ 2960092 h 6074863"/>
                  <a:gd name="connsiteX1742" fmla="*/ 68110 w 8026033"/>
                  <a:gd name="connsiteY1742" fmla="*/ 2991608 h 6074863"/>
                  <a:gd name="connsiteX1743" fmla="*/ 72050 w 8026033"/>
                  <a:gd name="connsiteY1743" fmla="*/ 2983729 h 6074863"/>
                  <a:gd name="connsiteX1744" fmla="*/ 75989 w 8026033"/>
                  <a:gd name="connsiteY1744" fmla="*/ 3038883 h 6074863"/>
                  <a:gd name="connsiteX1745" fmla="*/ 79929 w 8026033"/>
                  <a:gd name="connsiteY1745" fmla="*/ 3023125 h 6074863"/>
                  <a:gd name="connsiteX1746" fmla="*/ 72050 w 8026033"/>
                  <a:gd name="connsiteY1746" fmla="*/ 3050702 h 6074863"/>
                  <a:gd name="connsiteX1747" fmla="*/ 68110 w 8026033"/>
                  <a:gd name="connsiteY1747" fmla="*/ 3050702 h 6074863"/>
                  <a:gd name="connsiteX1748" fmla="*/ 83868 w 8026033"/>
                  <a:gd name="connsiteY1748" fmla="*/ 3094037 h 6074863"/>
                  <a:gd name="connsiteX1749" fmla="*/ 72050 w 8026033"/>
                  <a:gd name="connsiteY1749" fmla="*/ 3188586 h 6074863"/>
                  <a:gd name="connsiteX1750" fmla="*/ 52352 w 8026033"/>
                  <a:gd name="connsiteY1750" fmla="*/ 3263438 h 6074863"/>
                  <a:gd name="connsiteX1751" fmla="*/ 28714 w 8026033"/>
                  <a:gd name="connsiteY1751" fmla="*/ 3298894 h 6074863"/>
                  <a:gd name="connsiteX1752" fmla="*/ 9016 w 8026033"/>
                  <a:gd name="connsiteY1752" fmla="*/ 3318592 h 6074863"/>
                  <a:gd name="connsiteX1753" fmla="*/ 44472 w 8026033"/>
                  <a:gd name="connsiteY1753" fmla="*/ 3365867 h 6074863"/>
                  <a:gd name="connsiteX1754" fmla="*/ 56291 w 8026033"/>
                  <a:gd name="connsiteY1754" fmla="*/ 3361927 h 6074863"/>
                  <a:gd name="connsiteX1755" fmla="*/ 48412 w 8026033"/>
                  <a:gd name="connsiteY1755" fmla="*/ 3373746 h 6074863"/>
                  <a:gd name="connsiteX1756" fmla="*/ 52352 w 8026033"/>
                  <a:gd name="connsiteY1756" fmla="*/ 3381625 h 6074863"/>
                  <a:gd name="connsiteX1757" fmla="*/ 79929 w 8026033"/>
                  <a:gd name="connsiteY1757" fmla="*/ 3389504 h 6074863"/>
                  <a:gd name="connsiteX1758" fmla="*/ 52352 w 8026033"/>
                  <a:gd name="connsiteY1758" fmla="*/ 3397384 h 6074863"/>
                  <a:gd name="connsiteX1759" fmla="*/ 36593 w 8026033"/>
                  <a:gd name="connsiteY1759" fmla="*/ 3393444 h 6074863"/>
                  <a:gd name="connsiteX1760" fmla="*/ 40533 w 8026033"/>
                  <a:gd name="connsiteY1760" fmla="*/ 3440719 h 6074863"/>
                  <a:gd name="connsiteX1761" fmla="*/ 40533 w 8026033"/>
                  <a:gd name="connsiteY1761" fmla="*/ 3452537 h 6074863"/>
                  <a:gd name="connsiteX1762" fmla="*/ 48412 w 8026033"/>
                  <a:gd name="connsiteY1762" fmla="*/ 3456477 h 6074863"/>
                  <a:gd name="connsiteX1763" fmla="*/ 68110 w 8026033"/>
                  <a:gd name="connsiteY1763" fmla="*/ 3456477 h 6074863"/>
                  <a:gd name="connsiteX1764" fmla="*/ 64170 w 8026033"/>
                  <a:gd name="connsiteY1764" fmla="*/ 3484054 h 6074863"/>
                  <a:gd name="connsiteX1765" fmla="*/ 87808 w 8026033"/>
                  <a:gd name="connsiteY1765" fmla="*/ 3476175 h 6074863"/>
                  <a:gd name="connsiteX1766" fmla="*/ 79929 w 8026033"/>
                  <a:gd name="connsiteY1766" fmla="*/ 3491933 h 6074863"/>
                  <a:gd name="connsiteX1767" fmla="*/ 115385 w 8026033"/>
                  <a:gd name="connsiteY1767" fmla="*/ 3480114 h 6074863"/>
                  <a:gd name="connsiteX1768" fmla="*/ 111445 w 8026033"/>
                  <a:gd name="connsiteY1768" fmla="*/ 3499812 h 6074863"/>
                  <a:gd name="connsiteX1769" fmla="*/ 111445 w 8026033"/>
                  <a:gd name="connsiteY1769" fmla="*/ 3515571 h 6074863"/>
                  <a:gd name="connsiteX1770" fmla="*/ 107506 w 8026033"/>
                  <a:gd name="connsiteY1770" fmla="*/ 3515571 h 6074863"/>
                  <a:gd name="connsiteX1771" fmla="*/ 115385 w 8026033"/>
                  <a:gd name="connsiteY1771" fmla="*/ 3523450 h 6074863"/>
                  <a:gd name="connsiteX1772" fmla="*/ 115385 w 8026033"/>
                  <a:gd name="connsiteY1772" fmla="*/ 3519510 h 6074863"/>
                  <a:gd name="connsiteX1773" fmla="*/ 131143 w 8026033"/>
                  <a:gd name="connsiteY1773" fmla="*/ 3543147 h 6074863"/>
                  <a:gd name="connsiteX1774" fmla="*/ 139022 w 8026033"/>
                  <a:gd name="connsiteY1774" fmla="*/ 3531329 h 6074863"/>
                  <a:gd name="connsiteX1775" fmla="*/ 139022 w 8026033"/>
                  <a:gd name="connsiteY1775" fmla="*/ 3551026 h 6074863"/>
                  <a:gd name="connsiteX1776" fmla="*/ 142961 w 8026033"/>
                  <a:gd name="connsiteY1776" fmla="*/ 3543147 h 6074863"/>
                  <a:gd name="connsiteX1777" fmla="*/ 146901 w 8026033"/>
                  <a:gd name="connsiteY1777" fmla="*/ 3543147 h 6074863"/>
                  <a:gd name="connsiteX1778" fmla="*/ 139022 w 8026033"/>
                  <a:gd name="connsiteY1778" fmla="*/ 3558906 h 6074863"/>
                  <a:gd name="connsiteX1779" fmla="*/ 146901 w 8026033"/>
                  <a:gd name="connsiteY1779" fmla="*/ 3558906 h 6074863"/>
                  <a:gd name="connsiteX1780" fmla="*/ 174478 w 8026033"/>
                  <a:gd name="connsiteY1780" fmla="*/ 3578604 h 6074863"/>
                  <a:gd name="connsiteX1781" fmla="*/ 186297 w 8026033"/>
                  <a:gd name="connsiteY1781" fmla="*/ 3594362 h 6074863"/>
                  <a:gd name="connsiteX1782" fmla="*/ 182357 w 8026033"/>
                  <a:gd name="connsiteY1782" fmla="*/ 3598301 h 6074863"/>
                  <a:gd name="connsiteX1783" fmla="*/ 190237 w 8026033"/>
                  <a:gd name="connsiteY1783" fmla="*/ 3598301 h 6074863"/>
                  <a:gd name="connsiteX1784" fmla="*/ 198116 w 8026033"/>
                  <a:gd name="connsiteY1784" fmla="*/ 3621939 h 6074863"/>
                  <a:gd name="connsiteX1785" fmla="*/ 202055 w 8026033"/>
                  <a:gd name="connsiteY1785" fmla="*/ 3621939 h 6074863"/>
                  <a:gd name="connsiteX1786" fmla="*/ 202055 w 8026033"/>
                  <a:gd name="connsiteY1786" fmla="*/ 3641637 h 6074863"/>
                  <a:gd name="connsiteX1787" fmla="*/ 213874 w 8026033"/>
                  <a:gd name="connsiteY1787" fmla="*/ 3649516 h 6074863"/>
                  <a:gd name="connsiteX1788" fmla="*/ 209935 w 8026033"/>
                  <a:gd name="connsiteY1788" fmla="*/ 3669213 h 6074863"/>
                  <a:gd name="connsiteX1789" fmla="*/ 213874 w 8026033"/>
                  <a:gd name="connsiteY1789" fmla="*/ 3661334 h 6074863"/>
                  <a:gd name="connsiteX1790" fmla="*/ 221753 w 8026033"/>
                  <a:gd name="connsiteY1790" fmla="*/ 3665274 h 6074863"/>
                  <a:gd name="connsiteX1791" fmla="*/ 213874 w 8026033"/>
                  <a:gd name="connsiteY1791" fmla="*/ 3673153 h 6074863"/>
                  <a:gd name="connsiteX1792" fmla="*/ 205995 w 8026033"/>
                  <a:gd name="connsiteY1792" fmla="*/ 3669213 h 6074863"/>
                  <a:gd name="connsiteX1793" fmla="*/ 209935 w 8026033"/>
                  <a:gd name="connsiteY1793" fmla="*/ 3684972 h 6074863"/>
                  <a:gd name="connsiteX1794" fmla="*/ 221753 w 8026033"/>
                  <a:gd name="connsiteY1794" fmla="*/ 3700730 h 6074863"/>
                  <a:gd name="connsiteX1795" fmla="*/ 241451 w 8026033"/>
                  <a:gd name="connsiteY1795" fmla="*/ 3720428 h 6074863"/>
                  <a:gd name="connsiteX1796" fmla="*/ 221753 w 8026033"/>
                  <a:gd name="connsiteY1796" fmla="*/ 3724367 h 6074863"/>
                  <a:gd name="connsiteX1797" fmla="*/ 245390 w 8026033"/>
                  <a:gd name="connsiteY1797" fmla="*/ 3728307 h 6074863"/>
                  <a:gd name="connsiteX1798" fmla="*/ 245390 w 8026033"/>
                  <a:gd name="connsiteY1798" fmla="*/ 3728307 h 6074863"/>
                  <a:gd name="connsiteX1799" fmla="*/ 272967 w 8026033"/>
                  <a:gd name="connsiteY1799" fmla="*/ 3748005 h 6074863"/>
                  <a:gd name="connsiteX1800" fmla="*/ 316303 w 8026033"/>
                  <a:gd name="connsiteY1800" fmla="*/ 3779521 h 6074863"/>
                  <a:gd name="connsiteX1801" fmla="*/ 363577 w 8026033"/>
                  <a:gd name="connsiteY1801" fmla="*/ 3814978 h 6074863"/>
                  <a:gd name="connsiteX1802" fmla="*/ 430550 w 8026033"/>
                  <a:gd name="connsiteY1802" fmla="*/ 3874071 h 6074863"/>
                  <a:gd name="connsiteX1803" fmla="*/ 485704 w 8026033"/>
                  <a:gd name="connsiteY1803" fmla="*/ 3897708 h 6074863"/>
                  <a:gd name="connsiteX1804" fmla="*/ 532979 w 8026033"/>
                  <a:gd name="connsiteY1804" fmla="*/ 3878011 h 6074863"/>
                  <a:gd name="connsiteX1805" fmla="*/ 611770 w 8026033"/>
                  <a:gd name="connsiteY1805" fmla="*/ 3854373 h 6074863"/>
                  <a:gd name="connsiteX1806" fmla="*/ 662985 w 8026033"/>
                  <a:gd name="connsiteY1806" fmla="*/ 3850434 h 6074863"/>
                  <a:gd name="connsiteX1807" fmla="*/ 659045 w 8026033"/>
                  <a:gd name="connsiteY1807" fmla="*/ 3846494 h 6074863"/>
                  <a:gd name="connsiteX1808" fmla="*/ 698441 w 8026033"/>
                  <a:gd name="connsiteY1808" fmla="*/ 3846494 h 6074863"/>
                  <a:gd name="connsiteX1809" fmla="*/ 702380 w 8026033"/>
                  <a:gd name="connsiteY1809" fmla="*/ 3854373 h 6074863"/>
                  <a:gd name="connsiteX1810" fmla="*/ 702380 w 8026033"/>
                  <a:gd name="connsiteY1810" fmla="*/ 3854373 h 6074863"/>
                  <a:gd name="connsiteX1811" fmla="*/ 706320 w 8026033"/>
                  <a:gd name="connsiteY1811" fmla="*/ 3858313 h 6074863"/>
                  <a:gd name="connsiteX1812" fmla="*/ 710259 w 8026033"/>
                  <a:gd name="connsiteY1812" fmla="*/ 3862252 h 6074863"/>
                  <a:gd name="connsiteX1813" fmla="*/ 745715 w 8026033"/>
                  <a:gd name="connsiteY1813" fmla="*/ 3874071 h 6074863"/>
                  <a:gd name="connsiteX1814" fmla="*/ 777232 w 8026033"/>
                  <a:gd name="connsiteY1814" fmla="*/ 3874071 h 6074863"/>
                  <a:gd name="connsiteX1815" fmla="*/ 812688 w 8026033"/>
                  <a:gd name="connsiteY1815" fmla="*/ 3858313 h 6074863"/>
                  <a:gd name="connsiteX1816" fmla="*/ 852083 w 8026033"/>
                  <a:gd name="connsiteY1816" fmla="*/ 3838615 h 6074863"/>
                  <a:gd name="connsiteX1817" fmla="*/ 895419 w 8026033"/>
                  <a:gd name="connsiteY1817" fmla="*/ 3822857 h 6074863"/>
                  <a:gd name="connsiteX1818" fmla="*/ 942693 w 8026033"/>
                  <a:gd name="connsiteY1818" fmla="*/ 3799219 h 6074863"/>
                  <a:gd name="connsiteX1819" fmla="*/ 1033304 w 8026033"/>
                  <a:gd name="connsiteY1819" fmla="*/ 3791340 h 6074863"/>
                  <a:gd name="connsiteX1820" fmla="*/ 1092397 w 8026033"/>
                  <a:gd name="connsiteY1820" fmla="*/ 3803159 h 6074863"/>
                  <a:gd name="connsiteX1821" fmla="*/ 1123914 w 8026033"/>
                  <a:gd name="connsiteY1821" fmla="*/ 3834675 h 6074863"/>
                  <a:gd name="connsiteX1822" fmla="*/ 1123914 w 8026033"/>
                  <a:gd name="connsiteY1822" fmla="*/ 3838615 h 6074863"/>
                  <a:gd name="connsiteX1823" fmla="*/ 1116035 w 8026033"/>
                  <a:gd name="connsiteY1823" fmla="*/ 3842554 h 6074863"/>
                  <a:gd name="connsiteX1824" fmla="*/ 1135733 w 8026033"/>
                  <a:gd name="connsiteY1824" fmla="*/ 3842554 h 6074863"/>
                  <a:gd name="connsiteX1825" fmla="*/ 1127853 w 8026033"/>
                  <a:gd name="connsiteY1825" fmla="*/ 3858313 h 6074863"/>
                  <a:gd name="connsiteX1826" fmla="*/ 1131793 w 8026033"/>
                  <a:gd name="connsiteY1826" fmla="*/ 3858313 h 6074863"/>
                  <a:gd name="connsiteX1827" fmla="*/ 1131793 w 8026033"/>
                  <a:gd name="connsiteY1827" fmla="*/ 3874071 h 6074863"/>
                  <a:gd name="connsiteX1828" fmla="*/ 1143612 w 8026033"/>
                  <a:gd name="connsiteY1828" fmla="*/ 3897708 h 6074863"/>
                  <a:gd name="connsiteX1829" fmla="*/ 1171188 w 8026033"/>
                  <a:gd name="connsiteY1829" fmla="*/ 3905587 h 6074863"/>
                  <a:gd name="connsiteX1830" fmla="*/ 1186947 w 8026033"/>
                  <a:gd name="connsiteY1830" fmla="*/ 3905587 h 6074863"/>
                  <a:gd name="connsiteX1831" fmla="*/ 1186947 w 8026033"/>
                  <a:gd name="connsiteY1831" fmla="*/ 3909527 h 6074863"/>
                  <a:gd name="connsiteX1832" fmla="*/ 1194826 w 8026033"/>
                  <a:gd name="connsiteY1832" fmla="*/ 3901648 h 6074863"/>
                  <a:gd name="connsiteX1833" fmla="*/ 1198765 w 8026033"/>
                  <a:gd name="connsiteY1833" fmla="*/ 3909527 h 6074863"/>
                  <a:gd name="connsiteX1834" fmla="*/ 1202705 w 8026033"/>
                  <a:gd name="connsiteY1834" fmla="*/ 3901648 h 6074863"/>
                  <a:gd name="connsiteX1835" fmla="*/ 1210584 w 8026033"/>
                  <a:gd name="connsiteY1835" fmla="*/ 3909527 h 6074863"/>
                  <a:gd name="connsiteX1836" fmla="*/ 1210584 w 8026033"/>
                  <a:gd name="connsiteY1836" fmla="*/ 3901648 h 6074863"/>
                  <a:gd name="connsiteX1837" fmla="*/ 1218463 w 8026033"/>
                  <a:gd name="connsiteY1837" fmla="*/ 3893769 h 6074863"/>
                  <a:gd name="connsiteX1838" fmla="*/ 1242101 w 8026033"/>
                  <a:gd name="connsiteY1838" fmla="*/ 3897708 h 6074863"/>
                  <a:gd name="connsiteX1839" fmla="*/ 1222403 w 8026033"/>
                  <a:gd name="connsiteY1839" fmla="*/ 3893769 h 6074863"/>
                  <a:gd name="connsiteX1840" fmla="*/ 1218463 w 8026033"/>
                  <a:gd name="connsiteY1840" fmla="*/ 3905587 h 6074863"/>
                  <a:gd name="connsiteX1841" fmla="*/ 1273617 w 8026033"/>
                  <a:gd name="connsiteY1841" fmla="*/ 3878011 h 6074863"/>
                  <a:gd name="connsiteX1842" fmla="*/ 1293315 w 8026033"/>
                  <a:gd name="connsiteY1842" fmla="*/ 3897708 h 6074863"/>
                  <a:gd name="connsiteX1843" fmla="*/ 1293315 w 8026033"/>
                  <a:gd name="connsiteY1843" fmla="*/ 3889829 h 6074863"/>
                  <a:gd name="connsiteX1844" fmla="*/ 1301194 w 8026033"/>
                  <a:gd name="connsiteY1844" fmla="*/ 3889829 h 6074863"/>
                  <a:gd name="connsiteX1845" fmla="*/ 1309073 w 8026033"/>
                  <a:gd name="connsiteY1845" fmla="*/ 3913467 h 6074863"/>
                  <a:gd name="connsiteX1846" fmla="*/ 1324831 w 8026033"/>
                  <a:gd name="connsiteY1846" fmla="*/ 3925285 h 6074863"/>
                  <a:gd name="connsiteX1847" fmla="*/ 1332711 w 8026033"/>
                  <a:gd name="connsiteY1847" fmla="*/ 3917406 h 6074863"/>
                  <a:gd name="connsiteX1848" fmla="*/ 1336650 w 8026033"/>
                  <a:gd name="connsiteY1848" fmla="*/ 3917406 h 6074863"/>
                  <a:gd name="connsiteX1849" fmla="*/ 1332711 w 8026033"/>
                  <a:gd name="connsiteY1849" fmla="*/ 3921346 h 6074863"/>
                  <a:gd name="connsiteX1850" fmla="*/ 1340590 w 8026033"/>
                  <a:gd name="connsiteY1850" fmla="*/ 3921346 h 6074863"/>
                  <a:gd name="connsiteX1851" fmla="*/ 1332711 w 8026033"/>
                  <a:gd name="connsiteY1851" fmla="*/ 3933165 h 6074863"/>
                  <a:gd name="connsiteX1852" fmla="*/ 1340590 w 8026033"/>
                  <a:gd name="connsiteY1852" fmla="*/ 3941044 h 6074863"/>
                  <a:gd name="connsiteX1853" fmla="*/ 1352409 w 8026033"/>
                  <a:gd name="connsiteY1853" fmla="*/ 3964681 h 6074863"/>
                  <a:gd name="connsiteX1854" fmla="*/ 1348469 w 8026033"/>
                  <a:gd name="connsiteY1854" fmla="*/ 4000137 h 6074863"/>
                  <a:gd name="connsiteX1855" fmla="*/ 1348469 w 8026033"/>
                  <a:gd name="connsiteY1855" fmla="*/ 4023774 h 6074863"/>
                  <a:gd name="connsiteX1856" fmla="*/ 1340590 w 8026033"/>
                  <a:gd name="connsiteY1856" fmla="*/ 4051352 h 6074863"/>
                  <a:gd name="connsiteX1857" fmla="*/ 1344529 w 8026033"/>
                  <a:gd name="connsiteY1857" fmla="*/ 4082868 h 6074863"/>
                  <a:gd name="connsiteX1858" fmla="*/ 1340590 w 8026033"/>
                  <a:gd name="connsiteY1858" fmla="*/ 4110445 h 6074863"/>
                  <a:gd name="connsiteX1859" fmla="*/ 1328771 w 8026033"/>
                  <a:gd name="connsiteY1859" fmla="*/ 4118324 h 6074863"/>
                  <a:gd name="connsiteX1860" fmla="*/ 1352409 w 8026033"/>
                  <a:gd name="connsiteY1860" fmla="*/ 4134082 h 6074863"/>
                  <a:gd name="connsiteX1861" fmla="*/ 1348469 w 8026033"/>
                  <a:gd name="connsiteY1861" fmla="*/ 4138022 h 6074863"/>
                  <a:gd name="connsiteX1862" fmla="*/ 1328771 w 8026033"/>
                  <a:gd name="connsiteY1862" fmla="*/ 4126203 h 6074863"/>
                  <a:gd name="connsiteX1863" fmla="*/ 1320892 w 8026033"/>
                  <a:gd name="connsiteY1863" fmla="*/ 4141961 h 6074863"/>
                  <a:gd name="connsiteX1864" fmla="*/ 1309073 w 8026033"/>
                  <a:gd name="connsiteY1864" fmla="*/ 4181357 h 6074863"/>
                  <a:gd name="connsiteX1865" fmla="*/ 1305133 w 8026033"/>
                  <a:gd name="connsiteY1865" fmla="*/ 4173478 h 6074863"/>
                  <a:gd name="connsiteX1866" fmla="*/ 1301194 w 8026033"/>
                  <a:gd name="connsiteY1866" fmla="*/ 4181357 h 6074863"/>
                  <a:gd name="connsiteX1867" fmla="*/ 1297254 w 8026033"/>
                  <a:gd name="connsiteY1867" fmla="*/ 4169538 h 6074863"/>
                  <a:gd name="connsiteX1868" fmla="*/ 1309073 w 8026033"/>
                  <a:gd name="connsiteY1868" fmla="*/ 4212874 h 6074863"/>
                  <a:gd name="connsiteX1869" fmla="*/ 1305133 w 8026033"/>
                  <a:gd name="connsiteY1869" fmla="*/ 4212874 h 6074863"/>
                  <a:gd name="connsiteX1870" fmla="*/ 1340590 w 8026033"/>
                  <a:gd name="connsiteY1870" fmla="*/ 4275907 h 6074863"/>
                  <a:gd name="connsiteX1871" fmla="*/ 1443018 w 8026033"/>
                  <a:gd name="connsiteY1871" fmla="*/ 4409852 h 6074863"/>
                  <a:gd name="connsiteX1872" fmla="*/ 1458777 w 8026033"/>
                  <a:gd name="connsiteY1872" fmla="*/ 4445308 h 6074863"/>
                  <a:gd name="connsiteX1873" fmla="*/ 1462716 w 8026033"/>
                  <a:gd name="connsiteY1873" fmla="*/ 4468946 h 6074863"/>
                  <a:gd name="connsiteX1874" fmla="*/ 1502112 w 8026033"/>
                  <a:gd name="connsiteY1874" fmla="*/ 4465006 h 6074863"/>
                  <a:gd name="connsiteX1875" fmla="*/ 1466656 w 8026033"/>
                  <a:gd name="connsiteY1875" fmla="*/ 4480764 h 6074863"/>
                  <a:gd name="connsiteX1876" fmla="*/ 1490294 w 8026033"/>
                  <a:gd name="connsiteY1876" fmla="*/ 4531979 h 6074863"/>
                  <a:gd name="connsiteX1877" fmla="*/ 1509991 w 8026033"/>
                  <a:gd name="connsiteY1877" fmla="*/ 4587133 h 6074863"/>
                  <a:gd name="connsiteX1878" fmla="*/ 1506052 w 8026033"/>
                  <a:gd name="connsiteY1878" fmla="*/ 4630468 h 6074863"/>
                  <a:gd name="connsiteX1879" fmla="*/ 1498173 w 8026033"/>
                  <a:gd name="connsiteY1879" fmla="*/ 4642287 h 6074863"/>
                  <a:gd name="connsiteX1880" fmla="*/ 1506052 w 8026033"/>
                  <a:gd name="connsiteY1880" fmla="*/ 4669863 h 6074863"/>
                  <a:gd name="connsiteX1881" fmla="*/ 1521810 w 8026033"/>
                  <a:gd name="connsiteY1881" fmla="*/ 4717138 h 6074863"/>
                  <a:gd name="connsiteX1882" fmla="*/ 1517870 w 8026033"/>
                  <a:gd name="connsiteY1882" fmla="*/ 4835325 h 6074863"/>
                  <a:gd name="connsiteX1883" fmla="*/ 1502112 w 8026033"/>
                  <a:gd name="connsiteY1883" fmla="*/ 4843204 h 6074863"/>
                  <a:gd name="connsiteX1884" fmla="*/ 1494233 w 8026033"/>
                  <a:gd name="connsiteY1884" fmla="*/ 4866842 h 6074863"/>
                  <a:gd name="connsiteX1885" fmla="*/ 1470596 w 8026033"/>
                  <a:gd name="connsiteY1885" fmla="*/ 4906238 h 6074863"/>
                  <a:gd name="connsiteX1886" fmla="*/ 1446958 w 8026033"/>
                  <a:gd name="connsiteY1886" fmla="*/ 5008666 h 6074863"/>
                  <a:gd name="connsiteX1887" fmla="*/ 1439079 w 8026033"/>
                  <a:gd name="connsiteY1887" fmla="*/ 5028364 h 6074863"/>
                  <a:gd name="connsiteX1888" fmla="*/ 1439079 w 8026033"/>
                  <a:gd name="connsiteY1888" fmla="*/ 5055941 h 6074863"/>
                  <a:gd name="connsiteX1889" fmla="*/ 1435139 w 8026033"/>
                  <a:gd name="connsiteY1889" fmla="*/ 5115034 h 6074863"/>
                  <a:gd name="connsiteX1890" fmla="*/ 1486354 w 8026033"/>
                  <a:gd name="connsiteY1890" fmla="*/ 5225342 h 6074863"/>
                  <a:gd name="connsiteX1891" fmla="*/ 1533628 w 8026033"/>
                  <a:gd name="connsiteY1891" fmla="*/ 5331710 h 6074863"/>
                  <a:gd name="connsiteX1892" fmla="*/ 1569085 w 8026033"/>
                  <a:gd name="connsiteY1892" fmla="*/ 5406562 h 6074863"/>
                  <a:gd name="connsiteX1893" fmla="*/ 1569085 w 8026033"/>
                  <a:gd name="connsiteY1893" fmla="*/ 5493233 h 6074863"/>
                  <a:gd name="connsiteX1894" fmla="*/ 1588783 w 8026033"/>
                  <a:gd name="connsiteY1894" fmla="*/ 5599601 h 6074863"/>
                  <a:gd name="connsiteX1895" fmla="*/ 1612420 w 8026033"/>
                  <a:gd name="connsiteY1895" fmla="*/ 5674453 h 6074863"/>
                  <a:gd name="connsiteX1896" fmla="*/ 1651815 w 8026033"/>
                  <a:gd name="connsiteY1896" fmla="*/ 5725667 h 6074863"/>
                  <a:gd name="connsiteX1897" fmla="*/ 1675453 w 8026033"/>
                  <a:gd name="connsiteY1897" fmla="*/ 5761123 h 6074863"/>
                  <a:gd name="connsiteX1898" fmla="*/ 1695151 w 8026033"/>
                  <a:gd name="connsiteY1898" fmla="*/ 5820217 h 6074863"/>
                  <a:gd name="connsiteX1899" fmla="*/ 1726668 w 8026033"/>
                  <a:gd name="connsiteY1899" fmla="*/ 5887189 h 6074863"/>
                  <a:gd name="connsiteX1900" fmla="*/ 1722728 w 8026033"/>
                  <a:gd name="connsiteY1900" fmla="*/ 5958102 h 6074863"/>
                  <a:gd name="connsiteX1901" fmla="*/ 1726668 w 8026033"/>
                  <a:gd name="connsiteY1901" fmla="*/ 5985679 h 6074863"/>
                  <a:gd name="connsiteX1902" fmla="*/ 1742426 w 8026033"/>
                  <a:gd name="connsiteY1902" fmla="*/ 6021134 h 6074863"/>
                  <a:gd name="connsiteX1903" fmla="*/ 1746365 w 8026033"/>
                  <a:gd name="connsiteY1903" fmla="*/ 6052651 h 6074863"/>
                  <a:gd name="connsiteX1904" fmla="*/ 1758184 w 8026033"/>
                  <a:gd name="connsiteY1904" fmla="*/ 6052651 h 6074863"/>
                  <a:gd name="connsiteX1905" fmla="*/ 1781821 w 8026033"/>
                  <a:gd name="connsiteY1905" fmla="*/ 6064470 h 6074863"/>
                  <a:gd name="connsiteX1906" fmla="*/ 1833036 w 8026033"/>
                  <a:gd name="connsiteY1906" fmla="*/ 6064470 h 6074863"/>
                  <a:gd name="connsiteX1907" fmla="*/ 1884250 w 8026033"/>
                  <a:gd name="connsiteY1907" fmla="*/ 6056591 h 6074863"/>
                  <a:gd name="connsiteX1908" fmla="*/ 1923646 w 8026033"/>
                  <a:gd name="connsiteY1908" fmla="*/ 6036893 h 6074863"/>
                  <a:gd name="connsiteX1909" fmla="*/ 1963042 w 8026033"/>
                  <a:gd name="connsiteY1909" fmla="*/ 6036893 h 6074863"/>
                  <a:gd name="connsiteX1910" fmla="*/ 2006376 w 8026033"/>
                  <a:gd name="connsiteY1910" fmla="*/ 6036893 h 6074863"/>
                  <a:gd name="connsiteX1911" fmla="*/ 2049712 w 8026033"/>
                  <a:gd name="connsiteY1911" fmla="*/ 6032953 h 6074863"/>
                  <a:gd name="connsiteX1912" fmla="*/ 2085168 w 8026033"/>
                  <a:gd name="connsiteY1912" fmla="*/ 6032953 h 6074863"/>
                  <a:gd name="connsiteX1913" fmla="*/ 2128503 w 8026033"/>
                  <a:gd name="connsiteY1913" fmla="*/ 6017195 h 6074863"/>
                  <a:gd name="connsiteX1914" fmla="*/ 2203355 w 8026033"/>
                  <a:gd name="connsiteY1914" fmla="*/ 5965981 h 6074863"/>
                  <a:gd name="connsiteX1915" fmla="*/ 2337300 w 8026033"/>
                  <a:gd name="connsiteY1915" fmla="*/ 5820217 h 6074863"/>
                  <a:gd name="connsiteX1916" fmla="*/ 2384575 w 8026033"/>
                  <a:gd name="connsiteY1916" fmla="*/ 5753244 h 6074863"/>
                  <a:gd name="connsiteX1917" fmla="*/ 2423971 w 8026033"/>
                  <a:gd name="connsiteY1917" fmla="*/ 5713849 h 6074863"/>
                  <a:gd name="connsiteX1918" fmla="*/ 2447608 w 8026033"/>
                  <a:gd name="connsiteY1918" fmla="*/ 5635057 h 6074863"/>
                  <a:gd name="connsiteX1919" fmla="*/ 2447608 w 8026033"/>
                  <a:gd name="connsiteY1919" fmla="*/ 5595662 h 6074863"/>
                  <a:gd name="connsiteX1920" fmla="*/ 2431850 w 8026033"/>
                  <a:gd name="connsiteY1920" fmla="*/ 5587782 h 6074863"/>
                  <a:gd name="connsiteX1921" fmla="*/ 2463366 w 8026033"/>
                  <a:gd name="connsiteY1921" fmla="*/ 5556266 h 6074863"/>
                  <a:gd name="connsiteX1922" fmla="*/ 2518520 w 8026033"/>
                  <a:gd name="connsiteY1922" fmla="*/ 5532628 h 6074863"/>
                  <a:gd name="connsiteX1923" fmla="*/ 2577614 w 8026033"/>
                  <a:gd name="connsiteY1923" fmla="*/ 5461716 h 6074863"/>
                  <a:gd name="connsiteX1924" fmla="*/ 2573674 w 8026033"/>
                  <a:gd name="connsiteY1924" fmla="*/ 5469595 h 6074863"/>
                  <a:gd name="connsiteX1925" fmla="*/ 2585493 w 8026033"/>
                  <a:gd name="connsiteY1925" fmla="*/ 5430199 h 6074863"/>
                  <a:gd name="connsiteX1926" fmla="*/ 2585493 w 8026033"/>
                  <a:gd name="connsiteY1926" fmla="*/ 5390804 h 6074863"/>
                  <a:gd name="connsiteX1927" fmla="*/ 2585493 w 8026033"/>
                  <a:gd name="connsiteY1927" fmla="*/ 5367167 h 6074863"/>
                  <a:gd name="connsiteX1928" fmla="*/ 2577614 w 8026033"/>
                  <a:gd name="connsiteY1928" fmla="*/ 5386865 h 6074863"/>
                  <a:gd name="connsiteX1929" fmla="*/ 2573674 w 8026033"/>
                  <a:gd name="connsiteY1929" fmla="*/ 5351408 h 6074863"/>
                  <a:gd name="connsiteX1930" fmla="*/ 2565795 w 8026033"/>
                  <a:gd name="connsiteY1930" fmla="*/ 5308073 h 6074863"/>
                  <a:gd name="connsiteX1931" fmla="*/ 2550037 w 8026033"/>
                  <a:gd name="connsiteY1931" fmla="*/ 5268678 h 6074863"/>
                  <a:gd name="connsiteX1932" fmla="*/ 2550037 w 8026033"/>
                  <a:gd name="connsiteY1932" fmla="*/ 5237161 h 6074863"/>
                  <a:gd name="connsiteX1933" fmla="*/ 2593372 w 8026033"/>
                  <a:gd name="connsiteY1933" fmla="*/ 5209584 h 6074863"/>
                  <a:gd name="connsiteX1934" fmla="*/ 2624888 w 8026033"/>
                  <a:gd name="connsiteY1934" fmla="*/ 5185947 h 6074863"/>
                  <a:gd name="connsiteX1935" fmla="*/ 2628828 w 8026033"/>
                  <a:gd name="connsiteY1935" fmla="*/ 5189886 h 6074863"/>
                  <a:gd name="connsiteX1936" fmla="*/ 2636707 w 8026033"/>
                  <a:gd name="connsiteY1936" fmla="*/ 5174128 h 6074863"/>
                  <a:gd name="connsiteX1937" fmla="*/ 2660345 w 8026033"/>
                  <a:gd name="connsiteY1937" fmla="*/ 5134732 h 6074863"/>
                  <a:gd name="connsiteX1938" fmla="*/ 2699740 w 8026033"/>
                  <a:gd name="connsiteY1938" fmla="*/ 5111095 h 6074863"/>
                  <a:gd name="connsiteX1939" fmla="*/ 2735196 w 8026033"/>
                  <a:gd name="connsiteY1939" fmla="*/ 5091397 h 6074863"/>
                  <a:gd name="connsiteX1940" fmla="*/ 2806108 w 8026033"/>
                  <a:gd name="connsiteY1940" fmla="*/ 5048062 h 6074863"/>
                  <a:gd name="connsiteX1941" fmla="*/ 2810048 w 8026033"/>
                  <a:gd name="connsiteY1941" fmla="*/ 5052001 h 6074863"/>
                  <a:gd name="connsiteX1942" fmla="*/ 2849444 w 8026033"/>
                  <a:gd name="connsiteY1942" fmla="*/ 4981089 h 6074863"/>
                  <a:gd name="connsiteX1943" fmla="*/ 2853383 w 8026033"/>
                  <a:gd name="connsiteY1943" fmla="*/ 4937754 h 6074863"/>
                  <a:gd name="connsiteX1944" fmla="*/ 2849444 w 8026033"/>
                  <a:gd name="connsiteY1944" fmla="*/ 4918056 h 6074863"/>
                  <a:gd name="connsiteX1945" fmla="*/ 2845504 w 8026033"/>
                  <a:gd name="connsiteY1945" fmla="*/ 4882600 h 6074863"/>
                  <a:gd name="connsiteX1946" fmla="*/ 2845504 w 8026033"/>
                  <a:gd name="connsiteY1946" fmla="*/ 4815628 h 6074863"/>
                  <a:gd name="connsiteX1947" fmla="*/ 2845504 w 8026033"/>
                  <a:gd name="connsiteY1947" fmla="*/ 4760474 h 6074863"/>
                  <a:gd name="connsiteX1948" fmla="*/ 2845504 w 8026033"/>
                  <a:gd name="connsiteY1948" fmla="*/ 4717138 h 6074863"/>
                  <a:gd name="connsiteX1949" fmla="*/ 2849444 w 8026033"/>
                  <a:gd name="connsiteY1949" fmla="*/ 4705320 h 6074863"/>
                  <a:gd name="connsiteX1950" fmla="*/ 2821867 w 8026033"/>
                  <a:gd name="connsiteY1950" fmla="*/ 4693501 h 6074863"/>
                  <a:gd name="connsiteX1951" fmla="*/ 2810048 w 8026033"/>
                  <a:gd name="connsiteY1951" fmla="*/ 4654105 h 6074863"/>
                  <a:gd name="connsiteX1952" fmla="*/ 2802169 w 8026033"/>
                  <a:gd name="connsiteY1952" fmla="*/ 4622589 h 6074863"/>
                  <a:gd name="connsiteX1953" fmla="*/ 2802169 w 8026033"/>
                  <a:gd name="connsiteY1953" fmla="*/ 4583193 h 6074863"/>
                  <a:gd name="connsiteX1954" fmla="*/ 2798229 w 8026033"/>
                  <a:gd name="connsiteY1954" fmla="*/ 4563495 h 6074863"/>
                  <a:gd name="connsiteX1955" fmla="*/ 2802169 w 8026033"/>
                  <a:gd name="connsiteY1955" fmla="*/ 4512281 h 6074863"/>
                  <a:gd name="connsiteX1956" fmla="*/ 2778532 w 8026033"/>
                  <a:gd name="connsiteY1956" fmla="*/ 4472885 h 6074863"/>
                  <a:gd name="connsiteX1957" fmla="*/ 2790350 w 8026033"/>
                  <a:gd name="connsiteY1957" fmla="*/ 4429550 h 6074863"/>
                  <a:gd name="connsiteX1958" fmla="*/ 2806108 w 8026033"/>
                  <a:gd name="connsiteY1958" fmla="*/ 4394094 h 6074863"/>
                  <a:gd name="connsiteX1959" fmla="*/ 2841564 w 8026033"/>
                  <a:gd name="connsiteY1959" fmla="*/ 4319242 h 6074863"/>
                  <a:gd name="connsiteX1960" fmla="*/ 2849444 w 8026033"/>
                  <a:gd name="connsiteY1960" fmla="*/ 4283786 h 6074863"/>
                  <a:gd name="connsiteX1961" fmla="*/ 2869142 w 8026033"/>
                  <a:gd name="connsiteY1961" fmla="*/ 4275907 h 6074863"/>
                  <a:gd name="connsiteX1962" fmla="*/ 2880960 w 8026033"/>
                  <a:gd name="connsiteY1962" fmla="*/ 4260148 h 6074863"/>
                  <a:gd name="connsiteX1963" fmla="*/ 2880960 w 8026033"/>
                  <a:gd name="connsiteY1963" fmla="*/ 4268028 h 6074863"/>
                  <a:gd name="connsiteX1964" fmla="*/ 2884900 w 8026033"/>
                  <a:gd name="connsiteY1964" fmla="*/ 4252269 h 6074863"/>
                  <a:gd name="connsiteX1965" fmla="*/ 2916416 w 8026033"/>
                  <a:gd name="connsiteY1965" fmla="*/ 4232572 h 6074863"/>
                  <a:gd name="connsiteX1966" fmla="*/ 2940053 w 8026033"/>
                  <a:gd name="connsiteY1966" fmla="*/ 4189236 h 6074863"/>
                  <a:gd name="connsiteX1967" fmla="*/ 2971570 w 8026033"/>
                  <a:gd name="connsiteY1967" fmla="*/ 4149841 h 6074863"/>
                  <a:gd name="connsiteX1968" fmla="*/ 3070059 w 8026033"/>
                  <a:gd name="connsiteY1968" fmla="*/ 4043472 h 6074863"/>
                  <a:gd name="connsiteX1969" fmla="*/ 3180367 w 8026033"/>
                  <a:gd name="connsiteY1969" fmla="*/ 3948923 h 6074863"/>
                  <a:gd name="connsiteX1970" fmla="*/ 3259159 w 8026033"/>
                  <a:gd name="connsiteY1970" fmla="*/ 3834675 h 6074863"/>
                  <a:gd name="connsiteX1971" fmla="*/ 3286735 w 8026033"/>
                  <a:gd name="connsiteY1971" fmla="*/ 3767703 h 6074863"/>
                  <a:gd name="connsiteX1972" fmla="*/ 3314312 w 8026033"/>
                  <a:gd name="connsiteY1972" fmla="*/ 3716488 h 6074863"/>
                  <a:gd name="connsiteX1973" fmla="*/ 3322192 w 8026033"/>
                  <a:gd name="connsiteY1973" fmla="*/ 3688911 h 6074863"/>
                  <a:gd name="connsiteX1974" fmla="*/ 3337950 w 8026033"/>
                  <a:gd name="connsiteY1974" fmla="*/ 3669213 h 6074863"/>
                  <a:gd name="connsiteX1975" fmla="*/ 3361588 w 8026033"/>
                  <a:gd name="connsiteY1975" fmla="*/ 3617999 h 6074863"/>
                  <a:gd name="connsiteX1976" fmla="*/ 3369467 w 8026033"/>
                  <a:gd name="connsiteY1976" fmla="*/ 3558906 h 6074863"/>
                  <a:gd name="connsiteX1977" fmla="*/ 3393104 w 8026033"/>
                  <a:gd name="connsiteY1977" fmla="*/ 3551026 h 6074863"/>
                  <a:gd name="connsiteX1978" fmla="*/ 3381285 w 8026033"/>
                  <a:gd name="connsiteY1978" fmla="*/ 3543147 h 6074863"/>
                  <a:gd name="connsiteX1979" fmla="*/ 3377346 w 8026033"/>
                  <a:gd name="connsiteY1979" fmla="*/ 3551026 h 6074863"/>
                  <a:gd name="connsiteX1980" fmla="*/ 3385225 w 8026033"/>
                  <a:gd name="connsiteY1980" fmla="*/ 3484054 h 6074863"/>
                  <a:gd name="connsiteX1981" fmla="*/ 3341890 w 8026033"/>
                  <a:gd name="connsiteY1981" fmla="*/ 3484054 h 6074863"/>
                  <a:gd name="connsiteX1982" fmla="*/ 3270977 w 8026033"/>
                  <a:gd name="connsiteY1982" fmla="*/ 3507691 h 6074863"/>
                  <a:gd name="connsiteX1983" fmla="*/ 3231582 w 8026033"/>
                  <a:gd name="connsiteY1983" fmla="*/ 3511631 h 6074863"/>
                  <a:gd name="connsiteX1984" fmla="*/ 3200065 w 8026033"/>
                  <a:gd name="connsiteY1984" fmla="*/ 3511631 h 6074863"/>
                  <a:gd name="connsiteX1985" fmla="*/ 3168548 w 8026033"/>
                  <a:gd name="connsiteY1985" fmla="*/ 3531329 h 6074863"/>
                  <a:gd name="connsiteX1986" fmla="*/ 3133093 w 8026033"/>
                  <a:gd name="connsiteY1986" fmla="*/ 3535268 h 6074863"/>
                  <a:gd name="connsiteX1987" fmla="*/ 3070059 w 8026033"/>
                  <a:gd name="connsiteY1987" fmla="*/ 3554966 h 6074863"/>
                  <a:gd name="connsiteX1988" fmla="*/ 3007027 w 8026033"/>
                  <a:gd name="connsiteY1988" fmla="*/ 3507691 h 6074863"/>
                  <a:gd name="connsiteX1989" fmla="*/ 2991268 w 8026033"/>
                  <a:gd name="connsiteY1989" fmla="*/ 3495873 h 6074863"/>
                  <a:gd name="connsiteX1990" fmla="*/ 2959751 w 8026033"/>
                  <a:gd name="connsiteY1990" fmla="*/ 3495873 h 6074863"/>
                  <a:gd name="connsiteX1991" fmla="*/ 2999147 w 8026033"/>
                  <a:gd name="connsiteY1991" fmla="*/ 3460417 h 6074863"/>
                  <a:gd name="connsiteX1992" fmla="*/ 2975510 w 8026033"/>
                  <a:gd name="connsiteY1992" fmla="*/ 3421021 h 6074863"/>
                  <a:gd name="connsiteX1993" fmla="*/ 2932174 w 8026033"/>
                  <a:gd name="connsiteY1993" fmla="*/ 3377686 h 6074863"/>
                  <a:gd name="connsiteX1994" fmla="*/ 2932174 w 8026033"/>
                  <a:gd name="connsiteY1994" fmla="*/ 3381625 h 6074863"/>
                  <a:gd name="connsiteX1995" fmla="*/ 2896719 w 8026033"/>
                  <a:gd name="connsiteY1995" fmla="*/ 3346169 h 6074863"/>
                  <a:gd name="connsiteX1996" fmla="*/ 2888840 w 8026033"/>
                  <a:gd name="connsiteY1996" fmla="*/ 3330411 h 6074863"/>
                  <a:gd name="connsiteX1997" fmla="*/ 2861262 w 8026033"/>
                  <a:gd name="connsiteY1997" fmla="*/ 3314652 h 6074863"/>
                  <a:gd name="connsiteX1998" fmla="*/ 2829746 w 8026033"/>
                  <a:gd name="connsiteY1998" fmla="*/ 3291015 h 6074863"/>
                  <a:gd name="connsiteX1999" fmla="*/ 2813988 w 8026033"/>
                  <a:gd name="connsiteY1999" fmla="*/ 3279197 h 6074863"/>
                  <a:gd name="connsiteX2000" fmla="*/ 2813988 w 8026033"/>
                  <a:gd name="connsiteY2000" fmla="*/ 3298894 h 6074863"/>
                  <a:gd name="connsiteX2001" fmla="*/ 2794290 w 8026033"/>
                  <a:gd name="connsiteY2001" fmla="*/ 3259499 h 6074863"/>
                  <a:gd name="connsiteX2002" fmla="*/ 2778532 w 8026033"/>
                  <a:gd name="connsiteY2002" fmla="*/ 3200405 h 6074863"/>
                  <a:gd name="connsiteX2003" fmla="*/ 2750955 w 8026033"/>
                  <a:gd name="connsiteY2003" fmla="*/ 3137372 h 6074863"/>
                  <a:gd name="connsiteX2004" fmla="*/ 2735196 w 8026033"/>
                  <a:gd name="connsiteY2004" fmla="*/ 3121614 h 6074863"/>
                  <a:gd name="connsiteX2005" fmla="*/ 2683982 w 8026033"/>
                  <a:gd name="connsiteY2005" fmla="*/ 3070399 h 6074863"/>
                  <a:gd name="connsiteX2006" fmla="*/ 2676103 w 8026033"/>
                  <a:gd name="connsiteY2006" fmla="*/ 3011306 h 6074863"/>
                  <a:gd name="connsiteX2007" fmla="*/ 2672163 w 8026033"/>
                  <a:gd name="connsiteY2007" fmla="*/ 2967971 h 6074863"/>
                  <a:gd name="connsiteX2008" fmla="*/ 2676103 w 8026033"/>
                  <a:gd name="connsiteY2008" fmla="*/ 2971910 h 6074863"/>
                  <a:gd name="connsiteX2009" fmla="*/ 2656405 w 8026033"/>
                  <a:gd name="connsiteY2009" fmla="*/ 2932515 h 6074863"/>
                  <a:gd name="connsiteX2010" fmla="*/ 2640647 w 8026033"/>
                  <a:gd name="connsiteY2010" fmla="*/ 2900998 h 6074863"/>
                  <a:gd name="connsiteX2011" fmla="*/ 2593372 w 8026033"/>
                  <a:gd name="connsiteY2011" fmla="*/ 2853723 h 6074863"/>
                  <a:gd name="connsiteX2012" fmla="*/ 2593372 w 8026033"/>
                  <a:gd name="connsiteY2012" fmla="*/ 2853723 h 6074863"/>
                  <a:gd name="connsiteX2013" fmla="*/ 2589432 w 8026033"/>
                  <a:gd name="connsiteY2013" fmla="*/ 2810388 h 6074863"/>
                  <a:gd name="connsiteX2014" fmla="*/ 2605190 w 8026033"/>
                  <a:gd name="connsiteY2014" fmla="*/ 2814328 h 6074863"/>
                  <a:gd name="connsiteX2015" fmla="*/ 2581553 w 8026033"/>
                  <a:gd name="connsiteY2015" fmla="*/ 2794630 h 6074863"/>
                  <a:gd name="connsiteX2016" fmla="*/ 2546097 w 8026033"/>
                  <a:gd name="connsiteY2016" fmla="*/ 2735536 h 6074863"/>
                  <a:gd name="connsiteX2017" fmla="*/ 2514581 w 8026033"/>
                  <a:gd name="connsiteY2017" fmla="*/ 2672503 h 6074863"/>
                  <a:gd name="connsiteX2018" fmla="*/ 2506701 w 8026033"/>
                  <a:gd name="connsiteY2018" fmla="*/ 2660685 h 6074863"/>
                  <a:gd name="connsiteX2019" fmla="*/ 2506701 w 8026033"/>
                  <a:gd name="connsiteY2019" fmla="*/ 2648866 h 6074863"/>
                  <a:gd name="connsiteX2020" fmla="*/ 2483064 w 8026033"/>
                  <a:gd name="connsiteY2020" fmla="*/ 2605531 h 6074863"/>
                  <a:gd name="connsiteX2021" fmla="*/ 2471245 w 8026033"/>
                  <a:gd name="connsiteY2021" fmla="*/ 2577954 h 6074863"/>
                  <a:gd name="connsiteX2022" fmla="*/ 2427910 w 8026033"/>
                  <a:gd name="connsiteY2022" fmla="*/ 2475525 h 6074863"/>
                  <a:gd name="connsiteX2023" fmla="*/ 2447608 w 8026033"/>
                  <a:gd name="connsiteY2023" fmla="*/ 2514921 h 6074863"/>
                  <a:gd name="connsiteX2024" fmla="*/ 2459427 w 8026033"/>
                  <a:gd name="connsiteY2024" fmla="*/ 2526739 h 6074863"/>
                  <a:gd name="connsiteX2025" fmla="*/ 2463366 w 8026033"/>
                  <a:gd name="connsiteY2025" fmla="*/ 2550377 h 6074863"/>
                  <a:gd name="connsiteX2026" fmla="*/ 2518520 w 8026033"/>
                  <a:gd name="connsiteY2026" fmla="*/ 2601591 h 6074863"/>
                  <a:gd name="connsiteX2027" fmla="*/ 2526399 w 8026033"/>
                  <a:gd name="connsiteY2027" fmla="*/ 2550377 h 6074863"/>
                  <a:gd name="connsiteX2028" fmla="*/ 2542158 w 8026033"/>
                  <a:gd name="connsiteY2028" fmla="*/ 2499162 h 6074863"/>
                  <a:gd name="connsiteX2029" fmla="*/ 2538218 w 8026033"/>
                  <a:gd name="connsiteY2029" fmla="*/ 2534619 h 6074863"/>
                  <a:gd name="connsiteX2030" fmla="*/ 2534279 w 8026033"/>
                  <a:gd name="connsiteY2030" fmla="*/ 2585833 h 6074863"/>
                  <a:gd name="connsiteX2031" fmla="*/ 2561856 w 8026033"/>
                  <a:gd name="connsiteY2031" fmla="*/ 2585833 h 6074863"/>
                  <a:gd name="connsiteX2032" fmla="*/ 2609130 w 8026033"/>
                  <a:gd name="connsiteY2032" fmla="*/ 2660685 h 6074863"/>
                  <a:gd name="connsiteX2033" fmla="*/ 2660345 w 8026033"/>
                  <a:gd name="connsiteY2033" fmla="*/ 2763113 h 6074863"/>
                  <a:gd name="connsiteX2034" fmla="*/ 2695801 w 8026033"/>
                  <a:gd name="connsiteY2034" fmla="*/ 2798569 h 6074863"/>
                  <a:gd name="connsiteX2035" fmla="*/ 2743075 w 8026033"/>
                  <a:gd name="connsiteY2035" fmla="*/ 2853723 h 6074863"/>
                  <a:gd name="connsiteX2036" fmla="*/ 2762773 w 8026033"/>
                  <a:gd name="connsiteY2036" fmla="*/ 2893119 h 6074863"/>
                  <a:gd name="connsiteX2037" fmla="*/ 2762773 w 8026033"/>
                  <a:gd name="connsiteY2037" fmla="*/ 2928575 h 6074863"/>
                  <a:gd name="connsiteX2038" fmla="*/ 2770653 w 8026033"/>
                  <a:gd name="connsiteY2038" fmla="*/ 2967971 h 6074863"/>
                  <a:gd name="connsiteX2039" fmla="*/ 2861262 w 8026033"/>
                  <a:gd name="connsiteY2039" fmla="*/ 3066460 h 6074863"/>
                  <a:gd name="connsiteX2040" fmla="*/ 2873081 w 8026033"/>
                  <a:gd name="connsiteY2040" fmla="*/ 3097976 h 6074863"/>
                  <a:gd name="connsiteX2041" fmla="*/ 2888840 w 8026033"/>
                  <a:gd name="connsiteY2041" fmla="*/ 3129493 h 6074863"/>
                  <a:gd name="connsiteX2042" fmla="*/ 2932174 w 8026033"/>
                  <a:gd name="connsiteY2042" fmla="*/ 3196465 h 6074863"/>
                  <a:gd name="connsiteX2043" fmla="*/ 2936114 w 8026033"/>
                  <a:gd name="connsiteY2043" fmla="*/ 3196465 h 6074863"/>
                  <a:gd name="connsiteX2044" fmla="*/ 2955812 w 8026033"/>
                  <a:gd name="connsiteY2044" fmla="*/ 3235861 h 6074863"/>
                  <a:gd name="connsiteX2045" fmla="*/ 2959751 w 8026033"/>
                  <a:gd name="connsiteY2045" fmla="*/ 3298894 h 6074863"/>
                  <a:gd name="connsiteX2046" fmla="*/ 2951872 w 8026033"/>
                  <a:gd name="connsiteY2046" fmla="*/ 3302834 h 6074863"/>
                  <a:gd name="connsiteX2047" fmla="*/ 2971570 w 8026033"/>
                  <a:gd name="connsiteY2047" fmla="*/ 3334350 h 6074863"/>
                  <a:gd name="connsiteX2048" fmla="*/ 2979449 w 8026033"/>
                  <a:gd name="connsiteY2048" fmla="*/ 3369806 h 6074863"/>
                  <a:gd name="connsiteX2049" fmla="*/ 2987329 w 8026033"/>
                  <a:gd name="connsiteY2049" fmla="*/ 3393444 h 6074863"/>
                  <a:gd name="connsiteX2050" fmla="*/ 2999147 w 8026033"/>
                  <a:gd name="connsiteY2050" fmla="*/ 3448598 h 6074863"/>
                  <a:gd name="connsiteX2051" fmla="*/ 3034603 w 8026033"/>
                  <a:gd name="connsiteY2051" fmla="*/ 3452537 h 6074863"/>
                  <a:gd name="connsiteX2052" fmla="*/ 3073999 w 8026033"/>
                  <a:gd name="connsiteY2052" fmla="*/ 3448598 h 6074863"/>
                  <a:gd name="connsiteX2053" fmla="*/ 3073999 w 8026033"/>
                  <a:gd name="connsiteY2053" fmla="*/ 3440719 h 6074863"/>
                  <a:gd name="connsiteX2054" fmla="*/ 3073999 w 8026033"/>
                  <a:gd name="connsiteY2054" fmla="*/ 3444658 h 6074863"/>
                  <a:gd name="connsiteX2055" fmla="*/ 3129153 w 8026033"/>
                  <a:gd name="connsiteY2055" fmla="*/ 3405263 h 6074863"/>
                  <a:gd name="connsiteX2056" fmla="*/ 3180367 w 8026033"/>
                  <a:gd name="connsiteY2056" fmla="*/ 3393444 h 6074863"/>
                  <a:gd name="connsiteX2057" fmla="*/ 3215823 w 8026033"/>
                  <a:gd name="connsiteY2057" fmla="*/ 3369806 h 6074863"/>
                  <a:gd name="connsiteX2058" fmla="*/ 3278856 w 8026033"/>
                  <a:gd name="connsiteY2058" fmla="*/ 3338290 h 6074863"/>
                  <a:gd name="connsiteX2059" fmla="*/ 3357648 w 8026033"/>
                  <a:gd name="connsiteY2059" fmla="*/ 3310713 h 6074863"/>
                  <a:gd name="connsiteX2060" fmla="*/ 3397043 w 8026033"/>
                  <a:gd name="connsiteY2060" fmla="*/ 3291015 h 6074863"/>
                  <a:gd name="connsiteX2061" fmla="*/ 3416741 w 8026033"/>
                  <a:gd name="connsiteY2061" fmla="*/ 3259499 h 6074863"/>
                  <a:gd name="connsiteX2062" fmla="*/ 3483714 w 8026033"/>
                  <a:gd name="connsiteY2062" fmla="*/ 3220103 h 6074863"/>
                  <a:gd name="connsiteX2063" fmla="*/ 3523109 w 8026033"/>
                  <a:gd name="connsiteY2063" fmla="*/ 3208284 h 6074863"/>
                  <a:gd name="connsiteX2064" fmla="*/ 3546747 w 8026033"/>
                  <a:gd name="connsiteY2064" fmla="*/ 3212224 h 6074863"/>
                  <a:gd name="connsiteX2065" fmla="*/ 3562505 w 8026033"/>
                  <a:gd name="connsiteY2065" fmla="*/ 3180707 h 6074863"/>
                  <a:gd name="connsiteX2066" fmla="*/ 3601901 w 8026033"/>
                  <a:gd name="connsiteY2066" fmla="*/ 3161010 h 6074863"/>
                  <a:gd name="connsiteX2067" fmla="*/ 3653115 w 8026033"/>
                  <a:gd name="connsiteY2067" fmla="*/ 3105856 h 6074863"/>
                  <a:gd name="connsiteX2068" fmla="*/ 3680692 w 8026033"/>
                  <a:gd name="connsiteY2068" fmla="*/ 3094037 h 6074863"/>
                  <a:gd name="connsiteX2069" fmla="*/ 3676753 w 8026033"/>
                  <a:gd name="connsiteY2069" fmla="*/ 3054641 h 6074863"/>
                  <a:gd name="connsiteX2070" fmla="*/ 3692511 w 8026033"/>
                  <a:gd name="connsiteY2070" fmla="*/ 3015245 h 6074863"/>
                  <a:gd name="connsiteX2071" fmla="*/ 3712209 w 8026033"/>
                  <a:gd name="connsiteY2071" fmla="*/ 3023125 h 6074863"/>
                  <a:gd name="connsiteX2072" fmla="*/ 3727967 w 8026033"/>
                  <a:gd name="connsiteY2072" fmla="*/ 2987669 h 6074863"/>
                  <a:gd name="connsiteX2073" fmla="*/ 3763423 w 8026033"/>
                  <a:gd name="connsiteY2073" fmla="*/ 2932515 h 6074863"/>
                  <a:gd name="connsiteX2074" fmla="*/ 3755544 w 8026033"/>
                  <a:gd name="connsiteY2074" fmla="*/ 2904938 h 6074863"/>
                  <a:gd name="connsiteX2075" fmla="*/ 3724028 w 8026033"/>
                  <a:gd name="connsiteY2075" fmla="*/ 2873421 h 6074863"/>
                  <a:gd name="connsiteX2076" fmla="*/ 3688571 w 8026033"/>
                  <a:gd name="connsiteY2076" fmla="*/ 2845844 h 6074863"/>
                  <a:gd name="connsiteX2077" fmla="*/ 3629478 w 8026033"/>
                  <a:gd name="connsiteY2077" fmla="*/ 2830086 h 6074863"/>
                  <a:gd name="connsiteX2078" fmla="*/ 3594022 w 8026033"/>
                  <a:gd name="connsiteY2078" fmla="*/ 2790690 h 6074863"/>
                  <a:gd name="connsiteX2079" fmla="*/ 3582203 w 8026033"/>
                  <a:gd name="connsiteY2079" fmla="*/ 2751295 h 6074863"/>
                  <a:gd name="connsiteX2080" fmla="*/ 3578264 w 8026033"/>
                  <a:gd name="connsiteY2080" fmla="*/ 2739476 h 6074863"/>
                  <a:gd name="connsiteX2081" fmla="*/ 3578264 w 8026033"/>
                  <a:gd name="connsiteY2081" fmla="*/ 2719778 h 6074863"/>
                  <a:gd name="connsiteX2082" fmla="*/ 3570384 w 8026033"/>
                  <a:gd name="connsiteY2082" fmla="*/ 2692201 h 6074863"/>
                  <a:gd name="connsiteX2083" fmla="*/ 3566445 w 8026033"/>
                  <a:gd name="connsiteY2083" fmla="*/ 2700080 h 6074863"/>
                  <a:gd name="connsiteX2084" fmla="*/ 3558566 w 8026033"/>
                  <a:gd name="connsiteY2084" fmla="*/ 2715839 h 6074863"/>
                  <a:gd name="connsiteX2085" fmla="*/ 3523109 w 8026033"/>
                  <a:gd name="connsiteY2085" fmla="*/ 2759174 h 6074863"/>
                  <a:gd name="connsiteX2086" fmla="*/ 3491593 w 8026033"/>
                  <a:gd name="connsiteY2086" fmla="*/ 2806449 h 6074863"/>
                  <a:gd name="connsiteX2087" fmla="*/ 3467956 w 8026033"/>
                  <a:gd name="connsiteY2087" fmla="*/ 2814328 h 6074863"/>
                  <a:gd name="connsiteX2088" fmla="*/ 3460077 w 8026033"/>
                  <a:gd name="connsiteY2088" fmla="*/ 2826147 h 6074863"/>
                  <a:gd name="connsiteX2089" fmla="*/ 3464016 w 8026033"/>
                  <a:gd name="connsiteY2089" fmla="*/ 2822207 h 6074863"/>
                  <a:gd name="connsiteX2090" fmla="*/ 3448258 w 8026033"/>
                  <a:gd name="connsiteY2090" fmla="*/ 2826147 h 6074863"/>
                  <a:gd name="connsiteX2091" fmla="*/ 3452197 w 8026033"/>
                  <a:gd name="connsiteY2091" fmla="*/ 2826147 h 6074863"/>
                  <a:gd name="connsiteX2092" fmla="*/ 3389164 w 8026033"/>
                  <a:gd name="connsiteY2092" fmla="*/ 2826147 h 6074863"/>
                  <a:gd name="connsiteX2093" fmla="*/ 3353708 w 8026033"/>
                  <a:gd name="connsiteY2093" fmla="*/ 2814328 h 6074863"/>
                  <a:gd name="connsiteX2094" fmla="*/ 3341890 w 8026033"/>
                  <a:gd name="connsiteY2094" fmla="*/ 2798569 h 6074863"/>
                  <a:gd name="connsiteX2095" fmla="*/ 3294614 w 8026033"/>
                  <a:gd name="connsiteY2095" fmla="*/ 2763113 h 6074863"/>
                  <a:gd name="connsiteX2096" fmla="*/ 3263098 w 8026033"/>
                  <a:gd name="connsiteY2096" fmla="*/ 2711899 h 6074863"/>
                  <a:gd name="connsiteX2097" fmla="*/ 3259159 w 8026033"/>
                  <a:gd name="connsiteY2097" fmla="*/ 2680382 h 6074863"/>
                  <a:gd name="connsiteX2098" fmla="*/ 3270977 w 8026033"/>
                  <a:gd name="connsiteY2098" fmla="*/ 2684322 h 6074863"/>
                  <a:gd name="connsiteX2099" fmla="*/ 3235521 w 8026033"/>
                  <a:gd name="connsiteY2099" fmla="*/ 2648866 h 6074863"/>
                  <a:gd name="connsiteX2100" fmla="*/ 3211884 w 8026033"/>
                  <a:gd name="connsiteY2100" fmla="*/ 2625228 h 6074863"/>
                  <a:gd name="connsiteX2101" fmla="*/ 3200065 w 8026033"/>
                  <a:gd name="connsiteY2101" fmla="*/ 2605531 h 6074863"/>
                  <a:gd name="connsiteX2102" fmla="*/ 3180367 w 8026033"/>
                  <a:gd name="connsiteY2102" fmla="*/ 2577954 h 6074863"/>
                  <a:gd name="connsiteX2103" fmla="*/ 3140972 w 8026033"/>
                  <a:gd name="connsiteY2103" fmla="*/ 2522800 h 6074863"/>
                  <a:gd name="connsiteX2104" fmla="*/ 3156730 w 8026033"/>
                  <a:gd name="connsiteY2104" fmla="*/ 2514921 h 6074863"/>
                  <a:gd name="connsiteX2105" fmla="*/ 3160669 w 8026033"/>
                  <a:gd name="connsiteY2105" fmla="*/ 2491283 h 6074863"/>
                  <a:gd name="connsiteX2106" fmla="*/ 3176427 w 8026033"/>
                  <a:gd name="connsiteY2106" fmla="*/ 2495223 h 6074863"/>
                  <a:gd name="connsiteX2107" fmla="*/ 3184307 w 8026033"/>
                  <a:gd name="connsiteY2107" fmla="*/ 2491283 h 6074863"/>
                  <a:gd name="connsiteX2108" fmla="*/ 3188246 w 8026033"/>
                  <a:gd name="connsiteY2108" fmla="*/ 2471586 h 6074863"/>
                  <a:gd name="connsiteX2109" fmla="*/ 3215823 w 8026033"/>
                  <a:gd name="connsiteY2109" fmla="*/ 2487344 h 6074863"/>
                  <a:gd name="connsiteX2110" fmla="*/ 3239461 w 8026033"/>
                  <a:gd name="connsiteY2110" fmla="*/ 2479465 h 6074863"/>
                  <a:gd name="connsiteX2111" fmla="*/ 3267038 w 8026033"/>
                  <a:gd name="connsiteY2111" fmla="*/ 2518860 h 6074863"/>
                  <a:gd name="connsiteX2112" fmla="*/ 3270977 w 8026033"/>
                  <a:gd name="connsiteY2112" fmla="*/ 2538558 h 6074863"/>
                  <a:gd name="connsiteX2113" fmla="*/ 3286735 w 8026033"/>
                  <a:gd name="connsiteY2113" fmla="*/ 2546437 h 6074863"/>
                  <a:gd name="connsiteX2114" fmla="*/ 3282796 w 8026033"/>
                  <a:gd name="connsiteY2114" fmla="*/ 2546437 h 6074863"/>
                  <a:gd name="connsiteX2115" fmla="*/ 3298554 w 8026033"/>
                  <a:gd name="connsiteY2115" fmla="*/ 2566135 h 6074863"/>
                  <a:gd name="connsiteX2116" fmla="*/ 3326131 w 8026033"/>
                  <a:gd name="connsiteY2116" fmla="*/ 2613410 h 6074863"/>
                  <a:gd name="connsiteX2117" fmla="*/ 3377346 w 8026033"/>
                  <a:gd name="connsiteY2117" fmla="*/ 2640987 h 6074863"/>
                  <a:gd name="connsiteX2118" fmla="*/ 3452197 w 8026033"/>
                  <a:gd name="connsiteY2118" fmla="*/ 2680382 h 6074863"/>
                  <a:gd name="connsiteX2119" fmla="*/ 3491593 w 8026033"/>
                  <a:gd name="connsiteY2119" fmla="*/ 2692201 h 6074863"/>
                  <a:gd name="connsiteX2120" fmla="*/ 3511291 w 8026033"/>
                  <a:gd name="connsiteY2120" fmla="*/ 2676443 h 6074863"/>
                  <a:gd name="connsiteX2121" fmla="*/ 3527049 w 8026033"/>
                  <a:gd name="connsiteY2121" fmla="*/ 2676443 h 6074863"/>
                  <a:gd name="connsiteX2122" fmla="*/ 3511291 w 8026033"/>
                  <a:gd name="connsiteY2122" fmla="*/ 2680382 h 6074863"/>
                  <a:gd name="connsiteX2123" fmla="*/ 3562505 w 8026033"/>
                  <a:gd name="connsiteY2123" fmla="*/ 2664624 h 6074863"/>
                  <a:gd name="connsiteX2124" fmla="*/ 3527049 w 8026033"/>
                  <a:gd name="connsiteY2124" fmla="*/ 2672503 h 6074863"/>
                  <a:gd name="connsiteX2125" fmla="*/ 3594022 w 8026033"/>
                  <a:gd name="connsiteY2125" fmla="*/ 2676443 h 6074863"/>
                  <a:gd name="connsiteX2126" fmla="*/ 3609780 w 8026033"/>
                  <a:gd name="connsiteY2126" fmla="*/ 2727657 h 6074863"/>
                  <a:gd name="connsiteX2127" fmla="*/ 3629478 w 8026033"/>
                  <a:gd name="connsiteY2127" fmla="*/ 2743415 h 6074863"/>
                  <a:gd name="connsiteX2128" fmla="*/ 3657055 w 8026033"/>
                  <a:gd name="connsiteY2128" fmla="*/ 2743415 h 6074863"/>
                  <a:gd name="connsiteX2129" fmla="*/ 3700390 w 8026033"/>
                  <a:gd name="connsiteY2129" fmla="*/ 2755234 h 6074863"/>
                  <a:gd name="connsiteX2130" fmla="*/ 3767362 w 8026033"/>
                  <a:gd name="connsiteY2130" fmla="*/ 2759174 h 6074863"/>
                  <a:gd name="connsiteX2131" fmla="*/ 3763423 w 8026033"/>
                  <a:gd name="connsiteY2131" fmla="*/ 2755234 h 6074863"/>
                  <a:gd name="connsiteX2132" fmla="*/ 3814638 w 8026033"/>
                  <a:gd name="connsiteY2132" fmla="*/ 2767053 h 6074863"/>
                  <a:gd name="connsiteX2133" fmla="*/ 3842215 w 8026033"/>
                  <a:gd name="connsiteY2133" fmla="*/ 2767053 h 6074863"/>
                  <a:gd name="connsiteX2134" fmla="*/ 3857973 w 8026033"/>
                  <a:gd name="connsiteY2134" fmla="*/ 2770993 h 6074863"/>
                  <a:gd name="connsiteX2135" fmla="*/ 3913127 w 8026033"/>
                  <a:gd name="connsiteY2135" fmla="*/ 2767053 h 6074863"/>
                  <a:gd name="connsiteX2136" fmla="*/ 3936764 w 8026033"/>
                  <a:gd name="connsiteY2136" fmla="*/ 2755234 h 6074863"/>
                  <a:gd name="connsiteX2137" fmla="*/ 3932825 w 8026033"/>
                  <a:gd name="connsiteY2137" fmla="*/ 2751295 h 6074863"/>
                  <a:gd name="connsiteX2138" fmla="*/ 3968281 w 8026033"/>
                  <a:gd name="connsiteY2138" fmla="*/ 2763113 h 6074863"/>
                  <a:gd name="connsiteX2139" fmla="*/ 3964341 w 8026033"/>
                  <a:gd name="connsiteY2139" fmla="*/ 2759174 h 6074863"/>
                  <a:gd name="connsiteX2140" fmla="*/ 4051012 w 8026033"/>
                  <a:gd name="connsiteY2140" fmla="*/ 2751295 h 6074863"/>
                  <a:gd name="connsiteX2141" fmla="*/ 4031314 w 8026033"/>
                  <a:gd name="connsiteY2141" fmla="*/ 2743415 h 6074863"/>
                  <a:gd name="connsiteX2142" fmla="*/ 4054951 w 8026033"/>
                  <a:gd name="connsiteY2142" fmla="*/ 2759174 h 6074863"/>
                  <a:gd name="connsiteX2143" fmla="*/ 4058890 w 8026033"/>
                  <a:gd name="connsiteY2143" fmla="*/ 2782811 h 6074863"/>
                  <a:gd name="connsiteX2144" fmla="*/ 4082528 w 8026033"/>
                  <a:gd name="connsiteY2144" fmla="*/ 2790690 h 6074863"/>
                  <a:gd name="connsiteX2145" fmla="*/ 4094347 w 8026033"/>
                  <a:gd name="connsiteY2145" fmla="*/ 2826147 h 6074863"/>
                  <a:gd name="connsiteX2146" fmla="*/ 4110105 w 8026033"/>
                  <a:gd name="connsiteY2146" fmla="*/ 2845844 h 6074863"/>
                  <a:gd name="connsiteX2147" fmla="*/ 4129803 w 8026033"/>
                  <a:gd name="connsiteY2147" fmla="*/ 2845844 h 6074863"/>
                  <a:gd name="connsiteX2148" fmla="*/ 4129803 w 8026033"/>
                  <a:gd name="connsiteY2148" fmla="*/ 2841905 h 6074863"/>
                  <a:gd name="connsiteX2149" fmla="*/ 4133743 w 8026033"/>
                  <a:gd name="connsiteY2149" fmla="*/ 2845844 h 6074863"/>
                  <a:gd name="connsiteX2150" fmla="*/ 4133743 w 8026033"/>
                  <a:gd name="connsiteY2150" fmla="*/ 2853723 h 6074863"/>
                  <a:gd name="connsiteX2151" fmla="*/ 4149501 w 8026033"/>
                  <a:gd name="connsiteY2151" fmla="*/ 2849784 h 6074863"/>
                  <a:gd name="connsiteX2152" fmla="*/ 4188896 w 8026033"/>
                  <a:gd name="connsiteY2152" fmla="*/ 2893119 h 6074863"/>
                  <a:gd name="connsiteX2153" fmla="*/ 4247990 w 8026033"/>
                  <a:gd name="connsiteY2153" fmla="*/ 2889180 h 6074863"/>
                  <a:gd name="connsiteX2154" fmla="*/ 4208594 w 8026033"/>
                  <a:gd name="connsiteY2154" fmla="*/ 2912817 h 6074863"/>
                  <a:gd name="connsiteX2155" fmla="*/ 4181017 w 8026033"/>
                  <a:gd name="connsiteY2155" fmla="*/ 2924636 h 6074863"/>
                  <a:gd name="connsiteX2156" fmla="*/ 4208594 w 8026033"/>
                  <a:gd name="connsiteY2156" fmla="*/ 2952213 h 6074863"/>
                  <a:gd name="connsiteX2157" fmla="*/ 4247990 w 8026033"/>
                  <a:gd name="connsiteY2157" fmla="*/ 2995548 h 6074863"/>
                  <a:gd name="connsiteX2158" fmla="*/ 4318902 w 8026033"/>
                  <a:gd name="connsiteY2158" fmla="*/ 2995548 h 6074863"/>
                  <a:gd name="connsiteX2159" fmla="*/ 4330721 w 8026033"/>
                  <a:gd name="connsiteY2159" fmla="*/ 2948273 h 6074863"/>
                  <a:gd name="connsiteX2160" fmla="*/ 4338600 w 8026033"/>
                  <a:gd name="connsiteY2160" fmla="*/ 2948273 h 6074863"/>
                  <a:gd name="connsiteX2161" fmla="*/ 4334660 w 8026033"/>
                  <a:gd name="connsiteY2161" fmla="*/ 2940394 h 6074863"/>
                  <a:gd name="connsiteX2162" fmla="*/ 4338600 w 8026033"/>
                  <a:gd name="connsiteY2162" fmla="*/ 2924636 h 6074863"/>
                  <a:gd name="connsiteX2163" fmla="*/ 4358297 w 8026033"/>
                  <a:gd name="connsiteY2163" fmla="*/ 2928575 h 6074863"/>
                  <a:gd name="connsiteX2164" fmla="*/ 4358297 w 8026033"/>
                  <a:gd name="connsiteY2164" fmla="*/ 2944333 h 6074863"/>
                  <a:gd name="connsiteX2165" fmla="*/ 4374055 w 8026033"/>
                  <a:gd name="connsiteY2165" fmla="*/ 2960092 h 6074863"/>
                  <a:gd name="connsiteX2166" fmla="*/ 4362237 w 8026033"/>
                  <a:gd name="connsiteY2166" fmla="*/ 2991608 h 6074863"/>
                  <a:gd name="connsiteX2167" fmla="*/ 4370117 w 8026033"/>
                  <a:gd name="connsiteY2167" fmla="*/ 2995548 h 6074863"/>
                  <a:gd name="connsiteX2168" fmla="*/ 4370117 w 8026033"/>
                  <a:gd name="connsiteY2168" fmla="*/ 3070399 h 6074863"/>
                  <a:gd name="connsiteX2169" fmla="*/ 4374055 w 8026033"/>
                  <a:gd name="connsiteY2169" fmla="*/ 3086158 h 6074863"/>
                  <a:gd name="connsiteX2170" fmla="*/ 4377995 w 8026033"/>
                  <a:gd name="connsiteY2170" fmla="*/ 3094037 h 6074863"/>
                  <a:gd name="connsiteX2171" fmla="*/ 4381935 w 8026033"/>
                  <a:gd name="connsiteY2171" fmla="*/ 3113735 h 6074863"/>
                  <a:gd name="connsiteX2172" fmla="*/ 4385875 w 8026033"/>
                  <a:gd name="connsiteY2172" fmla="*/ 3105856 h 6074863"/>
                  <a:gd name="connsiteX2173" fmla="*/ 4381935 w 8026033"/>
                  <a:gd name="connsiteY2173" fmla="*/ 3113735 h 6074863"/>
                  <a:gd name="connsiteX2174" fmla="*/ 4385875 w 8026033"/>
                  <a:gd name="connsiteY2174" fmla="*/ 3121614 h 6074863"/>
                  <a:gd name="connsiteX2175" fmla="*/ 4381935 w 8026033"/>
                  <a:gd name="connsiteY2175" fmla="*/ 3117674 h 6074863"/>
                  <a:gd name="connsiteX2176" fmla="*/ 4385875 w 8026033"/>
                  <a:gd name="connsiteY2176" fmla="*/ 3137372 h 6074863"/>
                  <a:gd name="connsiteX2177" fmla="*/ 4397693 w 8026033"/>
                  <a:gd name="connsiteY2177" fmla="*/ 3184647 h 6074863"/>
                  <a:gd name="connsiteX2178" fmla="*/ 4417391 w 8026033"/>
                  <a:gd name="connsiteY2178" fmla="*/ 3263438 h 6074863"/>
                  <a:gd name="connsiteX2179" fmla="*/ 4468606 w 8026033"/>
                  <a:gd name="connsiteY2179" fmla="*/ 3354048 h 6074863"/>
                  <a:gd name="connsiteX2180" fmla="*/ 4488304 w 8026033"/>
                  <a:gd name="connsiteY2180" fmla="*/ 3405263 h 6074863"/>
                  <a:gd name="connsiteX2181" fmla="*/ 4523760 w 8026033"/>
                  <a:gd name="connsiteY2181" fmla="*/ 3495873 h 6074863"/>
                  <a:gd name="connsiteX2182" fmla="*/ 4559216 w 8026033"/>
                  <a:gd name="connsiteY2182" fmla="*/ 3554966 h 6074863"/>
                  <a:gd name="connsiteX2183" fmla="*/ 4582853 w 8026033"/>
                  <a:gd name="connsiteY2183" fmla="*/ 3614060 h 6074863"/>
                  <a:gd name="connsiteX2184" fmla="*/ 4630127 w 8026033"/>
                  <a:gd name="connsiteY2184" fmla="*/ 3708609 h 6074863"/>
                  <a:gd name="connsiteX2185" fmla="*/ 4685282 w 8026033"/>
                  <a:gd name="connsiteY2185" fmla="*/ 3684972 h 6074863"/>
                  <a:gd name="connsiteX2186" fmla="*/ 4744376 w 8026033"/>
                  <a:gd name="connsiteY2186" fmla="*/ 3661334 h 6074863"/>
                  <a:gd name="connsiteX2187" fmla="*/ 4748314 w 8026033"/>
                  <a:gd name="connsiteY2187" fmla="*/ 3657395 h 6074863"/>
                  <a:gd name="connsiteX2188" fmla="*/ 4728616 w 8026033"/>
                  <a:gd name="connsiteY2188" fmla="*/ 3649516 h 6074863"/>
                  <a:gd name="connsiteX2189" fmla="*/ 4736496 w 8026033"/>
                  <a:gd name="connsiteY2189" fmla="*/ 3614060 h 6074863"/>
                  <a:gd name="connsiteX2190" fmla="*/ 4752254 w 8026033"/>
                  <a:gd name="connsiteY2190" fmla="*/ 3598301 h 6074863"/>
                  <a:gd name="connsiteX2191" fmla="*/ 4768012 w 8026033"/>
                  <a:gd name="connsiteY2191" fmla="*/ 3598301 h 6074863"/>
                  <a:gd name="connsiteX2192" fmla="*/ 4764073 w 8026033"/>
                  <a:gd name="connsiteY2192" fmla="*/ 3503752 h 6074863"/>
                  <a:gd name="connsiteX2193" fmla="*/ 4779831 w 8026033"/>
                  <a:gd name="connsiteY2193" fmla="*/ 3456477 h 6074863"/>
                  <a:gd name="connsiteX2194" fmla="*/ 4783771 w 8026033"/>
                  <a:gd name="connsiteY2194" fmla="*/ 3428900 h 6074863"/>
                  <a:gd name="connsiteX2195" fmla="*/ 4768012 w 8026033"/>
                  <a:gd name="connsiteY2195" fmla="*/ 3409202 h 6074863"/>
                  <a:gd name="connsiteX2196" fmla="*/ 4771952 w 8026033"/>
                  <a:gd name="connsiteY2196" fmla="*/ 3405263 h 6074863"/>
                  <a:gd name="connsiteX2197" fmla="*/ 4775892 w 8026033"/>
                  <a:gd name="connsiteY2197" fmla="*/ 3413142 h 6074863"/>
                  <a:gd name="connsiteX2198" fmla="*/ 4779831 w 8026033"/>
                  <a:gd name="connsiteY2198" fmla="*/ 3413142 h 6074863"/>
                  <a:gd name="connsiteX2199" fmla="*/ 4760134 w 8026033"/>
                  <a:gd name="connsiteY2199" fmla="*/ 3326471 h 6074863"/>
                  <a:gd name="connsiteX2200" fmla="*/ 4795590 w 8026033"/>
                  <a:gd name="connsiteY2200" fmla="*/ 3291015 h 6074863"/>
                  <a:gd name="connsiteX2201" fmla="*/ 4799529 w 8026033"/>
                  <a:gd name="connsiteY2201" fmla="*/ 3283136 h 6074863"/>
                  <a:gd name="connsiteX2202" fmla="*/ 4807408 w 8026033"/>
                  <a:gd name="connsiteY2202" fmla="*/ 3291015 h 6074863"/>
                  <a:gd name="connsiteX2203" fmla="*/ 4842865 w 8026033"/>
                  <a:gd name="connsiteY2203" fmla="*/ 3255559 h 6074863"/>
                  <a:gd name="connsiteX2204" fmla="*/ 4878321 w 8026033"/>
                  <a:gd name="connsiteY2204" fmla="*/ 3204345 h 6074863"/>
                  <a:gd name="connsiteX2205" fmla="*/ 4941354 w 8026033"/>
                  <a:gd name="connsiteY2205" fmla="*/ 3149191 h 6074863"/>
                  <a:gd name="connsiteX2206" fmla="*/ 5000447 w 8026033"/>
                  <a:gd name="connsiteY2206" fmla="*/ 3070399 h 6074863"/>
                  <a:gd name="connsiteX2207" fmla="*/ 4988628 w 8026033"/>
                  <a:gd name="connsiteY2207" fmla="*/ 3074339 h 6074863"/>
                  <a:gd name="connsiteX2208" fmla="*/ 5004386 w 8026033"/>
                  <a:gd name="connsiteY2208" fmla="*/ 3058581 h 6074863"/>
                  <a:gd name="connsiteX2209" fmla="*/ 5000447 w 8026033"/>
                  <a:gd name="connsiteY2209" fmla="*/ 3070399 h 6074863"/>
                  <a:gd name="connsiteX2210" fmla="*/ 5047722 w 8026033"/>
                  <a:gd name="connsiteY2210" fmla="*/ 3054641 h 6074863"/>
                  <a:gd name="connsiteX2211" fmla="*/ 5043782 w 8026033"/>
                  <a:gd name="connsiteY2211" fmla="*/ 3050702 h 6074863"/>
                  <a:gd name="connsiteX2212" fmla="*/ 5071359 w 8026033"/>
                  <a:gd name="connsiteY2212" fmla="*/ 3015245 h 6074863"/>
                  <a:gd name="connsiteX2213" fmla="*/ 5114695 w 8026033"/>
                  <a:gd name="connsiteY2213" fmla="*/ 2936454 h 6074863"/>
                  <a:gd name="connsiteX2214" fmla="*/ 5122573 w 8026033"/>
                  <a:gd name="connsiteY2214" fmla="*/ 2967971 h 6074863"/>
                  <a:gd name="connsiteX2215" fmla="*/ 5126513 w 8026033"/>
                  <a:gd name="connsiteY2215" fmla="*/ 2960092 h 6074863"/>
                  <a:gd name="connsiteX2216" fmla="*/ 5134392 w 8026033"/>
                  <a:gd name="connsiteY2216" fmla="*/ 2952213 h 6074863"/>
                  <a:gd name="connsiteX2217" fmla="*/ 5138332 w 8026033"/>
                  <a:gd name="connsiteY2217" fmla="*/ 2967971 h 6074863"/>
                  <a:gd name="connsiteX2218" fmla="*/ 5142271 w 8026033"/>
                  <a:gd name="connsiteY2218" fmla="*/ 2967971 h 6074863"/>
                  <a:gd name="connsiteX2219" fmla="*/ 5146211 w 8026033"/>
                  <a:gd name="connsiteY2219" fmla="*/ 2944333 h 6074863"/>
                  <a:gd name="connsiteX2220" fmla="*/ 5161969 w 8026033"/>
                  <a:gd name="connsiteY2220" fmla="*/ 2944333 h 6074863"/>
                  <a:gd name="connsiteX2221" fmla="*/ 5165908 w 8026033"/>
                  <a:gd name="connsiteY2221" fmla="*/ 2940394 h 6074863"/>
                  <a:gd name="connsiteX2222" fmla="*/ 5173788 w 8026033"/>
                  <a:gd name="connsiteY2222" fmla="*/ 2960092 h 6074863"/>
                  <a:gd name="connsiteX2223" fmla="*/ 5181667 w 8026033"/>
                  <a:gd name="connsiteY2223" fmla="*/ 2948273 h 6074863"/>
                  <a:gd name="connsiteX2224" fmla="*/ 5185606 w 8026033"/>
                  <a:gd name="connsiteY2224" fmla="*/ 2956152 h 6074863"/>
                  <a:gd name="connsiteX2225" fmla="*/ 5189546 w 8026033"/>
                  <a:gd name="connsiteY2225" fmla="*/ 2948273 h 6074863"/>
                  <a:gd name="connsiteX2226" fmla="*/ 5197426 w 8026033"/>
                  <a:gd name="connsiteY2226" fmla="*/ 2952213 h 6074863"/>
                  <a:gd name="connsiteX2227" fmla="*/ 5197426 w 8026033"/>
                  <a:gd name="connsiteY2227" fmla="*/ 2944333 h 6074863"/>
                  <a:gd name="connsiteX2228" fmla="*/ 5205304 w 8026033"/>
                  <a:gd name="connsiteY2228" fmla="*/ 2928575 h 6074863"/>
                  <a:gd name="connsiteX2229" fmla="*/ 5209244 w 8026033"/>
                  <a:gd name="connsiteY2229" fmla="*/ 2940394 h 6074863"/>
                  <a:gd name="connsiteX2230" fmla="*/ 5213184 w 8026033"/>
                  <a:gd name="connsiteY2230" fmla="*/ 2936454 h 6074863"/>
                  <a:gd name="connsiteX2231" fmla="*/ 5213184 w 8026033"/>
                  <a:gd name="connsiteY2231" fmla="*/ 2940394 h 6074863"/>
                  <a:gd name="connsiteX2232" fmla="*/ 5217124 w 8026033"/>
                  <a:gd name="connsiteY2232" fmla="*/ 2936454 h 6074863"/>
                  <a:gd name="connsiteX2233" fmla="*/ 5217124 w 8026033"/>
                  <a:gd name="connsiteY2233" fmla="*/ 2948273 h 6074863"/>
                  <a:gd name="connsiteX2234" fmla="*/ 5240760 w 8026033"/>
                  <a:gd name="connsiteY2234" fmla="*/ 2928575 h 6074863"/>
                  <a:gd name="connsiteX2235" fmla="*/ 5248640 w 8026033"/>
                  <a:gd name="connsiteY2235" fmla="*/ 2940394 h 6074863"/>
                  <a:gd name="connsiteX2236" fmla="*/ 5232882 w 8026033"/>
                  <a:gd name="connsiteY2236" fmla="*/ 2889180 h 6074863"/>
                  <a:gd name="connsiteX2237" fmla="*/ 5236821 w 8026033"/>
                  <a:gd name="connsiteY2237" fmla="*/ 2873421 h 6074863"/>
                  <a:gd name="connsiteX2238" fmla="*/ 5240760 w 8026033"/>
                  <a:gd name="connsiteY2238" fmla="*/ 2881300 h 6074863"/>
                  <a:gd name="connsiteX2239" fmla="*/ 5236821 w 8026033"/>
                  <a:gd name="connsiteY2239" fmla="*/ 2881300 h 6074863"/>
                  <a:gd name="connsiteX2240" fmla="*/ 5260458 w 8026033"/>
                  <a:gd name="connsiteY2240" fmla="*/ 2900998 h 6074863"/>
                  <a:gd name="connsiteX2241" fmla="*/ 5280156 w 8026033"/>
                  <a:gd name="connsiteY2241" fmla="*/ 2889180 h 6074863"/>
                  <a:gd name="connsiteX2242" fmla="*/ 5284095 w 8026033"/>
                  <a:gd name="connsiteY2242" fmla="*/ 2900998 h 6074863"/>
                  <a:gd name="connsiteX2243" fmla="*/ 5280156 w 8026033"/>
                  <a:gd name="connsiteY2243" fmla="*/ 2897059 h 6074863"/>
                  <a:gd name="connsiteX2244" fmla="*/ 5284095 w 8026033"/>
                  <a:gd name="connsiteY2244" fmla="*/ 2912817 h 6074863"/>
                  <a:gd name="connsiteX2245" fmla="*/ 5288035 w 8026033"/>
                  <a:gd name="connsiteY2245" fmla="*/ 2904938 h 6074863"/>
                  <a:gd name="connsiteX2246" fmla="*/ 5307733 w 8026033"/>
                  <a:gd name="connsiteY2246" fmla="*/ 2948273 h 6074863"/>
                  <a:gd name="connsiteX2247" fmla="*/ 5311673 w 8026033"/>
                  <a:gd name="connsiteY2247" fmla="*/ 2960092 h 6074863"/>
                  <a:gd name="connsiteX2248" fmla="*/ 5315613 w 8026033"/>
                  <a:gd name="connsiteY2248" fmla="*/ 2956152 h 6074863"/>
                  <a:gd name="connsiteX2249" fmla="*/ 5335311 w 8026033"/>
                  <a:gd name="connsiteY2249" fmla="*/ 3003427 h 6074863"/>
                  <a:gd name="connsiteX2250" fmla="*/ 5335311 w 8026033"/>
                  <a:gd name="connsiteY2250" fmla="*/ 2999487 h 6074863"/>
                  <a:gd name="connsiteX2251" fmla="*/ 5355008 w 8026033"/>
                  <a:gd name="connsiteY2251" fmla="*/ 3027064 h 6074863"/>
                  <a:gd name="connsiteX2252" fmla="*/ 5358947 w 8026033"/>
                  <a:gd name="connsiteY2252" fmla="*/ 3019185 h 6074863"/>
                  <a:gd name="connsiteX2253" fmla="*/ 5366827 w 8026033"/>
                  <a:gd name="connsiteY2253" fmla="*/ 3034943 h 6074863"/>
                  <a:gd name="connsiteX2254" fmla="*/ 5374706 w 8026033"/>
                  <a:gd name="connsiteY2254" fmla="*/ 3031004 h 6074863"/>
                  <a:gd name="connsiteX2255" fmla="*/ 5378645 w 8026033"/>
                  <a:gd name="connsiteY2255" fmla="*/ 3050702 h 6074863"/>
                  <a:gd name="connsiteX2256" fmla="*/ 5382585 w 8026033"/>
                  <a:gd name="connsiteY2256" fmla="*/ 3050702 h 6074863"/>
                  <a:gd name="connsiteX2257" fmla="*/ 5386524 w 8026033"/>
                  <a:gd name="connsiteY2257" fmla="*/ 3050702 h 6074863"/>
                  <a:gd name="connsiteX2258" fmla="*/ 5382585 w 8026033"/>
                  <a:gd name="connsiteY2258" fmla="*/ 3038883 h 6074863"/>
                  <a:gd name="connsiteX2259" fmla="*/ 5402282 w 8026033"/>
                  <a:gd name="connsiteY2259" fmla="*/ 3058581 h 6074863"/>
                  <a:gd name="connsiteX2260" fmla="*/ 5398343 w 8026033"/>
                  <a:gd name="connsiteY2260" fmla="*/ 3050702 h 6074863"/>
                  <a:gd name="connsiteX2261" fmla="*/ 5402282 w 8026033"/>
                  <a:gd name="connsiteY2261" fmla="*/ 3062520 h 6074863"/>
                  <a:gd name="connsiteX2262" fmla="*/ 5414102 w 8026033"/>
                  <a:gd name="connsiteY2262" fmla="*/ 3074339 h 6074863"/>
                  <a:gd name="connsiteX2263" fmla="*/ 5410162 w 8026033"/>
                  <a:gd name="connsiteY2263" fmla="*/ 3070399 h 6074863"/>
                  <a:gd name="connsiteX2264" fmla="*/ 5410162 w 8026033"/>
                  <a:gd name="connsiteY2264" fmla="*/ 3086158 h 6074863"/>
                  <a:gd name="connsiteX2265" fmla="*/ 5425920 w 8026033"/>
                  <a:gd name="connsiteY2265" fmla="*/ 3113735 h 6074863"/>
                  <a:gd name="connsiteX2266" fmla="*/ 5425920 w 8026033"/>
                  <a:gd name="connsiteY2266" fmla="*/ 3097976 h 6074863"/>
                  <a:gd name="connsiteX2267" fmla="*/ 5429860 w 8026033"/>
                  <a:gd name="connsiteY2267" fmla="*/ 3097976 h 6074863"/>
                  <a:gd name="connsiteX2268" fmla="*/ 5469256 w 8026033"/>
                  <a:gd name="connsiteY2268" fmla="*/ 3192526 h 6074863"/>
                  <a:gd name="connsiteX2269" fmla="*/ 5469256 w 8026033"/>
                  <a:gd name="connsiteY2269" fmla="*/ 3271317 h 6074863"/>
                  <a:gd name="connsiteX2270" fmla="*/ 5485014 w 8026033"/>
                  <a:gd name="connsiteY2270" fmla="*/ 3283136 h 6074863"/>
                  <a:gd name="connsiteX2271" fmla="*/ 5488953 w 8026033"/>
                  <a:gd name="connsiteY2271" fmla="*/ 3267378 h 6074863"/>
                  <a:gd name="connsiteX2272" fmla="*/ 5500772 w 8026033"/>
                  <a:gd name="connsiteY2272" fmla="*/ 3275257 h 6074863"/>
                  <a:gd name="connsiteX2273" fmla="*/ 5508651 w 8026033"/>
                  <a:gd name="connsiteY2273" fmla="*/ 3287076 h 6074863"/>
                  <a:gd name="connsiteX2274" fmla="*/ 5508651 w 8026033"/>
                  <a:gd name="connsiteY2274" fmla="*/ 3275257 h 6074863"/>
                  <a:gd name="connsiteX2275" fmla="*/ 5528349 w 8026033"/>
                  <a:gd name="connsiteY2275" fmla="*/ 3275257 h 6074863"/>
                  <a:gd name="connsiteX2276" fmla="*/ 5532289 w 8026033"/>
                  <a:gd name="connsiteY2276" fmla="*/ 3259499 h 6074863"/>
                  <a:gd name="connsiteX2277" fmla="*/ 5492893 w 8026033"/>
                  <a:gd name="connsiteY2277" fmla="*/ 3243740 h 6074863"/>
                  <a:gd name="connsiteX2278" fmla="*/ 5733206 w 8026033"/>
                  <a:gd name="connsiteY2278" fmla="*/ 3720428 h 6074863"/>
                  <a:gd name="connsiteX2279" fmla="*/ 5745025 w 8026033"/>
                  <a:gd name="connsiteY2279" fmla="*/ 3748005 h 6074863"/>
                  <a:gd name="connsiteX2280" fmla="*/ 5737146 w 8026033"/>
                  <a:gd name="connsiteY2280" fmla="*/ 3740126 h 6074863"/>
                  <a:gd name="connsiteX2281" fmla="*/ 5737146 w 8026033"/>
                  <a:gd name="connsiteY2281" fmla="*/ 3740126 h 6074863"/>
                  <a:gd name="connsiteX2282" fmla="*/ 5737146 w 8026033"/>
                  <a:gd name="connsiteY2282" fmla="*/ 3740126 h 6074863"/>
                  <a:gd name="connsiteX2283" fmla="*/ 5733206 w 8026033"/>
                  <a:gd name="connsiteY2283" fmla="*/ 3720428 h 6074863"/>
                  <a:gd name="connsiteX2284" fmla="*/ 6052311 w 8026033"/>
                  <a:gd name="connsiteY2284" fmla="*/ 3342230 h 6074863"/>
                  <a:gd name="connsiteX2285" fmla="*/ 6052311 w 8026033"/>
                  <a:gd name="connsiteY2285" fmla="*/ 3342230 h 6074863"/>
                  <a:gd name="connsiteX2286" fmla="*/ 6044432 w 8026033"/>
                  <a:gd name="connsiteY2286" fmla="*/ 3346169 h 6074863"/>
                  <a:gd name="connsiteX2287" fmla="*/ 6052311 w 8026033"/>
                  <a:gd name="connsiteY2287" fmla="*/ 3342230 h 6074863"/>
                  <a:gd name="connsiteX2288" fmla="*/ 6044432 w 8026033"/>
                  <a:gd name="connsiteY2288" fmla="*/ 3566785 h 6074863"/>
                  <a:gd name="connsiteX2289" fmla="*/ 6044432 w 8026033"/>
                  <a:gd name="connsiteY2289" fmla="*/ 3566785 h 6074863"/>
                  <a:gd name="connsiteX2290" fmla="*/ 6044432 w 8026033"/>
                  <a:gd name="connsiteY2290" fmla="*/ 3566785 h 6074863"/>
                  <a:gd name="connsiteX2291" fmla="*/ 6588092 w 8026033"/>
                  <a:gd name="connsiteY2291" fmla="*/ 2507041 h 6074863"/>
                  <a:gd name="connsiteX2292" fmla="*/ 6588092 w 8026033"/>
                  <a:gd name="connsiteY2292" fmla="*/ 2507041 h 6074863"/>
                  <a:gd name="connsiteX2293" fmla="*/ 6588092 w 8026033"/>
                  <a:gd name="connsiteY2293" fmla="*/ 2507041 h 6074863"/>
                  <a:gd name="connsiteX2294" fmla="*/ 6588092 w 8026033"/>
                  <a:gd name="connsiteY2294" fmla="*/ 2550377 h 6074863"/>
                  <a:gd name="connsiteX2295" fmla="*/ 6588092 w 8026033"/>
                  <a:gd name="connsiteY2295" fmla="*/ 2550377 h 6074863"/>
                  <a:gd name="connsiteX2296" fmla="*/ 6588092 w 8026033"/>
                  <a:gd name="connsiteY2296" fmla="*/ 2550377 h 6074863"/>
                  <a:gd name="connsiteX2297" fmla="*/ 6588092 w 8026033"/>
                  <a:gd name="connsiteY2297" fmla="*/ 2550377 h 6074863"/>
                  <a:gd name="connsiteX2298" fmla="*/ 6588092 w 8026033"/>
                  <a:gd name="connsiteY2298" fmla="*/ 2550377 h 6074863"/>
                  <a:gd name="connsiteX2299" fmla="*/ 6548696 w 8026033"/>
                  <a:gd name="connsiteY2299" fmla="*/ 2664624 h 6074863"/>
                  <a:gd name="connsiteX2300" fmla="*/ 6552636 w 8026033"/>
                  <a:gd name="connsiteY2300" fmla="*/ 2656745 h 6074863"/>
                  <a:gd name="connsiteX2301" fmla="*/ 6548696 w 8026033"/>
                  <a:gd name="connsiteY2301" fmla="*/ 2664624 h 6074863"/>
                  <a:gd name="connsiteX2302" fmla="*/ 6548696 w 8026033"/>
                  <a:gd name="connsiteY2302" fmla="*/ 2664624 h 6074863"/>
                  <a:gd name="connsiteX2303" fmla="*/ 6489603 w 8026033"/>
                  <a:gd name="connsiteY2303" fmla="*/ 2782811 h 6074863"/>
                  <a:gd name="connsiteX2304" fmla="*/ 6489603 w 8026033"/>
                  <a:gd name="connsiteY2304" fmla="*/ 2786751 h 6074863"/>
                  <a:gd name="connsiteX2305" fmla="*/ 6489603 w 8026033"/>
                  <a:gd name="connsiteY2305" fmla="*/ 2782811 h 6074863"/>
                  <a:gd name="connsiteX2306" fmla="*/ 6489603 w 8026033"/>
                  <a:gd name="connsiteY2306" fmla="*/ 2782811 h 6074863"/>
                  <a:gd name="connsiteX2307" fmla="*/ 6485663 w 8026033"/>
                  <a:gd name="connsiteY2307" fmla="*/ 2790690 h 6074863"/>
                  <a:gd name="connsiteX2308" fmla="*/ 6477785 w 8026033"/>
                  <a:gd name="connsiteY2308" fmla="*/ 2790690 h 6074863"/>
                  <a:gd name="connsiteX2309" fmla="*/ 6477785 w 8026033"/>
                  <a:gd name="connsiteY2309" fmla="*/ 2790690 h 6074863"/>
                  <a:gd name="connsiteX2310" fmla="*/ 6477785 w 8026033"/>
                  <a:gd name="connsiteY2310" fmla="*/ 2790690 h 6074863"/>
                  <a:gd name="connsiteX2311" fmla="*/ 6485663 w 8026033"/>
                  <a:gd name="connsiteY2311" fmla="*/ 2790690 h 6074863"/>
                  <a:gd name="connsiteX2312" fmla="*/ 6477785 w 8026033"/>
                  <a:gd name="connsiteY2312" fmla="*/ 2814328 h 6074863"/>
                  <a:gd name="connsiteX2313" fmla="*/ 6477785 w 8026033"/>
                  <a:gd name="connsiteY2313" fmla="*/ 2814328 h 6074863"/>
                  <a:gd name="connsiteX2314" fmla="*/ 6477785 w 8026033"/>
                  <a:gd name="connsiteY2314" fmla="*/ 2814328 h 6074863"/>
                  <a:gd name="connsiteX2315" fmla="*/ 6477785 w 8026033"/>
                  <a:gd name="connsiteY2315" fmla="*/ 2814328 h 6074863"/>
                  <a:gd name="connsiteX2316" fmla="*/ 6465965 w 8026033"/>
                  <a:gd name="connsiteY2316" fmla="*/ 2365217 h 6074863"/>
                  <a:gd name="connsiteX2317" fmla="*/ 6465965 w 8026033"/>
                  <a:gd name="connsiteY2317" fmla="*/ 2365217 h 6074863"/>
                  <a:gd name="connsiteX2318" fmla="*/ 6465965 w 8026033"/>
                  <a:gd name="connsiteY2318" fmla="*/ 2365217 h 6074863"/>
                  <a:gd name="connsiteX2319" fmla="*/ 6414751 w 8026033"/>
                  <a:gd name="connsiteY2319" fmla="*/ 2113085 h 6074863"/>
                  <a:gd name="connsiteX2320" fmla="*/ 6414751 w 8026033"/>
                  <a:gd name="connsiteY2320" fmla="*/ 2113085 h 6074863"/>
                  <a:gd name="connsiteX2321" fmla="*/ 6414751 w 8026033"/>
                  <a:gd name="connsiteY2321" fmla="*/ 2113085 h 6074863"/>
                  <a:gd name="connsiteX2322" fmla="*/ 6718097 w 8026033"/>
                  <a:gd name="connsiteY2322" fmla="*/ 2215514 h 6074863"/>
                  <a:gd name="connsiteX2323" fmla="*/ 6718097 w 8026033"/>
                  <a:gd name="connsiteY2323" fmla="*/ 2215514 h 6074863"/>
                  <a:gd name="connsiteX2324" fmla="*/ 6718097 w 8026033"/>
                  <a:gd name="connsiteY2324" fmla="*/ 2215514 h 6074863"/>
                  <a:gd name="connsiteX2325" fmla="*/ 6655065 w 8026033"/>
                  <a:gd name="connsiteY2325" fmla="*/ 2046112 h 6074863"/>
                  <a:gd name="connsiteX2326" fmla="*/ 6651125 w 8026033"/>
                  <a:gd name="connsiteY2326" fmla="*/ 2046112 h 6074863"/>
                  <a:gd name="connsiteX2327" fmla="*/ 6655065 w 8026033"/>
                  <a:gd name="connsiteY2327" fmla="*/ 2046112 h 6074863"/>
                  <a:gd name="connsiteX2328" fmla="*/ 6493543 w 8026033"/>
                  <a:gd name="connsiteY2328" fmla="*/ 1920046 h 6074863"/>
                  <a:gd name="connsiteX2329" fmla="*/ 6493543 w 8026033"/>
                  <a:gd name="connsiteY2329" fmla="*/ 1920046 h 6074863"/>
                  <a:gd name="connsiteX2330" fmla="*/ 6493543 w 8026033"/>
                  <a:gd name="connsiteY2330" fmla="*/ 1920046 h 6074863"/>
                  <a:gd name="connsiteX2331" fmla="*/ 7517830 w 8026033"/>
                  <a:gd name="connsiteY2331" fmla="*/ 1214864 h 6074863"/>
                  <a:gd name="connsiteX2332" fmla="*/ 7509950 w 8026033"/>
                  <a:gd name="connsiteY2332" fmla="*/ 1210924 h 6074863"/>
                  <a:gd name="connsiteX2333" fmla="*/ 7517830 w 8026033"/>
                  <a:gd name="connsiteY2333" fmla="*/ 1214864 h 6074863"/>
                  <a:gd name="connsiteX2334" fmla="*/ 7517830 w 8026033"/>
                  <a:gd name="connsiteY2334" fmla="*/ 1029704 h 6074863"/>
                  <a:gd name="connsiteX2335" fmla="*/ 7517830 w 8026033"/>
                  <a:gd name="connsiteY2335" fmla="*/ 1029704 h 6074863"/>
                  <a:gd name="connsiteX2336" fmla="*/ 7517830 w 8026033"/>
                  <a:gd name="connsiteY2336" fmla="*/ 1029704 h 6074863"/>
                  <a:gd name="connsiteX2337" fmla="*/ 7718748 w 8026033"/>
                  <a:gd name="connsiteY2337" fmla="*/ 671204 h 6074863"/>
                  <a:gd name="connsiteX2338" fmla="*/ 7710868 w 8026033"/>
                  <a:gd name="connsiteY2338" fmla="*/ 667264 h 6074863"/>
                  <a:gd name="connsiteX2339" fmla="*/ 7718748 w 8026033"/>
                  <a:gd name="connsiteY2339" fmla="*/ 671204 h 6074863"/>
                  <a:gd name="connsiteX2340" fmla="*/ 7699050 w 8026033"/>
                  <a:gd name="connsiteY2340" fmla="*/ 667264 h 6074863"/>
                  <a:gd name="connsiteX2341" fmla="*/ 7699050 w 8026033"/>
                  <a:gd name="connsiteY2341" fmla="*/ 667264 h 6074863"/>
                  <a:gd name="connsiteX2342" fmla="*/ 7699050 w 8026033"/>
                  <a:gd name="connsiteY2342" fmla="*/ 667264 h 6074863"/>
                  <a:gd name="connsiteX2343" fmla="*/ 7785720 w 8026033"/>
                  <a:gd name="connsiteY2343" fmla="*/ 497863 h 6074863"/>
                  <a:gd name="connsiteX2344" fmla="*/ 7797539 w 8026033"/>
                  <a:gd name="connsiteY2344" fmla="*/ 501802 h 6074863"/>
                  <a:gd name="connsiteX2345" fmla="*/ 7797539 w 8026033"/>
                  <a:gd name="connsiteY2345" fmla="*/ 501802 h 6074863"/>
                  <a:gd name="connsiteX2346" fmla="*/ 7785720 w 8026033"/>
                  <a:gd name="connsiteY2346" fmla="*/ 497863 h 6074863"/>
                  <a:gd name="connsiteX2347" fmla="*/ 7612379 w 8026033"/>
                  <a:gd name="connsiteY2347" fmla="*/ 537258 h 6074863"/>
                  <a:gd name="connsiteX2348" fmla="*/ 7604500 w 8026033"/>
                  <a:gd name="connsiteY2348" fmla="*/ 533319 h 6074863"/>
                  <a:gd name="connsiteX2349" fmla="*/ 7612379 w 8026033"/>
                  <a:gd name="connsiteY2349" fmla="*/ 537258 h 6074863"/>
                  <a:gd name="connsiteX2350" fmla="*/ 7569044 w 8026033"/>
                  <a:gd name="connsiteY2350" fmla="*/ 600291 h 6074863"/>
                  <a:gd name="connsiteX2351" fmla="*/ 7580863 w 8026033"/>
                  <a:gd name="connsiteY2351" fmla="*/ 608171 h 6074863"/>
                  <a:gd name="connsiteX2352" fmla="*/ 7569044 w 8026033"/>
                  <a:gd name="connsiteY2352" fmla="*/ 616050 h 6074863"/>
                  <a:gd name="connsiteX2353" fmla="*/ 7569044 w 8026033"/>
                  <a:gd name="connsiteY2353" fmla="*/ 616050 h 6074863"/>
                  <a:gd name="connsiteX2354" fmla="*/ 7549346 w 8026033"/>
                  <a:gd name="connsiteY2354" fmla="*/ 616050 h 6074863"/>
                  <a:gd name="connsiteX2355" fmla="*/ 7541468 w 8026033"/>
                  <a:gd name="connsiteY2355" fmla="*/ 608171 h 6074863"/>
                  <a:gd name="connsiteX2356" fmla="*/ 7572984 w 8026033"/>
                  <a:gd name="connsiteY2356" fmla="*/ 608171 h 6074863"/>
                  <a:gd name="connsiteX2357" fmla="*/ 7569044 w 8026033"/>
                  <a:gd name="connsiteY2357" fmla="*/ 600291 h 6074863"/>
                  <a:gd name="connsiteX2358" fmla="*/ 7541468 w 8026033"/>
                  <a:gd name="connsiteY2358" fmla="*/ 596352 h 6074863"/>
                  <a:gd name="connsiteX2359" fmla="*/ 7541468 w 8026033"/>
                  <a:gd name="connsiteY2359" fmla="*/ 596352 h 6074863"/>
                  <a:gd name="connsiteX2360" fmla="*/ 7533588 w 8026033"/>
                  <a:gd name="connsiteY2360" fmla="*/ 596352 h 6074863"/>
                  <a:gd name="connsiteX2361" fmla="*/ 7541468 w 8026033"/>
                  <a:gd name="connsiteY2361" fmla="*/ 596352 h 6074863"/>
                  <a:gd name="connsiteX2362" fmla="*/ 7513890 w 8026033"/>
                  <a:gd name="connsiteY2362" fmla="*/ 434830 h 6074863"/>
                  <a:gd name="connsiteX2363" fmla="*/ 7506011 w 8026033"/>
                  <a:gd name="connsiteY2363" fmla="*/ 430890 h 6074863"/>
                  <a:gd name="connsiteX2364" fmla="*/ 7513890 w 8026033"/>
                  <a:gd name="connsiteY2364" fmla="*/ 434830 h 6074863"/>
                  <a:gd name="connsiteX2365" fmla="*/ 7324791 w 8026033"/>
                  <a:gd name="connsiteY2365" fmla="*/ 387555 h 6074863"/>
                  <a:gd name="connsiteX2366" fmla="*/ 7324791 w 8026033"/>
                  <a:gd name="connsiteY2366" fmla="*/ 387555 h 6074863"/>
                  <a:gd name="connsiteX2367" fmla="*/ 7324791 w 8026033"/>
                  <a:gd name="connsiteY2367" fmla="*/ 387555 h 6074863"/>
                  <a:gd name="connsiteX2368" fmla="*/ 6072009 w 8026033"/>
                  <a:gd name="connsiteY2368" fmla="*/ 2940394 h 6074863"/>
                  <a:gd name="connsiteX2369" fmla="*/ 6072009 w 8026033"/>
                  <a:gd name="connsiteY2369" fmla="*/ 2940394 h 6074863"/>
                  <a:gd name="connsiteX2370" fmla="*/ 6072009 w 8026033"/>
                  <a:gd name="connsiteY2370" fmla="*/ 2940394 h 6074863"/>
                  <a:gd name="connsiteX2371" fmla="*/ 6056251 w 8026033"/>
                  <a:gd name="connsiteY2371" fmla="*/ 2928575 h 6074863"/>
                  <a:gd name="connsiteX2372" fmla="*/ 6056251 w 8026033"/>
                  <a:gd name="connsiteY2372" fmla="*/ 2932515 h 6074863"/>
                  <a:gd name="connsiteX2373" fmla="*/ 6056251 w 8026033"/>
                  <a:gd name="connsiteY2373" fmla="*/ 2928575 h 6074863"/>
                  <a:gd name="connsiteX2374" fmla="*/ 5965641 w 8026033"/>
                  <a:gd name="connsiteY2374" fmla="*/ 249670 h 6074863"/>
                  <a:gd name="connsiteX2375" fmla="*/ 5934124 w 8026033"/>
                  <a:gd name="connsiteY2375" fmla="*/ 253610 h 6074863"/>
                  <a:gd name="connsiteX2376" fmla="*/ 5965641 w 8026033"/>
                  <a:gd name="connsiteY2376" fmla="*/ 249670 h 6074863"/>
                  <a:gd name="connsiteX2377" fmla="*/ 5563805 w 8026033"/>
                  <a:gd name="connsiteY2377" fmla="*/ 3231922 h 6074863"/>
                  <a:gd name="connsiteX2378" fmla="*/ 5563805 w 8026033"/>
                  <a:gd name="connsiteY2378" fmla="*/ 3231922 h 6074863"/>
                  <a:gd name="connsiteX2379" fmla="*/ 5563805 w 8026033"/>
                  <a:gd name="connsiteY2379" fmla="*/ 3231922 h 6074863"/>
                  <a:gd name="connsiteX2380" fmla="*/ 4689221 w 8026033"/>
                  <a:gd name="connsiteY2380" fmla="*/ 103906 h 6074863"/>
                  <a:gd name="connsiteX2381" fmla="*/ 4665584 w 8026033"/>
                  <a:gd name="connsiteY2381" fmla="*/ 96027 h 6074863"/>
                  <a:gd name="connsiteX2382" fmla="*/ 4689221 w 8026033"/>
                  <a:gd name="connsiteY2382" fmla="*/ 103906 h 6074863"/>
                  <a:gd name="connsiteX2383" fmla="*/ 4618309 w 8026033"/>
                  <a:gd name="connsiteY2383" fmla="*/ 72390 h 6074863"/>
                  <a:gd name="connsiteX2384" fmla="*/ 4618309 w 8026033"/>
                  <a:gd name="connsiteY2384" fmla="*/ 72390 h 6074863"/>
                  <a:gd name="connsiteX2385" fmla="*/ 4618309 w 8026033"/>
                  <a:gd name="connsiteY2385" fmla="*/ 72390 h 6074863"/>
                  <a:gd name="connsiteX2386" fmla="*/ 3861912 w 8026033"/>
                  <a:gd name="connsiteY2386" fmla="*/ 147241 h 6074863"/>
                  <a:gd name="connsiteX2387" fmla="*/ 3846154 w 8026033"/>
                  <a:gd name="connsiteY2387" fmla="*/ 143302 h 6074863"/>
                  <a:gd name="connsiteX2388" fmla="*/ 3854033 w 8026033"/>
                  <a:gd name="connsiteY2388" fmla="*/ 143302 h 6074863"/>
                  <a:gd name="connsiteX2389" fmla="*/ 3861912 w 8026033"/>
                  <a:gd name="connsiteY2389" fmla="*/ 147241 h 6074863"/>
                  <a:gd name="connsiteX2390" fmla="*/ 3854033 w 8026033"/>
                  <a:gd name="connsiteY2390" fmla="*/ 139362 h 6074863"/>
                  <a:gd name="connsiteX2391" fmla="*/ 3861912 w 8026033"/>
                  <a:gd name="connsiteY2391" fmla="*/ 135423 h 6074863"/>
                  <a:gd name="connsiteX2392" fmla="*/ 3861912 w 8026033"/>
                  <a:gd name="connsiteY2392" fmla="*/ 147241 h 6074863"/>
                  <a:gd name="connsiteX2393" fmla="*/ 3696451 w 8026033"/>
                  <a:gd name="connsiteY2393" fmla="*/ 316643 h 6074863"/>
                  <a:gd name="connsiteX2394" fmla="*/ 3712209 w 8026033"/>
                  <a:gd name="connsiteY2394" fmla="*/ 316643 h 6074863"/>
                  <a:gd name="connsiteX2395" fmla="*/ 3696451 w 8026033"/>
                  <a:gd name="connsiteY2395" fmla="*/ 316643 h 6074863"/>
                  <a:gd name="connsiteX2396" fmla="*/ 1860613 w 8026033"/>
                  <a:gd name="connsiteY2396" fmla="*/ 316643 h 6074863"/>
                  <a:gd name="connsiteX2397" fmla="*/ 1856673 w 8026033"/>
                  <a:gd name="connsiteY2397" fmla="*/ 316643 h 6074863"/>
                  <a:gd name="connsiteX2398" fmla="*/ 1860613 w 8026033"/>
                  <a:gd name="connsiteY2398" fmla="*/ 316643 h 6074863"/>
                  <a:gd name="connsiteX2399" fmla="*/ 1494233 w 8026033"/>
                  <a:gd name="connsiteY2399" fmla="*/ 423011 h 6074863"/>
                  <a:gd name="connsiteX2400" fmla="*/ 1498173 w 8026033"/>
                  <a:gd name="connsiteY2400" fmla="*/ 419071 h 6074863"/>
                  <a:gd name="connsiteX2401" fmla="*/ 1494233 w 8026033"/>
                  <a:gd name="connsiteY2401" fmla="*/ 423011 h 6074863"/>
                  <a:gd name="connsiteX2402" fmla="*/ 1116035 w 8026033"/>
                  <a:gd name="connsiteY2402" fmla="*/ 805149 h 6074863"/>
                  <a:gd name="connsiteX2403" fmla="*/ 1119974 w 8026033"/>
                  <a:gd name="connsiteY2403" fmla="*/ 805149 h 6074863"/>
                  <a:gd name="connsiteX2404" fmla="*/ 1116035 w 8026033"/>
                  <a:gd name="connsiteY2404" fmla="*/ 805149 h 6074863"/>
                  <a:gd name="connsiteX2405" fmla="*/ 1123914 w 8026033"/>
                  <a:gd name="connsiteY2405" fmla="*/ 824847 h 6074863"/>
                  <a:gd name="connsiteX2406" fmla="*/ 1123914 w 8026033"/>
                  <a:gd name="connsiteY2406" fmla="*/ 824847 h 6074863"/>
                  <a:gd name="connsiteX2407" fmla="*/ 1123914 w 8026033"/>
                  <a:gd name="connsiteY2407" fmla="*/ 824847 h 6074863"/>
                  <a:gd name="connsiteX2408" fmla="*/ 1119974 w 8026033"/>
                  <a:gd name="connsiteY2408" fmla="*/ 864242 h 6074863"/>
                  <a:gd name="connsiteX2409" fmla="*/ 1119974 w 8026033"/>
                  <a:gd name="connsiteY2409" fmla="*/ 864242 h 6074863"/>
                  <a:gd name="connsiteX2410" fmla="*/ 1119974 w 8026033"/>
                  <a:gd name="connsiteY2410" fmla="*/ 864242 h 6074863"/>
                  <a:gd name="connsiteX2411" fmla="*/ 1119974 w 8026033"/>
                  <a:gd name="connsiteY2411" fmla="*/ 864242 h 6074863"/>
                  <a:gd name="connsiteX2412" fmla="*/ 1119974 w 8026033"/>
                  <a:gd name="connsiteY2412" fmla="*/ 864242 h 6074863"/>
                  <a:gd name="connsiteX2413" fmla="*/ 1119974 w 8026033"/>
                  <a:gd name="connsiteY2413" fmla="*/ 864242 h 6074863"/>
                  <a:gd name="connsiteX2414" fmla="*/ 1147551 w 8026033"/>
                  <a:gd name="connsiteY2414" fmla="*/ 734237 h 6074863"/>
                  <a:gd name="connsiteX2415" fmla="*/ 1147551 w 8026033"/>
                  <a:gd name="connsiteY2415" fmla="*/ 734237 h 6074863"/>
                  <a:gd name="connsiteX2416" fmla="*/ 1147551 w 8026033"/>
                  <a:gd name="connsiteY2416" fmla="*/ 734237 h 6074863"/>
                  <a:gd name="connsiteX2417" fmla="*/ 1151491 w 8026033"/>
                  <a:gd name="connsiteY2417" fmla="*/ 738176 h 6074863"/>
                  <a:gd name="connsiteX2418" fmla="*/ 1147551 w 8026033"/>
                  <a:gd name="connsiteY2418" fmla="*/ 734237 h 6074863"/>
                  <a:gd name="connsiteX2419" fmla="*/ 1147551 w 8026033"/>
                  <a:gd name="connsiteY2419" fmla="*/ 734237 h 6074863"/>
                  <a:gd name="connsiteX2420" fmla="*/ 1151491 w 8026033"/>
                  <a:gd name="connsiteY2420" fmla="*/ 753935 h 6074863"/>
                  <a:gd name="connsiteX2421" fmla="*/ 1151491 w 8026033"/>
                  <a:gd name="connsiteY2421" fmla="*/ 753935 h 6074863"/>
                  <a:gd name="connsiteX2422" fmla="*/ 1151491 w 8026033"/>
                  <a:gd name="connsiteY2422" fmla="*/ 753935 h 6074863"/>
                  <a:gd name="connsiteX2423" fmla="*/ 1143612 w 8026033"/>
                  <a:gd name="connsiteY2423" fmla="*/ 734237 h 6074863"/>
                  <a:gd name="connsiteX2424" fmla="*/ 1135733 w 8026033"/>
                  <a:gd name="connsiteY2424" fmla="*/ 738176 h 6074863"/>
                  <a:gd name="connsiteX2425" fmla="*/ 1143612 w 8026033"/>
                  <a:gd name="connsiteY2425" fmla="*/ 734237 h 6074863"/>
                  <a:gd name="connsiteX2426" fmla="*/ 1139672 w 8026033"/>
                  <a:gd name="connsiteY2426" fmla="*/ 753935 h 6074863"/>
                  <a:gd name="connsiteX2427" fmla="*/ 1139672 w 8026033"/>
                  <a:gd name="connsiteY2427" fmla="*/ 753935 h 6074863"/>
                  <a:gd name="connsiteX2428" fmla="*/ 1139672 w 8026033"/>
                  <a:gd name="connsiteY2428" fmla="*/ 753935 h 6074863"/>
                  <a:gd name="connsiteX2429" fmla="*/ 1127853 w 8026033"/>
                  <a:gd name="connsiteY2429" fmla="*/ 876061 h 6074863"/>
                  <a:gd name="connsiteX2430" fmla="*/ 1127853 w 8026033"/>
                  <a:gd name="connsiteY2430" fmla="*/ 876061 h 6074863"/>
                  <a:gd name="connsiteX2431" fmla="*/ 1127853 w 8026033"/>
                  <a:gd name="connsiteY2431" fmla="*/ 876061 h 6074863"/>
                  <a:gd name="connsiteX2432" fmla="*/ 1139672 w 8026033"/>
                  <a:gd name="connsiteY2432" fmla="*/ 880001 h 6074863"/>
                  <a:gd name="connsiteX2433" fmla="*/ 1139672 w 8026033"/>
                  <a:gd name="connsiteY2433" fmla="*/ 876061 h 6074863"/>
                  <a:gd name="connsiteX2434" fmla="*/ 1139672 w 8026033"/>
                  <a:gd name="connsiteY2434" fmla="*/ 880001 h 6074863"/>
                  <a:gd name="connsiteX2435" fmla="*/ 1151491 w 8026033"/>
                  <a:gd name="connsiteY2435" fmla="*/ 840605 h 6074863"/>
                  <a:gd name="connsiteX2436" fmla="*/ 1143612 w 8026033"/>
                  <a:gd name="connsiteY2436" fmla="*/ 844545 h 6074863"/>
                  <a:gd name="connsiteX2437" fmla="*/ 1167249 w 8026033"/>
                  <a:gd name="connsiteY2437" fmla="*/ 824847 h 6074863"/>
                  <a:gd name="connsiteX2438" fmla="*/ 1151491 w 8026033"/>
                  <a:gd name="connsiteY2438" fmla="*/ 840605 h 6074863"/>
                  <a:gd name="connsiteX2439" fmla="*/ 1171188 w 8026033"/>
                  <a:gd name="connsiteY2439" fmla="*/ 832726 h 6074863"/>
                  <a:gd name="connsiteX2440" fmla="*/ 1171188 w 8026033"/>
                  <a:gd name="connsiteY2440" fmla="*/ 824847 h 6074863"/>
                  <a:gd name="connsiteX2441" fmla="*/ 1183007 w 8026033"/>
                  <a:gd name="connsiteY2441" fmla="*/ 824847 h 6074863"/>
                  <a:gd name="connsiteX2442" fmla="*/ 1171188 w 8026033"/>
                  <a:gd name="connsiteY2442" fmla="*/ 832726 h 6074863"/>
                  <a:gd name="connsiteX2443" fmla="*/ 1186947 w 8026033"/>
                  <a:gd name="connsiteY2443" fmla="*/ 793330 h 6074863"/>
                  <a:gd name="connsiteX2444" fmla="*/ 1186947 w 8026033"/>
                  <a:gd name="connsiteY2444" fmla="*/ 793330 h 6074863"/>
                  <a:gd name="connsiteX2445" fmla="*/ 1167249 w 8026033"/>
                  <a:gd name="connsiteY2445" fmla="*/ 789391 h 6074863"/>
                  <a:gd name="connsiteX2446" fmla="*/ 1171188 w 8026033"/>
                  <a:gd name="connsiteY2446" fmla="*/ 785451 h 6074863"/>
                  <a:gd name="connsiteX2447" fmla="*/ 1186947 w 8026033"/>
                  <a:gd name="connsiteY2447" fmla="*/ 789391 h 6074863"/>
                  <a:gd name="connsiteX2448" fmla="*/ 1190886 w 8026033"/>
                  <a:gd name="connsiteY2448" fmla="*/ 793330 h 6074863"/>
                  <a:gd name="connsiteX2449" fmla="*/ 1186947 w 8026033"/>
                  <a:gd name="connsiteY2449" fmla="*/ 793330 h 6074863"/>
                  <a:gd name="connsiteX2450" fmla="*/ 1190886 w 8026033"/>
                  <a:gd name="connsiteY2450" fmla="*/ 738176 h 6074863"/>
                  <a:gd name="connsiteX2451" fmla="*/ 1190886 w 8026033"/>
                  <a:gd name="connsiteY2451" fmla="*/ 738176 h 6074863"/>
                  <a:gd name="connsiteX2452" fmla="*/ 1190886 w 8026033"/>
                  <a:gd name="connsiteY2452" fmla="*/ 738176 h 6074863"/>
                  <a:gd name="connsiteX2453" fmla="*/ 1190886 w 8026033"/>
                  <a:gd name="connsiteY2453" fmla="*/ 730297 h 6074863"/>
                  <a:gd name="connsiteX2454" fmla="*/ 1183007 w 8026033"/>
                  <a:gd name="connsiteY2454" fmla="*/ 722418 h 6074863"/>
                  <a:gd name="connsiteX2455" fmla="*/ 1190886 w 8026033"/>
                  <a:gd name="connsiteY2455" fmla="*/ 730297 h 6074863"/>
                  <a:gd name="connsiteX2456" fmla="*/ 1190886 w 8026033"/>
                  <a:gd name="connsiteY2456" fmla="*/ 730297 h 6074863"/>
                  <a:gd name="connsiteX2457" fmla="*/ 1202705 w 8026033"/>
                  <a:gd name="connsiteY2457" fmla="*/ 785451 h 6074863"/>
                  <a:gd name="connsiteX2458" fmla="*/ 1202705 w 8026033"/>
                  <a:gd name="connsiteY2458" fmla="*/ 785451 h 6074863"/>
                  <a:gd name="connsiteX2459" fmla="*/ 1202705 w 8026033"/>
                  <a:gd name="connsiteY2459" fmla="*/ 785451 h 6074863"/>
                  <a:gd name="connsiteX2460" fmla="*/ 1238161 w 8026033"/>
                  <a:gd name="connsiteY2460" fmla="*/ 694841 h 6074863"/>
                  <a:gd name="connsiteX2461" fmla="*/ 1238161 w 8026033"/>
                  <a:gd name="connsiteY2461" fmla="*/ 694841 h 6074863"/>
                  <a:gd name="connsiteX2462" fmla="*/ 1238161 w 8026033"/>
                  <a:gd name="connsiteY2462" fmla="*/ 694841 h 6074863"/>
                  <a:gd name="connsiteX2463" fmla="*/ 1234222 w 8026033"/>
                  <a:gd name="connsiteY2463" fmla="*/ 690901 h 6074863"/>
                  <a:gd name="connsiteX2464" fmla="*/ 1234222 w 8026033"/>
                  <a:gd name="connsiteY2464" fmla="*/ 690901 h 6074863"/>
                  <a:gd name="connsiteX2465" fmla="*/ 1234222 w 8026033"/>
                  <a:gd name="connsiteY2465" fmla="*/ 690901 h 6074863"/>
                  <a:gd name="connsiteX2466" fmla="*/ 1234222 w 8026033"/>
                  <a:gd name="connsiteY2466" fmla="*/ 690901 h 6074863"/>
                  <a:gd name="connsiteX2467" fmla="*/ 1234222 w 8026033"/>
                  <a:gd name="connsiteY2467" fmla="*/ 690901 h 6074863"/>
                  <a:gd name="connsiteX2468" fmla="*/ 1234222 w 8026033"/>
                  <a:gd name="connsiteY2468" fmla="*/ 702720 h 6074863"/>
                  <a:gd name="connsiteX2469" fmla="*/ 1242101 w 8026033"/>
                  <a:gd name="connsiteY2469" fmla="*/ 706660 h 6074863"/>
                  <a:gd name="connsiteX2470" fmla="*/ 1234222 w 8026033"/>
                  <a:gd name="connsiteY2470" fmla="*/ 702720 h 6074863"/>
                  <a:gd name="connsiteX2471" fmla="*/ 1242101 w 8026033"/>
                  <a:gd name="connsiteY2471" fmla="*/ 694841 h 6074863"/>
                  <a:gd name="connsiteX2472" fmla="*/ 1246040 w 8026033"/>
                  <a:gd name="connsiteY2472" fmla="*/ 694841 h 6074863"/>
                  <a:gd name="connsiteX2473" fmla="*/ 1242101 w 8026033"/>
                  <a:gd name="connsiteY2473" fmla="*/ 694841 h 6074863"/>
                  <a:gd name="connsiteX2474" fmla="*/ 1249980 w 8026033"/>
                  <a:gd name="connsiteY2474" fmla="*/ 686962 h 6074863"/>
                  <a:gd name="connsiteX2475" fmla="*/ 1249980 w 8026033"/>
                  <a:gd name="connsiteY2475" fmla="*/ 686962 h 6074863"/>
                  <a:gd name="connsiteX2476" fmla="*/ 1249980 w 8026033"/>
                  <a:gd name="connsiteY2476" fmla="*/ 686962 h 6074863"/>
                  <a:gd name="connsiteX2477" fmla="*/ 1328771 w 8026033"/>
                  <a:gd name="connsiteY2477" fmla="*/ 864242 h 6074863"/>
                  <a:gd name="connsiteX2478" fmla="*/ 1332711 w 8026033"/>
                  <a:gd name="connsiteY2478" fmla="*/ 856363 h 6074863"/>
                  <a:gd name="connsiteX2479" fmla="*/ 1328771 w 8026033"/>
                  <a:gd name="connsiteY2479" fmla="*/ 864242 h 6074863"/>
                  <a:gd name="connsiteX2480" fmla="*/ 1328771 w 8026033"/>
                  <a:gd name="connsiteY2480" fmla="*/ 667264 h 6074863"/>
                  <a:gd name="connsiteX2481" fmla="*/ 1328771 w 8026033"/>
                  <a:gd name="connsiteY2481" fmla="*/ 667264 h 6074863"/>
                  <a:gd name="connsiteX2482" fmla="*/ 1305133 w 8026033"/>
                  <a:gd name="connsiteY2482" fmla="*/ 675143 h 6074863"/>
                  <a:gd name="connsiteX2483" fmla="*/ 1305133 w 8026033"/>
                  <a:gd name="connsiteY2483" fmla="*/ 663324 h 6074863"/>
                  <a:gd name="connsiteX2484" fmla="*/ 1320892 w 8026033"/>
                  <a:gd name="connsiteY2484" fmla="*/ 663324 h 6074863"/>
                  <a:gd name="connsiteX2485" fmla="*/ 1352409 w 8026033"/>
                  <a:gd name="connsiteY2485" fmla="*/ 639687 h 6074863"/>
                  <a:gd name="connsiteX2486" fmla="*/ 1356348 w 8026033"/>
                  <a:gd name="connsiteY2486" fmla="*/ 643627 h 6074863"/>
                  <a:gd name="connsiteX2487" fmla="*/ 1348469 w 8026033"/>
                  <a:gd name="connsiteY2487" fmla="*/ 651506 h 6074863"/>
                  <a:gd name="connsiteX2488" fmla="*/ 1356348 w 8026033"/>
                  <a:gd name="connsiteY2488" fmla="*/ 651506 h 6074863"/>
                  <a:gd name="connsiteX2489" fmla="*/ 1328771 w 8026033"/>
                  <a:gd name="connsiteY2489" fmla="*/ 667264 h 6074863"/>
                  <a:gd name="connsiteX2490" fmla="*/ 1352409 w 8026033"/>
                  <a:gd name="connsiteY2490" fmla="*/ 623929 h 6074863"/>
                  <a:gd name="connsiteX2491" fmla="*/ 1352409 w 8026033"/>
                  <a:gd name="connsiteY2491" fmla="*/ 623929 h 6074863"/>
                  <a:gd name="connsiteX2492" fmla="*/ 1360288 w 8026033"/>
                  <a:gd name="connsiteY2492" fmla="*/ 616050 h 6074863"/>
                  <a:gd name="connsiteX2493" fmla="*/ 1352409 w 8026033"/>
                  <a:gd name="connsiteY2493" fmla="*/ 623929 h 6074863"/>
                  <a:gd name="connsiteX2494" fmla="*/ 1364227 w 8026033"/>
                  <a:gd name="connsiteY2494" fmla="*/ 616050 h 6074863"/>
                  <a:gd name="connsiteX2495" fmla="*/ 1364227 w 8026033"/>
                  <a:gd name="connsiteY2495" fmla="*/ 616050 h 6074863"/>
                  <a:gd name="connsiteX2496" fmla="*/ 1364227 w 8026033"/>
                  <a:gd name="connsiteY2496" fmla="*/ 616050 h 6074863"/>
                  <a:gd name="connsiteX2497" fmla="*/ 1368167 w 8026033"/>
                  <a:gd name="connsiteY2497" fmla="*/ 931215 h 6074863"/>
                  <a:gd name="connsiteX2498" fmla="*/ 1368167 w 8026033"/>
                  <a:gd name="connsiteY2498" fmla="*/ 931215 h 6074863"/>
                  <a:gd name="connsiteX2499" fmla="*/ 1368167 w 8026033"/>
                  <a:gd name="connsiteY2499" fmla="*/ 931215 h 6074863"/>
                  <a:gd name="connsiteX2500" fmla="*/ 1376046 w 8026033"/>
                  <a:gd name="connsiteY2500" fmla="*/ 935155 h 6074863"/>
                  <a:gd name="connsiteX2501" fmla="*/ 1376046 w 8026033"/>
                  <a:gd name="connsiteY2501" fmla="*/ 935155 h 6074863"/>
                  <a:gd name="connsiteX2502" fmla="*/ 1376046 w 8026033"/>
                  <a:gd name="connsiteY2502" fmla="*/ 935155 h 6074863"/>
                  <a:gd name="connsiteX2503" fmla="*/ 1391804 w 8026033"/>
                  <a:gd name="connsiteY2503" fmla="*/ 584533 h 6074863"/>
                  <a:gd name="connsiteX2504" fmla="*/ 1391804 w 8026033"/>
                  <a:gd name="connsiteY2504" fmla="*/ 588473 h 6074863"/>
                  <a:gd name="connsiteX2505" fmla="*/ 1387865 w 8026033"/>
                  <a:gd name="connsiteY2505" fmla="*/ 588473 h 6074863"/>
                  <a:gd name="connsiteX2506" fmla="*/ 1387865 w 8026033"/>
                  <a:gd name="connsiteY2506" fmla="*/ 588473 h 6074863"/>
                  <a:gd name="connsiteX2507" fmla="*/ 1391804 w 8026033"/>
                  <a:gd name="connsiteY2507" fmla="*/ 584533 h 6074863"/>
                  <a:gd name="connsiteX2508" fmla="*/ 1391804 w 8026033"/>
                  <a:gd name="connsiteY2508" fmla="*/ 588473 h 6074863"/>
                  <a:gd name="connsiteX2509" fmla="*/ 1395744 w 8026033"/>
                  <a:gd name="connsiteY2509" fmla="*/ 588473 h 6074863"/>
                  <a:gd name="connsiteX2510" fmla="*/ 1391804 w 8026033"/>
                  <a:gd name="connsiteY2510" fmla="*/ 588473 h 6074863"/>
                  <a:gd name="connsiteX2511" fmla="*/ 1395744 w 8026033"/>
                  <a:gd name="connsiteY2511" fmla="*/ 572714 h 6074863"/>
                  <a:gd name="connsiteX2512" fmla="*/ 1403623 w 8026033"/>
                  <a:gd name="connsiteY2512" fmla="*/ 576654 h 6074863"/>
                  <a:gd name="connsiteX2513" fmla="*/ 1403623 w 8026033"/>
                  <a:gd name="connsiteY2513" fmla="*/ 576654 h 6074863"/>
                  <a:gd name="connsiteX2514" fmla="*/ 1395744 w 8026033"/>
                  <a:gd name="connsiteY2514" fmla="*/ 572714 h 6074863"/>
                  <a:gd name="connsiteX2515" fmla="*/ 1415441 w 8026033"/>
                  <a:gd name="connsiteY2515" fmla="*/ 549077 h 6074863"/>
                  <a:gd name="connsiteX2516" fmla="*/ 1415441 w 8026033"/>
                  <a:gd name="connsiteY2516" fmla="*/ 549077 h 6074863"/>
                  <a:gd name="connsiteX2517" fmla="*/ 1415441 w 8026033"/>
                  <a:gd name="connsiteY2517" fmla="*/ 549077 h 6074863"/>
                  <a:gd name="connsiteX2518" fmla="*/ 1415441 w 8026033"/>
                  <a:gd name="connsiteY2518" fmla="*/ 549077 h 6074863"/>
                  <a:gd name="connsiteX2519" fmla="*/ 1419381 w 8026033"/>
                  <a:gd name="connsiteY2519" fmla="*/ 533319 h 6074863"/>
                  <a:gd name="connsiteX2520" fmla="*/ 1419381 w 8026033"/>
                  <a:gd name="connsiteY2520" fmla="*/ 533319 h 6074863"/>
                  <a:gd name="connsiteX2521" fmla="*/ 1419381 w 8026033"/>
                  <a:gd name="connsiteY2521" fmla="*/ 533319 h 6074863"/>
                  <a:gd name="connsiteX2522" fmla="*/ 1383925 w 8026033"/>
                  <a:gd name="connsiteY2522" fmla="*/ 1069100 h 6074863"/>
                  <a:gd name="connsiteX2523" fmla="*/ 1383925 w 8026033"/>
                  <a:gd name="connsiteY2523" fmla="*/ 1069100 h 6074863"/>
                  <a:gd name="connsiteX2524" fmla="*/ 1383925 w 8026033"/>
                  <a:gd name="connsiteY2524" fmla="*/ 1069100 h 6074863"/>
                  <a:gd name="connsiteX2525" fmla="*/ 1383925 w 8026033"/>
                  <a:gd name="connsiteY2525" fmla="*/ 1069100 h 6074863"/>
                  <a:gd name="connsiteX2526" fmla="*/ 1383925 w 8026033"/>
                  <a:gd name="connsiteY2526" fmla="*/ 1069100 h 6074863"/>
                  <a:gd name="connsiteX2527" fmla="*/ 1383925 w 8026033"/>
                  <a:gd name="connsiteY2527" fmla="*/ 1069100 h 6074863"/>
                  <a:gd name="connsiteX2528" fmla="*/ 1383925 w 8026033"/>
                  <a:gd name="connsiteY2528" fmla="*/ 1069100 h 6074863"/>
                  <a:gd name="connsiteX2529" fmla="*/ 1387865 w 8026033"/>
                  <a:gd name="connsiteY2529" fmla="*/ 1108496 h 6074863"/>
                  <a:gd name="connsiteX2530" fmla="*/ 1387865 w 8026033"/>
                  <a:gd name="connsiteY2530" fmla="*/ 1108496 h 6074863"/>
                  <a:gd name="connsiteX2531" fmla="*/ 1387865 w 8026033"/>
                  <a:gd name="connsiteY2531" fmla="*/ 1108496 h 6074863"/>
                  <a:gd name="connsiteX2532" fmla="*/ 1435139 w 8026033"/>
                  <a:gd name="connsiteY2532" fmla="*/ 505742 h 6074863"/>
                  <a:gd name="connsiteX2533" fmla="*/ 1439079 w 8026033"/>
                  <a:gd name="connsiteY2533" fmla="*/ 509681 h 6074863"/>
                  <a:gd name="connsiteX2534" fmla="*/ 1435139 w 8026033"/>
                  <a:gd name="connsiteY2534" fmla="*/ 505742 h 6074863"/>
                  <a:gd name="connsiteX2535" fmla="*/ 1439079 w 8026033"/>
                  <a:gd name="connsiteY2535" fmla="*/ 537258 h 6074863"/>
                  <a:gd name="connsiteX2536" fmla="*/ 1431200 w 8026033"/>
                  <a:gd name="connsiteY2536" fmla="*/ 537258 h 6074863"/>
                  <a:gd name="connsiteX2537" fmla="*/ 1443018 w 8026033"/>
                  <a:gd name="connsiteY2537" fmla="*/ 537258 h 6074863"/>
                  <a:gd name="connsiteX2538" fmla="*/ 1439079 w 8026033"/>
                  <a:gd name="connsiteY2538" fmla="*/ 537258 h 6074863"/>
                  <a:gd name="connsiteX2539" fmla="*/ 1482414 w 8026033"/>
                  <a:gd name="connsiteY2539" fmla="*/ 486044 h 6074863"/>
                  <a:gd name="connsiteX2540" fmla="*/ 1490294 w 8026033"/>
                  <a:gd name="connsiteY2540" fmla="*/ 486044 h 6074863"/>
                  <a:gd name="connsiteX2541" fmla="*/ 1490294 w 8026033"/>
                  <a:gd name="connsiteY2541" fmla="*/ 486044 h 6074863"/>
                  <a:gd name="connsiteX2542" fmla="*/ 1490294 w 8026033"/>
                  <a:gd name="connsiteY2542" fmla="*/ 486044 h 6074863"/>
                  <a:gd name="connsiteX2543" fmla="*/ 1502112 w 8026033"/>
                  <a:gd name="connsiteY2543" fmla="*/ 489984 h 6074863"/>
                  <a:gd name="connsiteX2544" fmla="*/ 1482414 w 8026033"/>
                  <a:gd name="connsiteY2544" fmla="*/ 486044 h 6074863"/>
                  <a:gd name="connsiteX2545" fmla="*/ 1502112 w 8026033"/>
                  <a:gd name="connsiteY2545" fmla="*/ 474225 h 6074863"/>
                  <a:gd name="connsiteX2546" fmla="*/ 1509991 w 8026033"/>
                  <a:gd name="connsiteY2546" fmla="*/ 474225 h 6074863"/>
                  <a:gd name="connsiteX2547" fmla="*/ 1509991 w 8026033"/>
                  <a:gd name="connsiteY2547" fmla="*/ 474225 h 6074863"/>
                  <a:gd name="connsiteX2548" fmla="*/ 1502112 w 8026033"/>
                  <a:gd name="connsiteY2548" fmla="*/ 474225 h 6074863"/>
                  <a:gd name="connsiteX2549" fmla="*/ 1517870 w 8026033"/>
                  <a:gd name="connsiteY2549" fmla="*/ 454527 h 6074863"/>
                  <a:gd name="connsiteX2550" fmla="*/ 1517870 w 8026033"/>
                  <a:gd name="connsiteY2550" fmla="*/ 454527 h 6074863"/>
                  <a:gd name="connsiteX2551" fmla="*/ 1517870 w 8026033"/>
                  <a:gd name="connsiteY2551" fmla="*/ 454527 h 6074863"/>
                  <a:gd name="connsiteX2552" fmla="*/ 1529689 w 8026033"/>
                  <a:gd name="connsiteY2552" fmla="*/ 446648 h 6074863"/>
                  <a:gd name="connsiteX2553" fmla="*/ 1537568 w 8026033"/>
                  <a:gd name="connsiteY2553" fmla="*/ 450588 h 6074863"/>
                  <a:gd name="connsiteX2554" fmla="*/ 1529689 w 8026033"/>
                  <a:gd name="connsiteY2554" fmla="*/ 446648 h 6074863"/>
                  <a:gd name="connsiteX2555" fmla="*/ 1533628 w 8026033"/>
                  <a:gd name="connsiteY2555" fmla="*/ 430890 h 6074863"/>
                  <a:gd name="connsiteX2556" fmla="*/ 1533628 w 8026033"/>
                  <a:gd name="connsiteY2556" fmla="*/ 430890 h 6074863"/>
                  <a:gd name="connsiteX2557" fmla="*/ 1537568 w 8026033"/>
                  <a:gd name="connsiteY2557" fmla="*/ 430890 h 6074863"/>
                  <a:gd name="connsiteX2558" fmla="*/ 1533628 w 8026033"/>
                  <a:gd name="connsiteY2558" fmla="*/ 430890 h 6074863"/>
                  <a:gd name="connsiteX2559" fmla="*/ 1553326 w 8026033"/>
                  <a:gd name="connsiteY2559" fmla="*/ 430890 h 6074863"/>
                  <a:gd name="connsiteX2560" fmla="*/ 1569085 w 8026033"/>
                  <a:gd name="connsiteY2560" fmla="*/ 430890 h 6074863"/>
                  <a:gd name="connsiteX2561" fmla="*/ 1569085 w 8026033"/>
                  <a:gd name="connsiteY2561" fmla="*/ 430890 h 6074863"/>
                  <a:gd name="connsiteX2562" fmla="*/ 1553326 w 8026033"/>
                  <a:gd name="connsiteY2562" fmla="*/ 430890 h 6074863"/>
                  <a:gd name="connsiteX2563" fmla="*/ 1632118 w 8026033"/>
                  <a:gd name="connsiteY2563" fmla="*/ 880001 h 6074863"/>
                  <a:gd name="connsiteX2564" fmla="*/ 1632118 w 8026033"/>
                  <a:gd name="connsiteY2564" fmla="*/ 880001 h 6074863"/>
                  <a:gd name="connsiteX2565" fmla="*/ 1632118 w 8026033"/>
                  <a:gd name="connsiteY2565" fmla="*/ 880001 h 6074863"/>
                  <a:gd name="connsiteX2566" fmla="*/ 1632118 w 8026033"/>
                  <a:gd name="connsiteY2566" fmla="*/ 880001 h 6074863"/>
                  <a:gd name="connsiteX2567" fmla="*/ 1632118 w 8026033"/>
                  <a:gd name="connsiteY2567" fmla="*/ 880001 h 6074863"/>
                  <a:gd name="connsiteX2568" fmla="*/ 1632118 w 8026033"/>
                  <a:gd name="connsiteY2568" fmla="*/ 880001 h 6074863"/>
                  <a:gd name="connsiteX2569" fmla="*/ 1639997 w 8026033"/>
                  <a:gd name="connsiteY2569" fmla="*/ 876061 h 6074863"/>
                  <a:gd name="connsiteX2570" fmla="*/ 1639997 w 8026033"/>
                  <a:gd name="connsiteY2570" fmla="*/ 876061 h 6074863"/>
                  <a:gd name="connsiteX2571" fmla="*/ 1639997 w 8026033"/>
                  <a:gd name="connsiteY2571" fmla="*/ 876061 h 6074863"/>
                  <a:gd name="connsiteX2572" fmla="*/ 1636057 w 8026033"/>
                  <a:gd name="connsiteY2572" fmla="*/ 876061 h 6074863"/>
                  <a:gd name="connsiteX2573" fmla="*/ 1636057 w 8026033"/>
                  <a:gd name="connsiteY2573" fmla="*/ 876061 h 6074863"/>
                  <a:gd name="connsiteX2574" fmla="*/ 1636057 w 8026033"/>
                  <a:gd name="connsiteY2574" fmla="*/ 876061 h 6074863"/>
                  <a:gd name="connsiteX2575" fmla="*/ 1584843 w 8026033"/>
                  <a:gd name="connsiteY2575" fmla="*/ 395434 h 6074863"/>
                  <a:gd name="connsiteX2576" fmla="*/ 1584843 w 8026033"/>
                  <a:gd name="connsiteY2576" fmla="*/ 395434 h 6074863"/>
                  <a:gd name="connsiteX2577" fmla="*/ 1584843 w 8026033"/>
                  <a:gd name="connsiteY2577" fmla="*/ 395434 h 6074863"/>
                  <a:gd name="connsiteX2578" fmla="*/ 1608481 w 8026033"/>
                  <a:gd name="connsiteY2578" fmla="*/ 363917 h 6074863"/>
                  <a:gd name="connsiteX2579" fmla="*/ 1608481 w 8026033"/>
                  <a:gd name="connsiteY2579" fmla="*/ 363917 h 6074863"/>
                  <a:gd name="connsiteX2580" fmla="*/ 1608481 w 8026033"/>
                  <a:gd name="connsiteY2580" fmla="*/ 363917 h 6074863"/>
                  <a:gd name="connsiteX2581" fmla="*/ 1624239 w 8026033"/>
                  <a:gd name="connsiteY2581" fmla="*/ 379676 h 6074863"/>
                  <a:gd name="connsiteX2582" fmla="*/ 1624239 w 8026033"/>
                  <a:gd name="connsiteY2582" fmla="*/ 379676 h 6074863"/>
                  <a:gd name="connsiteX2583" fmla="*/ 1616360 w 8026033"/>
                  <a:gd name="connsiteY2583" fmla="*/ 379676 h 6074863"/>
                  <a:gd name="connsiteX2584" fmla="*/ 1624239 w 8026033"/>
                  <a:gd name="connsiteY2584" fmla="*/ 371797 h 6074863"/>
                  <a:gd name="connsiteX2585" fmla="*/ 1624239 w 8026033"/>
                  <a:gd name="connsiteY2585" fmla="*/ 379676 h 6074863"/>
                  <a:gd name="connsiteX2586" fmla="*/ 1636057 w 8026033"/>
                  <a:gd name="connsiteY2586" fmla="*/ 387555 h 6074863"/>
                  <a:gd name="connsiteX2587" fmla="*/ 1636057 w 8026033"/>
                  <a:gd name="connsiteY2587" fmla="*/ 387555 h 6074863"/>
                  <a:gd name="connsiteX2588" fmla="*/ 1636057 w 8026033"/>
                  <a:gd name="connsiteY2588" fmla="*/ 387555 h 6074863"/>
                  <a:gd name="connsiteX2589" fmla="*/ 1639997 w 8026033"/>
                  <a:gd name="connsiteY2589" fmla="*/ 363917 h 6074863"/>
                  <a:gd name="connsiteX2590" fmla="*/ 1636057 w 8026033"/>
                  <a:gd name="connsiteY2590" fmla="*/ 367857 h 6074863"/>
                  <a:gd name="connsiteX2591" fmla="*/ 1639997 w 8026033"/>
                  <a:gd name="connsiteY2591" fmla="*/ 363917 h 6074863"/>
                  <a:gd name="connsiteX2592" fmla="*/ 1738486 w 8026033"/>
                  <a:gd name="connsiteY2592" fmla="*/ 344220 h 6074863"/>
                  <a:gd name="connsiteX2593" fmla="*/ 1738486 w 8026033"/>
                  <a:gd name="connsiteY2593" fmla="*/ 344220 h 6074863"/>
                  <a:gd name="connsiteX2594" fmla="*/ 1738486 w 8026033"/>
                  <a:gd name="connsiteY2594" fmla="*/ 344220 h 6074863"/>
                  <a:gd name="connsiteX2595" fmla="*/ 1738486 w 8026033"/>
                  <a:gd name="connsiteY2595" fmla="*/ 344220 h 6074863"/>
                  <a:gd name="connsiteX2596" fmla="*/ 1738486 w 8026033"/>
                  <a:gd name="connsiteY2596" fmla="*/ 344220 h 6074863"/>
                  <a:gd name="connsiteX2597" fmla="*/ 1738486 w 8026033"/>
                  <a:gd name="connsiteY2597" fmla="*/ 344220 h 6074863"/>
                  <a:gd name="connsiteX2598" fmla="*/ 1773942 w 8026033"/>
                  <a:gd name="connsiteY2598" fmla="*/ 344220 h 6074863"/>
                  <a:gd name="connsiteX2599" fmla="*/ 1773942 w 8026033"/>
                  <a:gd name="connsiteY2599" fmla="*/ 344220 h 6074863"/>
                  <a:gd name="connsiteX2600" fmla="*/ 1773942 w 8026033"/>
                  <a:gd name="connsiteY2600" fmla="*/ 344220 h 6074863"/>
                  <a:gd name="connsiteX2601" fmla="*/ 1781821 w 8026033"/>
                  <a:gd name="connsiteY2601" fmla="*/ 340280 h 6074863"/>
                  <a:gd name="connsiteX2602" fmla="*/ 1781821 w 8026033"/>
                  <a:gd name="connsiteY2602" fmla="*/ 332401 h 6074863"/>
                  <a:gd name="connsiteX2603" fmla="*/ 1789700 w 8026033"/>
                  <a:gd name="connsiteY2603" fmla="*/ 336340 h 6074863"/>
                  <a:gd name="connsiteX2604" fmla="*/ 1781821 w 8026033"/>
                  <a:gd name="connsiteY2604" fmla="*/ 340280 h 6074863"/>
                  <a:gd name="connsiteX2605" fmla="*/ 1809398 w 8026033"/>
                  <a:gd name="connsiteY2605" fmla="*/ 832726 h 6074863"/>
                  <a:gd name="connsiteX2606" fmla="*/ 1809398 w 8026033"/>
                  <a:gd name="connsiteY2606" fmla="*/ 832726 h 6074863"/>
                  <a:gd name="connsiteX2607" fmla="*/ 1809398 w 8026033"/>
                  <a:gd name="connsiteY2607" fmla="*/ 832726 h 6074863"/>
                  <a:gd name="connsiteX2608" fmla="*/ 1817277 w 8026033"/>
                  <a:gd name="connsiteY2608" fmla="*/ 844545 h 6074863"/>
                  <a:gd name="connsiteX2609" fmla="*/ 1805459 w 8026033"/>
                  <a:gd name="connsiteY2609" fmla="*/ 844545 h 6074863"/>
                  <a:gd name="connsiteX2610" fmla="*/ 1809398 w 8026033"/>
                  <a:gd name="connsiteY2610" fmla="*/ 840605 h 6074863"/>
                  <a:gd name="connsiteX2611" fmla="*/ 1817277 w 8026033"/>
                  <a:gd name="connsiteY2611" fmla="*/ 844545 h 6074863"/>
                  <a:gd name="connsiteX2612" fmla="*/ 1817277 w 8026033"/>
                  <a:gd name="connsiteY2612" fmla="*/ 844545 h 6074863"/>
                  <a:gd name="connsiteX2613" fmla="*/ 1821217 w 8026033"/>
                  <a:gd name="connsiteY2613" fmla="*/ 848484 h 6074863"/>
                  <a:gd name="connsiteX2614" fmla="*/ 1821217 w 8026033"/>
                  <a:gd name="connsiteY2614" fmla="*/ 848484 h 6074863"/>
                  <a:gd name="connsiteX2615" fmla="*/ 1821217 w 8026033"/>
                  <a:gd name="connsiteY2615" fmla="*/ 848484 h 6074863"/>
                  <a:gd name="connsiteX2616" fmla="*/ 2006376 w 8026033"/>
                  <a:gd name="connsiteY2616" fmla="*/ 367857 h 6074863"/>
                  <a:gd name="connsiteX2617" fmla="*/ 2006376 w 8026033"/>
                  <a:gd name="connsiteY2617" fmla="*/ 367857 h 6074863"/>
                  <a:gd name="connsiteX2618" fmla="*/ 2006376 w 8026033"/>
                  <a:gd name="connsiteY2618" fmla="*/ 367857 h 6074863"/>
                  <a:gd name="connsiteX2619" fmla="*/ 2014255 w 8026033"/>
                  <a:gd name="connsiteY2619" fmla="*/ 371797 h 6074863"/>
                  <a:gd name="connsiteX2620" fmla="*/ 2014255 w 8026033"/>
                  <a:gd name="connsiteY2620" fmla="*/ 371797 h 6074863"/>
                  <a:gd name="connsiteX2621" fmla="*/ 2014255 w 8026033"/>
                  <a:gd name="connsiteY2621" fmla="*/ 371797 h 6074863"/>
                  <a:gd name="connsiteX2622" fmla="*/ 741776 w 8026033"/>
                  <a:gd name="connsiteY2622" fmla="*/ 1506392 h 6074863"/>
                  <a:gd name="connsiteX2623" fmla="*/ 749655 w 8026033"/>
                  <a:gd name="connsiteY2623" fmla="*/ 1506392 h 6074863"/>
                  <a:gd name="connsiteX2624" fmla="*/ 741776 w 8026033"/>
                  <a:gd name="connsiteY2624" fmla="*/ 1506392 h 6074863"/>
                  <a:gd name="connsiteX2625" fmla="*/ 426611 w 8026033"/>
                  <a:gd name="connsiteY2625" fmla="*/ 1994898 h 6074863"/>
                  <a:gd name="connsiteX2626" fmla="*/ 434490 w 8026033"/>
                  <a:gd name="connsiteY2626" fmla="*/ 1983079 h 6074863"/>
                  <a:gd name="connsiteX2627" fmla="*/ 426611 w 8026033"/>
                  <a:gd name="connsiteY2627" fmla="*/ 1994898 h 6074863"/>
                  <a:gd name="connsiteX2628" fmla="*/ 442369 w 8026033"/>
                  <a:gd name="connsiteY2628" fmla="*/ 2006717 h 6074863"/>
                  <a:gd name="connsiteX2629" fmla="*/ 442369 w 8026033"/>
                  <a:gd name="connsiteY2629" fmla="*/ 2006717 h 6074863"/>
                  <a:gd name="connsiteX2630" fmla="*/ 442369 w 8026033"/>
                  <a:gd name="connsiteY2630" fmla="*/ 2006717 h 6074863"/>
                  <a:gd name="connsiteX2631" fmla="*/ 442369 w 8026033"/>
                  <a:gd name="connsiteY2631" fmla="*/ 2006717 h 6074863"/>
                  <a:gd name="connsiteX2632" fmla="*/ 804809 w 8026033"/>
                  <a:gd name="connsiteY2632" fmla="*/ 1663974 h 6074863"/>
                  <a:gd name="connsiteX2633" fmla="*/ 804809 w 8026033"/>
                  <a:gd name="connsiteY2633" fmla="*/ 1663974 h 6074863"/>
                  <a:gd name="connsiteX2634" fmla="*/ 808748 w 8026033"/>
                  <a:gd name="connsiteY2634" fmla="*/ 1660035 h 6074863"/>
                  <a:gd name="connsiteX2635" fmla="*/ 804809 w 8026033"/>
                  <a:gd name="connsiteY2635" fmla="*/ 1663974 h 6074863"/>
                  <a:gd name="connsiteX2636" fmla="*/ 832386 w 8026033"/>
                  <a:gd name="connsiteY2636" fmla="*/ 1640337 h 6074863"/>
                  <a:gd name="connsiteX2637" fmla="*/ 832386 w 8026033"/>
                  <a:gd name="connsiteY2637" fmla="*/ 1640337 h 6074863"/>
                  <a:gd name="connsiteX2638" fmla="*/ 832386 w 8026033"/>
                  <a:gd name="connsiteY2638" fmla="*/ 1640337 h 6074863"/>
                  <a:gd name="connsiteX2639" fmla="*/ 1053001 w 8026033"/>
                  <a:gd name="connsiteY2639" fmla="*/ 1285776 h 6074863"/>
                  <a:gd name="connsiteX2640" fmla="*/ 1053001 w 8026033"/>
                  <a:gd name="connsiteY2640" fmla="*/ 1285776 h 6074863"/>
                  <a:gd name="connsiteX2641" fmla="*/ 1053001 w 8026033"/>
                  <a:gd name="connsiteY2641" fmla="*/ 1285776 h 6074863"/>
                  <a:gd name="connsiteX2642" fmla="*/ 1049062 w 8026033"/>
                  <a:gd name="connsiteY2642" fmla="*/ 1281836 h 6074863"/>
                  <a:gd name="connsiteX2643" fmla="*/ 1049062 w 8026033"/>
                  <a:gd name="connsiteY2643" fmla="*/ 1281836 h 6074863"/>
                  <a:gd name="connsiteX2644" fmla="*/ 1049062 w 8026033"/>
                  <a:gd name="connsiteY2644" fmla="*/ 1281836 h 6074863"/>
                  <a:gd name="connsiteX2645" fmla="*/ 1049062 w 8026033"/>
                  <a:gd name="connsiteY2645" fmla="*/ 1289715 h 6074863"/>
                  <a:gd name="connsiteX2646" fmla="*/ 1049062 w 8026033"/>
                  <a:gd name="connsiteY2646" fmla="*/ 1289715 h 6074863"/>
                  <a:gd name="connsiteX2647" fmla="*/ 1049062 w 8026033"/>
                  <a:gd name="connsiteY2647" fmla="*/ 1289715 h 6074863"/>
                  <a:gd name="connsiteX2648" fmla="*/ 1045122 w 8026033"/>
                  <a:gd name="connsiteY2648" fmla="*/ 1297595 h 6074863"/>
                  <a:gd name="connsiteX2649" fmla="*/ 1045122 w 8026033"/>
                  <a:gd name="connsiteY2649" fmla="*/ 1297595 h 6074863"/>
                  <a:gd name="connsiteX2650" fmla="*/ 1049062 w 8026033"/>
                  <a:gd name="connsiteY2650" fmla="*/ 1297595 h 6074863"/>
                  <a:gd name="connsiteX2651" fmla="*/ 1045122 w 8026033"/>
                  <a:gd name="connsiteY2651" fmla="*/ 1297595 h 6074863"/>
                  <a:gd name="connsiteX2652" fmla="*/ 1053001 w 8026033"/>
                  <a:gd name="connsiteY2652" fmla="*/ 1293655 h 6074863"/>
                  <a:gd name="connsiteX2653" fmla="*/ 1056941 w 8026033"/>
                  <a:gd name="connsiteY2653" fmla="*/ 1297595 h 6074863"/>
                  <a:gd name="connsiteX2654" fmla="*/ 1053001 w 8026033"/>
                  <a:gd name="connsiteY2654" fmla="*/ 1293655 h 6074863"/>
                  <a:gd name="connsiteX2655" fmla="*/ 1064820 w 8026033"/>
                  <a:gd name="connsiteY2655" fmla="*/ 1285776 h 6074863"/>
                  <a:gd name="connsiteX2656" fmla="*/ 1064820 w 8026033"/>
                  <a:gd name="connsiteY2656" fmla="*/ 1285776 h 6074863"/>
                  <a:gd name="connsiteX2657" fmla="*/ 1072699 w 8026033"/>
                  <a:gd name="connsiteY2657" fmla="*/ 1281836 h 6074863"/>
                  <a:gd name="connsiteX2658" fmla="*/ 1064820 w 8026033"/>
                  <a:gd name="connsiteY2658" fmla="*/ 1285776 h 6074863"/>
                  <a:gd name="connsiteX2659" fmla="*/ 1084518 w 8026033"/>
                  <a:gd name="connsiteY2659" fmla="*/ 1730947 h 6074863"/>
                  <a:gd name="connsiteX2660" fmla="*/ 1084518 w 8026033"/>
                  <a:gd name="connsiteY2660" fmla="*/ 1730947 h 6074863"/>
                  <a:gd name="connsiteX2661" fmla="*/ 1084518 w 8026033"/>
                  <a:gd name="connsiteY2661" fmla="*/ 1730947 h 6074863"/>
                  <a:gd name="connsiteX2662" fmla="*/ 1186947 w 8026033"/>
                  <a:gd name="connsiteY2662" fmla="*/ 1203045 h 6074863"/>
                  <a:gd name="connsiteX2663" fmla="*/ 1183007 w 8026033"/>
                  <a:gd name="connsiteY2663" fmla="*/ 1199106 h 6074863"/>
                  <a:gd name="connsiteX2664" fmla="*/ 1186947 w 8026033"/>
                  <a:gd name="connsiteY2664" fmla="*/ 1203045 h 6074863"/>
                  <a:gd name="connsiteX2665" fmla="*/ 1186947 w 8026033"/>
                  <a:gd name="connsiteY2665" fmla="*/ 1203045 h 6074863"/>
                  <a:gd name="connsiteX2666" fmla="*/ 1257859 w 8026033"/>
                  <a:gd name="connsiteY2666" fmla="*/ 1002127 h 6074863"/>
                  <a:gd name="connsiteX2667" fmla="*/ 1249980 w 8026033"/>
                  <a:gd name="connsiteY2667" fmla="*/ 1006067 h 6074863"/>
                  <a:gd name="connsiteX2668" fmla="*/ 1257859 w 8026033"/>
                  <a:gd name="connsiteY2668" fmla="*/ 1002127 h 6074863"/>
                  <a:gd name="connsiteX2669" fmla="*/ 1246040 w 8026033"/>
                  <a:gd name="connsiteY2669" fmla="*/ 1029704 h 6074863"/>
                  <a:gd name="connsiteX2670" fmla="*/ 1242101 w 8026033"/>
                  <a:gd name="connsiteY2670" fmla="*/ 1017885 h 6074863"/>
                  <a:gd name="connsiteX2671" fmla="*/ 1242101 w 8026033"/>
                  <a:gd name="connsiteY2671" fmla="*/ 1017885 h 6074863"/>
                  <a:gd name="connsiteX2672" fmla="*/ 1249980 w 8026033"/>
                  <a:gd name="connsiteY2672" fmla="*/ 1017885 h 6074863"/>
                  <a:gd name="connsiteX2673" fmla="*/ 1246040 w 8026033"/>
                  <a:gd name="connsiteY2673" fmla="*/ 1029704 h 6074863"/>
                  <a:gd name="connsiteX2674" fmla="*/ 1257859 w 8026033"/>
                  <a:gd name="connsiteY2674" fmla="*/ 1013946 h 6074863"/>
                  <a:gd name="connsiteX2675" fmla="*/ 1261799 w 8026033"/>
                  <a:gd name="connsiteY2675" fmla="*/ 1002127 h 6074863"/>
                  <a:gd name="connsiteX2676" fmla="*/ 1277557 w 8026033"/>
                  <a:gd name="connsiteY2676" fmla="*/ 998188 h 6074863"/>
                  <a:gd name="connsiteX2677" fmla="*/ 1273617 w 8026033"/>
                  <a:gd name="connsiteY2677" fmla="*/ 1013946 h 6074863"/>
                  <a:gd name="connsiteX2678" fmla="*/ 1257859 w 8026033"/>
                  <a:gd name="connsiteY2678" fmla="*/ 1013946 h 6074863"/>
                  <a:gd name="connsiteX2679" fmla="*/ 1273617 w 8026033"/>
                  <a:gd name="connsiteY2679" fmla="*/ 1021825 h 6074863"/>
                  <a:gd name="connsiteX2680" fmla="*/ 1273617 w 8026033"/>
                  <a:gd name="connsiteY2680" fmla="*/ 1021825 h 6074863"/>
                  <a:gd name="connsiteX2681" fmla="*/ 1273617 w 8026033"/>
                  <a:gd name="connsiteY2681" fmla="*/ 1021825 h 6074863"/>
                  <a:gd name="connsiteX2682" fmla="*/ 1285436 w 8026033"/>
                  <a:gd name="connsiteY2682" fmla="*/ 1116375 h 6074863"/>
                  <a:gd name="connsiteX2683" fmla="*/ 1289375 w 8026033"/>
                  <a:gd name="connsiteY2683" fmla="*/ 1116375 h 6074863"/>
                  <a:gd name="connsiteX2684" fmla="*/ 1285436 w 8026033"/>
                  <a:gd name="connsiteY2684" fmla="*/ 1116375 h 6074863"/>
                  <a:gd name="connsiteX2685" fmla="*/ 1462716 w 8026033"/>
                  <a:gd name="connsiteY2685" fmla="*/ 1163649 h 6074863"/>
                  <a:gd name="connsiteX2686" fmla="*/ 1462716 w 8026033"/>
                  <a:gd name="connsiteY2686" fmla="*/ 1163649 h 6074863"/>
                  <a:gd name="connsiteX2687" fmla="*/ 1462716 w 8026033"/>
                  <a:gd name="connsiteY2687" fmla="*/ 1163649 h 6074863"/>
                  <a:gd name="connsiteX2688" fmla="*/ 1462716 w 8026033"/>
                  <a:gd name="connsiteY2688" fmla="*/ 1163649 h 6074863"/>
                  <a:gd name="connsiteX2689" fmla="*/ 1466656 w 8026033"/>
                  <a:gd name="connsiteY2689" fmla="*/ 1167589 h 6074863"/>
                  <a:gd name="connsiteX2690" fmla="*/ 1482414 w 8026033"/>
                  <a:gd name="connsiteY2690" fmla="*/ 1167589 h 6074863"/>
                  <a:gd name="connsiteX2691" fmla="*/ 1490294 w 8026033"/>
                  <a:gd name="connsiteY2691" fmla="*/ 1171529 h 6074863"/>
                  <a:gd name="connsiteX2692" fmla="*/ 1466656 w 8026033"/>
                  <a:gd name="connsiteY2692" fmla="*/ 1167589 h 6074863"/>
                  <a:gd name="connsiteX2693" fmla="*/ 1710909 w 8026033"/>
                  <a:gd name="connsiteY2693" fmla="*/ 1136073 h 6074863"/>
                  <a:gd name="connsiteX2694" fmla="*/ 1714849 w 8026033"/>
                  <a:gd name="connsiteY2694" fmla="*/ 1128193 h 6074863"/>
                  <a:gd name="connsiteX2695" fmla="*/ 1714849 w 8026033"/>
                  <a:gd name="connsiteY2695" fmla="*/ 1128193 h 6074863"/>
                  <a:gd name="connsiteX2696" fmla="*/ 1734547 w 8026033"/>
                  <a:gd name="connsiteY2696" fmla="*/ 1124254 h 6074863"/>
                  <a:gd name="connsiteX2697" fmla="*/ 1710909 w 8026033"/>
                  <a:gd name="connsiteY2697" fmla="*/ 1136073 h 6074863"/>
                  <a:gd name="connsiteX2698" fmla="*/ 1750305 w 8026033"/>
                  <a:gd name="connsiteY2698" fmla="*/ 1108496 h 6074863"/>
                  <a:gd name="connsiteX2699" fmla="*/ 1766063 w 8026033"/>
                  <a:gd name="connsiteY2699" fmla="*/ 1092737 h 6074863"/>
                  <a:gd name="connsiteX2700" fmla="*/ 1773942 w 8026033"/>
                  <a:gd name="connsiteY2700" fmla="*/ 1092737 h 6074863"/>
                  <a:gd name="connsiteX2701" fmla="*/ 1750305 w 8026033"/>
                  <a:gd name="connsiteY2701" fmla="*/ 1108496 h 6074863"/>
                  <a:gd name="connsiteX2702" fmla="*/ 1793640 w 8026033"/>
                  <a:gd name="connsiteY2702" fmla="*/ 1979140 h 6074863"/>
                  <a:gd name="connsiteX2703" fmla="*/ 1801519 w 8026033"/>
                  <a:gd name="connsiteY2703" fmla="*/ 1975200 h 6074863"/>
                  <a:gd name="connsiteX2704" fmla="*/ 1809398 w 8026033"/>
                  <a:gd name="connsiteY2704" fmla="*/ 1979140 h 6074863"/>
                  <a:gd name="connsiteX2705" fmla="*/ 1793640 w 8026033"/>
                  <a:gd name="connsiteY2705" fmla="*/ 1979140 h 6074863"/>
                  <a:gd name="connsiteX2706" fmla="*/ 1856673 w 8026033"/>
                  <a:gd name="connsiteY2706" fmla="*/ 2014596 h 6074863"/>
                  <a:gd name="connsiteX2707" fmla="*/ 1856673 w 8026033"/>
                  <a:gd name="connsiteY2707" fmla="*/ 2014596 h 6074863"/>
                  <a:gd name="connsiteX2708" fmla="*/ 1856673 w 8026033"/>
                  <a:gd name="connsiteY2708" fmla="*/ 2014596 h 6074863"/>
                  <a:gd name="connsiteX2709" fmla="*/ 1892129 w 8026033"/>
                  <a:gd name="connsiteY2709" fmla="*/ 1959442 h 6074863"/>
                  <a:gd name="connsiteX2710" fmla="*/ 1896068 w 8026033"/>
                  <a:gd name="connsiteY2710" fmla="*/ 1975200 h 6074863"/>
                  <a:gd name="connsiteX2711" fmla="*/ 1892129 w 8026033"/>
                  <a:gd name="connsiteY2711" fmla="*/ 1959442 h 6074863"/>
                  <a:gd name="connsiteX2712" fmla="*/ 1896068 w 8026033"/>
                  <a:gd name="connsiteY2712" fmla="*/ 1983079 h 6074863"/>
                  <a:gd name="connsiteX2713" fmla="*/ 1896068 w 8026033"/>
                  <a:gd name="connsiteY2713" fmla="*/ 1983079 h 6074863"/>
                  <a:gd name="connsiteX2714" fmla="*/ 1923646 w 8026033"/>
                  <a:gd name="connsiteY2714" fmla="*/ 2006717 h 6074863"/>
                  <a:gd name="connsiteX2715" fmla="*/ 1884250 w 8026033"/>
                  <a:gd name="connsiteY2715" fmla="*/ 1987019 h 6074863"/>
                  <a:gd name="connsiteX2716" fmla="*/ 1896068 w 8026033"/>
                  <a:gd name="connsiteY2716" fmla="*/ 1983079 h 6074863"/>
                  <a:gd name="connsiteX2717" fmla="*/ 1880310 w 8026033"/>
                  <a:gd name="connsiteY2717" fmla="*/ 2018535 h 6074863"/>
                  <a:gd name="connsiteX2718" fmla="*/ 1907887 w 8026033"/>
                  <a:gd name="connsiteY2718" fmla="*/ 2022475 h 6074863"/>
                  <a:gd name="connsiteX2719" fmla="*/ 1888189 w 8026033"/>
                  <a:gd name="connsiteY2719" fmla="*/ 2030354 h 6074863"/>
                  <a:gd name="connsiteX2720" fmla="*/ 1856673 w 8026033"/>
                  <a:gd name="connsiteY2720" fmla="*/ 2014596 h 6074863"/>
                  <a:gd name="connsiteX2721" fmla="*/ 1872431 w 8026033"/>
                  <a:gd name="connsiteY2721" fmla="*/ 2010656 h 6074863"/>
                  <a:gd name="connsiteX2722" fmla="*/ 1880310 w 8026033"/>
                  <a:gd name="connsiteY2722" fmla="*/ 2018535 h 6074863"/>
                  <a:gd name="connsiteX2723" fmla="*/ 20835 w 8026033"/>
                  <a:gd name="connsiteY2723" fmla="*/ 3070399 h 6074863"/>
                  <a:gd name="connsiteX2724" fmla="*/ 20835 w 8026033"/>
                  <a:gd name="connsiteY2724" fmla="*/ 3070399 h 6074863"/>
                  <a:gd name="connsiteX2725" fmla="*/ 24774 w 8026033"/>
                  <a:gd name="connsiteY2725" fmla="*/ 3066460 h 6074863"/>
                  <a:gd name="connsiteX2726" fmla="*/ 20835 w 8026033"/>
                  <a:gd name="connsiteY2726" fmla="*/ 3070399 h 6074863"/>
                  <a:gd name="connsiteX2727" fmla="*/ 1137 w 8026033"/>
                  <a:gd name="connsiteY2727" fmla="*/ 3444658 h 6074863"/>
                  <a:gd name="connsiteX2728" fmla="*/ 1137 w 8026033"/>
                  <a:gd name="connsiteY2728" fmla="*/ 3444658 h 6074863"/>
                  <a:gd name="connsiteX2729" fmla="*/ 1137 w 8026033"/>
                  <a:gd name="connsiteY2729" fmla="*/ 3444658 h 6074863"/>
                  <a:gd name="connsiteX2730" fmla="*/ 28714 w 8026033"/>
                  <a:gd name="connsiteY2730" fmla="*/ 3444658 h 6074863"/>
                  <a:gd name="connsiteX2731" fmla="*/ 28714 w 8026033"/>
                  <a:gd name="connsiteY2731" fmla="*/ 3444658 h 6074863"/>
                  <a:gd name="connsiteX2732" fmla="*/ 28714 w 8026033"/>
                  <a:gd name="connsiteY2732" fmla="*/ 3444658 h 6074863"/>
                  <a:gd name="connsiteX2733" fmla="*/ 72050 w 8026033"/>
                  <a:gd name="connsiteY2733" fmla="*/ 3487993 h 6074863"/>
                  <a:gd name="connsiteX2734" fmla="*/ 75989 w 8026033"/>
                  <a:gd name="connsiteY2734" fmla="*/ 3487993 h 6074863"/>
                  <a:gd name="connsiteX2735" fmla="*/ 75989 w 8026033"/>
                  <a:gd name="connsiteY2735" fmla="*/ 3495873 h 6074863"/>
                  <a:gd name="connsiteX2736" fmla="*/ 72050 w 8026033"/>
                  <a:gd name="connsiteY2736" fmla="*/ 3487993 h 6074863"/>
                  <a:gd name="connsiteX2737" fmla="*/ 158720 w 8026033"/>
                  <a:gd name="connsiteY2737" fmla="*/ 3641637 h 6074863"/>
                  <a:gd name="connsiteX2738" fmla="*/ 158720 w 8026033"/>
                  <a:gd name="connsiteY2738" fmla="*/ 3641637 h 6074863"/>
                  <a:gd name="connsiteX2739" fmla="*/ 158720 w 8026033"/>
                  <a:gd name="connsiteY2739" fmla="*/ 3641637 h 6074863"/>
                  <a:gd name="connsiteX2740" fmla="*/ 198116 w 8026033"/>
                  <a:gd name="connsiteY2740" fmla="*/ 3732247 h 6074863"/>
                  <a:gd name="connsiteX2741" fmla="*/ 198116 w 8026033"/>
                  <a:gd name="connsiteY2741" fmla="*/ 3728307 h 6074863"/>
                  <a:gd name="connsiteX2742" fmla="*/ 205995 w 8026033"/>
                  <a:gd name="connsiteY2742" fmla="*/ 3728307 h 6074863"/>
                  <a:gd name="connsiteX2743" fmla="*/ 198116 w 8026033"/>
                  <a:gd name="connsiteY2743" fmla="*/ 3732247 h 6074863"/>
                  <a:gd name="connsiteX2744" fmla="*/ 556616 w 8026033"/>
                  <a:gd name="connsiteY2744" fmla="*/ 3862252 h 6074863"/>
                  <a:gd name="connsiteX2745" fmla="*/ 560556 w 8026033"/>
                  <a:gd name="connsiteY2745" fmla="*/ 3862252 h 6074863"/>
                  <a:gd name="connsiteX2746" fmla="*/ 556616 w 8026033"/>
                  <a:gd name="connsiteY2746" fmla="*/ 3862252 h 6074863"/>
                  <a:gd name="connsiteX2747" fmla="*/ 580254 w 8026033"/>
                  <a:gd name="connsiteY2747" fmla="*/ 3862252 h 6074863"/>
                  <a:gd name="connsiteX2748" fmla="*/ 588133 w 8026033"/>
                  <a:gd name="connsiteY2748" fmla="*/ 3862252 h 6074863"/>
                  <a:gd name="connsiteX2749" fmla="*/ 580254 w 8026033"/>
                  <a:gd name="connsiteY2749" fmla="*/ 3862252 h 6074863"/>
                  <a:gd name="connsiteX2750" fmla="*/ 627528 w 8026033"/>
                  <a:gd name="connsiteY2750" fmla="*/ 3858313 h 6074863"/>
                  <a:gd name="connsiteX2751" fmla="*/ 627528 w 8026033"/>
                  <a:gd name="connsiteY2751" fmla="*/ 3858313 h 6074863"/>
                  <a:gd name="connsiteX2752" fmla="*/ 627528 w 8026033"/>
                  <a:gd name="connsiteY2752" fmla="*/ 3858313 h 6074863"/>
                  <a:gd name="connsiteX2753" fmla="*/ 978150 w 8026033"/>
                  <a:gd name="connsiteY2753" fmla="*/ 3787400 h 6074863"/>
                  <a:gd name="connsiteX2754" fmla="*/ 993908 w 8026033"/>
                  <a:gd name="connsiteY2754" fmla="*/ 3783461 h 6074863"/>
                  <a:gd name="connsiteX2755" fmla="*/ 978150 w 8026033"/>
                  <a:gd name="connsiteY2755" fmla="*/ 3787400 h 6074863"/>
                  <a:gd name="connsiteX2756" fmla="*/ 1072699 w 8026033"/>
                  <a:gd name="connsiteY2756" fmla="*/ 3842554 h 6074863"/>
                  <a:gd name="connsiteX2757" fmla="*/ 1080578 w 8026033"/>
                  <a:gd name="connsiteY2757" fmla="*/ 3842554 h 6074863"/>
                  <a:gd name="connsiteX2758" fmla="*/ 1072699 w 8026033"/>
                  <a:gd name="connsiteY2758" fmla="*/ 3842554 h 6074863"/>
                  <a:gd name="connsiteX2759" fmla="*/ 1155430 w 8026033"/>
                  <a:gd name="connsiteY2759" fmla="*/ 3893769 h 6074863"/>
                  <a:gd name="connsiteX2760" fmla="*/ 1155430 w 8026033"/>
                  <a:gd name="connsiteY2760" fmla="*/ 3893769 h 6074863"/>
                  <a:gd name="connsiteX2761" fmla="*/ 1155430 w 8026033"/>
                  <a:gd name="connsiteY2761" fmla="*/ 3893769 h 6074863"/>
                  <a:gd name="connsiteX2762" fmla="*/ 1289375 w 8026033"/>
                  <a:gd name="connsiteY2762" fmla="*/ 4090747 h 6074863"/>
                  <a:gd name="connsiteX2763" fmla="*/ 1293315 w 8026033"/>
                  <a:gd name="connsiteY2763" fmla="*/ 4090747 h 6074863"/>
                  <a:gd name="connsiteX2764" fmla="*/ 1293315 w 8026033"/>
                  <a:gd name="connsiteY2764" fmla="*/ 4090747 h 6074863"/>
                  <a:gd name="connsiteX2765" fmla="*/ 1289375 w 8026033"/>
                  <a:gd name="connsiteY2765" fmla="*/ 4090747 h 6074863"/>
                  <a:gd name="connsiteX2766" fmla="*/ 1269678 w 8026033"/>
                  <a:gd name="connsiteY2766" fmla="*/ 4228632 h 6074863"/>
                  <a:gd name="connsiteX2767" fmla="*/ 1265738 w 8026033"/>
                  <a:gd name="connsiteY2767" fmla="*/ 4236511 h 6074863"/>
                  <a:gd name="connsiteX2768" fmla="*/ 1269678 w 8026033"/>
                  <a:gd name="connsiteY2768" fmla="*/ 4228632 h 6074863"/>
                  <a:gd name="connsiteX2769" fmla="*/ 1269678 w 8026033"/>
                  <a:gd name="connsiteY2769" fmla="*/ 4240451 h 6074863"/>
                  <a:gd name="connsiteX2770" fmla="*/ 1277557 w 8026033"/>
                  <a:gd name="connsiteY2770" fmla="*/ 4236511 h 6074863"/>
                  <a:gd name="connsiteX2771" fmla="*/ 1269678 w 8026033"/>
                  <a:gd name="connsiteY2771" fmla="*/ 4240451 h 6074863"/>
                  <a:gd name="connsiteX2772" fmla="*/ 1301194 w 8026033"/>
                  <a:gd name="connsiteY2772" fmla="*/ 4295605 h 6074863"/>
                  <a:gd name="connsiteX2773" fmla="*/ 1301194 w 8026033"/>
                  <a:gd name="connsiteY2773" fmla="*/ 4295605 h 6074863"/>
                  <a:gd name="connsiteX2774" fmla="*/ 1301194 w 8026033"/>
                  <a:gd name="connsiteY2774" fmla="*/ 4295605 h 6074863"/>
                  <a:gd name="connsiteX2775" fmla="*/ 2278207 w 8026033"/>
                  <a:gd name="connsiteY2775" fmla="*/ 2396734 h 6074863"/>
                  <a:gd name="connsiteX2776" fmla="*/ 2290025 w 8026033"/>
                  <a:gd name="connsiteY2776" fmla="*/ 2388854 h 6074863"/>
                  <a:gd name="connsiteX2777" fmla="*/ 2293965 w 8026033"/>
                  <a:gd name="connsiteY2777" fmla="*/ 2388854 h 6074863"/>
                  <a:gd name="connsiteX2778" fmla="*/ 2278207 w 8026033"/>
                  <a:gd name="connsiteY2778" fmla="*/ 2396734 h 6074863"/>
                  <a:gd name="connsiteX2779" fmla="*/ 2502762 w 8026033"/>
                  <a:gd name="connsiteY2779" fmla="*/ 2377036 h 6074863"/>
                  <a:gd name="connsiteX2780" fmla="*/ 2494883 w 8026033"/>
                  <a:gd name="connsiteY2780" fmla="*/ 2392794 h 6074863"/>
                  <a:gd name="connsiteX2781" fmla="*/ 2479124 w 8026033"/>
                  <a:gd name="connsiteY2781" fmla="*/ 2396734 h 6074863"/>
                  <a:gd name="connsiteX2782" fmla="*/ 2487003 w 8026033"/>
                  <a:gd name="connsiteY2782" fmla="*/ 2380975 h 6074863"/>
                  <a:gd name="connsiteX2783" fmla="*/ 2479124 w 8026033"/>
                  <a:gd name="connsiteY2783" fmla="*/ 2365217 h 6074863"/>
                  <a:gd name="connsiteX2784" fmla="*/ 2487003 w 8026033"/>
                  <a:gd name="connsiteY2784" fmla="*/ 2333701 h 6074863"/>
                  <a:gd name="connsiteX2785" fmla="*/ 2502762 w 8026033"/>
                  <a:gd name="connsiteY2785" fmla="*/ 2377036 h 6074863"/>
                  <a:gd name="connsiteX2786" fmla="*/ 2542158 w 8026033"/>
                  <a:gd name="connsiteY2786" fmla="*/ 541198 h 6074863"/>
                  <a:gd name="connsiteX2787" fmla="*/ 2542158 w 8026033"/>
                  <a:gd name="connsiteY2787" fmla="*/ 541198 h 6074863"/>
                  <a:gd name="connsiteX2788" fmla="*/ 2542158 w 8026033"/>
                  <a:gd name="connsiteY2788" fmla="*/ 541198 h 6074863"/>
                  <a:gd name="connsiteX2789" fmla="*/ 2392454 w 8026033"/>
                  <a:gd name="connsiteY2789" fmla="*/ 1581243 h 6074863"/>
                  <a:gd name="connsiteX2790" fmla="*/ 2408212 w 8026033"/>
                  <a:gd name="connsiteY2790" fmla="*/ 1565485 h 6074863"/>
                  <a:gd name="connsiteX2791" fmla="*/ 2396394 w 8026033"/>
                  <a:gd name="connsiteY2791" fmla="*/ 1589123 h 6074863"/>
                  <a:gd name="connsiteX2792" fmla="*/ 2475185 w 8026033"/>
                  <a:gd name="connsiteY2792" fmla="*/ 1557606 h 6074863"/>
                  <a:gd name="connsiteX2793" fmla="*/ 2522460 w 8026033"/>
                  <a:gd name="connsiteY2793" fmla="*/ 1533969 h 6074863"/>
                  <a:gd name="connsiteX2794" fmla="*/ 2542158 w 8026033"/>
                  <a:gd name="connsiteY2794" fmla="*/ 1530029 h 6074863"/>
                  <a:gd name="connsiteX2795" fmla="*/ 2569735 w 8026033"/>
                  <a:gd name="connsiteY2795" fmla="*/ 1522150 h 6074863"/>
                  <a:gd name="connsiteX2796" fmla="*/ 2577614 w 8026033"/>
                  <a:gd name="connsiteY2796" fmla="*/ 1530029 h 6074863"/>
                  <a:gd name="connsiteX2797" fmla="*/ 2553976 w 8026033"/>
                  <a:gd name="connsiteY2797" fmla="*/ 1541848 h 6074863"/>
                  <a:gd name="connsiteX2798" fmla="*/ 2546097 w 8026033"/>
                  <a:gd name="connsiteY2798" fmla="*/ 1553666 h 6074863"/>
                  <a:gd name="connsiteX2799" fmla="*/ 2514581 w 8026033"/>
                  <a:gd name="connsiteY2799" fmla="*/ 1553666 h 6074863"/>
                  <a:gd name="connsiteX2800" fmla="*/ 2553976 w 8026033"/>
                  <a:gd name="connsiteY2800" fmla="*/ 1589123 h 6074863"/>
                  <a:gd name="connsiteX2801" fmla="*/ 2534279 w 8026033"/>
                  <a:gd name="connsiteY2801" fmla="*/ 1593062 h 6074863"/>
                  <a:gd name="connsiteX2802" fmla="*/ 2534279 w 8026033"/>
                  <a:gd name="connsiteY2802" fmla="*/ 1585183 h 6074863"/>
                  <a:gd name="connsiteX2803" fmla="*/ 2514581 w 8026033"/>
                  <a:gd name="connsiteY2803" fmla="*/ 1608820 h 6074863"/>
                  <a:gd name="connsiteX2804" fmla="*/ 2522460 w 8026033"/>
                  <a:gd name="connsiteY2804" fmla="*/ 1620639 h 6074863"/>
                  <a:gd name="connsiteX2805" fmla="*/ 2522460 w 8026033"/>
                  <a:gd name="connsiteY2805" fmla="*/ 1628518 h 6074863"/>
                  <a:gd name="connsiteX2806" fmla="*/ 2490943 w 8026033"/>
                  <a:gd name="connsiteY2806" fmla="*/ 1624579 h 6074863"/>
                  <a:gd name="connsiteX2807" fmla="*/ 2479124 w 8026033"/>
                  <a:gd name="connsiteY2807" fmla="*/ 1624579 h 6074863"/>
                  <a:gd name="connsiteX2808" fmla="*/ 2459427 w 8026033"/>
                  <a:gd name="connsiteY2808" fmla="*/ 1620639 h 6074863"/>
                  <a:gd name="connsiteX2809" fmla="*/ 2439729 w 8026033"/>
                  <a:gd name="connsiteY2809" fmla="*/ 1620639 h 6074863"/>
                  <a:gd name="connsiteX2810" fmla="*/ 2404273 w 8026033"/>
                  <a:gd name="connsiteY2810" fmla="*/ 1608820 h 6074863"/>
                  <a:gd name="connsiteX2811" fmla="*/ 2392454 w 8026033"/>
                  <a:gd name="connsiteY2811" fmla="*/ 1581243 h 6074863"/>
                  <a:gd name="connsiteX2812" fmla="*/ 2262448 w 8026033"/>
                  <a:gd name="connsiteY2812" fmla="*/ 1553666 h 6074863"/>
                  <a:gd name="connsiteX2813" fmla="*/ 2282146 w 8026033"/>
                  <a:gd name="connsiteY2813" fmla="*/ 1561546 h 6074863"/>
                  <a:gd name="connsiteX2814" fmla="*/ 2246690 w 8026033"/>
                  <a:gd name="connsiteY2814" fmla="*/ 1561546 h 6074863"/>
                  <a:gd name="connsiteX2815" fmla="*/ 2262448 w 8026033"/>
                  <a:gd name="connsiteY2815" fmla="*/ 1553666 h 6074863"/>
                  <a:gd name="connsiteX2816" fmla="*/ 2242750 w 8026033"/>
                  <a:gd name="connsiteY2816" fmla="*/ 1553666 h 6074863"/>
                  <a:gd name="connsiteX2817" fmla="*/ 2242750 w 8026033"/>
                  <a:gd name="connsiteY2817" fmla="*/ 1557606 h 6074863"/>
                  <a:gd name="connsiteX2818" fmla="*/ 2242750 w 8026033"/>
                  <a:gd name="connsiteY2818" fmla="*/ 1553666 h 6074863"/>
                  <a:gd name="connsiteX2819" fmla="*/ 2191536 w 8026033"/>
                  <a:gd name="connsiteY2819" fmla="*/ 1577304 h 6074863"/>
                  <a:gd name="connsiteX2820" fmla="*/ 2183657 w 8026033"/>
                  <a:gd name="connsiteY2820" fmla="*/ 1573364 h 6074863"/>
                  <a:gd name="connsiteX2821" fmla="*/ 2191536 w 8026033"/>
                  <a:gd name="connsiteY2821" fmla="*/ 1577304 h 6074863"/>
                  <a:gd name="connsiteX2822" fmla="*/ 2175778 w 8026033"/>
                  <a:gd name="connsiteY2822" fmla="*/ 1608820 h 6074863"/>
                  <a:gd name="connsiteX2823" fmla="*/ 2175778 w 8026033"/>
                  <a:gd name="connsiteY2823" fmla="*/ 1608820 h 6074863"/>
                  <a:gd name="connsiteX2824" fmla="*/ 2175778 w 8026033"/>
                  <a:gd name="connsiteY2824" fmla="*/ 1608820 h 6074863"/>
                  <a:gd name="connsiteX2825" fmla="*/ 2156080 w 8026033"/>
                  <a:gd name="connsiteY2825" fmla="*/ 521500 h 6074863"/>
                  <a:gd name="connsiteX2826" fmla="*/ 2167899 w 8026033"/>
                  <a:gd name="connsiteY2826" fmla="*/ 521500 h 6074863"/>
                  <a:gd name="connsiteX2827" fmla="*/ 2156080 w 8026033"/>
                  <a:gd name="connsiteY2827" fmla="*/ 521500 h 6074863"/>
                  <a:gd name="connsiteX2828" fmla="*/ 2156080 w 8026033"/>
                  <a:gd name="connsiteY2828" fmla="*/ 521500 h 6074863"/>
                  <a:gd name="connsiteX2829" fmla="*/ 2156080 w 8026033"/>
                  <a:gd name="connsiteY2829" fmla="*/ 521500 h 6074863"/>
                  <a:gd name="connsiteX2830" fmla="*/ 2140322 w 8026033"/>
                  <a:gd name="connsiteY2830" fmla="*/ 1648216 h 6074863"/>
                  <a:gd name="connsiteX2831" fmla="*/ 2136382 w 8026033"/>
                  <a:gd name="connsiteY2831" fmla="*/ 1663974 h 6074863"/>
                  <a:gd name="connsiteX2832" fmla="*/ 2140322 w 8026033"/>
                  <a:gd name="connsiteY2832" fmla="*/ 1663974 h 6074863"/>
                  <a:gd name="connsiteX2833" fmla="*/ 2136382 w 8026033"/>
                  <a:gd name="connsiteY2833" fmla="*/ 1663974 h 6074863"/>
                  <a:gd name="connsiteX2834" fmla="*/ 2140322 w 8026033"/>
                  <a:gd name="connsiteY2834" fmla="*/ 1648216 h 6074863"/>
                  <a:gd name="connsiteX2835" fmla="*/ 2156080 w 8026033"/>
                  <a:gd name="connsiteY2835" fmla="*/ 1892469 h 6074863"/>
                  <a:gd name="connsiteX2836" fmla="*/ 2167899 w 8026033"/>
                  <a:gd name="connsiteY2836" fmla="*/ 1896409 h 6074863"/>
                  <a:gd name="connsiteX2837" fmla="*/ 2116684 w 8026033"/>
                  <a:gd name="connsiteY2837" fmla="*/ 1896409 h 6074863"/>
                  <a:gd name="connsiteX2838" fmla="*/ 2124563 w 8026033"/>
                  <a:gd name="connsiteY2838" fmla="*/ 1892469 h 6074863"/>
                  <a:gd name="connsiteX2839" fmla="*/ 2100926 w 8026033"/>
                  <a:gd name="connsiteY2839" fmla="*/ 1892469 h 6074863"/>
                  <a:gd name="connsiteX2840" fmla="*/ 2108805 w 8026033"/>
                  <a:gd name="connsiteY2840" fmla="*/ 1896409 h 6074863"/>
                  <a:gd name="connsiteX2841" fmla="*/ 2061531 w 8026033"/>
                  <a:gd name="connsiteY2841" fmla="*/ 1896409 h 6074863"/>
                  <a:gd name="connsiteX2842" fmla="*/ 2108805 w 8026033"/>
                  <a:gd name="connsiteY2842" fmla="*/ 1864892 h 6074863"/>
                  <a:gd name="connsiteX2843" fmla="*/ 2128503 w 8026033"/>
                  <a:gd name="connsiteY2843" fmla="*/ 1860953 h 6074863"/>
                  <a:gd name="connsiteX2844" fmla="*/ 2163959 w 8026033"/>
                  <a:gd name="connsiteY2844" fmla="*/ 1860953 h 6074863"/>
                  <a:gd name="connsiteX2845" fmla="*/ 2195476 w 8026033"/>
                  <a:gd name="connsiteY2845" fmla="*/ 1876711 h 6074863"/>
                  <a:gd name="connsiteX2846" fmla="*/ 2156080 w 8026033"/>
                  <a:gd name="connsiteY2846" fmla="*/ 1892469 h 6074863"/>
                  <a:gd name="connsiteX2847" fmla="*/ 2687922 w 8026033"/>
                  <a:gd name="connsiteY2847" fmla="*/ 1860953 h 6074863"/>
                  <a:gd name="connsiteX2848" fmla="*/ 2644586 w 8026033"/>
                  <a:gd name="connsiteY2848" fmla="*/ 1864892 h 6074863"/>
                  <a:gd name="connsiteX2849" fmla="*/ 2597311 w 8026033"/>
                  <a:gd name="connsiteY2849" fmla="*/ 1868832 h 6074863"/>
                  <a:gd name="connsiteX2850" fmla="*/ 2557916 w 8026033"/>
                  <a:gd name="connsiteY2850" fmla="*/ 1860953 h 6074863"/>
                  <a:gd name="connsiteX2851" fmla="*/ 2514581 w 8026033"/>
                  <a:gd name="connsiteY2851" fmla="*/ 1849134 h 6074863"/>
                  <a:gd name="connsiteX2852" fmla="*/ 2487003 w 8026033"/>
                  <a:gd name="connsiteY2852" fmla="*/ 1845194 h 6074863"/>
                  <a:gd name="connsiteX2853" fmla="*/ 2471245 w 8026033"/>
                  <a:gd name="connsiteY2853" fmla="*/ 1829436 h 6074863"/>
                  <a:gd name="connsiteX2854" fmla="*/ 2435790 w 8026033"/>
                  <a:gd name="connsiteY2854" fmla="*/ 1809738 h 6074863"/>
                  <a:gd name="connsiteX2855" fmla="*/ 2400333 w 8026033"/>
                  <a:gd name="connsiteY2855" fmla="*/ 1813678 h 6074863"/>
                  <a:gd name="connsiteX2856" fmla="*/ 2337300 w 8026033"/>
                  <a:gd name="connsiteY2856" fmla="*/ 1813678 h 6074863"/>
                  <a:gd name="connsiteX2857" fmla="*/ 2290025 w 8026033"/>
                  <a:gd name="connsiteY2857" fmla="*/ 1837315 h 6074863"/>
                  <a:gd name="connsiteX2858" fmla="*/ 2254569 w 8026033"/>
                  <a:gd name="connsiteY2858" fmla="*/ 1860953 h 6074863"/>
                  <a:gd name="connsiteX2859" fmla="*/ 2207295 w 8026033"/>
                  <a:gd name="connsiteY2859" fmla="*/ 1857013 h 6074863"/>
                  <a:gd name="connsiteX2860" fmla="*/ 2152140 w 8026033"/>
                  <a:gd name="connsiteY2860" fmla="*/ 1849134 h 6074863"/>
                  <a:gd name="connsiteX2861" fmla="*/ 2116684 w 8026033"/>
                  <a:gd name="connsiteY2861" fmla="*/ 1817617 h 6074863"/>
                  <a:gd name="connsiteX2862" fmla="*/ 2089108 w 8026033"/>
                  <a:gd name="connsiteY2862" fmla="*/ 1786101 h 6074863"/>
                  <a:gd name="connsiteX2863" fmla="*/ 2124563 w 8026033"/>
                  <a:gd name="connsiteY2863" fmla="*/ 1734886 h 6074863"/>
                  <a:gd name="connsiteX2864" fmla="*/ 2132442 w 8026033"/>
                  <a:gd name="connsiteY2864" fmla="*/ 1715189 h 6074863"/>
                  <a:gd name="connsiteX2865" fmla="*/ 2132442 w 8026033"/>
                  <a:gd name="connsiteY2865" fmla="*/ 1695491 h 6074863"/>
                  <a:gd name="connsiteX2866" fmla="*/ 2144261 w 8026033"/>
                  <a:gd name="connsiteY2866" fmla="*/ 1667914 h 6074863"/>
                  <a:gd name="connsiteX2867" fmla="*/ 2140322 w 8026033"/>
                  <a:gd name="connsiteY2867" fmla="*/ 1671853 h 6074863"/>
                  <a:gd name="connsiteX2868" fmla="*/ 2148201 w 8026033"/>
                  <a:gd name="connsiteY2868" fmla="*/ 1667914 h 6074863"/>
                  <a:gd name="connsiteX2869" fmla="*/ 2152140 w 8026033"/>
                  <a:gd name="connsiteY2869" fmla="*/ 1663974 h 6074863"/>
                  <a:gd name="connsiteX2870" fmla="*/ 2179718 w 8026033"/>
                  <a:gd name="connsiteY2870" fmla="*/ 1628518 h 6074863"/>
                  <a:gd name="connsiteX2871" fmla="*/ 2171838 w 8026033"/>
                  <a:gd name="connsiteY2871" fmla="*/ 1608820 h 6074863"/>
                  <a:gd name="connsiteX2872" fmla="*/ 2203355 w 8026033"/>
                  <a:gd name="connsiteY2872" fmla="*/ 1589123 h 6074863"/>
                  <a:gd name="connsiteX2873" fmla="*/ 2219113 w 8026033"/>
                  <a:gd name="connsiteY2873" fmla="*/ 1561546 h 6074863"/>
                  <a:gd name="connsiteX2874" fmla="*/ 2242750 w 8026033"/>
                  <a:gd name="connsiteY2874" fmla="*/ 1557606 h 6074863"/>
                  <a:gd name="connsiteX2875" fmla="*/ 2266388 w 8026033"/>
                  <a:gd name="connsiteY2875" fmla="*/ 1569425 h 6074863"/>
                  <a:gd name="connsiteX2876" fmla="*/ 2258509 w 8026033"/>
                  <a:gd name="connsiteY2876" fmla="*/ 1573364 h 6074863"/>
                  <a:gd name="connsiteX2877" fmla="*/ 2258509 w 8026033"/>
                  <a:gd name="connsiteY2877" fmla="*/ 1577304 h 6074863"/>
                  <a:gd name="connsiteX2878" fmla="*/ 2297905 w 8026033"/>
                  <a:gd name="connsiteY2878" fmla="*/ 1589123 h 6074863"/>
                  <a:gd name="connsiteX2879" fmla="*/ 2337300 w 8026033"/>
                  <a:gd name="connsiteY2879" fmla="*/ 1589123 h 6074863"/>
                  <a:gd name="connsiteX2880" fmla="*/ 2345179 w 8026033"/>
                  <a:gd name="connsiteY2880" fmla="*/ 1597002 h 6074863"/>
                  <a:gd name="connsiteX2881" fmla="*/ 2305784 w 8026033"/>
                  <a:gd name="connsiteY2881" fmla="*/ 1628518 h 6074863"/>
                  <a:gd name="connsiteX2882" fmla="*/ 2341240 w 8026033"/>
                  <a:gd name="connsiteY2882" fmla="*/ 1640337 h 6074863"/>
                  <a:gd name="connsiteX2883" fmla="*/ 2337300 w 8026033"/>
                  <a:gd name="connsiteY2883" fmla="*/ 1663974 h 6074863"/>
                  <a:gd name="connsiteX2884" fmla="*/ 2368816 w 8026033"/>
                  <a:gd name="connsiteY2884" fmla="*/ 1675793 h 6074863"/>
                  <a:gd name="connsiteX2885" fmla="*/ 2388514 w 8026033"/>
                  <a:gd name="connsiteY2885" fmla="*/ 1660035 h 6074863"/>
                  <a:gd name="connsiteX2886" fmla="*/ 2420031 w 8026033"/>
                  <a:gd name="connsiteY2886" fmla="*/ 1648216 h 6074863"/>
                  <a:gd name="connsiteX2887" fmla="*/ 2455487 w 8026033"/>
                  <a:gd name="connsiteY2887" fmla="*/ 1644276 h 6074863"/>
                  <a:gd name="connsiteX2888" fmla="*/ 2479124 w 8026033"/>
                  <a:gd name="connsiteY2888" fmla="*/ 1624579 h 6074863"/>
                  <a:gd name="connsiteX2889" fmla="*/ 2479124 w 8026033"/>
                  <a:gd name="connsiteY2889" fmla="*/ 1628518 h 6074863"/>
                  <a:gd name="connsiteX2890" fmla="*/ 2490943 w 8026033"/>
                  <a:gd name="connsiteY2890" fmla="*/ 1628518 h 6074863"/>
                  <a:gd name="connsiteX2891" fmla="*/ 2483064 w 8026033"/>
                  <a:gd name="connsiteY2891" fmla="*/ 1636397 h 6074863"/>
                  <a:gd name="connsiteX2892" fmla="*/ 2542158 w 8026033"/>
                  <a:gd name="connsiteY2892" fmla="*/ 1660035 h 6074863"/>
                  <a:gd name="connsiteX2893" fmla="*/ 2577614 w 8026033"/>
                  <a:gd name="connsiteY2893" fmla="*/ 1683672 h 6074863"/>
                  <a:gd name="connsiteX2894" fmla="*/ 2620949 w 8026033"/>
                  <a:gd name="connsiteY2894" fmla="*/ 1711249 h 6074863"/>
                  <a:gd name="connsiteX2895" fmla="*/ 2676103 w 8026033"/>
                  <a:gd name="connsiteY2895" fmla="*/ 1750645 h 6074863"/>
                  <a:gd name="connsiteX2896" fmla="*/ 2731257 w 8026033"/>
                  <a:gd name="connsiteY2896" fmla="*/ 1797920 h 6074863"/>
                  <a:gd name="connsiteX2897" fmla="*/ 2687922 w 8026033"/>
                  <a:gd name="connsiteY2897" fmla="*/ 1860953 h 6074863"/>
                  <a:gd name="connsiteX2898" fmla="*/ 2825806 w 8026033"/>
                  <a:gd name="connsiteY2898" fmla="*/ 430890 h 6074863"/>
                  <a:gd name="connsiteX2899" fmla="*/ 2825806 w 8026033"/>
                  <a:gd name="connsiteY2899" fmla="*/ 423011 h 6074863"/>
                  <a:gd name="connsiteX2900" fmla="*/ 2841564 w 8026033"/>
                  <a:gd name="connsiteY2900" fmla="*/ 426950 h 6074863"/>
                  <a:gd name="connsiteX2901" fmla="*/ 2825806 w 8026033"/>
                  <a:gd name="connsiteY2901" fmla="*/ 430890 h 6074863"/>
                  <a:gd name="connsiteX2902" fmla="*/ 3511291 w 8026033"/>
                  <a:gd name="connsiteY2902" fmla="*/ 2770993 h 6074863"/>
                  <a:gd name="connsiteX2903" fmla="*/ 3511291 w 8026033"/>
                  <a:gd name="connsiteY2903" fmla="*/ 2770993 h 6074863"/>
                  <a:gd name="connsiteX2904" fmla="*/ 3511291 w 8026033"/>
                  <a:gd name="connsiteY2904" fmla="*/ 2770993 h 6074863"/>
                  <a:gd name="connsiteX2905" fmla="*/ 3105516 w 8026033"/>
                  <a:gd name="connsiteY2905" fmla="*/ 2487344 h 6074863"/>
                  <a:gd name="connsiteX2906" fmla="*/ 3097636 w 8026033"/>
                  <a:gd name="connsiteY2906" fmla="*/ 2475525 h 6074863"/>
                  <a:gd name="connsiteX2907" fmla="*/ 3097636 w 8026033"/>
                  <a:gd name="connsiteY2907" fmla="*/ 2475525 h 6074863"/>
                  <a:gd name="connsiteX2908" fmla="*/ 3105516 w 8026033"/>
                  <a:gd name="connsiteY2908" fmla="*/ 2487344 h 6074863"/>
                  <a:gd name="connsiteX2909" fmla="*/ 3144911 w 8026033"/>
                  <a:gd name="connsiteY2909" fmla="*/ 2451888 h 6074863"/>
                  <a:gd name="connsiteX2910" fmla="*/ 3156730 w 8026033"/>
                  <a:gd name="connsiteY2910" fmla="*/ 2455827 h 6074863"/>
                  <a:gd name="connsiteX2911" fmla="*/ 3144911 w 8026033"/>
                  <a:gd name="connsiteY2911" fmla="*/ 2451888 h 6074863"/>
                  <a:gd name="connsiteX2912" fmla="*/ 3318252 w 8026033"/>
                  <a:gd name="connsiteY2912" fmla="*/ 2097327 h 6074863"/>
                  <a:gd name="connsiteX2913" fmla="*/ 3330071 w 8026033"/>
                  <a:gd name="connsiteY2913" fmla="*/ 2097327 h 6074863"/>
                  <a:gd name="connsiteX2914" fmla="*/ 3318252 w 8026033"/>
                  <a:gd name="connsiteY2914" fmla="*/ 2097327 h 6074863"/>
                  <a:gd name="connsiteX2915" fmla="*/ 3192186 w 8026033"/>
                  <a:gd name="connsiteY2915" fmla="*/ 2097327 h 6074863"/>
                  <a:gd name="connsiteX2916" fmla="*/ 3172488 w 8026033"/>
                  <a:gd name="connsiteY2916" fmla="*/ 2085508 h 6074863"/>
                  <a:gd name="connsiteX2917" fmla="*/ 3144911 w 8026033"/>
                  <a:gd name="connsiteY2917" fmla="*/ 2061871 h 6074863"/>
                  <a:gd name="connsiteX2918" fmla="*/ 3085818 w 8026033"/>
                  <a:gd name="connsiteY2918" fmla="*/ 2022475 h 6074863"/>
                  <a:gd name="connsiteX2919" fmla="*/ 3085818 w 8026033"/>
                  <a:gd name="connsiteY2919" fmla="*/ 2022475 h 6074863"/>
                  <a:gd name="connsiteX2920" fmla="*/ 3085818 w 8026033"/>
                  <a:gd name="connsiteY2920" fmla="*/ 2022475 h 6074863"/>
                  <a:gd name="connsiteX2921" fmla="*/ 3081878 w 8026033"/>
                  <a:gd name="connsiteY2921" fmla="*/ 1967321 h 6074863"/>
                  <a:gd name="connsiteX2922" fmla="*/ 3081878 w 8026033"/>
                  <a:gd name="connsiteY2922" fmla="*/ 1975200 h 6074863"/>
                  <a:gd name="connsiteX2923" fmla="*/ 3093697 w 8026033"/>
                  <a:gd name="connsiteY2923" fmla="*/ 1935804 h 6074863"/>
                  <a:gd name="connsiteX2924" fmla="*/ 3137032 w 8026033"/>
                  <a:gd name="connsiteY2924" fmla="*/ 1908227 h 6074863"/>
                  <a:gd name="connsiteX2925" fmla="*/ 3109455 w 8026033"/>
                  <a:gd name="connsiteY2925" fmla="*/ 1888530 h 6074863"/>
                  <a:gd name="connsiteX2926" fmla="*/ 3093697 w 8026033"/>
                  <a:gd name="connsiteY2926" fmla="*/ 1876711 h 6074863"/>
                  <a:gd name="connsiteX2927" fmla="*/ 3050361 w 8026033"/>
                  <a:gd name="connsiteY2927" fmla="*/ 1825497 h 6074863"/>
                  <a:gd name="connsiteX2928" fmla="*/ 2987329 w 8026033"/>
                  <a:gd name="connsiteY2928" fmla="*/ 1738826 h 6074863"/>
                  <a:gd name="connsiteX2929" fmla="*/ 2983389 w 8026033"/>
                  <a:gd name="connsiteY2929" fmla="*/ 1707310 h 6074863"/>
                  <a:gd name="connsiteX2930" fmla="*/ 2971570 w 8026033"/>
                  <a:gd name="connsiteY2930" fmla="*/ 1711249 h 6074863"/>
                  <a:gd name="connsiteX2931" fmla="*/ 2951872 w 8026033"/>
                  <a:gd name="connsiteY2931" fmla="*/ 1687612 h 6074863"/>
                  <a:gd name="connsiteX2932" fmla="*/ 2932174 w 8026033"/>
                  <a:gd name="connsiteY2932" fmla="*/ 1675793 h 6074863"/>
                  <a:gd name="connsiteX2933" fmla="*/ 2940053 w 8026033"/>
                  <a:gd name="connsiteY2933" fmla="*/ 1656095 h 6074863"/>
                  <a:gd name="connsiteX2934" fmla="*/ 2943993 w 8026033"/>
                  <a:gd name="connsiteY2934" fmla="*/ 1660035 h 6074863"/>
                  <a:gd name="connsiteX2935" fmla="*/ 2951872 w 8026033"/>
                  <a:gd name="connsiteY2935" fmla="*/ 1608820 h 6074863"/>
                  <a:gd name="connsiteX2936" fmla="*/ 2959751 w 8026033"/>
                  <a:gd name="connsiteY2936" fmla="*/ 1616699 h 6074863"/>
                  <a:gd name="connsiteX2937" fmla="*/ 2963691 w 8026033"/>
                  <a:gd name="connsiteY2937" fmla="*/ 1616699 h 6074863"/>
                  <a:gd name="connsiteX2938" fmla="*/ 2959751 w 8026033"/>
                  <a:gd name="connsiteY2938" fmla="*/ 1608820 h 6074863"/>
                  <a:gd name="connsiteX2939" fmla="*/ 2971570 w 8026033"/>
                  <a:gd name="connsiteY2939" fmla="*/ 1616699 h 6074863"/>
                  <a:gd name="connsiteX2940" fmla="*/ 2995208 w 8026033"/>
                  <a:gd name="connsiteY2940" fmla="*/ 1604881 h 6074863"/>
                  <a:gd name="connsiteX2941" fmla="*/ 2991268 w 8026033"/>
                  <a:gd name="connsiteY2941" fmla="*/ 1600941 h 6074863"/>
                  <a:gd name="connsiteX2942" fmla="*/ 3007027 w 8026033"/>
                  <a:gd name="connsiteY2942" fmla="*/ 1604881 h 6074863"/>
                  <a:gd name="connsiteX2943" fmla="*/ 3003087 w 8026033"/>
                  <a:gd name="connsiteY2943" fmla="*/ 1589123 h 6074863"/>
                  <a:gd name="connsiteX2944" fmla="*/ 3010966 w 8026033"/>
                  <a:gd name="connsiteY2944" fmla="*/ 1593062 h 6074863"/>
                  <a:gd name="connsiteX2945" fmla="*/ 3022785 w 8026033"/>
                  <a:gd name="connsiteY2945" fmla="*/ 1589123 h 6074863"/>
                  <a:gd name="connsiteX2946" fmla="*/ 3022785 w 8026033"/>
                  <a:gd name="connsiteY2946" fmla="*/ 1577304 h 6074863"/>
                  <a:gd name="connsiteX2947" fmla="*/ 3026724 w 8026033"/>
                  <a:gd name="connsiteY2947" fmla="*/ 1581243 h 6074863"/>
                  <a:gd name="connsiteX2948" fmla="*/ 3034603 w 8026033"/>
                  <a:gd name="connsiteY2948" fmla="*/ 1565485 h 6074863"/>
                  <a:gd name="connsiteX2949" fmla="*/ 3070059 w 8026033"/>
                  <a:gd name="connsiteY2949" fmla="*/ 1549727 h 6074863"/>
                  <a:gd name="connsiteX2950" fmla="*/ 3081878 w 8026033"/>
                  <a:gd name="connsiteY2950" fmla="*/ 1549727 h 6074863"/>
                  <a:gd name="connsiteX2951" fmla="*/ 3089757 w 8026033"/>
                  <a:gd name="connsiteY2951" fmla="*/ 1541848 h 6074863"/>
                  <a:gd name="connsiteX2952" fmla="*/ 3117334 w 8026033"/>
                  <a:gd name="connsiteY2952" fmla="*/ 1545787 h 6074863"/>
                  <a:gd name="connsiteX2953" fmla="*/ 3184307 w 8026033"/>
                  <a:gd name="connsiteY2953" fmla="*/ 1565485 h 6074863"/>
                  <a:gd name="connsiteX2954" fmla="*/ 3204005 w 8026033"/>
                  <a:gd name="connsiteY2954" fmla="*/ 1636397 h 6074863"/>
                  <a:gd name="connsiteX2955" fmla="*/ 3140972 w 8026033"/>
                  <a:gd name="connsiteY2955" fmla="*/ 1628518 h 6074863"/>
                  <a:gd name="connsiteX2956" fmla="*/ 3117334 w 8026033"/>
                  <a:gd name="connsiteY2956" fmla="*/ 1648216 h 6074863"/>
                  <a:gd name="connsiteX2957" fmla="*/ 3140972 w 8026033"/>
                  <a:gd name="connsiteY2957" fmla="*/ 1679733 h 6074863"/>
                  <a:gd name="connsiteX2958" fmla="*/ 3081878 w 8026033"/>
                  <a:gd name="connsiteY2958" fmla="*/ 1683672 h 6074863"/>
                  <a:gd name="connsiteX2959" fmla="*/ 3105516 w 8026033"/>
                  <a:gd name="connsiteY2959" fmla="*/ 1695491 h 6074863"/>
                  <a:gd name="connsiteX2960" fmla="*/ 3129153 w 8026033"/>
                  <a:gd name="connsiteY2960" fmla="*/ 1723068 h 6074863"/>
                  <a:gd name="connsiteX2961" fmla="*/ 3144911 w 8026033"/>
                  <a:gd name="connsiteY2961" fmla="*/ 1750645 h 6074863"/>
                  <a:gd name="connsiteX2962" fmla="*/ 3164609 w 8026033"/>
                  <a:gd name="connsiteY2962" fmla="*/ 1762463 h 6074863"/>
                  <a:gd name="connsiteX2963" fmla="*/ 3211884 w 8026033"/>
                  <a:gd name="connsiteY2963" fmla="*/ 1782161 h 6074863"/>
                  <a:gd name="connsiteX2964" fmla="*/ 3207944 w 8026033"/>
                  <a:gd name="connsiteY2964" fmla="*/ 1778222 h 6074863"/>
                  <a:gd name="connsiteX2965" fmla="*/ 3207944 w 8026033"/>
                  <a:gd name="connsiteY2965" fmla="*/ 1782161 h 6074863"/>
                  <a:gd name="connsiteX2966" fmla="*/ 3211884 w 8026033"/>
                  <a:gd name="connsiteY2966" fmla="*/ 1833376 h 6074863"/>
                  <a:gd name="connsiteX2967" fmla="*/ 3235521 w 8026033"/>
                  <a:gd name="connsiteY2967" fmla="*/ 1868832 h 6074863"/>
                  <a:gd name="connsiteX2968" fmla="*/ 3235521 w 8026033"/>
                  <a:gd name="connsiteY2968" fmla="*/ 1908227 h 6074863"/>
                  <a:gd name="connsiteX2969" fmla="*/ 3251280 w 8026033"/>
                  <a:gd name="connsiteY2969" fmla="*/ 1935804 h 6074863"/>
                  <a:gd name="connsiteX2970" fmla="*/ 3282796 w 8026033"/>
                  <a:gd name="connsiteY2970" fmla="*/ 1955502 h 6074863"/>
                  <a:gd name="connsiteX2971" fmla="*/ 3270977 w 8026033"/>
                  <a:gd name="connsiteY2971" fmla="*/ 1955502 h 6074863"/>
                  <a:gd name="connsiteX2972" fmla="*/ 3270977 w 8026033"/>
                  <a:gd name="connsiteY2972" fmla="*/ 1951563 h 6074863"/>
                  <a:gd name="connsiteX2973" fmla="*/ 3270977 w 8026033"/>
                  <a:gd name="connsiteY2973" fmla="*/ 1979140 h 6074863"/>
                  <a:gd name="connsiteX2974" fmla="*/ 3306433 w 8026033"/>
                  <a:gd name="connsiteY2974" fmla="*/ 2010656 h 6074863"/>
                  <a:gd name="connsiteX2975" fmla="*/ 3330071 w 8026033"/>
                  <a:gd name="connsiteY2975" fmla="*/ 2109145 h 6074863"/>
                  <a:gd name="connsiteX2976" fmla="*/ 3192186 w 8026033"/>
                  <a:gd name="connsiteY2976" fmla="*/ 2097327 h 6074863"/>
                  <a:gd name="connsiteX2977" fmla="*/ 3530988 w 8026033"/>
                  <a:gd name="connsiteY2977" fmla="*/ 513621 h 6074863"/>
                  <a:gd name="connsiteX2978" fmla="*/ 3530988 w 8026033"/>
                  <a:gd name="connsiteY2978" fmla="*/ 513621 h 6074863"/>
                  <a:gd name="connsiteX2979" fmla="*/ 3530988 w 8026033"/>
                  <a:gd name="connsiteY2979" fmla="*/ 513621 h 6074863"/>
                  <a:gd name="connsiteX2980" fmla="*/ 3491593 w 8026033"/>
                  <a:gd name="connsiteY2980" fmla="*/ 509681 h 6074863"/>
                  <a:gd name="connsiteX2981" fmla="*/ 3483714 w 8026033"/>
                  <a:gd name="connsiteY2981" fmla="*/ 509681 h 6074863"/>
                  <a:gd name="connsiteX2982" fmla="*/ 3491593 w 8026033"/>
                  <a:gd name="connsiteY2982" fmla="*/ 509681 h 6074863"/>
                  <a:gd name="connsiteX2983" fmla="*/ 3475835 w 8026033"/>
                  <a:gd name="connsiteY2983" fmla="*/ 509681 h 6074863"/>
                  <a:gd name="connsiteX2984" fmla="*/ 3499472 w 8026033"/>
                  <a:gd name="connsiteY2984" fmla="*/ 521500 h 6074863"/>
                  <a:gd name="connsiteX2985" fmla="*/ 3471895 w 8026033"/>
                  <a:gd name="connsiteY2985" fmla="*/ 505742 h 6074863"/>
                  <a:gd name="connsiteX2986" fmla="*/ 3475835 w 8026033"/>
                  <a:gd name="connsiteY2986" fmla="*/ 509681 h 6074863"/>
                  <a:gd name="connsiteX2987" fmla="*/ 3475835 w 8026033"/>
                  <a:gd name="connsiteY2987" fmla="*/ 1577304 h 6074863"/>
                  <a:gd name="connsiteX2988" fmla="*/ 3483714 w 8026033"/>
                  <a:gd name="connsiteY2988" fmla="*/ 1589123 h 6074863"/>
                  <a:gd name="connsiteX2989" fmla="*/ 3475835 w 8026033"/>
                  <a:gd name="connsiteY2989" fmla="*/ 1577304 h 6074863"/>
                  <a:gd name="connsiteX2990" fmla="*/ 3538868 w 8026033"/>
                  <a:gd name="connsiteY2990" fmla="*/ 1663974 h 6074863"/>
                  <a:gd name="connsiteX2991" fmla="*/ 3487654 w 8026033"/>
                  <a:gd name="connsiteY2991" fmla="*/ 1699430 h 6074863"/>
                  <a:gd name="connsiteX2992" fmla="*/ 3471895 w 8026033"/>
                  <a:gd name="connsiteY2992" fmla="*/ 1679733 h 6074863"/>
                  <a:gd name="connsiteX2993" fmla="*/ 3471895 w 8026033"/>
                  <a:gd name="connsiteY2993" fmla="*/ 1671853 h 6074863"/>
                  <a:gd name="connsiteX2994" fmla="*/ 3479775 w 8026033"/>
                  <a:gd name="connsiteY2994" fmla="*/ 1675793 h 6074863"/>
                  <a:gd name="connsiteX2995" fmla="*/ 3479775 w 8026033"/>
                  <a:gd name="connsiteY2995" fmla="*/ 1660035 h 6074863"/>
                  <a:gd name="connsiteX2996" fmla="*/ 3483714 w 8026033"/>
                  <a:gd name="connsiteY2996" fmla="*/ 1640337 h 6074863"/>
                  <a:gd name="connsiteX2997" fmla="*/ 3460077 w 8026033"/>
                  <a:gd name="connsiteY2997" fmla="*/ 1616699 h 6074863"/>
                  <a:gd name="connsiteX2998" fmla="*/ 3456137 w 8026033"/>
                  <a:gd name="connsiteY2998" fmla="*/ 1608820 h 6074863"/>
                  <a:gd name="connsiteX2999" fmla="*/ 3452197 w 8026033"/>
                  <a:gd name="connsiteY2999" fmla="*/ 1608820 h 6074863"/>
                  <a:gd name="connsiteX3000" fmla="*/ 3448258 w 8026033"/>
                  <a:gd name="connsiteY3000" fmla="*/ 1620639 h 6074863"/>
                  <a:gd name="connsiteX3001" fmla="*/ 3448258 w 8026033"/>
                  <a:gd name="connsiteY3001" fmla="*/ 1648216 h 6074863"/>
                  <a:gd name="connsiteX3002" fmla="*/ 3456137 w 8026033"/>
                  <a:gd name="connsiteY3002" fmla="*/ 1648216 h 6074863"/>
                  <a:gd name="connsiteX3003" fmla="*/ 3456137 w 8026033"/>
                  <a:gd name="connsiteY3003" fmla="*/ 1663974 h 6074863"/>
                  <a:gd name="connsiteX3004" fmla="*/ 3448258 w 8026033"/>
                  <a:gd name="connsiteY3004" fmla="*/ 1663974 h 6074863"/>
                  <a:gd name="connsiteX3005" fmla="*/ 3464016 w 8026033"/>
                  <a:gd name="connsiteY3005" fmla="*/ 1683672 h 6074863"/>
                  <a:gd name="connsiteX3006" fmla="*/ 3436439 w 8026033"/>
                  <a:gd name="connsiteY3006" fmla="*/ 1628518 h 6074863"/>
                  <a:gd name="connsiteX3007" fmla="*/ 3464016 w 8026033"/>
                  <a:gd name="connsiteY3007" fmla="*/ 1597002 h 6074863"/>
                  <a:gd name="connsiteX3008" fmla="*/ 3483714 w 8026033"/>
                  <a:gd name="connsiteY3008" fmla="*/ 1589123 h 6074863"/>
                  <a:gd name="connsiteX3009" fmla="*/ 3507351 w 8026033"/>
                  <a:gd name="connsiteY3009" fmla="*/ 1589123 h 6074863"/>
                  <a:gd name="connsiteX3010" fmla="*/ 3495533 w 8026033"/>
                  <a:gd name="connsiteY3010" fmla="*/ 1589123 h 6074863"/>
                  <a:gd name="connsiteX3011" fmla="*/ 3511291 w 8026033"/>
                  <a:gd name="connsiteY3011" fmla="*/ 1604881 h 6074863"/>
                  <a:gd name="connsiteX3012" fmla="*/ 3483714 w 8026033"/>
                  <a:gd name="connsiteY3012" fmla="*/ 1608820 h 6074863"/>
                  <a:gd name="connsiteX3013" fmla="*/ 3515230 w 8026033"/>
                  <a:gd name="connsiteY3013" fmla="*/ 1624579 h 6074863"/>
                  <a:gd name="connsiteX3014" fmla="*/ 3538868 w 8026033"/>
                  <a:gd name="connsiteY3014" fmla="*/ 1663974 h 6074863"/>
                  <a:gd name="connsiteX3015" fmla="*/ 3538868 w 8026033"/>
                  <a:gd name="connsiteY3015" fmla="*/ 1663974 h 6074863"/>
                  <a:gd name="connsiteX3016" fmla="*/ 3464016 w 8026033"/>
                  <a:gd name="connsiteY3016" fmla="*/ 1663974 h 6074863"/>
                  <a:gd name="connsiteX3017" fmla="*/ 3460077 w 8026033"/>
                  <a:gd name="connsiteY3017" fmla="*/ 1660035 h 6074863"/>
                  <a:gd name="connsiteX3018" fmla="*/ 3464016 w 8026033"/>
                  <a:gd name="connsiteY3018" fmla="*/ 1663974 h 6074863"/>
                  <a:gd name="connsiteX3019" fmla="*/ 3802819 w 8026033"/>
                  <a:gd name="connsiteY3019" fmla="*/ 470286 h 6074863"/>
                  <a:gd name="connsiteX3020" fmla="*/ 3806758 w 8026033"/>
                  <a:gd name="connsiteY3020" fmla="*/ 470286 h 6074863"/>
                  <a:gd name="connsiteX3021" fmla="*/ 3802819 w 8026033"/>
                  <a:gd name="connsiteY3021" fmla="*/ 470286 h 6074863"/>
                  <a:gd name="connsiteX3022" fmla="*/ 4212534 w 8026033"/>
                  <a:gd name="connsiteY3022" fmla="*/ 2865542 h 6074863"/>
                  <a:gd name="connsiteX3023" fmla="*/ 4212534 w 8026033"/>
                  <a:gd name="connsiteY3023" fmla="*/ 2865542 h 6074863"/>
                  <a:gd name="connsiteX3024" fmla="*/ 4212534 w 8026033"/>
                  <a:gd name="connsiteY3024" fmla="*/ 2865542 h 6074863"/>
                  <a:gd name="connsiteX3025" fmla="*/ 4212534 w 8026033"/>
                  <a:gd name="connsiteY3025" fmla="*/ 2865542 h 6074863"/>
                  <a:gd name="connsiteX3026" fmla="*/ 4212534 w 8026033"/>
                  <a:gd name="connsiteY3026" fmla="*/ 2865542 h 6074863"/>
                  <a:gd name="connsiteX3027" fmla="*/ 4555276 w 8026033"/>
                  <a:gd name="connsiteY3027" fmla="*/ 3602241 h 6074863"/>
                  <a:gd name="connsiteX3028" fmla="*/ 4559216 w 8026033"/>
                  <a:gd name="connsiteY3028" fmla="*/ 3617999 h 6074863"/>
                  <a:gd name="connsiteX3029" fmla="*/ 4559216 w 8026033"/>
                  <a:gd name="connsiteY3029" fmla="*/ 3617999 h 6074863"/>
                  <a:gd name="connsiteX3030" fmla="*/ 4555276 w 8026033"/>
                  <a:gd name="connsiteY3030" fmla="*/ 3602241 h 6074863"/>
                  <a:gd name="connsiteX3031" fmla="*/ 4803469 w 8026033"/>
                  <a:gd name="connsiteY3031" fmla="*/ 198456 h 6074863"/>
                  <a:gd name="connsiteX3032" fmla="*/ 4811348 w 8026033"/>
                  <a:gd name="connsiteY3032" fmla="*/ 202395 h 6074863"/>
                  <a:gd name="connsiteX3033" fmla="*/ 4803469 w 8026033"/>
                  <a:gd name="connsiteY3033" fmla="*/ 198456 h 6074863"/>
                  <a:gd name="connsiteX3034" fmla="*/ 5083177 w 8026033"/>
                  <a:gd name="connsiteY3034" fmla="*/ 2837965 h 6074863"/>
                  <a:gd name="connsiteX3035" fmla="*/ 5083177 w 8026033"/>
                  <a:gd name="connsiteY3035" fmla="*/ 2837965 h 6074863"/>
                  <a:gd name="connsiteX3036" fmla="*/ 5083177 w 8026033"/>
                  <a:gd name="connsiteY3036" fmla="*/ 2837965 h 6074863"/>
                  <a:gd name="connsiteX3037" fmla="*/ 5094997 w 8026033"/>
                  <a:gd name="connsiteY3037" fmla="*/ 2928575 h 6074863"/>
                  <a:gd name="connsiteX3038" fmla="*/ 5094997 w 8026033"/>
                  <a:gd name="connsiteY3038" fmla="*/ 2920696 h 6074863"/>
                  <a:gd name="connsiteX3039" fmla="*/ 5094997 w 8026033"/>
                  <a:gd name="connsiteY3039" fmla="*/ 2928575 h 6074863"/>
                  <a:gd name="connsiteX3040" fmla="*/ 5154090 w 8026033"/>
                  <a:gd name="connsiteY3040" fmla="*/ 2904938 h 6074863"/>
                  <a:gd name="connsiteX3041" fmla="*/ 5154090 w 8026033"/>
                  <a:gd name="connsiteY3041" fmla="*/ 2900998 h 6074863"/>
                  <a:gd name="connsiteX3042" fmla="*/ 5154090 w 8026033"/>
                  <a:gd name="connsiteY3042" fmla="*/ 2904938 h 6074863"/>
                  <a:gd name="connsiteX3043" fmla="*/ 5189546 w 8026033"/>
                  <a:gd name="connsiteY3043" fmla="*/ 2908877 h 6074863"/>
                  <a:gd name="connsiteX3044" fmla="*/ 5189546 w 8026033"/>
                  <a:gd name="connsiteY3044" fmla="*/ 2912817 h 6074863"/>
                  <a:gd name="connsiteX3045" fmla="*/ 5189546 w 8026033"/>
                  <a:gd name="connsiteY3045" fmla="*/ 2908877 h 6074863"/>
                  <a:gd name="connsiteX3046" fmla="*/ 5177728 w 8026033"/>
                  <a:gd name="connsiteY3046" fmla="*/ 2889180 h 6074863"/>
                  <a:gd name="connsiteX3047" fmla="*/ 5177728 w 8026033"/>
                  <a:gd name="connsiteY3047" fmla="*/ 2893119 h 6074863"/>
                  <a:gd name="connsiteX3048" fmla="*/ 5177728 w 8026033"/>
                  <a:gd name="connsiteY3048" fmla="*/ 2889180 h 6074863"/>
                  <a:gd name="connsiteX3049" fmla="*/ 5177728 w 8026033"/>
                  <a:gd name="connsiteY3049" fmla="*/ 2841905 h 6074863"/>
                  <a:gd name="connsiteX3050" fmla="*/ 5177728 w 8026033"/>
                  <a:gd name="connsiteY3050" fmla="*/ 2841905 h 6074863"/>
                  <a:gd name="connsiteX3051" fmla="*/ 5177728 w 8026033"/>
                  <a:gd name="connsiteY3051" fmla="*/ 2841905 h 6074863"/>
                  <a:gd name="connsiteX3052" fmla="*/ 5173788 w 8026033"/>
                  <a:gd name="connsiteY3052" fmla="*/ 2881300 h 6074863"/>
                  <a:gd name="connsiteX3053" fmla="*/ 5173788 w 8026033"/>
                  <a:gd name="connsiteY3053" fmla="*/ 2881300 h 6074863"/>
                  <a:gd name="connsiteX3054" fmla="*/ 5173788 w 8026033"/>
                  <a:gd name="connsiteY3054" fmla="*/ 2881300 h 6074863"/>
                  <a:gd name="connsiteX3055" fmla="*/ 5173788 w 8026033"/>
                  <a:gd name="connsiteY3055" fmla="*/ 2837965 h 6074863"/>
                  <a:gd name="connsiteX3056" fmla="*/ 5173788 w 8026033"/>
                  <a:gd name="connsiteY3056" fmla="*/ 2837965 h 6074863"/>
                  <a:gd name="connsiteX3057" fmla="*/ 5173788 w 8026033"/>
                  <a:gd name="connsiteY3057" fmla="*/ 2837965 h 6074863"/>
                  <a:gd name="connsiteX3058" fmla="*/ 5177728 w 8026033"/>
                  <a:gd name="connsiteY3058" fmla="*/ 2849784 h 6074863"/>
                  <a:gd name="connsiteX3059" fmla="*/ 5177728 w 8026033"/>
                  <a:gd name="connsiteY3059" fmla="*/ 2849784 h 6074863"/>
                  <a:gd name="connsiteX3060" fmla="*/ 5177728 w 8026033"/>
                  <a:gd name="connsiteY3060" fmla="*/ 2849784 h 6074863"/>
                  <a:gd name="connsiteX3061" fmla="*/ 5181667 w 8026033"/>
                  <a:gd name="connsiteY3061" fmla="*/ 2857663 h 6074863"/>
                  <a:gd name="connsiteX3062" fmla="*/ 5181667 w 8026033"/>
                  <a:gd name="connsiteY3062" fmla="*/ 2857663 h 6074863"/>
                  <a:gd name="connsiteX3063" fmla="*/ 5181667 w 8026033"/>
                  <a:gd name="connsiteY3063" fmla="*/ 2853723 h 6074863"/>
                  <a:gd name="connsiteX3064" fmla="*/ 5181667 w 8026033"/>
                  <a:gd name="connsiteY3064" fmla="*/ 2857663 h 6074863"/>
                  <a:gd name="connsiteX3065" fmla="*/ 5252579 w 8026033"/>
                  <a:gd name="connsiteY3065" fmla="*/ 2936454 h 6074863"/>
                  <a:gd name="connsiteX3066" fmla="*/ 5256519 w 8026033"/>
                  <a:gd name="connsiteY3066" fmla="*/ 2940394 h 6074863"/>
                  <a:gd name="connsiteX3067" fmla="*/ 5252579 w 8026033"/>
                  <a:gd name="connsiteY3067" fmla="*/ 2936454 h 6074863"/>
                  <a:gd name="connsiteX3068" fmla="*/ 5303793 w 8026033"/>
                  <a:gd name="connsiteY3068" fmla="*/ 3011306 h 6074863"/>
                  <a:gd name="connsiteX3069" fmla="*/ 5303793 w 8026033"/>
                  <a:gd name="connsiteY3069" fmla="*/ 3011306 h 6074863"/>
                  <a:gd name="connsiteX3070" fmla="*/ 5303793 w 8026033"/>
                  <a:gd name="connsiteY3070" fmla="*/ 3011306 h 6074863"/>
                  <a:gd name="connsiteX3071" fmla="*/ 5315613 w 8026033"/>
                  <a:gd name="connsiteY3071" fmla="*/ 3023125 h 6074863"/>
                  <a:gd name="connsiteX3072" fmla="*/ 5315613 w 8026033"/>
                  <a:gd name="connsiteY3072" fmla="*/ 3019185 h 6074863"/>
                  <a:gd name="connsiteX3073" fmla="*/ 5315613 w 8026033"/>
                  <a:gd name="connsiteY3073" fmla="*/ 3023125 h 6074863"/>
                  <a:gd name="connsiteX3074" fmla="*/ 5425920 w 8026033"/>
                  <a:gd name="connsiteY3074" fmla="*/ 3243740 h 6074863"/>
                  <a:gd name="connsiteX3075" fmla="*/ 5425920 w 8026033"/>
                  <a:gd name="connsiteY3075" fmla="*/ 3243740 h 6074863"/>
                  <a:gd name="connsiteX3076" fmla="*/ 5425920 w 8026033"/>
                  <a:gd name="connsiteY3076" fmla="*/ 3243740 h 6074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  <a:cxn ang="0">
                    <a:pos x="connsiteX953" y="connsiteY953"/>
                  </a:cxn>
                  <a:cxn ang="0">
                    <a:pos x="connsiteX954" y="connsiteY954"/>
                  </a:cxn>
                  <a:cxn ang="0">
                    <a:pos x="connsiteX955" y="connsiteY955"/>
                  </a:cxn>
                  <a:cxn ang="0">
                    <a:pos x="connsiteX956" y="connsiteY956"/>
                  </a:cxn>
                  <a:cxn ang="0">
                    <a:pos x="connsiteX957" y="connsiteY957"/>
                  </a:cxn>
                  <a:cxn ang="0">
                    <a:pos x="connsiteX958" y="connsiteY958"/>
                  </a:cxn>
                  <a:cxn ang="0">
                    <a:pos x="connsiteX959" y="connsiteY959"/>
                  </a:cxn>
                  <a:cxn ang="0">
                    <a:pos x="connsiteX960" y="connsiteY960"/>
                  </a:cxn>
                  <a:cxn ang="0">
                    <a:pos x="connsiteX961" y="connsiteY961"/>
                  </a:cxn>
                  <a:cxn ang="0">
                    <a:pos x="connsiteX962" y="connsiteY962"/>
                  </a:cxn>
                  <a:cxn ang="0">
                    <a:pos x="connsiteX963" y="connsiteY963"/>
                  </a:cxn>
                  <a:cxn ang="0">
                    <a:pos x="connsiteX964" y="connsiteY964"/>
                  </a:cxn>
                  <a:cxn ang="0">
                    <a:pos x="connsiteX965" y="connsiteY965"/>
                  </a:cxn>
                  <a:cxn ang="0">
                    <a:pos x="connsiteX966" y="connsiteY966"/>
                  </a:cxn>
                  <a:cxn ang="0">
                    <a:pos x="connsiteX967" y="connsiteY967"/>
                  </a:cxn>
                  <a:cxn ang="0">
                    <a:pos x="connsiteX968" y="connsiteY968"/>
                  </a:cxn>
                  <a:cxn ang="0">
                    <a:pos x="connsiteX969" y="connsiteY969"/>
                  </a:cxn>
                  <a:cxn ang="0">
                    <a:pos x="connsiteX970" y="connsiteY970"/>
                  </a:cxn>
                  <a:cxn ang="0">
                    <a:pos x="connsiteX971" y="connsiteY971"/>
                  </a:cxn>
                  <a:cxn ang="0">
                    <a:pos x="connsiteX972" y="connsiteY972"/>
                  </a:cxn>
                  <a:cxn ang="0">
                    <a:pos x="connsiteX973" y="connsiteY973"/>
                  </a:cxn>
                  <a:cxn ang="0">
                    <a:pos x="connsiteX974" y="connsiteY974"/>
                  </a:cxn>
                  <a:cxn ang="0">
                    <a:pos x="connsiteX975" y="connsiteY975"/>
                  </a:cxn>
                  <a:cxn ang="0">
                    <a:pos x="connsiteX976" y="connsiteY976"/>
                  </a:cxn>
                  <a:cxn ang="0">
                    <a:pos x="connsiteX977" y="connsiteY977"/>
                  </a:cxn>
                  <a:cxn ang="0">
                    <a:pos x="connsiteX978" y="connsiteY978"/>
                  </a:cxn>
                  <a:cxn ang="0">
                    <a:pos x="connsiteX979" y="connsiteY979"/>
                  </a:cxn>
                  <a:cxn ang="0">
                    <a:pos x="connsiteX980" y="connsiteY980"/>
                  </a:cxn>
                  <a:cxn ang="0">
                    <a:pos x="connsiteX981" y="connsiteY981"/>
                  </a:cxn>
                  <a:cxn ang="0">
                    <a:pos x="connsiteX982" y="connsiteY982"/>
                  </a:cxn>
                  <a:cxn ang="0">
                    <a:pos x="connsiteX983" y="connsiteY983"/>
                  </a:cxn>
                  <a:cxn ang="0">
                    <a:pos x="connsiteX984" y="connsiteY984"/>
                  </a:cxn>
                  <a:cxn ang="0">
                    <a:pos x="connsiteX985" y="connsiteY985"/>
                  </a:cxn>
                  <a:cxn ang="0">
                    <a:pos x="connsiteX986" y="connsiteY986"/>
                  </a:cxn>
                  <a:cxn ang="0">
                    <a:pos x="connsiteX987" y="connsiteY987"/>
                  </a:cxn>
                  <a:cxn ang="0">
                    <a:pos x="connsiteX988" y="connsiteY988"/>
                  </a:cxn>
                  <a:cxn ang="0">
                    <a:pos x="connsiteX989" y="connsiteY989"/>
                  </a:cxn>
                  <a:cxn ang="0">
                    <a:pos x="connsiteX990" y="connsiteY990"/>
                  </a:cxn>
                  <a:cxn ang="0">
                    <a:pos x="connsiteX991" y="connsiteY991"/>
                  </a:cxn>
                  <a:cxn ang="0">
                    <a:pos x="connsiteX992" y="connsiteY992"/>
                  </a:cxn>
                  <a:cxn ang="0">
                    <a:pos x="connsiteX993" y="connsiteY993"/>
                  </a:cxn>
                  <a:cxn ang="0">
                    <a:pos x="connsiteX994" y="connsiteY994"/>
                  </a:cxn>
                  <a:cxn ang="0">
                    <a:pos x="connsiteX995" y="connsiteY995"/>
                  </a:cxn>
                  <a:cxn ang="0">
                    <a:pos x="connsiteX996" y="connsiteY996"/>
                  </a:cxn>
                  <a:cxn ang="0">
                    <a:pos x="connsiteX997" y="connsiteY997"/>
                  </a:cxn>
                  <a:cxn ang="0">
                    <a:pos x="connsiteX998" y="connsiteY998"/>
                  </a:cxn>
                  <a:cxn ang="0">
                    <a:pos x="connsiteX999" y="connsiteY999"/>
                  </a:cxn>
                  <a:cxn ang="0">
                    <a:pos x="connsiteX1000" y="connsiteY1000"/>
                  </a:cxn>
                  <a:cxn ang="0">
                    <a:pos x="connsiteX1001" y="connsiteY1001"/>
                  </a:cxn>
                  <a:cxn ang="0">
                    <a:pos x="connsiteX1002" y="connsiteY1002"/>
                  </a:cxn>
                  <a:cxn ang="0">
                    <a:pos x="connsiteX1003" y="connsiteY1003"/>
                  </a:cxn>
                  <a:cxn ang="0">
                    <a:pos x="connsiteX1004" y="connsiteY1004"/>
                  </a:cxn>
                  <a:cxn ang="0">
                    <a:pos x="connsiteX1005" y="connsiteY1005"/>
                  </a:cxn>
                  <a:cxn ang="0">
                    <a:pos x="connsiteX1006" y="connsiteY1006"/>
                  </a:cxn>
                  <a:cxn ang="0">
                    <a:pos x="connsiteX1007" y="connsiteY1007"/>
                  </a:cxn>
                  <a:cxn ang="0">
                    <a:pos x="connsiteX1008" y="connsiteY1008"/>
                  </a:cxn>
                  <a:cxn ang="0">
                    <a:pos x="connsiteX1009" y="connsiteY1009"/>
                  </a:cxn>
                  <a:cxn ang="0">
                    <a:pos x="connsiteX1010" y="connsiteY1010"/>
                  </a:cxn>
                  <a:cxn ang="0">
                    <a:pos x="connsiteX1011" y="connsiteY1011"/>
                  </a:cxn>
                  <a:cxn ang="0">
                    <a:pos x="connsiteX1012" y="connsiteY1012"/>
                  </a:cxn>
                  <a:cxn ang="0">
                    <a:pos x="connsiteX1013" y="connsiteY1013"/>
                  </a:cxn>
                  <a:cxn ang="0">
                    <a:pos x="connsiteX1014" y="connsiteY1014"/>
                  </a:cxn>
                  <a:cxn ang="0">
                    <a:pos x="connsiteX1015" y="connsiteY1015"/>
                  </a:cxn>
                  <a:cxn ang="0">
                    <a:pos x="connsiteX1016" y="connsiteY1016"/>
                  </a:cxn>
                  <a:cxn ang="0">
                    <a:pos x="connsiteX1017" y="connsiteY1017"/>
                  </a:cxn>
                  <a:cxn ang="0">
                    <a:pos x="connsiteX1018" y="connsiteY1018"/>
                  </a:cxn>
                  <a:cxn ang="0">
                    <a:pos x="connsiteX1019" y="connsiteY1019"/>
                  </a:cxn>
                  <a:cxn ang="0">
                    <a:pos x="connsiteX1020" y="connsiteY1020"/>
                  </a:cxn>
                  <a:cxn ang="0">
                    <a:pos x="connsiteX1021" y="connsiteY1021"/>
                  </a:cxn>
                  <a:cxn ang="0">
                    <a:pos x="connsiteX1022" y="connsiteY1022"/>
                  </a:cxn>
                  <a:cxn ang="0">
                    <a:pos x="connsiteX1023" y="connsiteY1023"/>
                  </a:cxn>
                  <a:cxn ang="0">
                    <a:pos x="connsiteX1024" y="connsiteY1024"/>
                  </a:cxn>
                  <a:cxn ang="0">
                    <a:pos x="connsiteX1025" y="connsiteY1025"/>
                  </a:cxn>
                  <a:cxn ang="0">
                    <a:pos x="connsiteX1026" y="connsiteY1026"/>
                  </a:cxn>
                  <a:cxn ang="0">
                    <a:pos x="connsiteX1027" y="connsiteY1027"/>
                  </a:cxn>
                  <a:cxn ang="0">
                    <a:pos x="connsiteX1028" y="connsiteY1028"/>
                  </a:cxn>
                  <a:cxn ang="0">
                    <a:pos x="connsiteX1029" y="connsiteY1029"/>
                  </a:cxn>
                  <a:cxn ang="0">
                    <a:pos x="connsiteX1030" y="connsiteY1030"/>
                  </a:cxn>
                  <a:cxn ang="0">
                    <a:pos x="connsiteX1031" y="connsiteY1031"/>
                  </a:cxn>
                  <a:cxn ang="0">
                    <a:pos x="connsiteX1032" y="connsiteY1032"/>
                  </a:cxn>
                  <a:cxn ang="0">
                    <a:pos x="connsiteX1033" y="connsiteY1033"/>
                  </a:cxn>
                  <a:cxn ang="0">
                    <a:pos x="connsiteX1034" y="connsiteY1034"/>
                  </a:cxn>
                  <a:cxn ang="0">
                    <a:pos x="connsiteX1035" y="connsiteY1035"/>
                  </a:cxn>
                  <a:cxn ang="0">
                    <a:pos x="connsiteX1036" y="connsiteY1036"/>
                  </a:cxn>
                  <a:cxn ang="0">
                    <a:pos x="connsiteX1037" y="connsiteY1037"/>
                  </a:cxn>
                  <a:cxn ang="0">
                    <a:pos x="connsiteX1038" y="connsiteY1038"/>
                  </a:cxn>
                  <a:cxn ang="0">
                    <a:pos x="connsiteX1039" y="connsiteY1039"/>
                  </a:cxn>
                  <a:cxn ang="0">
                    <a:pos x="connsiteX1040" y="connsiteY1040"/>
                  </a:cxn>
                  <a:cxn ang="0">
                    <a:pos x="connsiteX1041" y="connsiteY1041"/>
                  </a:cxn>
                  <a:cxn ang="0">
                    <a:pos x="connsiteX1042" y="connsiteY1042"/>
                  </a:cxn>
                  <a:cxn ang="0">
                    <a:pos x="connsiteX1043" y="connsiteY1043"/>
                  </a:cxn>
                  <a:cxn ang="0">
                    <a:pos x="connsiteX1044" y="connsiteY1044"/>
                  </a:cxn>
                  <a:cxn ang="0">
                    <a:pos x="connsiteX1045" y="connsiteY1045"/>
                  </a:cxn>
                  <a:cxn ang="0">
                    <a:pos x="connsiteX1046" y="connsiteY1046"/>
                  </a:cxn>
                  <a:cxn ang="0">
                    <a:pos x="connsiteX1047" y="connsiteY1047"/>
                  </a:cxn>
                  <a:cxn ang="0">
                    <a:pos x="connsiteX1048" y="connsiteY1048"/>
                  </a:cxn>
                  <a:cxn ang="0">
                    <a:pos x="connsiteX1049" y="connsiteY1049"/>
                  </a:cxn>
                  <a:cxn ang="0">
                    <a:pos x="connsiteX1050" y="connsiteY1050"/>
                  </a:cxn>
                  <a:cxn ang="0">
                    <a:pos x="connsiteX1051" y="connsiteY1051"/>
                  </a:cxn>
                  <a:cxn ang="0">
                    <a:pos x="connsiteX1052" y="connsiteY1052"/>
                  </a:cxn>
                  <a:cxn ang="0">
                    <a:pos x="connsiteX1053" y="connsiteY1053"/>
                  </a:cxn>
                  <a:cxn ang="0">
                    <a:pos x="connsiteX1054" y="connsiteY1054"/>
                  </a:cxn>
                  <a:cxn ang="0">
                    <a:pos x="connsiteX1055" y="connsiteY1055"/>
                  </a:cxn>
                  <a:cxn ang="0">
                    <a:pos x="connsiteX1056" y="connsiteY1056"/>
                  </a:cxn>
                  <a:cxn ang="0">
                    <a:pos x="connsiteX1057" y="connsiteY1057"/>
                  </a:cxn>
                  <a:cxn ang="0">
                    <a:pos x="connsiteX1058" y="connsiteY1058"/>
                  </a:cxn>
                  <a:cxn ang="0">
                    <a:pos x="connsiteX1059" y="connsiteY1059"/>
                  </a:cxn>
                  <a:cxn ang="0">
                    <a:pos x="connsiteX1060" y="connsiteY1060"/>
                  </a:cxn>
                  <a:cxn ang="0">
                    <a:pos x="connsiteX1061" y="connsiteY1061"/>
                  </a:cxn>
                  <a:cxn ang="0">
                    <a:pos x="connsiteX1062" y="connsiteY1062"/>
                  </a:cxn>
                  <a:cxn ang="0">
                    <a:pos x="connsiteX1063" y="connsiteY1063"/>
                  </a:cxn>
                  <a:cxn ang="0">
                    <a:pos x="connsiteX1064" y="connsiteY1064"/>
                  </a:cxn>
                  <a:cxn ang="0">
                    <a:pos x="connsiteX1065" y="connsiteY1065"/>
                  </a:cxn>
                  <a:cxn ang="0">
                    <a:pos x="connsiteX1066" y="connsiteY1066"/>
                  </a:cxn>
                  <a:cxn ang="0">
                    <a:pos x="connsiteX1067" y="connsiteY1067"/>
                  </a:cxn>
                  <a:cxn ang="0">
                    <a:pos x="connsiteX1068" y="connsiteY1068"/>
                  </a:cxn>
                  <a:cxn ang="0">
                    <a:pos x="connsiteX1069" y="connsiteY1069"/>
                  </a:cxn>
                  <a:cxn ang="0">
                    <a:pos x="connsiteX1070" y="connsiteY1070"/>
                  </a:cxn>
                  <a:cxn ang="0">
                    <a:pos x="connsiteX1071" y="connsiteY1071"/>
                  </a:cxn>
                  <a:cxn ang="0">
                    <a:pos x="connsiteX1072" y="connsiteY1072"/>
                  </a:cxn>
                  <a:cxn ang="0">
                    <a:pos x="connsiteX1073" y="connsiteY1073"/>
                  </a:cxn>
                  <a:cxn ang="0">
                    <a:pos x="connsiteX1074" y="connsiteY1074"/>
                  </a:cxn>
                  <a:cxn ang="0">
                    <a:pos x="connsiteX1075" y="connsiteY1075"/>
                  </a:cxn>
                  <a:cxn ang="0">
                    <a:pos x="connsiteX1076" y="connsiteY1076"/>
                  </a:cxn>
                  <a:cxn ang="0">
                    <a:pos x="connsiteX1077" y="connsiteY1077"/>
                  </a:cxn>
                  <a:cxn ang="0">
                    <a:pos x="connsiteX1078" y="connsiteY1078"/>
                  </a:cxn>
                  <a:cxn ang="0">
                    <a:pos x="connsiteX1079" y="connsiteY1079"/>
                  </a:cxn>
                  <a:cxn ang="0">
                    <a:pos x="connsiteX1080" y="connsiteY1080"/>
                  </a:cxn>
                  <a:cxn ang="0">
                    <a:pos x="connsiteX1081" y="connsiteY1081"/>
                  </a:cxn>
                  <a:cxn ang="0">
                    <a:pos x="connsiteX1082" y="connsiteY1082"/>
                  </a:cxn>
                  <a:cxn ang="0">
                    <a:pos x="connsiteX1083" y="connsiteY1083"/>
                  </a:cxn>
                  <a:cxn ang="0">
                    <a:pos x="connsiteX1084" y="connsiteY1084"/>
                  </a:cxn>
                  <a:cxn ang="0">
                    <a:pos x="connsiteX1085" y="connsiteY1085"/>
                  </a:cxn>
                  <a:cxn ang="0">
                    <a:pos x="connsiteX1086" y="connsiteY1086"/>
                  </a:cxn>
                  <a:cxn ang="0">
                    <a:pos x="connsiteX1087" y="connsiteY1087"/>
                  </a:cxn>
                  <a:cxn ang="0">
                    <a:pos x="connsiteX1088" y="connsiteY1088"/>
                  </a:cxn>
                  <a:cxn ang="0">
                    <a:pos x="connsiteX1089" y="connsiteY1089"/>
                  </a:cxn>
                  <a:cxn ang="0">
                    <a:pos x="connsiteX1090" y="connsiteY1090"/>
                  </a:cxn>
                  <a:cxn ang="0">
                    <a:pos x="connsiteX1091" y="connsiteY1091"/>
                  </a:cxn>
                  <a:cxn ang="0">
                    <a:pos x="connsiteX1092" y="connsiteY1092"/>
                  </a:cxn>
                  <a:cxn ang="0">
                    <a:pos x="connsiteX1093" y="connsiteY1093"/>
                  </a:cxn>
                  <a:cxn ang="0">
                    <a:pos x="connsiteX1094" y="connsiteY1094"/>
                  </a:cxn>
                  <a:cxn ang="0">
                    <a:pos x="connsiteX1095" y="connsiteY1095"/>
                  </a:cxn>
                  <a:cxn ang="0">
                    <a:pos x="connsiteX1096" y="connsiteY1096"/>
                  </a:cxn>
                  <a:cxn ang="0">
                    <a:pos x="connsiteX1097" y="connsiteY1097"/>
                  </a:cxn>
                  <a:cxn ang="0">
                    <a:pos x="connsiteX1098" y="connsiteY1098"/>
                  </a:cxn>
                  <a:cxn ang="0">
                    <a:pos x="connsiteX1099" y="connsiteY1099"/>
                  </a:cxn>
                  <a:cxn ang="0">
                    <a:pos x="connsiteX1100" y="connsiteY1100"/>
                  </a:cxn>
                  <a:cxn ang="0">
                    <a:pos x="connsiteX1101" y="connsiteY1101"/>
                  </a:cxn>
                  <a:cxn ang="0">
                    <a:pos x="connsiteX1102" y="connsiteY1102"/>
                  </a:cxn>
                  <a:cxn ang="0">
                    <a:pos x="connsiteX1103" y="connsiteY1103"/>
                  </a:cxn>
                  <a:cxn ang="0">
                    <a:pos x="connsiteX1104" y="connsiteY1104"/>
                  </a:cxn>
                  <a:cxn ang="0">
                    <a:pos x="connsiteX1105" y="connsiteY1105"/>
                  </a:cxn>
                  <a:cxn ang="0">
                    <a:pos x="connsiteX1106" y="connsiteY1106"/>
                  </a:cxn>
                  <a:cxn ang="0">
                    <a:pos x="connsiteX1107" y="connsiteY1107"/>
                  </a:cxn>
                  <a:cxn ang="0">
                    <a:pos x="connsiteX1108" y="connsiteY1108"/>
                  </a:cxn>
                  <a:cxn ang="0">
                    <a:pos x="connsiteX1109" y="connsiteY1109"/>
                  </a:cxn>
                  <a:cxn ang="0">
                    <a:pos x="connsiteX1110" y="connsiteY1110"/>
                  </a:cxn>
                  <a:cxn ang="0">
                    <a:pos x="connsiteX1111" y="connsiteY1111"/>
                  </a:cxn>
                  <a:cxn ang="0">
                    <a:pos x="connsiteX1112" y="connsiteY1112"/>
                  </a:cxn>
                  <a:cxn ang="0">
                    <a:pos x="connsiteX1113" y="connsiteY1113"/>
                  </a:cxn>
                  <a:cxn ang="0">
                    <a:pos x="connsiteX1114" y="connsiteY1114"/>
                  </a:cxn>
                  <a:cxn ang="0">
                    <a:pos x="connsiteX1115" y="connsiteY1115"/>
                  </a:cxn>
                  <a:cxn ang="0">
                    <a:pos x="connsiteX1116" y="connsiteY1116"/>
                  </a:cxn>
                  <a:cxn ang="0">
                    <a:pos x="connsiteX1117" y="connsiteY1117"/>
                  </a:cxn>
                  <a:cxn ang="0">
                    <a:pos x="connsiteX1118" y="connsiteY1118"/>
                  </a:cxn>
                  <a:cxn ang="0">
                    <a:pos x="connsiteX1119" y="connsiteY1119"/>
                  </a:cxn>
                  <a:cxn ang="0">
                    <a:pos x="connsiteX1120" y="connsiteY1120"/>
                  </a:cxn>
                  <a:cxn ang="0">
                    <a:pos x="connsiteX1121" y="connsiteY1121"/>
                  </a:cxn>
                  <a:cxn ang="0">
                    <a:pos x="connsiteX1122" y="connsiteY1122"/>
                  </a:cxn>
                  <a:cxn ang="0">
                    <a:pos x="connsiteX1123" y="connsiteY1123"/>
                  </a:cxn>
                  <a:cxn ang="0">
                    <a:pos x="connsiteX1124" y="connsiteY1124"/>
                  </a:cxn>
                  <a:cxn ang="0">
                    <a:pos x="connsiteX1125" y="connsiteY1125"/>
                  </a:cxn>
                  <a:cxn ang="0">
                    <a:pos x="connsiteX1126" y="connsiteY1126"/>
                  </a:cxn>
                  <a:cxn ang="0">
                    <a:pos x="connsiteX1127" y="connsiteY1127"/>
                  </a:cxn>
                  <a:cxn ang="0">
                    <a:pos x="connsiteX1128" y="connsiteY1128"/>
                  </a:cxn>
                  <a:cxn ang="0">
                    <a:pos x="connsiteX1129" y="connsiteY1129"/>
                  </a:cxn>
                  <a:cxn ang="0">
                    <a:pos x="connsiteX1130" y="connsiteY1130"/>
                  </a:cxn>
                  <a:cxn ang="0">
                    <a:pos x="connsiteX1131" y="connsiteY1131"/>
                  </a:cxn>
                  <a:cxn ang="0">
                    <a:pos x="connsiteX1132" y="connsiteY1132"/>
                  </a:cxn>
                  <a:cxn ang="0">
                    <a:pos x="connsiteX1133" y="connsiteY1133"/>
                  </a:cxn>
                  <a:cxn ang="0">
                    <a:pos x="connsiteX1134" y="connsiteY1134"/>
                  </a:cxn>
                  <a:cxn ang="0">
                    <a:pos x="connsiteX1135" y="connsiteY1135"/>
                  </a:cxn>
                  <a:cxn ang="0">
                    <a:pos x="connsiteX1136" y="connsiteY1136"/>
                  </a:cxn>
                  <a:cxn ang="0">
                    <a:pos x="connsiteX1137" y="connsiteY1137"/>
                  </a:cxn>
                  <a:cxn ang="0">
                    <a:pos x="connsiteX1138" y="connsiteY1138"/>
                  </a:cxn>
                  <a:cxn ang="0">
                    <a:pos x="connsiteX1139" y="connsiteY1139"/>
                  </a:cxn>
                  <a:cxn ang="0">
                    <a:pos x="connsiteX1140" y="connsiteY1140"/>
                  </a:cxn>
                  <a:cxn ang="0">
                    <a:pos x="connsiteX1141" y="connsiteY1141"/>
                  </a:cxn>
                  <a:cxn ang="0">
                    <a:pos x="connsiteX1142" y="connsiteY1142"/>
                  </a:cxn>
                  <a:cxn ang="0">
                    <a:pos x="connsiteX1143" y="connsiteY1143"/>
                  </a:cxn>
                  <a:cxn ang="0">
                    <a:pos x="connsiteX1144" y="connsiteY1144"/>
                  </a:cxn>
                  <a:cxn ang="0">
                    <a:pos x="connsiteX1145" y="connsiteY1145"/>
                  </a:cxn>
                  <a:cxn ang="0">
                    <a:pos x="connsiteX1146" y="connsiteY1146"/>
                  </a:cxn>
                  <a:cxn ang="0">
                    <a:pos x="connsiteX1147" y="connsiteY1147"/>
                  </a:cxn>
                  <a:cxn ang="0">
                    <a:pos x="connsiteX1148" y="connsiteY1148"/>
                  </a:cxn>
                  <a:cxn ang="0">
                    <a:pos x="connsiteX1149" y="connsiteY1149"/>
                  </a:cxn>
                  <a:cxn ang="0">
                    <a:pos x="connsiteX1150" y="connsiteY1150"/>
                  </a:cxn>
                  <a:cxn ang="0">
                    <a:pos x="connsiteX1151" y="connsiteY1151"/>
                  </a:cxn>
                  <a:cxn ang="0">
                    <a:pos x="connsiteX1152" y="connsiteY1152"/>
                  </a:cxn>
                  <a:cxn ang="0">
                    <a:pos x="connsiteX1153" y="connsiteY1153"/>
                  </a:cxn>
                  <a:cxn ang="0">
                    <a:pos x="connsiteX1154" y="connsiteY1154"/>
                  </a:cxn>
                  <a:cxn ang="0">
                    <a:pos x="connsiteX1155" y="connsiteY1155"/>
                  </a:cxn>
                  <a:cxn ang="0">
                    <a:pos x="connsiteX1156" y="connsiteY1156"/>
                  </a:cxn>
                  <a:cxn ang="0">
                    <a:pos x="connsiteX1157" y="connsiteY1157"/>
                  </a:cxn>
                  <a:cxn ang="0">
                    <a:pos x="connsiteX1158" y="connsiteY1158"/>
                  </a:cxn>
                  <a:cxn ang="0">
                    <a:pos x="connsiteX1159" y="connsiteY1159"/>
                  </a:cxn>
                  <a:cxn ang="0">
                    <a:pos x="connsiteX1160" y="connsiteY1160"/>
                  </a:cxn>
                  <a:cxn ang="0">
                    <a:pos x="connsiteX1161" y="connsiteY1161"/>
                  </a:cxn>
                  <a:cxn ang="0">
                    <a:pos x="connsiteX1162" y="connsiteY1162"/>
                  </a:cxn>
                  <a:cxn ang="0">
                    <a:pos x="connsiteX1163" y="connsiteY1163"/>
                  </a:cxn>
                  <a:cxn ang="0">
                    <a:pos x="connsiteX1164" y="connsiteY1164"/>
                  </a:cxn>
                  <a:cxn ang="0">
                    <a:pos x="connsiteX1165" y="connsiteY1165"/>
                  </a:cxn>
                  <a:cxn ang="0">
                    <a:pos x="connsiteX1166" y="connsiteY1166"/>
                  </a:cxn>
                  <a:cxn ang="0">
                    <a:pos x="connsiteX1167" y="connsiteY1167"/>
                  </a:cxn>
                  <a:cxn ang="0">
                    <a:pos x="connsiteX1168" y="connsiteY1168"/>
                  </a:cxn>
                  <a:cxn ang="0">
                    <a:pos x="connsiteX1169" y="connsiteY1169"/>
                  </a:cxn>
                  <a:cxn ang="0">
                    <a:pos x="connsiteX1170" y="connsiteY1170"/>
                  </a:cxn>
                  <a:cxn ang="0">
                    <a:pos x="connsiteX1171" y="connsiteY1171"/>
                  </a:cxn>
                  <a:cxn ang="0">
                    <a:pos x="connsiteX1172" y="connsiteY1172"/>
                  </a:cxn>
                  <a:cxn ang="0">
                    <a:pos x="connsiteX1173" y="connsiteY1173"/>
                  </a:cxn>
                  <a:cxn ang="0">
                    <a:pos x="connsiteX1174" y="connsiteY1174"/>
                  </a:cxn>
                  <a:cxn ang="0">
                    <a:pos x="connsiteX1175" y="connsiteY1175"/>
                  </a:cxn>
                  <a:cxn ang="0">
                    <a:pos x="connsiteX1176" y="connsiteY1176"/>
                  </a:cxn>
                  <a:cxn ang="0">
                    <a:pos x="connsiteX1177" y="connsiteY1177"/>
                  </a:cxn>
                  <a:cxn ang="0">
                    <a:pos x="connsiteX1178" y="connsiteY1178"/>
                  </a:cxn>
                  <a:cxn ang="0">
                    <a:pos x="connsiteX1179" y="connsiteY1179"/>
                  </a:cxn>
                  <a:cxn ang="0">
                    <a:pos x="connsiteX1180" y="connsiteY1180"/>
                  </a:cxn>
                  <a:cxn ang="0">
                    <a:pos x="connsiteX1181" y="connsiteY1181"/>
                  </a:cxn>
                  <a:cxn ang="0">
                    <a:pos x="connsiteX1182" y="connsiteY1182"/>
                  </a:cxn>
                  <a:cxn ang="0">
                    <a:pos x="connsiteX1183" y="connsiteY1183"/>
                  </a:cxn>
                  <a:cxn ang="0">
                    <a:pos x="connsiteX1184" y="connsiteY1184"/>
                  </a:cxn>
                  <a:cxn ang="0">
                    <a:pos x="connsiteX1185" y="connsiteY1185"/>
                  </a:cxn>
                  <a:cxn ang="0">
                    <a:pos x="connsiteX1186" y="connsiteY1186"/>
                  </a:cxn>
                  <a:cxn ang="0">
                    <a:pos x="connsiteX1187" y="connsiteY1187"/>
                  </a:cxn>
                  <a:cxn ang="0">
                    <a:pos x="connsiteX1188" y="connsiteY1188"/>
                  </a:cxn>
                  <a:cxn ang="0">
                    <a:pos x="connsiteX1189" y="connsiteY1189"/>
                  </a:cxn>
                  <a:cxn ang="0">
                    <a:pos x="connsiteX1190" y="connsiteY1190"/>
                  </a:cxn>
                  <a:cxn ang="0">
                    <a:pos x="connsiteX1191" y="connsiteY1191"/>
                  </a:cxn>
                  <a:cxn ang="0">
                    <a:pos x="connsiteX1192" y="connsiteY1192"/>
                  </a:cxn>
                  <a:cxn ang="0">
                    <a:pos x="connsiteX1193" y="connsiteY1193"/>
                  </a:cxn>
                  <a:cxn ang="0">
                    <a:pos x="connsiteX1194" y="connsiteY1194"/>
                  </a:cxn>
                  <a:cxn ang="0">
                    <a:pos x="connsiteX1195" y="connsiteY1195"/>
                  </a:cxn>
                  <a:cxn ang="0">
                    <a:pos x="connsiteX1196" y="connsiteY1196"/>
                  </a:cxn>
                  <a:cxn ang="0">
                    <a:pos x="connsiteX1197" y="connsiteY1197"/>
                  </a:cxn>
                  <a:cxn ang="0">
                    <a:pos x="connsiteX1198" y="connsiteY1198"/>
                  </a:cxn>
                  <a:cxn ang="0">
                    <a:pos x="connsiteX1199" y="connsiteY1199"/>
                  </a:cxn>
                  <a:cxn ang="0">
                    <a:pos x="connsiteX1200" y="connsiteY1200"/>
                  </a:cxn>
                  <a:cxn ang="0">
                    <a:pos x="connsiteX1201" y="connsiteY1201"/>
                  </a:cxn>
                  <a:cxn ang="0">
                    <a:pos x="connsiteX1202" y="connsiteY1202"/>
                  </a:cxn>
                  <a:cxn ang="0">
                    <a:pos x="connsiteX1203" y="connsiteY1203"/>
                  </a:cxn>
                  <a:cxn ang="0">
                    <a:pos x="connsiteX1204" y="connsiteY1204"/>
                  </a:cxn>
                  <a:cxn ang="0">
                    <a:pos x="connsiteX1205" y="connsiteY1205"/>
                  </a:cxn>
                  <a:cxn ang="0">
                    <a:pos x="connsiteX1206" y="connsiteY1206"/>
                  </a:cxn>
                  <a:cxn ang="0">
                    <a:pos x="connsiteX1207" y="connsiteY1207"/>
                  </a:cxn>
                  <a:cxn ang="0">
                    <a:pos x="connsiteX1208" y="connsiteY1208"/>
                  </a:cxn>
                  <a:cxn ang="0">
                    <a:pos x="connsiteX1209" y="connsiteY1209"/>
                  </a:cxn>
                  <a:cxn ang="0">
                    <a:pos x="connsiteX1210" y="connsiteY1210"/>
                  </a:cxn>
                  <a:cxn ang="0">
                    <a:pos x="connsiteX1211" y="connsiteY1211"/>
                  </a:cxn>
                  <a:cxn ang="0">
                    <a:pos x="connsiteX1212" y="connsiteY1212"/>
                  </a:cxn>
                  <a:cxn ang="0">
                    <a:pos x="connsiteX1213" y="connsiteY1213"/>
                  </a:cxn>
                  <a:cxn ang="0">
                    <a:pos x="connsiteX1214" y="connsiteY1214"/>
                  </a:cxn>
                  <a:cxn ang="0">
                    <a:pos x="connsiteX1215" y="connsiteY1215"/>
                  </a:cxn>
                  <a:cxn ang="0">
                    <a:pos x="connsiteX1216" y="connsiteY1216"/>
                  </a:cxn>
                  <a:cxn ang="0">
                    <a:pos x="connsiteX1217" y="connsiteY1217"/>
                  </a:cxn>
                  <a:cxn ang="0">
                    <a:pos x="connsiteX1218" y="connsiteY1218"/>
                  </a:cxn>
                  <a:cxn ang="0">
                    <a:pos x="connsiteX1219" y="connsiteY1219"/>
                  </a:cxn>
                  <a:cxn ang="0">
                    <a:pos x="connsiteX1220" y="connsiteY1220"/>
                  </a:cxn>
                  <a:cxn ang="0">
                    <a:pos x="connsiteX1221" y="connsiteY1221"/>
                  </a:cxn>
                  <a:cxn ang="0">
                    <a:pos x="connsiteX1222" y="connsiteY1222"/>
                  </a:cxn>
                  <a:cxn ang="0">
                    <a:pos x="connsiteX1223" y="connsiteY1223"/>
                  </a:cxn>
                  <a:cxn ang="0">
                    <a:pos x="connsiteX1224" y="connsiteY1224"/>
                  </a:cxn>
                  <a:cxn ang="0">
                    <a:pos x="connsiteX1225" y="connsiteY1225"/>
                  </a:cxn>
                  <a:cxn ang="0">
                    <a:pos x="connsiteX1226" y="connsiteY1226"/>
                  </a:cxn>
                  <a:cxn ang="0">
                    <a:pos x="connsiteX1227" y="connsiteY1227"/>
                  </a:cxn>
                  <a:cxn ang="0">
                    <a:pos x="connsiteX1228" y="connsiteY1228"/>
                  </a:cxn>
                  <a:cxn ang="0">
                    <a:pos x="connsiteX1229" y="connsiteY1229"/>
                  </a:cxn>
                  <a:cxn ang="0">
                    <a:pos x="connsiteX1230" y="connsiteY1230"/>
                  </a:cxn>
                  <a:cxn ang="0">
                    <a:pos x="connsiteX1231" y="connsiteY1231"/>
                  </a:cxn>
                  <a:cxn ang="0">
                    <a:pos x="connsiteX1232" y="connsiteY1232"/>
                  </a:cxn>
                  <a:cxn ang="0">
                    <a:pos x="connsiteX1233" y="connsiteY1233"/>
                  </a:cxn>
                  <a:cxn ang="0">
                    <a:pos x="connsiteX1234" y="connsiteY1234"/>
                  </a:cxn>
                  <a:cxn ang="0">
                    <a:pos x="connsiteX1235" y="connsiteY1235"/>
                  </a:cxn>
                  <a:cxn ang="0">
                    <a:pos x="connsiteX1236" y="connsiteY1236"/>
                  </a:cxn>
                  <a:cxn ang="0">
                    <a:pos x="connsiteX1237" y="connsiteY1237"/>
                  </a:cxn>
                  <a:cxn ang="0">
                    <a:pos x="connsiteX1238" y="connsiteY1238"/>
                  </a:cxn>
                  <a:cxn ang="0">
                    <a:pos x="connsiteX1239" y="connsiteY1239"/>
                  </a:cxn>
                  <a:cxn ang="0">
                    <a:pos x="connsiteX1240" y="connsiteY1240"/>
                  </a:cxn>
                  <a:cxn ang="0">
                    <a:pos x="connsiteX1241" y="connsiteY1241"/>
                  </a:cxn>
                  <a:cxn ang="0">
                    <a:pos x="connsiteX1242" y="connsiteY1242"/>
                  </a:cxn>
                  <a:cxn ang="0">
                    <a:pos x="connsiteX1243" y="connsiteY1243"/>
                  </a:cxn>
                  <a:cxn ang="0">
                    <a:pos x="connsiteX1244" y="connsiteY1244"/>
                  </a:cxn>
                  <a:cxn ang="0">
                    <a:pos x="connsiteX1245" y="connsiteY1245"/>
                  </a:cxn>
                  <a:cxn ang="0">
                    <a:pos x="connsiteX1246" y="connsiteY1246"/>
                  </a:cxn>
                  <a:cxn ang="0">
                    <a:pos x="connsiteX1247" y="connsiteY1247"/>
                  </a:cxn>
                  <a:cxn ang="0">
                    <a:pos x="connsiteX1248" y="connsiteY1248"/>
                  </a:cxn>
                  <a:cxn ang="0">
                    <a:pos x="connsiteX1249" y="connsiteY1249"/>
                  </a:cxn>
                  <a:cxn ang="0">
                    <a:pos x="connsiteX1250" y="connsiteY1250"/>
                  </a:cxn>
                  <a:cxn ang="0">
                    <a:pos x="connsiteX1251" y="connsiteY1251"/>
                  </a:cxn>
                  <a:cxn ang="0">
                    <a:pos x="connsiteX1252" y="connsiteY1252"/>
                  </a:cxn>
                  <a:cxn ang="0">
                    <a:pos x="connsiteX1253" y="connsiteY1253"/>
                  </a:cxn>
                  <a:cxn ang="0">
                    <a:pos x="connsiteX1254" y="connsiteY1254"/>
                  </a:cxn>
                  <a:cxn ang="0">
                    <a:pos x="connsiteX1255" y="connsiteY1255"/>
                  </a:cxn>
                  <a:cxn ang="0">
                    <a:pos x="connsiteX1256" y="connsiteY1256"/>
                  </a:cxn>
                  <a:cxn ang="0">
                    <a:pos x="connsiteX1257" y="connsiteY1257"/>
                  </a:cxn>
                  <a:cxn ang="0">
                    <a:pos x="connsiteX1258" y="connsiteY1258"/>
                  </a:cxn>
                  <a:cxn ang="0">
                    <a:pos x="connsiteX1259" y="connsiteY1259"/>
                  </a:cxn>
                  <a:cxn ang="0">
                    <a:pos x="connsiteX1260" y="connsiteY1260"/>
                  </a:cxn>
                  <a:cxn ang="0">
                    <a:pos x="connsiteX1261" y="connsiteY1261"/>
                  </a:cxn>
                  <a:cxn ang="0">
                    <a:pos x="connsiteX1262" y="connsiteY1262"/>
                  </a:cxn>
                  <a:cxn ang="0">
                    <a:pos x="connsiteX1263" y="connsiteY1263"/>
                  </a:cxn>
                  <a:cxn ang="0">
                    <a:pos x="connsiteX1264" y="connsiteY1264"/>
                  </a:cxn>
                  <a:cxn ang="0">
                    <a:pos x="connsiteX1265" y="connsiteY1265"/>
                  </a:cxn>
                  <a:cxn ang="0">
                    <a:pos x="connsiteX1266" y="connsiteY1266"/>
                  </a:cxn>
                  <a:cxn ang="0">
                    <a:pos x="connsiteX1267" y="connsiteY1267"/>
                  </a:cxn>
                  <a:cxn ang="0">
                    <a:pos x="connsiteX1268" y="connsiteY1268"/>
                  </a:cxn>
                  <a:cxn ang="0">
                    <a:pos x="connsiteX1269" y="connsiteY1269"/>
                  </a:cxn>
                  <a:cxn ang="0">
                    <a:pos x="connsiteX1270" y="connsiteY1270"/>
                  </a:cxn>
                  <a:cxn ang="0">
                    <a:pos x="connsiteX1271" y="connsiteY1271"/>
                  </a:cxn>
                  <a:cxn ang="0">
                    <a:pos x="connsiteX1272" y="connsiteY1272"/>
                  </a:cxn>
                  <a:cxn ang="0">
                    <a:pos x="connsiteX1273" y="connsiteY1273"/>
                  </a:cxn>
                  <a:cxn ang="0">
                    <a:pos x="connsiteX1274" y="connsiteY1274"/>
                  </a:cxn>
                  <a:cxn ang="0">
                    <a:pos x="connsiteX1275" y="connsiteY1275"/>
                  </a:cxn>
                  <a:cxn ang="0">
                    <a:pos x="connsiteX1276" y="connsiteY1276"/>
                  </a:cxn>
                  <a:cxn ang="0">
                    <a:pos x="connsiteX1277" y="connsiteY1277"/>
                  </a:cxn>
                  <a:cxn ang="0">
                    <a:pos x="connsiteX1278" y="connsiteY1278"/>
                  </a:cxn>
                  <a:cxn ang="0">
                    <a:pos x="connsiteX1279" y="connsiteY1279"/>
                  </a:cxn>
                  <a:cxn ang="0">
                    <a:pos x="connsiteX1280" y="connsiteY1280"/>
                  </a:cxn>
                  <a:cxn ang="0">
                    <a:pos x="connsiteX1281" y="connsiteY1281"/>
                  </a:cxn>
                  <a:cxn ang="0">
                    <a:pos x="connsiteX1282" y="connsiteY1282"/>
                  </a:cxn>
                  <a:cxn ang="0">
                    <a:pos x="connsiteX1283" y="connsiteY1283"/>
                  </a:cxn>
                  <a:cxn ang="0">
                    <a:pos x="connsiteX1284" y="connsiteY1284"/>
                  </a:cxn>
                  <a:cxn ang="0">
                    <a:pos x="connsiteX1285" y="connsiteY1285"/>
                  </a:cxn>
                  <a:cxn ang="0">
                    <a:pos x="connsiteX1286" y="connsiteY1286"/>
                  </a:cxn>
                  <a:cxn ang="0">
                    <a:pos x="connsiteX1287" y="connsiteY1287"/>
                  </a:cxn>
                  <a:cxn ang="0">
                    <a:pos x="connsiteX1288" y="connsiteY1288"/>
                  </a:cxn>
                  <a:cxn ang="0">
                    <a:pos x="connsiteX1289" y="connsiteY1289"/>
                  </a:cxn>
                  <a:cxn ang="0">
                    <a:pos x="connsiteX1290" y="connsiteY1290"/>
                  </a:cxn>
                  <a:cxn ang="0">
                    <a:pos x="connsiteX1291" y="connsiteY1291"/>
                  </a:cxn>
                  <a:cxn ang="0">
                    <a:pos x="connsiteX1292" y="connsiteY1292"/>
                  </a:cxn>
                  <a:cxn ang="0">
                    <a:pos x="connsiteX1293" y="connsiteY1293"/>
                  </a:cxn>
                  <a:cxn ang="0">
                    <a:pos x="connsiteX1294" y="connsiteY1294"/>
                  </a:cxn>
                  <a:cxn ang="0">
                    <a:pos x="connsiteX1295" y="connsiteY1295"/>
                  </a:cxn>
                  <a:cxn ang="0">
                    <a:pos x="connsiteX1296" y="connsiteY1296"/>
                  </a:cxn>
                  <a:cxn ang="0">
                    <a:pos x="connsiteX1297" y="connsiteY1297"/>
                  </a:cxn>
                  <a:cxn ang="0">
                    <a:pos x="connsiteX1298" y="connsiteY1298"/>
                  </a:cxn>
                  <a:cxn ang="0">
                    <a:pos x="connsiteX1299" y="connsiteY1299"/>
                  </a:cxn>
                  <a:cxn ang="0">
                    <a:pos x="connsiteX1300" y="connsiteY1300"/>
                  </a:cxn>
                  <a:cxn ang="0">
                    <a:pos x="connsiteX1301" y="connsiteY1301"/>
                  </a:cxn>
                  <a:cxn ang="0">
                    <a:pos x="connsiteX1302" y="connsiteY1302"/>
                  </a:cxn>
                  <a:cxn ang="0">
                    <a:pos x="connsiteX1303" y="connsiteY1303"/>
                  </a:cxn>
                  <a:cxn ang="0">
                    <a:pos x="connsiteX1304" y="connsiteY1304"/>
                  </a:cxn>
                  <a:cxn ang="0">
                    <a:pos x="connsiteX1305" y="connsiteY1305"/>
                  </a:cxn>
                  <a:cxn ang="0">
                    <a:pos x="connsiteX1306" y="connsiteY1306"/>
                  </a:cxn>
                  <a:cxn ang="0">
                    <a:pos x="connsiteX1307" y="connsiteY1307"/>
                  </a:cxn>
                  <a:cxn ang="0">
                    <a:pos x="connsiteX1308" y="connsiteY1308"/>
                  </a:cxn>
                  <a:cxn ang="0">
                    <a:pos x="connsiteX1309" y="connsiteY1309"/>
                  </a:cxn>
                  <a:cxn ang="0">
                    <a:pos x="connsiteX1310" y="connsiteY1310"/>
                  </a:cxn>
                  <a:cxn ang="0">
                    <a:pos x="connsiteX1311" y="connsiteY1311"/>
                  </a:cxn>
                  <a:cxn ang="0">
                    <a:pos x="connsiteX1312" y="connsiteY1312"/>
                  </a:cxn>
                  <a:cxn ang="0">
                    <a:pos x="connsiteX1313" y="connsiteY1313"/>
                  </a:cxn>
                  <a:cxn ang="0">
                    <a:pos x="connsiteX1314" y="connsiteY1314"/>
                  </a:cxn>
                  <a:cxn ang="0">
                    <a:pos x="connsiteX1315" y="connsiteY1315"/>
                  </a:cxn>
                  <a:cxn ang="0">
                    <a:pos x="connsiteX1316" y="connsiteY1316"/>
                  </a:cxn>
                  <a:cxn ang="0">
                    <a:pos x="connsiteX1317" y="connsiteY1317"/>
                  </a:cxn>
                  <a:cxn ang="0">
                    <a:pos x="connsiteX1318" y="connsiteY1318"/>
                  </a:cxn>
                  <a:cxn ang="0">
                    <a:pos x="connsiteX1319" y="connsiteY1319"/>
                  </a:cxn>
                  <a:cxn ang="0">
                    <a:pos x="connsiteX1320" y="connsiteY1320"/>
                  </a:cxn>
                  <a:cxn ang="0">
                    <a:pos x="connsiteX1321" y="connsiteY1321"/>
                  </a:cxn>
                  <a:cxn ang="0">
                    <a:pos x="connsiteX1322" y="connsiteY1322"/>
                  </a:cxn>
                  <a:cxn ang="0">
                    <a:pos x="connsiteX1323" y="connsiteY1323"/>
                  </a:cxn>
                  <a:cxn ang="0">
                    <a:pos x="connsiteX1324" y="connsiteY1324"/>
                  </a:cxn>
                  <a:cxn ang="0">
                    <a:pos x="connsiteX1325" y="connsiteY1325"/>
                  </a:cxn>
                  <a:cxn ang="0">
                    <a:pos x="connsiteX1326" y="connsiteY1326"/>
                  </a:cxn>
                  <a:cxn ang="0">
                    <a:pos x="connsiteX1327" y="connsiteY1327"/>
                  </a:cxn>
                  <a:cxn ang="0">
                    <a:pos x="connsiteX1328" y="connsiteY1328"/>
                  </a:cxn>
                  <a:cxn ang="0">
                    <a:pos x="connsiteX1329" y="connsiteY1329"/>
                  </a:cxn>
                  <a:cxn ang="0">
                    <a:pos x="connsiteX1330" y="connsiteY1330"/>
                  </a:cxn>
                  <a:cxn ang="0">
                    <a:pos x="connsiteX1331" y="connsiteY1331"/>
                  </a:cxn>
                  <a:cxn ang="0">
                    <a:pos x="connsiteX1332" y="connsiteY1332"/>
                  </a:cxn>
                  <a:cxn ang="0">
                    <a:pos x="connsiteX1333" y="connsiteY1333"/>
                  </a:cxn>
                  <a:cxn ang="0">
                    <a:pos x="connsiteX1334" y="connsiteY1334"/>
                  </a:cxn>
                  <a:cxn ang="0">
                    <a:pos x="connsiteX1335" y="connsiteY1335"/>
                  </a:cxn>
                  <a:cxn ang="0">
                    <a:pos x="connsiteX1336" y="connsiteY1336"/>
                  </a:cxn>
                  <a:cxn ang="0">
                    <a:pos x="connsiteX1337" y="connsiteY1337"/>
                  </a:cxn>
                  <a:cxn ang="0">
                    <a:pos x="connsiteX1338" y="connsiteY1338"/>
                  </a:cxn>
                  <a:cxn ang="0">
                    <a:pos x="connsiteX1339" y="connsiteY1339"/>
                  </a:cxn>
                  <a:cxn ang="0">
                    <a:pos x="connsiteX1340" y="connsiteY1340"/>
                  </a:cxn>
                  <a:cxn ang="0">
                    <a:pos x="connsiteX1341" y="connsiteY1341"/>
                  </a:cxn>
                  <a:cxn ang="0">
                    <a:pos x="connsiteX1342" y="connsiteY1342"/>
                  </a:cxn>
                  <a:cxn ang="0">
                    <a:pos x="connsiteX1343" y="connsiteY1343"/>
                  </a:cxn>
                  <a:cxn ang="0">
                    <a:pos x="connsiteX1344" y="connsiteY1344"/>
                  </a:cxn>
                  <a:cxn ang="0">
                    <a:pos x="connsiteX1345" y="connsiteY1345"/>
                  </a:cxn>
                  <a:cxn ang="0">
                    <a:pos x="connsiteX1346" y="connsiteY1346"/>
                  </a:cxn>
                  <a:cxn ang="0">
                    <a:pos x="connsiteX1347" y="connsiteY1347"/>
                  </a:cxn>
                  <a:cxn ang="0">
                    <a:pos x="connsiteX1348" y="connsiteY1348"/>
                  </a:cxn>
                  <a:cxn ang="0">
                    <a:pos x="connsiteX1349" y="connsiteY1349"/>
                  </a:cxn>
                  <a:cxn ang="0">
                    <a:pos x="connsiteX1350" y="connsiteY1350"/>
                  </a:cxn>
                  <a:cxn ang="0">
                    <a:pos x="connsiteX1351" y="connsiteY1351"/>
                  </a:cxn>
                  <a:cxn ang="0">
                    <a:pos x="connsiteX1352" y="connsiteY1352"/>
                  </a:cxn>
                  <a:cxn ang="0">
                    <a:pos x="connsiteX1353" y="connsiteY1353"/>
                  </a:cxn>
                  <a:cxn ang="0">
                    <a:pos x="connsiteX1354" y="connsiteY1354"/>
                  </a:cxn>
                  <a:cxn ang="0">
                    <a:pos x="connsiteX1355" y="connsiteY1355"/>
                  </a:cxn>
                  <a:cxn ang="0">
                    <a:pos x="connsiteX1356" y="connsiteY1356"/>
                  </a:cxn>
                  <a:cxn ang="0">
                    <a:pos x="connsiteX1357" y="connsiteY1357"/>
                  </a:cxn>
                  <a:cxn ang="0">
                    <a:pos x="connsiteX1358" y="connsiteY1358"/>
                  </a:cxn>
                  <a:cxn ang="0">
                    <a:pos x="connsiteX1359" y="connsiteY1359"/>
                  </a:cxn>
                  <a:cxn ang="0">
                    <a:pos x="connsiteX1360" y="connsiteY1360"/>
                  </a:cxn>
                  <a:cxn ang="0">
                    <a:pos x="connsiteX1361" y="connsiteY1361"/>
                  </a:cxn>
                  <a:cxn ang="0">
                    <a:pos x="connsiteX1362" y="connsiteY1362"/>
                  </a:cxn>
                  <a:cxn ang="0">
                    <a:pos x="connsiteX1363" y="connsiteY1363"/>
                  </a:cxn>
                  <a:cxn ang="0">
                    <a:pos x="connsiteX1364" y="connsiteY1364"/>
                  </a:cxn>
                  <a:cxn ang="0">
                    <a:pos x="connsiteX1365" y="connsiteY1365"/>
                  </a:cxn>
                  <a:cxn ang="0">
                    <a:pos x="connsiteX1366" y="connsiteY1366"/>
                  </a:cxn>
                  <a:cxn ang="0">
                    <a:pos x="connsiteX1367" y="connsiteY1367"/>
                  </a:cxn>
                  <a:cxn ang="0">
                    <a:pos x="connsiteX1368" y="connsiteY1368"/>
                  </a:cxn>
                  <a:cxn ang="0">
                    <a:pos x="connsiteX1369" y="connsiteY1369"/>
                  </a:cxn>
                  <a:cxn ang="0">
                    <a:pos x="connsiteX1370" y="connsiteY1370"/>
                  </a:cxn>
                  <a:cxn ang="0">
                    <a:pos x="connsiteX1371" y="connsiteY1371"/>
                  </a:cxn>
                  <a:cxn ang="0">
                    <a:pos x="connsiteX1372" y="connsiteY1372"/>
                  </a:cxn>
                  <a:cxn ang="0">
                    <a:pos x="connsiteX1373" y="connsiteY1373"/>
                  </a:cxn>
                  <a:cxn ang="0">
                    <a:pos x="connsiteX1374" y="connsiteY1374"/>
                  </a:cxn>
                  <a:cxn ang="0">
                    <a:pos x="connsiteX1375" y="connsiteY1375"/>
                  </a:cxn>
                  <a:cxn ang="0">
                    <a:pos x="connsiteX1376" y="connsiteY1376"/>
                  </a:cxn>
                  <a:cxn ang="0">
                    <a:pos x="connsiteX1377" y="connsiteY1377"/>
                  </a:cxn>
                  <a:cxn ang="0">
                    <a:pos x="connsiteX1378" y="connsiteY1378"/>
                  </a:cxn>
                  <a:cxn ang="0">
                    <a:pos x="connsiteX1379" y="connsiteY1379"/>
                  </a:cxn>
                  <a:cxn ang="0">
                    <a:pos x="connsiteX1380" y="connsiteY1380"/>
                  </a:cxn>
                  <a:cxn ang="0">
                    <a:pos x="connsiteX1381" y="connsiteY1381"/>
                  </a:cxn>
                  <a:cxn ang="0">
                    <a:pos x="connsiteX1382" y="connsiteY1382"/>
                  </a:cxn>
                  <a:cxn ang="0">
                    <a:pos x="connsiteX1383" y="connsiteY1383"/>
                  </a:cxn>
                  <a:cxn ang="0">
                    <a:pos x="connsiteX1384" y="connsiteY1384"/>
                  </a:cxn>
                  <a:cxn ang="0">
                    <a:pos x="connsiteX1385" y="connsiteY1385"/>
                  </a:cxn>
                  <a:cxn ang="0">
                    <a:pos x="connsiteX1386" y="connsiteY1386"/>
                  </a:cxn>
                  <a:cxn ang="0">
                    <a:pos x="connsiteX1387" y="connsiteY1387"/>
                  </a:cxn>
                  <a:cxn ang="0">
                    <a:pos x="connsiteX1388" y="connsiteY1388"/>
                  </a:cxn>
                  <a:cxn ang="0">
                    <a:pos x="connsiteX1389" y="connsiteY1389"/>
                  </a:cxn>
                  <a:cxn ang="0">
                    <a:pos x="connsiteX1390" y="connsiteY1390"/>
                  </a:cxn>
                  <a:cxn ang="0">
                    <a:pos x="connsiteX1391" y="connsiteY1391"/>
                  </a:cxn>
                  <a:cxn ang="0">
                    <a:pos x="connsiteX1392" y="connsiteY1392"/>
                  </a:cxn>
                  <a:cxn ang="0">
                    <a:pos x="connsiteX1393" y="connsiteY1393"/>
                  </a:cxn>
                  <a:cxn ang="0">
                    <a:pos x="connsiteX1394" y="connsiteY1394"/>
                  </a:cxn>
                  <a:cxn ang="0">
                    <a:pos x="connsiteX1395" y="connsiteY1395"/>
                  </a:cxn>
                  <a:cxn ang="0">
                    <a:pos x="connsiteX1396" y="connsiteY1396"/>
                  </a:cxn>
                  <a:cxn ang="0">
                    <a:pos x="connsiteX1397" y="connsiteY1397"/>
                  </a:cxn>
                  <a:cxn ang="0">
                    <a:pos x="connsiteX1398" y="connsiteY1398"/>
                  </a:cxn>
                  <a:cxn ang="0">
                    <a:pos x="connsiteX1399" y="connsiteY1399"/>
                  </a:cxn>
                  <a:cxn ang="0">
                    <a:pos x="connsiteX1400" y="connsiteY1400"/>
                  </a:cxn>
                  <a:cxn ang="0">
                    <a:pos x="connsiteX1401" y="connsiteY1401"/>
                  </a:cxn>
                  <a:cxn ang="0">
                    <a:pos x="connsiteX1402" y="connsiteY1402"/>
                  </a:cxn>
                  <a:cxn ang="0">
                    <a:pos x="connsiteX1403" y="connsiteY1403"/>
                  </a:cxn>
                  <a:cxn ang="0">
                    <a:pos x="connsiteX1404" y="connsiteY1404"/>
                  </a:cxn>
                  <a:cxn ang="0">
                    <a:pos x="connsiteX1405" y="connsiteY1405"/>
                  </a:cxn>
                  <a:cxn ang="0">
                    <a:pos x="connsiteX1406" y="connsiteY1406"/>
                  </a:cxn>
                  <a:cxn ang="0">
                    <a:pos x="connsiteX1407" y="connsiteY1407"/>
                  </a:cxn>
                  <a:cxn ang="0">
                    <a:pos x="connsiteX1408" y="connsiteY1408"/>
                  </a:cxn>
                  <a:cxn ang="0">
                    <a:pos x="connsiteX1409" y="connsiteY1409"/>
                  </a:cxn>
                  <a:cxn ang="0">
                    <a:pos x="connsiteX1410" y="connsiteY1410"/>
                  </a:cxn>
                  <a:cxn ang="0">
                    <a:pos x="connsiteX1411" y="connsiteY1411"/>
                  </a:cxn>
                  <a:cxn ang="0">
                    <a:pos x="connsiteX1412" y="connsiteY1412"/>
                  </a:cxn>
                  <a:cxn ang="0">
                    <a:pos x="connsiteX1413" y="connsiteY1413"/>
                  </a:cxn>
                  <a:cxn ang="0">
                    <a:pos x="connsiteX1414" y="connsiteY1414"/>
                  </a:cxn>
                  <a:cxn ang="0">
                    <a:pos x="connsiteX1415" y="connsiteY1415"/>
                  </a:cxn>
                  <a:cxn ang="0">
                    <a:pos x="connsiteX1416" y="connsiteY1416"/>
                  </a:cxn>
                  <a:cxn ang="0">
                    <a:pos x="connsiteX1417" y="connsiteY1417"/>
                  </a:cxn>
                  <a:cxn ang="0">
                    <a:pos x="connsiteX1418" y="connsiteY1418"/>
                  </a:cxn>
                  <a:cxn ang="0">
                    <a:pos x="connsiteX1419" y="connsiteY1419"/>
                  </a:cxn>
                  <a:cxn ang="0">
                    <a:pos x="connsiteX1420" y="connsiteY1420"/>
                  </a:cxn>
                  <a:cxn ang="0">
                    <a:pos x="connsiteX1421" y="connsiteY1421"/>
                  </a:cxn>
                  <a:cxn ang="0">
                    <a:pos x="connsiteX1422" y="connsiteY1422"/>
                  </a:cxn>
                  <a:cxn ang="0">
                    <a:pos x="connsiteX1423" y="connsiteY1423"/>
                  </a:cxn>
                  <a:cxn ang="0">
                    <a:pos x="connsiteX1424" y="connsiteY1424"/>
                  </a:cxn>
                  <a:cxn ang="0">
                    <a:pos x="connsiteX1425" y="connsiteY1425"/>
                  </a:cxn>
                  <a:cxn ang="0">
                    <a:pos x="connsiteX1426" y="connsiteY1426"/>
                  </a:cxn>
                  <a:cxn ang="0">
                    <a:pos x="connsiteX1427" y="connsiteY1427"/>
                  </a:cxn>
                  <a:cxn ang="0">
                    <a:pos x="connsiteX1428" y="connsiteY1428"/>
                  </a:cxn>
                  <a:cxn ang="0">
                    <a:pos x="connsiteX1429" y="connsiteY1429"/>
                  </a:cxn>
                  <a:cxn ang="0">
                    <a:pos x="connsiteX1430" y="connsiteY1430"/>
                  </a:cxn>
                  <a:cxn ang="0">
                    <a:pos x="connsiteX1431" y="connsiteY1431"/>
                  </a:cxn>
                  <a:cxn ang="0">
                    <a:pos x="connsiteX1432" y="connsiteY1432"/>
                  </a:cxn>
                  <a:cxn ang="0">
                    <a:pos x="connsiteX1433" y="connsiteY1433"/>
                  </a:cxn>
                  <a:cxn ang="0">
                    <a:pos x="connsiteX1434" y="connsiteY1434"/>
                  </a:cxn>
                  <a:cxn ang="0">
                    <a:pos x="connsiteX1435" y="connsiteY1435"/>
                  </a:cxn>
                  <a:cxn ang="0">
                    <a:pos x="connsiteX1436" y="connsiteY1436"/>
                  </a:cxn>
                  <a:cxn ang="0">
                    <a:pos x="connsiteX1437" y="connsiteY1437"/>
                  </a:cxn>
                  <a:cxn ang="0">
                    <a:pos x="connsiteX1438" y="connsiteY1438"/>
                  </a:cxn>
                  <a:cxn ang="0">
                    <a:pos x="connsiteX1439" y="connsiteY1439"/>
                  </a:cxn>
                  <a:cxn ang="0">
                    <a:pos x="connsiteX1440" y="connsiteY1440"/>
                  </a:cxn>
                  <a:cxn ang="0">
                    <a:pos x="connsiteX1441" y="connsiteY1441"/>
                  </a:cxn>
                  <a:cxn ang="0">
                    <a:pos x="connsiteX1442" y="connsiteY1442"/>
                  </a:cxn>
                  <a:cxn ang="0">
                    <a:pos x="connsiteX1443" y="connsiteY1443"/>
                  </a:cxn>
                  <a:cxn ang="0">
                    <a:pos x="connsiteX1444" y="connsiteY1444"/>
                  </a:cxn>
                  <a:cxn ang="0">
                    <a:pos x="connsiteX1445" y="connsiteY1445"/>
                  </a:cxn>
                  <a:cxn ang="0">
                    <a:pos x="connsiteX1446" y="connsiteY1446"/>
                  </a:cxn>
                  <a:cxn ang="0">
                    <a:pos x="connsiteX1447" y="connsiteY1447"/>
                  </a:cxn>
                  <a:cxn ang="0">
                    <a:pos x="connsiteX1448" y="connsiteY1448"/>
                  </a:cxn>
                  <a:cxn ang="0">
                    <a:pos x="connsiteX1449" y="connsiteY1449"/>
                  </a:cxn>
                  <a:cxn ang="0">
                    <a:pos x="connsiteX1450" y="connsiteY1450"/>
                  </a:cxn>
                  <a:cxn ang="0">
                    <a:pos x="connsiteX1451" y="connsiteY1451"/>
                  </a:cxn>
                  <a:cxn ang="0">
                    <a:pos x="connsiteX1452" y="connsiteY1452"/>
                  </a:cxn>
                  <a:cxn ang="0">
                    <a:pos x="connsiteX1453" y="connsiteY1453"/>
                  </a:cxn>
                  <a:cxn ang="0">
                    <a:pos x="connsiteX1454" y="connsiteY1454"/>
                  </a:cxn>
                  <a:cxn ang="0">
                    <a:pos x="connsiteX1455" y="connsiteY1455"/>
                  </a:cxn>
                  <a:cxn ang="0">
                    <a:pos x="connsiteX1456" y="connsiteY1456"/>
                  </a:cxn>
                  <a:cxn ang="0">
                    <a:pos x="connsiteX1457" y="connsiteY1457"/>
                  </a:cxn>
                  <a:cxn ang="0">
                    <a:pos x="connsiteX1458" y="connsiteY1458"/>
                  </a:cxn>
                  <a:cxn ang="0">
                    <a:pos x="connsiteX1459" y="connsiteY1459"/>
                  </a:cxn>
                  <a:cxn ang="0">
                    <a:pos x="connsiteX1460" y="connsiteY1460"/>
                  </a:cxn>
                  <a:cxn ang="0">
                    <a:pos x="connsiteX1461" y="connsiteY1461"/>
                  </a:cxn>
                  <a:cxn ang="0">
                    <a:pos x="connsiteX1462" y="connsiteY1462"/>
                  </a:cxn>
                  <a:cxn ang="0">
                    <a:pos x="connsiteX1463" y="connsiteY1463"/>
                  </a:cxn>
                  <a:cxn ang="0">
                    <a:pos x="connsiteX1464" y="connsiteY1464"/>
                  </a:cxn>
                  <a:cxn ang="0">
                    <a:pos x="connsiteX1465" y="connsiteY1465"/>
                  </a:cxn>
                  <a:cxn ang="0">
                    <a:pos x="connsiteX1466" y="connsiteY1466"/>
                  </a:cxn>
                  <a:cxn ang="0">
                    <a:pos x="connsiteX1467" y="connsiteY1467"/>
                  </a:cxn>
                  <a:cxn ang="0">
                    <a:pos x="connsiteX1468" y="connsiteY1468"/>
                  </a:cxn>
                  <a:cxn ang="0">
                    <a:pos x="connsiteX1469" y="connsiteY1469"/>
                  </a:cxn>
                  <a:cxn ang="0">
                    <a:pos x="connsiteX1470" y="connsiteY1470"/>
                  </a:cxn>
                  <a:cxn ang="0">
                    <a:pos x="connsiteX1471" y="connsiteY1471"/>
                  </a:cxn>
                  <a:cxn ang="0">
                    <a:pos x="connsiteX1472" y="connsiteY1472"/>
                  </a:cxn>
                  <a:cxn ang="0">
                    <a:pos x="connsiteX1473" y="connsiteY1473"/>
                  </a:cxn>
                  <a:cxn ang="0">
                    <a:pos x="connsiteX1474" y="connsiteY1474"/>
                  </a:cxn>
                  <a:cxn ang="0">
                    <a:pos x="connsiteX1475" y="connsiteY1475"/>
                  </a:cxn>
                  <a:cxn ang="0">
                    <a:pos x="connsiteX1476" y="connsiteY1476"/>
                  </a:cxn>
                  <a:cxn ang="0">
                    <a:pos x="connsiteX1477" y="connsiteY1477"/>
                  </a:cxn>
                  <a:cxn ang="0">
                    <a:pos x="connsiteX1478" y="connsiteY1478"/>
                  </a:cxn>
                  <a:cxn ang="0">
                    <a:pos x="connsiteX1479" y="connsiteY1479"/>
                  </a:cxn>
                  <a:cxn ang="0">
                    <a:pos x="connsiteX1480" y="connsiteY1480"/>
                  </a:cxn>
                  <a:cxn ang="0">
                    <a:pos x="connsiteX1481" y="connsiteY1481"/>
                  </a:cxn>
                  <a:cxn ang="0">
                    <a:pos x="connsiteX1482" y="connsiteY1482"/>
                  </a:cxn>
                  <a:cxn ang="0">
                    <a:pos x="connsiteX1483" y="connsiteY1483"/>
                  </a:cxn>
                  <a:cxn ang="0">
                    <a:pos x="connsiteX1484" y="connsiteY1484"/>
                  </a:cxn>
                  <a:cxn ang="0">
                    <a:pos x="connsiteX1485" y="connsiteY1485"/>
                  </a:cxn>
                  <a:cxn ang="0">
                    <a:pos x="connsiteX1486" y="connsiteY1486"/>
                  </a:cxn>
                  <a:cxn ang="0">
                    <a:pos x="connsiteX1487" y="connsiteY1487"/>
                  </a:cxn>
                  <a:cxn ang="0">
                    <a:pos x="connsiteX1488" y="connsiteY1488"/>
                  </a:cxn>
                  <a:cxn ang="0">
                    <a:pos x="connsiteX1489" y="connsiteY1489"/>
                  </a:cxn>
                  <a:cxn ang="0">
                    <a:pos x="connsiteX1490" y="connsiteY1490"/>
                  </a:cxn>
                  <a:cxn ang="0">
                    <a:pos x="connsiteX1491" y="connsiteY1491"/>
                  </a:cxn>
                  <a:cxn ang="0">
                    <a:pos x="connsiteX1492" y="connsiteY1492"/>
                  </a:cxn>
                  <a:cxn ang="0">
                    <a:pos x="connsiteX1493" y="connsiteY1493"/>
                  </a:cxn>
                  <a:cxn ang="0">
                    <a:pos x="connsiteX1494" y="connsiteY1494"/>
                  </a:cxn>
                  <a:cxn ang="0">
                    <a:pos x="connsiteX1495" y="connsiteY1495"/>
                  </a:cxn>
                  <a:cxn ang="0">
                    <a:pos x="connsiteX1496" y="connsiteY1496"/>
                  </a:cxn>
                  <a:cxn ang="0">
                    <a:pos x="connsiteX1497" y="connsiteY1497"/>
                  </a:cxn>
                  <a:cxn ang="0">
                    <a:pos x="connsiteX1498" y="connsiteY1498"/>
                  </a:cxn>
                  <a:cxn ang="0">
                    <a:pos x="connsiteX1499" y="connsiteY1499"/>
                  </a:cxn>
                  <a:cxn ang="0">
                    <a:pos x="connsiteX1500" y="connsiteY1500"/>
                  </a:cxn>
                  <a:cxn ang="0">
                    <a:pos x="connsiteX1501" y="connsiteY1501"/>
                  </a:cxn>
                  <a:cxn ang="0">
                    <a:pos x="connsiteX1502" y="connsiteY1502"/>
                  </a:cxn>
                  <a:cxn ang="0">
                    <a:pos x="connsiteX1503" y="connsiteY1503"/>
                  </a:cxn>
                  <a:cxn ang="0">
                    <a:pos x="connsiteX1504" y="connsiteY1504"/>
                  </a:cxn>
                  <a:cxn ang="0">
                    <a:pos x="connsiteX1505" y="connsiteY1505"/>
                  </a:cxn>
                  <a:cxn ang="0">
                    <a:pos x="connsiteX1506" y="connsiteY1506"/>
                  </a:cxn>
                  <a:cxn ang="0">
                    <a:pos x="connsiteX1507" y="connsiteY1507"/>
                  </a:cxn>
                  <a:cxn ang="0">
                    <a:pos x="connsiteX1508" y="connsiteY1508"/>
                  </a:cxn>
                  <a:cxn ang="0">
                    <a:pos x="connsiteX1509" y="connsiteY1509"/>
                  </a:cxn>
                  <a:cxn ang="0">
                    <a:pos x="connsiteX1510" y="connsiteY1510"/>
                  </a:cxn>
                  <a:cxn ang="0">
                    <a:pos x="connsiteX1511" y="connsiteY1511"/>
                  </a:cxn>
                  <a:cxn ang="0">
                    <a:pos x="connsiteX1512" y="connsiteY1512"/>
                  </a:cxn>
                  <a:cxn ang="0">
                    <a:pos x="connsiteX1513" y="connsiteY1513"/>
                  </a:cxn>
                  <a:cxn ang="0">
                    <a:pos x="connsiteX1514" y="connsiteY1514"/>
                  </a:cxn>
                  <a:cxn ang="0">
                    <a:pos x="connsiteX1515" y="connsiteY1515"/>
                  </a:cxn>
                  <a:cxn ang="0">
                    <a:pos x="connsiteX1516" y="connsiteY1516"/>
                  </a:cxn>
                  <a:cxn ang="0">
                    <a:pos x="connsiteX1517" y="connsiteY1517"/>
                  </a:cxn>
                  <a:cxn ang="0">
                    <a:pos x="connsiteX1518" y="connsiteY1518"/>
                  </a:cxn>
                  <a:cxn ang="0">
                    <a:pos x="connsiteX1519" y="connsiteY1519"/>
                  </a:cxn>
                  <a:cxn ang="0">
                    <a:pos x="connsiteX1520" y="connsiteY1520"/>
                  </a:cxn>
                  <a:cxn ang="0">
                    <a:pos x="connsiteX1521" y="connsiteY1521"/>
                  </a:cxn>
                  <a:cxn ang="0">
                    <a:pos x="connsiteX1522" y="connsiteY1522"/>
                  </a:cxn>
                  <a:cxn ang="0">
                    <a:pos x="connsiteX1523" y="connsiteY1523"/>
                  </a:cxn>
                  <a:cxn ang="0">
                    <a:pos x="connsiteX1524" y="connsiteY1524"/>
                  </a:cxn>
                  <a:cxn ang="0">
                    <a:pos x="connsiteX1525" y="connsiteY1525"/>
                  </a:cxn>
                  <a:cxn ang="0">
                    <a:pos x="connsiteX1526" y="connsiteY1526"/>
                  </a:cxn>
                  <a:cxn ang="0">
                    <a:pos x="connsiteX1527" y="connsiteY1527"/>
                  </a:cxn>
                  <a:cxn ang="0">
                    <a:pos x="connsiteX1528" y="connsiteY1528"/>
                  </a:cxn>
                  <a:cxn ang="0">
                    <a:pos x="connsiteX1529" y="connsiteY1529"/>
                  </a:cxn>
                  <a:cxn ang="0">
                    <a:pos x="connsiteX1530" y="connsiteY1530"/>
                  </a:cxn>
                  <a:cxn ang="0">
                    <a:pos x="connsiteX1531" y="connsiteY1531"/>
                  </a:cxn>
                  <a:cxn ang="0">
                    <a:pos x="connsiteX1532" y="connsiteY1532"/>
                  </a:cxn>
                  <a:cxn ang="0">
                    <a:pos x="connsiteX1533" y="connsiteY1533"/>
                  </a:cxn>
                  <a:cxn ang="0">
                    <a:pos x="connsiteX1534" y="connsiteY1534"/>
                  </a:cxn>
                  <a:cxn ang="0">
                    <a:pos x="connsiteX1535" y="connsiteY1535"/>
                  </a:cxn>
                  <a:cxn ang="0">
                    <a:pos x="connsiteX1536" y="connsiteY1536"/>
                  </a:cxn>
                  <a:cxn ang="0">
                    <a:pos x="connsiteX1537" y="connsiteY1537"/>
                  </a:cxn>
                  <a:cxn ang="0">
                    <a:pos x="connsiteX1538" y="connsiteY1538"/>
                  </a:cxn>
                  <a:cxn ang="0">
                    <a:pos x="connsiteX1539" y="connsiteY1539"/>
                  </a:cxn>
                  <a:cxn ang="0">
                    <a:pos x="connsiteX1540" y="connsiteY1540"/>
                  </a:cxn>
                  <a:cxn ang="0">
                    <a:pos x="connsiteX1541" y="connsiteY1541"/>
                  </a:cxn>
                  <a:cxn ang="0">
                    <a:pos x="connsiteX1542" y="connsiteY1542"/>
                  </a:cxn>
                  <a:cxn ang="0">
                    <a:pos x="connsiteX1543" y="connsiteY1543"/>
                  </a:cxn>
                  <a:cxn ang="0">
                    <a:pos x="connsiteX1544" y="connsiteY1544"/>
                  </a:cxn>
                  <a:cxn ang="0">
                    <a:pos x="connsiteX1545" y="connsiteY1545"/>
                  </a:cxn>
                  <a:cxn ang="0">
                    <a:pos x="connsiteX1546" y="connsiteY1546"/>
                  </a:cxn>
                  <a:cxn ang="0">
                    <a:pos x="connsiteX1547" y="connsiteY1547"/>
                  </a:cxn>
                  <a:cxn ang="0">
                    <a:pos x="connsiteX1548" y="connsiteY1548"/>
                  </a:cxn>
                  <a:cxn ang="0">
                    <a:pos x="connsiteX1549" y="connsiteY1549"/>
                  </a:cxn>
                  <a:cxn ang="0">
                    <a:pos x="connsiteX1550" y="connsiteY1550"/>
                  </a:cxn>
                  <a:cxn ang="0">
                    <a:pos x="connsiteX1551" y="connsiteY1551"/>
                  </a:cxn>
                  <a:cxn ang="0">
                    <a:pos x="connsiteX1552" y="connsiteY1552"/>
                  </a:cxn>
                  <a:cxn ang="0">
                    <a:pos x="connsiteX1553" y="connsiteY1553"/>
                  </a:cxn>
                  <a:cxn ang="0">
                    <a:pos x="connsiteX1554" y="connsiteY1554"/>
                  </a:cxn>
                  <a:cxn ang="0">
                    <a:pos x="connsiteX1555" y="connsiteY1555"/>
                  </a:cxn>
                  <a:cxn ang="0">
                    <a:pos x="connsiteX1556" y="connsiteY1556"/>
                  </a:cxn>
                  <a:cxn ang="0">
                    <a:pos x="connsiteX1557" y="connsiteY1557"/>
                  </a:cxn>
                  <a:cxn ang="0">
                    <a:pos x="connsiteX1558" y="connsiteY1558"/>
                  </a:cxn>
                  <a:cxn ang="0">
                    <a:pos x="connsiteX1559" y="connsiteY1559"/>
                  </a:cxn>
                  <a:cxn ang="0">
                    <a:pos x="connsiteX1560" y="connsiteY1560"/>
                  </a:cxn>
                  <a:cxn ang="0">
                    <a:pos x="connsiteX1561" y="connsiteY1561"/>
                  </a:cxn>
                  <a:cxn ang="0">
                    <a:pos x="connsiteX1562" y="connsiteY1562"/>
                  </a:cxn>
                  <a:cxn ang="0">
                    <a:pos x="connsiteX1563" y="connsiteY1563"/>
                  </a:cxn>
                  <a:cxn ang="0">
                    <a:pos x="connsiteX1564" y="connsiteY1564"/>
                  </a:cxn>
                  <a:cxn ang="0">
                    <a:pos x="connsiteX1565" y="connsiteY1565"/>
                  </a:cxn>
                  <a:cxn ang="0">
                    <a:pos x="connsiteX1566" y="connsiteY1566"/>
                  </a:cxn>
                  <a:cxn ang="0">
                    <a:pos x="connsiteX1567" y="connsiteY1567"/>
                  </a:cxn>
                  <a:cxn ang="0">
                    <a:pos x="connsiteX1568" y="connsiteY1568"/>
                  </a:cxn>
                  <a:cxn ang="0">
                    <a:pos x="connsiteX1569" y="connsiteY1569"/>
                  </a:cxn>
                  <a:cxn ang="0">
                    <a:pos x="connsiteX1570" y="connsiteY1570"/>
                  </a:cxn>
                  <a:cxn ang="0">
                    <a:pos x="connsiteX1571" y="connsiteY1571"/>
                  </a:cxn>
                  <a:cxn ang="0">
                    <a:pos x="connsiteX1572" y="connsiteY1572"/>
                  </a:cxn>
                  <a:cxn ang="0">
                    <a:pos x="connsiteX1573" y="connsiteY1573"/>
                  </a:cxn>
                  <a:cxn ang="0">
                    <a:pos x="connsiteX1574" y="connsiteY1574"/>
                  </a:cxn>
                  <a:cxn ang="0">
                    <a:pos x="connsiteX1575" y="connsiteY1575"/>
                  </a:cxn>
                  <a:cxn ang="0">
                    <a:pos x="connsiteX1576" y="connsiteY1576"/>
                  </a:cxn>
                  <a:cxn ang="0">
                    <a:pos x="connsiteX1577" y="connsiteY1577"/>
                  </a:cxn>
                  <a:cxn ang="0">
                    <a:pos x="connsiteX1578" y="connsiteY1578"/>
                  </a:cxn>
                  <a:cxn ang="0">
                    <a:pos x="connsiteX1579" y="connsiteY1579"/>
                  </a:cxn>
                  <a:cxn ang="0">
                    <a:pos x="connsiteX1580" y="connsiteY1580"/>
                  </a:cxn>
                  <a:cxn ang="0">
                    <a:pos x="connsiteX1581" y="connsiteY1581"/>
                  </a:cxn>
                  <a:cxn ang="0">
                    <a:pos x="connsiteX1582" y="connsiteY1582"/>
                  </a:cxn>
                  <a:cxn ang="0">
                    <a:pos x="connsiteX1583" y="connsiteY1583"/>
                  </a:cxn>
                  <a:cxn ang="0">
                    <a:pos x="connsiteX1584" y="connsiteY1584"/>
                  </a:cxn>
                  <a:cxn ang="0">
                    <a:pos x="connsiteX1585" y="connsiteY1585"/>
                  </a:cxn>
                  <a:cxn ang="0">
                    <a:pos x="connsiteX1586" y="connsiteY1586"/>
                  </a:cxn>
                  <a:cxn ang="0">
                    <a:pos x="connsiteX1587" y="connsiteY1587"/>
                  </a:cxn>
                  <a:cxn ang="0">
                    <a:pos x="connsiteX1588" y="connsiteY1588"/>
                  </a:cxn>
                  <a:cxn ang="0">
                    <a:pos x="connsiteX1589" y="connsiteY1589"/>
                  </a:cxn>
                  <a:cxn ang="0">
                    <a:pos x="connsiteX1590" y="connsiteY1590"/>
                  </a:cxn>
                  <a:cxn ang="0">
                    <a:pos x="connsiteX1591" y="connsiteY1591"/>
                  </a:cxn>
                  <a:cxn ang="0">
                    <a:pos x="connsiteX1592" y="connsiteY1592"/>
                  </a:cxn>
                  <a:cxn ang="0">
                    <a:pos x="connsiteX1593" y="connsiteY1593"/>
                  </a:cxn>
                  <a:cxn ang="0">
                    <a:pos x="connsiteX1594" y="connsiteY1594"/>
                  </a:cxn>
                  <a:cxn ang="0">
                    <a:pos x="connsiteX1595" y="connsiteY1595"/>
                  </a:cxn>
                  <a:cxn ang="0">
                    <a:pos x="connsiteX1596" y="connsiteY1596"/>
                  </a:cxn>
                  <a:cxn ang="0">
                    <a:pos x="connsiteX1597" y="connsiteY1597"/>
                  </a:cxn>
                  <a:cxn ang="0">
                    <a:pos x="connsiteX1598" y="connsiteY1598"/>
                  </a:cxn>
                  <a:cxn ang="0">
                    <a:pos x="connsiteX1599" y="connsiteY1599"/>
                  </a:cxn>
                  <a:cxn ang="0">
                    <a:pos x="connsiteX1600" y="connsiteY1600"/>
                  </a:cxn>
                  <a:cxn ang="0">
                    <a:pos x="connsiteX1601" y="connsiteY1601"/>
                  </a:cxn>
                  <a:cxn ang="0">
                    <a:pos x="connsiteX1602" y="connsiteY1602"/>
                  </a:cxn>
                  <a:cxn ang="0">
                    <a:pos x="connsiteX1603" y="connsiteY1603"/>
                  </a:cxn>
                  <a:cxn ang="0">
                    <a:pos x="connsiteX1604" y="connsiteY1604"/>
                  </a:cxn>
                  <a:cxn ang="0">
                    <a:pos x="connsiteX1605" y="connsiteY1605"/>
                  </a:cxn>
                  <a:cxn ang="0">
                    <a:pos x="connsiteX1606" y="connsiteY1606"/>
                  </a:cxn>
                  <a:cxn ang="0">
                    <a:pos x="connsiteX1607" y="connsiteY1607"/>
                  </a:cxn>
                  <a:cxn ang="0">
                    <a:pos x="connsiteX1608" y="connsiteY1608"/>
                  </a:cxn>
                  <a:cxn ang="0">
                    <a:pos x="connsiteX1609" y="connsiteY1609"/>
                  </a:cxn>
                  <a:cxn ang="0">
                    <a:pos x="connsiteX1610" y="connsiteY1610"/>
                  </a:cxn>
                  <a:cxn ang="0">
                    <a:pos x="connsiteX1611" y="connsiteY1611"/>
                  </a:cxn>
                  <a:cxn ang="0">
                    <a:pos x="connsiteX1612" y="connsiteY1612"/>
                  </a:cxn>
                  <a:cxn ang="0">
                    <a:pos x="connsiteX1613" y="connsiteY1613"/>
                  </a:cxn>
                  <a:cxn ang="0">
                    <a:pos x="connsiteX1614" y="connsiteY1614"/>
                  </a:cxn>
                  <a:cxn ang="0">
                    <a:pos x="connsiteX1615" y="connsiteY1615"/>
                  </a:cxn>
                  <a:cxn ang="0">
                    <a:pos x="connsiteX1616" y="connsiteY1616"/>
                  </a:cxn>
                  <a:cxn ang="0">
                    <a:pos x="connsiteX1617" y="connsiteY1617"/>
                  </a:cxn>
                  <a:cxn ang="0">
                    <a:pos x="connsiteX1618" y="connsiteY1618"/>
                  </a:cxn>
                  <a:cxn ang="0">
                    <a:pos x="connsiteX1619" y="connsiteY1619"/>
                  </a:cxn>
                  <a:cxn ang="0">
                    <a:pos x="connsiteX1620" y="connsiteY1620"/>
                  </a:cxn>
                  <a:cxn ang="0">
                    <a:pos x="connsiteX1621" y="connsiteY1621"/>
                  </a:cxn>
                  <a:cxn ang="0">
                    <a:pos x="connsiteX1622" y="connsiteY1622"/>
                  </a:cxn>
                  <a:cxn ang="0">
                    <a:pos x="connsiteX1623" y="connsiteY1623"/>
                  </a:cxn>
                  <a:cxn ang="0">
                    <a:pos x="connsiteX1624" y="connsiteY1624"/>
                  </a:cxn>
                  <a:cxn ang="0">
                    <a:pos x="connsiteX1625" y="connsiteY1625"/>
                  </a:cxn>
                  <a:cxn ang="0">
                    <a:pos x="connsiteX1626" y="connsiteY1626"/>
                  </a:cxn>
                  <a:cxn ang="0">
                    <a:pos x="connsiteX1627" y="connsiteY1627"/>
                  </a:cxn>
                  <a:cxn ang="0">
                    <a:pos x="connsiteX1628" y="connsiteY1628"/>
                  </a:cxn>
                  <a:cxn ang="0">
                    <a:pos x="connsiteX1629" y="connsiteY1629"/>
                  </a:cxn>
                  <a:cxn ang="0">
                    <a:pos x="connsiteX1630" y="connsiteY1630"/>
                  </a:cxn>
                  <a:cxn ang="0">
                    <a:pos x="connsiteX1631" y="connsiteY1631"/>
                  </a:cxn>
                  <a:cxn ang="0">
                    <a:pos x="connsiteX1632" y="connsiteY1632"/>
                  </a:cxn>
                  <a:cxn ang="0">
                    <a:pos x="connsiteX1633" y="connsiteY1633"/>
                  </a:cxn>
                  <a:cxn ang="0">
                    <a:pos x="connsiteX1634" y="connsiteY1634"/>
                  </a:cxn>
                  <a:cxn ang="0">
                    <a:pos x="connsiteX1635" y="connsiteY1635"/>
                  </a:cxn>
                  <a:cxn ang="0">
                    <a:pos x="connsiteX1636" y="connsiteY1636"/>
                  </a:cxn>
                  <a:cxn ang="0">
                    <a:pos x="connsiteX1637" y="connsiteY1637"/>
                  </a:cxn>
                  <a:cxn ang="0">
                    <a:pos x="connsiteX1638" y="connsiteY1638"/>
                  </a:cxn>
                  <a:cxn ang="0">
                    <a:pos x="connsiteX1639" y="connsiteY1639"/>
                  </a:cxn>
                  <a:cxn ang="0">
                    <a:pos x="connsiteX1640" y="connsiteY1640"/>
                  </a:cxn>
                  <a:cxn ang="0">
                    <a:pos x="connsiteX1641" y="connsiteY1641"/>
                  </a:cxn>
                  <a:cxn ang="0">
                    <a:pos x="connsiteX1642" y="connsiteY1642"/>
                  </a:cxn>
                  <a:cxn ang="0">
                    <a:pos x="connsiteX1643" y="connsiteY1643"/>
                  </a:cxn>
                  <a:cxn ang="0">
                    <a:pos x="connsiteX1644" y="connsiteY1644"/>
                  </a:cxn>
                  <a:cxn ang="0">
                    <a:pos x="connsiteX1645" y="connsiteY1645"/>
                  </a:cxn>
                  <a:cxn ang="0">
                    <a:pos x="connsiteX1646" y="connsiteY1646"/>
                  </a:cxn>
                  <a:cxn ang="0">
                    <a:pos x="connsiteX1647" y="connsiteY1647"/>
                  </a:cxn>
                  <a:cxn ang="0">
                    <a:pos x="connsiteX1648" y="connsiteY1648"/>
                  </a:cxn>
                  <a:cxn ang="0">
                    <a:pos x="connsiteX1649" y="connsiteY1649"/>
                  </a:cxn>
                  <a:cxn ang="0">
                    <a:pos x="connsiteX1650" y="connsiteY1650"/>
                  </a:cxn>
                  <a:cxn ang="0">
                    <a:pos x="connsiteX1651" y="connsiteY1651"/>
                  </a:cxn>
                  <a:cxn ang="0">
                    <a:pos x="connsiteX1652" y="connsiteY1652"/>
                  </a:cxn>
                  <a:cxn ang="0">
                    <a:pos x="connsiteX1653" y="connsiteY1653"/>
                  </a:cxn>
                  <a:cxn ang="0">
                    <a:pos x="connsiteX1654" y="connsiteY1654"/>
                  </a:cxn>
                  <a:cxn ang="0">
                    <a:pos x="connsiteX1655" y="connsiteY1655"/>
                  </a:cxn>
                  <a:cxn ang="0">
                    <a:pos x="connsiteX1656" y="connsiteY1656"/>
                  </a:cxn>
                  <a:cxn ang="0">
                    <a:pos x="connsiteX1657" y="connsiteY1657"/>
                  </a:cxn>
                  <a:cxn ang="0">
                    <a:pos x="connsiteX1658" y="connsiteY1658"/>
                  </a:cxn>
                  <a:cxn ang="0">
                    <a:pos x="connsiteX1659" y="connsiteY1659"/>
                  </a:cxn>
                  <a:cxn ang="0">
                    <a:pos x="connsiteX1660" y="connsiteY1660"/>
                  </a:cxn>
                  <a:cxn ang="0">
                    <a:pos x="connsiteX1661" y="connsiteY1661"/>
                  </a:cxn>
                  <a:cxn ang="0">
                    <a:pos x="connsiteX1662" y="connsiteY1662"/>
                  </a:cxn>
                  <a:cxn ang="0">
                    <a:pos x="connsiteX1663" y="connsiteY1663"/>
                  </a:cxn>
                  <a:cxn ang="0">
                    <a:pos x="connsiteX1664" y="connsiteY1664"/>
                  </a:cxn>
                  <a:cxn ang="0">
                    <a:pos x="connsiteX1665" y="connsiteY1665"/>
                  </a:cxn>
                  <a:cxn ang="0">
                    <a:pos x="connsiteX1666" y="connsiteY1666"/>
                  </a:cxn>
                  <a:cxn ang="0">
                    <a:pos x="connsiteX1667" y="connsiteY1667"/>
                  </a:cxn>
                  <a:cxn ang="0">
                    <a:pos x="connsiteX1668" y="connsiteY1668"/>
                  </a:cxn>
                  <a:cxn ang="0">
                    <a:pos x="connsiteX1669" y="connsiteY1669"/>
                  </a:cxn>
                  <a:cxn ang="0">
                    <a:pos x="connsiteX1670" y="connsiteY1670"/>
                  </a:cxn>
                  <a:cxn ang="0">
                    <a:pos x="connsiteX1671" y="connsiteY1671"/>
                  </a:cxn>
                  <a:cxn ang="0">
                    <a:pos x="connsiteX1672" y="connsiteY1672"/>
                  </a:cxn>
                  <a:cxn ang="0">
                    <a:pos x="connsiteX1673" y="connsiteY1673"/>
                  </a:cxn>
                  <a:cxn ang="0">
                    <a:pos x="connsiteX1674" y="connsiteY1674"/>
                  </a:cxn>
                  <a:cxn ang="0">
                    <a:pos x="connsiteX1675" y="connsiteY1675"/>
                  </a:cxn>
                  <a:cxn ang="0">
                    <a:pos x="connsiteX1676" y="connsiteY1676"/>
                  </a:cxn>
                  <a:cxn ang="0">
                    <a:pos x="connsiteX1677" y="connsiteY1677"/>
                  </a:cxn>
                  <a:cxn ang="0">
                    <a:pos x="connsiteX1678" y="connsiteY1678"/>
                  </a:cxn>
                  <a:cxn ang="0">
                    <a:pos x="connsiteX1679" y="connsiteY1679"/>
                  </a:cxn>
                  <a:cxn ang="0">
                    <a:pos x="connsiteX1680" y="connsiteY1680"/>
                  </a:cxn>
                  <a:cxn ang="0">
                    <a:pos x="connsiteX1681" y="connsiteY1681"/>
                  </a:cxn>
                  <a:cxn ang="0">
                    <a:pos x="connsiteX1682" y="connsiteY1682"/>
                  </a:cxn>
                  <a:cxn ang="0">
                    <a:pos x="connsiteX1683" y="connsiteY1683"/>
                  </a:cxn>
                  <a:cxn ang="0">
                    <a:pos x="connsiteX1684" y="connsiteY1684"/>
                  </a:cxn>
                  <a:cxn ang="0">
                    <a:pos x="connsiteX1685" y="connsiteY1685"/>
                  </a:cxn>
                  <a:cxn ang="0">
                    <a:pos x="connsiteX1686" y="connsiteY1686"/>
                  </a:cxn>
                  <a:cxn ang="0">
                    <a:pos x="connsiteX1687" y="connsiteY1687"/>
                  </a:cxn>
                  <a:cxn ang="0">
                    <a:pos x="connsiteX1688" y="connsiteY1688"/>
                  </a:cxn>
                  <a:cxn ang="0">
                    <a:pos x="connsiteX1689" y="connsiteY1689"/>
                  </a:cxn>
                  <a:cxn ang="0">
                    <a:pos x="connsiteX1690" y="connsiteY1690"/>
                  </a:cxn>
                  <a:cxn ang="0">
                    <a:pos x="connsiteX1691" y="connsiteY1691"/>
                  </a:cxn>
                  <a:cxn ang="0">
                    <a:pos x="connsiteX1692" y="connsiteY1692"/>
                  </a:cxn>
                  <a:cxn ang="0">
                    <a:pos x="connsiteX1693" y="connsiteY1693"/>
                  </a:cxn>
                  <a:cxn ang="0">
                    <a:pos x="connsiteX1694" y="connsiteY1694"/>
                  </a:cxn>
                  <a:cxn ang="0">
                    <a:pos x="connsiteX1695" y="connsiteY1695"/>
                  </a:cxn>
                  <a:cxn ang="0">
                    <a:pos x="connsiteX1696" y="connsiteY1696"/>
                  </a:cxn>
                  <a:cxn ang="0">
                    <a:pos x="connsiteX1697" y="connsiteY1697"/>
                  </a:cxn>
                  <a:cxn ang="0">
                    <a:pos x="connsiteX1698" y="connsiteY1698"/>
                  </a:cxn>
                  <a:cxn ang="0">
                    <a:pos x="connsiteX1699" y="connsiteY1699"/>
                  </a:cxn>
                  <a:cxn ang="0">
                    <a:pos x="connsiteX1700" y="connsiteY1700"/>
                  </a:cxn>
                  <a:cxn ang="0">
                    <a:pos x="connsiteX1701" y="connsiteY1701"/>
                  </a:cxn>
                  <a:cxn ang="0">
                    <a:pos x="connsiteX1702" y="connsiteY1702"/>
                  </a:cxn>
                  <a:cxn ang="0">
                    <a:pos x="connsiteX1703" y="connsiteY1703"/>
                  </a:cxn>
                  <a:cxn ang="0">
                    <a:pos x="connsiteX1704" y="connsiteY1704"/>
                  </a:cxn>
                  <a:cxn ang="0">
                    <a:pos x="connsiteX1705" y="connsiteY1705"/>
                  </a:cxn>
                  <a:cxn ang="0">
                    <a:pos x="connsiteX1706" y="connsiteY1706"/>
                  </a:cxn>
                  <a:cxn ang="0">
                    <a:pos x="connsiteX1707" y="connsiteY1707"/>
                  </a:cxn>
                  <a:cxn ang="0">
                    <a:pos x="connsiteX1708" y="connsiteY1708"/>
                  </a:cxn>
                  <a:cxn ang="0">
                    <a:pos x="connsiteX1709" y="connsiteY1709"/>
                  </a:cxn>
                  <a:cxn ang="0">
                    <a:pos x="connsiteX1710" y="connsiteY1710"/>
                  </a:cxn>
                  <a:cxn ang="0">
                    <a:pos x="connsiteX1711" y="connsiteY1711"/>
                  </a:cxn>
                  <a:cxn ang="0">
                    <a:pos x="connsiteX1712" y="connsiteY1712"/>
                  </a:cxn>
                  <a:cxn ang="0">
                    <a:pos x="connsiteX1713" y="connsiteY1713"/>
                  </a:cxn>
                  <a:cxn ang="0">
                    <a:pos x="connsiteX1714" y="connsiteY1714"/>
                  </a:cxn>
                  <a:cxn ang="0">
                    <a:pos x="connsiteX1715" y="connsiteY1715"/>
                  </a:cxn>
                  <a:cxn ang="0">
                    <a:pos x="connsiteX1716" y="connsiteY1716"/>
                  </a:cxn>
                  <a:cxn ang="0">
                    <a:pos x="connsiteX1717" y="connsiteY1717"/>
                  </a:cxn>
                  <a:cxn ang="0">
                    <a:pos x="connsiteX1718" y="connsiteY1718"/>
                  </a:cxn>
                  <a:cxn ang="0">
                    <a:pos x="connsiteX1719" y="connsiteY1719"/>
                  </a:cxn>
                  <a:cxn ang="0">
                    <a:pos x="connsiteX1720" y="connsiteY1720"/>
                  </a:cxn>
                  <a:cxn ang="0">
                    <a:pos x="connsiteX1721" y="connsiteY1721"/>
                  </a:cxn>
                  <a:cxn ang="0">
                    <a:pos x="connsiteX1722" y="connsiteY1722"/>
                  </a:cxn>
                  <a:cxn ang="0">
                    <a:pos x="connsiteX1723" y="connsiteY1723"/>
                  </a:cxn>
                  <a:cxn ang="0">
                    <a:pos x="connsiteX1724" y="connsiteY1724"/>
                  </a:cxn>
                  <a:cxn ang="0">
                    <a:pos x="connsiteX1725" y="connsiteY1725"/>
                  </a:cxn>
                  <a:cxn ang="0">
                    <a:pos x="connsiteX1726" y="connsiteY1726"/>
                  </a:cxn>
                  <a:cxn ang="0">
                    <a:pos x="connsiteX1727" y="connsiteY1727"/>
                  </a:cxn>
                  <a:cxn ang="0">
                    <a:pos x="connsiteX1728" y="connsiteY1728"/>
                  </a:cxn>
                  <a:cxn ang="0">
                    <a:pos x="connsiteX1729" y="connsiteY1729"/>
                  </a:cxn>
                  <a:cxn ang="0">
                    <a:pos x="connsiteX1730" y="connsiteY1730"/>
                  </a:cxn>
                  <a:cxn ang="0">
                    <a:pos x="connsiteX1731" y="connsiteY1731"/>
                  </a:cxn>
                  <a:cxn ang="0">
                    <a:pos x="connsiteX1732" y="connsiteY1732"/>
                  </a:cxn>
                  <a:cxn ang="0">
                    <a:pos x="connsiteX1733" y="connsiteY1733"/>
                  </a:cxn>
                  <a:cxn ang="0">
                    <a:pos x="connsiteX1734" y="connsiteY1734"/>
                  </a:cxn>
                  <a:cxn ang="0">
                    <a:pos x="connsiteX1735" y="connsiteY1735"/>
                  </a:cxn>
                  <a:cxn ang="0">
                    <a:pos x="connsiteX1736" y="connsiteY1736"/>
                  </a:cxn>
                  <a:cxn ang="0">
                    <a:pos x="connsiteX1737" y="connsiteY1737"/>
                  </a:cxn>
                  <a:cxn ang="0">
                    <a:pos x="connsiteX1738" y="connsiteY1738"/>
                  </a:cxn>
                  <a:cxn ang="0">
                    <a:pos x="connsiteX1739" y="connsiteY1739"/>
                  </a:cxn>
                  <a:cxn ang="0">
                    <a:pos x="connsiteX1740" y="connsiteY1740"/>
                  </a:cxn>
                  <a:cxn ang="0">
                    <a:pos x="connsiteX1741" y="connsiteY1741"/>
                  </a:cxn>
                  <a:cxn ang="0">
                    <a:pos x="connsiteX1742" y="connsiteY1742"/>
                  </a:cxn>
                  <a:cxn ang="0">
                    <a:pos x="connsiteX1743" y="connsiteY1743"/>
                  </a:cxn>
                  <a:cxn ang="0">
                    <a:pos x="connsiteX1744" y="connsiteY1744"/>
                  </a:cxn>
                  <a:cxn ang="0">
                    <a:pos x="connsiteX1745" y="connsiteY1745"/>
                  </a:cxn>
                  <a:cxn ang="0">
                    <a:pos x="connsiteX1746" y="connsiteY1746"/>
                  </a:cxn>
                  <a:cxn ang="0">
                    <a:pos x="connsiteX1747" y="connsiteY1747"/>
                  </a:cxn>
                  <a:cxn ang="0">
                    <a:pos x="connsiteX1748" y="connsiteY1748"/>
                  </a:cxn>
                  <a:cxn ang="0">
                    <a:pos x="connsiteX1749" y="connsiteY1749"/>
                  </a:cxn>
                  <a:cxn ang="0">
                    <a:pos x="connsiteX1750" y="connsiteY1750"/>
                  </a:cxn>
                  <a:cxn ang="0">
                    <a:pos x="connsiteX1751" y="connsiteY1751"/>
                  </a:cxn>
                  <a:cxn ang="0">
                    <a:pos x="connsiteX1752" y="connsiteY1752"/>
                  </a:cxn>
                  <a:cxn ang="0">
                    <a:pos x="connsiteX1753" y="connsiteY1753"/>
                  </a:cxn>
                  <a:cxn ang="0">
                    <a:pos x="connsiteX1754" y="connsiteY1754"/>
                  </a:cxn>
                  <a:cxn ang="0">
                    <a:pos x="connsiteX1755" y="connsiteY1755"/>
                  </a:cxn>
                  <a:cxn ang="0">
                    <a:pos x="connsiteX1756" y="connsiteY1756"/>
                  </a:cxn>
                  <a:cxn ang="0">
                    <a:pos x="connsiteX1757" y="connsiteY1757"/>
                  </a:cxn>
                  <a:cxn ang="0">
                    <a:pos x="connsiteX1758" y="connsiteY1758"/>
                  </a:cxn>
                  <a:cxn ang="0">
                    <a:pos x="connsiteX1759" y="connsiteY1759"/>
                  </a:cxn>
                  <a:cxn ang="0">
                    <a:pos x="connsiteX1760" y="connsiteY1760"/>
                  </a:cxn>
                  <a:cxn ang="0">
                    <a:pos x="connsiteX1761" y="connsiteY1761"/>
                  </a:cxn>
                  <a:cxn ang="0">
                    <a:pos x="connsiteX1762" y="connsiteY1762"/>
                  </a:cxn>
                  <a:cxn ang="0">
                    <a:pos x="connsiteX1763" y="connsiteY1763"/>
                  </a:cxn>
                  <a:cxn ang="0">
                    <a:pos x="connsiteX1764" y="connsiteY1764"/>
                  </a:cxn>
                  <a:cxn ang="0">
                    <a:pos x="connsiteX1765" y="connsiteY1765"/>
                  </a:cxn>
                  <a:cxn ang="0">
                    <a:pos x="connsiteX1766" y="connsiteY1766"/>
                  </a:cxn>
                  <a:cxn ang="0">
                    <a:pos x="connsiteX1767" y="connsiteY1767"/>
                  </a:cxn>
                  <a:cxn ang="0">
                    <a:pos x="connsiteX1768" y="connsiteY1768"/>
                  </a:cxn>
                  <a:cxn ang="0">
                    <a:pos x="connsiteX1769" y="connsiteY1769"/>
                  </a:cxn>
                  <a:cxn ang="0">
                    <a:pos x="connsiteX1770" y="connsiteY1770"/>
                  </a:cxn>
                  <a:cxn ang="0">
                    <a:pos x="connsiteX1771" y="connsiteY1771"/>
                  </a:cxn>
                  <a:cxn ang="0">
                    <a:pos x="connsiteX1772" y="connsiteY1772"/>
                  </a:cxn>
                  <a:cxn ang="0">
                    <a:pos x="connsiteX1773" y="connsiteY1773"/>
                  </a:cxn>
                  <a:cxn ang="0">
                    <a:pos x="connsiteX1774" y="connsiteY1774"/>
                  </a:cxn>
                  <a:cxn ang="0">
                    <a:pos x="connsiteX1775" y="connsiteY1775"/>
                  </a:cxn>
                  <a:cxn ang="0">
                    <a:pos x="connsiteX1776" y="connsiteY1776"/>
                  </a:cxn>
                  <a:cxn ang="0">
                    <a:pos x="connsiteX1777" y="connsiteY1777"/>
                  </a:cxn>
                  <a:cxn ang="0">
                    <a:pos x="connsiteX1778" y="connsiteY1778"/>
                  </a:cxn>
                  <a:cxn ang="0">
                    <a:pos x="connsiteX1779" y="connsiteY1779"/>
                  </a:cxn>
                  <a:cxn ang="0">
                    <a:pos x="connsiteX1780" y="connsiteY1780"/>
                  </a:cxn>
                  <a:cxn ang="0">
                    <a:pos x="connsiteX1781" y="connsiteY1781"/>
                  </a:cxn>
                  <a:cxn ang="0">
                    <a:pos x="connsiteX1782" y="connsiteY1782"/>
                  </a:cxn>
                  <a:cxn ang="0">
                    <a:pos x="connsiteX1783" y="connsiteY1783"/>
                  </a:cxn>
                  <a:cxn ang="0">
                    <a:pos x="connsiteX1784" y="connsiteY1784"/>
                  </a:cxn>
                  <a:cxn ang="0">
                    <a:pos x="connsiteX1785" y="connsiteY1785"/>
                  </a:cxn>
                  <a:cxn ang="0">
                    <a:pos x="connsiteX1786" y="connsiteY1786"/>
                  </a:cxn>
                  <a:cxn ang="0">
                    <a:pos x="connsiteX1787" y="connsiteY1787"/>
                  </a:cxn>
                  <a:cxn ang="0">
                    <a:pos x="connsiteX1788" y="connsiteY1788"/>
                  </a:cxn>
                  <a:cxn ang="0">
                    <a:pos x="connsiteX1789" y="connsiteY1789"/>
                  </a:cxn>
                  <a:cxn ang="0">
                    <a:pos x="connsiteX1790" y="connsiteY1790"/>
                  </a:cxn>
                  <a:cxn ang="0">
                    <a:pos x="connsiteX1791" y="connsiteY1791"/>
                  </a:cxn>
                  <a:cxn ang="0">
                    <a:pos x="connsiteX1792" y="connsiteY1792"/>
                  </a:cxn>
                  <a:cxn ang="0">
                    <a:pos x="connsiteX1793" y="connsiteY1793"/>
                  </a:cxn>
                  <a:cxn ang="0">
                    <a:pos x="connsiteX1794" y="connsiteY1794"/>
                  </a:cxn>
                  <a:cxn ang="0">
                    <a:pos x="connsiteX1795" y="connsiteY1795"/>
                  </a:cxn>
                  <a:cxn ang="0">
                    <a:pos x="connsiteX1796" y="connsiteY1796"/>
                  </a:cxn>
                  <a:cxn ang="0">
                    <a:pos x="connsiteX1797" y="connsiteY1797"/>
                  </a:cxn>
                  <a:cxn ang="0">
                    <a:pos x="connsiteX1798" y="connsiteY1798"/>
                  </a:cxn>
                  <a:cxn ang="0">
                    <a:pos x="connsiteX1799" y="connsiteY1799"/>
                  </a:cxn>
                  <a:cxn ang="0">
                    <a:pos x="connsiteX1800" y="connsiteY1800"/>
                  </a:cxn>
                  <a:cxn ang="0">
                    <a:pos x="connsiteX1801" y="connsiteY1801"/>
                  </a:cxn>
                  <a:cxn ang="0">
                    <a:pos x="connsiteX1802" y="connsiteY1802"/>
                  </a:cxn>
                  <a:cxn ang="0">
                    <a:pos x="connsiteX1803" y="connsiteY1803"/>
                  </a:cxn>
                  <a:cxn ang="0">
                    <a:pos x="connsiteX1804" y="connsiteY1804"/>
                  </a:cxn>
                  <a:cxn ang="0">
                    <a:pos x="connsiteX1805" y="connsiteY1805"/>
                  </a:cxn>
                  <a:cxn ang="0">
                    <a:pos x="connsiteX1806" y="connsiteY1806"/>
                  </a:cxn>
                  <a:cxn ang="0">
                    <a:pos x="connsiteX1807" y="connsiteY1807"/>
                  </a:cxn>
                  <a:cxn ang="0">
                    <a:pos x="connsiteX1808" y="connsiteY1808"/>
                  </a:cxn>
                  <a:cxn ang="0">
                    <a:pos x="connsiteX1809" y="connsiteY1809"/>
                  </a:cxn>
                  <a:cxn ang="0">
                    <a:pos x="connsiteX1810" y="connsiteY1810"/>
                  </a:cxn>
                  <a:cxn ang="0">
                    <a:pos x="connsiteX1811" y="connsiteY1811"/>
                  </a:cxn>
                  <a:cxn ang="0">
                    <a:pos x="connsiteX1812" y="connsiteY1812"/>
                  </a:cxn>
                  <a:cxn ang="0">
                    <a:pos x="connsiteX1813" y="connsiteY1813"/>
                  </a:cxn>
                  <a:cxn ang="0">
                    <a:pos x="connsiteX1814" y="connsiteY1814"/>
                  </a:cxn>
                  <a:cxn ang="0">
                    <a:pos x="connsiteX1815" y="connsiteY1815"/>
                  </a:cxn>
                  <a:cxn ang="0">
                    <a:pos x="connsiteX1816" y="connsiteY1816"/>
                  </a:cxn>
                  <a:cxn ang="0">
                    <a:pos x="connsiteX1817" y="connsiteY1817"/>
                  </a:cxn>
                  <a:cxn ang="0">
                    <a:pos x="connsiteX1818" y="connsiteY1818"/>
                  </a:cxn>
                  <a:cxn ang="0">
                    <a:pos x="connsiteX1819" y="connsiteY1819"/>
                  </a:cxn>
                  <a:cxn ang="0">
                    <a:pos x="connsiteX1820" y="connsiteY1820"/>
                  </a:cxn>
                  <a:cxn ang="0">
                    <a:pos x="connsiteX1821" y="connsiteY1821"/>
                  </a:cxn>
                  <a:cxn ang="0">
                    <a:pos x="connsiteX1822" y="connsiteY1822"/>
                  </a:cxn>
                  <a:cxn ang="0">
                    <a:pos x="connsiteX1823" y="connsiteY1823"/>
                  </a:cxn>
                  <a:cxn ang="0">
                    <a:pos x="connsiteX1824" y="connsiteY1824"/>
                  </a:cxn>
                  <a:cxn ang="0">
                    <a:pos x="connsiteX1825" y="connsiteY1825"/>
                  </a:cxn>
                  <a:cxn ang="0">
                    <a:pos x="connsiteX1826" y="connsiteY1826"/>
                  </a:cxn>
                  <a:cxn ang="0">
                    <a:pos x="connsiteX1827" y="connsiteY1827"/>
                  </a:cxn>
                  <a:cxn ang="0">
                    <a:pos x="connsiteX1828" y="connsiteY1828"/>
                  </a:cxn>
                  <a:cxn ang="0">
                    <a:pos x="connsiteX1829" y="connsiteY1829"/>
                  </a:cxn>
                  <a:cxn ang="0">
                    <a:pos x="connsiteX1830" y="connsiteY1830"/>
                  </a:cxn>
                  <a:cxn ang="0">
                    <a:pos x="connsiteX1831" y="connsiteY1831"/>
                  </a:cxn>
                  <a:cxn ang="0">
                    <a:pos x="connsiteX1832" y="connsiteY1832"/>
                  </a:cxn>
                  <a:cxn ang="0">
                    <a:pos x="connsiteX1833" y="connsiteY1833"/>
                  </a:cxn>
                  <a:cxn ang="0">
                    <a:pos x="connsiteX1834" y="connsiteY1834"/>
                  </a:cxn>
                  <a:cxn ang="0">
                    <a:pos x="connsiteX1835" y="connsiteY1835"/>
                  </a:cxn>
                  <a:cxn ang="0">
                    <a:pos x="connsiteX1836" y="connsiteY1836"/>
                  </a:cxn>
                  <a:cxn ang="0">
                    <a:pos x="connsiteX1837" y="connsiteY1837"/>
                  </a:cxn>
                  <a:cxn ang="0">
                    <a:pos x="connsiteX1838" y="connsiteY1838"/>
                  </a:cxn>
                  <a:cxn ang="0">
                    <a:pos x="connsiteX1839" y="connsiteY1839"/>
                  </a:cxn>
                  <a:cxn ang="0">
                    <a:pos x="connsiteX1840" y="connsiteY1840"/>
                  </a:cxn>
                  <a:cxn ang="0">
                    <a:pos x="connsiteX1841" y="connsiteY1841"/>
                  </a:cxn>
                  <a:cxn ang="0">
                    <a:pos x="connsiteX1842" y="connsiteY1842"/>
                  </a:cxn>
                  <a:cxn ang="0">
                    <a:pos x="connsiteX1843" y="connsiteY1843"/>
                  </a:cxn>
                  <a:cxn ang="0">
                    <a:pos x="connsiteX1844" y="connsiteY1844"/>
                  </a:cxn>
                  <a:cxn ang="0">
                    <a:pos x="connsiteX1845" y="connsiteY1845"/>
                  </a:cxn>
                  <a:cxn ang="0">
                    <a:pos x="connsiteX1846" y="connsiteY1846"/>
                  </a:cxn>
                  <a:cxn ang="0">
                    <a:pos x="connsiteX1847" y="connsiteY1847"/>
                  </a:cxn>
                  <a:cxn ang="0">
                    <a:pos x="connsiteX1848" y="connsiteY1848"/>
                  </a:cxn>
                  <a:cxn ang="0">
                    <a:pos x="connsiteX1849" y="connsiteY1849"/>
                  </a:cxn>
                  <a:cxn ang="0">
                    <a:pos x="connsiteX1850" y="connsiteY1850"/>
                  </a:cxn>
                  <a:cxn ang="0">
                    <a:pos x="connsiteX1851" y="connsiteY1851"/>
                  </a:cxn>
                  <a:cxn ang="0">
                    <a:pos x="connsiteX1852" y="connsiteY1852"/>
                  </a:cxn>
                  <a:cxn ang="0">
                    <a:pos x="connsiteX1853" y="connsiteY1853"/>
                  </a:cxn>
                  <a:cxn ang="0">
                    <a:pos x="connsiteX1854" y="connsiteY1854"/>
                  </a:cxn>
                  <a:cxn ang="0">
                    <a:pos x="connsiteX1855" y="connsiteY1855"/>
                  </a:cxn>
                  <a:cxn ang="0">
                    <a:pos x="connsiteX1856" y="connsiteY1856"/>
                  </a:cxn>
                  <a:cxn ang="0">
                    <a:pos x="connsiteX1857" y="connsiteY1857"/>
                  </a:cxn>
                  <a:cxn ang="0">
                    <a:pos x="connsiteX1858" y="connsiteY1858"/>
                  </a:cxn>
                  <a:cxn ang="0">
                    <a:pos x="connsiteX1859" y="connsiteY1859"/>
                  </a:cxn>
                  <a:cxn ang="0">
                    <a:pos x="connsiteX1860" y="connsiteY1860"/>
                  </a:cxn>
                  <a:cxn ang="0">
                    <a:pos x="connsiteX1861" y="connsiteY1861"/>
                  </a:cxn>
                  <a:cxn ang="0">
                    <a:pos x="connsiteX1862" y="connsiteY1862"/>
                  </a:cxn>
                  <a:cxn ang="0">
                    <a:pos x="connsiteX1863" y="connsiteY1863"/>
                  </a:cxn>
                  <a:cxn ang="0">
                    <a:pos x="connsiteX1864" y="connsiteY1864"/>
                  </a:cxn>
                  <a:cxn ang="0">
                    <a:pos x="connsiteX1865" y="connsiteY1865"/>
                  </a:cxn>
                  <a:cxn ang="0">
                    <a:pos x="connsiteX1866" y="connsiteY1866"/>
                  </a:cxn>
                  <a:cxn ang="0">
                    <a:pos x="connsiteX1867" y="connsiteY1867"/>
                  </a:cxn>
                  <a:cxn ang="0">
                    <a:pos x="connsiteX1868" y="connsiteY1868"/>
                  </a:cxn>
                  <a:cxn ang="0">
                    <a:pos x="connsiteX1869" y="connsiteY1869"/>
                  </a:cxn>
                  <a:cxn ang="0">
                    <a:pos x="connsiteX1870" y="connsiteY1870"/>
                  </a:cxn>
                  <a:cxn ang="0">
                    <a:pos x="connsiteX1871" y="connsiteY1871"/>
                  </a:cxn>
                  <a:cxn ang="0">
                    <a:pos x="connsiteX1872" y="connsiteY1872"/>
                  </a:cxn>
                  <a:cxn ang="0">
                    <a:pos x="connsiteX1873" y="connsiteY1873"/>
                  </a:cxn>
                  <a:cxn ang="0">
                    <a:pos x="connsiteX1874" y="connsiteY1874"/>
                  </a:cxn>
                  <a:cxn ang="0">
                    <a:pos x="connsiteX1875" y="connsiteY1875"/>
                  </a:cxn>
                  <a:cxn ang="0">
                    <a:pos x="connsiteX1876" y="connsiteY1876"/>
                  </a:cxn>
                  <a:cxn ang="0">
                    <a:pos x="connsiteX1877" y="connsiteY1877"/>
                  </a:cxn>
                  <a:cxn ang="0">
                    <a:pos x="connsiteX1878" y="connsiteY1878"/>
                  </a:cxn>
                  <a:cxn ang="0">
                    <a:pos x="connsiteX1879" y="connsiteY1879"/>
                  </a:cxn>
                  <a:cxn ang="0">
                    <a:pos x="connsiteX1880" y="connsiteY1880"/>
                  </a:cxn>
                  <a:cxn ang="0">
                    <a:pos x="connsiteX1881" y="connsiteY1881"/>
                  </a:cxn>
                  <a:cxn ang="0">
                    <a:pos x="connsiteX1882" y="connsiteY1882"/>
                  </a:cxn>
                  <a:cxn ang="0">
                    <a:pos x="connsiteX1883" y="connsiteY1883"/>
                  </a:cxn>
                  <a:cxn ang="0">
                    <a:pos x="connsiteX1884" y="connsiteY1884"/>
                  </a:cxn>
                  <a:cxn ang="0">
                    <a:pos x="connsiteX1885" y="connsiteY1885"/>
                  </a:cxn>
                  <a:cxn ang="0">
                    <a:pos x="connsiteX1886" y="connsiteY1886"/>
                  </a:cxn>
                  <a:cxn ang="0">
                    <a:pos x="connsiteX1887" y="connsiteY1887"/>
                  </a:cxn>
                  <a:cxn ang="0">
                    <a:pos x="connsiteX1888" y="connsiteY1888"/>
                  </a:cxn>
                  <a:cxn ang="0">
                    <a:pos x="connsiteX1889" y="connsiteY1889"/>
                  </a:cxn>
                  <a:cxn ang="0">
                    <a:pos x="connsiteX1890" y="connsiteY1890"/>
                  </a:cxn>
                  <a:cxn ang="0">
                    <a:pos x="connsiteX1891" y="connsiteY1891"/>
                  </a:cxn>
                  <a:cxn ang="0">
                    <a:pos x="connsiteX1892" y="connsiteY1892"/>
                  </a:cxn>
                  <a:cxn ang="0">
                    <a:pos x="connsiteX1893" y="connsiteY1893"/>
                  </a:cxn>
                  <a:cxn ang="0">
                    <a:pos x="connsiteX1894" y="connsiteY1894"/>
                  </a:cxn>
                  <a:cxn ang="0">
                    <a:pos x="connsiteX1895" y="connsiteY1895"/>
                  </a:cxn>
                  <a:cxn ang="0">
                    <a:pos x="connsiteX1896" y="connsiteY1896"/>
                  </a:cxn>
                  <a:cxn ang="0">
                    <a:pos x="connsiteX1897" y="connsiteY1897"/>
                  </a:cxn>
                  <a:cxn ang="0">
                    <a:pos x="connsiteX1898" y="connsiteY1898"/>
                  </a:cxn>
                  <a:cxn ang="0">
                    <a:pos x="connsiteX1899" y="connsiteY1899"/>
                  </a:cxn>
                  <a:cxn ang="0">
                    <a:pos x="connsiteX1900" y="connsiteY1900"/>
                  </a:cxn>
                  <a:cxn ang="0">
                    <a:pos x="connsiteX1901" y="connsiteY1901"/>
                  </a:cxn>
                  <a:cxn ang="0">
                    <a:pos x="connsiteX1902" y="connsiteY1902"/>
                  </a:cxn>
                  <a:cxn ang="0">
                    <a:pos x="connsiteX1903" y="connsiteY1903"/>
                  </a:cxn>
                  <a:cxn ang="0">
                    <a:pos x="connsiteX1904" y="connsiteY1904"/>
                  </a:cxn>
                  <a:cxn ang="0">
                    <a:pos x="connsiteX1905" y="connsiteY1905"/>
                  </a:cxn>
                  <a:cxn ang="0">
                    <a:pos x="connsiteX1906" y="connsiteY1906"/>
                  </a:cxn>
                  <a:cxn ang="0">
                    <a:pos x="connsiteX1907" y="connsiteY1907"/>
                  </a:cxn>
                  <a:cxn ang="0">
                    <a:pos x="connsiteX1908" y="connsiteY1908"/>
                  </a:cxn>
                  <a:cxn ang="0">
                    <a:pos x="connsiteX1909" y="connsiteY1909"/>
                  </a:cxn>
                  <a:cxn ang="0">
                    <a:pos x="connsiteX1910" y="connsiteY1910"/>
                  </a:cxn>
                  <a:cxn ang="0">
                    <a:pos x="connsiteX1911" y="connsiteY1911"/>
                  </a:cxn>
                  <a:cxn ang="0">
                    <a:pos x="connsiteX1912" y="connsiteY1912"/>
                  </a:cxn>
                  <a:cxn ang="0">
                    <a:pos x="connsiteX1913" y="connsiteY1913"/>
                  </a:cxn>
                  <a:cxn ang="0">
                    <a:pos x="connsiteX1914" y="connsiteY1914"/>
                  </a:cxn>
                  <a:cxn ang="0">
                    <a:pos x="connsiteX1915" y="connsiteY1915"/>
                  </a:cxn>
                  <a:cxn ang="0">
                    <a:pos x="connsiteX1916" y="connsiteY1916"/>
                  </a:cxn>
                  <a:cxn ang="0">
                    <a:pos x="connsiteX1917" y="connsiteY1917"/>
                  </a:cxn>
                  <a:cxn ang="0">
                    <a:pos x="connsiteX1918" y="connsiteY1918"/>
                  </a:cxn>
                  <a:cxn ang="0">
                    <a:pos x="connsiteX1919" y="connsiteY1919"/>
                  </a:cxn>
                  <a:cxn ang="0">
                    <a:pos x="connsiteX1920" y="connsiteY1920"/>
                  </a:cxn>
                  <a:cxn ang="0">
                    <a:pos x="connsiteX1921" y="connsiteY1921"/>
                  </a:cxn>
                  <a:cxn ang="0">
                    <a:pos x="connsiteX1922" y="connsiteY1922"/>
                  </a:cxn>
                  <a:cxn ang="0">
                    <a:pos x="connsiteX1923" y="connsiteY1923"/>
                  </a:cxn>
                  <a:cxn ang="0">
                    <a:pos x="connsiteX1924" y="connsiteY1924"/>
                  </a:cxn>
                  <a:cxn ang="0">
                    <a:pos x="connsiteX1925" y="connsiteY1925"/>
                  </a:cxn>
                  <a:cxn ang="0">
                    <a:pos x="connsiteX1926" y="connsiteY1926"/>
                  </a:cxn>
                  <a:cxn ang="0">
                    <a:pos x="connsiteX1927" y="connsiteY1927"/>
                  </a:cxn>
                  <a:cxn ang="0">
                    <a:pos x="connsiteX1928" y="connsiteY1928"/>
                  </a:cxn>
                  <a:cxn ang="0">
                    <a:pos x="connsiteX1929" y="connsiteY1929"/>
                  </a:cxn>
                  <a:cxn ang="0">
                    <a:pos x="connsiteX1930" y="connsiteY1930"/>
                  </a:cxn>
                  <a:cxn ang="0">
                    <a:pos x="connsiteX1931" y="connsiteY1931"/>
                  </a:cxn>
                  <a:cxn ang="0">
                    <a:pos x="connsiteX1932" y="connsiteY1932"/>
                  </a:cxn>
                  <a:cxn ang="0">
                    <a:pos x="connsiteX1933" y="connsiteY1933"/>
                  </a:cxn>
                  <a:cxn ang="0">
                    <a:pos x="connsiteX1934" y="connsiteY1934"/>
                  </a:cxn>
                  <a:cxn ang="0">
                    <a:pos x="connsiteX1935" y="connsiteY1935"/>
                  </a:cxn>
                  <a:cxn ang="0">
                    <a:pos x="connsiteX1936" y="connsiteY1936"/>
                  </a:cxn>
                  <a:cxn ang="0">
                    <a:pos x="connsiteX1937" y="connsiteY1937"/>
                  </a:cxn>
                  <a:cxn ang="0">
                    <a:pos x="connsiteX1938" y="connsiteY1938"/>
                  </a:cxn>
                  <a:cxn ang="0">
                    <a:pos x="connsiteX1939" y="connsiteY1939"/>
                  </a:cxn>
                  <a:cxn ang="0">
                    <a:pos x="connsiteX1940" y="connsiteY1940"/>
                  </a:cxn>
                  <a:cxn ang="0">
                    <a:pos x="connsiteX1941" y="connsiteY1941"/>
                  </a:cxn>
                  <a:cxn ang="0">
                    <a:pos x="connsiteX1942" y="connsiteY1942"/>
                  </a:cxn>
                  <a:cxn ang="0">
                    <a:pos x="connsiteX1943" y="connsiteY1943"/>
                  </a:cxn>
                  <a:cxn ang="0">
                    <a:pos x="connsiteX1944" y="connsiteY1944"/>
                  </a:cxn>
                  <a:cxn ang="0">
                    <a:pos x="connsiteX1945" y="connsiteY1945"/>
                  </a:cxn>
                  <a:cxn ang="0">
                    <a:pos x="connsiteX1946" y="connsiteY1946"/>
                  </a:cxn>
                  <a:cxn ang="0">
                    <a:pos x="connsiteX1947" y="connsiteY1947"/>
                  </a:cxn>
                  <a:cxn ang="0">
                    <a:pos x="connsiteX1948" y="connsiteY1948"/>
                  </a:cxn>
                  <a:cxn ang="0">
                    <a:pos x="connsiteX1949" y="connsiteY1949"/>
                  </a:cxn>
                  <a:cxn ang="0">
                    <a:pos x="connsiteX1950" y="connsiteY1950"/>
                  </a:cxn>
                  <a:cxn ang="0">
                    <a:pos x="connsiteX1951" y="connsiteY1951"/>
                  </a:cxn>
                  <a:cxn ang="0">
                    <a:pos x="connsiteX1952" y="connsiteY1952"/>
                  </a:cxn>
                  <a:cxn ang="0">
                    <a:pos x="connsiteX1953" y="connsiteY1953"/>
                  </a:cxn>
                  <a:cxn ang="0">
                    <a:pos x="connsiteX1954" y="connsiteY1954"/>
                  </a:cxn>
                  <a:cxn ang="0">
                    <a:pos x="connsiteX1955" y="connsiteY1955"/>
                  </a:cxn>
                  <a:cxn ang="0">
                    <a:pos x="connsiteX1956" y="connsiteY1956"/>
                  </a:cxn>
                  <a:cxn ang="0">
                    <a:pos x="connsiteX1957" y="connsiteY1957"/>
                  </a:cxn>
                  <a:cxn ang="0">
                    <a:pos x="connsiteX1958" y="connsiteY1958"/>
                  </a:cxn>
                  <a:cxn ang="0">
                    <a:pos x="connsiteX1959" y="connsiteY1959"/>
                  </a:cxn>
                  <a:cxn ang="0">
                    <a:pos x="connsiteX1960" y="connsiteY1960"/>
                  </a:cxn>
                  <a:cxn ang="0">
                    <a:pos x="connsiteX1961" y="connsiteY1961"/>
                  </a:cxn>
                  <a:cxn ang="0">
                    <a:pos x="connsiteX1962" y="connsiteY1962"/>
                  </a:cxn>
                  <a:cxn ang="0">
                    <a:pos x="connsiteX1963" y="connsiteY1963"/>
                  </a:cxn>
                  <a:cxn ang="0">
                    <a:pos x="connsiteX1964" y="connsiteY1964"/>
                  </a:cxn>
                  <a:cxn ang="0">
                    <a:pos x="connsiteX1965" y="connsiteY1965"/>
                  </a:cxn>
                  <a:cxn ang="0">
                    <a:pos x="connsiteX1966" y="connsiteY1966"/>
                  </a:cxn>
                  <a:cxn ang="0">
                    <a:pos x="connsiteX1967" y="connsiteY1967"/>
                  </a:cxn>
                  <a:cxn ang="0">
                    <a:pos x="connsiteX1968" y="connsiteY1968"/>
                  </a:cxn>
                  <a:cxn ang="0">
                    <a:pos x="connsiteX1969" y="connsiteY1969"/>
                  </a:cxn>
                  <a:cxn ang="0">
                    <a:pos x="connsiteX1970" y="connsiteY1970"/>
                  </a:cxn>
                  <a:cxn ang="0">
                    <a:pos x="connsiteX1971" y="connsiteY1971"/>
                  </a:cxn>
                  <a:cxn ang="0">
                    <a:pos x="connsiteX1972" y="connsiteY1972"/>
                  </a:cxn>
                  <a:cxn ang="0">
                    <a:pos x="connsiteX1973" y="connsiteY1973"/>
                  </a:cxn>
                  <a:cxn ang="0">
                    <a:pos x="connsiteX1974" y="connsiteY1974"/>
                  </a:cxn>
                  <a:cxn ang="0">
                    <a:pos x="connsiteX1975" y="connsiteY1975"/>
                  </a:cxn>
                  <a:cxn ang="0">
                    <a:pos x="connsiteX1976" y="connsiteY1976"/>
                  </a:cxn>
                  <a:cxn ang="0">
                    <a:pos x="connsiteX1977" y="connsiteY1977"/>
                  </a:cxn>
                  <a:cxn ang="0">
                    <a:pos x="connsiteX1978" y="connsiteY1978"/>
                  </a:cxn>
                  <a:cxn ang="0">
                    <a:pos x="connsiteX1979" y="connsiteY1979"/>
                  </a:cxn>
                  <a:cxn ang="0">
                    <a:pos x="connsiteX1980" y="connsiteY1980"/>
                  </a:cxn>
                  <a:cxn ang="0">
                    <a:pos x="connsiteX1981" y="connsiteY1981"/>
                  </a:cxn>
                  <a:cxn ang="0">
                    <a:pos x="connsiteX1982" y="connsiteY1982"/>
                  </a:cxn>
                  <a:cxn ang="0">
                    <a:pos x="connsiteX1983" y="connsiteY1983"/>
                  </a:cxn>
                  <a:cxn ang="0">
                    <a:pos x="connsiteX1984" y="connsiteY1984"/>
                  </a:cxn>
                  <a:cxn ang="0">
                    <a:pos x="connsiteX1985" y="connsiteY1985"/>
                  </a:cxn>
                  <a:cxn ang="0">
                    <a:pos x="connsiteX1986" y="connsiteY1986"/>
                  </a:cxn>
                  <a:cxn ang="0">
                    <a:pos x="connsiteX1987" y="connsiteY1987"/>
                  </a:cxn>
                  <a:cxn ang="0">
                    <a:pos x="connsiteX1988" y="connsiteY1988"/>
                  </a:cxn>
                  <a:cxn ang="0">
                    <a:pos x="connsiteX1989" y="connsiteY1989"/>
                  </a:cxn>
                  <a:cxn ang="0">
                    <a:pos x="connsiteX1990" y="connsiteY1990"/>
                  </a:cxn>
                  <a:cxn ang="0">
                    <a:pos x="connsiteX1991" y="connsiteY1991"/>
                  </a:cxn>
                  <a:cxn ang="0">
                    <a:pos x="connsiteX1992" y="connsiteY1992"/>
                  </a:cxn>
                  <a:cxn ang="0">
                    <a:pos x="connsiteX1993" y="connsiteY1993"/>
                  </a:cxn>
                  <a:cxn ang="0">
                    <a:pos x="connsiteX1994" y="connsiteY1994"/>
                  </a:cxn>
                  <a:cxn ang="0">
                    <a:pos x="connsiteX1995" y="connsiteY1995"/>
                  </a:cxn>
                  <a:cxn ang="0">
                    <a:pos x="connsiteX1996" y="connsiteY1996"/>
                  </a:cxn>
                  <a:cxn ang="0">
                    <a:pos x="connsiteX1997" y="connsiteY1997"/>
                  </a:cxn>
                  <a:cxn ang="0">
                    <a:pos x="connsiteX1998" y="connsiteY1998"/>
                  </a:cxn>
                  <a:cxn ang="0">
                    <a:pos x="connsiteX1999" y="connsiteY1999"/>
                  </a:cxn>
                  <a:cxn ang="0">
                    <a:pos x="connsiteX2000" y="connsiteY2000"/>
                  </a:cxn>
                  <a:cxn ang="0">
                    <a:pos x="connsiteX2001" y="connsiteY2001"/>
                  </a:cxn>
                  <a:cxn ang="0">
                    <a:pos x="connsiteX2002" y="connsiteY2002"/>
                  </a:cxn>
                  <a:cxn ang="0">
                    <a:pos x="connsiteX2003" y="connsiteY2003"/>
                  </a:cxn>
                  <a:cxn ang="0">
                    <a:pos x="connsiteX2004" y="connsiteY2004"/>
                  </a:cxn>
                  <a:cxn ang="0">
                    <a:pos x="connsiteX2005" y="connsiteY2005"/>
                  </a:cxn>
                  <a:cxn ang="0">
                    <a:pos x="connsiteX2006" y="connsiteY2006"/>
                  </a:cxn>
                  <a:cxn ang="0">
                    <a:pos x="connsiteX2007" y="connsiteY2007"/>
                  </a:cxn>
                  <a:cxn ang="0">
                    <a:pos x="connsiteX2008" y="connsiteY2008"/>
                  </a:cxn>
                  <a:cxn ang="0">
                    <a:pos x="connsiteX2009" y="connsiteY2009"/>
                  </a:cxn>
                  <a:cxn ang="0">
                    <a:pos x="connsiteX2010" y="connsiteY2010"/>
                  </a:cxn>
                  <a:cxn ang="0">
                    <a:pos x="connsiteX2011" y="connsiteY2011"/>
                  </a:cxn>
                  <a:cxn ang="0">
                    <a:pos x="connsiteX2012" y="connsiteY2012"/>
                  </a:cxn>
                  <a:cxn ang="0">
                    <a:pos x="connsiteX2013" y="connsiteY2013"/>
                  </a:cxn>
                  <a:cxn ang="0">
                    <a:pos x="connsiteX2014" y="connsiteY2014"/>
                  </a:cxn>
                  <a:cxn ang="0">
                    <a:pos x="connsiteX2015" y="connsiteY2015"/>
                  </a:cxn>
                  <a:cxn ang="0">
                    <a:pos x="connsiteX2016" y="connsiteY2016"/>
                  </a:cxn>
                  <a:cxn ang="0">
                    <a:pos x="connsiteX2017" y="connsiteY2017"/>
                  </a:cxn>
                  <a:cxn ang="0">
                    <a:pos x="connsiteX2018" y="connsiteY2018"/>
                  </a:cxn>
                  <a:cxn ang="0">
                    <a:pos x="connsiteX2019" y="connsiteY2019"/>
                  </a:cxn>
                  <a:cxn ang="0">
                    <a:pos x="connsiteX2020" y="connsiteY2020"/>
                  </a:cxn>
                  <a:cxn ang="0">
                    <a:pos x="connsiteX2021" y="connsiteY2021"/>
                  </a:cxn>
                  <a:cxn ang="0">
                    <a:pos x="connsiteX2022" y="connsiteY2022"/>
                  </a:cxn>
                  <a:cxn ang="0">
                    <a:pos x="connsiteX2023" y="connsiteY2023"/>
                  </a:cxn>
                  <a:cxn ang="0">
                    <a:pos x="connsiteX2024" y="connsiteY2024"/>
                  </a:cxn>
                  <a:cxn ang="0">
                    <a:pos x="connsiteX2025" y="connsiteY2025"/>
                  </a:cxn>
                  <a:cxn ang="0">
                    <a:pos x="connsiteX2026" y="connsiteY2026"/>
                  </a:cxn>
                  <a:cxn ang="0">
                    <a:pos x="connsiteX2027" y="connsiteY2027"/>
                  </a:cxn>
                  <a:cxn ang="0">
                    <a:pos x="connsiteX2028" y="connsiteY2028"/>
                  </a:cxn>
                  <a:cxn ang="0">
                    <a:pos x="connsiteX2029" y="connsiteY2029"/>
                  </a:cxn>
                  <a:cxn ang="0">
                    <a:pos x="connsiteX2030" y="connsiteY2030"/>
                  </a:cxn>
                  <a:cxn ang="0">
                    <a:pos x="connsiteX2031" y="connsiteY2031"/>
                  </a:cxn>
                  <a:cxn ang="0">
                    <a:pos x="connsiteX2032" y="connsiteY2032"/>
                  </a:cxn>
                  <a:cxn ang="0">
                    <a:pos x="connsiteX2033" y="connsiteY2033"/>
                  </a:cxn>
                  <a:cxn ang="0">
                    <a:pos x="connsiteX2034" y="connsiteY2034"/>
                  </a:cxn>
                  <a:cxn ang="0">
                    <a:pos x="connsiteX2035" y="connsiteY2035"/>
                  </a:cxn>
                  <a:cxn ang="0">
                    <a:pos x="connsiteX2036" y="connsiteY2036"/>
                  </a:cxn>
                  <a:cxn ang="0">
                    <a:pos x="connsiteX2037" y="connsiteY2037"/>
                  </a:cxn>
                  <a:cxn ang="0">
                    <a:pos x="connsiteX2038" y="connsiteY2038"/>
                  </a:cxn>
                  <a:cxn ang="0">
                    <a:pos x="connsiteX2039" y="connsiteY2039"/>
                  </a:cxn>
                  <a:cxn ang="0">
                    <a:pos x="connsiteX2040" y="connsiteY2040"/>
                  </a:cxn>
                  <a:cxn ang="0">
                    <a:pos x="connsiteX2041" y="connsiteY2041"/>
                  </a:cxn>
                  <a:cxn ang="0">
                    <a:pos x="connsiteX2042" y="connsiteY2042"/>
                  </a:cxn>
                  <a:cxn ang="0">
                    <a:pos x="connsiteX2043" y="connsiteY2043"/>
                  </a:cxn>
                  <a:cxn ang="0">
                    <a:pos x="connsiteX2044" y="connsiteY2044"/>
                  </a:cxn>
                  <a:cxn ang="0">
                    <a:pos x="connsiteX2045" y="connsiteY2045"/>
                  </a:cxn>
                  <a:cxn ang="0">
                    <a:pos x="connsiteX2046" y="connsiteY2046"/>
                  </a:cxn>
                  <a:cxn ang="0">
                    <a:pos x="connsiteX2047" y="connsiteY2047"/>
                  </a:cxn>
                  <a:cxn ang="0">
                    <a:pos x="connsiteX2048" y="connsiteY2048"/>
                  </a:cxn>
                  <a:cxn ang="0">
                    <a:pos x="connsiteX2049" y="connsiteY2049"/>
                  </a:cxn>
                  <a:cxn ang="0">
                    <a:pos x="connsiteX2050" y="connsiteY2050"/>
                  </a:cxn>
                  <a:cxn ang="0">
                    <a:pos x="connsiteX2051" y="connsiteY2051"/>
                  </a:cxn>
                  <a:cxn ang="0">
                    <a:pos x="connsiteX2052" y="connsiteY2052"/>
                  </a:cxn>
                  <a:cxn ang="0">
                    <a:pos x="connsiteX2053" y="connsiteY2053"/>
                  </a:cxn>
                  <a:cxn ang="0">
                    <a:pos x="connsiteX2054" y="connsiteY2054"/>
                  </a:cxn>
                  <a:cxn ang="0">
                    <a:pos x="connsiteX2055" y="connsiteY2055"/>
                  </a:cxn>
                  <a:cxn ang="0">
                    <a:pos x="connsiteX2056" y="connsiteY2056"/>
                  </a:cxn>
                  <a:cxn ang="0">
                    <a:pos x="connsiteX2057" y="connsiteY2057"/>
                  </a:cxn>
                  <a:cxn ang="0">
                    <a:pos x="connsiteX2058" y="connsiteY2058"/>
                  </a:cxn>
                  <a:cxn ang="0">
                    <a:pos x="connsiteX2059" y="connsiteY2059"/>
                  </a:cxn>
                  <a:cxn ang="0">
                    <a:pos x="connsiteX2060" y="connsiteY2060"/>
                  </a:cxn>
                  <a:cxn ang="0">
                    <a:pos x="connsiteX2061" y="connsiteY2061"/>
                  </a:cxn>
                  <a:cxn ang="0">
                    <a:pos x="connsiteX2062" y="connsiteY2062"/>
                  </a:cxn>
                  <a:cxn ang="0">
                    <a:pos x="connsiteX2063" y="connsiteY2063"/>
                  </a:cxn>
                  <a:cxn ang="0">
                    <a:pos x="connsiteX2064" y="connsiteY2064"/>
                  </a:cxn>
                  <a:cxn ang="0">
                    <a:pos x="connsiteX2065" y="connsiteY2065"/>
                  </a:cxn>
                  <a:cxn ang="0">
                    <a:pos x="connsiteX2066" y="connsiteY2066"/>
                  </a:cxn>
                  <a:cxn ang="0">
                    <a:pos x="connsiteX2067" y="connsiteY2067"/>
                  </a:cxn>
                  <a:cxn ang="0">
                    <a:pos x="connsiteX2068" y="connsiteY2068"/>
                  </a:cxn>
                  <a:cxn ang="0">
                    <a:pos x="connsiteX2069" y="connsiteY2069"/>
                  </a:cxn>
                  <a:cxn ang="0">
                    <a:pos x="connsiteX2070" y="connsiteY2070"/>
                  </a:cxn>
                  <a:cxn ang="0">
                    <a:pos x="connsiteX2071" y="connsiteY2071"/>
                  </a:cxn>
                  <a:cxn ang="0">
                    <a:pos x="connsiteX2072" y="connsiteY2072"/>
                  </a:cxn>
                  <a:cxn ang="0">
                    <a:pos x="connsiteX2073" y="connsiteY2073"/>
                  </a:cxn>
                  <a:cxn ang="0">
                    <a:pos x="connsiteX2074" y="connsiteY2074"/>
                  </a:cxn>
                  <a:cxn ang="0">
                    <a:pos x="connsiteX2075" y="connsiteY2075"/>
                  </a:cxn>
                  <a:cxn ang="0">
                    <a:pos x="connsiteX2076" y="connsiteY2076"/>
                  </a:cxn>
                  <a:cxn ang="0">
                    <a:pos x="connsiteX2077" y="connsiteY2077"/>
                  </a:cxn>
                  <a:cxn ang="0">
                    <a:pos x="connsiteX2078" y="connsiteY2078"/>
                  </a:cxn>
                  <a:cxn ang="0">
                    <a:pos x="connsiteX2079" y="connsiteY2079"/>
                  </a:cxn>
                  <a:cxn ang="0">
                    <a:pos x="connsiteX2080" y="connsiteY2080"/>
                  </a:cxn>
                  <a:cxn ang="0">
                    <a:pos x="connsiteX2081" y="connsiteY2081"/>
                  </a:cxn>
                  <a:cxn ang="0">
                    <a:pos x="connsiteX2082" y="connsiteY2082"/>
                  </a:cxn>
                  <a:cxn ang="0">
                    <a:pos x="connsiteX2083" y="connsiteY2083"/>
                  </a:cxn>
                  <a:cxn ang="0">
                    <a:pos x="connsiteX2084" y="connsiteY2084"/>
                  </a:cxn>
                  <a:cxn ang="0">
                    <a:pos x="connsiteX2085" y="connsiteY2085"/>
                  </a:cxn>
                  <a:cxn ang="0">
                    <a:pos x="connsiteX2086" y="connsiteY2086"/>
                  </a:cxn>
                  <a:cxn ang="0">
                    <a:pos x="connsiteX2087" y="connsiteY2087"/>
                  </a:cxn>
                  <a:cxn ang="0">
                    <a:pos x="connsiteX2088" y="connsiteY2088"/>
                  </a:cxn>
                  <a:cxn ang="0">
                    <a:pos x="connsiteX2089" y="connsiteY2089"/>
                  </a:cxn>
                  <a:cxn ang="0">
                    <a:pos x="connsiteX2090" y="connsiteY2090"/>
                  </a:cxn>
                  <a:cxn ang="0">
                    <a:pos x="connsiteX2091" y="connsiteY2091"/>
                  </a:cxn>
                  <a:cxn ang="0">
                    <a:pos x="connsiteX2092" y="connsiteY2092"/>
                  </a:cxn>
                  <a:cxn ang="0">
                    <a:pos x="connsiteX2093" y="connsiteY2093"/>
                  </a:cxn>
                  <a:cxn ang="0">
                    <a:pos x="connsiteX2094" y="connsiteY2094"/>
                  </a:cxn>
                  <a:cxn ang="0">
                    <a:pos x="connsiteX2095" y="connsiteY2095"/>
                  </a:cxn>
                  <a:cxn ang="0">
                    <a:pos x="connsiteX2096" y="connsiteY2096"/>
                  </a:cxn>
                  <a:cxn ang="0">
                    <a:pos x="connsiteX2097" y="connsiteY2097"/>
                  </a:cxn>
                  <a:cxn ang="0">
                    <a:pos x="connsiteX2098" y="connsiteY2098"/>
                  </a:cxn>
                  <a:cxn ang="0">
                    <a:pos x="connsiteX2099" y="connsiteY2099"/>
                  </a:cxn>
                  <a:cxn ang="0">
                    <a:pos x="connsiteX2100" y="connsiteY2100"/>
                  </a:cxn>
                  <a:cxn ang="0">
                    <a:pos x="connsiteX2101" y="connsiteY2101"/>
                  </a:cxn>
                  <a:cxn ang="0">
                    <a:pos x="connsiteX2102" y="connsiteY2102"/>
                  </a:cxn>
                  <a:cxn ang="0">
                    <a:pos x="connsiteX2103" y="connsiteY2103"/>
                  </a:cxn>
                  <a:cxn ang="0">
                    <a:pos x="connsiteX2104" y="connsiteY2104"/>
                  </a:cxn>
                  <a:cxn ang="0">
                    <a:pos x="connsiteX2105" y="connsiteY2105"/>
                  </a:cxn>
                  <a:cxn ang="0">
                    <a:pos x="connsiteX2106" y="connsiteY2106"/>
                  </a:cxn>
                  <a:cxn ang="0">
                    <a:pos x="connsiteX2107" y="connsiteY2107"/>
                  </a:cxn>
                  <a:cxn ang="0">
                    <a:pos x="connsiteX2108" y="connsiteY2108"/>
                  </a:cxn>
                  <a:cxn ang="0">
                    <a:pos x="connsiteX2109" y="connsiteY2109"/>
                  </a:cxn>
                  <a:cxn ang="0">
                    <a:pos x="connsiteX2110" y="connsiteY2110"/>
                  </a:cxn>
                  <a:cxn ang="0">
                    <a:pos x="connsiteX2111" y="connsiteY2111"/>
                  </a:cxn>
                  <a:cxn ang="0">
                    <a:pos x="connsiteX2112" y="connsiteY2112"/>
                  </a:cxn>
                  <a:cxn ang="0">
                    <a:pos x="connsiteX2113" y="connsiteY2113"/>
                  </a:cxn>
                  <a:cxn ang="0">
                    <a:pos x="connsiteX2114" y="connsiteY2114"/>
                  </a:cxn>
                  <a:cxn ang="0">
                    <a:pos x="connsiteX2115" y="connsiteY2115"/>
                  </a:cxn>
                  <a:cxn ang="0">
                    <a:pos x="connsiteX2116" y="connsiteY2116"/>
                  </a:cxn>
                  <a:cxn ang="0">
                    <a:pos x="connsiteX2117" y="connsiteY2117"/>
                  </a:cxn>
                  <a:cxn ang="0">
                    <a:pos x="connsiteX2118" y="connsiteY2118"/>
                  </a:cxn>
                  <a:cxn ang="0">
                    <a:pos x="connsiteX2119" y="connsiteY2119"/>
                  </a:cxn>
                  <a:cxn ang="0">
                    <a:pos x="connsiteX2120" y="connsiteY2120"/>
                  </a:cxn>
                  <a:cxn ang="0">
                    <a:pos x="connsiteX2121" y="connsiteY2121"/>
                  </a:cxn>
                  <a:cxn ang="0">
                    <a:pos x="connsiteX2122" y="connsiteY2122"/>
                  </a:cxn>
                  <a:cxn ang="0">
                    <a:pos x="connsiteX2123" y="connsiteY2123"/>
                  </a:cxn>
                  <a:cxn ang="0">
                    <a:pos x="connsiteX2124" y="connsiteY2124"/>
                  </a:cxn>
                  <a:cxn ang="0">
                    <a:pos x="connsiteX2125" y="connsiteY2125"/>
                  </a:cxn>
                  <a:cxn ang="0">
                    <a:pos x="connsiteX2126" y="connsiteY2126"/>
                  </a:cxn>
                  <a:cxn ang="0">
                    <a:pos x="connsiteX2127" y="connsiteY2127"/>
                  </a:cxn>
                  <a:cxn ang="0">
                    <a:pos x="connsiteX2128" y="connsiteY2128"/>
                  </a:cxn>
                  <a:cxn ang="0">
                    <a:pos x="connsiteX2129" y="connsiteY2129"/>
                  </a:cxn>
                  <a:cxn ang="0">
                    <a:pos x="connsiteX2130" y="connsiteY2130"/>
                  </a:cxn>
                  <a:cxn ang="0">
                    <a:pos x="connsiteX2131" y="connsiteY2131"/>
                  </a:cxn>
                  <a:cxn ang="0">
                    <a:pos x="connsiteX2132" y="connsiteY2132"/>
                  </a:cxn>
                  <a:cxn ang="0">
                    <a:pos x="connsiteX2133" y="connsiteY2133"/>
                  </a:cxn>
                  <a:cxn ang="0">
                    <a:pos x="connsiteX2134" y="connsiteY2134"/>
                  </a:cxn>
                  <a:cxn ang="0">
                    <a:pos x="connsiteX2135" y="connsiteY2135"/>
                  </a:cxn>
                  <a:cxn ang="0">
                    <a:pos x="connsiteX2136" y="connsiteY2136"/>
                  </a:cxn>
                  <a:cxn ang="0">
                    <a:pos x="connsiteX2137" y="connsiteY2137"/>
                  </a:cxn>
                  <a:cxn ang="0">
                    <a:pos x="connsiteX2138" y="connsiteY2138"/>
                  </a:cxn>
                  <a:cxn ang="0">
                    <a:pos x="connsiteX2139" y="connsiteY2139"/>
                  </a:cxn>
                  <a:cxn ang="0">
                    <a:pos x="connsiteX2140" y="connsiteY2140"/>
                  </a:cxn>
                  <a:cxn ang="0">
                    <a:pos x="connsiteX2141" y="connsiteY2141"/>
                  </a:cxn>
                  <a:cxn ang="0">
                    <a:pos x="connsiteX2142" y="connsiteY2142"/>
                  </a:cxn>
                  <a:cxn ang="0">
                    <a:pos x="connsiteX2143" y="connsiteY2143"/>
                  </a:cxn>
                  <a:cxn ang="0">
                    <a:pos x="connsiteX2144" y="connsiteY2144"/>
                  </a:cxn>
                  <a:cxn ang="0">
                    <a:pos x="connsiteX2145" y="connsiteY2145"/>
                  </a:cxn>
                  <a:cxn ang="0">
                    <a:pos x="connsiteX2146" y="connsiteY2146"/>
                  </a:cxn>
                  <a:cxn ang="0">
                    <a:pos x="connsiteX2147" y="connsiteY2147"/>
                  </a:cxn>
                  <a:cxn ang="0">
                    <a:pos x="connsiteX2148" y="connsiteY2148"/>
                  </a:cxn>
                  <a:cxn ang="0">
                    <a:pos x="connsiteX2149" y="connsiteY2149"/>
                  </a:cxn>
                  <a:cxn ang="0">
                    <a:pos x="connsiteX2150" y="connsiteY2150"/>
                  </a:cxn>
                  <a:cxn ang="0">
                    <a:pos x="connsiteX2151" y="connsiteY2151"/>
                  </a:cxn>
                  <a:cxn ang="0">
                    <a:pos x="connsiteX2152" y="connsiteY2152"/>
                  </a:cxn>
                  <a:cxn ang="0">
                    <a:pos x="connsiteX2153" y="connsiteY2153"/>
                  </a:cxn>
                  <a:cxn ang="0">
                    <a:pos x="connsiteX2154" y="connsiteY2154"/>
                  </a:cxn>
                  <a:cxn ang="0">
                    <a:pos x="connsiteX2155" y="connsiteY2155"/>
                  </a:cxn>
                  <a:cxn ang="0">
                    <a:pos x="connsiteX2156" y="connsiteY2156"/>
                  </a:cxn>
                  <a:cxn ang="0">
                    <a:pos x="connsiteX2157" y="connsiteY2157"/>
                  </a:cxn>
                  <a:cxn ang="0">
                    <a:pos x="connsiteX2158" y="connsiteY2158"/>
                  </a:cxn>
                  <a:cxn ang="0">
                    <a:pos x="connsiteX2159" y="connsiteY2159"/>
                  </a:cxn>
                  <a:cxn ang="0">
                    <a:pos x="connsiteX2160" y="connsiteY2160"/>
                  </a:cxn>
                  <a:cxn ang="0">
                    <a:pos x="connsiteX2161" y="connsiteY2161"/>
                  </a:cxn>
                  <a:cxn ang="0">
                    <a:pos x="connsiteX2162" y="connsiteY2162"/>
                  </a:cxn>
                  <a:cxn ang="0">
                    <a:pos x="connsiteX2163" y="connsiteY2163"/>
                  </a:cxn>
                  <a:cxn ang="0">
                    <a:pos x="connsiteX2164" y="connsiteY2164"/>
                  </a:cxn>
                  <a:cxn ang="0">
                    <a:pos x="connsiteX2165" y="connsiteY2165"/>
                  </a:cxn>
                  <a:cxn ang="0">
                    <a:pos x="connsiteX2166" y="connsiteY2166"/>
                  </a:cxn>
                  <a:cxn ang="0">
                    <a:pos x="connsiteX2167" y="connsiteY2167"/>
                  </a:cxn>
                  <a:cxn ang="0">
                    <a:pos x="connsiteX2168" y="connsiteY2168"/>
                  </a:cxn>
                  <a:cxn ang="0">
                    <a:pos x="connsiteX2169" y="connsiteY2169"/>
                  </a:cxn>
                  <a:cxn ang="0">
                    <a:pos x="connsiteX2170" y="connsiteY2170"/>
                  </a:cxn>
                  <a:cxn ang="0">
                    <a:pos x="connsiteX2171" y="connsiteY2171"/>
                  </a:cxn>
                  <a:cxn ang="0">
                    <a:pos x="connsiteX2172" y="connsiteY2172"/>
                  </a:cxn>
                  <a:cxn ang="0">
                    <a:pos x="connsiteX2173" y="connsiteY2173"/>
                  </a:cxn>
                  <a:cxn ang="0">
                    <a:pos x="connsiteX2174" y="connsiteY2174"/>
                  </a:cxn>
                  <a:cxn ang="0">
                    <a:pos x="connsiteX2175" y="connsiteY2175"/>
                  </a:cxn>
                  <a:cxn ang="0">
                    <a:pos x="connsiteX2176" y="connsiteY2176"/>
                  </a:cxn>
                  <a:cxn ang="0">
                    <a:pos x="connsiteX2177" y="connsiteY2177"/>
                  </a:cxn>
                  <a:cxn ang="0">
                    <a:pos x="connsiteX2178" y="connsiteY2178"/>
                  </a:cxn>
                  <a:cxn ang="0">
                    <a:pos x="connsiteX2179" y="connsiteY2179"/>
                  </a:cxn>
                  <a:cxn ang="0">
                    <a:pos x="connsiteX2180" y="connsiteY2180"/>
                  </a:cxn>
                  <a:cxn ang="0">
                    <a:pos x="connsiteX2181" y="connsiteY2181"/>
                  </a:cxn>
                  <a:cxn ang="0">
                    <a:pos x="connsiteX2182" y="connsiteY2182"/>
                  </a:cxn>
                  <a:cxn ang="0">
                    <a:pos x="connsiteX2183" y="connsiteY2183"/>
                  </a:cxn>
                  <a:cxn ang="0">
                    <a:pos x="connsiteX2184" y="connsiteY2184"/>
                  </a:cxn>
                  <a:cxn ang="0">
                    <a:pos x="connsiteX2185" y="connsiteY2185"/>
                  </a:cxn>
                  <a:cxn ang="0">
                    <a:pos x="connsiteX2186" y="connsiteY2186"/>
                  </a:cxn>
                  <a:cxn ang="0">
                    <a:pos x="connsiteX2187" y="connsiteY2187"/>
                  </a:cxn>
                  <a:cxn ang="0">
                    <a:pos x="connsiteX2188" y="connsiteY2188"/>
                  </a:cxn>
                  <a:cxn ang="0">
                    <a:pos x="connsiteX2189" y="connsiteY2189"/>
                  </a:cxn>
                  <a:cxn ang="0">
                    <a:pos x="connsiteX2190" y="connsiteY2190"/>
                  </a:cxn>
                  <a:cxn ang="0">
                    <a:pos x="connsiteX2191" y="connsiteY2191"/>
                  </a:cxn>
                  <a:cxn ang="0">
                    <a:pos x="connsiteX2192" y="connsiteY2192"/>
                  </a:cxn>
                  <a:cxn ang="0">
                    <a:pos x="connsiteX2193" y="connsiteY2193"/>
                  </a:cxn>
                  <a:cxn ang="0">
                    <a:pos x="connsiteX2194" y="connsiteY2194"/>
                  </a:cxn>
                  <a:cxn ang="0">
                    <a:pos x="connsiteX2195" y="connsiteY2195"/>
                  </a:cxn>
                  <a:cxn ang="0">
                    <a:pos x="connsiteX2196" y="connsiteY2196"/>
                  </a:cxn>
                  <a:cxn ang="0">
                    <a:pos x="connsiteX2197" y="connsiteY2197"/>
                  </a:cxn>
                  <a:cxn ang="0">
                    <a:pos x="connsiteX2198" y="connsiteY2198"/>
                  </a:cxn>
                  <a:cxn ang="0">
                    <a:pos x="connsiteX2199" y="connsiteY2199"/>
                  </a:cxn>
                  <a:cxn ang="0">
                    <a:pos x="connsiteX2200" y="connsiteY2200"/>
                  </a:cxn>
                  <a:cxn ang="0">
                    <a:pos x="connsiteX2201" y="connsiteY2201"/>
                  </a:cxn>
                  <a:cxn ang="0">
                    <a:pos x="connsiteX2202" y="connsiteY2202"/>
                  </a:cxn>
                  <a:cxn ang="0">
                    <a:pos x="connsiteX2203" y="connsiteY2203"/>
                  </a:cxn>
                  <a:cxn ang="0">
                    <a:pos x="connsiteX2204" y="connsiteY2204"/>
                  </a:cxn>
                  <a:cxn ang="0">
                    <a:pos x="connsiteX2205" y="connsiteY2205"/>
                  </a:cxn>
                  <a:cxn ang="0">
                    <a:pos x="connsiteX2206" y="connsiteY2206"/>
                  </a:cxn>
                  <a:cxn ang="0">
                    <a:pos x="connsiteX2207" y="connsiteY2207"/>
                  </a:cxn>
                  <a:cxn ang="0">
                    <a:pos x="connsiteX2208" y="connsiteY2208"/>
                  </a:cxn>
                  <a:cxn ang="0">
                    <a:pos x="connsiteX2209" y="connsiteY2209"/>
                  </a:cxn>
                  <a:cxn ang="0">
                    <a:pos x="connsiteX2210" y="connsiteY2210"/>
                  </a:cxn>
                  <a:cxn ang="0">
                    <a:pos x="connsiteX2211" y="connsiteY2211"/>
                  </a:cxn>
                  <a:cxn ang="0">
                    <a:pos x="connsiteX2212" y="connsiteY2212"/>
                  </a:cxn>
                  <a:cxn ang="0">
                    <a:pos x="connsiteX2213" y="connsiteY2213"/>
                  </a:cxn>
                  <a:cxn ang="0">
                    <a:pos x="connsiteX2214" y="connsiteY2214"/>
                  </a:cxn>
                  <a:cxn ang="0">
                    <a:pos x="connsiteX2215" y="connsiteY2215"/>
                  </a:cxn>
                  <a:cxn ang="0">
                    <a:pos x="connsiteX2216" y="connsiteY2216"/>
                  </a:cxn>
                  <a:cxn ang="0">
                    <a:pos x="connsiteX2217" y="connsiteY2217"/>
                  </a:cxn>
                  <a:cxn ang="0">
                    <a:pos x="connsiteX2218" y="connsiteY2218"/>
                  </a:cxn>
                  <a:cxn ang="0">
                    <a:pos x="connsiteX2219" y="connsiteY2219"/>
                  </a:cxn>
                  <a:cxn ang="0">
                    <a:pos x="connsiteX2220" y="connsiteY2220"/>
                  </a:cxn>
                  <a:cxn ang="0">
                    <a:pos x="connsiteX2221" y="connsiteY2221"/>
                  </a:cxn>
                  <a:cxn ang="0">
                    <a:pos x="connsiteX2222" y="connsiteY2222"/>
                  </a:cxn>
                  <a:cxn ang="0">
                    <a:pos x="connsiteX2223" y="connsiteY2223"/>
                  </a:cxn>
                  <a:cxn ang="0">
                    <a:pos x="connsiteX2224" y="connsiteY2224"/>
                  </a:cxn>
                  <a:cxn ang="0">
                    <a:pos x="connsiteX2225" y="connsiteY2225"/>
                  </a:cxn>
                  <a:cxn ang="0">
                    <a:pos x="connsiteX2226" y="connsiteY2226"/>
                  </a:cxn>
                  <a:cxn ang="0">
                    <a:pos x="connsiteX2227" y="connsiteY2227"/>
                  </a:cxn>
                  <a:cxn ang="0">
                    <a:pos x="connsiteX2228" y="connsiteY2228"/>
                  </a:cxn>
                  <a:cxn ang="0">
                    <a:pos x="connsiteX2229" y="connsiteY2229"/>
                  </a:cxn>
                  <a:cxn ang="0">
                    <a:pos x="connsiteX2230" y="connsiteY2230"/>
                  </a:cxn>
                  <a:cxn ang="0">
                    <a:pos x="connsiteX2231" y="connsiteY2231"/>
                  </a:cxn>
                  <a:cxn ang="0">
                    <a:pos x="connsiteX2232" y="connsiteY2232"/>
                  </a:cxn>
                  <a:cxn ang="0">
                    <a:pos x="connsiteX2233" y="connsiteY2233"/>
                  </a:cxn>
                  <a:cxn ang="0">
                    <a:pos x="connsiteX2234" y="connsiteY2234"/>
                  </a:cxn>
                  <a:cxn ang="0">
                    <a:pos x="connsiteX2235" y="connsiteY2235"/>
                  </a:cxn>
                  <a:cxn ang="0">
                    <a:pos x="connsiteX2236" y="connsiteY2236"/>
                  </a:cxn>
                  <a:cxn ang="0">
                    <a:pos x="connsiteX2237" y="connsiteY2237"/>
                  </a:cxn>
                  <a:cxn ang="0">
                    <a:pos x="connsiteX2238" y="connsiteY2238"/>
                  </a:cxn>
                  <a:cxn ang="0">
                    <a:pos x="connsiteX2239" y="connsiteY2239"/>
                  </a:cxn>
                  <a:cxn ang="0">
                    <a:pos x="connsiteX2240" y="connsiteY2240"/>
                  </a:cxn>
                  <a:cxn ang="0">
                    <a:pos x="connsiteX2241" y="connsiteY2241"/>
                  </a:cxn>
                  <a:cxn ang="0">
                    <a:pos x="connsiteX2242" y="connsiteY2242"/>
                  </a:cxn>
                  <a:cxn ang="0">
                    <a:pos x="connsiteX2243" y="connsiteY2243"/>
                  </a:cxn>
                  <a:cxn ang="0">
                    <a:pos x="connsiteX2244" y="connsiteY2244"/>
                  </a:cxn>
                  <a:cxn ang="0">
                    <a:pos x="connsiteX2245" y="connsiteY2245"/>
                  </a:cxn>
                  <a:cxn ang="0">
                    <a:pos x="connsiteX2246" y="connsiteY2246"/>
                  </a:cxn>
                  <a:cxn ang="0">
                    <a:pos x="connsiteX2247" y="connsiteY2247"/>
                  </a:cxn>
                  <a:cxn ang="0">
                    <a:pos x="connsiteX2248" y="connsiteY2248"/>
                  </a:cxn>
                  <a:cxn ang="0">
                    <a:pos x="connsiteX2249" y="connsiteY2249"/>
                  </a:cxn>
                  <a:cxn ang="0">
                    <a:pos x="connsiteX2250" y="connsiteY2250"/>
                  </a:cxn>
                  <a:cxn ang="0">
                    <a:pos x="connsiteX2251" y="connsiteY2251"/>
                  </a:cxn>
                  <a:cxn ang="0">
                    <a:pos x="connsiteX2252" y="connsiteY2252"/>
                  </a:cxn>
                  <a:cxn ang="0">
                    <a:pos x="connsiteX2253" y="connsiteY2253"/>
                  </a:cxn>
                  <a:cxn ang="0">
                    <a:pos x="connsiteX2254" y="connsiteY2254"/>
                  </a:cxn>
                  <a:cxn ang="0">
                    <a:pos x="connsiteX2255" y="connsiteY2255"/>
                  </a:cxn>
                  <a:cxn ang="0">
                    <a:pos x="connsiteX2256" y="connsiteY2256"/>
                  </a:cxn>
                  <a:cxn ang="0">
                    <a:pos x="connsiteX2257" y="connsiteY2257"/>
                  </a:cxn>
                  <a:cxn ang="0">
                    <a:pos x="connsiteX2258" y="connsiteY2258"/>
                  </a:cxn>
                  <a:cxn ang="0">
                    <a:pos x="connsiteX2259" y="connsiteY2259"/>
                  </a:cxn>
                  <a:cxn ang="0">
                    <a:pos x="connsiteX2260" y="connsiteY2260"/>
                  </a:cxn>
                  <a:cxn ang="0">
                    <a:pos x="connsiteX2261" y="connsiteY2261"/>
                  </a:cxn>
                  <a:cxn ang="0">
                    <a:pos x="connsiteX2262" y="connsiteY2262"/>
                  </a:cxn>
                  <a:cxn ang="0">
                    <a:pos x="connsiteX2263" y="connsiteY2263"/>
                  </a:cxn>
                  <a:cxn ang="0">
                    <a:pos x="connsiteX2264" y="connsiteY2264"/>
                  </a:cxn>
                  <a:cxn ang="0">
                    <a:pos x="connsiteX2265" y="connsiteY2265"/>
                  </a:cxn>
                  <a:cxn ang="0">
                    <a:pos x="connsiteX2266" y="connsiteY2266"/>
                  </a:cxn>
                  <a:cxn ang="0">
                    <a:pos x="connsiteX2267" y="connsiteY2267"/>
                  </a:cxn>
                  <a:cxn ang="0">
                    <a:pos x="connsiteX2268" y="connsiteY2268"/>
                  </a:cxn>
                  <a:cxn ang="0">
                    <a:pos x="connsiteX2269" y="connsiteY2269"/>
                  </a:cxn>
                  <a:cxn ang="0">
                    <a:pos x="connsiteX2270" y="connsiteY2270"/>
                  </a:cxn>
                  <a:cxn ang="0">
                    <a:pos x="connsiteX2271" y="connsiteY2271"/>
                  </a:cxn>
                  <a:cxn ang="0">
                    <a:pos x="connsiteX2272" y="connsiteY2272"/>
                  </a:cxn>
                  <a:cxn ang="0">
                    <a:pos x="connsiteX2273" y="connsiteY2273"/>
                  </a:cxn>
                  <a:cxn ang="0">
                    <a:pos x="connsiteX2274" y="connsiteY2274"/>
                  </a:cxn>
                  <a:cxn ang="0">
                    <a:pos x="connsiteX2275" y="connsiteY2275"/>
                  </a:cxn>
                  <a:cxn ang="0">
                    <a:pos x="connsiteX2276" y="connsiteY2276"/>
                  </a:cxn>
                  <a:cxn ang="0">
                    <a:pos x="connsiteX2277" y="connsiteY2277"/>
                  </a:cxn>
                  <a:cxn ang="0">
                    <a:pos x="connsiteX2278" y="connsiteY2278"/>
                  </a:cxn>
                  <a:cxn ang="0">
                    <a:pos x="connsiteX2279" y="connsiteY2279"/>
                  </a:cxn>
                  <a:cxn ang="0">
                    <a:pos x="connsiteX2280" y="connsiteY2280"/>
                  </a:cxn>
                  <a:cxn ang="0">
                    <a:pos x="connsiteX2281" y="connsiteY2281"/>
                  </a:cxn>
                  <a:cxn ang="0">
                    <a:pos x="connsiteX2282" y="connsiteY2282"/>
                  </a:cxn>
                  <a:cxn ang="0">
                    <a:pos x="connsiteX2283" y="connsiteY2283"/>
                  </a:cxn>
                  <a:cxn ang="0">
                    <a:pos x="connsiteX2284" y="connsiteY2284"/>
                  </a:cxn>
                  <a:cxn ang="0">
                    <a:pos x="connsiteX2285" y="connsiteY2285"/>
                  </a:cxn>
                  <a:cxn ang="0">
                    <a:pos x="connsiteX2286" y="connsiteY2286"/>
                  </a:cxn>
                  <a:cxn ang="0">
                    <a:pos x="connsiteX2287" y="connsiteY2287"/>
                  </a:cxn>
                  <a:cxn ang="0">
                    <a:pos x="connsiteX2288" y="connsiteY2288"/>
                  </a:cxn>
                  <a:cxn ang="0">
                    <a:pos x="connsiteX2289" y="connsiteY2289"/>
                  </a:cxn>
                  <a:cxn ang="0">
                    <a:pos x="connsiteX2290" y="connsiteY2290"/>
                  </a:cxn>
                  <a:cxn ang="0">
                    <a:pos x="connsiteX2291" y="connsiteY2291"/>
                  </a:cxn>
                  <a:cxn ang="0">
                    <a:pos x="connsiteX2292" y="connsiteY2292"/>
                  </a:cxn>
                  <a:cxn ang="0">
                    <a:pos x="connsiteX2293" y="connsiteY2293"/>
                  </a:cxn>
                  <a:cxn ang="0">
                    <a:pos x="connsiteX2294" y="connsiteY2294"/>
                  </a:cxn>
                  <a:cxn ang="0">
                    <a:pos x="connsiteX2295" y="connsiteY2295"/>
                  </a:cxn>
                  <a:cxn ang="0">
                    <a:pos x="connsiteX2296" y="connsiteY2296"/>
                  </a:cxn>
                  <a:cxn ang="0">
                    <a:pos x="connsiteX2297" y="connsiteY2297"/>
                  </a:cxn>
                  <a:cxn ang="0">
                    <a:pos x="connsiteX2298" y="connsiteY2298"/>
                  </a:cxn>
                  <a:cxn ang="0">
                    <a:pos x="connsiteX2299" y="connsiteY2299"/>
                  </a:cxn>
                  <a:cxn ang="0">
                    <a:pos x="connsiteX2300" y="connsiteY2300"/>
                  </a:cxn>
                  <a:cxn ang="0">
                    <a:pos x="connsiteX2301" y="connsiteY2301"/>
                  </a:cxn>
                  <a:cxn ang="0">
                    <a:pos x="connsiteX2302" y="connsiteY2302"/>
                  </a:cxn>
                  <a:cxn ang="0">
                    <a:pos x="connsiteX2303" y="connsiteY2303"/>
                  </a:cxn>
                  <a:cxn ang="0">
                    <a:pos x="connsiteX2304" y="connsiteY2304"/>
                  </a:cxn>
                  <a:cxn ang="0">
                    <a:pos x="connsiteX2305" y="connsiteY2305"/>
                  </a:cxn>
                  <a:cxn ang="0">
                    <a:pos x="connsiteX2306" y="connsiteY2306"/>
                  </a:cxn>
                  <a:cxn ang="0">
                    <a:pos x="connsiteX2307" y="connsiteY2307"/>
                  </a:cxn>
                  <a:cxn ang="0">
                    <a:pos x="connsiteX2308" y="connsiteY2308"/>
                  </a:cxn>
                  <a:cxn ang="0">
                    <a:pos x="connsiteX2309" y="connsiteY2309"/>
                  </a:cxn>
                  <a:cxn ang="0">
                    <a:pos x="connsiteX2310" y="connsiteY2310"/>
                  </a:cxn>
                  <a:cxn ang="0">
                    <a:pos x="connsiteX2311" y="connsiteY2311"/>
                  </a:cxn>
                  <a:cxn ang="0">
                    <a:pos x="connsiteX2312" y="connsiteY2312"/>
                  </a:cxn>
                  <a:cxn ang="0">
                    <a:pos x="connsiteX2313" y="connsiteY2313"/>
                  </a:cxn>
                  <a:cxn ang="0">
                    <a:pos x="connsiteX2314" y="connsiteY2314"/>
                  </a:cxn>
                  <a:cxn ang="0">
                    <a:pos x="connsiteX2315" y="connsiteY2315"/>
                  </a:cxn>
                  <a:cxn ang="0">
                    <a:pos x="connsiteX2316" y="connsiteY2316"/>
                  </a:cxn>
                  <a:cxn ang="0">
                    <a:pos x="connsiteX2317" y="connsiteY2317"/>
                  </a:cxn>
                  <a:cxn ang="0">
                    <a:pos x="connsiteX2318" y="connsiteY2318"/>
                  </a:cxn>
                  <a:cxn ang="0">
                    <a:pos x="connsiteX2319" y="connsiteY2319"/>
                  </a:cxn>
                  <a:cxn ang="0">
                    <a:pos x="connsiteX2320" y="connsiteY2320"/>
                  </a:cxn>
                  <a:cxn ang="0">
                    <a:pos x="connsiteX2321" y="connsiteY2321"/>
                  </a:cxn>
                  <a:cxn ang="0">
                    <a:pos x="connsiteX2322" y="connsiteY2322"/>
                  </a:cxn>
                  <a:cxn ang="0">
                    <a:pos x="connsiteX2323" y="connsiteY2323"/>
                  </a:cxn>
                  <a:cxn ang="0">
                    <a:pos x="connsiteX2324" y="connsiteY2324"/>
                  </a:cxn>
                  <a:cxn ang="0">
                    <a:pos x="connsiteX2325" y="connsiteY2325"/>
                  </a:cxn>
                  <a:cxn ang="0">
                    <a:pos x="connsiteX2326" y="connsiteY2326"/>
                  </a:cxn>
                  <a:cxn ang="0">
                    <a:pos x="connsiteX2327" y="connsiteY2327"/>
                  </a:cxn>
                  <a:cxn ang="0">
                    <a:pos x="connsiteX2328" y="connsiteY2328"/>
                  </a:cxn>
                  <a:cxn ang="0">
                    <a:pos x="connsiteX2329" y="connsiteY2329"/>
                  </a:cxn>
                  <a:cxn ang="0">
                    <a:pos x="connsiteX2330" y="connsiteY2330"/>
                  </a:cxn>
                  <a:cxn ang="0">
                    <a:pos x="connsiteX2331" y="connsiteY2331"/>
                  </a:cxn>
                  <a:cxn ang="0">
                    <a:pos x="connsiteX2332" y="connsiteY2332"/>
                  </a:cxn>
                  <a:cxn ang="0">
                    <a:pos x="connsiteX2333" y="connsiteY2333"/>
                  </a:cxn>
                  <a:cxn ang="0">
                    <a:pos x="connsiteX2334" y="connsiteY2334"/>
                  </a:cxn>
                  <a:cxn ang="0">
                    <a:pos x="connsiteX2335" y="connsiteY2335"/>
                  </a:cxn>
                  <a:cxn ang="0">
                    <a:pos x="connsiteX2336" y="connsiteY2336"/>
                  </a:cxn>
                  <a:cxn ang="0">
                    <a:pos x="connsiteX2337" y="connsiteY2337"/>
                  </a:cxn>
                  <a:cxn ang="0">
                    <a:pos x="connsiteX2338" y="connsiteY2338"/>
                  </a:cxn>
                  <a:cxn ang="0">
                    <a:pos x="connsiteX2339" y="connsiteY2339"/>
                  </a:cxn>
                  <a:cxn ang="0">
                    <a:pos x="connsiteX2340" y="connsiteY2340"/>
                  </a:cxn>
                  <a:cxn ang="0">
                    <a:pos x="connsiteX2341" y="connsiteY2341"/>
                  </a:cxn>
                  <a:cxn ang="0">
                    <a:pos x="connsiteX2342" y="connsiteY2342"/>
                  </a:cxn>
                  <a:cxn ang="0">
                    <a:pos x="connsiteX2343" y="connsiteY2343"/>
                  </a:cxn>
                  <a:cxn ang="0">
                    <a:pos x="connsiteX2344" y="connsiteY2344"/>
                  </a:cxn>
                  <a:cxn ang="0">
                    <a:pos x="connsiteX2345" y="connsiteY2345"/>
                  </a:cxn>
                  <a:cxn ang="0">
                    <a:pos x="connsiteX2346" y="connsiteY2346"/>
                  </a:cxn>
                  <a:cxn ang="0">
                    <a:pos x="connsiteX2347" y="connsiteY2347"/>
                  </a:cxn>
                  <a:cxn ang="0">
                    <a:pos x="connsiteX2348" y="connsiteY2348"/>
                  </a:cxn>
                  <a:cxn ang="0">
                    <a:pos x="connsiteX2349" y="connsiteY2349"/>
                  </a:cxn>
                  <a:cxn ang="0">
                    <a:pos x="connsiteX2350" y="connsiteY2350"/>
                  </a:cxn>
                  <a:cxn ang="0">
                    <a:pos x="connsiteX2351" y="connsiteY2351"/>
                  </a:cxn>
                  <a:cxn ang="0">
                    <a:pos x="connsiteX2352" y="connsiteY2352"/>
                  </a:cxn>
                  <a:cxn ang="0">
                    <a:pos x="connsiteX2353" y="connsiteY2353"/>
                  </a:cxn>
                  <a:cxn ang="0">
                    <a:pos x="connsiteX2354" y="connsiteY2354"/>
                  </a:cxn>
                  <a:cxn ang="0">
                    <a:pos x="connsiteX2355" y="connsiteY2355"/>
                  </a:cxn>
                  <a:cxn ang="0">
                    <a:pos x="connsiteX2356" y="connsiteY2356"/>
                  </a:cxn>
                  <a:cxn ang="0">
                    <a:pos x="connsiteX2357" y="connsiteY2357"/>
                  </a:cxn>
                  <a:cxn ang="0">
                    <a:pos x="connsiteX2358" y="connsiteY2358"/>
                  </a:cxn>
                  <a:cxn ang="0">
                    <a:pos x="connsiteX2359" y="connsiteY2359"/>
                  </a:cxn>
                  <a:cxn ang="0">
                    <a:pos x="connsiteX2360" y="connsiteY2360"/>
                  </a:cxn>
                  <a:cxn ang="0">
                    <a:pos x="connsiteX2361" y="connsiteY2361"/>
                  </a:cxn>
                  <a:cxn ang="0">
                    <a:pos x="connsiteX2362" y="connsiteY2362"/>
                  </a:cxn>
                  <a:cxn ang="0">
                    <a:pos x="connsiteX2363" y="connsiteY2363"/>
                  </a:cxn>
                  <a:cxn ang="0">
                    <a:pos x="connsiteX2364" y="connsiteY2364"/>
                  </a:cxn>
                  <a:cxn ang="0">
                    <a:pos x="connsiteX2365" y="connsiteY2365"/>
                  </a:cxn>
                  <a:cxn ang="0">
                    <a:pos x="connsiteX2366" y="connsiteY2366"/>
                  </a:cxn>
                  <a:cxn ang="0">
                    <a:pos x="connsiteX2367" y="connsiteY2367"/>
                  </a:cxn>
                  <a:cxn ang="0">
                    <a:pos x="connsiteX2368" y="connsiteY2368"/>
                  </a:cxn>
                  <a:cxn ang="0">
                    <a:pos x="connsiteX2369" y="connsiteY2369"/>
                  </a:cxn>
                  <a:cxn ang="0">
                    <a:pos x="connsiteX2370" y="connsiteY2370"/>
                  </a:cxn>
                  <a:cxn ang="0">
                    <a:pos x="connsiteX2371" y="connsiteY2371"/>
                  </a:cxn>
                  <a:cxn ang="0">
                    <a:pos x="connsiteX2372" y="connsiteY2372"/>
                  </a:cxn>
                  <a:cxn ang="0">
                    <a:pos x="connsiteX2373" y="connsiteY2373"/>
                  </a:cxn>
                  <a:cxn ang="0">
                    <a:pos x="connsiteX2374" y="connsiteY2374"/>
                  </a:cxn>
                  <a:cxn ang="0">
                    <a:pos x="connsiteX2375" y="connsiteY2375"/>
                  </a:cxn>
                  <a:cxn ang="0">
                    <a:pos x="connsiteX2376" y="connsiteY2376"/>
                  </a:cxn>
                  <a:cxn ang="0">
                    <a:pos x="connsiteX2377" y="connsiteY2377"/>
                  </a:cxn>
                  <a:cxn ang="0">
                    <a:pos x="connsiteX2378" y="connsiteY2378"/>
                  </a:cxn>
                  <a:cxn ang="0">
                    <a:pos x="connsiteX2379" y="connsiteY2379"/>
                  </a:cxn>
                  <a:cxn ang="0">
                    <a:pos x="connsiteX2380" y="connsiteY2380"/>
                  </a:cxn>
                  <a:cxn ang="0">
                    <a:pos x="connsiteX2381" y="connsiteY2381"/>
                  </a:cxn>
                  <a:cxn ang="0">
                    <a:pos x="connsiteX2382" y="connsiteY2382"/>
                  </a:cxn>
                  <a:cxn ang="0">
                    <a:pos x="connsiteX2383" y="connsiteY2383"/>
                  </a:cxn>
                  <a:cxn ang="0">
                    <a:pos x="connsiteX2384" y="connsiteY2384"/>
                  </a:cxn>
                  <a:cxn ang="0">
                    <a:pos x="connsiteX2385" y="connsiteY2385"/>
                  </a:cxn>
                  <a:cxn ang="0">
                    <a:pos x="connsiteX2386" y="connsiteY2386"/>
                  </a:cxn>
                  <a:cxn ang="0">
                    <a:pos x="connsiteX2387" y="connsiteY2387"/>
                  </a:cxn>
                  <a:cxn ang="0">
                    <a:pos x="connsiteX2388" y="connsiteY2388"/>
                  </a:cxn>
                  <a:cxn ang="0">
                    <a:pos x="connsiteX2389" y="connsiteY2389"/>
                  </a:cxn>
                  <a:cxn ang="0">
                    <a:pos x="connsiteX2390" y="connsiteY2390"/>
                  </a:cxn>
                  <a:cxn ang="0">
                    <a:pos x="connsiteX2391" y="connsiteY2391"/>
                  </a:cxn>
                  <a:cxn ang="0">
                    <a:pos x="connsiteX2392" y="connsiteY2392"/>
                  </a:cxn>
                  <a:cxn ang="0">
                    <a:pos x="connsiteX2393" y="connsiteY2393"/>
                  </a:cxn>
                  <a:cxn ang="0">
                    <a:pos x="connsiteX2394" y="connsiteY2394"/>
                  </a:cxn>
                  <a:cxn ang="0">
                    <a:pos x="connsiteX2395" y="connsiteY2395"/>
                  </a:cxn>
                  <a:cxn ang="0">
                    <a:pos x="connsiteX2396" y="connsiteY2396"/>
                  </a:cxn>
                  <a:cxn ang="0">
                    <a:pos x="connsiteX2397" y="connsiteY2397"/>
                  </a:cxn>
                  <a:cxn ang="0">
                    <a:pos x="connsiteX2398" y="connsiteY2398"/>
                  </a:cxn>
                  <a:cxn ang="0">
                    <a:pos x="connsiteX2399" y="connsiteY2399"/>
                  </a:cxn>
                  <a:cxn ang="0">
                    <a:pos x="connsiteX2400" y="connsiteY2400"/>
                  </a:cxn>
                  <a:cxn ang="0">
                    <a:pos x="connsiteX2401" y="connsiteY2401"/>
                  </a:cxn>
                  <a:cxn ang="0">
                    <a:pos x="connsiteX2402" y="connsiteY2402"/>
                  </a:cxn>
                  <a:cxn ang="0">
                    <a:pos x="connsiteX2403" y="connsiteY2403"/>
                  </a:cxn>
                  <a:cxn ang="0">
                    <a:pos x="connsiteX2404" y="connsiteY2404"/>
                  </a:cxn>
                  <a:cxn ang="0">
                    <a:pos x="connsiteX2405" y="connsiteY2405"/>
                  </a:cxn>
                  <a:cxn ang="0">
                    <a:pos x="connsiteX2406" y="connsiteY2406"/>
                  </a:cxn>
                  <a:cxn ang="0">
                    <a:pos x="connsiteX2407" y="connsiteY2407"/>
                  </a:cxn>
                  <a:cxn ang="0">
                    <a:pos x="connsiteX2408" y="connsiteY2408"/>
                  </a:cxn>
                  <a:cxn ang="0">
                    <a:pos x="connsiteX2409" y="connsiteY2409"/>
                  </a:cxn>
                  <a:cxn ang="0">
                    <a:pos x="connsiteX2410" y="connsiteY2410"/>
                  </a:cxn>
                  <a:cxn ang="0">
                    <a:pos x="connsiteX2411" y="connsiteY2411"/>
                  </a:cxn>
                  <a:cxn ang="0">
                    <a:pos x="connsiteX2412" y="connsiteY2412"/>
                  </a:cxn>
                  <a:cxn ang="0">
                    <a:pos x="connsiteX2413" y="connsiteY2413"/>
                  </a:cxn>
                  <a:cxn ang="0">
                    <a:pos x="connsiteX2414" y="connsiteY2414"/>
                  </a:cxn>
                  <a:cxn ang="0">
                    <a:pos x="connsiteX2415" y="connsiteY2415"/>
                  </a:cxn>
                  <a:cxn ang="0">
                    <a:pos x="connsiteX2416" y="connsiteY2416"/>
                  </a:cxn>
                  <a:cxn ang="0">
                    <a:pos x="connsiteX2417" y="connsiteY2417"/>
                  </a:cxn>
                  <a:cxn ang="0">
                    <a:pos x="connsiteX2418" y="connsiteY2418"/>
                  </a:cxn>
                  <a:cxn ang="0">
                    <a:pos x="connsiteX2419" y="connsiteY2419"/>
                  </a:cxn>
                  <a:cxn ang="0">
                    <a:pos x="connsiteX2420" y="connsiteY2420"/>
                  </a:cxn>
                  <a:cxn ang="0">
                    <a:pos x="connsiteX2421" y="connsiteY2421"/>
                  </a:cxn>
                  <a:cxn ang="0">
                    <a:pos x="connsiteX2422" y="connsiteY2422"/>
                  </a:cxn>
                  <a:cxn ang="0">
                    <a:pos x="connsiteX2423" y="connsiteY2423"/>
                  </a:cxn>
                  <a:cxn ang="0">
                    <a:pos x="connsiteX2424" y="connsiteY2424"/>
                  </a:cxn>
                  <a:cxn ang="0">
                    <a:pos x="connsiteX2425" y="connsiteY2425"/>
                  </a:cxn>
                  <a:cxn ang="0">
                    <a:pos x="connsiteX2426" y="connsiteY2426"/>
                  </a:cxn>
                  <a:cxn ang="0">
                    <a:pos x="connsiteX2427" y="connsiteY2427"/>
                  </a:cxn>
                  <a:cxn ang="0">
                    <a:pos x="connsiteX2428" y="connsiteY2428"/>
                  </a:cxn>
                  <a:cxn ang="0">
                    <a:pos x="connsiteX2429" y="connsiteY2429"/>
                  </a:cxn>
                  <a:cxn ang="0">
                    <a:pos x="connsiteX2430" y="connsiteY2430"/>
                  </a:cxn>
                  <a:cxn ang="0">
                    <a:pos x="connsiteX2431" y="connsiteY2431"/>
                  </a:cxn>
                  <a:cxn ang="0">
                    <a:pos x="connsiteX2432" y="connsiteY2432"/>
                  </a:cxn>
                  <a:cxn ang="0">
                    <a:pos x="connsiteX2433" y="connsiteY2433"/>
                  </a:cxn>
                  <a:cxn ang="0">
                    <a:pos x="connsiteX2434" y="connsiteY2434"/>
                  </a:cxn>
                  <a:cxn ang="0">
                    <a:pos x="connsiteX2435" y="connsiteY2435"/>
                  </a:cxn>
                  <a:cxn ang="0">
                    <a:pos x="connsiteX2436" y="connsiteY2436"/>
                  </a:cxn>
                  <a:cxn ang="0">
                    <a:pos x="connsiteX2437" y="connsiteY2437"/>
                  </a:cxn>
                  <a:cxn ang="0">
                    <a:pos x="connsiteX2438" y="connsiteY2438"/>
                  </a:cxn>
                  <a:cxn ang="0">
                    <a:pos x="connsiteX2439" y="connsiteY2439"/>
                  </a:cxn>
                  <a:cxn ang="0">
                    <a:pos x="connsiteX2440" y="connsiteY2440"/>
                  </a:cxn>
                  <a:cxn ang="0">
                    <a:pos x="connsiteX2441" y="connsiteY2441"/>
                  </a:cxn>
                  <a:cxn ang="0">
                    <a:pos x="connsiteX2442" y="connsiteY2442"/>
                  </a:cxn>
                  <a:cxn ang="0">
                    <a:pos x="connsiteX2443" y="connsiteY2443"/>
                  </a:cxn>
                  <a:cxn ang="0">
                    <a:pos x="connsiteX2444" y="connsiteY2444"/>
                  </a:cxn>
                  <a:cxn ang="0">
                    <a:pos x="connsiteX2445" y="connsiteY2445"/>
                  </a:cxn>
                  <a:cxn ang="0">
                    <a:pos x="connsiteX2446" y="connsiteY2446"/>
                  </a:cxn>
                  <a:cxn ang="0">
                    <a:pos x="connsiteX2447" y="connsiteY2447"/>
                  </a:cxn>
                  <a:cxn ang="0">
                    <a:pos x="connsiteX2448" y="connsiteY2448"/>
                  </a:cxn>
                  <a:cxn ang="0">
                    <a:pos x="connsiteX2449" y="connsiteY2449"/>
                  </a:cxn>
                  <a:cxn ang="0">
                    <a:pos x="connsiteX2450" y="connsiteY2450"/>
                  </a:cxn>
                  <a:cxn ang="0">
                    <a:pos x="connsiteX2451" y="connsiteY2451"/>
                  </a:cxn>
                  <a:cxn ang="0">
                    <a:pos x="connsiteX2452" y="connsiteY2452"/>
                  </a:cxn>
                  <a:cxn ang="0">
                    <a:pos x="connsiteX2453" y="connsiteY2453"/>
                  </a:cxn>
                  <a:cxn ang="0">
                    <a:pos x="connsiteX2454" y="connsiteY2454"/>
                  </a:cxn>
                  <a:cxn ang="0">
                    <a:pos x="connsiteX2455" y="connsiteY2455"/>
                  </a:cxn>
                  <a:cxn ang="0">
                    <a:pos x="connsiteX2456" y="connsiteY2456"/>
                  </a:cxn>
                  <a:cxn ang="0">
                    <a:pos x="connsiteX2457" y="connsiteY2457"/>
                  </a:cxn>
                  <a:cxn ang="0">
                    <a:pos x="connsiteX2458" y="connsiteY2458"/>
                  </a:cxn>
                  <a:cxn ang="0">
                    <a:pos x="connsiteX2459" y="connsiteY2459"/>
                  </a:cxn>
                  <a:cxn ang="0">
                    <a:pos x="connsiteX2460" y="connsiteY2460"/>
                  </a:cxn>
                  <a:cxn ang="0">
                    <a:pos x="connsiteX2461" y="connsiteY2461"/>
                  </a:cxn>
                  <a:cxn ang="0">
                    <a:pos x="connsiteX2462" y="connsiteY2462"/>
                  </a:cxn>
                  <a:cxn ang="0">
                    <a:pos x="connsiteX2463" y="connsiteY2463"/>
                  </a:cxn>
                  <a:cxn ang="0">
                    <a:pos x="connsiteX2464" y="connsiteY2464"/>
                  </a:cxn>
                  <a:cxn ang="0">
                    <a:pos x="connsiteX2465" y="connsiteY2465"/>
                  </a:cxn>
                  <a:cxn ang="0">
                    <a:pos x="connsiteX2466" y="connsiteY2466"/>
                  </a:cxn>
                  <a:cxn ang="0">
                    <a:pos x="connsiteX2467" y="connsiteY2467"/>
                  </a:cxn>
                  <a:cxn ang="0">
                    <a:pos x="connsiteX2468" y="connsiteY2468"/>
                  </a:cxn>
                  <a:cxn ang="0">
                    <a:pos x="connsiteX2469" y="connsiteY2469"/>
                  </a:cxn>
                  <a:cxn ang="0">
                    <a:pos x="connsiteX2470" y="connsiteY2470"/>
                  </a:cxn>
                  <a:cxn ang="0">
                    <a:pos x="connsiteX2471" y="connsiteY2471"/>
                  </a:cxn>
                  <a:cxn ang="0">
                    <a:pos x="connsiteX2472" y="connsiteY2472"/>
                  </a:cxn>
                  <a:cxn ang="0">
                    <a:pos x="connsiteX2473" y="connsiteY2473"/>
                  </a:cxn>
                  <a:cxn ang="0">
                    <a:pos x="connsiteX2474" y="connsiteY2474"/>
                  </a:cxn>
                  <a:cxn ang="0">
                    <a:pos x="connsiteX2475" y="connsiteY2475"/>
                  </a:cxn>
                  <a:cxn ang="0">
                    <a:pos x="connsiteX2476" y="connsiteY2476"/>
                  </a:cxn>
                  <a:cxn ang="0">
                    <a:pos x="connsiteX2477" y="connsiteY2477"/>
                  </a:cxn>
                  <a:cxn ang="0">
                    <a:pos x="connsiteX2478" y="connsiteY2478"/>
                  </a:cxn>
                  <a:cxn ang="0">
                    <a:pos x="connsiteX2479" y="connsiteY2479"/>
                  </a:cxn>
                  <a:cxn ang="0">
                    <a:pos x="connsiteX2480" y="connsiteY2480"/>
                  </a:cxn>
                  <a:cxn ang="0">
                    <a:pos x="connsiteX2481" y="connsiteY2481"/>
                  </a:cxn>
                  <a:cxn ang="0">
                    <a:pos x="connsiteX2482" y="connsiteY2482"/>
                  </a:cxn>
                  <a:cxn ang="0">
                    <a:pos x="connsiteX2483" y="connsiteY2483"/>
                  </a:cxn>
                  <a:cxn ang="0">
                    <a:pos x="connsiteX2484" y="connsiteY2484"/>
                  </a:cxn>
                  <a:cxn ang="0">
                    <a:pos x="connsiteX2485" y="connsiteY2485"/>
                  </a:cxn>
                  <a:cxn ang="0">
                    <a:pos x="connsiteX2486" y="connsiteY2486"/>
                  </a:cxn>
                  <a:cxn ang="0">
                    <a:pos x="connsiteX2487" y="connsiteY2487"/>
                  </a:cxn>
                  <a:cxn ang="0">
                    <a:pos x="connsiteX2488" y="connsiteY2488"/>
                  </a:cxn>
                  <a:cxn ang="0">
                    <a:pos x="connsiteX2489" y="connsiteY2489"/>
                  </a:cxn>
                  <a:cxn ang="0">
                    <a:pos x="connsiteX2490" y="connsiteY2490"/>
                  </a:cxn>
                  <a:cxn ang="0">
                    <a:pos x="connsiteX2491" y="connsiteY2491"/>
                  </a:cxn>
                  <a:cxn ang="0">
                    <a:pos x="connsiteX2492" y="connsiteY2492"/>
                  </a:cxn>
                  <a:cxn ang="0">
                    <a:pos x="connsiteX2493" y="connsiteY2493"/>
                  </a:cxn>
                  <a:cxn ang="0">
                    <a:pos x="connsiteX2494" y="connsiteY2494"/>
                  </a:cxn>
                  <a:cxn ang="0">
                    <a:pos x="connsiteX2495" y="connsiteY2495"/>
                  </a:cxn>
                  <a:cxn ang="0">
                    <a:pos x="connsiteX2496" y="connsiteY2496"/>
                  </a:cxn>
                  <a:cxn ang="0">
                    <a:pos x="connsiteX2497" y="connsiteY2497"/>
                  </a:cxn>
                  <a:cxn ang="0">
                    <a:pos x="connsiteX2498" y="connsiteY2498"/>
                  </a:cxn>
                  <a:cxn ang="0">
                    <a:pos x="connsiteX2499" y="connsiteY2499"/>
                  </a:cxn>
                  <a:cxn ang="0">
                    <a:pos x="connsiteX2500" y="connsiteY2500"/>
                  </a:cxn>
                  <a:cxn ang="0">
                    <a:pos x="connsiteX2501" y="connsiteY2501"/>
                  </a:cxn>
                  <a:cxn ang="0">
                    <a:pos x="connsiteX2502" y="connsiteY2502"/>
                  </a:cxn>
                  <a:cxn ang="0">
                    <a:pos x="connsiteX2503" y="connsiteY2503"/>
                  </a:cxn>
                  <a:cxn ang="0">
                    <a:pos x="connsiteX2504" y="connsiteY2504"/>
                  </a:cxn>
                  <a:cxn ang="0">
                    <a:pos x="connsiteX2505" y="connsiteY2505"/>
                  </a:cxn>
                  <a:cxn ang="0">
                    <a:pos x="connsiteX2506" y="connsiteY2506"/>
                  </a:cxn>
                  <a:cxn ang="0">
                    <a:pos x="connsiteX2507" y="connsiteY2507"/>
                  </a:cxn>
                  <a:cxn ang="0">
                    <a:pos x="connsiteX2508" y="connsiteY2508"/>
                  </a:cxn>
                  <a:cxn ang="0">
                    <a:pos x="connsiteX2509" y="connsiteY2509"/>
                  </a:cxn>
                  <a:cxn ang="0">
                    <a:pos x="connsiteX2510" y="connsiteY2510"/>
                  </a:cxn>
                  <a:cxn ang="0">
                    <a:pos x="connsiteX2511" y="connsiteY2511"/>
                  </a:cxn>
                  <a:cxn ang="0">
                    <a:pos x="connsiteX2512" y="connsiteY2512"/>
                  </a:cxn>
                  <a:cxn ang="0">
                    <a:pos x="connsiteX2513" y="connsiteY2513"/>
                  </a:cxn>
                  <a:cxn ang="0">
                    <a:pos x="connsiteX2514" y="connsiteY2514"/>
                  </a:cxn>
                  <a:cxn ang="0">
                    <a:pos x="connsiteX2515" y="connsiteY2515"/>
                  </a:cxn>
                  <a:cxn ang="0">
                    <a:pos x="connsiteX2516" y="connsiteY2516"/>
                  </a:cxn>
                  <a:cxn ang="0">
                    <a:pos x="connsiteX2517" y="connsiteY2517"/>
                  </a:cxn>
                  <a:cxn ang="0">
                    <a:pos x="connsiteX2518" y="connsiteY2518"/>
                  </a:cxn>
                  <a:cxn ang="0">
                    <a:pos x="connsiteX2519" y="connsiteY2519"/>
                  </a:cxn>
                  <a:cxn ang="0">
                    <a:pos x="connsiteX2520" y="connsiteY2520"/>
                  </a:cxn>
                  <a:cxn ang="0">
                    <a:pos x="connsiteX2521" y="connsiteY2521"/>
                  </a:cxn>
                  <a:cxn ang="0">
                    <a:pos x="connsiteX2522" y="connsiteY2522"/>
                  </a:cxn>
                  <a:cxn ang="0">
                    <a:pos x="connsiteX2523" y="connsiteY2523"/>
                  </a:cxn>
                  <a:cxn ang="0">
                    <a:pos x="connsiteX2524" y="connsiteY2524"/>
                  </a:cxn>
                  <a:cxn ang="0">
                    <a:pos x="connsiteX2525" y="connsiteY2525"/>
                  </a:cxn>
                  <a:cxn ang="0">
                    <a:pos x="connsiteX2526" y="connsiteY2526"/>
                  </a:cxn>
                  <a:cxn ang="0">
                    <a:pos x="connsiteX2527" y="connsiteY2527"/>
                  </a:cxn>
                  <a:cxn ang="0">
                    <a:pos x="connsiteX2528" y="connsiteY2528"/>
                  </a:cxn>
                  <a:cxn ang="0">
                    <a:pos x="connsiteX2529" y="connsiteY2529"/>
                  </a:cxn>
                  <a:cxn ang="0">
                    <a:pos x="connsiteX2530" y="connsiteY2530"/>
                  </a:cxn>
                  <a:cxn ang="0">
                    <a:pos x="connsiteX2531" y="connsiteY2531"/>
                  </a:cxn>
                  <a:cxn ang="0">
                    <a:pos x="connsiteX2532" y="connsiteY2532"/>
                  </a:cxn>
                  <a:cxn ang="0">
                    <a:pos x="connsiteX2533" y="connsiteY2533"/>
                  </a:cxn>
                  <a:cxn ang="0">
                    <a:pos x="connsiteX2534" y="connsiteY2534"/>
                  </a:cxn>
                  <a:cxn ang="0">
                    <a:pos x="connsiteX2535" y="connsiteY2535"/>
                  </a:cxn>
                  <a:cxn ang="0">
                    <a:pos x="connsiteX2536" y="connsiteY2536"/>
                  </a:cxn>
                  <a:cxn ang="0">
                    <a:pos x="connsiteX2537" y="connsiteY2537"/>
                  </a:cxn>
                  <a:cxn ang="0">
                    <a:pos x="connsiteX2538" y="connsiteY2538"/>
                  </a:cxn>
                  <a:cxn ang="0">
                    <a:pos x="connsiteX2539" y="connsiteY2539"/>
                  </a:cxn>
                  <a:cxn ang="0">
                    <a:pos x="connsiteX2540" y="connsiteY2540"/>
                  </a:cxn>
                  <a:cxn ang="0">
                    <a:pos x="connsiteX2541" y="connsiteY2541"/>
                  </a:cxn>
                  <a:cxn ang="0">
                    <a:pos x="connsiteX2542" y="connsiteY2542"/>
                  </a:cxn>
                  <a:cxn ang="0">
                    <a:pos x="connsiteX2543" y="connsiteY2543"/>
                  </a:cxn>
                  <a:cxn ang="0">
                    <a:pos x="connsiteX2544" y="connsiteY2544"/>
                  </a:cxn>
                  <a:cxn ang="0">
                    <a:pos x="connsiteX2545" y="connsiteY2545"/>
                  </a:cxn>
                  <a:cxn ang="0">
                    <a:pos x="connsiteX2546" y="connsiteY2546"/>
                  </a:cxn>
                  <a:cxn ang="0">
                    <a:pos x="connsiteX2547" y="connsiteY2547"/>
                  </a:cxn>
                  <a:cxn ang="0">
                    <a:pos x="connsiteX2548" y="connsiteY2548"/>
                  </a:cxn>
                  <a:cxn ang="0">
                    <a:pos x="connsiteX2549" y="connsiteY2549"/>
                  </a:cxn>
                  <a:cxn ang="0">
                    <a:pos x="connsiteX2550" y="connsiteY2550"/>
                  </a:cxn>
                  <a:cxn ang="0">
                    <a:pos x="connsiteX2551" y="connsiteY2551"/>
                  </a:cxn>
                  <a:cxn ang="0">
                    <a:pos x="connsiteX2552" y="connsiteY2552"/>
                  </a:cxn>
                  <a:cxn ang="0">
                    <a:pos x="connsiteX2553" y="connsiteY2553"/>
                  </a:cxn>
                  <a:cxn ang="0">
                    <a:pos x="connsiteX2554" y="connsiteY2554"/>
                  </a:cxn>
                  <a:cxn ang="0">
                    <a:pos x="connsiteX2555" y="connsiteY2555"/>
                  </a:cxn>
                  <a:cxn ang="0">
                    <a:pos x="connsiteX2556" y="connsiteY2556"/>
                  </a:cxn>
                  <a:cxn ang="0">
                    <a:pos x="connsiteX2557" y="connsiteY2557"/>
                  </a:cxn>
                  <a:cxn ang="0">
                    <a:pos x="connsiteX2558" y="connsiteY2558"/>
                  </a:cxn>
                  <a:cxn ang="0">
                    <a:pos x="connsiteX2559" y="connsiteY2559"/>
                  </a:cxn>
                  <a:cxn ang="0">
                    <a:pos x="connsiteX2560" y="connsiteY2560"/>
                  </a:cxn>
                  <a:cxn ang="0">
                    <a:pos x="connsiteX2561" y="connsiteY2561"/>
                  </a:cxn>
                  <a:cxn ang="0">
                    <a:pos x="connsiteX2562" y="connsiteY2562"/>
                  </a:cxn>
                  <a:cxn ang="0">
                    <a:pos x="connsiteX2563" y="connsiteY2563"/>
                  </a:cxn>
                  <a:cxn ang="0">
                    <a:pos x="connsiteX2564" y="connsiteY2564"/>
                  </a:cxn>
                  <a:cxn ang="0">
                    <a:pos x="connsiteX2565" y="connsiteY2565"/>
                  </a:cxn>
                  <a:cxn ang="0">
                    <a:pos x="connsiteX2566" y="connsiteY2566"/>
                  </a:cxn>
                  <a:cxn ang="0">
                    <a:pos x="connsiteX2567" y="connsiteY2567"/>
                  </a:cxn>
                  <a:cxn ang="0">
                    <a:pos x="connsiteX2568" y="connsiteY2568"/>
                  </a:cxn>
                  <a:cxn ang="0">
                    <a:pos x="connsiteX2569" y="connsiteY2569"/>
                  </a:cxn>
                  <a:cxn ang="0">
                    <a:pos x="connsiteX2570" y="connsiteY2570"/>
                  </a:cxn>
                  <a:cxn ang="0">
                    <a:pos x="connsiteX2571" y="connsiteY2571"/>
                  </a:cxn>
                  <a:cxn ang="0">
                    <a:pos x="connsiteX2572" y="connsiteY2572"/>
                  </a:cxn>
                  <a:cxn ang="0">
                    <a:pos x="connsiteX2573" y="connsiteY2573"/>
                  </a:cxn>
                  <a:cxn ang="0">
                    <a:pos x="connsiteX2574" y="connsiteY2574"/>
                  </a:cxn>
                  <a:cxn ang="0">
                    <a:pos x="connsiteX2575" y="connsiteY2575"/>
                  </a:cxn>
                  <a:cxn ang="0">
                    <a:pos x="connsiteX2576" y="connsiteY2576"/>
                  </a:cxn>
                  <a:cxn ang="0">
                    <a:pos x="connsiteX2577" y="connsiteY2577"/>
                  </a:cxn>
                  <a:cxn ang="0">
                    <a:pos x="connsiteX2578" y="connsiteY2578"/>
                  </a:cxn>
                  <a:cxn ang="0">
                    <a:pos x="connsiteX2579" y="connsiteY2579"/>
                  </a:cxn>
                  <a:cxn ang="0">
                    <a:pos x="connsiteX2580" y="connsiteY2580"/>
                  </a:cxn>
                  <a:cxn ang="0">
                    <a:pos x="connsiteX2581" y="connsiteY2581"/>
                  </a:cxn>
                  <a:cxn ang="0">
                    <a:pos x="connsiteX2582" y="connsiteY2582"/>
                  </a:cxn>
                  <a:cxn ang="0">
                    <a:pos x="connsiteX2583" y="connsiteY2583"/>
                  </a:cxn>
                  <a:cxn ang="0">
                    <a:pos x="connsiteX2584" y="connsiteY2584"/>
                  </a:cxn>
                  <a:cxn ang="0">
                    <a:pos x="connsiteX2585" y="connsiteY2585"/>
                  </a:cxn>
                  <a:cxn ang="0">
                    <a:pos x="connsiteX2586" y="connsiteY2586"/>
                  </a:cxn>
                  <a:cxn ang="0">
                    <a:pos x="connsiteX2587" y="connsiteY2587"/>
                  </a:cxn>
                  <a:cxn ang="0">
                    <a:pos x="connsiteX2588" y="connsiteY2588"/>
                  </a:cxn>
                  <a:cxn ang="0">
                    <a:pos x="connsiteX2589" y="connsiteY2589"/>
                  </a:cxn>
                  <a:cxn ang="0">
                    <a:pos x="connsiteX2590" y="connsiteY2590"/>
                  </a:cxn>
                  <a:cxn ang="0">
                    <a:pos x="connsiteX2591" y="connsiteY2591"/>
                  </a:cxn>
                  <a:cxn ang="0">
                    <a:pos x="connsiteX2592" y="connsiteY2592"/>
                  </a:cxn>
                  <a:cxn ang="0">
                    <a:pos x="connsiteX2593" y="connsiteY2593"/>
                  </a:cxn>
                  <a:cxn ang="0">
                    <a:pos x="connsiteX2594" y="connsiteY2594"/>
                  </a:cxn>
                  <a:cxn ang="0">
                    <a:pos x="connsiteX2595" y="connsiteY2595"/>
                  </a:cxn>
                  <a:cxn ang="0">
                    <a:pos x="connsiteX2596" y="connsiteY2596"/>
                  </a:cxn>
                  <a:cxn ang="0">
                    <a:pos x="connsiteX2597" y="connsiteY2597"/>
                  </a:cxn>
                  <a:cxn ang="0">
                    <a:pos x="connsiteX2598" y="connsiteY2598"/>
                  </a:cxn>
                  <a:cxn ang="0">
                    <a:pos x="connsiteX2599" y="connsiteY2599"/>
                  </a:cxn>
                  <a:cxn ang="0">
                    <a:pos x="connsiteX2600" y="connsiteY2600"/>
                  </a:cxn>
                  <a:cxn ang="0">
                    <a:pos x="connsiteX2601" y="connsiteY2601"/>
                  </a:cxn>
                  <a:cxn ang="0">
                    <a:pos x="connsiteX2602" y="connsiteY2602"/>
                  </a:cxn>
                  <a:cxn ang="0">
                    <a:pos x="connsiteX2603" y="connsiteY2603"/>
                  </a:cxn>
                  <a:cxn ang="0">
                    <a:pos x="connsiteX2604" y="connsiteY2604"/>
                  </a:cxn>
                  <a:cxn ang="0">
                    <a:pos x="connsiteX2605" y="connsiteY2605"/>
                  </a:cxn>
                  <a:cxn ang="0">
                    <a:pos x="connsiteX2606" y="connsiteY2606"/>
                  </a:cxn>
                  <a:cxn ang="0">
                    <a:pos x="connsiteX2607" y="connsiteY2607"/>
                  </a:cxn>
                  <a:cxn ang="0">
                    <a:pos x="connsiteX2608" y="connsiteY2608"/>
                  </a:cxn>
                  <a:cxn ang="0">
                    <a:pos x="connsiteX2609" y="connsiteY2609"/>
                  </a:cxn>
                  <a:cxn ang="0">
                    <a:pos x="connsiteX2610" y="connsiteY2610"/>
                  </a:cxn>
                  <a:cxn ang="0">
                    <a:pos x="connsiteX2611" y="connsiteY2611"/>
                  </a:cxn>
                  <a:cxn ang="0">
                    <a:pos x="connsiteX2612" y="connsiteY2612"/>
                  </a:cxn>
                  <a:cxn ang="0">
                    <a:pos x="connsiteX2613" y="connsiteY2613"/>
                  </a:cxn>
                  <a:cxn ang="0">
                    <a:pos x="connsiteX2614" y="connsiteY2614"/>
                  </a:cxn>
                  <a:cxn ang="0">
                    <a:pos x="connsiteX2615" y="connsiteY2615"/>
                  </a:cxn>
                  <a:cxn ang="0">
                    <a:pos x="connsiteX2616" y="connsiteY2616"/>
                  </a:cxn>
                  <a:cxn ang="0">
                    <a:pos x="connsiteX2617" y="connsiteY2617"/>
                  </a:cxn>
                  <a:cxn ang="0">
                    <a:pos x="connsiteX2618" y="connsiteY2618"/>
                  </a:cxn>
                  <a:cxn ang="0">
                    <a:pos x="connsiteX2619" y="connsiteY2619"/>
                  </a:cxn>
                  <a:cxn ang="0">
                    <a:pos x="connsiteX2620" y="connsiteY2620"/>
                  </a:cxn>
                  <a:cxn ang="0">
                    <a:pos x="connsiteX2621" y="connsiteY2621"/>
                  </a:cxn>
                  <a:cxn ang="0">
                    <a:pos x="connsiteX2622" y="connsiteY2622"/>
                  </a:cxn>
                  <a:cxn ang="0">
                    <a:pos x="connsiteX2623" y="connsiteY2623"/>
                  </a:cxn>
                  <a:cxn ang="0">
                    <a:pos x="connsiteX2624" y="connsiteY2624"/>
                  </a:cxn>
                  <a:cxn ang="0">
                    <a:pos x="connsiteX2625" y="connsiteY2625"/>
                  </a:cxn>
                  <a:cxn ang="0">
                    <a:pos x="connsiteX2626" y="connsiteY2626"/>
                  </a:cxn>
                  <a:cxn ang="0">
                    <a:pos x="connsiteX2627" y="connsiteY2627"/>
                  </a:cxn>
                  <a:cxn ang="0">
                    <a:pos x="connsiteX2628" y="connsiteY2628"/>
                  </a:cxn>
                  <a:cxn ang="0">
                    <a:pos x="connsiteX2629" y="connsiteY2629"/>
                  </a:cxn>
                  <a:cxn ang="0">
                    <a:pos x="connsiteX2630" y="connsiteY2630"/>
                  </a:cxn>
                  <a:cxn ang="0">
                    <a:pos x="connsiteX2631" y="connsiteY2631"/>
                  </a:cxn>
                  <a:cxn ang="0">
                    <a:pos x="connsiteX2632" y="connsiteY2632"/>
                  </a:cxn>
                  <a:cxn ang="0">
                    <a:pos x="connsiteX2633" y="connsiteY2633"/>
                  </a:cxn>
                  <a:cxn ang="0">
                    <a:pos x="connsiteX2634" y="connsiteY2634"/>
                  </a:cxn>
                  <a:cxn ang="0">
                    <a:pos x="connsiteX2635" y="connsiteY2635"/>
                  </a:cxn>
                  <a:cxn ang="0">
                    <a:pos x="connsiteX2636" y="connsiteY2636"/>
                  </a:cxn>
                  <a:cxn ang="0">
                    <a:pos x="connsiteX2637" y="connsiteY2637"/>
                  </a:cxn>
                  <a:cxn ang="0">
                    <a:pos x="connsiteX2638" y="connsiteY2638"/>
                  </a:cxn>
                  <a:cxn ang="0">
                    <a:pos x="connsiteX2639" y="connsiteY2639"/>
                  </a:cxn>
                  <a:cxn ang="0">
                    <a:pos x="connsiteX2640" y="connsiteY2640"/>
                  </a:cxn>
                  <a:cxn ang="0">
                    <a:pos x="connsiteX2641" y="connsiteY2641"/>
                  </a:cxn>
                  <a:cxn ang="0">
                    <a:pos x="connsiteX2642" y="connsiteY2642"/>
                  </a:cxn>
                  <a:cxn ang="0">
                    <a:pos x="connsiteX2643" y="connsiteY2643"/>
                  </a:cxn>
                  <a:cxn ang="0">
                    <a:pos x="connsiteX2644" y="connsiteY2644"/>
                  </a:cxn>
                  <a:cxn ang="0">
                    <a:pos x="connsiteX2645" y="connsiteY2645"/>
                  </a:cxn>
                  <a:cxn ang="0">
                    <a:pos x="connsiteX2646" y="connsiteY2646"/>
                  </a:cxn>
                  <a:cxn ang="0">
                    <a:pos x="connsiteX2647" y="connsiteY2647"/>
                  </a:cxn>
                  <a:cxn ang="0">
                    <a:pos x="connsiteX2648" y="connsiteY2648"/>
                  </a:cxn>
                  <a:cxn ang="0">
                    <a:pos x="connsiteX2649" y="connsiteY2649"/>
                  </a:cxn>
                  <a:cxn ang="0">
                    <a:pos x="connsiteX2650" y="connsiteY2650"/>
                  </a:cxn>
                  <a:cxn ang="0">
                    <a:pos x="connsiteX2651" y="connsiteY2651"/>
                  </a:cxn>
                  <a:cxn ang="0">
                    <a:pos x="connsiteX2652" y="connsiteY2652"/>
                  </a:cxn>
                  <a:cxn ang="0">
                    <a:pos x="connsiteX2653" y="connsiteY2653"/>
                  </a:cxn>
                  <a:cxn ang="0">
                    <a:pos x="connsiteX2654" y="connsiteY2654"/>
                  </a:cxn>
                  <a:cxn ang="0">
                    <a:pos x="connsiteX2655" y="connsiteY2655"/>
                  </a:cxn>
                  <a:cxn ang="0">
                    <a:pos x="connsiteX2656" y="connsiteY2656"/>
                  </a:cxn>
                  <a:cxn ang="0">
                    <a:pos x="connsiteX2657" y="connsiteY2657"/>
                  </a:cxn>
                  <a:cxn ang="0">
                    <a:pos x="connsiteX2658" y="connsiteY2658"/>
                  </a:cxn>
                  <a:cxn ang="0">
                    <a:pos x="connsiteX2659" y="connsiteY2659"/>
                  </a:cxn>
                  <a:cxn ang="0">
                    <a:pos x="connsiteX2660" y="connsiteY2660"/>
                  </a:cxn>
                  <a:cxn ang="0">
                    <a:pos x="connsiteX2661" y="connsiteY2661"/>
                  </a:cxn>
                  <a:cxn ang="0">
                    <a:pos x="connsiteX2662" y="connsiteY2662"/>
                  </a:cxn>
                  <a:cxn ang="0">
                    <a:pos x="connsiteX2663" y="connsiteY2663"/>
                  </a:cxn>
                  <a:cxn ang="0">
                    <a:pos x="connsiteX2664" y="connsiteY2664"/>
                  </a:cxn>
                  <a:cxn ang="0">
                    <a:pos x="connsiteX2665" y="connsiteY2665"/>
                  </a:cxn>
                  <a:cxn ang="0">
                    <a:pos x="connsiteX2666" y="connsiteY2666"/>
                  </a:cxn>
                  <a:cxn ang="0">
                    <a:pos x="connsiteX2667" y="connsiteY2667"/>
                  </a:cxn>
                  <a:cxn ang="0">
                    <a:pos x="connsiteX2668" y="connsiteY2668"/>
                  </a:cxn>
                  <a:cxn ang="0">
                    <a:pos x="connsiteX2669" y="connsiteY2669"/>
                  </a:cxn>
                  <a:cxn ang="0">
                    <a:pos x="connsiteX2670" y="connsiteY2670"/>
                  </a:cxn>
                  <a:cxn ang="0">
                    <a:pos x="connsiteX2671" y="connsiteY2671"/>
                  </a:cxn>
                  <a:cxn ang="0">
                    <a:pos x="connsiteX2672" y="connsiteY2672"/>
                  </a:cxn>
                  <a:cxn ang="0">
                    <a:pos x="connsiteX2673" y="connsiteY2673"/>
                  </a:cxn>
                  <a:cxn ang="0">
                    <a:pos x="connsiteX2674" y="connsiteY2674"/>
                  </a:cxn>
                  <a:cxn ang="0">
                    <a:pos x="connsiteX2675" y="connsiteY2675"/>
                  </a:cxn>
                  <a:cxn ang="0">
                    <a:pos x="connsiteX2676" y="connsiteY2676"/>
                  </a:cxn>
                  <a:cxn ang="0">
                    <a:pos x="connsiteX2677" y="connsiteY2677"/>
                  </a:cxn>
                  <a:cxn ang="0">
                    <a:pos x="connsiteX2678" y="connsiteY2678"/>
                  </a:cxn>
                  <a:cxn ang="0">
                    <a:pos x="connsiteX2679" y="connsiteY2679"/>
                  </a:cxn>
                  <a:cxn ang="0">
                    <a:pos x="connsiteX2680" y="connsiteY2680"/>
                  </a:cxn>
                  <a:cxn ang="0">
                    <a:pos x="connsiteX2681" y="connsiteY2681"/>
                  </a:cxn>
                  <a:cxn ang="0">
                    <a:pos x="connsiteX2682" y="connsiteY2682"/>
                  </a:cxn>
                  <a:cxn ang="0">
                    <a:pos x="connsiteX2683" y="connsiteY2683"/>
                  </a:cxn>
                  <a:cxn ang="0">
                    <a:pos x="connsiteX2684" y="connsiteY2684"/>
                  </a:cxn>
                  <a:cxn ang="0">
                    <a:pos x="connsiteX2685" y="connsiteY2685"/>
                  </a:cxn>
                  <a:cxn ang="0">
                    <a:pos x="connsiteX2686" y="connsiteY2686"/>
                  </a:cxn>
                  <a:cxn ang="0">
                    <a:pos x="connsiteX2687" y="connsiteY2687"/>
                  </a:cxn>
                  <a:cxn ang="0">
                    <a:pos x="connsiteX2688" y="connsiteY2688"/>
                  </a:cxn>
                  <a:cxn ang="0">
                    <a:pos x="connsiteX2689" y="connsiteY2689"/>
                  </a:cxn>
                  <a:cxn ang="0">
                    <a:pos x="connsiteX2690" y="connsiteY2690"/>
                  </a:cxn>
                  <a:cxn ang="0">
                    <a:pos x="connsiteX2691" y="connsiteY2691"/>
                  </a:cxn>
                  <a:cxn ang="0">
                    <a:pos x="connsiteX2692" y="connsiteY2692"/>
                  </a:cxn>
                  <a:cxn ang="0">
                    <a:pos x="connsiteX2693" y="connsiteY2693"/>
                  </a:cxn>
                  <a:cxn ang="0">
                    <a:pos x="connsiteX2694" y="connsiteY2694"/>
                  </a:cxn>
                  <a:cxn ang="0">
                    <a:pos x="connsiteX2695" y="connsiteY2695"/>
                  </a:cxn>
                  <a:cxn ang="0">
                    <a:pos x="connsiteX2696" y="connsiteY2696"/>
                  </a:cxn>
                  <a:cxn ang="0">
                    <a:pos x="connsiteX2697" y="connsiteY2697"/>
                  </a:cxn>
                  <a:cxn ang="0">
                    <a:pos x="connsiteX2698" y="connsiteY2698"/>
                  </a:cxn>
                  <a:cxn ang="0">
                    <a:pos x="connsiteX2699" y="connsiteY2699"/>
                  </a:cxn>
                  <a:cxn ang="0">
                    <a:pos x="connsiteX2700" y="connsiteY2700"/>
                  </a:cxn>
                  <a:cxn ang="0">
                    <a:pos x="connsiteX2701" y="connsiteY2701"/>
                  </a:cxn>
                  <a:cxn ang="0">
                    <a:pos x="connsiteX2702" y="connsiteY2702"/>
                  </a:cxn>
                  <a:cxn ang="0">
                    <a:pos x="connsiteX2703" y="connsiteY2703"/>
                  </a:cxn>
                  <a:cxn ang="0">
                    <a:pos x="connsiteX2704" y="connsiteY2704"/>
                  </a:cxn>
                  <a:cxn ang="0">
                    <a:pos x="connsiteX2705" y="connsiteY2705"/>
                  </a:cxn>
                  <a:cxn ang="0">
                    <a:pos x="connsiteX2706" y="connsiteY2706"/>
                  </a:cxn>
                  <a:cxn ang="0">
                    <a:pos x="connsiteX2707" y="connsiteY2707"/>
                  </a:cxn>
                  <a:cxn ang="0">
                    <a:pos x="connsiteX2708" y="connsiteY2708"/>
                  </a:cxn>
                  <a:cxn ang="0">
                    <a:pos x="connsiteX2709" y="connsiteY2709"/>
                  </a:cxn>
                  <a:cxn ang="0">
                    <a:pos x="connsiteX2710" y="connsiteY2710"/>
                  </a:cxn>
                  <a:cxn ang="0">
                    <a:pos x="connsiteX2711" y="connsiteY2711"/>
                  </a:cxn>
                  <a:cxn ang="0">
                    <a:pos x="connsiteX2712" y="connsiteY2712"/>
                  </a:cxn>
                  <a:cxn ang="0">
                    <a:pos x="connsiteX2713" y="connsiteY2713"/>
                  </a:cxn>
                  <a:cxn ang="0">
                    <a:pos x="connsiteX2714" y="connsiteY2714"/>
                  </a:cxn>
                  <a:cxn ang="0">
                    <a:pos x="connsiteX2715" y="connsiteY2715"/>
                  </a:cxn>
                  <a:cxn ang="0">
                    <a:pos x="connsiteX2716" y="connsiteY2716"/>
                  </a:cxn>
                  <a:cxn ang="0">
                    <a:pos x="connsiteX2717" y="connsiteY2717"/>
                  </a:cxn>
                  <a:cxn ang="0">
                    <a:pos x="connsiteX2718" y="connsiteY2718"/>
                  </a:cxn>
                  <a:cxn ang="0">
                    <a:pos x="connsiteX2719" y="connsiteY2719"/>
                  </a:cxn>
                  <a:cxn ang="0">
                    <a:pos x="connsiteX2720" y="connsiteY2720"/>
                  </a:cxn>
                  <a:cxn ang="0">
                    <a:pos x="connsiteX2721" y="connsiteY2721"/>
                  </a:cxn>
                  <a:cxn ang="0">
                    <a:pos x="connsiteX2722" y="connsiteY2722"/>
                  </a:cxn>
                  <a:cxn ang="0">
                    <a:pos x="connsiteX2723" y="connsiteY2723"/>
                  </a:cxn>
                  <a:cxn ang="0">
                    <a:pos x="connsiteX2724" y="connsiteY2724"/>
                  </a:cxn>
                  <a:cxn ang="0">
                    <a:pos x="connsiteX2725" y="connsiteY2725"/>
                  </a:cxn>
                  <a:cxn ang="0">
                    <a:pos x="connsiteX2726" y="connsiteY2726"/>
                  </a:cxn>
                  <a:cxn ang="0">
                    <a:pos x="connsiteX2727" y="connsiteY2727"/>
                  </a:cxn>
                  <a:cxn ang="0">
                    <a:pos x="connsiteX2728" y="connsiteY2728"/>
                  </a:cxn>
                  <a:cxn ang="0">
                    <a:pos x="connsiteX2729" y="connsiteY2729"/>
                  </a:cxn>
                  <a:cxn ang="0">
                    <a:pos x="connsiteX2730" y="connsiteY2730"/>
                  </a:cxn>
                  <a:cxn ang="0">
                    <a:pos x="connsiteX2731" y="connsiteY2731"/>
                  </a:cxn>
                  <a:cxn ang="0">
                    <a:pos x="connsiteX2732" y="connsiteY2732"/>
                  </a:cxn>
                  <a:cxn ang="0">
                    <a:pos x="connsiteX2733" y="connsiteY2733"/>
                  </a:cxn>
                  <a:cxn ang="0">
                    <a:pos x="connsiteX2734" y="connsiteY2734"/>
                  </a:cxn>
                  <a:cxn ang="0">
                    <a:pos x="connsiteX2735" y="connsiteY2735"/>
                  </a:cxn>
                  <a:cxn ang="0">
                    <a:pos x="connsiteX2736" y="connsiteY2736"/>
                  </a:cxn>
                  <a:cxn ang="0">
                    <a:pos x="connsiteX2737" y="connsiteY2737"/>
                  </a:cxn>
                  <a:cxn ang="0">
                    <a:pos x="connsiteX2738" y="connsiteY2738"/>
                  </a:cxn>
                  <a:cxn ang="0">
                    <a:pos x="connsiteX2739" y="connsiteY2739"/>
                  </a:cxn>
                  <a:cxn ang="0">
                    <a:pos x="connsiteX2740" y="connsiteY2740"/>
                  </a:cxn>
                  <a:cxn ang="0">
                    <a:pos x="connsiteX2741" y="connsiteY2741"/>
                  </a:cxn>
                  <a:cxn ang="0">
                    <a:pos x="connsiteX2742" y="connsiteY2742"/>
                  </a:cxn>
                  <a:cxn ang="0">
                    <a:pos x="connsiteX2743" y="connsiteY2743"/>
                  </a:cxn>
                  <a:cxn ang="0">
                    <a:pos x="connsiteX2744" y="connsiteY2744"/>
                  </a:cxn>
                  <a:cxn ang="0">
                    <a:pos x="connsiteX2745" y="connsiteY2745"/>
                  </a:cxn>
                  <a:cxn ang="0">
                    <a:pos x="connsiteX2746" y="connsiteY2746"/>
                  </a:cxn>
                  <a:cxn ang="0">
                    <a:pos x="connsiteX2747" y="connsiteY2747"/>
                  </a:cxn>
                  <a:cxn ang="0">
                    <a:pos x="connsiteX2748" y="connsiteY2748"/>
                  </a:cxn>
                  <a:cxn ang="0">
                    <a:pos x="connsiteX2749" y="connsiteY2749"/>
                  </a:cxn>
                  <a:cxn ang="0">
                    <a:pos x="connsiteX2750" y="connsiteY2750"/>
                  </a:cxn>
                  <a:cxn ang="0">
                    <a:pos x="connsiteX2751" y="connsiteY2751"/>
                  </a:cxn>
                  <a:cxn ang="0">
                    <a:pos x="connsiteX2752" y="connsiteY2752"/>
                  </a:cxn>
                  <a:cxn ang="0">
                    <a:pos x="connsiteX2753" y="connsiteY2753"/>
                  </a:cxn>
                  <a:cxn ang="0">
                    <a:pos x="connsiteX2754" y="connsiteY2754"/>
                  </a:cxn>
                  <a:cxn ang="0">
                    <a:pos x="connsiteX2755" y="connsiteY2755"/>
                  </a:cxn>
                  <a:cxn ang="0">
                    <a:pos x="connsiteX2756" y="connsiteY2756"/>
                  </a:cxn>
                  <a:cxn ang="0">
                    <a:pos x="connsiteX2757" y="connsiteY2757"/>
                  </a:cxn>
                  <a:cxn ang="0">
                    <a:pos x="connsiteX2758" y="connsiteY2758"/>
                  </a:cxn>
                  <a:cxn ang="0">
                    <a:pos x="connsiteX2759" y="connsiteY2759"/>
                  </a:cxn>
                  <a:cxn ang="0">
                    <a:pos x="connsiteX2760" y="connsiteY2760"/>
                  </a:cxn>
                  <a:cxn ang="0">
                    <a:pos x="connsiteX2761" y="connsiteY2761"/>
                  </a:cxn>
                  <a:cxn ang="0">
                    <a:pos x="connsiteX2762" y="connsiteY2762"/>
                  </a:cxn>
                  <a:cxn ang="0">
                    <a:pos x="connsiteX2763" y="connsiteY2763"/>
                  </a:cxn>
                  <a:cxn ang="0">
                    <a:pos x="connsiteX2764" y="connsiteY2764"/>
                  </a:cxn>
                  <a:cxn ang="0">
                    <a:pos x="connsiteX2765" y="connsiteY2765"/>
                  </a:cxn>
                  <a:cxn ang="0">
                    <a:pos x="connsiteX2766" y="connsiteY2766"/>
                  </a:cxn>
                  <a:cxn ang="0">
                    <a:pos x="connsiteX2767" y="connsiteY2767"/>
                  </a:cxn>
                  <a:cxn ang="0">
                    <a:pos x="connsiteX2768" y="connsiteY2768"/>
                  </a:cxn>
                  <a:cxn ang="0">
                    <a:pos x="connsiteX2769" y="connsiteY2769"/>
                  </a:cxn>
                  <a:cxn ang="0">
                    <a:pos x="connsiteX2770" y="connsiteY2770"/>
                  </a:cxn>
                  <a:cxn ang="0">
                    <a:pos x="connsiteX2771" y="connsiteY2771"/>
                  </a:cxn>
                  <a:cxn ang="0">
                    <a:pos x="connsiteX2772" y="connsiteY2772"/>
                  </a:cxn>
                  <a:cxn ang="0">
                    <a:pos x="connsiteX2773" y="connsiteY2773"/>
                  </a:cxn>
                  <a:cxn ang="0">
                    <a:pos x="connsiteX2774" y="connsiteY2774"/>
                  </a:cxn>
                  <a:cxn ang="0">
                    <a:pos x="connsiteX2775" y="connsiteY2775"/>
                  </a:cxn>
                  <a:cxn ang="0">
                    <a:pos x="connsiteX2776" y="connsiteY2776"/>
                  </a:cxn>
                  <a:cxn ang="0">
                    <a:pos x="connsiteX2777" y="connsiteY2777"/>
                  </a:cxn>
                  <a:cxn ang="0">
                    <a:pos x="connsiteX2778" y="connsiteY2778"/>
                  </a:cxn>
                  <a:cxn ang="0">
                    <a:pos x="connsiteX2779" y="connsiteY2779"/>
                  </a:cxn>
                  <a:cxn ang="0">
                    <a:pos x="connsiteX2780" y="connsiteY2780"/>
                  </a:cxn>
                  <a:cxn ang="0">
                    <a:pos x="connsiteX2781" y="connsiteY2781"/>
                  </a:cxn>
                  <a:cxn ang="0">
                    <a:pos x="connsiteX2782" y="connsiteY2782"/>
                  </a:cxn>
                  <a:cxn ang="0">
                    <a:pos x="connsiteX2783" y="connsiteY2783"/>
                  </a:cxn>
                  <a:cxn ang="0">
                    <a:pos x="connsiteX2784" y="connsiteY2784"/>
                  </a:cxn>
                  <a:cxn ang="0">
                    <a:pos x="connsiteX2785" y="connsiteY2785"/>
                  </a:cxn>
                  <a:cxn ang="0">
                    <a:pos x="connsiteX2786" y="connsiteY2786"/>
                  </a:cxn>
                  <a:cxn ang="0">
                    <a:pos x="connsiteX2787" y="connsiteY2787"/>
                  </a:cxn>
                  <a:cxn ang="0">
                    <a:pos x="connsiteX2788" y="connsiteY2788"/>
                  </a:cxn>
                  <a:cxn ang="0">
                    <a:pos x="connsiteX2789" y="connsiteY2789"/>
                  </a:cxn>
                  <a:cxn ang="0">
                    <a:pos x="connsiteX2790" y="connsiteY2790"/>
                  </a:cxn>
                  <a:cxn ang="0">
                    <a:pos x="connsiteX2791" y="connsiteY2791"/>
                  </a:cxn>
                  <a:cxn ang="0">
                    <a:pos x="connsiteX2792" y="connsiteY2792"/>
                  </a:cxn>
                  <a:cxn ang="0">
                    <a:pos x="connsiteX2793" y="connsiteY2793"/>
                  </a:cxn>
                  <a:cxn ang="0">
                    <a:pos x="connsiteX2794" y="connsiteY2794"/>
                  </a:cxn>
                  <a:cxn ang="0">
                    <a:pos x="connsiteX2795" y="connsiteY2795"/>
                  </a:cxn>
                  <a:cxn ang="0">
                    <a:pos x="connsiteX2796" y="connsiteY2796"/>
                  </a:cxn>
                  <a:cxn ang="0">
                    <a:pos x="connsiteX2797" y="connsiteY2797"/>
                  </a:cxn>
                  <a:cxn ang="0">
                    <a:pos x="connsiteX2798" y="connsiteY2798"/>
                  </a:cxn>
                  <a:cxn ang="0">
                    <a:pos x="connsiteX2799" y="connsiteY2799"/>
                  </a:cxn>
                  <a:cxn ang="0">
                    <a:pos x="connsiteX2800" y="connsiteY2800"/>
                  </a:cxn>
                  <a:cxn ang="0">
                    <a:pos x="connsiteX2801" y="connsiteY2801"/>
                  </a:cxn>
                  <a:cxn ang="0">
                    <a:pos x="connsiteX2802" y="connsiteY2802"/>
                  </a:cxn>
                  <a:cxn ang="0">
                    <a:pos x="connsiteX2803" y="connsiteY2803"/>
                  </a:cxn>
                  <a:cxn ang="0">
                    <a:pos x="connsiteX2804" y="connsiteY2804"/>
                  </a:cxn>
                  <a:cxn ang="0">
                    <a:pos x="connsiteX2805" y="connsiteY2805"/>
                  </a:cxn>
                  <a:cxn ang="0">
                    <a:pos x="connsiteX2806" y="connsiteY2806"/>
                  </a:cxn>
                  <a:cxn ang="0">
                    <a:pos x="connsiteX2807" y="connsiteY2807"/>
                  </a:cxn>
                  <a:cxn ang="0">
                    <a:pos x="connsiteX2808" y="connsiteY2808"/>
                  </a:cxn>
                  <a:cxn ang="0">
                    <a:pos x="connsiteX2809" y="connsiteY2809"/>
                  </a:cxn>
                  <a:cxn ang="0">
                    <a:pos x="connsiteX2810" y="connsiteY2810"/>
                  </a:cxn>
                  <a:cxn ang="0">
                    <a:pos x="connsiteX2811" y="connsiteY2811"/>
                  </a:cxn>
                  <a:cxn ang="0">
                    <a:pos x="connsiteX2812" y="connsiteY2812"/>
                  </a:cxn>
                  <a:cxn ang="0">
                    <a:pos x="connsiteX2813" y="connsiteY2813"/>
                  </a:cxn>
                  <a:cxn ang="0">
                    <a:pos x="connsiteX2814" y="connsiteY2814"/>
                  </a:cxn>
                  <a:cxn ang="0">
                    <a:pos x="connsiteX2815" y="connsiteY2815"/>
                  </a:cxn>
                  <a:cxn ang="0">
                    <a:pos x="connsiteX2816" y="connsiteY2816"/>
                  </a:cxn>
                  <a:cxn ang="0">
                    <a:pos x="connsiteX2817" y="connsiteY2817"/>
                  </a:cxn>
                  <a:cxn ang="0">
                    <a:pos x="connsiteX2818" y="connsiteY2818"/>
                  </a:cxn>
                  <a:cxn ang="0">
                    <a:pos x="connsiteX2819" y="connsiteY2819"/>
                  </a:cxn>
                  <a:cxn ang="0">
                    <a:pos x="connsiteX2820" y="connsiteY2820"/>
                  </a:cxn>
                  <a:cxn ang="0">
                    <a:pos x="connsiteX2821" y="connsiteY2821"/>
                  </a:cxn>
                  <a:cxn ang="0">
                    <a:pos x="connsiteX2822" y="connsiteY2822"/>
                  </a:cxn>
                  <a:cxn ang="0">
                    <a:pos x="connsiteX2823" y="connsiteY2823"/>
                  </a:cxn>
                  <a:cxn ang="0">
                    <a:pos x="connsiteX2824" y="connsiteY2824"/>
                  </a:cxn>
                  <a:cxn ang="0">
                    <a:pos x="connsiteX2825" y="connsiteY2825"/>
                  </a:cxn>
                  <a:cxn ang="0">
                    <a:pos x="connsiteX2826" y="connsiteY2826"/>
                  </a:cxn>
                  <a:cxn ang="0">
                    <a:pos x="connsiteX2827" y="connsiteY2827"/>
                  </a:cxn>
                  <a:cxn ang="0">
                    <a:pos x="connsiteX2828" y="connsiteY2828"/>
                  </a:cxn>
                  <a:cxn ang="0">
                    <a:pos x="connsiteX2829" y="connsiteY2829"/>
                  </a:cxn>
                  <a:cxn ang="0">
                    <a:pos x="connsiteX2830" y="connsiteY2830"/>
                  </a:cxn>
                  <a:cxn ang="0">
                    <a:pos x="connsiteX2831" y="connsiteY2831"/>
                  </a:cxn>
                  <a:cxn ang="0">
                    <a:pos x="connsiteX2832" y="connsiteY2832"/>
                  </a:cxn>
                  <a:cxn ang="0">
                    <a:pos x="connsiteX2833" y="connsiteY2833"/>
                  </a:cxn>
                  <a:cxn ang="0">
                    <a:pos x="connsiteX2834" y="connsiteY2834"/>
                  </a:cxn>
                  <a:cxn ang="0">
                    <a:pos x="connsiteX2835" y="connsiteY2835"/>
                  </a:cxn>
                  <a:cxn ang="0">
                    <a:pos x="connsiteX2836" y="connsiteY2836"/>
                  </a:cxn>
                  <a:cxn ang="0">
                    <a:pos x="connsiteX2837" y="connsiteY2837"/>
                  </a:cxn>
                  <a:cxn ang="0">
                    <a:pos x="connsiteX2838" y="connsiteY2838"/>
                  </a:cxn>
                  <a:cxn ang="0">
                    <a:pos x="connsiteX2839" y="connsiteY2839"/>
                  </a:cxn>
                  <a:cxn ang="0">
                    <a:pos x="connsiteX2840" y="connsiteY2840"/>
                  </a:cxn>
                  <a:cxn ang="0">
                    <a:pos x="connsiteX2841" y="connsiteY2841"/>
                  </a:cxn>
                  <a:cxn ang="0">
                    <a:pos x="connsiteX2842" y="connsiteY2842"/>
                  </a:cxn>
                  <a:cxn ang="0">
                    <a:pos x="connsiteX2843" y="connsiteY2843"/>
                  </a:cxn>
                  <a:cxn ang="0">
                    <a:pos x="connsiteX2844" y="connsiteY2844"/>
                  </a:cxn>
                  <a:cxn ang="0">
                    <a:pos x="connsiteX2845" y="connsiteY2845"/>
                  </a:cxn>
                  <a:cxn ang="0">
                    <a:pos x="connsiteX2846" y="connsiteY2846"/>
                  </a:cxn>
                  <a:cxn ang="0">
                    <a:pos x="connsiteX2847" y="connsiteY2847"/>
                  </a:cxn>
                  <a:cxn ang="0">
                    <a:pos x="connsiteX2848" y="connsiteY2848"/>
                  </a:cxn>
                  <a:cxn ang="0">
                    <a:pos x="connsiteX2849" y="connsiteY2849"/>
                  </a:cxn>
                  <a:cxn ang="0">
                    <a:pos x="connsiteX2850" y="connsiteY2850"/>
                  </a:cxn>
                  <a:cxn ang="0">
                    <a:pos x="connsiteX2851" y="connsiteY2851"/>
                  </a:cxn>
                  <a:cxn ang="0">
                    <a:pos x="connsiteX2852" y="connsiteY2852"/>
                  </a:cxn>
                  <a:cxn ang="0">
                    <a:pos x="connsiteX2853" y="connsiteY2853"/>
                  </a:cxn>
                  <a:cxn ang="0">
                    <a:pos x="connsiteX2854" y="connsiteY2854"/>
                  </a:cxn>
                  <a:cxn ang="0">
                    <a:pos x="connsiteX2855" y="connsiteY2855"/>
                  </a:cxn>
                  <a:cxn ang="0">
                    <a:pos x="connsiteX2856" y="connsiteY2856"/>
                  </a:cxn>
                  <a:cxn ang="0">
                    <a:pos x="connsiteX2857" y="connsiteY2857"/>
                  </a:cxn>
                  <a:cxn ang="0">
                    <a:pos x="connsiteX2858" y="connsiteY2858"/>
                  </a:cxn>
                  <a:cxn ang="0">
                    <a:pos x="connsiteX2859" y="connsiteY2859"/>
                  </a:cxn>
                  <a:cxn ang="0">
                    <a:pos x="connsiteX2860" y="connsiteY2860"/>
                  </a:cxn>
                  <a:cxn ang="0">
                    <a:pos x="connsiteX2861" y="connsiteY2861"/>
                  </a:cxn>
                  <a:cxn ang="0">
                    <a:pos x="connsiteX2862" y="connsiteY2862"/>
                  </a:cxn>
                  <a:cxn ang="0">
                    <a:pos x="connsiteX2863" y="connsiteY2863"/>
                  </a:cxn>
                  <a:cxn ang="0">
                    <a:pos x="connsiteX2864" y="connsiteY2864"/>
                  </a:cxn>
                  <a:cxn ang="0">
                    <a:pos x="connsiteX2865" y="connsiteY2865"/>
                  </a:cxn>
                  <a:cxn ang="0">
                    <a:pos x="connsiteX2866" y="connsiteY2866"/>
                  </a:cxn>
                  <a:cxn ang="0">
                    <a:pos x="connsiteX2867" y="connsiteY2867"/>
                  </a:cxn>
                  <a:cxn ang="0">
                    <a:pos x="connsiteX2868" y="connsiteY2868"/>
                  </a:cxn>
                  <a:cxn ang="0">
                    <a:pos x="connsiteX2869" y="connsiteY2869"/>
                  </a:cxn>
                  <a:cxn ang="0">
                    <a:pos x="connsiteX2870" y="connsiteY2870"/>
                  </a:cxn>
                  <a:cxn ang="0">
                    <a:pos x="connsiteX2871" y="connsiteY2871"/>
                  </a:cxn>
                  <a:cxn ang="0">
                    <a:pos x="connsiteX2872" y="connsiteY2872"/>
                  </a:cxn>
                  <a:cxn ang="0">
                    <a:pos x="connsiteX2873" y="connsiteY2873"/>
                  </a:cxn>
                  <a:cxn ang="0">
                    <a:pos x="connsiteX2874" y="connsiteY2874"/>
                  </a:cxn>
                  <a:cxn ang="0">
                    <a:pos x="connsiteX2875" y="connsiteY2875"/>
                  </a:cxn>
                  <a:cxn ang="0">
                    <a:pos x="connsiteX2876" y="connsiteY2876"/>
                  </a:cxn>
                  <a:cxn ang="0">
                    <a:pos x="connsiteX2877" y="connsiteY2877"/>
                  </a:cxn>
                  <a:cxn ang="0">
                    <a:pos x="connsiteX2878" y="connsiteY2878"/>
                  </a:cxn>
                  <a:cxn ang="0">
                    <a:pos x="connsiteX2879" y="connsiteY2879"/>
                  </a:cxn>
                  <a:cxn ang="0">
                    <a:pos x="connsiteX2880" y="connsiteY2880"/>
                  </a:cxn>
                  <a:cxn ang="0">
                    <a:pos x="connsiteX2881" y="connsiteY2881"/>
                  </a:cxn>
                  <a:cxn ang="0">
                    <a:pos x="connsiteX2882" y="connsiteY2882"/>
                  </a:cxn>
                  <a:cxn ang="0">
                    <a:pos x="connsiteX2883" y="connsiteY2883"/>
                  </a:cxn>
                  <a:cxn ang="0">
                    <a:pos x="connsiteX2884" y="connsiteY2884"/>
                  </a:cxn>
                  <a:cxn ang="0">
                    <a:pos x="connsiteX2885" y="connsiteY2885"/>
                  </a:cxn>
                  <a:cxn ang="0">
                    <a:pos x="connsiteX2886" y="connsiteY2886"/>
                  </a:cxn>
                  <a:cxn ang="0">
                    <a:pos x="connsiteX2887" y="connsiteY2887"/>
                  </a:cxn>
                  <a:cxn ang="0">
                    <a:pos x="connsiteX2888" y="connsiteY2888"/>
                  </a:cxn>
                  <a:cxn ang="0">
                    <a:pos x="connsiteX2889" y="connsiteY2889"/>
                  </a:cxn>
                  <a:cxn ang="0">
                    <a:pos x="connsiteX2890" y="connsiteY2890"/>
                  </a:cxn>
                  <a:cxn ang="0">
                    <a:pos x="connsiteX2891" y="connsiteY2891"/>
                  </a:cxn>
                  <a:cxn ang="0">
                    <a:pos x="connsiteX2892" y="connsiteY2892"/>
                  </a:cxn>
                  <a:cxn ang="0">
                    <a:pos x="connsiteX2893" y="connsiteY2893"/>
                  </a:cxn>
                  <a:cxn ang="0">
                    <a:pos x="connsiteX2894" y="connsiteY2894"/>
                  </a:cxn>
                  <a:cxn ang="0">
                    <a:pos x="connsiteX2895" y="connsiteY2895"/>
                  </a:cxn>
                  <a:cxn ang="0">
                    <a:pos x="connsiteX2896" y="connsiteY2896"/>
                  </a:cxn>
                  <a:cxn ang="0">
                    <a:pos x="connsiteX2897" y="connsiteY2897"/>
                  </a:cxn>
                  <a:cxn ang="0">
                    <a:pos x="connsiteX2898" y="connsiteY2898"/>
                  </a:cxn>
                  <a:cxn ang="0">
                    <a:pos x="connsiteX2899" y="connsiteY2899"/>
                  </a:cxn>
                  <a:cxn ang="0">
                    <a:pos x="connsiteX2900" y="connsiteY2900"/>
                  </a:cxn>
                  <a:cxn ang="0">
                    <a:pos x="connsiteX2901" y="connsiteY2901"/>
                  </a:cxn>
                  <a:cxn ang="0">
                    <a:pos x="connsiteX2902" y="connsiteY2902"/>
                  </a:cxn>
                  <a:cxn ang="0">
                    <a:pos x="connsiteX2903" y="connsiteY2903"/>
                  </a:cxn>
                  <a:cxn ang="0">
                    <a:pos x="connsiteX2904" y="connsiteY2904"/>
                  </a:cxn>
                  <a:cxn ang="0">
                    <a:pos x="connsiteX2905" y="connsiteY2905"/>
                  </a:cxn>
                  <a:cxn ang="0">
                    <a:pos x="connsiteX2906" y="connsiteY2906"/>
                  </a:cxn>
                  <a:cxn ang="0">
                    <a:pos x="connsiteX2907" y="connsiteY2907"/>
                  </a:cxn>
                  <a:cxn ang="0">
                    <a:pos x="connsiteX2908" y="connsiteY2908"/>
                  </a:cxn>
                  <a:cxn ang="0">
                    <a:pos x="connsiteX2909" y="connsiteY2909"/>
                  </a:cxn>
                  <a:cxn ang="0">
                    <a:pos x="connsiteX2910" y="connsiteY2910"/>
                  </a:cxn>
                  <a:cxn ang="0">
                    <a:pos x="connsiteX2911" y="connsiteY2911"/>
                  </a:cxn>
                  <a:cxn ang="0">
                    <a:pos x="connsiteX2912" y="connsiteY2912"/>
                  </a:cxn>
                  <a:cxn ang="0">
                    <a:pos x="connsiteX2913" y="connsiteY2913"/>
                  </a:cxn>
                  <a:cxn ang="0">
                    <a:pos x="connsiteX2914" y="connsiteY2914"/>
                  </a:cxn>
                  <a:cxn ang="0">
                    <a:pos x="connsiteX2915" y="connsiteY2915"/>
                  </a:cxn>
                  <a:cxn ang="0">
                    <a:pos x="connsiteX2916" y="connsiteY2916"/>
                  </a:cxn>
                  <a:cxn ang="0">
                    <a:pos x="connsiteX2917" y="connsiteY2917"/>
                  </a:cxn>
                  <a:cxn ang="0">
                    <a:pos x="connsiteX2918" y="connsiteY2918"/>
                  </a:cxn>
                  <a:cxn ang="0">
                    <a:pos x="connsiteX2919" y="connsiteY2919"/>
                  </a:cxn>
                  <a:cxn ang="0">
                    <a:pos x="connsiteX2920" y="connsiteY2920"/>
                  </a:cxn>
                  <a:cxn ang="0">
                    <a:pos x="connsiteX2921" y="connsiteY2921"/>
                  </a:cxn>
                  <a:cxn ang="0">
                    <a:pos x="connsiteX2922" y="connsiteY2922"/>
                  </a:cxn>
                  <a:cxn ang="0">
                    <a:pos x="connsiteX2923" y="connsiteY2923"/>
                  </a:cxn>
                  <a:cxn ang="0">
                    <a:pos x="connsiteX2924" y="connsiteY2924"/>
                  </a:cxn>
                  <a:cxn ang="0">
                    <a:pos x="connsiteX2925" y="connsiteY2925"/>
                  </a:cxn>
                  <a:cxn ang="0">
                    <a:pos x="connsiteX2926" y="connsiteY2926"/>
                  </a:cxn>
                  <a:cxn ang="0">
                    <a:pos x="connsiteX2927" y="connsiteY2927"/>
                  </a:cxn>
                  <a:cxn ang="0">
                    <a:pos x="connsiteX2928" y="connsiteY2928"/>
                  </a:cxn>
                  <a:cxn ang="0">
                    <a:pos x="connsiteX2929" y="connsiteY2929"/>
                  </a:cxn>
                  <a:cxn ang="0">
                    <a:pos x="connsiteX2930" y="connsiteY2930"/>
                  </a:cxn>
                  <a:cxn ang="0">
                    <a:pos x="connsiteX2931" y="connsiteY2931"/>
                  </a:cxn>
                  <a:cxn ang="0">
                    <a:pos x="connsiteX2932" y="connsiteY2932"/>
                  </a:cxn>
                  <a:cxn ang="0">
                    <a:pos x="connsiteX2933" y="connsiteY2933"/>
                  </a:cxn>
                  <a:cxn ang="0">
                    <a:pos x="connsiteX2934" y="connsiteY2934"/>
                  </a:cxn>
                  <a:cxn ang="0">
                    <a:pos x="connsiteX2935" y="connsiteY2935"/>
                  </a:cxn>
                  <a:cxn ang="0">
                    <a:pos x="connsiteX2936" y="connsiteY2936"/>
                  </a:cxn>
                  <a:cxn ang="0">
                    <a:pos x="connsiteX2937" y="connsiteY2937"/>
                  </a:cxn>
                  <a:cxn ang="0">
                    <a:pos x="connsiteX2938" y="connsiteY2938"/>
                  </a:cxn>
                  <a:cxn ang="0">
                    <a:pos x="connsiteX2939" y="connsiteY2939"/>
                  </a:cxn>
                  <a:cxn ang="0">
                    <a:pos x="connsiteX2940" y="connsiteY2940"/>
                  </a:cxn>
                  <a:cxn ang="0">
                    <a:pos x="connsiteX2941" y="connsiteY2941"/>
                  </a:cxn>
                  <a:cxn ang="0">
                    <a:pos x="connsiteX2942" y="connsiteY2942"/>
                  </a:cxn>
                  <a:cxn ang="0">
                    <a:pos x="connsiteX2943" y="connsiteY2943"/>
                  </a:cxn>
                  <a:cxn ang="0">
                    <a:pos x="connsiteX2944" y="connsiteY2944"/>
                  </a:cxn>
                  <a:cxn ang="0">
                    <a:pos x="connsiteX2945" y="connsiteY2945"/>
                  </a:cxn>
                  <a:cxn ang="0">
                    <a:pos x="connsiteX2946" y="connsiteY2946"/>
                  </a:cxn>
                  <a:cxn ang="0">
                    <a:pos x="connsiteX2947" y="connsiteY2947"/>
                  </a:cxn>
                  <a:cxn ang="0">
                    <a:pos x="connsiteX2948" y="connsiteY2948"/>
                  </a:cxn>
                  <a:cxn ang="0">
                    <a:pos x="connsiteX2949" y="connsiteY2949"/>
                  </a:cxn>
                  <a:cxn ang="0">
                    <a:pos x="connsiteX2950" y="connsiteY2950"/>
                  </a:cxn>
                  <a:cxn ang="0">
                    <a:pos x="connsiteX2951" y="connsiteY2951"/>
                  </a:cxn>
                  <a:cxn ang="0">
                    <a:pos x="connsiteX2952" y="connsiteY2952"/>
                  </a:cxn>
                  <a:cxn ang="0">
                    <a:pos x="connsiteX2953" y="connsiteY2953"/>
                  </a:cxn>
                  <a:cxn ang="0">
                    <a:pos x="connsiteX2954" y="connsiteY2954"/>
                  </a:cxn>
                  <a:cxn ang="0">
                    <a:pos x="connsiteX2955" y="connsiteY2955"/>
                  </a:cxn>
                  <a:cxn ang="0">
                    <a:pos x="connsiteX2956" y="connsiteY2956"/>
                  </a:cxn>
                  <a:cxn ang="0">
                    <a:pos x="connsiteX2957" y="connsiteY2957"/>
                  </a:cxn>
                  <a:cxn ang="0">
                    <a:pos x="connsiteX2958" y="connsiteY2958"/>
                  </a:cxn>
                  <a:cxn ang="0">
                    <a:pos x="connsiteX2959" y="connsiteY2959"/>
                  </a:cxn>
                  <a:cxn ang="0">
                    <a:pos x="connsiteX2960" y="connsiteY2960"/>
                  </a:cxn>
                  <a:cxn ang="0">
                    <a:pos x="connsiteX2961" y="connsiteY2961"/>
                  </a:cxn>
                  <a:cxn ang="0">
                    <a:pos x="connsiteX2962" y="connsiteY2962"/>
                  </a:cxn>
                  <a:cxn ang="0">
                    <a:pos x="connsiteX2963" y="connsiteY2963"/>
                  </a:cxn>
                  <a:cxn ang="0">
                    <a:pos x="connsiteX2964" y="connsiteY2964"/>
                  </a:cxn>
                  <a:cxn ang="0">
                    <a:pos x="connsiteX2965" y="connsiteY2965"/>
                  </a:cxn>
                  <a:cxn ang="0">
                    <a:pos x="connsiteX2966" y="connsiteY2966"/>
                  </a:cxn>
                  <a:cxn ang="0">
                    <a:pos x="connsiteX2967" y="connsiteY2967"/>
                  </a:cxn>
                  <a:cxn ang="0">
                    <a:pos x="connsiteX2968" y="connsiteY2968"/>
                  </a:cxn>
                  <a:cxn ang="0">
                    <a:pos x="connsiteX2969" y="connsiteY2969"/>
                  </a:cxn>
                  <a:cxn ang="0">
                    <a:pos x="connsiteX2970" y="connsiteY2970"/>
                  </a:cxn>
                  <a:cxn ang="0">
                    <a:pos x="connsiteX2971" y="connsiteY2971"/>
                  </a:cxn>
                  <a:cxn ang="0">
                    <a:pos x="connsiteX2972" y="connsiteY2972"/>
                  </a:cxn>
                  <a:cxn ang="0">
                    <a:pos x="connsiteX2973" y="connsiteY2973"/>
                  </a:cxn>
                  <a:cxn ang="0">
                    <a:pos x="connsiteX2974" y="connsiteY2974"/>
                  </a:cxn>
                  <a:cxn ang="0">
                    <a:pos x="connsiteX2975" y="connsiteY2975"/>
                  </a:cxn>
                  <a:cxn ang="0">
                    <a:pos x="connsiteX2976" y="connsiteY2976"/>
                  </a:cxn>
                  <a:cxn ang="0">
                    <a:pos x="connsiteX2977" y="connsiteY2977"/>
                  </a:cxn>
                  <a:cxn ang="0">
                    <a:pos x="connsiteX2978" y="connsiteY2978"/>
                  </a:cxn>
                  <a:cxn ang="0">
                    <a:pos x="connsiteX2979" y="connsiteY2979"/>
                  </a:cxn>
                  <a:cxn ang="0">
                    <a:pos x="connsiteX2980" y="connsiteY2980"/>
                  </a:cxn>
                  <a:cxn ang="0">
                    <a:pos x="connsiteX2981" y="connsiteY2981"/>
                  </a:cxn>
                  <a:cxn ang="0">
                    <a:pos x="connsiteX2982" y="connsiteY2982"/>
                  </a:cxn>
                  <a:cxn ang="0">
                    <a:pos x="connsiteX2983" y="connsiteY2983"/>
                  </a:cxn>
                  <a:cxn ang="0">
                    <a:pos x="connsiteX2984" y="connsiteY2984"/>
                  </a:cxn>
                  <a:cxn ang="0">
                    <a:pos x="connsiteX2985" y="connsiteY2985"/>
                  </a:cxn>
                  <a:cxn ang="0">
                    <a:pos x="connsiteX2986" y="connsiteY2986"/>
                  </a:cxn>
                  <a:cxn ang="0">
                    <a:pos x="connsiteX2987" y="connsiteY2987"/>
                  </a:cxn>
                  <a:cxn ang="0">
                    <a:pos x="connsiteX2988" y="connsiteY2988"/>
                  </a:cxn>
                  <a:cxn ang="0">
                    <a:pos x="connsiteX2989" y="connsiteY2989"/>
                  </a:cxn>
                  <a:cxn ang="0">
                    <a:pos x="connsiteX2990" y="connsiteY2990"/>
                  </a:cxn>
                  <a:cxn ang="0">
                    <a:pos x="connsiteX2991" y="connsiteY2991"/>
                  </a:cxn>
                  <a:cxn ang="0">
                    <a:pos x="connsiteX2992" y="connsiteY2992"/>
                  </a:cxn>
                  <a:cxn ang="0">
                    <a:pos x="connsiteX2993" y="connsiteY2993"/>
                  </a:cxn>
                  <a:cxn ang="0">
                    <a:pos x="connsiteX2994" y="connsiteY2994"/>
                  </a:cxn>
                  <a:cxn ang="0">
                    <a:pos x="connsiteX2995" y="connsiteY2995"/>
                  </a:cxn>
                  <a:cxn ang="0">
                    <a:pos x="connsiteX2996" y="connsiteY2996"/>
                  </a:cxn>
                  <a:cxn ang="0">
                    <a:pos x="connsiteX2997" y="connsiteY2997"/>
                  </a:cxn>
                  <a:cxn ang="0">
                    <a:pos x="connsiteX2998" y="connsiteY2998"/>
                  </a:cxn>
                  <a:cxn ang="0">
                    <a:pos x="connsiteX2999" y="connsiteY2999"/>
                  </a:cxn>
                  <a:cxn ang="0">
                    <a:pos x="connsiteX3000" y="connsiteY3000"/>
                  </a:cxn>
                  <a:cxn ang="0">
                    <a:pos x="connsiteX3001" y="connsiteY3001"/>
                  </a:cxn>
                  <a:cxn ang="0">
                    <a:pos x="connsiteX3002" y="connsiteY3002"/>
                  </a:cxn>
                  <a:cxn ang="0">
                    <a:pos x="connsiteX3003" y="connsiteY3003"/>
                  </a:cxn>
                  <a:cxn ang="0">
                    <a:pos x="connsiteX3004" y="connsiteY3004"/>
                  </a:cxn>
                  <a:cxn ang="0">
                    <a:pos x="connsiteX3005" y="connsiteY3005"/>
                  </a:cxn>
                  <a:cxn ang="0">
                    <a:pos x="connsiteX3006" y="connsiteY3006"/>
                  </a:cxn>
                  <a:cxn ang="0">
                    <a:pos x="connsiteX3007" y="connsiteY3007"/>
                  </a:cxn>
                  <a:cxn ang="0">
                    <a:pos x="connsiteX3008" y="connsiteY3008"/>
                  </a:cxn>
                  <a:cxn ang="0">
                    <a:pos x="connsiteX3009" y="connsiteY3009"/>
                  </a:cxn>
                  <a:cxn ang="0">
                    <a:pos x="connsiteX3010" y="connsiteY3010"/>
                  </a:cxn>
                  <a:cxn ang="0">
                    <a:pos x="connsiteX3011" y="connsiteY3011"/>
                  </a:cxn>
                  <a:cxn ang="0">
                    <a:pos x="connsiteX3012" y="connsiteY3012"/>
                  </a:cxn>
                  <a:cxn ang="0">
                    <a:pos x="connsiteX3013" y="connsiteY3013"/>
                  </a:cxn>
                  <a:cxn ang="0">
                    <a:pos x="connsiteX3014" y="connsiteY3014"/>
                  </a:cxn>
                  <a:cxn ang="0">
                    <a:pos x="connsiteX3015" y="connsiteY3015"/>
                  </a:cxn>
                  <a:cxn ang="0">
                    <a:pos x="connsiteX3016" y="connsiteY3016"/>
                  </a:cxn>
                  <a:cxn ang="0">
                    <a:pos x="connsiteX3017" y="connsiteY3017"/>
                  </a:cxn>
                  <a:cxn ang="0">
                    <a:pos x="connsiteX3018" y="connsiteY3018"/>
                  </a:cxn>
                  <a:cxn ang="0">
                    <a:pos x="connsiteX3019" y="connsiteY3019"/>
                  </a:cxn>
                  <a:cxn ang="0">
                    <a:pos x="connsiteX3020" y="connsiteY3020"/>
                  </a:cxn>
                  <a:cxn ang="0">
                    <a:pos x="connsiteX3021" y="connsiteY3021"/>
                  </a:cxn>
                  <a:cxn ang="0">
                    <a:pos x="connsiteX3022" y="connsiteY3022"/>
                  </a:cxn>
                  <a:cxn ang="0">
                    <a:pos x="connsiteX3023" y="connsiteY3023"/>
                  </a:cxn>
                  <a:cxn ang="0">
                    <a:pos x="connsiteX3024" y="connsiteY3024"/>
                  </a:cxn>
                  <a:cxn ang="0">
                    <a:pos x="connsiteX3025" y="connsiteY3025"/>
                  </a:cxn>
                  <a:cxn ang="0">
                    <a:pos x="connsiteX3026" y="connsiteY3026"/>
                  </a:cxn>
                  <a:cxn ang="0">
                    <a:pos x="connsiteX3027" y="connsiteY3027"/>
                  </a:cxn>
                  <a:cxn ang="0">
                    <a:pos x="connsiteX3028" y="connsiteY3028"/>
                  </a:cxn>
                  <a:cxn ang="0">
                    <a:pos x="connsiteX3029" y="connsiteY3029"/>
                  </a:cxn>
                  <a:cxn ang="0">
                    <a:pos x="connsiteX3030" y="connsiteY3030"/>
                  </a:cxn>
                  <a:cxn ang="0">
                    <a:pos x="connsiteX3031" y="connsiteY3031"/>
                  </a:cxn>
                  <a:cxn ang="0">
                    <a:pos x="connsiteX3032" y="connsiteY3032"/>
                  </a:cxn>
                  <a:cxn ang="0">
                    <a:pos x="connsiteX3033" y="connsiteY3033"/>
                  </a:cxn>
                  <a:cxn ang="0">
                    <a:pos x="connsiteX3034" y="connsiteY3034"/>
                  </a:cxn>
                  <a:cxn ang="0">
                    <a:pos x="connsiteX3035" y="connsiteY3035"/>
                  </a:cxn>
                  <a:cxn ang="0">
                    <a:pos x="connsiteX3036" y="connsiteY3036"/>
                  </a:cxn>
                  <a:cxn ang="0">
                    <a:pos x="connsiteX3037" y="connsiteY3037"/>
                  </a:cxn>
                  <a:cxn ang="0">
                    <a:pos x="connsiteX3038" y="connsiteY3038"/>
                  </a:cxn>
                  <a:cxn ang="0">
                    <a:pos x="connsiteX3039" y="connsiteY3039"/>
                  </a:cxn>
                  <a:cxn ang="0">
                    <a:pos x="connsiteX3040" y="connsiteY3040"/>
                  </a:cxn>
                  <a:cxn ang="0">
                    <a:pos x="connsiteX3041" y="connsiteY3041"/>
                  </a:cxn>
                  <a:cxn ang="0">
                    <a:pos x="connsiteX3042" y="connsiteY3042"/>
                  </a:cxn>
                  <a:cxn ang="0">
                    <a:pos x="connsiteX3043" y="connsiteY3043"/>
                  </a:cxn>
                  <a:cxn ang="0">
                    <a:pos x="connsiteX3044" y="connsiteY3044"/>
                  </a:cxn>
                  <a:cxn ang="0">
                    <a:pos x="connsiteX3045" y="connsiteY3045"/>
                  </a:cxn>
                  <a:cxn ang="0">
                    <a:pos x="connsiteX3046" y="connsiteY3046"/>
                  </a:cxn>
                  <a:cxn ang="0">
                    <a:pos x="connsiteX3047" y="connsiteY3047"/>
                  </a:cxn>
                  <a:cxn ang="0">
                    <a:pos x="connsiteX3048" y="connsiteY3048"/>
                  </a:cxn>
                  <a:cxn ang="0">
                    <a:pos x="connsiteX3049" y="connsiteY3049"/>
                  </a:cxn>
                  <a:cxn ang="0">
                    <a:pos x="connsiteX3050" y="connsiteY3050"/>
                  </a:cxn>
                  <a:cxn ang="0">
                    <a:pos x="connsiteX3051" y="connsiteY3051"/>
                  </a:cxn>
                  <a:cxn ang="0">
                    <a:pos x="connsiteX3052" y="connsiteY3052"/>
                  </a:cxn>
                  <a:cxn ang="0">
                    <a:pos x="connsiteX3053" y="connsiteY3053"/>
                  </a:cxn>
                  <a:cxn ang="0">
                    <a:pos x="connsiteX3054" y="connsiteY3054"/>
                  </a:cxn>
                  <a:cxn ang="0">
                    <a:pos x="connsiteX3055" y="connsiteY3055"/>
                  </a:cxn>
                  <a:cxn ang="0">
                    <a:pos x="connsiteX3056" y="connsiteY3056"/>
                  </a:cxn>
                  <a:cxn ang="0">
                    <a:pos x="connsiteX3057" y="connsiteY3057"/>
                  </a:cxn>
                  <a:cxn ang="0">
                    <a:pos x="connsiteX3058" y="connsiteY3058"/>
                  </a:cxn>
                  <a:cxn ang="0">
                    <a:pos x="connsiteX3059" y="connsiteY3059"/>
                  </a:cxn>
                  <a:cxn ang="0">
                    <a:pos x="connsiteX3060" y="connsiteY3060"/>
                  </a:cxn>
                  <a:cxn ang="0">
                    <a:pos x="connsiteX3061" y="connsiteY3061"/>
                  </a:cxn>
                  <a:cxn ang="0">
                    <a:pos x="connsiteX3062" y="connsiteY3062"/>
                  </a:cxn>
                  <a:cxn ang="0">
                    <a:pos x="connsiteX3063" y="connsiteY3063"/>
                  </a:cxn>
                  <a:cxn ang="0">
                    <a:pos x="connsiteX3064" y="connsiteY3064"/>
                  </a:cxn>
                  <a:cxn ang="0">
                    <a:pos x="connsiteX3065" y="connsiteY3065"/>
                  </a:cxn>
                  <a:cxn ang="0">
                    <a:pos x="connsiteX3066" y="connsiteY3066"/>
                  </a:cxn>
                  <a:cxn ang="0">
                    <a:pos x="connsiteX3067" y="connsiteY3067"/>
                  </a:cxn>
                  <a:cxn ang="0">
                    <a:pos x="connsiteX3068" y="connsiteY3068"/>
                  </a:cxn>
                  <a:cxn ang="0">
                    <a:pos x="connsiteX3069" y="connsiteY3069"/>
                  </a:cxn>
                  <a:cxn ang="0">
                    <a:pos x="connsiteX3070" y="connsiteY3070"/>
                  </a:cxn>
                  <a:cxn ang="0">
                    <a:pos x="connsiteX3071" y="connsiteY3071"/>
                  </a:cxn>
                  <a:cxn ang="0">
                    <a:pos x="connsiteX3072" y="connsiteY3072"/>
                  </a:cxn>
                  <a:cxn ang="0">
                    <a:pos x="connsiteX3073" y="connsiteY3073"/>
                  </a:cxn>
                  <a:cxn ang="0">
                    <a:pos x="connsiteX3074" y="connsiteY3074"/>
                  </a:cxn>
                  <a:cxn ang="0">
                    <a:pos x="connsiteX3075" y="connsiteY3075"/>
                  </a:cxn>
                  <a:cxn ang="0">
                    <a:pos x="connsiteX3076" y="connsiteY3076"/>
                  </a:cxn>
                </a:cxnLst>
                <a:rect l="l" t="t" r="r" b="b"/>
                <a:pathLst>
                  <a:path w="8026033" h="6074863">
                    <a:moveTo>
                      <a:pt x="5492893" y="3243740"/>
                    </a:moveTo>
                    <a:cubicBezTo>
                      <a:pt x="5500772" y="3243740"/>
                      <a:pt x="5504711" y="3239801"/>
                      <a:pt x="5504711" y="3231922"/>
                    </a:cubicBezTo>
                    <a:cubicBezTo>
                      <a:pt x="5532289" y="3251619"/>
                      <a:pt x="5528349" y="3196465"/>
                      <a:pt x="5528349" y="3184647"/>
                    </a:cubicBezTo>
                    <a:cubicBezTo>
                      <a:pt x="5540167" y="3196465"/>
                      <a:pt x="5563805" y="3247680"/>
                      <a:pt x="5567745" y="3243740"/>
                    </a:cubicBezTo>
                    <a:cubicBezTo>
                      <a:pt x="5571685" y="3271317"/>
                      <a:pt x="5579563" y="3306773"/>
                      <a:pt x="5591382" y="3334350"/>
                    </a:cubicBezTo>
                    <a:cubicBezTo>
                      <a:pt x="5591382" y="3334350"/>
                      <a:pt x="5595321" y="3334350"/>
                      <a:pt x="5595321" y="3330411"/>
                    </a:cubicBezTo>
                    <a:cubicBezTo>
                      <a:pt x="5603201" y="3342230"/>
                      <a:pt x="5599261" y="3381625"/>
                      <a:pt x="5611080" y="3397384"/>
                    </a:cubicBezTo>
                    <a:cubicBezTo>
                      <a:pt x="5615019" y="3393444"/>
                      <a:pt x="5615019" y="3389504"/>
                      <a:pt x="5615019" y="3381625"/>
                    </a:cubicBezTo>
                    <a:cubicBezTo>
                      <a:pt x="5618959" y="3397384"/>
                      <a:pt x="5630778" y="3409202"/>
                      <a:pt x="5634717" y="3424960"/>
                    </a:cubicBezTo>
                    <a:cubicBezTo>
                      <a:pt x="5638656" y="3432839"/>
                      <a:pt x="5638656" y="3460417"/>
                      <a:pt x="5642596" y="3464356"/>
                    </a:cubicBezTo>
                    <a:cubicBezTo>
                      <a:pt x="5638656" y="3464356"/>
                      <a:pt x="5638656" y="3464356"/>
                      <a:pt x="5634717" y="3464356"/>
                    </a:cubicBezTo>
                    <a:cubicBezTo>
                      <a:pt x="5638656" y="3468296"/>
                      <a:pt x="5638656" y="3476175"/>
                      <a:pt x="5642596" y="3480114"/>
                    </a:cubicBezTo>
                    <a:cubicBezTo>
                      <a:pt x="5638656" y="3476175"/>
                      <a:pt x="5634717" y="3476175"/>
                      <a:pt x="5630778" y="3476175"/>
                    </a:cubicBezTo>
                    <a:cubicBezTo>
                      <a:pt x="5630778" y="3480114"/>
                      <a:pt x="5634717" y="3484054"/>
                      <a:pt x="5634717" y="3487993"/>
                    </a:cubicBezTo>
                    <a:cubicBezTo>
                      <a:pt x="5638656" y="3487993"/>
                      <a:pt x="5638656" y="3484054"/>
                      <a:pt x="5642596" y="3484054"/>
                    </a:cubicBezTo>
                    <a:cubicBezTo>
                      <a:pt x="5642596" y="3487993"/>
                      <a:pt x="5642596" y="3487993"/>
                      <a:pt x="5642596" y="3487993"/>
                    </a:cubicBezTo>
                    <a:cubicBezTo>
                      <a:pt x="5638656" y="3491933"/>
                      <a:pt x="5638656" y="3495873"/>
                      <a:pt x="5638656" y="3495873"/>
                    </a:cubicBezTo>
                    <a:cubicBezTo>
                      <a:pt x="5642596" y="3495873"/>
                      <a:pt x="5646536" y="3491933"/>
                      <a:pt x="5646536" y="3491933"/>
                    </a:cubicBezTo>
                    <a:cubicBezTo>
                      <a:pt x="5646536" y="3495873"/>
                      <a:pt x="5642596" y="3495873"/>
                      <a:pt x="5642596" y="3503752"/>
                    </a:cubicBezTo>
                    <a:cubicBezTo>
                      <a:pt x="5642596" y="3515571"/>
                      <a:pt x="5646536" y="3527389"/>
                      <a:pt x="5638656" y="3543147"/>
                    </a:cubicBezTo>
                    <a:cubicBezTo>
                      <a:pt x="5630778" y="3554966"/>
                      <a:pt x="5630778" y="3582543"/>
                      <a:pt x="5638656" y="3594362"/>
                    </a:cubicBezTo>
                    <a:cubicBezTo>
                      <a:pt x="5642596" y="3633758"/>
                      <a:pt x="5615019" y="3677093"/>
                      <a:pt x="5634717" y="3720428"/>
                    </a:cubicBezTo>
                    <a:cubicBezTo>
                      <a:pt x="5642596" y="3716488"/>
                      <a:pt x="5642596" y="3704670"/>
                      <a:pt x="5638656" y="3696791"/>
                    </a:cubicBezTo>
                    <a:cubicBezTo>
                      <a:pt x="5646536" y="3696791"/>
                      <a:pt x="5638656" y="3688911"/>
                      <a:pt x="5646536" y="3684972"/>
                    </a:cubicBezTo>
                    <a:cubicBezTo>
                      <a:pt x="5650476" y="3684972"/>
                      <a:pt x="5658354" y="3700730"/>
                      <a:pt x="5662294" y="3704670"/>
                    </a:cubicBezTo>
                    <a:cubicBezTo>
                      <a:pt x="5670174" y="3704670"/>
                      <a:pt x="5693810" y="3751945"/>
                      <a:pt x="5697750" y="3744065"/>
                    </a:cubicBezTo>
                    <a:cubicBezTo>
                      <a:pt x="5709569" y="3783461"/>
                      <a:pt x="5741085" y="3799219"/>
                      <a:pt x="5741085" y="3846494"/>
                    </a:cubicBezTo>
                    <a:cubicBezTo>
                      <a:pt x="5725327" y="3846494"/>
                      <a:pt x="5737146" y="3870132"/>
                      <a:pt x="5741085" y="3854373"/>
                    </a:cubicBezTo>
                    <a:cubicBezTo>
                      <a:pt x="5741085" y="3870132"/>
                      <a:pt x="5752904" y="3881950"/>
                      <a:pt x="5756843" y="3897708"/>
                    </a:cubicBezTo>
                    <a:cubicBezTo>
                      <a:pt x="5756843" y="3909527"/>
                      <a:pt x="5764723" y="3929225"/>
                      <a:pt x="5764723" y="3933165"/>
                    </a:cubicBezTo>
                    <a:cubicBezTo>
                      <a:pt x="5764723" y="3937104"/>
                      <a:pt x="5780481" y="3956802"/>
                      <a:pt x="5784421" y="3960741"/>
                    </a:cubicBezTo>
                    <a:cubicBezTo>
                      <a:pt x="5796239" y="3972560"/>
                      <a:pt x="5792299" y="3976500"/>
                      <a:pt x="5796239" y="3988319"/>
                    </a:cubicBezTo>
                    <a:cubicBezTo>
                      <a:pt x="5784421" y="4004077"/>
                      <a:pt x="5898668" y="4063170"/>
                      <a:pt x="5902608" y="4082868"/>
                    </a:cubicBezTo>
                    <a:cubicBezTo>
                      <a:pt x="5910486" y="4078928"/>
                      <a:pt x="5930184" y="4074989"/>
                      <a:pt x="5930184" y="4067110"/>
                    </a:cubicBezTo>
                    <a:cubicBezTo>
                      <a:pt x="5930184" y="4067110"/>
                      <a:pt x="5949882" y="4090747"/>
                      <a:pt x="5945943" y="4063170"/>
                    </a:cubicBezTo>
                    <a:cubicBezTo>
                      <a:pt x="5938064" y="4039533"/>
                      <a:pt x="5926245" y="4015895"/>
                      <a:pt x="5910486" y="4000137"/>
                    </a:cubicBezTo>
                    <a:cubicBezTo>
                      <a:pt x="5898668" y="3988319"/>
                      <a:pt x="5898668" y="3956802"/>
                      <a:pt x="5898668" y="3941044"/>
                    </a:cubicBezTo>
                    <a:cubicBezTo>
                      <a:pt x="5894728" y="3913467"/>
                      <a:pt x="5902608" y="3893769"/>
                      <a:pt x="5894728" y="3870132"/>
                    </a:cubicBezTo>
                    <a:cubicBezTo>
                      <a:pt x="5878970" y="3834675"/>
                      <a:pt x="5847454" y="3814978"/>
                      <a:pt x="5819877" y="3791340"/>
                    </a:cubicBezTo>
                    <a:cubicBezTo>
                      <a:pt x="5808059" y="3783461"/>
                      <a:pt x="5808059" y="3763763"/>
                      <a:pt x="5788361" y="3763763"/>
                    </a:cubicBezTo>
                    <a:cubicBezTo>
                      <a:pt x="5768663" y="3763763"/>
                      <a:pt x="5760783" y="3755884"/>
                      <a:pt x="5748965" y="3748005"/>
                    </a:cubicBezTo>
                    <a:cubicBezTo>
                      <a:pt x="5748965" y="3748005"/>
                      <a:pt x="5737146" y="3684972"/>
                      <a:pt x="5733206" y="3677093"/>
                    </a:cubicBezTo>
                    <a:cubicBezTo>
                      <a:pt x="5733206" y="3677093"/>
                      <a:pt x="5733206" y="3681032"/>
                      <a:pt x="5729267" y="3681032"/>
                    </a:cubicBezTo>
                    <a:cubicBezTo>
                      <a:pt x="5721388" y="3681032"/>
                      <a:pt x="5717448" y="3653455"/>
                      <a:pt x="5717448" y="3645576"/>
                    </a:cubicBezTo>
                    <a:cubicBezTo>
                      <a:pt x="5713508" y="3614060"/>
                      <a:pt x="5689872" y="3645576"/>
                      <a:pt x="5681992" y="3633758"/>
                    </a:cubicBezTo>
                    <a:cubicBezTo>
                      <a:pt x="5678052" y="3629818"/>
                      <a:pt x="5678052" y="3602241"/>
                      <a:pt x="5678052" y="3594362"/>
                    </a:cubicBezTo>
                    <a:cubicBezTo>
                      <a:pt x="5678052" y="3574664"/>
                      <a:pt x="5681992" y="3562845"/>
                      <a:pt x="5685932" y="3539208"/>
                    </a:cubicBezTo>
                    <a:cubicBezTo>
                      <a:pt x="5693810" y="3507691"/>
                      <a:pt x="5709569" y="3476175"/>
                      <a:pt x="5705630" y="3444658"/>
                    </a:cubicBezTo>
                    <a:cubicBezTo>
                      <a:pt x="5705630" y="3436779"/>
                      <a:pt x="5705630" y="3401323"/>
                      <a:pt x="5709569" y="3401323"/>
                    </a:cubicBezTo>
                    <a:cubicBezTo>
                      <a:pt x="5713508" y="3401323"/>
                      <a:pt x="5725327" y="3401323"/>
                      <a:pt x="5729267" y="3393444"/>
                    </a:cubicBezTo>
                    <a:cubicBezTo>
                      <a:pt x="5729267" y="3393444"/>
                      <a:pt x="5745025" y="3397384"/>
                      <a:pt x="5748965" y="3397384"/>
                    </a:cubicBezTo>
                    <a:cubicBezTo>
                      <a:pt x="5748965" y="3405263"/>
                      <a:pt x="5741085" y="3432839"/>
                      <a:pt x="5748965" y="3440719"/>
                    </a:cubicBezTo>
                    <a:cubicBezTo>
                      <a:pt x="5760783" y="3456477"/>
                      <a:pt x="5788361" y="3432839"/>
                      <a:pt x="5800179" y="3444658"/>
                    </a:cubicBezTo>
                    <a:cubicBezTo>
                      <a:pt x="5804119" y="3452537"/>
                      <a:pt x="5839575" y="3480114"/>
                      <a:pt x="5839575" y="3468296"/>
                    </a:cubicBezTo>
                    <a:cubicBezTo>
                      <a:pt x="5843514" y="3468296"/>
                      <a:pt x="5859272" y="3499812"/>
                      <a:pt x="5859272" y="3495873"/>
                    </a:cubicBezTo>
                    <a:cubicBezTo>
                      <a:pt x="5859272" y="3503752"/>
                      <a:pt x="5867152" y="3503752"/>
                      <a:pt x="5867152" y="3515571"/>
                    </a:cubicBezTo>
                    <a:cubicBezTo>
                      <a:pt x="5863212" y="3507691"/>
                      <a:pt x="5867152" y="3511631"/>
                      <a:pt x="5859272" y="3507691"/>
                    </a:cubicBezTo>
                    <a:cubicBezTo>
                      <a:pt x="5875030" y="3519510"/>
                      <a:pt x="5863212" y="3539208"/>
                      <a:pt x="5882910" y="3539208"/>
                    </a:cubicBezTo>
                    <a:cubicBezTo>
                      <a:pt x="5882910" y="3535268"/>
                      <a:pt x="5886850" y="3523450"/>
                      <a:pt x="5886850" y="3523450"/>
                    </a:cubicBezTo>
                    <a:cubicBezTo>
                      <a:pt x="5894728" y="3523450"/>
                      <a:pt x="5898668" y="3539208"/>
                      <a:pt x="5890788" y="3547087"/>
                    </a:cubicBezTo>
                    <a:cubicBezTo>
                      <a:pt x="5878970" y="3554966"/>
                      <a:pt x="5902608" y="3566785"/>
                      <a:pt x="5906548" y="3554966"/>
                    </a:cubicBezTo>
                    <a:cubicBezTo>
                      <a:pt x="5922306" y="3570724"/>
                      <a:pt x="5953822" y="3570724"/>
                      <a:pt x="5965641" y="3590422"/>
                    </a:cubicBezTo>
                    <a:cubicBezTo>
                      <a:pt x="5945943" y="3594362"/>
                      <a:pt x="5957762" y="3645576"/>
                      <a:pt x="5957762" y="3657395"/>
                    </a:cubicBezTo>
                    <a:cubicBezTo>
                      <a:pt x="5961701" y="3657395"/>
                      <a:pt x="5961701" y="3657395"/>
                      <a:pt x="5965641" y="3653455"/>
                    </a:cubicBezTo>
                    <a:cubicBezTo>
                      <a:pt x="5965641" y="3661334"/>
                      <a:pt x="5961701" y="3661334"/>
                      <a:pt x="5957762" y="3661334"/>
                    </a:cubicBezTo>
                    <a:cubicBezTo>
                      <a:pt x="5973520" y="3669213"/>
                      <a:pt x="5985339" y="3657395"/>
                      <a:pt x="5993217" y="3645576"/>
                    </a:cubicBezTo>
                    <a:cubicBezTo>
                      <a:pt x="6001097" y="3633758"/>
                      <a:pt x="6032613" y="3625878"/>
                      <a:pt x="6028673" y="3610120"/>
                    </a:cubicBezTo>
                    <a:cubicBezTo>
                      <a:pt x="6040493" y="3614060"/>
                      <a:pt x="6052311" y="3606180"/>
                      <a:pt x="6040493" y="3594362"/>
                    </a:cubicBezTo>
                    <a:cubicBezTo>
                      <a:pt x="6044432" y="3594362"/>
                      <a:pt x="6044432" y="3598301"/>
                      <a:pt x="6048371" y="3598301"/>
                    </a:cubicBezTo>
                    <a:cubicBezTo>
                      <a:pt x="6044432" y="3590422"/>
                      <a:pt x="6048371" y="3582543"/>
                      <a:pt x="6056251" y="3582543"/>
                    </a:cubicBezTo>
                    <a:cubicBezTo>
                      <a:pt x="6052311" y="3578604"/>
                      <a:pt x="6052311" y="3574664"/>
                      <a:pt x="6044432" y="3574664"/>
                    </a:cubicBezTo>
                    <a:cubicBezTo>
                      <a:pt x="6052311" y="3574664"/>
                      <a:pt x="6056251" y="3566785"/>
                      <a:pt x="6056251" y="3558906"/>
                    </a:cubicBezTo>
                    <a:cubicBezTo>
                      <a:pt x="6060190" y="3558906"/>
                      <a:pt x="6060190" y="3562845"/>
                      <a:pt x="6056251" y="3566785"/>
                    </a:cubicBezTo>
                    <a:cubicBezTo>
                      <a:pt x="6060190" y="3562845"/>
                      <a:pt x="6060190" y="3566785"/>
                      <a:pt x="6060190" y="3558906"/>
                    </a:cubicBezTo>
                    <a:cubicBezTo>
                      <a:pt x="6064130" y="3562845"/>
                      <a:pt x="6068069" y="3566785"/>
                      <a:pt x="6072009" y="3570724"/>
                    </a:cubicBezTo>
                    <a:cubicBezTo>
                      <a:pt x="6083828" y="3562845"/>
                      <a:pt x="6095646" y="3558906"/>
                      <a:pt x="6107465" y="3551026"/>
                    </a:cubicBezTo>
                    <a:cubicBezTo>
                      <a:pt x="6111404" y="3551026"/>
                      <a:pt x="6135042" y="3527389"/>
                      <a:pt x="6138982" y="3523450"/>
                    </a:cubicBezTo>
                    <a:cubicBezTo>
                      <a:pt x="6162619" y="3507691"/>
                      <a:pt x="6170498" y="3480114"/>
                      <a:pt x="6158680" y="3456477"/>
                    </a:cubicBezTo>
                    <a:cubicBezTo>
                      <a:pt x="6162619" y="3456477"/>
                      <a:pt x="6166558" y="3460417"/>
                      <a:pt x="6166558" y="3460417"/>
                    </a:cubicBezTo>
                    <a:cubicBezTo>
                      <a:pt x="6162619" y="3456477"/>
                      <a:pt x="6154740" y="3444658"/>
                      <a:pt x="6158680" y="3436779"/>
                    </a:cubicBezTo>
                    <a:cubicBezTo>
                      <a:pt x="6162619" y="3440719"/>
                      <a:pt x="6162619" y="3444658"/>
                      <a:pt x="6166558" y="3448598"/>
                    </a:cubicBezTo>
                    <a:cubicBezTo>
                      <a:pt x="6170498" y="3436779"/>
                      <a:pt x="6150800" y="3405263"/>
                      <a:pt x="6154740" y="3401323"/>
                    </a:cubicBezTo>
                    <a:cubicBezTo>
                      <a:pt x="6154740" y="3401323"/>
                      <a:pt x="6158680" y="3401323"/>
                      <a:pt x="6162619" y="3401323"/>
                    </a:cubicBezTo>
                    <a:cubicBezTo>
                      <a:pt x="6154740" y="3397384"/>
                      <a:pt x="6158680" y="3389504"/>
                      <a:pt x="6154740" y="3381625"/>
                    </a:cubicBezTo>
                    <a:cubicBezTo>
                      <a:pt x="6150800" y="3365867"/>
                      <a:pt x="6146860" y="3350109"/>
                      <a:pt x="6142922" y="3334350"/>
                    </a:cubicBezTo>
                    <a:cubicBezTo>
                      <a:pt x="6138982" y="3322532"/>
                      <a:pt x="6135042" y="3302834"/>
                      <a:pt x="6127162" y="3291015"/>
                    </a:cubicBezTo>
                    <a:cubicBezTo>
                      <a:pt x="6123224" y="3283136"/>
                      <a:pt x="6083828" y="3263438"/>
                      <a:pt x="6095646" y="3247680"/>
                    </a:cubicBezTo>
                    <a:cubicBezTo>
                      <a:pt x="6075949" y="3247680"/>
                      <a:pt x="6060190" y="3227982"/>
                      <a:pt x="6044432" y="3212224"/>
                    </a:cubicBezTo>
                    <a:cubicBezTo>
                      <a:pt x="6036553" y="3204345"/>
                      <a:pt x="6032613" y="3208284"/>
                      <a:pt x="6028673" y="3196465"/>
                    </a:cubicBezTo>
                    <a:cubicBezTo>
                      <a:pt x="6024735" y="3188586"/>
                      <a:pt x="6016855" y="3184647"/>
                      <a:pt x="6012915" y="3180707"/>
                    </a:cubicBezTo>
                    <a:cubicBezTo>
                      <a:pt x="6005037" y="3176768"/>
                      <a:pt x="6001097" y="3164949"/>
                      <a:pt x="5993217" y="3161010"/>
                    </a:cubicBezTo>
                    <a:cubicBezTo>
                      <a:pt x="5989278" y="3153130"/>
                      <a:pt x="5993217" y="3145251"/>
                      <a:pt x="5985339" y="3137372"/>
                    </a:cubicBezTo>
                    <a:cubicBezTo>
                      <a:pt x="5973520" y="3125553"/>
                      <a:pt x="5961701" y="3117674"/>
                      <a:pt x="5953822" y="3101916"/>
                    </a:cubicBezTo>
                    <a:cubicBezTo>
                      <a:pt x="5953822" y="3101916"/>
                      <a:pt x="5945943" y="3094037"/>
                      <a:pt x="5945943" y="3094037"/>
                    </a:cubicBezTo>
                    <a:cubicBezTo>
                      <a:pt x="5938064" y="3086158"/>
                      <a:pt x="5945943" y="3074339"/>
                      <a:pt x="5945943" y="3062520"/>
                    </a:cubicBezTo>
                    <a:cubicBezTo>
                      <a:pt x="5942004" y="3027064"/>
                      <a:pt x="5985339" y="3027064"/>
                      <a:pt x="5973520" y="2995548"/>
                    </a:cubicBezTo>
                    <a:cubicBezTo>
                      <a:pt x="5989278" y="2995548"/>
                      <a:pt x="5973520" y="2987669"/>
                      <a:pt x="5977459" y="2979789"/>
                    </a:cubicBezTo>
                    <a:cubicBezTo>
                      <a:pt x="5977459" y="2983729"/>
                      <a:pt x="5981399" y="2983729"/>
                      <a:pt x="5981399" y="2987669"/>
                    </a:cubicBezTo>
                    <a:cubicBezTo>
                      <a:pt x="5981399" y="2987669"/>
                      <a:pt x="5981399" y="2983729"/>
                      <a:pt x="5981399" y="2983729"/>
                    </a:cubicBezTo>
                    <a:cubicBezTo>
                      <a:pt x="5985339" y="2987669"/>
                      <a:pt x="5989278" y="2987669"/>
                      <a:pt x="5993217" y="2991608"/>
                    </a:cubicBezTo>
                    <a:cubicBezTo>
                      <a:pt x="5997157" y="2983729"/>
                      <a:pt x="5989278" y="2979789"/>
                      <a:pt x="5981399" y="2983729"/>
                    </a:cubicBezTo>
                    <a:cubicBezTo>
                      <a:pt x="5981399" y="2979789"/>
                      <a:pt x="5985339" y="2975850"/>
                      <a:pt x="5989278" y="2975850"/>
                    </a:cubicBezTo>
                    <a:cubicBezTo>
                      <a:pt x="5985339" y="2983729"/>
                      <a:pt x="6005037" y="2975850"/>
                      <a:pt x="6008975" y="2971910"/>
                    </a:cubicBezTo>
                    <a:cubicBezTo>
                      <a:pt x="6012915" y="2964031"/>
                      <a:pt x="6012915" y="2960092"/>
                      <a:pt x="6020795" y="2952213"/>
                    </a:cubicBezTo>
                    <a:cubicBezTo>
                      <a:pt x="6020795" y="2952213"/>
                      <a:pt x="6032613" y="2952213"/>
                      <a:pt x="6036553" y="2952213"/>
                    </a:cubicBezTo>
                    <a:cubicBezTo>
                      <a:pt x="6036553" y="2952213"/>
                      <a:pt x="6032613" y="2948273"/>
                      <a:pt x="6032613" y="2948273"/>
                    </a:cubicBezTo>
                    <a:cubicBezTo>
                      <a:pt x="6040493" y="2952213"/>
                      <a:pt x="6036553" y="2952213"/>
                      <a:pt x="6040493" y="2956152"/>
                    </a:cubicBezTo>
                    <a:cubicBezTo>
                      <a:pt x="6044432" y="2956152"/>
                      <a:pt x="6048371" y="2952213"/>
                      <a:pt x="6048371" y="2948273"/>
                    </a:cubicBezTo>
                    <a:cubicBezTo>
                      <a:pt x="6056251" y="2952213"/>
                      <a:pt x="6064130" y="2948273"/>
                      <a:pt x="6056251" y="2940394"/>
                    </a:cubicBezTo>
                    <a:cubicBezTo>
                      <a:pt x="6064130" y="2944333"/>
                      <a:pt x="6068069" y="2948273"/>
                      <a:pt x="6075949" y="2952213"/>
                    </a:cubicBezTo>
                    <a:cubicBezTo>
                      <a:pt x="6075949" y="2952213"/>
                      <a:pt x="6075949" y="2952213"/>
                      <a:pt x="6075949" y="2948273"/>
                    </a:cubicBezTo>
                    <a:cubicBezTo>
                      <a:pt x="6083828" y="2952213"/>
                      <a:pt x="6091707" y="2964031"/>
                      <a:pt x="6095646" y="2960092"/>
                    </a:cubicBezTo>
                    <a:cubicBezTo>
                      <a:pt x="6103526" y="2964031"/>
                      <a:pt x="6111404" y="2948273"/>
                      <a:pt x="6123224" y="2956152"/>
                    </a:cubicBezTo>
                    <a:cubicBezTo>
                      <a:pt x="6123224" y="2956152"/>
                      <a:pt x="6123224" y="2956152"/>
                      <a:pt x="6123224" y="2952213"/>
                    </a:cubicBezTo>
                    <a:cubicBezTo>
                      <a:pt x="6123224" y="2952213"/>
                      <a:pt x="6131102" y="2956152"/>
                      <a:pt x="6131102" y="2956152"/>
                    </a:cubicBezTo>
                    <a:cubicBezTo>
                      <a:pt x="6131102" y="2964031"/>
                      <a:pt x="6119284" y="2971910"/>
                      <a:pt x="6123224" y="2983729"/>
                    </a:cubicBezTo>
                    <a:cubicBezTo>
                      <a:pt x="6127162" y="2991608"/>
                      <a:pt x="6135042" y="3003427"/>
                      <a:pt x="6142922" y="3011306"/>
                    </a:cubicBezTo>
                    <a:cubicBezTo>
                      <a:pt x="6138982" y="3011306"/>
                      <a:pt x="6142922" y="3023125"/>
                      <a:pt x="6142922" y="3023125"/>
                    </a:cubicBezTo>
                    <a:cubicBezTo>
                      <a:pt x="6150800" y="3019185"/>
                      <a:pt x="6182317" y="3023125"/>
                      <a:pt x="6170498" y="3003427"/>
                    </a:cubicBezTo>
                    <a:cubicBezTo>
                      <a:pt x="6166558" y="2999487"/>
                      <a:pt x="6150800" y="2987669"/>
                      <a:pt x="6150800" y="2983729"/>
                    </a:cubicBezTo>
                    <a:cubicBezTo>
                      <a:pt x="6158680" y="2979789"/>
                      <a:pt x="6162619" y="2983729"/>
                      <a:pt x="6166558" y="2987669"/>
                    </a:cubicBezTo>
                    <a:cubicBezTo>
                      <a:pt x="6170498" y="2975850"/>
                      <a:pt x="6154740" y="2971910"/>
                      <a:pt x="6150800" y="2983729"/>
                    </a:cubicBezTo>
                    <a:cubicBezTo>
                      <a:pt x="6150800" y="2975850"/>
                      <a:pt x="6162619" y="2971910"/>
                      <a:pt x="6158680" y="2964031"/>
                    </a:cubicBezTo>
                    <a:cubicBezTo>
                      <a:pt x="6162619" y="2971910"/>
                      <a:pt x="6158680" y="2975850"/>
                      <a:pt x="6170498" y="2975850"/>
                    </a:cubicBezTo>
                    <a:cubicBezTo>
                      <a:pt x="6170498" y="2975850"/>
                      <a:pt x="6170498" y="2971910"/>
                      <a:pt x="6166558" y="2971910"/>
                    </a:cubicBezTo>
                    <a:cubicBezTo>
                      <a:pt x="6166558" y="2971910"/>
                      <a:pt x="6170498" y="2971910"/>
                      <a:pt x="6170498" y="2971910"/>
                    </a:cubicBezTo>
                    <a:cubicBezTo>
                      <a:pt x="6170498" y="2971910"/>
                      <a:pt x="6170498" y="2967971"/>
                      <a:pt x="6170498" y="2967971"/>
                    </a:cubicBezTo>
                    <a:cubicBezTo>
                      <a:pt x="6178377" y="2964031"/>
                      <a:pt x="6190196" y="2960092"/>
                      <a:pt x="6198075" y="2956152"/>
                    </a:cubicBezTo>
                    <a:cubicBezTo>
                      <a:pt x="6198075" y="2956152"/>
                      <a:pt x="6198075" y="2960092"/>
                      <a:pt x="6194136" y="2960092"/>
                    </a:cubicBezTo>
                    <a:cubicBezTo>
                      <a:pt x="6198075" y="2956152"/>
                      <a:pt x="6225652" y="2952213"/>
                      <a:pt x="6221713" y="2940394"/>
                    </a:cubicBezTo>
                    <a:cubicBezTo>
                      <a:pt x="6225652" y="2940394"/>
                      <a:pt x="6233531" y="2940394"/>
                      <a:pt x="6229591" y="2936454"/>
                    </a:cubicBezTo>
                    <a:cubicBezTo>
                      <a:pt x="6241411" y="2940394"/>
                      <a:pt x="6253229" y="2948273"/>
                      <a:pt x="6249289" y="2928575"/>
                    </a:cubicBezTo>
                    <a:cubicBezTo>
                      <a:pt x="6249289" y="2928575"/>
                      <a:pt x="6257169" y="2944333"/>
                      <a:pt x="6261109" y="2936454"/>
                    </a:cubicBezTo>
                    <a:cubicBezTo>
                      <a:pt x="6265047" y="2936454"/>
                      <a:pt x="6265047" y="2936454"/>
                      <a:pt x="6265047" y="2932515"/>
                    </a:cubicBezTo>
                    <a:cubicBezTo>
                      <a:pt x="6265047" y="2940394"/>
                      <a:pt x="6268987" y="2944333"/>
                      <a:pt x="6268987" y="2952213"/>
                    </a:cubicBezTo>
                    <a:cubicBezTo>
                      <a:pt x="6268987" y="2944333"/>
                      <a:pt x="6268987" y="2936454"/>
                      <a:pt x="6265047" y="2932515"/>
                    </a:cubicBezTo>
                    <a:cubicBezTo>
                      <a:pt x="6265047" y="2928575"/>
                      <a:pt x="6268987" y="2924636"/>
                      <a:pt x="6272927" y="2932515"/>
                    </a:cubicBezTo>
                    <a:cubicBezTo>
                      <a:pt x="6276867" y="2928575"/>
                      <a:pt x="6272927" y="2916756"/>
                      <a:pt x="6276867" y="2912817"/>
                    </a:cubicBezTo>
                    <a:cubicBezTo>
                      <a:pt x="6276867" y="2916756"/>
                      <a:pt x="6280806" y="2920696"/>
                      <a:pt x="6284745" y="2920696"/>
                    </a:cubicBezTo>
                    <a:cubicBezTo>
                      <a:pt x="6284745" y="2916756"/>
                      <a:pt x="6292625" y="2912817"/>
                      <a:pt x="6292625" y="2908877"/>
                    </a:cubicBezTo>
                    <a:cubicBezTo>
                      <a:pt x="6300504" y="2912817"/>
                      <a:pt x="6296564" y="2908877"/>
                      <a:pt x="6300504" y="2916756"/>
                    </a:cubicBezTo>
                    <a:cubicBezTo>
                      <a:pt x="6304443" y="2900998"/>
                      <a:pt x="6300504" y="2889180"/>
                      <a:pt x="6288685" y="2877361"/>
                    </a:cubicBezTo>
                    <a:cubicBezTo>
                      <a:pt x="6288685" y="2877361"/>
                      <a:pt x="6288685" y="2877361"/>
                      <a:pt x="6288685" y="2873421"/>
                    </a:cubicBezTo>
                    <a:cubicBezTo>
                      <a:pt x="6292625" y="2877361"/>
                      <a:pt x="6296564" y="2877361"/>
                      <a:pt x="6300504" y="2881300"/>
                    </a:cubicBezTo>
                    <a:cubicBezTo>
                      <a:pt x="6296564" y="2877361"/>
                      <a:pt x="6296564" y="2865542"/>
                      <a:pt x="6288685" y="2865542"/>
                    </a:cubicBezTo>
                    <a:cubicBezTo>
                      <a:pt x="6288685" y="2865542"/>
                      <a:pt x="6292625" y="2861602"/>
                      <a:pt x="6292625" y="2861602"/>
                    </a:cubicBezTo>
                    <a:cubicBezTo>
                      <a:pt x="6300504" y="2869482"/>
                      <a:pt x="6312322" y="2885240"/>
                      <a:pt x="6312322" y="2897059"/>
                    </a:cubicBezTo>
                    <a:cubicBezTo>
                      <a:pt x="6312322" y="2893119"/>
                      <a:pt x="6316262" y="2889180"/>
                      <a:pt x="6320202" y="2889180"/>
                    </a:cubicBezTo>
                    <a:cubicBezTo>
                      <a:pt x="6316262" y="2893119"/>
                      <a:pt x="6316262" y="2897059"/>
                      <a:pt x="6320202" y="2897059"/>
                    </a:cubicBezTo>
                    <a:cubicBezTo>
                      <a:pt x="6312322" y="2900998"/>
                      <a:pt x="6316262" y="2904938"/>
                      <a:pt x="6312322" y="2904938"/>
                    </a:cubicBezTo>
                    <a:cubicBezTo>
                      <a:pt x="6316262" y="2900998"/>
                      <a:pt x="6324141" y="2904938"/>
                      <a:pt x="6324141" y="2897059"/>
                    </a:cubicBezTo>
                    <a:cubicBezTo>
                      <a:pt x="6328081" y="2897059"/>
                      <a:pt x="6332020" y="2900998"/>
                      <a:pt x="6335960" y="2904938"/>
                    </a:cubicBezTo>
                    <a:cubicBezTo>
                      <a:pt x="6335960" y="2904938"/>
                      <a:pt x="6335960" y="2900998"/>
                      <a:pt x="6332020" y="2900998"/>
                    </a:cubicBezTo>
                    <a:cubicBezTo>
                      <a:pt x="6332020" y="2900998"/>
                      <a:pt x="6335960" y="2900998"/>
                      <a:pt x="6335960" y="2900998"/>
                    </a:cubicBezTo>
                    <a:cubicBezTo>
                      <a:pt x="6335960" y="2900998"/>
                      <a:pt x="6339900" y="2904938"/>
                      <a:pt x="6339900" y="2904938"/>
                    </a:cubicBezTo>
                    <a:cubicBezTo>
                      <a:pt x="6339900" y="2904938"/>
                      <a:pt x="6335960" y="2900998"/>
                      <a:pt x="6335960" y="2900998"/>
                    </a:cubicBezTo>
                    <a:cubicBezTo>
                      <a:pt x="6339900" y="2900998"/>
                      <a:pt x="6339900" y="2900998"/>
                      <a:pt x="6339900" y="2897059"/>
                    </a:cubicBezTo>
                    <a:cubicBezTo>
                      <a:pt x="6339900" y="2897059"/>
                      <a:pt x="6332020" y="2889180"/>
                      <a:pt x="6332020" y="2889180"/>
                    </a:cubicBezTo>
                    <a:cubicBezTo>
                      <a:pt x="6343839" y="2889180"/>
                      <a:pt x="6339900" y="2900998"/>
                      <a:pt x="6351718" y="2893119"/>
                    </a:cubicBezTo>
                    <a:cubicBezTo>
                      <a:pt x="6343839" y="2889180"/>
                      <a:pt x="6339900" y="2881300"/>
                      <a:pt x="6351718" y="2877361"/>
                    </a:cubicBezTo>
                    <a:cubicBezTo>
                      <a:pt x="6339900" y="2897059"/>
                      <a:pt x="6371416" y="2877361"/>
                      <a:pt x="6375356" y="2873421"/>
                    </a:cubicBezTo>
                    <a:cubicBezTo>
                      <a:pt x="6379296" y="2885240"/>
                      <a:pt x="6406872" y="2885240"/>
                      <a:pt x="6391114" y="2869482"/>
                    </a:cubicBezTo>
                    <a:cubicBezTo>
                      <a:pt x="6406872" y="2873421"/>
                      <a:pt x="6418691" y="2873421"/>
                      <a:pt x="6434449" y="2865542"/>
                    </a:cubicBezTo>
                    <a:cubicBezTo>
                      <a:pt x="6446267" y="2861602"/>
                      <a:pt x="6438389" y="2845844"/>
                      <a:pt x="6450207" y="2849784"/>
                    </a:cubicBezTo>
                    <a:cubicBezTo>
                      <a:pt x="6450207" y="2845844"/>
                      <a:pt x="6446267" y="2841905"/>
                      <a:pt x="6442328" y="2841905"/>
                    </a:cubicBezTo>
                    <a:cubicBezTo>
                      <a:pt x="6446267" y="2841905"/>
                      <a:pt x="6450207" y="2826147"/>
                      <a:pt x="6450207" y="2826147"/>
                    </a:cubicBezTo>
                    <a:cubicBezTo>
                      <a:pt x="6458087" y="2826147"/>
                      <a:pt x="6458087" y="2837965"/>
                      <a:pt x="6465965" y="2818267"/>
                    </a:cubicBezTo>
                    <a:cubicBezTo>
                      <a:pt x="6469905" y="2810388"/>
                      <a:pt x="6477785" y="2814328"/>
                      <a:pt x="6481723" y="2814328"/>
                    </a:cubicBezTo>
                    <a:cubicBezTo>
                      <a:pt x="6481723" y="2814328"/>
                      <a:pt x="6485663" y="2814328"/>
                      <a:pt x="6485663" y="2810388"/>
                    </a:cubicBezTo>
                    <a:cubicBezTo>
                      <a:pt x="6485663" y="2814328"/>
                      <a:pt x="6485663" y="2814328"/>
                      <a:pt x="6485663" y="2810388"/>
                    </a:cubicBezTo>
                    <a:cubicBezTo>
                      <a:pt x="6489603" y="2802509"/>
                      <a:pt x="6497483" y="2790690"/>
                      <a:pt x="6501421" y="2786751"/>
                    </a:cubicBezTo>
                    <a:cubicBezTo>
                      <a:pt x="6497483" y="2782811"/>
                      <a:pt x="6497483" y="2782811"/>
                      <a:pt x="6497483" y="2782811"/>
                    </a:cubicBezTo>
                    <a:cubicBezTo>
                      <a:pt x="6505361" y="2786751"/>
                      <a:pt x="6505361" y="2774932"/>
                      <a:pt x="6497483" y="2774932"/>
                    </a:cubicBezTo>
                    <a:cubicBezTo>
                      <a:pt x="6501421" y="2770993"/>
                      <a:pt x="6505361" y="2782811"/>
                      <a:pt x="6513241" y="2770993"/>
                    </a:cubicBezTo>
                    <a:cubicBezTo>
                      <a:pt x="6517180" y="2774932"/>
                      <a:pt x="6517180" y="2774932"/>
                      <a:pt x="6521119" y="2778872"/>
                    </a:cubicBezTo>
                    <a:cubicBezTo>
                      <a:pt x="6528999" y="2770993"/>
                      <a:pt x="6521119" y="2759174"/>
                      <a:pt x="6521119" y="2755234"/>
                    </a:cubicBezTo>
                    <a:cubicBezTo>
                      <a:pt x="6525059" y="2763113"/>
                      <a:pt x="6536878" y="2751295"/>
                      <a:pt x="6536878" y="2747355"/>
                    </a:cubicBezTo>
                    <a:cubicBezTo>
                      <a:pt x="6532938" y="2747355"/>
                      <a:pt x="6532938" y="2743415"/>
                      <a:pt x="6532938" y="2739476"/>
                    </a:cubicBezTo>
                    <a:cubicBezTo>
                      <a:pt x="6540817" y="2739476"/>
                      <a:pt x="6564454" y="2735536"/>
                      <a:pt x="6540817" y="2727657"/>
                    </a:cubicBezTo>
                    <a:cubicBezTo>
                      <a:pt x="6548696" y="2719778"/>
                      <a:pt x="6552636" y="2719778"/>
                      <a:pt x="6556576" y="2731597"/>
                    </a:cubicBezTo>
                    <a:cubicBezTo>
                      <a:pt x="6556576" y="2731597"/>
                      <a:pt x="6560515" y="2727657"/>
                      <a:pt x="6560515" y="2723718"/>
                    </a:cubicBezTo>
                    <a:cubicBezTo>
                      <a:pt x="6560515" y="2727657"/>
                      <a:pt x="6560515" y="2727657"/>
                      <a:pt x="6564454" y="2731597"/>
                    </a:cubicBezTo>
                    <a:cubicBezTo>
                      <a:pt x="6564454" y="2727657"/>
                      <a:pt x="6568394" y="2723718"/>
                      <a:pt x="6564454" y="2719778"/>
                    </a:cubicBezTo>
                    <a:cubicBezTo>
                      <a:pt x="6568394" y="2727657"/>
                      <a:pt x="6580213" y="2704020"/>
                      <a:pt x="6564454" y="2711899"/>
                    </a:cubicBezTo>
                    <a:cubicBezTo>
                      <a:pt x="6564454" y="2711899"/>
                      <a:pt x="6568394" y="2715839"/>
                      <a:pt x="6568394" y="2715839"/>
                    </a:cubicBezTo>
                    <a:cubicBezTo>
                      <a:pt x="6556576" y="2715839"/>
                      <a:pt x="6556576" y="2700080"/>
                      <a:pt x="6564454" y="2692201"/>
                    </a:cubicBezTo>
                    <a:cubicBezTo>
                      <a:pt x="6560515" y="2692201"/>
                      <a:pt x="6560515" y="2684322"/>
                      <a:pt x="6552636" y="2688262"/>
                    </a:cubicBezTo>
                    <a:cubicBezTo>
                      <a:pt x="6556576" y="2680382"/>
                      <a:pt x="6572334" y="2672503"/>
                      <a:pt x="6560515" y="2664624"/>
                    </a:cubicBezTo>
                    <a:cubicBezTo>
                      <a:pt x="6560515" y="2664624"/>
                      <a:pt x="6556576" y="2676443"/>
                      <a:pt x="6552636" y="2668564"/>
                    </a:cubicBezTo>
                    <a:cubicBezTo>
                      <a:pt x="6556576" y="2668564"/>
                      <a:pt x="6556576" y="2664624"/>
                      <a:pt x="6556576" y="2660685"/>
                    </a:cubicBezTo>
                    <a:cubicBezTo>
                      <a:pt x="6560515" y="2660685"/>
                      <a:pt x="6568394" y="2664624"/>
                      <a:pt x="6572334" y="2656745"/>
                    </a:cubicBezTo>
                    <a:cubicBezTo>
                      <a:pt x="6572334" y="2652806"/>
                      <a:pt x="6572334" y="2644926"/>
                      <a:pt x="6568394" y="2640987"/>
                    </a:cubicBezTo>
                    <a:cubicBezTo>
                      <a:pt x="6568394" y="2640987"/>
                      <a:pt x="6580213" y="2629168"/>
                      <a:pt x="6580213" y="2629168"/>
                    </a:cubicBezTo>
                    <a:cubicBezTo>
                      <a:pt x="6584152" y="2625228"/>
                      <a:pt x="6584152" y="2613410"/>
                      <a:pt x="6592032" y="2609470"/>
                    </a:cubicBezTo>
                    <a:cubicBezTo>
                      <a:pt x="6580213" y="2601591"/>
                      <a:pt x="6595972" y="2566135"/>
                      <a:pt x="6599910" y="2558256"/>
                    </a:cubicBezTo>
                    <a:cubicBezTo>
                      <a:pt x="6603850" y="2562195"/>
                      <a:pt x="6603850" y="2562195"/>
                      <a:pt x="6607790" y="2566135"/>
                    </a:cubicBezTo>
                    <a:cubicBezTo>
                      <a:pt x="6599910" y="2562195"/>
                      <a:pt x="6603850" y="2574014"/>
                      <a:pt x="6603850" y="2574014"/>
                    </a:cubicBezTo>
                    <a:cubicBezTo>
                      <a:pt x="6603850" y="2570075"/>
                      <a:pt x="6611730" y="2570075"/>
                      <a:pt x="6607790" y="2566135"/>
                    </a:cubicBezTo>
                    <a:cubicBezTo>
                      <a:pt x="6611730" y="2570075"/>
                      <a:pt x="6611730" y="2570075"/>
                      <a:pt x="6615670" y="2570075"/>
                    </a:cubicBezTo>
                    <a:cubicBezTo>
                      <a:pt x="6615670" y="2558256"/>
                      <a:pt x="6627488" y="2546437"/>
                      <a:pt x="6611730" y="2538558"/>
                    </a:cubicBezTo>
                    <a:cubicBezTo>
                      <a:pt x="6619608" y="2538558"/>
                      <a:pt x="6623548" y="2526739"/>
                      <a:pt x="6611730" y="2526739"/>
                    </a:cubicBezTo>
                    <a:cubicBezTo>
                      <a:pt x="6611730" y="2526739"/>
                      <a:pt x="6615670" y="2530679"/>
                      <a:pt x="6619608" y="2530679"/>
                    </a:cubicBezTo>
                    <a:cubicBezTo>
                      <a:pt x="6619608" y="2518860"/>
                      <a:pt x="6603850" y="2518860"/>
                      <a:pt x="6607790" y="2510981"/>
                    </a:cubicBezTo>
                    <a:cubicBezTo>
                      <a:pt x="6607790" y="2514921"/>
                      <a:pt x="6619608" y="2514921"/>
                      <a:pt x="6619608" y="2510981"/>
                    </a:cubicBezTo>
                    <a:cubicBezTo>
                      <a:pt x="6627488" y="2526739"/>
                      <a:pt x="6623548" y="2495223"/>
                      <a:pt x="6623548" y="2495223"/>
                    </a:cubicBezTo>
                    <a:cubicBezTo>
                      <a:pt x="6623548" y="2479465"/>
                      <a:pt x="6611730" y="2491283"/>
                      <a:pt x="6611730" y="2491283"/>
                    </a:cubicBezTo>
                    <a:cubicBezTo>
                      <a:pt x="6619608" y="2483404"/>
                      <a:pt x="6619608" y="2475525"/>
                      <a:pt x="6631428" y="2471586"/>
                    </a:cubicBezTo>
                    <a:cubicBezTo>
                      <a:pt x="6619608" y="2467646"/>
                      <a:pt x="6607790" y="2467646"/>
                      <a:pt x="6595972" y="2459767"/>
                    </a:cubicBezTo>
                    <a:cubicBezTo>
                      <a:pt x="6580213" y="2440069"/>
                      <a:pt x="6572334" y="2455827"/>
                      <a:pt x="6552636" y="2459767"/>
                    </a:cubicBezTo>
                    <a:cubicBezTo>
                      <a:pt x="6548696" y="2455827"/>
                      <a:pt x="6548696" y="2451888"/>
                      <a:pt x="6544757" y="2447948"/>
                    </a:cubicBezTo>
                    <a:cubicBezTo>
                      <a:pt x="6564454" y="2451888"/>
                      <a:pt x="6552636" y="2444008"/>
                      <a:pt x="6564454" y="2436129"/>
                    </a:cubicBezTo>
                    <a:cubicBezTo>
                      <a:pt x="6576274" y="2428250"/>
                      <a:pt x="6580213" y="2424311"/>
                      <a:pt x="6592032" y="2424311"/>
                    </a:cubicBezTo>
                    <a:cubicBezTo>
                      <a:pt x="6607790" y="2420371"/>
                      <a:pt x="6564454" y="2388854"/>
                      <a:pt x="6560515" y="2384915"/>
                    </a:cubicBezTo>
                    <a:cubicBezTo>
                      <a:pt x="6548696" y="2377036"/>
                      <a:pt x="6536878" y="2373096"/>
                      <a:pt x="6525059" y="2369157"/>
                    </a:cubicBezTo>
                    <a:cubicBezTo>
                      <a:pt x="6517180" y="2365217"/>
                      <a:pt x="6521119" y="2357338"/>
                      <a:pt x="6509301" y="2357338"/>
                    </a:cubicBezTo>
                    <a:cubicBezTo>
                      <a:pt x="6521119" y="2353399"/>
                      <a:pt x="6532938" y="2369157"/>
                      <a:pt x="6544757" y="2369157"/>
                    </a:cubicBezTo>
                    <a:cubicBezTo>
                      <a:pt x="6540817" y="2369157"/>
                      <a:pt x="6540817" y="2369157"/>
                      <a:pt x="6540817" y="2373096"/>
                    </a:cubicBezTo>
                    <a:cubicBezTo>
                      <a:pt x="6552636" y="2380975"/>
                      <a:pt x="6572334" y="2400673"/>
                      <a:pt x="6584152" y="2388854"/>
                    </a:cubicBezTo>
                    <a:cubicBezTo>
                      <a:pt x="6580213" y="2384915"/>
                      <a:pt x="6576274" y="2380975"/>
                      <a:pt x="6572334" y="2377036"/>
                    </a:cubicBezTo>
                    <a:cubicBezTo>
                      <a:pt x="6572334" y="2377036"/>
                      <a:pt x="6576274" y="2377036"/>
                      <a:pt x="6576274" y="2380975"/>
                    </a:cubicBezTo>
                    <a:cubicBezTo>
                      <a:pt x="6580213" y="2369157"/>
                      <a:pt x="6568394" y="2361278"/>
                      <a:pt x="6556576" y="2357338"/>
                    </a:cubicBezTo>
                    <a:cubicBezTo>
                      <a:pt x="6544757" y="2349459"/>
                      <a:pt x="6544757" y="2337640"/>
                      <a:pt x="6528999" y="2333701"/>
                    </a:cubicBezTo>
                    <a:cubicBezTo>
                      <a:pt x="6505361" y="2325821"/>
                      <a:pt x="6509301" y="2306124"/>
                      <a:pt x="6493543" y="2294305"/>
                    </a:cubicBezTo>
                    <a:cubicBezTo>
                      <a:pt x="6477785" y="2282486"/>
                      <a:pt x="6469905" y="2262788"/>
                      <a:pt x="6458087" y="2243091"/>
                    </a:cubicBezTo>
                    <a:cubicBezTo>
                      <a:pt x="6446267" y="2223393"/>
                      <a:pt x="6375356" y="2215514"/>
                      <a:pt x="6391114" y="2187937"/>
                    </a:cubicBezTo>
                    <a:cubicBezTo>
                      <a:pt x="6395054" y="2180058"/>
                      <a:pt x="6395054" y="2172178"/>
                      <a:pt x="6395054" y="2164299"/>
                    </a:cubicBezTo>
                    <a:cubicBezTo>
                      <a:pt x="6402932" y="2164299"/>
                      <a:pt x="6406872" y="2160360"/>
                      <a:pt x="6406872" y="2152481"/>
                    </a:cubicBezTo>
                    <a:cubicBezTo>
                      <a:pt x="6406872" y="2148541"/>
                      <a:pt x="6414751" y="2140662"/>
                      <a:pt x="6414751" y="2140662"/>
                    </a:cubicBezTo>
                    <a:cubicBezTo>
                      <a:pt x="6414751" y="2136722"/>
                      <a:pt x="6402932" y="2136722"/>
                      <a:pt x="6402932" y="2128843"/>
                    </a:cubicBezTo>
                    <a:cubicBezTo>
                      <a:pt x="6410812" y="2128843"/>
                      <a:pt x="6410812" y="2136722"/>
                      <a:pt x="6418691" y="2136722"/>
                    </a:cubicBezTo>
                    <a:cubicBezTo>
                      <a:pt x="6438389" y="2140662"/>
                      <a:pt x="6422630" y="2113085"/>
                      <a:pt x="6430509" y="2113085"/>
                    </a:cubicBezTo>
                    <a:cubicBezTo>
                      <a:pt x="6434449" y="2113085"/>
                      <a:pt x="6434449" y="2117024"/>
                      <a:pt x="6434449" y="2117024"/>
                    </a:cubicBezTo>
                    <a:cubicBezTo>
                      <a:pt x="6434449" y="2113085"/>
                      <a:pt x="6438389" y="2105206"/>
                      <a:pt x="6434449" y="2101266"/>
                    </a:cubicBezTo>
                    <a:cubicBezTo>
                      <a:pt x="6446267" y="2105206"/>
                      <a:pt x="6473845" y="2073689"/>
                      <a:pt x="6477785" y="2089447"/>
                    </a:cubicBezTo>
                    <a:cubicBezTo>
                      <a:pt x="6477785" y="2085508"/>
                      <a:pt x="6481723" y="2081568"/>
                      <a:pt x="6481723" y="2081568"/>
                    </a:cubicBezTo>
                    <a:cubicBezTo>
                      <a:pt x="6489603" y="2097327"/>
                      <a:pt x="6505361" y="2081568"/>
                      <a:pt x="6497483" y="2077629"/>
                    </a:cubicBezTo>
                    <a:cubicBezTo>
                      <a:pt x="6493543" y="2073689"/>
                      <a:pt x="6497483" y="2061871"/>
                      <a:pt x="6501421" y="2057931"/>
                    </a:cubicBezTo>
                    <a:cubicBezTo>
                      <a:pt x="6489603" y="2050052"/>
                      <a:pt x="6477785" y="2053991"/>
                      <a:pt x="6465965" y="2046112"/>
                    </a:cubicBezTo>
                    <a:cubicBezTo>
                      <a:pt x="6462026" y="2065810"/>
                      <a:pt x="6442328" y="2042173"/>
                      <a:pt x="6434449" y="2042173"/>
                    </a:cubicBezTo>
                    <a:cubicBezTo>
                      <a:pt x="6422630" y="2042173"/>
                      <a:pt x="6422630" y="2034294"/>
                      <a:pt x="6410812" y="2030354"/>
                    </a:cubicBezTo>
                    <a:cubicBezTo>
                      <a:pt x="6398993" y="2026414"/>
                      <a:pt x="6391114" y="2038233"/>
                      <a:pt x="6379296" y="2038233"/>
                    </a:cubicBezTo>
                    <a:cubicBezTo>
                      <a:pt x="6383234" y="2046112"/>
                      <a:pt x="6375356" y="2053991"/>
                      <a:pt x="6367476" y="2057931"/>
                    </a:cubicBezTo>
                    <a:cubicBezTo>
                      <a:pt x="6379296" y="2069750"/>
                      <a:pt x="6335960" y="2073689"/>
                      <a:pt x="6328081" y="2053991"/>
                    </a:cubicBezTo>
                    <a:cubicBezTo>
                      <a:pt x="6324141" y="2034294"/>
                      <a:pt x="6324141" y="2010656"/>
                      <a:pt x="6292625" y="2010656"/>
                    </a:cubicBezTo>
                    <a:cubicBezTo>
                      <a:pt x="6292625" y="2014596"/>
                      <a:pt x="6296564" y="2018535"/>
                      <a:pt x="6292625" y="2018535"/>
                    </a:cubicBezTo>
                    <a:cubicBezTo>
                      <a:pt x="6276867" y="2010656"/>
                      <a:pt x="6253229" y="2006717"/>
                      <a:pt x="6237471" y="1990958"/>
                    </a:cubicBezTo>
                    <a:cubicBezTo>
                      <a:pt x="6229591" y="1983079"/>
                      <a:pt x="6225652" y="1967321"/>
                      <a:pt x="6229591" y="1955502"/>
                    </a:cubicBezTo>
                    <a:cubicBezTo>
                      <a:pt x="6237471" y="1943684"/>
                      <a:pt x="6253229" y="1963381"/>
                      <a:pt x="6261109" y="1959442"/>
                    </a:cubicBezTo>
                    <a:cubicBezTo>
                      <a:pt x="6272927" y="1951563"/>
                      <a:pt x="6300504" y="1951563"/>
                      <a:pt x="6288685" y="1931865"/>
                    </a:cubicBezTo>
                    <a:cubicBezTo>
                      <a:pt x="6284745" y="1920046"/>
                      <a:pt x="6292625" y="1916107"/>
                      <a:pt x="6300504" y="1912167"/>
                    </a:cubicBezTo>
                    <a:cubicBezTo>
                      <a:pt x="6316262" y="1904288"/>
                      <a:pt x="6324141" y="1904288"/>
                      <a:pt x="6328081" y="1884590"/>
                    </a:cubicBezTo>
                    <a:cubicBezTo>
                      <a:pt x="6328081" y="1876711"/>
                      <a:pt x="6335960" y="1868832"/>
                      <a:pt x="6343839" y="1868832"/>
                    </a:cubicBezTo>
                    <a:cubicBezTo>
                      <a:pt x="6324141" y="1860953"/>
                      <a:pt x="6367476" y="1860953"/>
                      <a:pt x="6375356" y="1864892"/>
                    </a:cubicBezTo>
                    <a:cubicBezTo>
                      <a:pt x="6391114" y="1876711"/>
                      <a:pt x="6402932" y="1880650"/>
                      <a:pt x="6395054" y="1904288"/>
                    </a:cubicBezTo>
                    <a:cubicBezTo>
                      <a:pt x="6391114" y="1912167"/>
                      <a:pt x="6383234" y="1912167"/>
                      <a:pt x="6383234" y="1920046"/>
                    </a:cubicBezTo>
                    <a:cubicBezTo>
                      <a:pt x="6383234" y="1927925"/>
                      <a:pt x="6391114" y="1931865"/>
                      <a:pt x="6375356" y="1935804"/>
                    </a:cubicBezTo>
                    <a:cubicBezTo>
                      <a:pt x="6383234" y="1935804"/>
                      <a:pt x="6387174" y="1939744"/>
                      <a:pt x="6391114" y="1943684"/>
                    </a:cubicBezTo>
                    <a:cubicBezTo>
                      <a:pt x="6391114" y="1943684"/>
                      <a:pt x="6391114" y="1939744"/>
                      <a:pt x="6391114" y="1939744"/>
                    </a:cubicBezTo>
                    <a:cubicBezTo>
                      <a:pt x="6395054" y="1943684"/>
                      <a:pt x="6398993" y="1943684"/>
                      <a:pt x="6406872" y="1943684"/>
                    </a:cubicBezTo>
                    <a:cubicBezTo>
                      <a:pt x="6398993" y="1951563"/>
                      <a:pt x="6410812" y="1951563"/>
                      <a:pt x="6406872" y="1959442"/>
                    </a:cubicBezTo>
                    <a:cubicBezTo>
                      <a:pt x="6402932" y="1963381"/>
                      <a:pt x="6395054" y="1959442"/>
                      <a:pt x="6391114" y="1967321"/>
                    </a:cubicBezTo>
                    <a:cubicBezTo>
                      <a:pt x="6383234" y="1983079"/>
                      <a:pt x="6418691" y="1983079"/>
                      <a:pt x="6414751" y="1967321"/>
                    </a:cubicBezTo>
                    <a:cubicBezTo>
                      <a:pt x="6418691" y="1967321"/>
                      <a:pt x="6422630" y="1971260"/>
                      <a:pt x="6426570" y="1971260"/>
                    </a:cubicBezTo>
                    <a:cubicBezTo>
                      <a:pt x="6426570" y="1955502"/>
                      <a:pt x="6442328" y="1931865"/>
                      <a:pt x="6462026" y="1931865"/>
                    </a:cubicBezTo>
                    <a:cubicBezTo>
                      <a:pt x="6465965" y="1931865"/>
                      <a:pt x="6481723" y="1923986"/>
                      <a:pt x="6481723" y="1923986"/>
                    </a:cubicBezTo>
                    <a:cubicBezTo>
                      <a:pt x="6485663" y="1920046"/>
                      <a:pt x="6505361" y="1931865"/>
                      <a:pt x="6509301" y="1916107"/>
                    </a:cubicBezTo>
                    <a:cubicBezTo>
                      <a:pt x="6513241" y="1927925"/>
                      <a:pt x="6528999" y="1923986"/>
                      <a:pt x="6532938" y="1939744"/>
                    </a:cubicBezTo>
                    <a:cubicBezTo>
                      <a:pt x="6532938" y="1935804"/>
                      <a:pt x="6540817" y="1943684"/>
                      <a:pt x="6536878" y="1931865"/>
                    </a:cubicBezTo>
                    <a:cubicBezTo>
                      <a:pt x="6548696" y="1939744"/>
                      <a:pt x="6568394" y="1939744"/>
                      <a:pt x="6576274" y="1955502"/>
                    </a:cubicBezTo>
                    <a:cubicBezTo>
                      <a:pt x="6580213" y="1971260"/>
                      <a:pt x="6564454" y="1987019"/>
                      <a:pt x="6592032" y="1990958"/>
                    </a:cubicBezTo>
                    <a:cubicBezTo>
                      <a:pt x="6564454" y="1990958"/>
                      <a:pt x="6588092" y="2014596"/>
                      <a:pt x="6576274" y="2026414"/>
                    </a:cubicBezTo>
                    <a:cubicBezTo>
                      <a:pt x="6584152" y="2026414"/>
                      <a:pt x="6592032" y="2026414"/>
                      <a:pt x="6595972" y="2026414"/>
                    </a:cubicBezTo>
                    <a:cubicBezTo>
                      <a:pt x="6595972" y="2030354"/>
                      <a:pt x="6595972" y="2030354"/>
                      <a:pt x="6595972" y="2030354"/>
                    </a:cubicBezTo>
                    <a:cubicBezTo>
                      <a:pt x="6595972" y="2030354"/>
                      <a:pt x="6592032" y="2030354"/>
                      <a:pt x="6592032" y="2030354"/>
                    </a:cubicBezTo>
                    <a:cubicBezTo>
                      <a:pt x="6595972" y="2038233"/>
                      <a:pt x="6615670" y="2038233"/>
                      <a:pt x="6619608" y="2038233"/>
                    </a:cubicBezTo>
                    <a:cubicBezTo>
                      <a:pt x="6619608" y="2038233"/>
                      <a:pt x="6615670" y="2046112"/>
                      <a:pt x="6615670" y="2046112"/>
                    </a:cubicBezTo>
                    <a:cubicBezTo>
                      <a:pt x="6619608" y="2042173"/>
                      <a:pt x="6623548" y="2030354"/>
                      <a:pt x="6631428" y="2030354"/>
                    </a:cubicBezTo>
                    <a:cubicBezTo>
                      <a:pt x="6643246" y="2038233"/>
                      <a:pt x="6647186" y="2042173"/>
                      <a:pt x="6651125" y="2034294"/>
                    </a:cubicBezTo>
                    <a:cubicBezTo>
                      <a:pt x="6655065" y="2034294"/>
                      <a:pt x="6659004" y="2034294"/>
                      <a:pt x="6659004" y="2034294"/>
                    </a:cubicBezTo>
                    <a:cubicBezTo>
                      <a:pt x="6655065" y="2038233"/>
                      <a:pt x="6706279" y="2077629"/>
                      <a:pt x="6702339" y="2085508"/>
                    </a:cubicBezTo>
                    <a:cubicBezTo>
                      <a:pt x="6698399" y="2081568"/>
                      <a:pt x="6690521" y="2077629"/>
                      <a:pt x="6682641" y="2073689"/>
                    </a:cubicBezTo>
                    <a:cubicBezTo>
                      <a:pt x="6682641" y="2073689"/>
                      <a:pt x="6682641" y="2077629"/>
                      <a:pt x="6682641" y="2077629"/>
                    </a:cubicBezTo>
                    <a:cubicBezTo>
                      <a:pt x="6678702" y="2073689"/>
                      <a:pt x="6670823" y="2081568"/>
                      <a:pt x="6666883" y="2081568"/>
                    </a:cubicBezTo>
                    <a:cubicBezTo>
                      <a:pt x="6670823" y="2093387"/>
                      <a:pt x="6678702" y="2093387"/>
                      <a:pt x="6682641" y="2093387"/>
                    </a:cubicBezTo>
                    <a:cubicBezTo>
                      <a:pt x="6698399" y="2093387"/>
                      <a:pt x="6694461" y="2128843"/>
                      <a:pt x="6710219" y="2132783"/>
                    </a:cubicBezTo>
                    <a:cubicBezTo>
                      <a:pt x="6710219" y="2132783"/>
                      <a:pt x="6706279" y="2136722"/>
                      <a:pt x="6706279" y="2136722"/>
                    </a:cubicBezTo>
                    <a:cubicBezTo>
                      <a:pt x="6710219" y="2136722"/>
                      <a:pt x="6714159" y="2136722"/>
                      <a:pt x="6714159" y="2136722"/>
                    </a:cubicBezTo>
                    <a:cubicBezTo>
                      <a:pt x="6714159" y="2144601"/>
                      <a:pt x="6710219" y="2148541"/>
                      <a:pt x="6706279" y="2152481"/>
                    </a:cubicBezTo>
                    <a:cubicBezTo>
                      <a:pt x="6710219" y="2152481"/>
                      <a:pt x="6710219" y="2152481"/>
                      <a:pt x="6714159" y="2152481"/>
                    </a:cubicBezTo>
                    <a:cubicBezTo>
                      <a:pt x="6710219" y="2160360"/>
                      <a:pt x="6710219" y="2172178"/>
                      <a:pt x="6714159" y="2176118"/>
                    </a:cubicBezTo>
                    <a:cubicBezTo>
                      <a:pt x="6714159" y="2176118"/>
                      <a:pt x="6706279" y="2172178"/>
                      <a:pt x="6706279" y="2176118"/>
                    </a:cubicBezTo>
                    <a:cubicBezTo>
                      <a:pt x="6714159" y="2183997"/>
                      <a:pt x="6710219" y="2187937"/>
                      <a:pt x="6714159" y="2191876"/>
                    </a:cubicBezTo>
                    <a:cubicBezTo>
                      <a:pt x="6718097" y="2199755"/>
                      <a:pt x="6725977" y="2187937"/>
                      <a:pt x="6729917" y="2191876"/>
                    </a:cubicBezTo>
                    <a:cubicBezTo>
                      <a:pt x="6725977" y="2195816"/>
                      <a:pt x="6714159" y="2195816"/>
                      <a:pt x="6722037" y="2203695"/>
                    </a:cubicBezTo>
                    <a:cubicBezTo>
                      <a:pt x="6718097" y="2203695"/>
                      <a:pt x="6718097" y="2211574"/>
                      <a:pt x="6718097" y="2211574"/>
                    </a:cubicBezTo>
                    <a:cubicBezTo>
                      <a:pt x="6722037" y="2215514"/>
                      <a:pt x="6733857" y="2207634"/>
                      <a:pt x="6725977" y="2203695"/>
                    </a:cubicBezTo>
                    <a:cubicBezTo>
                      <a:pt x="6729917" y="2203695"/>
                      <a:pt x="6737795" y="2223393"/>
                      <a:pt x="6741735" y="2215514"/>
                    </a:cubicBezTo>
                    <a:cubicBezTo>
                      <a:pt x="6745675" y="2219453"/>
                      <a:pt x="6745675" y="2219453"/>
                      <a:pt x="6749615" y="2219453"/>
                    </a:cubicBezTo>
                    <a:cubicBezTo>
                      <a:pt x="6745675" y="2215514"/>
                      <a:pt x="6741735" y="2215514"/>
                      <a:pt x="6741735" y="2207634"/>
                    </a:cubicBezTo>
                    <a:cubicBezTo>
                      <a:pt x="6745675" y="2211574"/>
                      <a:pt x="6749615" y="2211574"/>
                      <a:pt x="6749615" y="2211574"/>
                    </a:cubicBezTo>
                    <a:cubicBezTo>
                      <a:pt x="6749615" y="2207634"/>
                      <a:pt x="6749615" y="2191876"/>
                      <a:pt x="6757493" y="2191876"/>
                    </a:cubicBezTo>
                    <a:cubicBezTo>
                      <a:pt x="6761433" y="2191876"/>
                      <a:pt x="6761433" y="2199755"/>
                      <a:pt x="6757493" y="2199755"/>
                    </a:cubicBezTo>
                    <a:cubicBezTo>
                      <a:pt x="6749615" y="2199755"/>
                      <a:pt x="6781131" y="2211574"/>
                      <a:pt x="6769312" y="2203695"/>
                    </a:cubicBezTo>
                    <a:cubicBezTo>
                      <a:pt x="6769312" y="2203695"/>
                      <a:pt x="6773252" y="2203695"/>
                      <a:pt x="6773252" y="2203695"/>
                    </a:cubicBezTo>
                    <a:cubicBezTo>
                      <a:pt x="6765373" y="2199755"/>
                      <a:pt x="6761433" y="2191876"/>
                      <a:pt x="6765373" y="2187937"/>
                    </a:cubicBezTo>
                    <a:cubicBezTo>
                      <a:pt x="6769312" y="2191876"/>
                      <a:pt x="6773252" y="2195816"/>
                      <a:pt x="6773252" y="2199755"/>
                    </a:cubicBezTo>
                    <a:cubicBezTo>
                      <a:pt x="6781131" y="2191876"/>
                      <a:pt x="6777191" y="2187937"/>
                      <a:pt x="6769312" y="2183997"/>
                    </a:cubicBezTo>
                    <a:cubicBezTo>
                      <a:pt x="6773252" y="2183997"/>
                      <a:pt x="6773252" y="2180058"/>
                      <a:pt x="6777191" y="2180058"/>
                    </a:cubicBezTo>
                    <a:cubicBezTo>
                      <a:pt x="6777191" y="2191876"/>
                      <a:pt x="6785070" y="2195816"/>
                      <a:pt x="6792950" y="2191876"/>
                    </a:cubicBezTo>
                    <a:cubicBezTo>
                      <a:pt x="6789010" y="2183997"/>
                      <a:pt x="6785070" y="2180058"/>
                      <a:pt x="6777191" y="2180058"/>
                    </a:cubicBezTo>
                    <a:cubicBezTo>
                      <a:pt x="6785070" y="2180058"/>
                      <a:pt x="6800828" y="2180058"/>
                      <a:pt x="6804768" y="2191876"/>
                    </a:cubicBezTo>
                    <a:cubicBezTo>
                      <a:pt x="6804768" y="2191876"/>
                      <a:pt x="6804768" y="2187937"/>
                      <a:pt x="6804768" y="2187937"/>
                    </a:cubicBezTo>
                    <a:cubicBezTo>
                      <a:pt x="6812648" y="2199755"/>
                      <a:pt x="6824466" y="2187937"/>
                      <a:pt x="6812648" y="2180058"/>
                    </a:cubicBezTo>
                    <a:cubicBezTo>
                      <a:pt x="6812648" y="2183997"/>
                      <a:pt x="6808708" y="2183997"/>
                      <a:pt x="6808708" y="2187937"/>
                    </a:cubicBezTo>
                    <a:cubicBezTo>
                      <a:pt x="6808708" y="2183997"/>
                      <a:pt x="6808708" y="2180058"/>
                      <a:pt x="6804768" y="2180058"/>
                    </a:cubicBezTo>
                    <a:cubicBezTo>
                      <a:pt x="6812648" y="2176118"/>
                      <a:pt x="6820526" y="2172178"/>
                      <a:pt x="6828406" y="2183997"/>
                    </a:cubicBezTo>
                    <a:cubicBezTo>
                      <a:pt x="6840224" y="2180058"/>
                      <a:pt x="6840224" y="2168239"/>
                      <a:pt x="6840224" y="2160360"/>
                    </a:cubicBezTo>
                    <a:cubicBezTo>
                      <a:pt x="6848104" y="2164299"/>
                      <a:pt x="6840224" y="2128843"/>
                      <a:pt x="6832346" y="2124904"/>
                    </a:cubicBezTo>
                    <a:cubicBezTo>
                      <a:pt x="6832346" y="2124904"/>
                      <a:pt x="6832346" y="2128843"/>
                      <a:pt x="6832346" y="2128843"/>
                    </a:cubicBezTo>
                    <a:cubicBezTo>
                      <a:pt x="6820526" y="2128843"/>
                      <a:pt x="6812648" y="2081568"/>
                      <a:pt x="6804768" y="2069750"/>
                    </a:cubicBezTo>
                    <a:cubicBezTo>
                      <a:pt x="6789010" y="2050052"/>
                      <a:pt x="6765373" y="2034294"/>
                      <a:pt x="6749615" y="2014596"/>
                    </a:cubicBezTo>
                    <a:cubicBezTo>
                      <a:pt x="6737795" y="2002777"/>
                      <a:pt x="6722037" y="1987019"/>
                      <a:pt x="6710219" y="1975200"/>
                    </a:cubicBezTo>
                    <a:cubicBezTo>
                      <a:pt x="6702339" y="1967321"/>
                      <a:pt x="6655065" y="1951563"/>
                      <a:pt x="6659004" y="1939744"/>
                    </a:cubicBezTo>
                    <a:cubicBezTo>
                      <a:pt x="6662944" y="1943684"/>
                      <a:pt x="6659004" y="1943684"/>
                      <a:pt x="6662944" y="1943684"/>
                    </a:cubicBezTo>
                    <a:cubicBezTo>
                      <a:pt x="6662944" y="1927925"/>
                      <a:pt x="6647186" y="1920046"/>
                      <a:pt x="6666883" y="1908227"/>
                    </a:cubicBezTo>
                    <a:cubicBezTo>
                      <a:pt x="6678702" y="1904288"/>
                      <a:pt x="6682641" y="1904288"/>
                      <a:pt x="6690521" y="1892469"/>
                    </a:cubicBezTo>
                    <a:cubicBezTo>
                      <a:pt x="6694461" y="1888530"/>
                      <a:pt x="6698399" y="1884590"/>
                      <a:pt x="6702339" y="1884590"/>
                    </a:cubicBezTo>
                    <a:cubicBezTo>
                      <a:pt x="6706279" y="1880650"/>
                      <a:pt x="6698399" y="1876711"/>
                      <a:pt x="6706279" y="1868832"/>
                    </a:cubicBezTo>
                    <a:cubicBezTo>
                      <a:pt x="6733857" y="1849134"/>
                      <a:pt x="6702339" y="1841255"/>
                      <a:pt x="6694461" y="1821557"/>
                    </a:cubicBezTo>
                    <a:cubicBezTo>
                      <a:pt x="6690521" y="1809738"/>
                      <a:pt x="6706279" y="1778222"/>
                      <a:pt x="6718097" y="1786101"/>
                    </a:cubicBezTo>
                    <a:cubicBezTo>
                      <a:pt x="6722037" y="1778222"/>
                      <a:pt x="6718097" y="1766403"/>
                      <a:pt x="6710219" y="1762463"/>
                    </a:cubicBezTo>
                    <a:cubicBezTo>
                      <a:pt x="6718097" y="1758524"/>
                      <a:pt x="6725977" y="1762463"/>
                      <a:pt x="6733857" y="1766403"/>
                    </a:cubicBezTo>
                    <a:cubicBezTo>
                      <a:pt x="6737795" y="1758524"/>
                      <a:pt x="6733857" y="1734886"/>
                      <a:pt x="6737795" y="1727007"/>
                    </a:cubicBezTo>
                    <a:cubicBezTo>
                      <a:pt x="6741735" y="1719128"/>
                      <a:pt x="6741735" y="1750645"/>
                      <a:pt x="6753554" y="1742766"/>
                    </a:cubicBezTo>
                    <a:cubicBezTo>
                      <a:pt x="6753554" y="1742766"/>
                      <a:pt x="6749615" y="1742766"/>
                      <a:pt x="6749615" y="1738826"/>
                    </a:cubicBezTo>
                    <a:cubicBezTo>
                      <a:pt x="6753554" y="1734886"/>
                      <a:pt x="6757493" y="1734886"/>
                      <a:pt x="6757493" y="1727007"/>
                    </a:cubicBezTo>
                    <a:cubicBezTo>
                      <a:pt x="6765373" y="1742766"/>
                      <a:pt x="6769312" y="1750645"/>
                      <a:pt x="6789010" y="1750645"/>
                    </a:cubicBezTo>
                    <a:cubicBezTo>
                      <a:pt x="6792950" y="1750645"/>
                      <a:pt x="6808708" y="1758524"/>
                      <a:pt x="6812648" y="1758524"/>
                    </a:cubicBezTo>
                    <a:cubicBezTo>
                      <a:pt x="6824466" y="1758524"/>
                      <a:pt x="6844164" y="1742766"/>
                      <a:pt x="6852044" y="1738826"/>
                    </a:cubicBezTo>
                    <a:cubicBezTo>
                      <a:pt x="6879620" y="1719128"/>
                      <a:pt x="6879620" y="1699430"/>
                      <a:pt x="6883560" y="1671853"/>
                    </a:cubicBezTo>
                    <a:cubicBezTo>
                      <a:pt x="6887499" y="1660035"/>
                      <a:pt x="6895378" y="1648216"/>
                      <a:pt x="6895378" y="1636397"/>
                    </a:cubicBezTo>
                    <a:cubicBezTo>
                      <a:pt x="6899318" y="1608820"/>
                      <a:pt x="6922955" y="1585183"/>
                      <a:pt x="6915076" y="1557606"/>
                    </a:cubicBezTo>
                    <a:cubicBezTo>
                      <a:pt x="6907197" y="1533969"/>
                      <a:pt x="6915076" y="1514271"/>
                      <a:pt x="6915076" y="1490633"/>
                    </a:cubicBezTo>
                    <a:cubicBezTo>
                      <a:pt x="6911137" y="1470936"/>
                      <a:pt x="6926895" y="1459117"/>
                      <a:pt x="6926895" y="1443359"/>
                    </a:cubicBezTo>
                    <a:cubicBezTo>
                      <a:pt x="6926895" y="1431540"/>
                      <a:pt x="6911137" y="1419721"/>
                      <a:pt x="6911137" y="1407902"/>
                    </a:cubicBezTo>
                    <a:cubicBezTo>
                      <a:pt x="6911137" y="1388205"/>
                      <a:pt x="6879620" y="1368507"/>
                      <a:pt x="6887499" y="1348809"/>
                    </a:cubicBezTo>
                    <a:cubicBezTo>
                      <a:pt x="6867802" y="1356688"/>
                      <a:pt x="6836284" y="1285776"/>
                      <a:pt x="6844164" y="1281836"/>
                    </a:cubicBezTo>
                    <a:cubicBezTo>
                      <a:pt x="6828406" y="1277897"/>
                      <a:pt x="6836284" y="1258199"/>
                      <a:pt x="6844164" y="1250320"/>
                    </a:cubicBezTo>
                    <a:cubicBezTo>
                      <a:pt x="6840224" y="1250320"/>
                      <a:pt x="6836284" y="1246380"/>
                      <a:pt x="6836284" y="1242441"/>
                    </a:cubicBezTo>
                    <a:cubicBezTo>
                      <a:pt x="6832346" y="1230622"/>
                      <a:pt x="6820526" y="1234562"/>
                      <a:pt x="6812648" y="1226683"/>
                    </a:cubicBezTo>
                    <a:cubicBezTo>
                      <a:pt x="6804768" y="1218803"/>
                      <a:pt x="6804768" y="1206985"/>
                      <a:pt x="6792950" y="1203045"/>
                    </a:cubicBezTo>
                    <a:cubicBezTo>
                      <a:pt x="6785070" y="1199106"/>
                      <a:pt x="6773252" y="1195166"/>
                      <a:pt x="6765373" y="1191226"/>
                    </a:cubicBezTo>
                    <a:cubicBezTo>
                      <a:pt x="6773252" y="1191226"/>
                      <a:pt x="6781131" y="1195166"/>
                      <a:pt x="6785070" y="1199106"/>
                    </a:cubicBezTo>
                    <a:cubicBezTo>
                      <a:pt x="6785070" y="1199106"/>
                      <a:pt x="6785070" y="1195166"/>
                      <a:pt x="6785070" y="1195166"/>
                    </a:cubicBezTo>
                    <a:cubicBezTo>
                      <a:pt x="6789010" y="1199106"/>
                      <a:pt x="6789010" y="1191226"/>
                      <a:pt x="6789010" y="1187287"/>
                    </a:cubicBezTo>
                    <a:cubicBezTo>
                      <a:pt x="6785070" y="1179408"/>
                      <a:pt x="6777191" y="1179408"/>
                      <a:pt x="6773252" y="1175468"/>
                    </a:cubicBezTo>
                    <a:cubicBezTo>
                      <a:pt x="6757493" y="1171529"/>
                      <a:pt x="6745675" y="1163649"/>
                      <a:pt x="6733857" y="1155770"/>
                    </a:cubicBezTo>
                    <a:cubicBezTo>
                      <a:pt x="6714159" y="1147891"/>
                      <a:pt x="6694461" y="1120314"/>
                      <a:pt x="6670823" y="1124254"/>
                    </a:cubicBezTo>
                    <a:cubicBezTo>
                      <a:pt x="6659004" y="1124254"/>
                      <a:pt x="6639306" y="1120314"/>
                      <a:pt x="6627488" y="1124254"/>
                    </a:cubicBezTo>
                    <a:cubicBezTo>
                      <a:pt x="6631428" y="1128193"/>
                      <a:pt x="6662944" y="1159710"/>
                      <a:pt x="6647186" y="1167589"/>
                    </a:cubicBezTo>
                    <a:cubicBezTo>
                      <a:pt x="6647186" y="1163649"/>
                      <a:pt x="6643246" y="1132133"/>
                      <a:pt x="6635367" y="1147891"/>
                    </a:cubicBezTo>
                    <a:cubicBezTo>
                      <a:pt x="6631428" y="1159710"/>
                      <a:pt x="6623548" y="1179408"/>
                      <a:pt x="6603850" y="1167589"/>
                    </a:cubicBezTo>
                    <a:cubicBezTo>
                      <a:pt x="6603850" y="1159710"/>
                      <a:pt x="6607790" y="1151831"/>
                      <a:pt x="6615670" y="1147891"/>
                    </a:cubicBezTo>
                    <a:cubicBezTo>
                      <a:pt x="6607790" y="1147891"/>
                      <a:pt x="6595972" y="1147891"/>
                      <a:pt x="6588092" y="1140012"/>
                    </a:cubicBezTo>
                    <a:cubicBezTo>
                      <a:pt x="6595972" y="1136073"/>
                      <a:pt x="6592032" y="1132133"/>
                      <a:pt x="6595972" y="1124254"/>
                    </a:cubicBezTo>
                    <a:cubicBezTo>
                      <a:pt x="6592032" y="1124254"/>
                      <a:pt x="6592032" y="1124254"/>
                      <a:pt x="6588092" y="1124254"/>
                    </a:cubicBezTo>
                    <a:cubicBezTo>
                      <a:pt x="6592032" y="1124254"/>
                      <a:pt x="6592032" y="1120314"/>
                      <a:pt x="6595972" y="1116375"/>
                    </a:cubicBezTo>
                    <a:cubicBezTo>
                      <a:pt x="6592032" y="1112435"/>
                      <a:pt x="6588092" y="1112435"/>
                      <a:pt x="6588092" y="1112435"/>
                    </a:cubicBezTo>
                    <a:cubicBezTo>
                      <a:pt x="6588092" y="1116375"/>
                      <a:pt x="6588092" y="1120314"/>
                      <a:pt x="6588092" y="1120314"/>
                    </a:cubicBezTo>
                    <a:cubicBezTo>
                      <a:pt x="6584152" y="1116375"/>
                      <a:pt x="6580213" y="1112435"/>
                      <a:pt x="6576274" y="1108496"/>
                    </a:cubicBezTo>
                    <a:cubicBezTo>
                      <a:pt x="6588092" y="1108496"/>
                      <a:pt x="6584152" y="1084858"/>
                      <a:pt x="6572334" y="1084858"/>
                    </a:cubicBezTo>
                    <a:cubicBezTo>
                      <a:pt x="6568394" y="1084858"/>
                      <a:pt x="6556576" y="1076979"/>
                      <a:pt x="6548696" y="1076979"/>
                    </a:cubicBezTo>
                    <a:cubicBezTo>
                      <a:pt x="6544757" y="1084858"/>
                      <a:pt x="6544757" y="1092737"/>
                      <a:pt x="6548696" y="1100616"/>
                    </a:cubicBezTo>
                    <a:cubicBezTo>
                      <a:pt x="6568394" y="1092737"/>
                      <a:pt x="6572334" y="1120314"/>
                      <a:pt x="6584152" y="1124254"/>
                    </a:cubicBezTo>
                    <a:cubicBezTo>
                      <a:pt x="6556576" y="1128193"/>
                      <a:pt x="6584152" y="1140012"/>
                      <a:pt x="6584152" y="1147891"/>
                    </a:cubicBezTo>
                    <a:cubicBezTo>
                      <a:pt x="6560515" y="1151831"/>
                      <a:pt x="6556576" y="1132133"/>
                      <a:pt x="6544757" y="1112435"/>
                    </a:cubicBezTo>
                    <a:cubicBezTo>
                      <a:pt x="6540817" y="1104556"/>
                      <a:pt x="6438389" y="1100616"/>
                      <a:pt x="6465965" y="1080919"/>
                    </a:cubicBezTo>
                    <a:cubicBezTo>
                      <a:pt x="6477785" y="1073039"/>
                      <a:pt x="6473845" y="1065160"/>
                      <a:pt x="6481723" y="1057281"/>
                    </a:cubicBezTo>
                    <a:cubicBezTo>
                      <a:pt x="6489603" y="1045462"/>
                      <a:pt x="6501421" y="1041523"/>
                      <a:pt x="6505361" y="1025765"/>
                    </a:cubicBezTo>
                    <a:cubicBezTo>
                      <a:pt x="6509301" y="1010006"/>
                      <a:pt x="6517180" y="1017885"/>
                      <a:pt x="6509301" y="1006067"/>
                    </a:cubicBezTo>
                    <a:cubicBezTo>
                      <a:pt x="6501421" y="998188"/>
                      <a:pt x="6513241" y="974550"/>
                      <a:pt x="6521119" y="970611"/>
                    </a:cubicBezTo>
                    <a:cubicBezTo>
                      <a:pt x="6528999" y="962732"/>
                      <a:pt x="6528999" y="954852"/>
                      <a:pt x="6532938" y="946973"/>
                    </a:cubicBezTo>
                    <a:cubicBezTo>
                      <a:pt x="6536878" y="943034"/>
                      <a:pt x="6544757" y="946973"/>
                      <a:pt x="6544757" y="939094"/>
                    </a:cubicBezTo>
                    <a:cubicBezTo>
                      <a:pt x="6544757" y="935155"/>
                      <a:pt x="6536878" y="927275"/>
                      <a:pt x="6536878" y="923336"/>
                    </a:cubicBezTo>
                    <a:cubicBezTo>
                      <a:pt x="6528999" y="907578"/>
                      <a:pt x="6552636" y="907578"/>
                      <a:pt x="6552636" y="891819"/>
                    </a:cubicBezTo>
                    <a:cubicBezTo>
                      <a:pt x="6552636" y="876061"/>
                      <a:pt x="6552636" y="868182"/>
                      <a:pt x="6572334" y="864242"/>
                    </a:cubicBezTo>
                    <a:cubicBezTo>
                      <a:pt x="6599910" y="856363"/>
                      <a:pt x="6635367" y="860303"/>
                      <a:pt x="6666883" y="860303"/>
                    </a:cubicBezTo>
                    <a:cubicBezTo>
                      <a:pt x="6678702" y="860303"/>
                      <a:pt x="6686581" y="872122"/>
                      <a:pt x="6698399" y="872122"/>
                    </a:cubicBezTo>
                    <a:cubicBezTo>
                      <a:pt x="6718097" y="872122"/>
                      <a:pt x="6706279" y="872122"/>
                      <a:pt x="6706279" y="860303"/>
                    </a:cubicBezTo>
                    <a:cubicBezTo>
                      <a:pt x="6710219" y="856363"/>
                      <a:pt x="6773252" y="876061"/>
                      <a:pt x="6765373" y="860303"/>
                    </a:cubicBezTo>
                    <a:cubicBezTo>
                      <a:pt x="6777191" y="856363"/>
                      <a:pt x="6800828" y="864242"/>
                      <a:pt x="6816586" y="868182"/>
                    </a:cubicBezTo>
                    <a:cubicBezTo>
                      <a:pt x="6812648" y="860303"/>
                      <a:pt x="6796889" y="860303"/>
                      <a:pt x="6796889" y="852424"/>
                    </a:cubicBezTo>
                    <a:cubicBezTo>
                      <a:pt x="6804768" y="852424"/>
                      <a:pt x="6812648" y="852424"/>
                      <a:pt x="6816586" y="852424"/>
                    </a:cubicBezTo>
                    <a:cubicBezTo>
                      <a:pt x="6816586" y="852424"/>
                      <a:pt x="6804768" y="848484"/>
                      <a:pt x="6804768" y="844545"/>
                    </a:cubicBezTo>
                    <a:cubicBezTo>
                      <a:pt x="6804768" y="828786"/>
                      <a:pt x="6863862" y="852424"/>
                      <a:pt x="6871741" y="852424"/>
                    </a:cubicBezTo>
                    <a:cubicBezTo>
                      <a:pt x="6883560" y="856363"/>
                      <a:pt x="6883560" y="844545"/>
                      <a:pt x="6899318" y="848484"/>
                    </a:cubicBezTo>
                    <a:cubicBezTo>
                      <a:pt x="6911137" y="852424"/>
                      <a:pt x="6934773" y="860303"/>
                      <a:pt x="6946593" y="864242"/>
                    </a:cubicBezTo>
                    <a:cubicBezTo>
                      <a:pt x="6938713" y="868182"/>
                      <a:pt x="6915076" y="868182"/>
                      <a:pt x="6907197" y="868182"/>
                    </a:cubicBezTo>
                    <a:cubicBezTo>
                      <a:pt x="6922955" y="880001"/>
                      <a:pt x="6942653" y="883940"/>
                      <a:pt x="6962351" y="880001"/>
                    </a:cubicBezTo>
                    <a:cubicBezTo>
                      <a:pt x="6962351" y="880001"/>
                      <a:pt x="6958411" y="876061"/>
                      <a:pt x="6958411" y="876061"/>
                    </a:cubicBezTo>
                    <a:cubicBezTo>
                      <a:pt x="6966291" y="872122"/>
                      <a:pt x="6982049" y="876061"/>
                      <a:pt x="6989928" y="880001"/>
                    </a:cubicBezTo>
                    <a:cubicBezTo>
                      <a:pt x="6989928" y="880001"/>
                      <a:pt x="6989928" y="880001"/>
                      <a:pt x="6989928" y="876061"/>
                    </a:cubicBezTo>
                    <a:cubicBezTo>
                      <a:pt x="6982049" y="872122"/>
                      <a:pt x="6989928" y="864242"/>
                      <a:pt x="6997807" y="864242"/>
                    </a:cubicBezTo>
                    <a:cubicBezTo>
                      <a:pt x="7005686" y="864242"/>
                      <a:pt x="7013565" y="868182"/>
                      <a:pt x="7021444" y="868182"/>
                    </a:cubicBezTo>
                    <a:cubicBezTo>
                      <a:pt x="7037202" y="872122"/>
                      <a:pt x="7029324" y="860303"/>
                      <a:pt x="7045082" y="864242"/>
                    </a:cubicBezTo>
                    <a:cubicBezTo>
                      <a:pt x="7052960" y="864242"/>
                      <a:pt x="7060840" y="864242"/>
                      <a:pt x="7064780" y="860303"/>
                    </a:cubicBezTo>
                    <a:cubicBezTo>
                      <a:pt x="7052960" y="856363"/>
                      <a:pt x="7041142" y="844545"/>
                      <a:pt x="7029324" y="844545"/>
                    </a:cubicBezTo>
                    <a:cubicBezTo>
                      <a:pt x="7033263" y="844545"/>
                      <a:pt x="6989928" y="852424"/>
                      <a:pt x="7005686" y="844545"/>
                    </a:cubicBezTo>
                    <a:cubicBezTo>
                      <a:pt x="7005686" y="844545"/>
                      <a:pt x="7005686" y="844545"/>
                      <a:pt x="7009626" y="844545"/>
                    </a:cubicBezTo>
                    <a:cubicBezTo>
                      <a:pt x="7009626" y="844545"/>
                      <a:pt x="7009626" y="844545"/>
                      <a:pt x="7009626" y="840605"/>
                    </a:cubicBezTo>
                    <a:cubicBezTo>
                      <a:pt x="7005686" y="836665"/>
                      <a:pt x="6997807" y="832726"/>
                      <a:pt x="6993867" y="828786"/>
                    </a:cubicBezTo>
                    <a:cubicBezTo>
                      <a:pt x="6997807" y="828786"/>
                      <a:pt x="6997807" y="828786"/>
                      <a:pt x="7001747" y="828786"/>
                    </a:cubicBezTo>
                    <a:cubicBezTo>
                      <a:pt x="6978109" y="805149"/>
                      <a:pt x="7013565" y="801209"/>
                      <a:pt x="7005686" y="777572"/>
                    </a:cubicBezTo>
                    <a:cubicBezTo>
                      <a:pt x="6997807" y="761814"/>
                      <a:pt x="7013565" y="757874"/>
                      <a:pt x="7001747" y="746055"/>
                    </a:cubicBezTo>
                    <a:cubicBezTo>
                      <a:pt x="6997807" y="742116"/>
                      <a:pt x="7009626" y="734237"/>
                      <a:pt x="7013565" y="734237"/>
                    </a:cubicBezTo>
                    <a:cubicBezTo>
                      <a:pt x="7013565" y="734237"/>
                      <a:pt x="7013565" y="730297"/>
                      <a:pt x="7013565" y="730297"/>
                    </a:cubicBezTo>
                    <a:cubicBezTo>
                      <a:pt x="7033263" y="730297"/>
                      <a:pt x="7068720" y="722418"/>
                      <a:pt x="7084478" y="726358"/>
                    </a:cubicBezTo>
                    <a:cubicBezTo>
                      <a:pt x="7092356" y="730297"/>
                      <a:pt x="7104176" y="738176"/>
                      <a:pt x="7108115" y="730297"/>
                    </a:cubicBezTo>
                    <a:cubicBezTo>
                      <a:pt x="7115994" y="714539"/>
                      <a:pt x="7127813" y="730297"/>
                      <a:pt x="7131752" y="738176"/>
                    </a:cubicBezTo>
                    <a:cubicBezTo>
                      <a:pt x="7135692" y="742116"/>
                      <a:pt x="7131752" y="746055"/>
                      <a:pt x="7135692" y="749995"/>
                    </a:cubicBezTo>
                    <a:cubicBezTo>
                      <a:pt x="7127813" y="749995"/>
                      <a:pt x="7147511" y="765753"/>
                      <a:pt x="7151450" y="765753"/>
                    </a:cubicBezTo>
                    <a:cubicBezTo>
                      <a:pt x="7159329" y="777572"/>
                      <a:pt x="7171147" y="757874"/>
                      <a:pt x="7175087" y="773632"/>
                    </a:cubicBezTo>
                    <a:cubicBezTo>
                      <a:pt x="7175087" y="781511"/>
                      <a:pt x="7182967" y="785451"/>
                      <a:pt x="7190845" y="789391"/>
                    </a:cubicBezTo>
                    <a:cubicBezTo>
                      <a:pt x="7194785" y="781511"/>
                      <a:pt x="7198725" y="777572"/>
                      <a:pt x="7206604" y="781511"/>
                    </a:cubicBezTo>
                    <a:cubicBezTo>
                      <a:pt x="7210543" y="777572"/>
                      <a:pt x="7202665" y="781511"/>
                      <a:pt x="7206604" y="769693"/>
                    </a:cubicBezTo>
                    <a:cubicBezTo>
                      <a:pt x="7210543" y="757874"/>
                      <a:pt x="7214483" y="730297"/>
                      <a:pt x="7230241" y="734237"/>
                    </a:cubicBezTo>
                    <a:cubicBezTo>
                      <a:pt x="7230241" y="730297"/>
                      <a:pt x="7234181" y="734237"/>
                      <a:pt x="7226302" y="730297"/>
                    </a:cubicBezTo>
                    <a:cubicBezTo>
                      <a:pt x="7234181" y="730297"/>
                      <a:pt x="7242060" y="738176"/>
                      <a:pt x="7249939" y="742116"/>
                    </a:cubicBezTo>
                    <a:cubicBezTo>
                      <a:pt x="7249939" y="742116"/>
                      <a:pt x="7246000" y="734237"/>
                      <a:pt x="7246000" y="734237"/>
                    </a:cubicBezTo>
                    <a:cubicBezTo>
                      <a:pt x="7246000" y="734237"/>
                      <a:pt x="7249939" y="734237"/>
                      <a:pt x="7249939" y="730297"/>
                    </a:cubicBezTo>
                    <a:cubicBezTo>
                      <a:pt x="7242060" y="722418"/>
                      <a:pt x="7198725" y="706660"/>
                      <a:pt x="7210543" y="694841"/>
                    </a:cubicBezTo>
                    <a:cubicBezTo>
                      <a:pt x="7206604" y="694841"/>
                      <a:pt x="7198725" y="694841"/>
                      <a:pt x="7194785" y="686962"/>
                    </a:cubicBezTo>
                    <a:cubicBezTo>
                      <a:pt x="7218423" y="679083"/>
                      <a:pt x="7230241" y="683022"/>
                      <a:pt x="7253879" y="686962"/>
                    </a:cubicBezTo>
                    <a:cubicBezTo>
                      <a:pt x="7222363" y="690901"/>
                      <a:pt x="7265698" y="722418"/>
                      <a:pt x="7269637" y="730297"/>
                    </a:cubicBezTo>
                    <a:cubicBezTo>
                      <a:pt x="7273576" y="742116"/>
                      <a:pt x="7281456" y="738176"/>
                      <a:pt x="7289334" y="746055"/>
                    </a:cubicBezTo>
                    <a:cubicBezTo>
                      <a:pt x="7297214" y="753935"/>
                      <a:pt x="7285396" y="765753"/>
                      <a:pt x="7305094" y="769693"/>
                    </a:cubicBezTo>
                    <a:cubicBezTo>
                      <a:pt x="7297214" y="777572"/>
                      <a:pt x="7293274" y="769693"/>
                      <a:pt x="7285396" y="773632"/>
                    </a:cubicBezTo>
                    <a:cubicBezTo>
                      <a:pt x="7277516" y="777572"/>
                      <a:pt x="7273576" y="785451"/>
                      <a:pt x="7265698" y="793330"/>
                    </a:cubicBezTo>
                    <a:cubicBezTo>
                      <a:pt x="7277516" y="801209"/>
                      <a:pt x="7277516" y="820907"/>
                      <a:pt x="7269637" y="832726"/>
                    </a:cubicBezTo>
                    <a:cubicBezTo>
                      <a:pt x="7265698" y="836665"/>
                      <a:pt x="7261758" y="832726"/>
                      <a:pt x="7261758" y="844545"/>
                    </a:cubicBezTo>
                    <a:cubicBezTo>
                      <a:pt x="7261758" y="852424"/>
                      <a:pt x="7261758" y="856363"/>
                      <a:pt x="7257818" y="864242"/>
                    </a:cubicBezTo>
                    <a:cubicBezTo>
                      <a:pt x="7261758" y="868182"/>
                      <a:pt x="7261758" y="872122"/>
                      <a:pt x="7265698" y="880001"/>
                    </a:cubicBezTo>
                    <a:cubicBezTo>
                      <a:pt x="7269637" y="899698"/>
                      <a:pt x="7253879" y="927275"/>
                      <a:pt x="7234181" y="919396"/>
                    </a:cubicBezTo>
                    <a:cubicBezTo>
                      <a:pt x="7238121" y="939094"/>
                      <a:pt x="7222363" y="931215"/>
                      <a:pt x="7210543" y="931215"/>
                    </a:cubicBezTo>
                    <a:cubicBezTo>
                      <a:pt x="7214483" y="939094"/>
                      <a:pt x="7249939" y="958792"/>
                      <a:pt x="7238121" y="970611"/>
                    </a:cubicBezTo>
                    <a:cubicBezTo>
                      <a:pt x="7234181" y="974550"/>
                      <a:pt x="7230241" y="990309"/>
                      <a:pt x="7234181" y="994248"/>
                    </a:cubicBezTo>
                    <a:cubicBezTo>
                      <a:pt x="7253879" y="1041523"/>
                      <a:pt x="7305094" y="1084858"/>
                      <a:pt x="7344489" y="1116375"/>
                    </a:cubicBezTo>
                    <a:cubicBezTo>
                      <a:pt x="7383885" y="1147891"/>
                      <a:pt x="7419341" y="1187287"/>
                      <a:pt x="7458736" y="1218803"/>
                    </a:cubicBezTo>
                    <a:cubicBezTo>
                      <a:pt x="7474495" y="1230622"/>
                      <a:pt x="7490253" y="1242441"/>
                      <a:pt x="7498132" y="1258199"/>
                    </a:cubicBezTo>
                    <a:cubicBezTo>
                      <a:pt x="7509950" y="1270018"/>
                      <a:pt x="7537528" y="1285776"/>
                      <a:pt x="7541468" y="1301534"/>
                    </a:cubicBezTo>
                    <a:cubicBezTo>
                      <a:pt x="7572984" y="1262139"/>
                      <a:pt x="7561165" y="1230622"/>
                      <a:pt x="7533588" y="1195166"/>
                    </a:cubicBezTo>
                    <a:cubicBezTo>
                      <a:pt x="7537528" y="1191226"/>
                      <a:pt x="7549346" y="1179408"/>
                      <a:pt x="7557226" y="1179408"/>
                    </a:cubicBezTo>
                    <a:cubicBezTo>
                      <a:pt x="7565104" y="1179408"/>
                      <a:pt x="7572984" y="1187287"/>
                      <a:pt x="7580863" y="1187287"/>
                    </a:cubicBezTo>
                    <a:cubicBezTo>
                      <a:pt x="7572984" y="1171529"/>
                      <a:pt x="7549346" y="1163649"/>
                      <a:pt x="7537528" y="1147891"/>
                    </a:cubicBezTo>
                    <a:cubicBezTo>
                      <a:pt x="7529648" y="1136073"/>
                      <a:pt x="7529648" y="1120314"/>
                      <a:pt x="7545406" y="1112435"/>
                    </a:cubicBezTo>
                    <a:cubicBezTo>
                      <a:pt x="7553286" y="1108496"/>
                      <a:pt x="7572984" y="1116375"/>
                      <a:pt x="7584802" y="1116375"/>
                    </a:cubicBezTo>
                    <a:cubicBezTo>
                      <a:pt x="7588742" y="1092737"/>
                      <a:pt x="7572984" y="1088798"/>
                      <a:pt x="7553286" y="1076979"/>
                    </a:cubicBezTo>
                    <a:cubicBezTo>
                      <a:pt x="7533588" y="1065160"/>
                      <a:pt x="7525708" y="1053342"/>
                      <a:pt x="7517830" y="1033644"/>
                    </a:cubicBezTo>
                    <a:cubicBezTo>
                      <a:pt x="7513890" y="1025765"/>
                      <a:pt x="7533588" y="1017885"/>
                      <a:pt x="7513890" y="1013946"/>
                    </a:cubicBezTo>
                    <a:cubicBezTo>
                      <a:pt x="7521770" y="1002127"/>
                      <a:pt x="7537528" y="1033644"/>
                      <a:pt x="7549346" y="1033644"/>
                    </a:cubicBezTo>
                    <a:cubicBezTo>
                      <a:pt x="7576923" y="1033644"/>
                      <a:pt x="7529648" y="994248"/>
                      <a:pt x="7517830" y="994248"/>
                    </a:cubicBezTo>
                    <a:cubicBezTo>
                      <a:pt x="7502072" y="994248"/>
                      <a:pt x="7494192" y="978490"/>
                      <a:pt x="7486313" y="970611"/>
                    </a:cubicBezTo>
                    <a:cubicBezTo>
                      <a:pt x="7474495" y="962732"/>
                      <a:pt x="7482374" y="962732"/>
                      <a:pt x="7482374" y="950913"/>
                    </a:cubicBezTo>
                    <a:cubicBezTo>
                      <a:pt x="7482374" y="935155"/>
                      <a:pt x="7431159" y="923336"/>
                      <a:pt x="7439039" y="939094"/>
                    </a:cubicBezTo>
                    <a:cubicBezTo>
                      <a:pt x="7419341" y="931215"/>
                      <a:pt x="7403583" y="931215"/>
                      <a:pt x="7395703" y="907578"/>
                    </a:cubicBezTo>
                    <a:cubicBezTo>
                      <a:pt x="7391763" y="891819"/>
                      <a:pt x="7399643" y="880001"/>
                      <a:pt x="7391763" y="876061"/>
                    </a:cubicBezTo>
                    <a:cubicBezTo>
                      <a:pt x="7399643" y="876061"/>
                      <a:pt x="7395703" y="876061"/>
                      <a:pt x="7399643" y="876061"/>
                    </a:cubicBezTo>
                    <a:cubicBezTo>
                      <a:pt x="7395703" y="872122"/>
                      <a:pt x="7391763" y="872122"/>
                      <a:pt x="7387824" y="868182"/>
                    </a:cubicBezTo>
                    <a:cubicBezTo>
                      <a:pt x="7391763" y="868182"/>
                      <a:pt x="7391763" y="868182"/>
                      <a:pt x="7395703" y="868182"/>
                    </a:cubicBezTo>
                    <a:cubicBezTo>
                      <a:pt x="7387824" y="856363"/>
                      <a:pt x="7372066" y="852424"/>
                      <a:pt x="7368126" y="836665"/>
                    </a:cubicBezTo>
                    <a:cubicBezTo>
                      <a:pt x="7372066" y="836665"/>
                      <a:pt x="7376005" y="828786"/>
                      <a:pt x="7372066" y="828786"/>
                    </a:cubicBezTo>
                    <a:cubicBezTo>
                      <a:pt x="7383885" y="828786"/>
                      <a:pt x="7387824" y="836665"/>
                      <a:pt x="7395703" y="836665"/>
                    </a:cubicBezTo>
                    <a:cubicBezTo>
                      <a:pt x="7395703" y="836665"/>
                      <a:pt x="7391763" y="832726"/>
                      <a:pt x="7391763" y="832726"/>
                    </a:cubicBezTo>
                    <a:cubicBezTo>
                      <a:pt x="7391763" y="832726"/>
                      <a:pt x="7395703" y="832726"/>
                      <a:pt x="7399643" y="828786"/>
                    </a:cubicBezTo>
                    <a:cubicBezTo>
                      <a:pt x="7399643" y="828786"/>
                      <a:pt x="7395703" y="828786"/>
                      <a:pt x="7395703" y="828786"/>
                    </a:cubicBezTo>
                    <a:cubicBezTo>
                      <a:pt x="7407521" y="828786"/>
                      <a:pt x="7411461" y="836665"/>
                      <a:pt x="7419341" y="840605"/>
                    </a:cubicBezTo>
                    <a:cubicBezTo>
                      <a:pt x="7431159" y="844545"/>
                      <a:pt x="7435099" y="828786"/>
                      <a:pt x="7423281" y="824847"/>
                    </a:cubicBezTo>
                    <a:cubicBezTo>
                      <a:pt x="7442978" y="820907"/>
                      <a:pt x="7431159" y="797270"/>
                      <a:pt x="7454797" y="816968"/>
                    </a:cubicBezTo>
                    <a:cubicBezTo>
                      <a:pt x="7462676" y="820907"/>
                      <a:pt x="7466615" y="840605"/>
                      <a:pt x="7474495" y="840605"/>
                    </a:cubicBezTo>
                    <a:cubicBezTo>
                      <a:pt x="7486313" y="840605"/>
                      <a:pt x="7482374" y="820907"/>
                      <a:pt x="7482374" y="813028"/>
                    </a:cubicBezTo>
                    <a:cubicBezTo>
                      <a:pt x="7486313" y="813028"/>
                      <a:pt x="7490253" y="813028"/>
                      <a:pt x="7494192" y="813028"/>
                    </a:cubicBezTo>
                    <a:cubicBezTo>
                      <a:pt x="7494192" y="813028"/>
                      <a:pt x="7494192" y="813028"/>
                      <a:pt x="7494192" y="809088"/>
                    </a:cubicBezTo>
                    <a:cubicBezTo>
                      <a:pt x="7513890" y="813028"/>
                      <a:pt x="7537528" y="797270"/>
                      <a:pt x="7561165" y="801209"/>
                    </a:cubicBezTo>
                    <a:cubicBezTo>
                      <a:pt x="7588742" y="805149"/>
                      <a:pt x="7612379" y="824847"/>
                      <a:pt x="7639957" y="836665"/>
                    </a:cubicBezTo>
                    <a:cubicBezTo>
                      <a:pt x="7643895" y="824847"/>
                      <a:pt x="7632077" y="813028"/>
                      <a:pt x="7628137" y="805149"/>
                    </a:cubicBezTo>
                    <a:cubicBezTo>
                      <a:pt x="7636017" y="805149"/>
                      <a:pt x="7655715" y="781511"/>
                      <a:pt x="7655715" y="781511"/>
                    </a:cubicBezTo>
                    <a:cubicBezTo>
                      <a:pt x="7655715" y="781511"/>
                      <a:pt x="7659655" y="781511"/>
                      <a:pt x="7663593" y="781511"/>
                    </a:cubicBezTo>
                    <a:cubicBezTo>
                      <a:pt x="7647835" y="773632"/>
                      <a:pt x="7663593" y="773632"/>
                      <a:pt x="7663593" y="765753"/>
                    </a:cubicBezTo>
                    <a:cubicBezTo>
                      <a:pt x="7667533" y="765753"/>
                      <a:pt x="7667533" y="765753"/>
                      <a:pt x="7671473" y="765753"/>
                    </a:cubicBezTo>
                    <a:cubicBezTo>
                      <a:pt x="7667533" y="761814"/>
                      <a:pt x="7667533" y="761814"/>
                      <a:pt x="7663593" y="757874"/>
                    </a:cubicBezTo>
                    <a:cubicBezTo>
                      <a:pt x="7667533" y="757874"/>
                      <a:pt x="7671473" y="753935"/>
                      <a:pt x="7675413" y="753935"/>
                    </a:cubicBezTo>
                    <a:cubicBezTo>
                      <a:pt x="7675413" y="753935"/>
                      <a:pt x="7671473" y="749995"/>
                      <a:pt x="7671473" y="749995"/>
                    </a:cubicBezTo>
                    <a:cubicBezTo>
                      <a:pt x="7675413" y="749995"/>
                      <a:pt x="7679352" y="749995"/>
                      <a:pt x="7679352" y="749995"/>
                    </a:cubicBezTo>
                    <a:cubicBezTo>
                      <a:pt x="7675413" y="746055"/>
                      <a:pt x="7671473" y="746055"/>
                      <a:pt x="7667533" y="742116"/>
                    </a:cubicBezTo>
                    <a:cubicBezTo>
                      <a:pt x="7667533" y="742116"/>
                      <a:pt x="7691171" y="746055"/>
                      <a:pt x="7683291" y="738176"/>
                    </a:cubicBezTo>
                    <a:cubicBezTo>
                      <a:pt x="7691171" y="738176"/>
                      <a:pt x="7695110" y="738176"/>
                      <a:pt x="7702989" y="734237"/>
                    </a:cubicBezTo>
                    <a:cubicBezTo>
                      <a:pt x="7702989" y="734237"/>
                      <a:pt x="7699050" y="730297"/>
                      <a:pt x="7699050" y="730297"/>
                    </a:cubicBezTo>
                    <a:cubicBezTo>
                      <a:pt x="7702989" y="730297"/>
                      <a:pt x="7706929" y="726358"/>
                      <a:pt x="7710868" y="726358"/>
                    </a:cubicBezTo>
                    <a:cubicBezTo>
                      <a:pt x="7710868" y="726358"/>
                      <a:pt x="7710868" y="722418"/>
                      <a:pt x="7706929" y="722418"/>
                    </a:cubicBezTo>
                    <a:cubicBezTo>
                      <a:pt x="7726626" y="722418"/>
                      <a:pt x="7734506" y="702720"/>
                      <a:pt x="7750264" y="698781"/>
                    </a:cubicBezTo>
                    <a:cubicBezTo>
                      <a:pt x="7750264" y="698781"/>
                      <a:pt x="7750264" y="698781"/>
                      <a:pt x="7750264" y="694841"/>
                    </a:cubicBezTo>
                    <a:cubicBezTo>
                      <a:pt x="7742385" y="694841"/>
                      <a:pt x="7734506" y="694841"/>
                      <a:pt x="7730566" y="686962"/>
                    </a:cubicBezTo>
                    <a:cubicBezTo>
                      <a:pt x="7742385" y="694841"/>
                      <a:pt x="7738446" y="686962"/>
                      <a:pt x="7746324" y="690901"/>
                    </a:cubicBezTo>
                    <a:cubicBezTo>
                      <a:pt x="7746324" y="690901"/>
                      <a:pt x="7746324" y="690901"/>
                      <a:pt x="7746324" y="686962"/>
                    </a:cubicBezTo>
                    <a:cubicBezTo>
                      <a:pt x="7773902" y="702720"/>
                      <a:pt x="7809358" y="694841"/>
                      <a:pt x="7840874" y="710599"/>
                    </a:cubicBezTo>
                    <a:cubicBezTo>
                      <a:pt x="7836935" y="702720"/>
                      <a:pt x="7840874" y="698781"/>
                      <a:pt x="7836935" y="690901"/>
                    </a:cubicBezTo>
                    <a:cubicBezTo>
                      <a:pt x="7832995" y="679083"/>
                      <a:pt x="7813297" y="679083"/>
                      <a:pt x="7805418" y="675143"/>
                    </a:cubicBezTo>
                    <a:cubicBezTo>
                      <a:pt x="7785720" y="663324"/>
                      <a:pt x="7766022" y="655445"/>
                      <a:pt x="7746324" y="643627"/>
                    </a:cubicBezTo>
                    <a:cubicBezTo>
                      <a:pt x="7746324" y="647566"/>
                      <a:pt x="7742385" y="643627"/>
                      <a:pt x="7742385" y="643627"/>
                    </a:cubicBezTo>
                    <a:cubicBezTo>
                      <a:pt x="7738446" y="639687"/>
                      <a:pt x="7734506" y="631808"/>
                      <a:pt x="7726626" y="627868"/>
                    </a:cubicBezTo>
                    <a:cubicBezTo>
                      <a:pt x="7710868" y="619989"/>
                      <a:pt x="7695110" y="612110"/>
                      <a:pt x="7675413" y="604231"/>
                    </a:cubicBezTo>
                    <a:cubicBezTo>
                      <a:pt x="7675413" y="608171"/>
                      <a:pt x="7671473" y="608171"/>
                      <a:pt x="7675413" y="612110"/>
                    </a:cubicBezTo>
                    <a:cubicBezTo>
                      <a:pt x="7651775" y="612110"/>
                      <a:pt x="7639957" y="600291"/>
                      <a:pt x="7624198" y="588473"/>
                    </a:cubicBezTo>
                    <a:cubicBezTo>
                      <a:pt x="7639957" y="592412"/>
                      <a:pt x="7655715" y="592412"/>
                      <a:pt x="7667533" y="592412"/>
                    </a:cubicBezTo>
                    <a:cubicBezTo>
                      <a:pt x="7667533" y="592412"/>
                      <a:pt x="7663593" y="596352"/>
                      <a:pt x="7663593" y="596352"/>
                    </a:cubicBezTo>
                    <a:cubicBezTo>
                      <a:pt x="7679352" y="596352"/>
                      <a:pt x="7714808" y="556956"/>
                      <a:pt x="7687231" y="553017"/>
                    </a:cubicBezTo>
                    <a:cubicBezTo>
                      <a:pt x="7695110" y="545137"/>
                      <a:pt x="7639957" y="529379"/>
                      <a:pt x="7632077" y="521500"/>
                    </a:cubicBezTo>
                    <a:cubicBezTo>
                      <a:pt x="7639957" y="525440"/>
                      <a:pt x="7647835" y="513621"/>
                      <a:pt x="7659655" y="517561"/>
                    </a:cubicBezTo>
                    <a:cubicBezTo>
                      <a:pt x="7659655" y="513621"/>
                      <a:pt x="7659655" y="513621"/>
                      <a:pt x="7659655" y="509681"/>
                    </a:cubicBezTo>
                    <a:cubicBezTo>
                      <a:pt x="7663593" y="509681"/>
                      <a:pt x="7675413" y="525440"/>
                      <a:pt x="7671473" y="525440"/>
                    </a:cubicBezTo>
                    <a:cubicBezTo>
                      <a:pt x="7679352" y="533319"/>
                      <a:pt x="7695110" y="537258"/>
                      <a:pt x="7706929" y="541198"/>
                    </a:cubicBezTo>
                    <a:cubicBezTo>
                      <a:pt x="7738446" y="560896"/>
                      <a:pt x="7762082" y="545137"/>
                      <a:pt x="7797539" y="549077"/>
                    </a:cubicBezTo>
                    <a:cubicBezTo>
                      <a:pt x="7832995" y="556956"/>
                      <a:pt x="7864511" y="584533"/>
                      <a:pt x="7899967" y="584533"/>
                    </a:cubicBezTo>
                    <a:cubicBezTo>
                      <a:pt x="7907847" y="584533"/>
                      <a:pt x="7990578" y="604231"/>
                      <a:pt x="7986638" y="600291"/>
                    </a:cubicBezTo>
                    <a:cubicBezTo>
                      <a:pt x="7994518" y="608171"/>
                      <a:pt x="8002396" y="616050"/>
                      <a:pt x="8014216" y="608171"/>
                    </a:cubicBezTo>
                    <a:cubicBezTo>
                      <a:pt x="8014216" y="604231"/>
                      <a:pt x="8010276" y="600291"/>
                      <a:pt x="8006336" y="600291"/>
                    </a:cubicBezTo>
                    <a:cubicBezTo>
                      <a:pt x="8014216" y="600291"/>
                      <a:pt x="8018154" y="604231"/>
                      <a:pt x="8026034" y="604231"/>
                    </a:cubicBezTo>
                    <a:cubicBezTo>
                      <a:pt x="8018154" y="596352"/>
                      <a:pt x="8010276" y="596352"/>
                      <a:pt x="7998456" y="592412"/>
                    </a:cubicBezTo>
                    <a:cubicBezTo>
                      <a:pt x="8006336" y="592412"/>
                      <a:pt x="8006336" y="588473"/>
                      <a:pt x="8010276" y="588473"/>
                    </a:cubicBezTo>
                    <a:cubicBezTo>
                      <a:pt x="8002396" y="580594"/>
                      <a:pt x="7982698" y="588473"/>
                      <a:pt x="7990578" y="592412"/>
                    </a:cubicBezTo>
                    <a:cubicBezTo>
                      <a:pt x="7982698" y="592412"/>
                      <a:pt x="7982698" y="584533"/>
                      <a:pt x="7974820" y="584533"/>
                    </a:cubicBezTo>
                    <a:cubicBezTo>
                      <a:pt x="7994518" y="576654"/>
                      <a:pt x="7990578" y="576654"/>
                      <a:pt x="7974820" y="564835"/>
                    </a:cubicBezTo>
                    <a:cubicBezTo>
                      <a:pt x="7959061" y="556956"/>
                      <a:pt x="7951182" y="553017"/>
                      <a:pt x="7935424" y="545137"/>
                    </a:cubicBezTo>
                    <a:cubicBezTo>
                      <a:pt x="7959061" y="553017"/>
                      <a:pt x="7974820" y="553017"/>
                      <a:pt x="7998456" y="553017"/>
                    </a:cubicBezTo>
                    <a:cubicBezTo>
                      <a:pt x="7998456" y="549077"/>
                      <a:pt x="7994518" y="549077"/>
                      <a:pt x="7994518" y="545137"/>
                    </a:cubicBezTo>
                    <a:cubicBezTo>
                      <a:pt x="7998456" y="545137"/>
                      <a:pt x="8002396" y="545137"/>
                      <a:pt x="8006336" y="545137"/>
                    </a:cubicBezTo>
                    <a:cubicBezTo>
                      <a:pt x="8002396" y="533319"/>
                      <a:pt x="7986638" y="529379"/>
                      <a:pt x="8002396" y="521500"/>
                    </a:cubicBezTo>
                    <a:cubicBezTo>
                      <a:pt x="7994518" y="517561"/>
                      <a:pt x="7982698" y="509681"/>
                      <a:pt x="7974820" y="509681"/>
                    </a:cubicBezTo>
                    <a:cubicBezTo>
                      <a:pt x="7951182" y="501802"/>
                      <a:pt x="7923605" y="497863"/>
                      <a:pt x="7899967" y="489984"/>
                    </a:cubicBezTo>
                    <a:cubicBezTo>
                      <a:pt x="7892089" y="486044"/>
                      <a:pt x="7809358" y="466346"/>
                      <a:pt x="7821176" y="482104"/>
                    </a:cubicBezTo>
                    <a:cubicBezTo>
                      <a:pt x="7817237" y="482104"/>
                      <a:pt x="7813297" y="478165"/>
                      <a:pt x="7813297" y="478165"/>
                    </a:cubicBezTo>
                    <a:cubicBezTo>
                      <a:pt x="7817237" y="478165"/>
                      <a:pt x="7817237" y="478165"/>
                      <a:pt x="7817237" y="474225"/>
                    </a:cubicBezTo>
                    <a:cubicBezTo>
                      <a:pt x="7801478" y="470286"/>
                      <a:pt x="7777842" y="470286"/>
                      <a:pt x="7762082" y="474225"/>
                    </a:cubicBezTo>
                    <a:cubicBezTo>
                      <a:pt x="7762082" y="474225"/>
                      <a:pt x="7762082" y="474225"/>
                      <a:pt x="7762082" y="478165"/>
                    </a:cubicBezTo>
                    <a:cubicBezTo>
                      <a:pt x="7773902" y="478165"/>
                      <a:pt x="7813297" y="489984"/>
                      <a:pt x="7805418" y="501802"/>
                    </a:cubicBezTo>
                    <a:cubicBezTo>
                      <a:pt x="7817237" y="505742"/>
                      <a:pt x="7832995" y="505742"/>
                      <a:pt x="7840874" y="517561"/>
                    </a:cubicBezTo>
                    <a:cubicBezTo>
                      <a:pt x="7825116" y="505742"/>
                      <a:pt x="7809358" y="505742"/>
                      <a:pt x="7789660" y="497863"/>
                    </a:cubicBezTo>
                    <a:cubicBezTo>
                      <a:pt x="7769962" y="489984"/>
                      <a:pt x="7746324" y="462407"/>
                      <a:pt x="7718748" y="458467"/>
                    </a:cubicBezTo>
                    <a:cubicBezTo>
                      <a:pt x="7718748" y="462407"/>
                      <a:pt x="7714808" y="458467"/>
                      <a:pt x="7718748" y="462407"/>
                    </a:cubicBezTo>
                    <a:cubicBezTo>
                      <a:pt x="7695110" y="458467"/>
                      <a:pt x="7675413" y="442709"/>
                      <a:pt x="7651775" y="438769"/>
                    </a:cubicBezTo>
                    <a:cubicBezTo>
                      <a:pt x="7628137" y="434830"/>
                      <a:pt x="7600561" y="423011"/>
                      <a:pt x="7576923" y="423011"/>
                    </a:cubicBezTo>
                    <a:cubicBezTo>
                      <a:pt x="7561165" y="423011"/>
                      <a:pt x="7545406" y="411192"/>
                      <a:pt x="7529648" y="411192"/>
                    </a:cubicBezTo>
                    <a:cubicBezTo>
                      <a:pt x="7506011" y="407253"/>
                      <a:pt x="7474495" y="395434"/>
                      <a:pt x="7446917" y="391494"/>
                    </a:cubicBezTo>
                    <a:cubicBezTo>
                      <a:pt x="7423281" y="387555"/>
                      <a:pt x="7399643" y="375736"/>
                      <a:pt x="7376005" y="375736"/>
                    </a:cubicBezTo>
                    <a:cubicBezTo>
                      <a:pt x="7368126" y="375736"/>
                      <a:pt x="7356308" y="367857"/>
                      <a:pt x="7348428" y="367857"/>
                    </a:cubicBezTo>
                    <a:cubicBezTo>
                      <a:pt x="7332670" y="367857"/>
                      <a:pt x="7316912" y="363917"/>
                      <a:pt x="7301154" y="363917"/>
                    </a:cubicBezTo>
                    <a:cubicBezTo>
                      <a:pt x="7273576" y="359978"/>
                      <a:pt x="7242060" y="352099"/>
                      <a:pt x="7214483" y="352099"/>
                    </a:cubicBezTo>
                    <a:cubicBezTo>
                      <a:pt x="7198725" y="352099"/>
                      <a:pt x="7186907" y="352099"/>
                      <a:pt x="7171147" y="352099"/>
                    </a:cubicBezTo>
                    <a:cubicBezTo>
                      <a:pt x="7155389" y="352099"/>
                      <a:pt x="7139631" y="348159"/>
                      <a:pt x="7123873" y="348159"/>
                    </a:cubicBezTo>
                    <a:cubicBezTo>
                      <a:pt x="7123873" y="348159"/>
                      <a:pt x="7123873" y="348159"/>
                      <a:pt x="7123873" y="352099"/>
                    </a:cubicBezTo>
                    <a:cubicBezTo>
                      <a:pt x="7127813" y="352099"/>
                      <a:pt x="7131752" y="356038"/>
                      <a:pt x="7135692" y="356038"/>
                    </a:cubicBezTo>
                    <a:cubicBezTo>
                      <a:pt x="7123873" y="359978"/>
                      <a:pt x="7100236" y="348159"/>
                      <a:pt x="7088418" y="348159"/>
                    </a:cubicBezTo>
                    <a:cubicBezTo>
                      <a:pt x="7060840" y="348159"/>
                      <a:pt x="7037202" y="340280"/>
                      <a:pt x="7009626" y="340280"/>
                    </a:cubicBezTo>
                    <a:cubicBezTo>
                      <a:pt x="7009626" y="340280"/>
                      <a:pt x="7009626" y="340280"/>
                      <a:pt x="7009626" y="344220"/>
                    </a:cubicBezTo>
                    <a:cubicBezTo>
                      <a:pt x="7017505" y="348159"/>
                      <a:pt x="7025384" y="352099"/>
                      <a:pt x="7033263" y="356038"/>
                    </a:cubicBezTo>
                    <a:cubicBezTo>
                      <a:pt x="7037202" y="359978"/>
                      <a:pt x="7025384" y="367857"/>
                      <a:pt x="7037202" y="367857"/>
                    </a:cubicBezTo>
                    <a:cubicBezTo>
                      <a:pt x="7056900" y="367857"/>
                      <a:pt x="7084478" y="379676"/>
                      <a:pt x="7100236" y="391494"/>
                    </a:cubicBezTo>
                    <a:cubicBezTo>
                      <a:pt x="7100236" y="395434"/>
                      <a:pt x="7096296" y="395434"/>
                      <a:pt x="7096296" y="395434"/>
                    </a:cubicBezTo>
                    <a:cubicBezTo>
                      <a:pt x="7096296" y="395434"/>
                      <a:pt x="7096296" y="395434"/>
                      <a:pt x="7096296" y="395434"/>
                    </a:cubicBezTo>
                    <a:cubicBezTo>
                      <a:pt x="7096296" y="395434"/>
                      <a:pt x="7096296" y="395434"/>
                      <a:pt x="7096296" y="395434"/>
                    </a:cubicBezTo>
                    <a:cubicBezTo>
                      <a:pt x="7096296" y="395434"/>
                      <a:pt x="7096296" y="395434"/>
                      <a:pt x="7096296" y="395434"/>
                    </a:cubicBezTo>
                    <a:cubicBezTo>
                      <a:pt x="7096296" y="395434"/>
                      <a:pt x="7096296" y="399374"/>
                      <a:pt x="7100236" y="399374"/>
                    </a:cubicBezTo>
                    <a:cubicBezTo>
                      <a:pt x="7088418" y="399374"/>
                      <a:pt x="7072658" y="403313"/>
                      <a:pt x="7060840" y="395434"/>
                    </a:cubicBezTo>
                    <a:cubicBezTo>
                      <a:pt x="7049022" y="387555"/>
                      <a:pt x="7041142" y="383615"/>
                      <a:pt x="7029324" y="379676"/>
                    </a:cubicBezTo>
                    <a:cubicBezTo>
                      <a:pt x="6997807" y="375736"/>
                      <a:pt x="6982049" y="363917"/>
                      <a:pt x="6954471" y="356038"/>
                    </a:cubicBezTo>
                    <a:cubicBezTo>
                      <a:pt x="6970231" y="359978"/>
                      <a:pt x="6985989" y="363917"/>
                      <a:pt x="7001747" y="363917"/>
                    </a:cubicBezTo>
                    <a:cubicBezTo>
                      <a:pt x="7001747" y="344220"/>
                      <a:pt x="6982049" y="344220"/>
                      <a:pt x="6966291" y="340280"/>
                    </a:cubicBezTo>
                    <a:cubicBezTo>
                      <a:pt x="6958411" y="336340"/>
                      <a:pt x="6915076" y="340280"/>
                      <a:pt x="6942653" y="348159"/>
                    </a:cubicBezTo>
                    <a:cubicBezTo>
                      <a:pt x="6934773" y="348159"/>
                      <a:pt x="6934773" y="352099"/>
                      <a:pt x="6926895" y="356038"/>
                    </a:cubicBezTo>
                    <a:cubicBezTo>
                      <a:pt x="6919015" y="363917"/>
                      <a:pt x="6903257" y="359978"/>
                      <a:pt x="6891439" y="356038"/>
                    </a:cubicBezTo>
                    <a:cubicBezTo>
                      <a:pt x="6855982" y="348159"/>
                      <a:pt x="6816586" y="348159"/>
                      <a:pt x="6777191" y="348159"/>
                    </a:cubicBezTo>
                    <a:cubicBezTo>
                      <a:pt x="6757493" y="348159"/>
                      <a:pt x="6718097" y="356038"/>
                      <a:pt x="6702339" y="352099"/>
                    </a:cubicBezTo>
                    <a:cubicBezTo>
                      <a:pt x="6694461" y="348159"/>
                      <a:pt x="6643246" y="348159"/>
                      <a:pt x="6639306" y="336340"/>
                    </a:cubicBezTo>
                    <a:cubicBezTo>
                      <a:pt x="6627488" y="296945"/>
                      <a:pt x="6528999" y="289066"/>
                      <a:pt x="6501421" y="289066"/>
                    </a:cubicBezTo>
                    <a:cubicBezTo>
                      <a:pt x="6469905" y="285126"/>
                      <a:pt x="6438389" y="281187"/>
                      <a:pt x="6406872" y="289066"/>
                    </a:cubicBezTo>
                    <a:cubicBezTo>
                      <a:pt x="6371416" y="293005"/>
                      <a:pt x="6339900" y="304824"/>
                      <a:pt x="6300504" y="296945"/>
                    </a:cubicBezTo>
                    <a:cubicBezTo>
                      <a:pt x="6300504" y="296945"/>
                      <a:pt x="6304443" y="296945"/>
                      <a:pt x="6304443" y="296945"/>
                    </a:cubicBezTo>
                    <a:cubicBezTo>
                      <a:pt x="6280806" y="277247"/>
                      <a:pt x="6249289" y="277247"/>
                      <a:pt x="6221713" y="281187"/>
                    </a:cubicBezTo>
                    <a:cubicBezTo>
                      <a:pt x="6237471" y="269368"/>
                      <a:pt x="6146860" y="265428"/>
                      <a:pt x="6146860" y="261489"/>
                    </a:cubicBezTo>
                    <a:cubicBezTo>
                      <a:pt x="6150800" y="261489"/>
                      <a:pt x="6178377" y="257549"/>
                      <a:pt x="6178377" y="257549"/>
                    </a:cubicBezTo>
                    <a:cubicBezTo>
                      <a:pt x="6178377" y="241791"/>
                      <a:pt x="6119284" y="237851"/>
                      <a:pt x="6111404" y="233912"/>
                    </a:cubicBezTo>
                    <a:cubicBezTo>
                      <a:pt x="6095646" y="229972"/>
                      <a:pt x="6048371" y="222093"/>
                      <a:pt x="6048371" y="245730"/>
                    </a:cubicBezTo>
                    <a:cubicBezTo>
                      <a:pt x="6048371" y="273307"/>
                      <a:pt x="6016855" y="253610"/>
                      <a:pt x="6005037" y="249670"/>
                    </a:cubicBezTo>
                    <a:cubicBezTo>
                      <a:pt x="6012915" y="249670"/>
                      <a:pt x="6020795" y="249670"/>
                      <a:pt x="6028673" y="249670"/>
                    </a:cubicBezTo>
                    <a:cubicBezTo>
                      <a:pt x="6024735" y="241791"/>
                      <a:pt x="6016855" y="241791"/>
                      <a:pt x="6008975" y="233912"/>
                    </a:cubicBezTo>
                    <a:cubicBezTo>
                      <a:pt x="6016855" y="233912"/>
                      <a:pt x="6020795" y="237851"/>
                      <a:pt x="6024735" y="241791"/>
                    </a:cubicBezTo>
                    <a:cubicBezTo>
                      <a:pt x="6024735" y="237851"/>
                      <a:pt x="6024735" y="237851"/>
                      <a:pt x="6024735" y="233912"/>
                    </a:cubicBezTo>
                    <a:cubicBezTo>
                      <a:pt x="6028673" y="233912"/>
                      <a:pt x="6036553" y="245730"/>
                      <a:pt x="6036553" y="249670"/>
                    </a:cubicBezTo>
                    <a:cubicBezTo>
                      <a:pt x="6060190" y="210274"/>
                      <a:pt x="5965641" y="214214"/>
                      <a:pt x="5945943" y="210274"/>
                    </a:cubicBezTo>
                    <a:cubicBezTo>
                      <a:pt x="5890788" y="210274"/>
                      <a:pt x="5839575" y="202395"/>
                      <a:pt x="5788361" y="198456"/>
                    </a:cubicBezTo>
                    <a:cubicBezTo>
                      <a:pt x="5796239" y="206335"/>
                      <a:pt x="5808059" y="210274"/>
                      <a:pt x="5819877" y="214214"/>
                    </a:cubicBezTo>
                    <a:cubicBezTo>
                      <a:pt x="5811997" y="218153"/>
                      <a:pt x="5756843" y="218153"/>
                      <a:pt x="5784421" y="233912"/>
                    </a:cubicBezTo>
                    <a:cubicBezTo>
                      <a:pt x="5788361" y="237851"/>
                      <a:pt x="5792299" y="233912"/>
                      <a:pt x="5792299" y="233912"/>
                    </a:cubicBezTo>
                    <a:cubicBezTo>
                      <a:pt x="5796239" y="233912"/>
                      <a:pt x="5800179" y="233912"/>
                      <a:pt x="5804119" y="233912"/>
                    </a:cubicBezTo>
                    <a:cubicBezTo>
                      <a:pt x="5811997" y="233912"/>
                      <a:pt x="5815937" y="241791"/>
                      <a:pt x="5804119" y="241791"/>
                    </a:cubicBezTo>
                    <a:cubicBezTo>
                      <a:pt x="5804119" y="241791"/>
                      <a:pt x="5804119" y="241791"/>
                      <a:pt x="5804119" y="245730"/>
                    </a:cubicBezTo>
                    <a:cubicBezTo>
                      <a:pt x="5819877" y="249670"/>
                      <a:pt x="5835635" y="257549"/>
                      <a:pt x="5847454" y="265428"/>
                    </a:cubicBezTo>
                    <a:cubicBezTo>
                      <a:pt x="5827756" y="265428"/>
                      <a:pt x="5808059" y="265428"/>
                      <a:pt x="5792299" y="261489"/>
                    </a:cubicBezTo>
                    <a:cubicBezTo>
                      <a:pt x="5796239" y="261489"/>
                      <a:pt x="5796239" y="261489"/>
                      <a:pt x="5800179" y="261489"/>
                    </a:cubicBezTo>
                    <a:cubicBezTo>
                      <a:pt x="5792299" y="257549"/>
                      <a:pt x="5784421" y="257549"/>
                      <a:pt x="5780481" y="261489"/>
                    </a:cubicBezTo>
                    <a:cubicBezTo>
                      <a:pt x="5784421" y="261489"/>
                      <a:pt x="5784421" y="261489"/>
                      <a:pt x="5788361" y="265428"/>
                    </a:cubicBezTo>
                    <a:cubicBezTo>
                      <a:pt x="5784421" y="265428"/>
                      <a:pt x="5776541" y="265428"/>
                      <a:pt x="5780481" y="269368"/>
                    </a:cubicBezTo>
                    <a:cubicBezTo>
                      <a:pt x="5772601" y="265428"/>
                      <a:pt x="5756843" y="265428"/>
                      <a:pt x="5748965" y="269368"/>
                    </a:cubicBezTo>
                    <a:cubicBezTo>
                      <a:pt x="5756843" y="277247"/>
                      <a:pt x="5776541" y="281187"/>
                      <a:pt x="5784421" y="273307"/>
                    </a:cubicBezTo>
                    <a:cubicBezTo>
                      <a:pt x="5788361" y="277247"/>
                      <a:pt x="5792299" y="281187"/>
                      <a:pt x="5796239" y="281187"/>
                    </a:cubicBezTo>
                    <a:cubicBezTo>
                      <a:pt x="5792299" y="281187"/>
                      <a:pt x="5792299" y="281187"/>
                      <a:pt x="5796239" y="285126"/>
                    </a:cubicBezTo>
                    <a:cubicBezTo>
                      <a:pt x="5764723" y="285126"/>
                      <a:pt x="5725327" y="253610"/>
                      <a:pt x="5689872" y="269368"/>
                    </a:cubicBezTo>
                    <a:cubicBezTo>
                      <a:pt x="5658354" y="285126"/>
                      <a:pt x="5618959" y="269368"/>
                      <a:pt x="5583503" y="257549"/>
                    </a:cubicBezTo>
                    <a:cubicBezTo>
                      <a:pt x="5559865" y="249670"/>
                      <a:pt x="5575623" y="277247"/>
                      <a:pt x="5583503" y="285126"/>
                    </a:cubicBezTo>
                    <a:cubicBezTo>
                      <a:pt x="5591382" y="293005"/>
                      <a:pt x="5587443" y="289066"/>
                      <a:pt x="5587443" y="300884"/>
                    </a:cubicBezTo>
                    <a:cubicBezTo>
                      <a:pt x="5587443" y="316643"/>
                      <a:pt x="5579563" y="308763"/>
                      <a:pt x="5567745" y="304824"/>
                    </a:cubicBezTo>
                    <a:cubicBezTo>
                      <a:pt x="5548047" y="300884"/>
                      <a:pt x="5528349" y="293005"/>
                      <a:pt x="5504711" y="285126"/>
                    </a:cubicBezTo>
                    <a:cubicBezTo>
                      <a:pt x="5496832" y="281187"/>
                      <a:pt x="5457436" y="269368"/>
                      <a:pt x="5457436" y="265428"/>
                    </a:cubicBezTo>
                    <a:cubicBezTo>
                      <a:pt x="5461376" y="265428"/>
                      <a:pt x="5469256" y="261489"/>
                      <a:pt x="5473195" y="261489"/>
                    </a:cubicBezTo>
                    <a:cubicBezTo>
                      <a:pt x="5465316" y="257549"/>
                      <a:pt x="5453498" y="249670"/>
                      <a:pt x="5445618" y="249670"/>
                    </a:cubicBezTo>
                    <a:cubicBezTo>
                      <a:pt x="5445618" y="249670"/>
                      <a:pt x="5445618" y="249670"/>
                      <a:pt x="5445618" y="253610"/>
                    </a:cubicBezTo>
                    <a:cubicBezTo>
                      <a:pt x="5449558" y="257549"/>
                      <a:pt x="5453498" y="257549"/>
                      <a:pt x="5461376" y="261489"/>
                    </a:cubicBezTo>
                    <a:cubicBezTo>
                      <a:pt x="5449558" y="269368"/>
                      <a:pt x="5421980" y="253610"/>
                      <a:pt x="5414102" y="245730"/>
                    </a:cubicBezTo>
                    <a:cubicBezTo>
                      <a:pt x="5429860" y="249670"/>
                      <a:pt x="5445618" y="257549"/>
                      <a:pt x="5457436" y="249670"/>
                    </a:cubicBezTo>
                    <a:cubicBezTo>
                      <a:pt x="5457436" y="245730"/>
                      <a:pt x="5453498" y="245730"/>
                      <a:pt x="5453498" y="245730"/>
                    </a:cubicBezTo>
                    <a:cubicBezTo>
                      <a:pt x="5453498" y="245730"/>
                      <a:pt x="5457436" y="241791"/>
                      <a:pt x="5461376" y="241791"/>
                    </a:cubicBezTo>
                    <a:cubicBezTo>
                      <a:pt x="5445618" y="237851"/>
                      <a:pt x="5429860" y="229972"/>
                      <a:pt x="5414102" y="229972"/>
                    </a:cubicBezTo>
                    <a:cubicBezTo>
                      <a:pt x="5418040" y="229972"/>
                      <a:pt x="5418040" y="226033"/>
                      <a:pt x="5421980" y="226033"/>
                    </a:cubicBezTo>
                    <a:cubicBezTo>
                      <a:pt x="5421980" y="226033"/>
                      <a:pt x="5421980" y="226033"/>
                      <a:pt x="5418040" y="226033"/>
                    </a:cubicBezTo>
                    <a:cubicBezTo>
                      <a:pt x="5421980" y="226033"/>
                      <a:pt x="5421980" y="222093"/>
                      <a:pt x="5425920" y="222093"/>
                    </a:cubicBezTo>
                    <a:cubicBezTo>
                      <a:pt x="5421980" y="222093"/>
                      <a:pt x="5418040" y="222093"/>
                      <a:pt x="5414102" y="222093"/>
                    </a:cubicBezTo>
                    <a:cubicBezTo>
                      <a:pt x="5418040" y="222093"/>
                      <a:pt x="5418040" y="218153"/>
                      <a:pt x="5421980" y="218153"/>
                    </a:cubicBezTo>
                    <a:cubicBezTo>
                      <a:pt x="5421980" y="218153"/>
                      <a:pt x="5421980" y="218153"/>
                      <a:pt x="5421980" y="218153"/>
                    </a:cubicBezTo>
                    <a:cubicBezTo>
                      <a:pt x="5414102" y="214214"/>
                      <a:pt x="5398343" y="218153"/>
                      <a:pt x="5394404" y="218153"/>
                    </a:cubicBezTo>
                    <a:cubicBezTo>
                      <a:pt x="5414102" y="210274"/>
                      <a:pt x="5378645" y="202395"/>
                      <a:pt x="5374706" y="202395"/>
                    </a:cubicBezTo>
                    <a:cubicBezTo>
                      <a:pt x="5351069" y="198456"/>
                      <a:pt x="5327431" y="178758"/>
                      <a:pt x="5299854" y="190577"/>
                    </a:cubicBezTo>
                    <a:cubicBezTo>
                      <a:pt x="5299854" y="190577"/>
                      <a:pt x="5303793" y="190577"/>
                      <a:pt x="5303793" y="194516"/>
                    </a:cubicBezTo>
                    <a:cubicBezTo>
                      <a:pt x="5295915" y="194516"/>
                      <a:pt x="5288035" y="198456"/>
                      <a:pt x="5284095" y="194516"/>
                    </a:cubicBezTo>
                    <a:cubicBezTo>
                      <a:pt x="5288035" y="194516"/>
                      <a:pt x="5288035" y="194516"/>
                      <a:pt x="5291975" y="190577"/>
                    </a:cubicBezTo>
                    <a:cubicBezTo>
                      <a:pt x="5276217" y="182697"/>
                      <a:pt x="5268337" y="198456"/>
                      <a:pt x="5256519" y="178758"/>
                    </a:cubicBezTo>
                    <a:cubicBezTo>
                      <a:pt x="5256519" y="186637"/>
                      <a:pt x="5260458" y="190577"/>
                      <a:pt x="5268337" y="190577"/>
                    </a:cubicBezTo>
                    <a:cubicBezTo>
                      <a:pt x="5256519" y="194516"/>
                      <a:pt x="5228942" y="178758"/>
                      <a:pt x="5217124" y="178758"/>
                    </a:cubicBezTo>
                    <a:cubicBezTo>
                      <a:pt x="5209244" y="178758"/>
                      <a:pt x="5181667" y="170879"/>
                      <a:pt x="5193486" y="182697"/>
                    </a:cubicBezTo>
                    <a:cubicBezTo>
                      <a:pt x="5189546" y="186637"/>
                      <a:pt x="5185606" y="178758"/>
                      <a:pt x="5181667" y="178758"/>
                    </a:cubicBezTo>
                    <a:cubicBezTo>
                      <a:pt x="5177728" y="202395"/>
                      <a:pt x="5209244" y="194516"/>
                      <a:pt x="5209244" y="210274"/>
                    </a:cubicBezTo>
                    <a:cubicBezTo>
                      <a:pt x="5205304" y="218153"/>
                      <a:pt x="5114695" y="210274"/>
                      <a:pt x="5098937" y="210274"/>
                    </a:cubicBezTo>
                    <a:cubicBezTo>
                      <a:pt x="5098937" y="210274"/>
                      <a:pt x="5102875" y="206335"/>
                      <a:pt x="5102875" y="206335"/>
                    </a:cubicBezTo>
                    <a:cubicBezTo>
                      <a:pt x="5098937" y="206335"/>
                      <a:pt x="5075299" y="202395"/>
                      <a:pt x="5079239" y="210274"/>
                    </a:cubicBezTo>
                    <a:cubicBezTo>
                      <a:pt x="5059541" y="210274"/>
                      <a:pt x="5035903" y="210274"/>
                      <a:pt x="5024084" y="194516"/>
                    </a:cubicBezTo>
                    <a:cubicBezTo>
                      <a:pt x="5028024" y="190577"/>
                      <a:pt x="5035903" y="194516"/>
                      <a:pt x="5039843" y="194516"/>
                    </a:cubicBezTo>
                    <a:cubicBezTo>
                      <a:pt x="5024084" y="174818"/>
                      <a:pt x="4976810" y="186637"/>
                      <a:pt x="4953172" y="182697"/>
                    </a:cubicBezTo>
                    <a:cubicBezTo>
                      <a:pt x="4917716" y="178758"/>
                      <a:pt x="4882260" y="182697"/>
                      <a:pt x="4846803" y="190577"/>
                    </a:cubicBezTo>
                    <a:cubicBezTo>
                      <a:pt x="4846803" y="190577"/>
                      <a:pt x="4846803" y="186637"/>
                      <a:pt x="4842865" y="182697"/>
                    </a:cubicBezTo>
                    <a:cubicBezTo>
                      <a:pt x="4834985" y="174818"/>
                      <a:pt x="4819227" y="170879"/>
                      <a:pt x="4807408" y="166939"/>
                    </a:cubicBezTo>
                    <a:cubicBezTo>
                      <a:pt x="4807408" y="166939"/>
                      <a:pt x="4807408" y="166939"/>
                      <a:pt x="4807408" y="166939"/>
                    </a:cubicBezTo>
                    <a:cubicBezTo>
                      <a:pt x="4803469" y="170879"/>
                      <a:pt x="4807408" y="174818"/>
                      <a:pt x="4815287" y="174818"/>
                    </a:cubicBezTo>
                    <a:cubicBezTo>
                      <a:pt x="4803469" y="182697"/>
                      <a:pt x="4768012" y="178758"/>
                      <a:pt x="4756194" y="166939"/>
                    </a:cubicBezTo>
                    <a:cubicBezTo>
                      <a:pt x="4760134" y="166939"/>
                      <a:pt x="4760134" y="166939"/>
                      <a:pt x="4764073" y="166939"/>
                    </a:cubicBezTo>
                    <a:cubicBezTo>
                      <a:pt x="4752254" y="159060"/>
                      <a:pt x="4748314" y="170879"/>
                      <a:pt x="4740436" y="166939"/>
                    </a:cubicBezTo>
                    <a:cubicBezTo>
                      <a:pt x="4724678" y="163000"/>
                      <a:pt x="4712858" y="159060"/>
                      <a:pt x="4701040" y="170879"/>
                    </a:cubicBezTo>
                    <a:cubicBezTo>
                      <a:pt x="4712858" y="194516"/>
                      <a:pt x="4736496" y="166939"/>
                      <a:pt x="4752254" y="178758"/>
                    </a:cubicBezTo>
                    <a:cubicBezTo>
                      <a:pt x="4736496" y="182697"/>
                      <a:pt x="4720738" y="190577"/>
                      <a:pt x="4704980" y="186637"/>
                    </a:cubicBezTo>
                    <a:cubicBezTo>
                      <a:pt x="4704980" y="190577"/>
                      <a:pt x="4701040" y="186637"/>
                      <a:pt x="4704980" y="190577"/>
                    </a:cubicBezTo>
                    <a:cubicBezTo>
                      <a:pt x="4689221" y="194516"/>
                      <a:pt x="4677403" y="198456"/>
                      <a:pt x="4665584" y="202395"/>
                    </a:cubicBezTo>
                    <a:cubicBezTo>
                      <a:pt x="4649825" y="202395"/>
                      <a:pt x="4638007" y="202395"/>
                      <a:pt x="4622249" y="202395"/>
                    </a:cubicBezTo>
                    <a:cubicBezTo>
                      <a:pt x="4618309" y="202395"/>
                      <a:pt x="4618309" y="202395"/>
                      <a:pt x="4618309" y="206335"/>
                    </a:cubicBezTo>
                    <a:cubicBezTo>
                      <a:pt x="4618309" y="214214"/>
                      <a:pt x="4618309" y="218153"/>
                      <a:pt x="4602551" y="222093"/>
                    </a:cubicBezTo>
                    <a:cubicBezTo>
                      <a:pt x="4614369" y="218153"/>
                      <a:pt x="4606491" y="198456"/>
                      <a:pt x="4618309" y="202395"/>
                    </a:cubicBezTo>
                    <a:cubicBezTo>
                      <a:pt x="4630127" y="202395"/>
                      <a:pt x="4630127" y="190577"/>
                      <a:pt x="4645886" y="186637"/>
                    </a:cubicBezTo>
                    <a:cubicBezTo>
                      <a:pt x="4661645" y="182697"/>
                      <a:pt x="4661645" y="178758"/>
                      <a:pt x="4673463" y="170879"/>
                    </a:cubicBezTo>
                    <a:cubicBezTo>
                      <a:pt x="4677403" y="170879"/>
                      <a:pt x="4708919" y="159060"/>
                      <a:pt x="4693161" y="155120"/>
                    </a:cubicBezTo>
                    <a:cubicBezTo>
                      <a:pt x="4697100" y="155120"/>
                      <a:pt x="4701040" y="155120"/>
                      <a:pt x="4704980" y="151181"/>
                    </a:cubicBezTo>
                    <a:cubicBezTo>
                      <a:pt x="4704980" y="151181"/>
                      <a:pt x="4701040" y="151181"/>
                      <a:pt x="4701040" y="147241"/>
                    </a:cubicBezTo>
                    <a:cubicBezTo>
                      <a:pt x="4708919" y="147241"/>
                      <a:pt x="4720738" y="135423"/>
                      <a:pt x="4728616" y="139362"/>
                    </a:cubicBezTo>
                    <a:cubicBezTo>
                      <a:pt x="4740436" y="143302"/>
                      <a:pt x="4732556" y="131483"/>
                      <a:pt x="4740436" y="127543"/>
                    </a:cubicBezTo>
                    <a:cubicBezTo>
                      <a:pt x="4756194" y="123604"/>
                      <a:pt x="4779831" y="107846"/>
                      <a:pt x="4752254" y="96027"/>
                    </a:cubicBezTo>
                    <a:cubicBezTo>
                      <a:pt x="4752254" y="96027"/>
                      <a:pt x="4756194" y="96027"/>
                      <a:pt x="4756194" y="96027"/>
                    </a:cubicBezTo>
                    <a:cubicBezTo>
                      <a:pt x="4752254" y="88148"/>
                      <a:pt x="4744376" y="80269"/>
                      <a:pt x="4736496" y="80269"/>
                    </a:cubicBezTo>
                    <a:cubicBezTo>
                      <a:pt x="4720738" y="80269"/>
                      <a:pt x="4712858" y="60571"/>
                      <a:pt x="4697100" y="64510"/>
                    </a:cubicBezTo>
                    <a:cubicBezTo>
                      <a:pt x="4701040" y="64510"/>
                      <a:pt x="4701040" y="68450"/>
                      <a:pt x="4704980" y="68450"/>
                    </a:cubicBezTo>
                    <a:cubicBezTo>
                      <a:pt x="4693161" y="72390"/>
                      <a:pt x="4677403" y="56631"/>
                      <a:pt x="4665584" y="48752"/>
                    </a:cubicBezTo>
                    <a:cubicBezTo>
                      <a:pt x="4649825" y="44813"/>
                      <a:pt x="4626189" y="40873"/>
                      <a:pt x="4610429" y="40873"/>
                    </a:cubicBezTo>
                    <a:cubicBezTo>
                      <a:pt x="4574974" y="36933"/>
                      <a:pt x="4539518" y="36933"/>
                      <a:pt x="4508002" y="40873"/>
                    </a:cubicBezTo>
                    <a:cubicBezTo>
                      <a:pt x="4508002" y="40873"/>
                      <a:pt x="4515880" y="44813"/>
                      <a:pt x="4515880" y="44813"/>
                    </a:cubicBezTo>
                    <a:cubicBezTo>
                      <a:pt x="4515880" y="48752"/>
                      <a:pt x="4480424" y="48752"/>
                      <a:pt x="4476484" y="48752"/>
                    </a:cubicBezTo>
                    <a:cubicBezTo>
                      <a:pt x="4515880" y="25115"/>
                      <a:pt x="4433149" y="29054"/>
                      <a:pt x="4425271" y="29054"/>
                    </a:cubicBezTo>
                    <a:cubicBezTo>
                      <a:pt x="4425271" y="25115"/>
                      <a:pt x="4425271" y="25115"/>
                      <a:pt x="4425271" y="21175"/>
                    </a:cubicBezTo>
                    <a:cubicBezTo>
                      <a:pt x="4413451" y="25115"/>
                      <a:pt x="4397693" y="25115"/>
                      <a:pt x="4385875" y="25115"/>
                    </a:cubicBezTo>
                    <a:cubicBezTo>
                      <a:pt x="4397693" y="25115"/>
                      <a:pt x="4413451" y="21175"/>
                      <a:pt x="4421331" y="13296"/>
                    </a:cubicBezTo>
                    <a:cubicBezTo>
                      <a:pt x="4401633" y="1477"/>
                      <a:pt x="4350419" y="-2462"/>
                      <a:pt x="4326781" y="1477"/>
                    </a:cubicBezTo>
                    <a:cubicBezTo>
                      <a:pt x="4314962" y="1477"/>
                      <a:pt x="4287386" y="17236"/>
                      <a:pt x="4283446" y="13296"/>
                    </a:cubicBezTo>
                    <a:cubicBezTo>
                      <a:pt x="4283446" y="13296"/>
                      <a:pt x="4283446" y="17236"/>
                      <a:pt x="4283446" y="17236"/>
                    </a:cubicBezTo>
                    <a:lnTo>
                      <a:pt x="4283446" y="17236"/>
                    </a:lnTo>
                    <a:cubicBezTo>
                      <a:pt x="4283446" y="17236"/>
                      <a:pt x="4287386" y="17236"/>
                      <a:pt x="4287386" y="17236"/>
                    </a:cubicBezTo>
                    <a:cubicBezTo>
                      <a:pt x="4267688" y="29054"/>
                      <a:pt x="4279506" y="36933"/>
                      <a:pt x="4291326" y="48752"/>
                    </a:cubicBezTo>
                    <a:cubicBezTo>
                      <a:pt x="4267688" y="48752"/>
                      <a:pt x="4247990" y="52692"/>
                      <a:pt x="4224352" y="48752"/>
                    </a:cubicBezTo>
                    <a:cubicBezTo>
                      <a:pt x="4236171" y="64510"/>
                      <a:pt x="4255868" y="56631"/>
                      <a:pt x="4271628" y="68450"/>
                    </a:cubicBezTo>
                    <a:cubicBezTo>
                      <a:pt x="4247990" y="64510"/>
                      <a:pt x="4224352" y="60571"/>
                      <a:pt x="4200715" y="68450"/>
                    </a:cubicBezTo>
                    <a:cubicBezTo>
                      <a:pt x="4204655" y="72390"/>
                      <a:pt x="4192836" y="68450"/>
                      <a:pt x="4204655" y="72390"/>
                    </a:cubicBezTo>
                    <a:cubicBezTo>
                      <a:pt x="4196775" y="72390"/>
                      <a:pt x="4192836" y="72390"/>
                      <a:pt x="4188896" y="72390"/>
                    </a:cubicBezTo>
                    <a:cubicBezTo>
                      <a:pt x="4192836" y="68450"/>
                      <a:pt x="4192836" y="68450"/>
                      <a:pt x="4192836" y="64510"/>
                    </a:cubicBezTo>
                    <a:cubicBezTo>
                      <a:pt x="4184957" y="64510"/>
                      <a:pt x="4177077" y="68450"/>
                      <a:pt x="4169199" y="68450"/>
                    </a:cubicBezTo>
                    <a:cubicBezTo>
                      <a:pt x="4173138" y="68450"/>
                      <a:pt x="4177077" y="72390"/>
                      <a:pt x="4181017" y="72390"/>
                    </a:cubicBezTo>
                    <a:cubicBezTo>
                      <a:pt x="4173138" y="76329"/>
                      <a:pt x="4157379" y="72390"/>
                      <a:pt x="4145561" y="72390"/>
                    </a:cubicBezTo>
                    <a:cubicBezTo>
                      <a:pt x="4149501" y="68450"/>
                      <a:pt x="4157379" y="68450"/>
                      <a:pt x="4153441" y="64510"/>
                    </a:cubicBezTo>
                    <a:cubicBezTo>
                      <a:pt x="4157379" y="64510"/>
                      <a:pt x="4161319" y="64510"/>
                      <a:pt x="4161319" y="64510"/>
                    </a:cubicBezTo>
                    <a:cubicBezTo>
                      <a:pt x="4157379" y="48752"/>
                      <a:pt x="4110105" y="56631"/>
                      <a:pt x="4117984" y="64510"/>
                    </a:cubicBezTo>
                    <a:cubicBezTo>
                      <a:pt x="4106165" y="64510"/>
                      <a:pt x="4094347" y="56631"/>
                      <a:pt x="4086467" y="64510"/>
                    </a:cubicBezTo>
                    <a:cubicBezTo>
                      <a:pt x="4090407" y="64510"/>
                      <a:pt x="4094347" y="68450"/>
                      <a:pt x="4098286" y="68450"/>
                    </a:cubicBezTo>
                    <a:cubicBezTo>
                      <a:pt x="4094347" y="68450"/>
                      <a:pt x="4062830" y="68450"/>
                      <a:pt x="4070709" y="72390"/>
                    </a:cubicBezTo>
                    <a:cubicBezTo>
                      <a:pt x="4066770" y="72390"/>
                      <a:pt x="4035254" y="72390"/>
                      <a:pt x="4051012" y="80269"/>
                    </a:cubicBezTo>
                    <a:cubicBezTo>
                      <a:pt x="4047072" y="84208"/>
                      <a:pt x="4047072" y="80269"/>
                      <a:pt x="4047072" y="84208"/>
                    </a:cubicBezTo>
                    <a:cubicBezTo>
                      <a:pt x="4054951" y="88148"/>
                      <a:pt x="4070709" y="80269"/>
                      <a:pt x="4078588" y="80269"/>
                    </a:cubicBezTo>
                    <a:cubicBezTo>
                      <a:pt x="4043132" y="92087"/>
                      <a:pt x="3999797" y="88148"/>
                      <a:pt x="3964341" y="92087"/>
                    </a:cubicBezTo>
                    <a:cubicBezTo>
                      <a:pt x="3964341" y="92087"/>
                      <a:pt x="3968281" y="92087"/>
                      <a:pt x="3968281" y="96027"/>
                    </a:cubicBezTo>
                    <a:cubicBezTo>
                      <a:pt x="3968281" y="99966"/>
                      <a:pt x="3936764" y="96027"/>
                      <a:pt x="3936764" y="99966"/>
                    </a:cubicBezTo>
                    <a:cubicBezTo>
                      <a:pt x="3936764" y="119664"/>
                      <a:pt x="3889489" y="107846"/>
                      <a:pt x="3881610" y="111785"/>
                    </a:cubicBezTo>
                    <a:cubicBezTo>
                      <a:pt x="3889489" y="115725"/>
                      <a:pt x="3905247" y="111785"/>
                      <a:pt x="3909187" y="119664"/>
                    </a:cubicBezTo>
                    <a:cubicBezTo>
                      <a:pt x="3905247" y="119664"/>
                      <a:pt x="3901307" y="115725"/>
                      <a:pt x="3897369" y="115725"/>
                    </a:cubicBezTo>
                    <a:cubicBezTo>
                      <a:pt x="3897369" y="119664"/>
                      <a:pt x="3897369" y="119664"/>
                      <a:pt x="3901307" y="119664"/>
                    </a:cubicBezTo>
                    <a:cubicBezTo>
                      <a:pt x="3901307" y="119664"/>
                      <a:pt x="3901307" y="123604"/>
                      <a:pt x="3901307" y="123604"/>
                    </a:cubicBezTo>
                    <a:cubicBezTo>
                      <a:pt x="3893429" y="115725"/>
                      <a:pt x="3881610" y="115725"/>
                      <a:pt x="3869791" y="123604"/>
                    </a:cubicBezTo>
                    <a:cubicBezTo>
                      <a:pt x="3873731" y="123604"/>
                      <a:pt x="3873731" y="127543"/>
                      <a:pt x="3877670" y="127543"/>
                    </a:cubicBezTo>
                    <a:cubicBezTo>
                      <a:pt x="3873731" y="127543"/>
                      <a:pt x="3869791" y="127543"/>
                      <a:pt x="3865852" y="127543"/>
                    </a:cubicBezTo>
                    <a:cubicBezTo>
                      <a:pt x="3865852" y="131483"/>
                      <a:pt x="3861912" y="135423"/>
                      <a:pt x="3869791" y="139362"/>
                    </a:cubicBezTo>
                    <a:cubicBezTo>
                      <a:pt x="3861912" y="139362"/>
                      <a:pt x="3869791" y="151181"/>
                      <a:pt x="3881610" y="143302"/>
                    </a:cubicBezTo>
                    <a:cubicBezTo>
                      <a:pt x="3881610" y="143302"/>
                      <a:pt x="3877670" y="143302"/>
                      <a:pt x="3877670" y="139362"/>
                    </a:cubicBezTo>
                    <a:cubicBezTo>
                      <a:pt x="3889489" y="143302"/>
                      <a:pt x="3905247" y="143302"/>
                      <a:pt x="3917067" y="147241"/>
                    </a:cubicBezTo>
                    <a:cubicBezTo>
                      <a:pt x="3905247" y="151181"/>
                      <a:pt x="3889489" y="143302"/>
                      <a:pt x="3881610" y="147241"/>
                    </a:cubicBezTo>
                    <a:cubicBezTo>
                      <a:pt x="3893429" y="159060"/>
                      <a:pt x="3921005" y="159060"/>
                      <a:pt x="3936764" y="170879"/>
                    </a:cubicBezTo>
                    <a:cubicBezTo>
                      <a:pt x="3921005" y="174818"/>
                      <a:pt x="3917067" y="166939"/>
                      <a:pt x="3905247" y="166939"/>
                    </a:cubicBezTo>
                    <a:cubicBezTo>
                      <a:pt x="3909187" y="170879"/>
                      <a:pt x="3885549" y="166939"/>
                      <a:pt x="3913127" y="170879"/>
                    </a:cubicBezTo>
                    <a:cubicBezTo>
                      <a:pt x="3897369" y="170879"/>
                      <a:pt x="3881610" y="178758"/>
                      <a:pt x="3861912" y="174818"/>
                    </a:cubicBezTo>
                    <a:cubicBezTo>
                      <a:pt x="3842215" y="174818"/>
                      <a:pt x="3822517" y="178758"/>
                      <a:pt x="3802819" y="178758"/>
                    </a:cubicBezTo>
                    <a:cubicBezTo>
                      <a:pt x="3783121" y="178758"/>
                      <a:pt x="3739786" y="170879"/>
                      <a:pt x="3727967" y="190577"/>
                    </a:cubicBezTo>
                    <a:cubicBezTo>
                      <a:pt x="3727967" y="190577"/>
                      <a:pt x="3731907" y="190577"/>
                      <a:pt x="3731907" y="190577"/>
                    </a:cubicBezTo>
                    <a:cubicBezTo>
                      <a:pt x="3727967" y="194516"/>
                      <a:pt x="3724028" y="194516"/>
                      <a:pt x="3720088" y="198456"/>
                    </a:cubicBezTo>
                    <a:cubicBezTo>
                      <a:pt x="3724028" y="198456"/>
                      <a:pt x="3727967" y="198456"/>
                      <a:pt x="3731907" y="202395"/>
                    </a:cubicBezTo>
                    <a:cubicBezTo>
                      <a:pt x="3727967" y="202395"/>
                      <a:pt x="3731907" y="202395"/>
                      <a:pt x="3727967" y="206335"/>
                    </a:cubicBezTo>
                    <a:cubicBezTo>
                      <a:pt x="3751604" y="206335"/>
                      <a:pt x="3751604" y="229972"/>
                      <a:pt x="3771302" y="237851"/>
                    </a:cubicBezTo>
                    <a:cubicBezTo>
                      <a:pt x="3798879" y="249670"/>
                      <a:pt x="3834335" y="241791"/>
                      <a:pt x="3854033" y="265428"/>
                    </a:cubicBezTo>
                    <a:cubicBezTo>
                      <a:pt x="3818577" y="273307"/>
                      <a:pt x="3798879" y="249670"/>
                      <a:pt x="3763423" y="245730"/>
                    </a:cubicBezTo>
                    <a:cubicBezTo>
                      <a:pt x="3747665" y="241791"/>
                      <a:pt x="3735846" y="237851"/>
                      <a:pt x="3720088" y="237851"/>
                    </a:cubicBezTo>
                    <a:cubicBezTo>
                      <a:pt x="3708269" y="237851"/>
                      <a:pt x="3696451" y="237851"/>
                      <a:pt x="3688571" y="237851"/>
                    </a:cubicBezTo>
                    <a:cubicBezTo>
                      <a:pt x="3680692" y="237851"/>
                      <a:pt x="3672813" y="249670"/>
                      <a:pt x="3664934" y="245730"/>
                    </a:cubicBezTo>
                    <a:cubicBezTo>
                      <a:pt x="3672813" y="241791"/>
                      <a:pt x="3680692" y="241791"/>
                      <a:pt x="3688571" y="233912"/>
                    </a:cubicBezTo>
                    <a:cubicBezTo>
                      <a:pt x="3668873" y="222093"/>
                      <a:pt x="3653115" y="229972"/>
                      <a:pt x="3637357" y="241791"/>
                    </a:cubicBezTo>
                    <a:cubicBezTo>
                      <a:pt x="3645236" y="249670"/>
                      <a:pt x="3653115" y="249670"/>
                      <a:pt x="3664934" y="245730"/>
                    </a:cubicBezTo>
                    <a:cubicBezTo>
                      <a:pt x="3660994" y="253610"/>
                      <a:pt x="3692511" y="253610"/>
                      <a:pt x="3696451" y="257549"/>
                    </a:cubicBezTo>
                    <a:cubicBezTo>
                      <a:pt x="3680692" y="269368"/>
                      <a:pt x="3664934" y="253610"/>
                      <a:pt x="3649175" y="253610"/>
                    </a:cubicBezTo>
                    <a:cubicBezTo>
                      <a:pt x="3637357" y="253610"/>
                      <a:pt x="3629478" y="257549"/>
                      <a:pt x="3621599" y="257549"/>
                    </a:cubicBezTo>
                    <a:cubicBezTo>
                      <a:pt x="3641296" y="273307"/>
                      <a:pt x="3668873" y="289066"/>
                      <a:pt x="3696451" y="289066"/>
                    </a:cubicBezTo>
                    <a:cubicBezTo>
                      <a:pt x="3712209" y="289066"/>
                      <a:pt x="3727967" y="289066"/>
                      <a:pt x="3735846" y="304824"/>
                    </a:cubicBezTo>
                    <a:cubicBezTo>
                      <a:pt x="3716149" y="300884"/>
                      <a:pt x="3692511" y="293005"/>
                      <a:pt x="3672813" y="289066"/>
                    </a:cubicBezTo>
                    <a:cubicBezTo>
                      <a:pt x="3653115" y="285126"/>
                      <a:pt x="3633417" y="293005"/>
                      <a:pt x="3613720" y="281187"/>
                    </a:cubicBezTo>
                    <a:cubicBezTo>
                      <a:pt x="3617659" y="281187"/>
                      <a:pt x="3601901" y="257549"/>
                      <a:pt x="3601901" y="249670"/>
                    </a:cubicBezTo>
                    <a:cubicBezTo>
                      <a:pt x="3605841" y="226033"/>
                      <a:pt x="3570384" y="206335"/>
                      <a:pt x="3550686" y="214214"/>
                    </a:cubicBezTo>
                    <a:cubicBezTo>
                      <a:pt x="3558566" y="218153"/>
                      <a:pt x="3590082" y="237851"/>
                      <a:pt x="3574324" y="245730"/>
                    </a:cubicBezTo>
                    <a:cubicBezTo>
                      <a:pt x="3562505" y="249670"/>
                      <a:pt x="3550686" y="249670"/>
                      <a:pt x="3542807" y="257549"/>
                    </a:cubicBezTo>
                    <a:cubicBezTo>
                      <a:pt x="3538868" y="261489"/>
                      <a:pt x="3538868" y="273307"/>
                      <a:pt x="3530988" y="277247"/>
                    </a:cubicBezTo>
                    <a:cubicBezTo>
                      <a:pt x="3542807" y="281187"/>
                      <a:pt x="3601901" y="300884"/>
                      <a:pt x="3601901" y="316643"/>
                    </a:cubicBezTo>
                    <a:cubicBezTo>
                      <a:pt x="3601901" y="324522"/>
                      <a:pt x="3594022" y="332401"/>
                      <a:pt x="3594022" y="344220"/>
                    </a:cubicBezTo>
                    <a:cubicBezTo>
                      <a:pt x="3594022" y="356038"/>
                      <a:pt x="3613720" y="371797"/>
                      <a:pt x="3621599" y="379676"/>
                    </a:cubicBezTo>
                    <a:cubicBezTo>
                      <a:pt x="3629478" y="391494"/>
                      <a:pt x="3660994" y="383615"/>
                      <a:pt x="3672813" y="379676"/>
                    </a:cubicBezTo>
                    <a:cubicBezTo>
                      <a:pt x="3688571" y="375736"/>
                      <a:pt x="3704330" y="379676"/>
                      <a:pt x="3720088" y="379676"/>
                    </a:cubicBezTo>
                    <a:cubicBezTo>
                      <a:pt x="3747665" y="383615"/>
                      <a:pt x="3779181" y="395434"/>
                      <a:pt x="3794940" y="419071"/>
                    </a:cubicBezTo>
                    <a:cubicBezTo>
                      <a:pt x="3787060" y="423011"/>
                      <a:pt x="3775242" y="426950"/>
                      <a:pt x="3787060" y="438769"/>
                    </a:cubicBezTo>
                    <a:cubicBezTo>
                      <a:pt x="3798879" y="454527"/>
                      <a:pt x="3818577" y="438769"/>
                      <a:pt x="3830396" y="450588"/>
                    </a:cubicBezTo>
                    <a:cubicBezTo>
                      <a:pt x="3814638" y="450588"/>
                      <a:pt x="3791000" y="454527"/>
                      <a:pt x="3779181" y="442709"/>
                    </a:cubicBezTo>
                    <a:cubicBezTo>
                      <a:pt x="3783121" y="442709"/>
                      <a:pt x="3775242" y="426950"/>
                      <a:pt x="3775242" y="423011"/>
                    </a:cubicBezTo>
                    <a:cubicBezTo>
                      <a:pt x="3767362" y="403313"/>
                      <a:pt x="3747665" y="399374"/>
                      <a:pt x="3731907" y="387555"/>
                    </a:cubicBezTo>
                    <a:cubicBezTo>
                      <a:pt x="3716149" y="375736"/>
                      <a:pt x="3692511" y="387555"/>
                      <a:pt x="3676753" y="391494"/>
                    </a:cubicBezTo>
                    <a:cubicBezTo>
                      <a:pt x="3649175" y="395434"/>
                      <a:pt x="3664934" y="415132"/>
                      <a:pt x="3680692" y="426950"/>
                    </a:cubicBezTo>
                    <a:cubicBezTo>
                      <a:pt x="3712209" y="446648"/>
                      <a:pt x="3680692" y="446648"/>
                      <a:pt x="3680692" y="466346"/>
                    </a:cubicBezTo>
                    <a:cubicBezTo>
                      <a:pt x="3680692" y="474225"/>
                      <a:pt x="3684632" y="482104"/>
                      <a:pt x="3676753" y="489984"/>
                    </a:cubicBezTo>
                    <a:cubicBezTo>
                      <a:pt x="3668873" y="493923"/>
                      <a:pt x="3649175" y="497863"/>
                      <a:pt x="3645236" y="505742"/>
                    </a:cubicBezTo>
                    <a:cubicBezTo>
                      <a:pt x="3641296" y="509681"/>
                      <a:pt x="3649175" y="521500"/>
                      <a:pt x="3637357" y="521500"/>
                    </a:cubicBezTo>
                    <a:cubicBezTo>
                      <a:pt x="3633417" y="521500"/>
                      <a:pt x="3617659" y="513621"/>
                      <a:pt x="3609780" y="513621"/>
                    </a:cubicBezTo>
                    <a:cubicBezTo>
                      <a:pt x="3590082" y="513621"/>
                      <a:pt x="3570384" y="513621"/>
                      <a:pt x="3550686" y="509681"/>
                    </a:cubicBezTo>
                    <a:cubicBezTo>
                      <a:pt x="3558566" y="509681"/>
                      <a:pt x="3558566" y="505742"/>
                      <a:pt x="3558566" y="501802"/>
                    </a:cubicBezTo>
                    <a:cubicBezTo>
                      <a:pt x="3570384" y="505742"/>
                      <a:pt x="3582203" y="509681"/>
                      <a:pt x="3594022" y="505742"/>
                    </a:cubicBezTo>
                    <a:cubicBezTo>
                      <a:pt x="3594022" y="505742"/>
                      <a:pt x="3594022" y="505742"/>
                      <a:pt x="3590082" y="505742"/>
                    </a:cubicBezTo>
                    <a:cubicBezTo>
                      <a:pt x="3597962" y="505742"/>
                      <a:pt x="3605841" y="501802"/>
                      <a:pt x="3609780" y="501802"/>
                    </a:cubicBezTo>
                    <a:cubicBezTo>
                      <a:pt x="3609780" y="493923"/>
                      <a:pt x="3605841" y="489984"/>
                      <a:pt x="3597962" y="489984"/>
                    </a:cubicBezTo>
                    <a:cubicBezTo>
                      <a:pt x="3601901" y="489984"/>
                      <a:pt x="3621599" y="482104"/>
                      <a:pt x="3613720" y="478165"/>
                    </a:cubicBezTo>
                    <a:cubicBezTo>
                      <a:pt x="3617659" y="478165"/>
                      <a:pt x="3621599" y="478165"/>
                      <a:pt x="3617659" y="474225"/>
                    </a:cubicBezTo>
                    <a:cubicBezTo>
                      <a:pt x="3629478" y="466346"/>
                      <a:pt x="3625538" y="454527"/>
                      <a:pt x="3641296" y="450588"/>
                    </a:cubicBezTo>
                    <a:cubicBezTo>
                      <a:pt x="3637357" y="446648"/>
                      <a:pt x="3629478" y="434830"/>
                      <a:pt x="3629478" y="426950"/>
                    </a:cubicBezTo>
                    <a:cubicBezTo>
                      <a:pt x="3629478" y="415132"/>
                      <a:pt x="3645236" y="407253"/>
                      <a:pt x="3621599" y="403313"/>
                    </a:cubicBezTo>
                    <a:cubicBezTo>
                      <a:pt x="3601901" y="399374"/>
                      <a:pt x="3574324" y="391494"/>
                      <a:pt x="3578264" y="367857"/>
                    </a:cubicBezTo>
                    <a:cubicBezTo>
                      <a:pt x="3574324" y="359978"/>
                      <a:pt x="3550686" y="328461"/>
                      <a:pt x="3554626" y="328461"/>
                    </a:cubicBezTo>
                    <a:cubicBezTo>
                      <a:pt x="3578264" y="308763"/>
                      <a:pt x="3503412" y="281187"/>
                      <a:pt x="3495533" y="277247"/>
                    </a:cubicBezTo>
                    <a:cubicBezTo>
                      <a:pt x="3507351" y="273307"/>
                      <a:pt x="3507351" y="261489"/>
                      <a:pt x="3507351" y="249670"/>
                    </a:cubicBezTo>
                    <a:cubicBezTo>
                      <a:pt x="3507351" y="229972"/>
                      <a:pt x="3487654" y="218153"/>
                      <a:pt x="3467956" y="218153"/>
                    </a:cubicBezTo>
                    <a:cubicBezTo>
                      <a:pt x="3444318" y="218153"/>
                      <a:pt x="3424620" y="214214"/>
                      <a:pt x="3400983" y="214214"/>
                    </a:cubicBezTo>
                    <a:cubicBezTo>
                      <a:pt x="3389164" y="214214"/>
                      <a:pt x="3369467" y="206335"/>
                      <a:pt x="3361588" y="218153"/>
                    </a:cubicBezTo>
                    <a:cubicBezTo>
                      <a:pt x="3353708" y="237851"/>
                      <a:pt x="3373406" y="257549"/>
                      <a:pt x="3353708" y="273307"/>
                    </a:cubicBezTo>
                    <a:cubicBezTo>
                      <a:pt x="3353708" y="273307"/>
                      <a:pt x="3306433" y="296945"/>
                      <a:pt x="3322192" y="300884"/>
                    </a:cubicBezTo>
                    <a:cubicBezTo>
                      <a:pt x="3318252" y="308763"/>
                      <a:pt x="3345829" y="308763"/>
                      <a:pt x="3349769" y="316643"/>
                    </a:cubicBezTo>
                    <a:cubicBezTo>
                      <a:pt x="3349769" y="316643"/>
                      <a:pt x="3361588" y="344220"/>
                      <a:pt x="3365527" y="340280"/>
                    </a:cubicBezTo>
                    <a:cubicBezTo>
                      <a:pt x="3365527" y="344220"/>
                      <a:pt x="3353708" y="340280"/>
                      <a:pt x="3353708" y="340280"/>
                    </a:cubicBezTo>
                    <a:cubicBezTo>
                      <a:pt x="3357648" y="367857"/>
                      <a:pt x="3365527" y="356038"/>
                      <a:pt x="3381285" y="359978"/>
                    </a:cubicBezTo>
                    <a:cubicBezTo>
                      <a:pt x="3377346" y="359978"/>
                      <a:pt x="3373406" y="363917"/>
                      <a:pt x="3373406" y="363917"/>
                    </a:cubicBezTo>
                    <a:cubicBezTo>
                      <a:pt x="3377346" y="363917"/>
                      <a:pt x="3393104" y="367857"/>
                      <a:pt x="3385225" y="359978"/>
                    </a:cubicBezTo>
                    <a:cubicBezTo>
                      <a:pt x="3389164" y="363917"/>
                      <a:pt x="3397043" y="363917"/>
                      <a:pt x="3404922" y="363917"/>
                    </a:cubicBezTo>
                    <a:cubicBezTo>
                      <a:pt x="3416741" y="363917"/>
                      <a:pt x="3408862" y="367857"/>
                      <a:pt x="3420681" y="375736"/>
                    </a:cubicBezTo>
                    <a:cubicBezTo>
                      <a:pt x="3436439" y="387555"/>
                      <a:pt x="3444318" y="387555"/>
                      <a:pt x="3460077" y="387555"/>
                    </a:cubicBezTo>
                    <a:cubicBezTo>
                      <a:pt x="3456137" y="391494"/>
                      <a:pt x="3464016" y="415132"/>
                      <a:pt x="3460077" y="419071"/>
                    </a:cubicBezTo>
                    <a:cubicBezTo>
                      <a:pt x="3460077" y="419071"/>
                      <a:pt x="3373406" y="387555"/>
                      <a:pt x="3369467" y="383615"/>
                    </a:cubicBezTo>
                    <a:cubicBezTo>
                      <a:pt x="3365527" y="379676"/>
                      <a:pt x="3341890" y="379676"/>
                      <a:pt x="3341890" y="375736"/>
                    </a:cubicBezTo>
                    <a:cubicBezTo>
                      <a:pt x="3341890" y="363917"/>
                      <a:pt x="3310373" y="375736"/>
                      <a:pt x="3306433" y="375736"/>
                    </a:cubicBezTo>
                    <a:cubicBezTo>
                      <a:pt x="3302494" y="375736"/>
                      <a:pt x="3306433" y="371797"/>
                      <a:pt x="3306433" y="367857"/>
                    </a:cubicBezTo>
                    <a:cubicBezTo>
                      <a:pt x="3306433" y="363917"/>
                      <a:pt x="3274917" y="356038"/>
                      <a:pt x="3270977" y="356038"/>
                    </a:cubicBezTo>
                    <a:cubicBezTo>
                      <a:pt x="3247340" y="348159"/>
                      <a:pt x="3219763" y="348159"/>
                      <a:pt x="3196125" y="348159"/>
                    </a:cubicBezTo>
                    <a:cubicBezTo>
                      <a:pt x="3176427" y="348159"/>
                      <a:pt x="3152790" y="340280"/>
                      <a:pt x="3137032" y="348159"/>
                    </a:cubicBezTo>
                    <a:cubicBezTo>
                      <a:pt x="3140972" y="340280"/>
                      <a:pt x="3113395" y="328461"/>
                      <a:pt x="3101576" y="324522"/>
                    </a:cubicBezTo>
                    <a:cubicBezTo>
                      <a:pt x="3089757" y="320582"/>
                      <a:pt x="3077938" y="308763"/>
                      <a:pt x="3066120" y="312703"/>
                    </a:cubicBezTo>
                    <a:cubicBezTo>
                      <a:pt x="3066120" y="312703"/>
                      <a:pt x="3046422" y="320582"/>
                      <a:pt x="3054301" y="320582"/>
                    </a:cubicBezTo>
                    <a:cubicBezTo>
                      <a:pt x="3054301" y="320582"/>
                      <a:pt x="3050361" y="320582"/>
                      <a:pt x="3050361" y="320582"/>
                    </a:cubicBezTo>
                    <a:cubicBezTo>
                      <a:pt x="3058240" y="332401"/>
                      <a:pt x="3070059" y="336340"/>
                      <a:pt x="3081878" y="344220"/>
                    </a:cubicBezTo>
                    <a:cubicBezTo>
                      <a:pt x="3081878" y="340280"/>
                      <a:pt x="3085818" y="344220"/>
                      <a:pt x="3081878" y="340280"/>
                    </a:cubicBezTo>
                    <a:cubicBezTo>
                      <a:pt x="3093697" y="340280"/>
                      <a:pt x="3105516" y="352099"/>
                      <a:pt x="3117334" y="352099"/>
                    </a:cubicBezTo>
                    <a:cubicBezTo>
                      <a:pt x="3125214" y="352099"/>
                      <a:pt x="3129153" y="352099"/>
                      <a:pt x="3129153" y="352099"/>
                    </a:cubicBezTo>
                    <a:cubicBezTo>
                      <a:pt x="3125214" y="352099"/>
                      <a:pt x="3125214" y="356038"/>
                      <a:pt x="3121274" y="359978"/>
                    </a:cubicBezTo>
                    <a:cubicBezTo>
                      <a:pt x="3125214" y="363917"/>
                      <a:pt x="3133093" y="363917"/>
                      <a:pt x="3137032" y="367857"/>
                    </a:cubicBezTo>
                    <a:cubicBezTo>
                      <a:pt x="3137032" y="367857"/>
                      <a:pt x="3160669" y="379676"/>
                      <a:pt x="3160669" y="383615"/>
                    </a:cubicBezTo>
                    <a:cubicBezTo>
                      <a:pt x="3172488" y="399374"/>
                      <a:pt x="3137032" y="399374"/>
                      <a:pt x="3129153" y="403313"/>
                    </a:cubicBezTo>
                    <a:cubicBezTo>
                      <a:pt x="3144911" y="411192"/>
                      <a:pt x="3137032" y="415132"/>
                      <a:pt x="3125214" y="415132"/>
                    </a:cubicBezTo>
                    <a:cubicBezTo>
                      <a:pt x="3113395" y="411192"/>
                      <a:pt x="3105516" y="399374"/>
                      <a:pt x="3121274" y="399374"/>
                    </a:cubicBezTo>
                    <a:cubicBezTo>
                      <a:pt x="3117334" y="395434"/>
                      <a:pt x="3105516" y="391494"/>
                      <a:pt x="3101576" y="387555"/>
                    </a:cubicBezTo>
                    <a:cubicBezTo>
                      <a:pt x="3105516" y="387555"/>
                      <a:pt x="3101576" y="387555"/>
                      <a:pt x="3101576" y="383615"/>
                    </a:cubicBezTo>
                    <a:cubicBezTo>
                      <a:pt x="3089757" y="383615"/>
                      <a:pt x="3077938" y="383615"/>
                      <a:pt x="3070059" y="391494"/>
                    </a:cubicBezTo>
                    <a:cubicBezTo>
                      <a:pt x="3054301" y="383615"/>
                      <a:pt x="3066120" y="395434"/>
                      <a:pt x="3058240" y="395434"/>
                    </a:cubicBezTo>
                    <a:cubicBezTo>
                      <a:pt x="3066120" y="391494"/>
                      <a:pt x="3038543" y="395434"/>
                      <a:pt x="3034603" y="395434"/>
                    </a:cubicBezTo>
                    <a:cubicBezTo>
                      <a:pt x="3038543" y="395434"/>
                      <a:pt x="3042482" y="399374"/>
                      <a:pt x="3046422" y="399374"/>
                    </a:cubicBezTo>
                    <a:cubicBezTo>
                      <a:pt x="3030664" y="411192"/>
                      <a:pt x="2955812" y="387555"/>
                      <a:pt x="2959751" y="423011"/>
                    </a:cubicBezTo>
                    <a:cubicBezTo>
                      <a:pt x="2951872" y="423011"/>
                      <a:pt x="2936114" y="419071"/>
                      <a:pt x="2936114" y="415132"/>
                    </a:cubicBezTo>
                    <a:cubicBezTo>
                      <a:pt x="2928235" y="426950"/>
                      <a:pt x="2912477" y="423011"/>
                      <a:pt x="2900658" y="423011"/>
                    </a:cubicBezTo>
                    <a:cubicBezTo>
                      <a:pt x="2900658" y="415132"/>
                      <a:pt x="2920356" y="423011"/>
                      <a:pt x="2920356" y="415132"/>
                    </a:cubicBezTo>
                    <a:cubicBezTo>
                      <a:pt x="2912477" y="403313"/>
                      <a:pt x="2916416" y="395434"/>
                      <a:pt x="2908537" y="395434"/>
                    </a:cubicBezTo>
                    <a:cubicBezTo>
                      <a:pt x="2916416" y="395434"/>
                      <a:pt x="2924295" y="395434"/>
                      <a:pt x="2932174" y="391494"/>
                    </a:cubicBezTo>
                    <a:cubicBezTo>
                      <a:pt x="2908537" y="391494"/>
                      <a:pt x="2873081" y="391494"/>
                      <a:pt x="2853383" y="415132"/>
                    </a:cubicBezTo>
                    <a:cubicBezTo>
                      <a:pt x="2845504" y="411192"/>
                      <a:pt x="2821867" y="423011"/>
                      <a:pt x="2821867" y="423011"/>
                    </a:cubicBezTo>
                    <a:cubicBezTo>
                      <a:pt x="2821867" y="423011"/>
                      <a:pt x="2825806" y="423011"/>
                      <a:pt x="2825806" y="423011"/>
                    </a:cubicBezTo>
                    <a:cubicBezTo>
                      <a:pt x="2825806" y="423011"/>
                      <a:pt x="2825806" y="423011"/>
                      <a:pt x="2825806" y="419071"/>
                    </a:cubicBezTo>
                    <a:cubicBezTo>
                      <a:pt x="2817927" y="419071"/>
                      <a:pt x="2810048" y="419071"/>
                      <a:pt x="2802169" y="423011"/>
                    </a:cubicBezTo>
                    <a:cubicBezTo>
                      <a:pt x="2802169" y="423011"/>
                      <a:pt x="2802169" y="423011"/>
                      <a:pt x="2806108" y="423011"/>
                    </a:cubicBezTo>
                    <a:cubicBezTo>
                      <a:pt x="2782471" y="430890"/>
                      <a:pt x="2762773" y="450588"/>
                      <a:pt x="2739136" y="446648"/>
                    </a:cubicBezTo>
                    <a:cubicBezTo>
                      <a:pt x="2739136" y="446648"/>
                      <a:pt x="2739136" y="446648"/>
                      <a:pt x="2739136" y="450588"/>
                    </a:cubicBezTo>
                    <a:cubicBezTo>
                      <a:pt x="2743075" y="450588"/>
                      <a:pt x="2747015" y="454527"/>
                      <a:pt x="2750955" y="458467"/>
                    </a:cubicBezTo>
                    <a:cubicBezTo>
                      <a:pt x="2739136" y="454527"/>
                      <a:pt x="2719438" y="458467"/>
                      <a:pt x="2711559" y="466346"/>
                    </a:cubicBezTo>
                    <a:cubicBezTo>
                      <a:pt x="2715498" y="470286"/>
                      <a:pt x="2719438" y="489984"/>
                      <a:pt x="2719438" y="493923"/>
                    </a:cubicBezTo>
                    <a:cubicBezTo>
                      <a:pt x="2719438" y="501802"/>
                      <a:pt x="2687922" y="497863"/>
                      <a:pt x="2683982" y="501802"/>
                    </a:cubicBezTo>
                    <a:cubicBezTo>
                      <a:pt x="2680042" y="497863"/>
                      <a:pt x="2656405" y="501802"/>
                      <a:pt x="2648526" y="489984"/>
                    </a:cubicBezTo>
                    <a:cubicBezTo>
                      <a:pt x="2644586" y="486044"/>
                      <a:pt x="2593372" y="466346"/>
                      <a:pt x="2628828" y="466346"/>
                    </a:cubicBezTo>
                    <a:cubicBezTo>
                      <a:pt x="2628828" y="466346"/>
                      <a:pt x="2628828" y="462407"/>
                      <a:pt x="2628828" y="462407"/>
                    </a:cubicBezTo>
                    <a:cubicBezTo>
                      <a:pt x="2644586" y="458467"/>
                      <a:pt x="2660345" y="462407"/>
                      <a:pt x="2676103" y="458467"/>
                    </a:cubicBezTo>
                    <a:cubicBezTo>
                      <a:pt x="2668224" y="438769"/>
                      <a:pt x="2632768" y="423011"/>
                      <a:pt x="2613070" y="419071"/>
                    </a:cubicBezTo>
                    <a:cubicBezTo>
                      <a:pt x="2597311" y="419071"/>
                      <a:pt x="2581553" y="423011"/>
                      <a:pt x="2569735" y="419071"/>
                    </a:cubicBezTo>
                    <a:cubicBezTo>
                      <a:pt x="2557916" y="415132"/>
                      <a:pt x="2550037" y="411192"/>
                      <a:pt x="2538218" y="419071"/>
                    </a:cubicBezTo>
                    <a:cubicBezTo>
                      <a:pt x="2565795" y="426950"/>
                      <a:pt x="2589432" y="438769"/>
                      <a:pt x="2577614" y="470286"/>
                    </a:cubicBezTo>
                    <a:cubicBezTo>
                      <a:pt x="2577614" y="489984"/>
                      <a:pt x="2577614" y="486044"/>
                      <a:pt x="2597311" y="493923"/>
                    </a:cubicBezTo>
                    <a:cubicBezTo>
                      <a:pt x="2620949" y="505742"/>
                      <a:pt x="2597311" y="525440"/>
                      <a:pt x="2605190" y="541198"/>
                    </a:cubicBezTo>
                    <a:cubicBezTo>
                      <a:pt x="2601251" y="533319"/>
                      <a:pt x="2577614" y="525440"/>
                      <a:pt x="2569735" y="521500"/>
                    </a:cubicBezTo>
                    <a:cubicBezTo>
                      <a:pt x="2561856" y="521500"/>
                      <a:pt x="2550037" y="521500"/>
                      <a:pt x="2542158" y="517561"/>
                    </a:cubicBezTo>
                    <a:cubicBezTo>
                      <a:pt x="2526399" y="513621"/>
                      <a:pt x="2522460" y="529379"/>
                      <a:pt x="2510641" y="533319"/>
                    </a:cubicBezTo>
                    <a:cubicBezTo>
                      <a:pt x="2502762" y="537258"/>
                      <a:pt x="2447608" y="553017"/>
                      <a:pt x="2447608" y="568775"/>
                    </a:cubicBezTo>
                    <a:cubicBezTo>
                      <a:pt x="2447608" y="580594"/>
                      <a:pt x="2475185" y="592412"/>
                      <a:pt x="2483064" y="600291"/>
                    </a:cubicBezTo>
                    <a:cubicBezTo>
                      <a:pt x="2479124" y="596352"/>
                      <a:pt x="2467306" y="604231"/>
                      <a:pt x="2463366" y="604231"/>
                    </a:cubicBezTo>
                    <a:cubicBezTo>
                      <a:pt x="2459427" y="604231"/>
                      <a:pt x="2412152" y="600291"/>
                      <a:pt x="2400333" y="600291"/>
                    </a:cubicBezTo>
                    <a:cubicBezTo>
                      <a:pt x="2408212" y="600291"/>
                      <a:pt x="2404273" y="596352"/>
                      <a:pt x="2412152" y="592412"/>
                    </a:cubicBezTo>
                    <a:cubicBezTo>
                      <a:pt x="2396394" y="600291"/>
                      <a:pt x="2380635" y="584533"/>
                      <a:pt x="2364877" y="580594"/>
                    </a:cubicBezTo>
                    <a:cubicBezTo>
                      <a:pt x="2345179" y="576654"/>
                      <a:pt x="2345179" y="596352"/>
                      <a:pt x="2329421" y="592412"/>
                    </a:cubicBezTo>
                    <a:cubicBezTo>
                      <a:pt x="2333361" y="596352"/>
                      <a:pt x="2337300" y="604231"/>
                      <a:pt x="2345179" y="608171"/>
                    </a:cubicBezTo>
                    <a:cubicBezTo>
                      <a:pt x="2353058" y="612110"/>
                      <a:pt x="2356998" y="616050"/>
                      <a:pt x="2364877" y="619989"/>
                    </a:cubicBezTo>
                    <a:cubicBezTo>
                      <a:pt x="2372756" y="627868"/>
                      <a:pt x="2380635" y="619989"/>
                      <a:pt x="2388514" y="619989"/>
                    </a:cubicBezTo>
                    <a:cubicBezTo>
                      <a:pt x="2400333" y="623929"/>
                      <a:pt x="2408212" y="643627"/>
                      <a:pt x="2392454" y="639687"/>
                    </a:cubicBezTo>
                    <a:cubicBezTo>
                      <a:pt x="2380635" y="639687"/>
                      <a:pt x="2376696" y="643627"/>
                      <a:pt x="2360937" y="639687"/>
                    </a:cubicBezTo>
                    <a:cubicBezTo>
                      <a:pt x="2345179" y="635748"/>
                      <a:pt x="2341240" y="631808"/>
                      <a:pt x="2329421" y="623929"/>
                    </a:cubicBezTo>
                    <a:cubicBezTo>
                      <a:pt x="2317603" y="616050"/>
                      <a:pt x="2293965" y="616050"/>
                      <a:pt x="2278207" y="608171"/>
                    </a:cubicBezTo>
                    <a:cubicBezTo>
                      <a:pt x="2278207" y="608171"/>
                      <a:pt x="2282146" y="604231"/>
                      <a:pt x="2282146" y="604231"/>
                    </a:cubicBezTo>
                    <a:cubicBezTo>
                      <a:pt x="2282146" y="604231"/>
                      <a:pt x="2278207" y="600291"/>
                      <a:pt x="2278207" y="600291"/>
                    </a:cubicBezTo>
                    <a:cubicBezTo>
                      <a:pt x="2282146" y="600291"/>
                      <a:pt x="2282146" y="596352"/>
                      <a:pt x="2286086" y="596352"/>
                    </a:cubicBezTo>
                    <a:cubicBezTo>
                      <a:pt x="2274267" y="596352"/>
                      <a:pt x="2262448" y="576654"/>
                      <a:pt x="2254569" y="568775"/>
                    </a:cubicBezTo>
                    <a:cubicBezTo>
                      <a:pt x="2254569" y="556956"/>
                      <a:pt x="2278207" y="556956"/>
                      <a:pt x="2262448" y="541198"/>
                    </a:cubicBezTo>
                    <a:cubicBezTo>
                      <a:pt x="2250629" y="529379"/>
                      <a:pt x="2230932" y="525440"/>
                      <a:pt x="2215174" y="521500"/>
                    </a:cubicBezTo>
                    <a:cubicBezTo>
                      <a:pt x="2219113" y="517561"/>
                      <a:pt x="2215174" y="513621"/>
                      <a:pt x="2219113" y="513621"/>
                    </a:cubicBezTo>
                    <a:cubicBezTo>
                      <a:pt x="2203355" y="513621"/>
                      <a:pt x="2187597" y="497863"/>
                      <a:pt x="2171838" y="493923"/>
                    </a:cubicBezTo>
                    <a:cubicBezTo>
                      <a:pt x="2171838" y="493923"/>
                      <a:pt x="2175778" y="489984"/>
                      <a:pt x="2175778" y="489984"/>
                    </a:cubicBezTo>
                    <a:cubicBezTo>
                      <a:pt x="2167899" y="486044"/>
                      <a:pt x="2163959" y="486044"/>
                      <a:pt x="2156080" y="482104"/>
                    </a:cubicBezTo>
                    <a:cubicBezTo>
                      <a:pt x="2175778" y="478165"/>
                      <a:pt x="2183657" y="489984"/>
                      <a:pt x="2199416" y="497863"/>
                    </a:cubicBezTo>
                    <a:cubicBezTo>
                      <a:pt x="2211234" y="501802"/>
                      <a:pt x="2226992" y="501802"/>
                      <a:pt x="2238811" y="505742"/>
                    </a:cubicBezTo>
                    <a:cubicBezTo>
                      <a:pt x="2278207" y="513621"/>
                      <a:pt x="2321542" y="521500"/>
                      <a:pt x="2364877" y="529379"/>
                    </a:cubicBezTo>
                    <a:cubicBezTo>
                      <a:pt x="2392454" y="533319"/>
                      <a:pt x="2416092" y="533319"/>
                      <a:pt x="2439729" y="525440"/>
                    </a:cubicBezTo>
                    <a:cubicBezTo>
                      <a:pt x="2455487" y="521500"/>
                      <a:pt x="2498822" y="501802"/>
                      <a:pt x="2494883" y="478165"/>
                    </a:cubicBezTo>
                    <a:cubicBezTo>
                      <a:pt x="2494883" y="474225"/>
                      <a:pt x="2471245" y="450588"/>
                      <a:pt x="2471245" y="446648"/>
                    </a:cubicBezTo>
                    <a:cubicBezTo>
                      <a:pt x="2451548" y="442709"/>
                      <a:pt x="2439729" y="426950"/>
                      <a:pt x="2420031" y="423011"/>
                    </a:cubicBezTo>
                    <a:cubicBezTo>
                      <a:pt x="2420031" y="423011"/>
                      <a:pt x="2423971" y="426950"/>
                      <a:pt x="2423971" y="430890"/>
                    </a:cubicBezTo>
                    <a:cubicBezTo>
                      <a:pt x="2412152" y="430890"/>
                      <a:pt x="2388514" y="423011"/>
                      <a:pt x="2376696" y="419071"/>
                    </a:cubicBezTo>
                    <a:cubicBezTo>
                      <a:pt x="2360937" y="407253"/>
                      <a:pt x="2333361" y="399374"/>
                      <a:pt x="2313663" y="391494"/>
                    </a:cubicBezTo>
                    <a:cubicBezTo>
                      <a:pt x="2290025" y="383615"/>
                      <a:pt x="2270327" y="375736"/>
                      <a:pt x="2242750" y="375736"/>
                    </a:cubicBezTo>
                    <a:cubicBezTo>
                      <a:pt x="2226992" y="375736"/>
                      <a:pt x="2203355" y="371797"/>
                      <a:pt x="2187597" y="367857"/>
                    </a:cubicBezTo>
                    <a:cubicBezTo>
                      <a:pt x="2187597" y="371797"/>
                      <a:pt x="2187597" y="371797"/>
                      <a:pt x="2183657" y="375736"/>
                    </a:cubicBezTo>
                    <a:cubicBezTo>
                      <a:pt x="2183657" y="375736"/>
                      <a:pt x="2179718" y="375736"/>
                      <a:pt x="2179718" y="375736"/>
                    </a:cubicBezTo>
                    <a:cubicBezTo>
                      <a:pt x="2183657" y="375736"/>
                      <a:pt x="2183657" y="371797"/>
                      <a:pt x="2179718" y="371797"/>
                    </a:cubicBezTo>
                    <a:cubicBezTo>
                      <a:pt x="2179718" y="371797"/>
                      <a:pt x="2183657" y="371797"/>
                      <a:pt x="2183657" y="367857"/>
                    </a:cubicBezTo>
                    <a:cubicBezTo>
                      <a:pt x="2179718" y="363917"/>
                      <a:pt x="2171838" y="359978"/>
                      <a:pt x="2163959" y="363917"/>
                    </a:cubicBezTo>
                    <a:cubicBezTo>
                      <a:pt x="2163959" y="363917"/>
                      <a:pt x="2132442" y="356038"/>
                      <a:pt x="2124563" y="352099"/>
                    </a:cubicBezTo>
                    <a:cubicBezTo>
                      <a:pt x="2128503" y="348159"/>
                      <a:pt x="2160020" y="367857"/>
                      <a:pt x="2163959" y="348159"/>
                    </a:cubicBezTo>
                    <a:cubicBezTo>
                      <a:pt x="2148201" y="344220"/>
                      <a:pt x="2128503" y="332401"/>
                      <a:pt x="2112745" y="340280"/>
                    </a:cubicBezTo>
                    <a:cubicBezTo>
                      <a:pt x="2112745" y="340280"/>
                      <a:pt x="2116684" y="344220"/>
                      <a:pt x="2116684" y="344220"/>
                    </a:cubicBezTo>
                    <a:cubicBezTo>
                      <a:pt x="2108805" y="344220"/>
                      <a:pt x="2108805" y="348159"/>
                      <a:pt x="2104866" y="352099"/>
                    </a:cubicBezTo>
                    <a:cubicBezTo>
                      <a:pt x="2096987" y="356038"/>
                      <a:pt x="2085168" y="348159"/>
                      <a:pt x="2077289" y="348159"/>
                    </a:cubicBezTo>
                    <a:cubicBezTo>
                      <a:pt x="2069410" y="348159"/>
                      <a:pt x="2057591" y="348159"/>
                      <a:pt x="2045772" y="348159"/>
                    </a:cubicBezTo>
                    <a:cubicBezTo>
                      <a:pt x="2041833" y="340280"/>
                      <a:pt x="2018195" y="336340"/>
                      <a:pt x="2002437" y="336340"/>
                    </a:cubicBezTo>
                    <a:cubicBezTo>
                      <a:pt x="2018195" y="332401"/>
                      <a:pt x="2033953" y="344220"/>
                      <a:pt x="2053651" y="336340"/>
                    </a:cubicBezTo>
                    <a:cubicBezTo>
                      <a:pt x="2057591" y="332401"/>
                      <a:pt x="2077289" y="332401"/>
                      <a:pt x="2081228" y="328461"/>
                    </a:cubicBezTo>
                    <a:cubicBezTo>
                      <a:pt x="2085168" y="320582"/>
                      <a:pt x="2061531" y="316643"/>
                      <a:pt x="2057591" y="316643"/>
                    </a:cubicBezTo>
                    <a:cubicBezTo>
                      <a:pt x="2045772" y="316643"/>
                      <a:pt x="2033953" y="304824"/>
                      <a:pt x="2018195" y="308763"/>
                    </a:cubicBezTo>
                    <a:cubicBezTo>
                      <a:pt x="2022135" y="289066"/>
                      <a:pt x="1974860" y="304824"/>
                      <a:pt x="1986679" y="316643"/>
                    </a:cubicBezTo>
                    <a:cubicBezTo>
                      <a:pt x="1986679" y="316643"/>
                      <a:pt x="1943344" y="320582"/>
                      <a:pt x="1974860" y="316643"/>
                    </a:cubicBezTo>
                    <a:cubicBezTo>
                      <a:pt x="1978800" y="316643"/>
                      <a:pt x="1982739" y="312703"/>
                      <a:pt x="1982739" y="312703"/>
                    </a:cubicBezTo>
                    <a:cubicBezTo>
                      <a:pt x="1978800" y="312703"/>
                      <a:pt x="1974860" y="308763"/>
                      <a:pt x="1970921" y="304824"/>
                    </a:cubicBezTo>
                    <a:cubicBezTo>
                      <a:pt x="2002437" y="296945"/>
                      <a:pt x="1955162" y="277247"/>
                      <a:pt x="1935464" y="300884"/>
                    </a:cubicBezTo>
                    <a:cubicBezTo>
                      <a:pt x="1939404" y="300884"/>
                      <a:pt x="1943344" y="300884"/>
                      <a:pt x="1947283" y="300884"/>
                    </a:cubicBezTo>
                    <a:cubicBezTo>
                      <a:pt x="1943344" y="300884"/>
                      <a:pt x="1939404" y="304824"/>
                      <a:pt x="1935464" y="304824"/>
                    </a:cubicBezTo>
                    <a:cubicBezTo>
                      <a:pt x="1935464" y="308763"/>
                      <a:pt x="1935464" y="308763"/>
                      <a:pt x="1935464" y="312703"/>
                    </a:cubicBezTo>
                    <a:cubicBezTo>
                      <a:pt x="1931525" y="312703"/>
                      <a:pt x="1931525" y="312703"/>
                      <a:pt x="1927585" y="312703"/>
                    </a:cubicBezTo>
                    <a:cubicBezTo>
                      <a:pt x="1927585" y="312703"/>
                      <a:pt x="1931525" y="316643"/>
                      <a:pt x="1931525" y="316643"/>
                    </a:cubicBezTo>
                    <a:cubicBezTo>
                      <a:pt x="1923646" y="316643"/>
                      <a:pt x="1923646" y="320582"/>
                      <a:pt x="1919706" y="320582"/>
                    </a:cubicBezTo>
                    <a:cubicBezTo>
                      <a:pt x="1923646" y="312703"/>
                      <a:pt x="1919706" y="300884"/>
                      <a:pt x="1919706" y="293005"/>
                    </a:cubicBezTo>
                    <a:cubicBezTo>
                      <a:pt x="1896068" y="300884"/>
                      <a:pt x="1884250" y="328461"/>
                      <a:pt x="1864552" y="332401"/>
                    </a:cubicBezTo>
                    <a:cubicBezTo>
                      <a:pt x="1864552" y="328461"/>
                      <a:pt x="1880310" y="320582"/>
                      <a:pt x="1868492" y="316643"/>
                    </a:cubicBezTo>
                    <a:cubicBezTo>
                      <a:pt x="1876371" y="312703"/>
                      <a:pt x="1888189" y="296945"/>
                      <a:pt x="1896068" y="296945"/>
                    </a:cubicBezTo>
                    <a:cubicBezTo>
                      <a:pt x="1896068" y="293005"/>
                      <a:pt x="1896068" y="293005"/>
                      <a:pt x="1892129" y="293005"/>
                    </a:cubicBezTo>
                    <a:cubicBezTo>
                      <a:pt x="1892129" y="293005"/>
                      <a:pt x="1896068" y="289066"/>
                      <a:pt x="1896068" y="289066"/>
                    </a:cubicBezTo>
                    <a:cubicBezTo>
                      <a:pt x="1888189" y="285126"/>
                      <a:pt x="1860613" y="281187"/>
                      <a:pt x="1872431" y="296945"/>
                    </a:cubicBezTo>
                    <a:cubicBezTo>
                      <a:pt x="1872431" y="296945"/>
                      <a:pt x="1868492" y="296945"/>
                      <a:pt x="1864552" y="296945"/>
                    </a:cubicBezTo>
                    <a:cubicBezTo>
                      <a:pt x="1864552" y="296945"/>
                      <a:pt x="1868492" y="300884"/>
                      <a:pt x="1868492" y="300884"/>
                    </a:cubicBezTo>
                    <a:cubicBezTo>
                      <a:pt x="1860613" y="296945"/>
                      <a:pt x="1836975" y="300884"/>
                      <a:pt x="1840915" y="300884"/>
                    </a:cubicBezTo>
                    <a:cubicBezTo>
                      <a:pt x="1836975" y="300884"/>
                      <a:pt x="1829096" y="300884"/>
                      <a:pt x="1825157" y="304824"/>
                    </a:cubicBezTo>
                    <a:cubicBezTo>
                      <a:pt x="1829096" y="304824"/>
                      <a:pt x="1833036" y="308763"/>
                      <a:pt x="1836975" y="308763"/>
                    </a:cubicBezTo>
                    <a:cubicBezTo>
                      <a:pt x="1825157" y="312703"/>
                      <a:pt x="1829096" y="316643"/>
                      <a:pt x="1821217" y="316643"/>
                    </a:cubicBezTo>
                    <a:cubicBezTo>
                      <a:pt x="1833036" y="300884"/>
                      <a:pt x="1781821" y="320582"/>
                      <a:pt x="1777881" y="320582"/>
                    </a:cubicBezTo>
                    <a:cubicBezTo>
                      <a:pt x="1785761" y="320582"/>
                      <a:pt x="1789700" y="324522"/>
                      <a:pt x="1789700" y="328461"/>
                    </a:cubicBezTo>
                    <a:cubicBezTo>
                      <a:pt x="1789700" y="328461"/>
                      <a:pt x="1793640" y="328461"/>
                      <a:pt x="1793640" y="328461"/>
                    </a:cubicBezTo>
                    <a:cubicBezTo>
                      <a:pt x="1793640" y="332401"/>
                      <a:pt x="1793640" y="332401"/>
                      <a:pt x="1797579" y="332401"/>
                    </a:cubicBezTo>
                    <a:cubicBezTo>
                      <a:pt x="1797579" y="332401"/>
                      <a:pt x="1793640" y="336340"/>
                      <a:pt x="1793640" y="336340"/>
                    </a:cubicBezTo>
                    <a:cubicBezTo>
                      <a:pt x="1797579" y="340280"/>
                      <a:pt x="1797579" y="340280"/>
                      <a:pt x="1801519" y="340280"/>
                    </a:cubicBezTo>
                    <a:cubicBezTo>
                      <a:pt x="1793640" y="340280"/>
                      <a:pt x="1789700" y="340280"/>
                      <a:pt x="1789700" y="332401"/>
                    </a:cubicBezTo>
                    <a:cubicBezTo>
                      <a:pt x="1789700" y="332401"/>
                      <a:pt x="1785761" y="336340"/>
                      <a:pt x="1785761" y="336340"/>
                    </a:cubicBezTo>
                    <a:cubicBezTo>
                      <a:pt x="1785761" y="332401"/>
                      <a:pt x="1785761" y="332401"/>
                      <a:pt x="1789700" y="332401"/>
                    </a:cubicBezTo>
                    <a:cubicBezTo>
                      <a:pt x="1785761" y="324522"/>
                      <a:pt x="1773942" y="320582"/>
                      <a:pt x="1766063" y="324522"/>
                    </a:cubicBezTo>
                    <a:cubicBezTo>
                      <a:pt x="1766063" y="324522"/>
                      <a:pt x="1766063" y="328461"/>
                      <a:pt x="1770002" y="328461"/>
                    </a:cubicBezTo>
                    <a:cubicBezTo>
                      <a:pt x="1770002" y="328461"/>
                      <a:pt x="1766063" y="328461"/>
                      <a:pt x="1766063" y="328461"/>
                    </a:cubicBezTo>
                    <a:cubicBezTo>
                      <a:pt x="1766063" y="328461"/>
                      <a:pt x="1766063" y="324522"/>
                      <a:pt x="1766063" y="324522"/>
                    </a:cubicBezTo>
                    <a:cubicBezTo>
                      <a:pt x="1758184" y="328461"/>
                      <a:pt x="1742426" y="332401"/>
                      <a:pt x="1734547" y="324522"/>
                    </a:cubicBezTo>
                    <a:cubicBezTo>
                      <a:pt x="1730607" y="328461"/>
                      <a:pt x="1730607" y="328461"/>
                      <a:pt x="1722728" y="328461"/>
                    </a:cubicBezTo>
                    <a:cubicBezTo>
                      <a:pt x="1730607" y="336340"/>
                      <a:pt x="1738486" y="336340"/>
                      <a:pt x="1746365" y="344220"/>
                    </a:cubicBezTo>
                    <a:cubicBezTo>
                      <a:pt x="1746365" y="340280"/>
                      <a:pt x="1746365" y="340280"/>
                      <a:pt x="1742426" y="340280"/>
                    </a:cubicBezTo>
                    <a:cubicBezTo>
                      <a:pt x="1750305" y="340280"/>
                      <a:pt x="1754244" y="340280"/>
                      <a:pt x="1754244" y="348159"/>
                    </a:cubicBezTo>
                    <a:cubicBezTo>
                      <a:pt x="1750305" y="348159"/>
                      <a:pt x="1730607" y="336340"/>
                      <a:pt x="1726668" y="344220"/>
                    </a:cubicBezTo>
                    <a:cubicBezTo>
                      <a:pt x="1726668" y="344220"/>
                      <a:pt x="1722728" y="352099"/>
                      <a:pt x="1718788" y="348159"/>
                    </a:cubicBezTo>
                    <a:cubicBezTo>
                      <a:pt x="1722728" y="344220"/>
                      <a:pt x="1722728" y="344220"/>
                      <a:pt x="1726668" y="340280"/>
                    </a:cubicBezTo>
                    <a:cubicBezTo>
                      <a:pt x="1718788" y="340280"/>
                      <a:pt x="1714849" y="340280"/>
                      <a:pt x="1706970" y="344220"/>
                    </a:cubicBezTo>
                    <a:cubicBezTo>
                      <a:pt x="1706970" y="344220"/>
                      <a:pt x="1710909" y="348159"/>
                      <a:pt x="1710909" y="348159"/>
                    </a:cubicBezTo>
                    <a:cubicBezTo>
                      <a:pt x="1710909" y="348159"/>
                      <a:pt x="1710909" y="348159"/>
                      <a:pt x="1710909" y="348159"/>
                    </a:cubicBezTo>
                    <a:cubicBezTo>
                      <a:pt x="1699090" y="348159"/>
                      <a:pt x="1699090" y="356038"/>
                      <a:pt x="1703030" y="363917"/>
                    </a:cubicBezTo>
                    <a:cubicBezTo>
                      <a:pt x="1695151" y="359978"/>
                      <a:pt x="1691211" y="371797"/>
                      <a:pt x="1687272" y="375736"/>
                    </a:cubicBezTo>
                    <a:cubicBezTo>
                      <a:pt x="1695151" y="363917"/>
                      <a:pt x="1703030" y="356038"/>
                      <a:pt x="1691211" y="344220"/>
                    </a:cubicBezTo>
                    <a:cubicBezTo>
                      <a:pt x="1683332" y="352099"/>
                      <a:pt x="1679392" y="359978"/>
                      <a:pt x="1671513" y="367857"/>
                    </a:cubicBezTo>
                    <a:cubicBezTo>
                      <a:pt x="1675453" y="352099"/>
                      <a:pt x="1671513" y="348159"/>
                      <a:pt x="1687272" y="340280"/>
                    </a:cubicBezTo>
                    <a:cubicBezTo>
                      <a:pt x="1679392" y="336340"/>
                      <a:pt x="1671513" y="332401"/>
                      <a:pt x="1663634" y="332401"/>
                    </a:cubicBezTo>
                    <a:cubicBezTo>
                      <a:pt x="1663634" y="336340"/>
                      <a:pt x="1671513" y="344220"/>
                      <a:pt x="1675453" y="344220"/>
                    </a:cubicBezTo>
                    <a:cubicBezTo>
                      <a:pt x="1667574" y="344220"/>
                      <a:pt x="1659694" y="340280"/>
                      <a:pt x="1651815" y="340280"/>
                    </a:cubicBezTo>
                    <a:cubicBezTo>
                      <a:pt x="1651815" y="340280"/>
                      <a:pt x="1636057" y="324522"/>
                      <a:pt x="1647876" y="340280"/>
                    </a:cubicBezTo>
                    <a:cubicBezTo>
                      <a:pt x="1639997" y="340280"/>
                      <a:pt x="1636057" y="340280"/>
                      <a:pt x="1628178" y="340280"/>
                    </a:cubicBezTo>
                    <a:cubicBezTo>
                      <a:pt x="1628178" y="344220"/>
                      <a:pt x="1628178" y="344220"/>
                      <a:pt x="1628178" y="348159"/>
                    </a:cubicBezTo>
                    <a:cubicBezTo>
                      <a:pt x="1628178" y="348159"/>
                      <a:pt x="1632118" y="344220"/>
                      <a:pt x="1632118" y="344220"/>
                    </a:cubicBezTo>
                    <a:cubicBezTo>
                      <a:pt x="1632118" y="352099"/>
                      <a:pt x="1628178" y="348159"/>
                      <a:pt x="1624239" y="352099"/>
                    </a:cubicBezTo>
                    <a:cubicBezTo>
                      <a:pt x="1624239" y="356038"/>
                      <a:pt x="1616360" y="363917"/>
                      <a:pt x="1608481" y="367857"/>
                    </a:cubicBezTo>
                    <a:cubicBezTo>
                      <a:pt x="1620299" y="367857"/>
                      <a:pt x="1620299" y="371797"/>
                      <a:pt x="1628178" y="375736"/>
                    </a:cubicBezTo>
                    <a:cubicBezTo>
                      <a:pt x="1628178" y="375736"/>
                      <a:pt x="1584843" y="363917"/>
                      <a:pt x="1588783" y="367857"/>
                    </a:cubicBezTo>
                    <a:cubicBezTo>
                      <a:pt x="1584843" y="367857"/>
                      <a:pt x="1576964" y="367857"/>
                      <a:pt x="1573024" y="367857"/>
                    </a:cubicBezTo>
                    <a:cubicBezTo>
                      <a:pt x="1573024" y="367857"/>
                      <a:pt x="1576964" y="371797"/>
                      <a:pt x="1576964" y="371797"/>
                    </a:cubicBezTo>
                    <a:cubicBezTo>
                      <a:pt x="1573024" y="371797"/>
                      <a:pt x="1569085" y="371797"/>
                      <a:pt x="1561205" y="371797"/>
                    </a:cubicBezTo>
                    <a:cubicBezTo>
                      <a:pt x="1561205" y="371797"/>
                      <a:pt x="1561205" y="371797"/>
                      <a:pt x="1561205" y="375736"/>
                    </a:cubicBezTo>
                    <a:cubicBezTo>
                      <a:pt x="1569085" y="375736"/>
                      <a:pt x="1561205" y="379676"/>
                      <a:pt x="1565145" y="383615"/>
                    </a:cubicBezTo>
                    <a:cubicBezTo>
                      <a:pt x="1561205" y="383615"/>
                      <a:pt x="1557266" y="387555"/>
                      <a:pt x="1557266" y="387555"/>
                    </a:cubicBezTo>
                    <a:cubicBezTo>
                      <a:pt x="1569085" y="395434"/>
                      <a:pt x="1580903" y="387555"/>
                      <a:pt x="1596662" y="387555"/>
                    </a:cubicBezTo>
                    <a:cubicBezTo>
                      <a:pt x="1584843" y="391494"/>
                      <a:pt x="1588783" y="395434"/>
                      <a:pt x="1588783" y="403313"/>
                    </a:cubicBezTo>
                    <a:cubicBezTo>
                      <a:pt x="1584843" y="403313"/>
                      <a:pt x="1576964" y="391494"/>
                      <a:pt x="1573024" y="399374"/>
                    </a:cubicBezTo>
                    <a:cubicBezTo>
                      <a:pt x="1573024" y="399374"/>
                      <a:pt x="1580903" y="407253"/>
                      <a:pt x="1580903" y="407253"/>
                    </a:cubicBezTo>
                    <a:cubicBezTo>
                      <a:pt x="1573024" y="407253"/>
                      <a:pt x="1573024" y="399374"/>
                      <a:pt x="1565145" y="403313"/>
                    </a:cubicBezTo>
                    <a:cubicBezTo>
                      <a:pt x="1561205" y="403313"/>
                      <a:pt x="1549387" y="419071"/>
                      <a:pt x="1549387" y="419071"/>
                    </a:cubicBezTo>
                    <a:cubicBezTo>
                      <a:pt x="1557266" y="419071"/>
                      <a:pt x="1561205" y="407253"/>
                      <a:pt x="1553326" y="403313"/>
                    </a:cubicBezTo>
                    <a:cubicBezTo>
                      <a:pt x="1557266" y="403313"/>
                      <a:pt x="1557266" y="399374"/>
                      <a:pt x="1561205" y="399374"/>
                    </a:cubicBezTo>
                    <a:cubicBezTo>
                      <a:pt x="1549387" y="395434"/>
                      <a:pt x="1545447" y="403313"/>
                      <a:pt x="1533628" y="411192"/>
                    </a:cubicBezTo>
                    <a:cubicBezTo>
                      <a:pt x="1533628" y="407253"/>
                      <a:pt x="1537568" y="403313"/>
                      <a:pt x="1533628" y="407253"/>
                    </a:cubicBezTo>
                    <a:cubicBezTo>
                      <a:pt x="1533628" y="403313"/>
                      <a:pt x="1533628" y="399374"/>
                      <a:pt x="1529689" y="399374"/>
                    </a:cubicBezTo>
                    <a:cubicBezTo>
                      <a:pt x="1533628" y="395434"/>
                      <a:pt x="1537568" y="391494"/>
                      <a:pt x="1541507" y="387555"/>
                    </a:cubicBezTo>
                    <a:cubicBezTo>
                      <a:pt x="1533628" y="375736"/>
                      <a:pt x="1517870" y="395434"/>
                      <a:pt x="1513931" y="403313"/>
                    </a:cubicBezTo>
                    <a:cubicBezTo>
                      <a:pt x="1517870" y="403313"/>
                      <a:pt x="1517870" y="403313"/>
                      <a:pt x="1521810" y="403313"/>
                    </a:cubicBezTo>
                    <a:cubicBezTo>
                      <a:pt x="1513931" y="419071"/>
                      <a:pt x="1513931" y="399374"/>
                      <a:pt x="1502112" y="395434"/>
                    </a:cubicBezTo>
                    <a:cubicBezTo>
                      <a:pt x="1502112" y="399374"/>
                      <a:pt x="1502112" y="403313"/>
                      <a:pt x="1502112" y="407253"/>
                    </a:cubicBezTo>
                    <a:cubicBezTo>
                      <a:pt x="1494233" y="403313"/>
                      <a:pt x="1494233" y="411192"/>
                      <a:pt x="1478475" y="415132"/>
                    </a:cubicBezTo>
                    <a:cubicBezTo>
                      <a:pt x="1482414" y="419071"/>
                      <a:pt x="1486354" y="419071"/>
                      <a:pt x="1490294" y="419071"/>
                    </a:cubicBezTo>
                    <a:cubicBezTo>
                      <a:pt x="1486354" y="419071"/>
                      <a:pt x="1486354" y="419071"/>
                      <a:pt x="1486354" y="423011"/>
                    </a:cubicBezTo>
                    <a:cubicBezTo>
                      <a:pt x="1490294" y="423011"/>
                      <a:pt x="1490294" y="426950"/>
                      <a:pt x="1494233" y="426950"/>
                    </a:cubicBezTo>
                    <a:cubicBezTo>
                      <a:pt x="1490294" y="426950"/>
                      <a:pt x="1482414" y="434830"/>
                      <a:pt x="1478475" y="438769"/>
                    </a:cubicBezTo>
                    <a:cubicBezTo>
                      <a:pt x="1482414" y="430890"/>
                      <a:pt x="1470596" y="434830"/>
                      <a:pt x="1470596" y="434830"/>
                    </a:cubicBezTo>
                    <a:cubicBezTo>
                      <a:pt x="1470596" y="434830"/>
                      <a:pt x="1474535" y="438769"/>
                      <a:pt x="1474535" y="438769"/>
                    </a:cubicBezTo>
                    <a:cubicBezTo>
                      <a:pt x="1466656" y="434830"/>
                      <a:pt x="1462716" y="434830"/>
                      <a:pt x="1450898" y="434830"/>
                    </a:cubicBezTo>
                    <a:cubicBezTo>
                      <a:pt x="1450898" y="434830"/>
                      <a:pt x="1454837" y="438769"/>
                      <a:pt x="1454837" y="438769"/>
                    </a:cubicBezTo>
                    <a:cubicBezTo>
                      <a:pt x="1450898" y="438769"/>
                      <a:pt x="1450898" y="438769"/>
                      <a:pt x="1446958" y="438769"/>
                    </a:cubicBezTo>
                    <a:cubicBezTo>
                      <a:pt x="1450898" y="442709"/>
                      <a:pt x="1450898" y="442709"/>
                      <a:pt x="1450898" y="446648"/>
                    </a:cubicBezTo>
                    <a:cubicBezTo>
                      <a:pt x="1446958" y="446648"/>
                      <a:pt x="1431200" y="450588"/>
                      <a:pt x="1427260" y="458467"/>
                    </a:cubicBezTo>
                    <a:cubicBezTo>
                      <a:pt x="1435139" y="458467"/>
                      <a:pt x="1470596" y="446648"/>
                      <a:pt x="1474535" y="442709"/>
                    </a:cubicBezTo>
                    <a:cubicBezTo>
                      <a:pt x="1494233" y="438769"/>
                      <a:pt x="1498173" y="450588"/>
                      <a:pt x="1509991" y="430890"/>
                    </a:cubicBezTo>
                    <a:cubicBezTo>
                      <a:pt x="1506052" y="430890"/>
                      <a:pt x="1502112" y="434830"/>
                      <a:pt x="1498173" y="430890"/>
                    </a:cubicBezTo>
                    <a:cubicBezTo>
                      <a:pt x="1509991" y="430890"/>
                      <a:pt x="1517870" y="423011"/>
                      <a:pt x="1506052" y="442709"/>
                    </a:cubicBezTo>
                    <a:cubicBezTo>
                      <a:pt x="1509991" y="438769"/>
                      <a:pt x="1509991" y="438769"/>
                      <a:pt x="1517870" y="434830"/>
                    </a:cubicBezTo>
                    <a:cubicBezTo>
                      <a:pt x="1517870" y="434830"/>
                      <a:pt x="1517870" y="438769"/>
                      <a:pt x="1513931" y="438769"/>
                    </a:cubicBezTo>
                    <a:cubicBezTo>
                      <a:pt x="1529689" y="446648"/>
                      <a:pt x="1533628" y="430890"/>
                      <a:pt x="1545447" y="426950"/>
                    </a:cubicBezTo>
                    <a:cubicBezTo>
                      <a:pt x="1541507" y="430890"/>
                      <a:pt x="1545447" y="434830"/>
                      <a:pt x="1549387" y="434830"/>
                    </a:cubicBezTo>
                    <a:cubicBezTo>
                      <a:pt x="1545447" y="430890"/>
                      <a:pt x="1545447" y="434830"/>
                      <a:pt x="1549387" y="438769"/>
                    </a:cubicBezTo>
                    <a:cubicBezTo>
                      <a:pt x="1541507" y="438769"/>
                      <a:pt x="1549387" y="442709"/>
                      <a:pt x="1553326" y="442709"/>
                    </a:cubicBezTo>
                    <a:cubicBezTo>
                      <a:pt x="1541507" y="446648"/>
                      <a:pt x="1525749" y="434830"/>
                      <a:pt x="1513931" y="450588"/>
                    </a:cubicBezTo>
                    <a:cubicBezTo>
                      <a:pt x="1513931" y="450588"/>
                      <a:pt x="1517870" y="450588"/>
                      <a:pt x="1517870" y="450588"/>
                    </a:cubicBezTo>
                    <a:cubicBezTo>
                      <a:pt x="1517870" y="450588"/>
                      <a:pt x="1521810" y="450588"/>
                      <a:pt x="1525749" y="454527"/>
                    </a:cubicBezTo>
                    <a:cubicBezTo>
                      <a:pt x="1517870" y="454527"/>
                      <a:pt x="1506052" y="450588"/>
                      <a:pt x="1502112" y="458467"/>
                    </a:cubicBezTo>
                    <a:cubicBezTo>
                      <a:pt x="1498173" y="458467"/>
                      <a:pt x="1498173" y="458467"/>
                      <a:pt x="1494233" y="458467"/>
                    </a:cubicBezTo>
                    <a:cubicBezTo>
                      <a:pt x="1498173" y="458467"/>
                      <a:pt x="1498173" y="462407"/>
                      <a:pt x="1502112" y="462407"/>
                    </a:cubicBezTo>
                    <a:cubicBezTo>
                      <a:pt x="1494233" y="466346"/>
                      <a:pt x="1498173" y="466346"/>
                      <a:pt x="1494233" y="470286"/>
                    </a:cubicBezTo>
                    <a:cubicBezTo>
                      <a:pt x="1498173" y="470286"/>
                      <a:pt x="1502112" y="470286"/>
                      <a:pt x="1509991" y="466346"/>
                    </a:cubicBezTo>
                    <a:cubicBezTo>
                      <a:pt x="1509991" y="466346"/>
                      <a:pt x="1509991" y="470286"/>
                      <a:pt x="1509991" y="470286"/>
                    </a:cubicBezTo>
                    <a:cubicBezTo>
                      <a:pt x="1502112" y="470286"/>
                      <a:pt x="1494233" y="470286"/>
                      <a:pt x="1486354" y="474225"/>
                    </a:cubicBezTo>
                    <a:cubicBezTo>
                      <a:pt x="1486354" y="474225"/>
                      <a:pt x="1486354" y="474225"/>
                      <a:pt x="1490294" y="474225"/>
                    </a:cubicBezTo>
                    <a:cubicBezTo>
                      <a:pt x="1486354" y="474225"/>
                      <a:pt x="1482414" y="478165"/>
                      <a:pt x="1478475" y="482104"/>
                    </a:cubicBezTo>
                    <a:cubicBezTo>
                      <a:pt x="1482414" y="482104"/>
                      <a:pt x="1486354" y="486044"/>
                      <a:pt x="1490294" y="486044"/>
                    </a:cubicBezTo>
                    <a:cubicBezTo>
                      <a:pt x="1482414" y="486044"/>
                      <a:pt x="1482414" y="493923"/>
                      <a:pt x="1478475" y="493923"/>
                    </a:cubicBezTo>
                    <a:cubicBezTo>
                      <a:pt x="1478475" y="493923"/>
                      <a:pt x="1478475" y="493923"/>
                      <a:pt x="1474535" y="493923"/>
                    </a:cubicBezTo>
                    <a:cubicBezTo>
                      <a:pt x="1478475" y="493923"/>
                      <a:pt x="1478475" y="489984"/>
                      <a:pt x="1478475" y="486044"/>
                    </a:cubicBezTo>
                    <a:cubicBezTo>
                      <a:pt x="1474535" y="486044"/>
                      <a:pt x="1474535" y="486044"/>
                      <a:pt x="1470596" y="486044"/>
                    </a:cubicBezTo>
                    <a:cubicBezTo>
                      <a:pt x="1470596" y="489984"/>
                      <a:pt x="1474535" y="489984"/>
                      <a:pt x="1474535" y="493923"/>
                    </a:cubicBezTo>
                    <a:cubicBezTo>
                      <a:pt x="1474535" y="493923"/>
                      <a:pt x="1474535" y="493923"/>
                      <a:pt x="1474535" y="493923"/>
                    </a:cubicBezTo>
                    <a:cubicBezTo>
                      <a:pt x="1466656" y="493923"/>
                      <a:pt x="1454837" y="493923"/>
                      <a:pt x="1446958" y="501802"/>
                    </a:cubicBezTo>
                    <a:cubicBezTo>
                      <a:pt x="1446958" y="501802"/>
                      <a:pt x="1450898" y="501802"/>
                      <a:pt x="1450898" y="501802"/>
                    </a:cubicBezTo>
                    <a:cubicBezTo>
                      <a:pt x="1443018" y="501802"/>
                      <a:pt x="1435139" y="505742"/>
                      <a:pt x="1450898" y="505742"/>
                    </a:cubicBezTo>
                    <a:cubicBezTo>
                      <a:pt x="1446958" y="509681"/>
                      <a:pt x="1443018" y="509681"/>
                      <a:pt x="1435139" y="513621"/>
                    </a:cubicBezTo>
                    <a:cubicBezTo>
                      <a:pt x="1439079" y="521500"/>
                      <a:pt x="1443018" y="521500"/>
                      <a:pt x="1450898" y="517561"/>
                    </a:cubicBezTo>
                    <a:cubicBezTo>
                      <a:pt x="1443018" y="521500"/>
                      <a:pt x="1435139" y="517561"/>
                      <a:pt x="1427260" y="521500"/>
                    </a:cubicBezTo>
                    <a:cubicBezTo>
                      <a:pt x="1431200" y="529379"/>
                      <a:pt x="1427260" y="525440"/>
                      <a:pt x="1427260" y="529379"/>
                    </a:cubicBezTo>
                    <a:cubicBezTo>
                      <a:pt x="1427260" y="529379"/>
                      <a:pt x="1431200" y="529379"/>
                      <a:pt x="1431200" y="529379"/>
                    </a:cubicBezTo>
                    <a:cubicBezTo>
                      <a:pt x="1427260" y="529379"/>
                      <a:pt x="1423320" y="533319"/>
                      <a:pt x="1423320" y="533319"/>
                    </a:cubicBezTo>
                    <a:cubicBezTo>
                      <a:pt x="1427260" y="533319"/>
                      <a:pt x="1427260" y="533319"/>
                      <a:pt x="1431200" y="529379"/>
                    </a:cubicBezTo>
                    <a:cubicBezTo>
                      <a:pt x="1423320" y="541198"/>
                      <a:pt x="1411502" y="537258"/>
                      <a:pt x="1403623" y="549077"/>
                    </a:cubicBezTo>
                    <a:cubicBezTo>
                      <a:pt x="1407562" y="549077"/>
                      <a:pt x="1415441" y="545137"/>
                      <a:pt x="1419381" y="545137"/>
                    </a:cubicBezTo>
                    <a:cubicBezTo>
                      <a:pt x="1415441" y="549077"/>
                      <a:pt x="1391804" y="572714"/>
                      <a:pt x="1399683" y="580594"/>
                    </a:cubicBezTo>
                    <a:cubicBezTo>
                      <a:pt x="1391804" y="584533"/>
                      <a:pt x="1379986" y="580594"/>
                      <a:pt x="1372107" y="588473"/>
                    </a:cubicBezTo>
                    <a:cubicBezTo>
                      <a:pt x="1376046" y="588473"/>
                      <a:pt x="1376046" y="588473"/>
                      <a:pt x="1383925" y="584533"/>
                    </a:cubicBezTo>
                    <a:cubicBezTo>
                      <a:pt x="1383925" y="584533"/>
                      <a:pt x="1383925" y="584533"/>
                      <a:pt x="1383925" y="584533"/>
                    </a:cubicBezTo>
                    <a:cubicBezTo>
                      <a:pt x="1372107" y="588473"/>
                      <a:pt x="1356348" y="584533"/>
                      <a:pt x="1344529" y="592412"/>
                    </a:cubicBezTo>
                    <a:cubicBezTo>
                      <a:pt x="1344529" y="592412"/>
                      <a:pt x="1344529" y="592412"/>
                      <a:pt x="1344529" y="596352"/>
                    </a:cubicBezTo>
                    <a:cubicBezTo>
                      <a:pt x="1348469" y="596352"/>
                      <a:pt x="1352409" y="596352"/>
                      <a:pt x="1360288" y="596352"/>
                    </a:cubicBezTo>
                    <a:cubicBezTo>
                      <a:pt x="1360288" y="596352"/>
                      <a:pt x="1360288" y="596352"/>
                      <a:pt x="1356348" y="596352"/>
                    </a:cubicBezTo>
                    <a:cubicBezTo>
                      <a:pt x="1356348" y="596352"/>
                      <a:pt x="1360288" y="596352"/>
                      <a:pt x="1364227" y="596352"/>
                    </a:cubicBezTo>
                    <a:cubicBezTo>
                      <a:pt x="1360288" y="596352"/>
                      <a:pt x="1364227" y="596352"/>
                      <a:pt x="1364227" y="600291"/>
                    </a:cubicBezTo>
                    <a:cubicBezTo>
                      <a:pt x="1368167" y="600291"/>
                      <a:pt x="1368167" y="600291"/>
                      <a:pt x="1372107" y="600291"/>
                    </a:cubicBezTo>
                    <a:cubicBezTo>
                      <a:pt x="1368167" y="604231"/>
                      <a:pt x="1368167" y="604231"/>
                      <a:pt x="1356348" y="600291"/>
                    </a:cubicBezTo>
                    <a:cubicBezTo>
                      <a:pt x="1360288" y="600291"/>
                      <a:pt x="1364227" y="604231"/>
                      <a:pt x="1364227" y="608171"/>
                    </a:cubicBezTo>
                    <a:cubicBezTo>
                      <a:pt x="1360288" y="604231"/>
                      <a:pt x="1360288" y="604231"/>
                      <a:pt x="1356348" y="604231"/>
                    </a:cubicBezTo>
                    <a:cubicBezTo>
                      <a:pt x="1356348" y="604231"/>
                      <a:pt x="1356348" y="612110"/>
                      <a:pt x="1356348" y="608171"/>
                    </a:cubicBezTo>
                    <a:cubicBezTo>
                      <a:pt x="1352409" y="604231"/>
                      <a:pt x="1352409" y="604231"/>
                      <a:pt x="1348469" y="604231"/>
                    </a:cubicBezTo>
                    <a:cubicBezTo>
                      <a:pt x="1348469" y="616050"/>
                      <a:pt x="1309073" y="639687"/>
                      <a:pt x="1297254" y="647566"/>
                    </a:cubicBezTo>
                    <a:cubicBezTo>
                      <a:pt x="1297254" y="651506"/>
                      <a:pt x="1297254" y="651506"/>
                      <a:pt x="1301194" y="651506"/>
                    </a:cubicBezTo>
                    <a:cubicBezTo>
                      <a:pt x="1297254" y="655445"/>
                      <a:pt x="1297254" y="651506"/>
                      <a:pt x="1297254" y="655445"/>
                    </a:cubicBezTo>
                    <a:cubicBezTo>
                      <a:pt x="1301194" y="651506"/>
                      <a:pt x="1305133" y="655445"/>
                      <a:pt x="1309073" y="655445"/>
                    </a:cubicBezTo>
                    <a:cubicBezTo>
                      <a:pt x="1301194" y="651506"/>
                      <a:pt x="1277557" y="663324"/>
                      <a:pt x="1281496" y="663324"/>
                    </a:cubicBezTo>
                    <a:cubicBezTo>
                      <a:pt x="1277557" y="663324"/>
                      <a:pt x="1269678" y="663324"/>
                      <a:pt x="1265738" y="663324"/>
                    </a:cubicBezTo>
                    <a:cubicBezTo>
                      <a:pt x="1281496" y="659385"/>
                      <a:pt x="1277557" y="647566"/>
                      <a:pt x="1261799" y="651506"/>
                    </a:cubicBezTo>
                    <a:cubicBezTo>
                      <a:pt x="1261799" y="651506"/>
                      <a:pt x="1265738" y="647566"/>
                      <a:pt x="1265738" y="647566"/>
                    </a:cubicBezTo>
                    <a:cubicBezTo>
                      <a:pt x="1257859" y="643627"/>
                      <a:pt x="1253920" y="647566"/>
                      <a:pt x="1246040" y="647566"/>
                    </a:cubicBezTo>
                    <a:cubicBezTo>
                      <a:pt x="1246040" y="647566"/>
                      <a:pt x="1246040" y="647566"/>
                      <a:pt x="1246040" y="651506"/>
                    </a:cubicBezTo>
                    <a:cubicBezTo>
                      <a:pt x="1249980" y="651506"/>
                      <a:pt x="1253920" y="651506"/>
                      <a:pt x="1257859" y="651506"/>
                    </a:cubicBezTo>
                    <a:cubicBezTo>
                      <a:pt x="1253920" y="651506"/>
                      <a:pt x="1246040" y="659385"/>
                      <a:pt x="1242101" y="659385"/>
                    </a:cubicBezTo>
                    <a:cubicBezTo>
                      <a:pt x="1246040" y="663324"/>
                      <a:pt x="1249980" y="667264"/>
                      <a:pt x="1253920" y="667264"/>
                    </a:cubicBezTo>
                    <a:cubicBezTo>
                      <a:pt x="1253920" y="667264"/>
                      <a:pt x="1253920" y="667264"/>
                      <a:pt x="1249980" y="671204"/>
                    </a:cubicBezTo>
                    <a:cubicBezTo>
                      <a:pt x="1246040" y="663324"/>
                      <a:pt x="1242101" y="671204"/>
                      <a:pt x="1238161" y="675143"/>
                    </a:cubicBezTo>
                    <a:cubicBezTo>
                      <a:pt x="1238161" y="675143"/>
                      <a:pt x="1238161" y="675143"/>
                      <a:pt x="1242101" y="675143"/>
                    </a:cubicBezTo>
                    <a:cubicBezTo>
                      <a:pt x="1234222" y="675143"/>
                      <a:pt x="1234222" y="667264"/>
                      <a:pt x="1226342" y="675143"/>
                    </a:cubicBezTo>
                    <a:cubicBezTo>
                      <a:pt x="1226342" y="675143"/>
                      <a:pt x="1230282" y="675143"/>
                      <a:pt x="1230282" y="675143"/>
                    </a:cubicBezTo>
                    <a:cubicBezTo>
                      <a:pt x="1226342" y="675143"/>
                      <a:pt x="1226342" y="679083"/>
                      <a:pt x="1230282" y="683022"/>
                    </a:cubicBezTo>
                    <a:cubicBezTo>
                      <a:pt x="1226342" y="683022"/>
                      <a:pt x="1222403" y="683022"/>
                      <a:pt x="1222403" y="683022"/>
                    </a:cubicBezTo>
                    <a:cubicBezTo>
                      <a:pt x="1222403" y="683022"/>
                      <a:pt x="1222403" y="683022"/>
                      <a:pt x="1222403" y="683022"/>
                    </a:cubicBezTo>
                    <a:cubicBezTo>
                      <a:pt x="1222403" y="683022"/>
                      <a:pt x="1222403" y="679083"/>
                      <a:pt x="1226342" y="675143"/>
                    </a:cubicBezTo>
                    <a:cubicBezTo>
                      <a:pt x="1226342" y="679083"/>
                      <a:pt x="1222403" y="679083"/>
                      <a:pt x="1222403" y="683022"/>
                    </a:cubicBezTo>
                    <a:cubicBezTo>
                      <a:pt x="1218463" y="679083"/>
                      <a:pt x="1218463" y="679083"/>
                      <a:pt x="1214524" y="675143"/>
                    </a:cubicBezTo>
                    <a:cubicBezTo>
                      <a:pt x="1214524" y="675143"/>
                      <a:pt x="1214524" y="683022"/>
                      <a:pt x="1214524" y="683022"/>
                    </a:cubicBezTo>
                    <a:cubicBezTo>
                      <a:pt x="1214524" y="683022"/>
                      <a:pt x="1210584" y="679083"/>
                      <a:pt x="1210584" y="679083"/>
                    </a:cubicBezTo>
                    <a:cubicBezTo>
                      <a:pt x="1210584" y="683022"/>
                      <a:pt x="1206644" y="683022"/>
                      <a:pt x="1210584" y="686962"/>
                    </a:cubicBezTo>
                    <a:cubicBezTo>
                      <a:pt x="1202705" y="686962"/>
                      <a:pt x="1198765" y="679083"/>
                      <a:pt x="1190886" y="686962"/>
                    </a:cubicBezTo>
                    <a:cubicBezTo>
                      <a:pt x="1190886" y="686962"/>
                      <a:pt x="1194826" y="690901"/>
                      <a:pt x="1194826" y="690901"/>
                    </a:cubicBezTo>
                    <a:cubicBezTo>
                      <a:pt x="1194826" y="690901"/>
                      <a:pt x="1190886" y="690901"/>
                      <a:pt x="1190886" y="690901"/>
                    </a:cubicBezTo>
                    <a:cubicBezTo>
                      <a:pt x="1194826" y="694841"/>
                      <a:pt x="1206644" y="694841"/>
                      <a:pt x="1214524" y="698781"/>
                    </a:cubicBezTo>
                    <a:cubicBezTo>
                      <a:pt x="1206644" y="706660"/>
                      <a:pt x="1194826" y="698781"/>
                      <a:pt x="1183007" y="694841"/>
                    </a:cubicBezTo>
                    <a:cubicBezTo>
                      <a:pt x="1183007" y="698781"/>
                      <a:pt x="1179067" y="694841"/>
                      <a:pt x="1186947" y="698781"/>
                    </a:cubicBezTo>
                    <a:cubicBezTo>
                      <a:pt x="1179067" y="698781"/>
                      <a:pt x="1171188" y="698781"/>
                      <a:pt x="1163309" y="702720"/>
                    </a:cubicBezTo>
                    <a:cubicBezTo>
                      <a:pt x="1167249" y="706660"/>
                      <a:pt x="1163309" y="706660"/>
                      <a:pt x="1171188" y="706660"/>
                    </a:cubicBezTo>
                    <a:cubicBezTo>
                      <a:pt x="1163309" y="706660"/>
                      <a:pt x="1163309" y="710599"/>
                      <a:pt x="1155430" y="710599"/>
                    </a:cubicBezTo>
                    <a:cubicBezTo>
                      <a:pt x="1159370" y="714539"/>
                      <a:pt x="1167249" y="714539"/>
                      <a:pt x="1171188" y="714539"/>
                    </a:cubicBezTo>
                    <a:cubicBezTo>
                      <a:pt x="1171188" y="714539"/>
                      <a:pt x="1167249" y="710599"/>
                      <a:pt x="1167249" y="710599"/>
                    </a:cubicBezTo>
                    <a:cubicBezTo>
                      <a:pt x="1183007" y="710599"/>
                      <a:pt x="1171188" y="706660"/>
                      <a:pt x="1171188" y="718478"/>
                    </a:cubicBezTo>
                    <a:cubicBezTo>
                      <a:pt x="1167249" y="714539"/>
                      <a:pt x="1159370" y="714539"/>
                      <a:pt x="1155430" y="718478"/>
                    </a:cubicBezTo>
                    <a:cubicBezTo>
                      <a:pt x="1163309" y="706660"/>
                      <a:pt x="1151491" y="714539"/>
                      <a:pt x="1151491" y="710599"/>
                    </a:cubicBezTo>
                    <a:cubicBezTo>
                      <a:pt x="1151491" y="714539"/>
                      <a:pt x="1151491" y="714539"/>
                      <a:pt x="1151491" y="718478"/>
                    </a:cubicBezTo>
                    <a:cubicBezTo>
                      <a:pt x="1147551" y="718478"/>
                      <a:pt x="1143612" y="718478"/>
                      <a:pt x="1139672" y="718478"/>
                    </a:cubicBezTo>
                    <a:cubicBezTo>
                      <a:pt x="1139672" y="722418"/>
                      <a:pt x="1139672" y="722418"/>
                      <a:pt x="1139672" y="726358"/>
                    </a:cubicBezTo>
                    <a:cubicBezTo>
                      <a:pt x="1131793" y="726358"/>
                      <a:pt x="1135733" y="734237"/>
                      <a:pt x="1135733" y="734237"/>
                    </a:cubicBezTo>
                    <a:cubicBezTo>
                      <a:pt x="1127853" y="718478"/>
                      <a:pt x="1112095" y="726358"/>
                      <a:pt x="1131793" y="734237"/>
                    </a:cubicBezTo>
                    <a:cubicBezTo>
                      <a:pt x="1127853" y="738176"/>
                      <a:pt x="1119974" y="734237"/>
                      <a:pt x="1116035" y="734237"/>
                    </a:cubicBezTo>
                    <a:cubicBezTo>
                      <a:pt x="1119974" y="738176"/>
                      <a:pt x="1123914" y="738176"/>
                      <a:pt x="1127853" y="742116"/>
                    </a:cubicBezTo>
                    <a:cubicBezTo>
                      <a:pt x="1123914" y="742116"/>
                      <a:pt x="1116035" y="738176"/>
                      <a:pt x="1108155" y="742116"/>
                    </a:cubicBezTo>
                    <a:cubicBezTo>
                      <a:pt x="1112095" y="742116"/>
                      <a:pt x="1112095" y="746055"/>
                      <a:pt x="1119974" y="746055"/>
                    </a:cubicBezTo>
                    <a:cubicBezTo>
                      <a:pt x="1119974" y="746055"/>
                      <a:pt x="1119974" y="746055"/>
                      <a:pt x="1119974" y="749995"/>
                    </a:cubicBezTo>
                    <a:cubicBezTo>
                      <a:pt x="1116035" y="749995"/>
                      <a:pt x="1116035" y="749995"/>
                      <a:pt x="1112095" y="749995"/>
                    </a:cubicBezTo>
                    <a:cubicBezTo>
                      <a:pt x="1112095" y="761814"/>
                      <a:pt x="1116035" y="757874"/>
                      <a:pt x="1123914" y="761814"/>
                    </a:cubicBezTo>
                    <a:cubicBezTo>
                      <a:pt x="1119974" y="761814"/>
                      <a:pt x="1116035" y="765753"/>
                      <a:pt x="1112095" y="765753"/>
                    </a:cubicBezTo>
                    <a:cubicBezTo>
                      <a:pt x="1112095" y="769693"/>
                      <a:pt x="1112095" y="769693"/>
                      <a:pt x="1116035" y="765753"/>
                    </a:cubicBezTo>
                    <a:cubicBezTo>
                      <a:pt x="1116035" y="769693"/>
                      <a:pt x="1112095" y="769693"/>
                      <a:pt x="1112095" y="773632"/>
                    </a:cubicBezTo>
                    <a:cubicBezTo>
                      <a:pt x="1116035" y="773632"/>
                      <a:pt x="1112095" y="769693"/>
                      <a:pt x="1119974" y="773632"/>
                    </a:cubicBezTo>
                    <a:cubicBezTo>
                      <a:pt x="1112095" y="773632"/>
                      <a:pt x="1119974" y="777572"/>
                      <a:pt x="1123914" y="781511"/>
                    </a:cubicBezTo>
                    <a:cubicBezTo>
                      <a:pt x="1119974" y="781511"/>
                      <a:pt x="1104216" y="785451"/>
                      <a:pt x="1116035" y="789391"/>
                    </a:cubicBezTo>
                    <a:cubicBezTo>
                      <a:pt x="1116035" y="793330"/>
                      <a:pt x="1112095" y="789391"/>
                      <a:pt x="1108155" y="785451"/>
                    </a:cubicBezTo>
                    <a:cubicBezTo>
                      <a:pt x="1108155" y="789391"/>
                      <a:pt x="1108155" y="793330"/>
                      <a:pt x="1112095" y="793330"/>
                    </a:cubicBezTo>
                    <a:cubicBezTo>
                      <a:pt x="1104216" y="793330"/>
                      <a:pt x="1108155" y="797270"/>
                      <a:pt x="1112095" y="797270"/>
                    </a:cubicBezTo>
                    <a:cubicBezTo>
                      <a:pt x="1108155" y="797270"/>
                      <a:pt x="1108155" y="797270"/>
                      <a:pt x="1104216" y="801209"/>
                    </a:cubicBezTo>
                    <a:cubicBezTo>
                      <a:pt x="1108155" y="805149"/>
                      <a:pt x="1108155" y="805149"/>
                      <a:pt x="1112095" y="809088"/>
                    </a:cubicBezTo>
                    <a:cubicBezTo>
                      <a:pt x="1119974" y="809088"/>
                      <a:pt x="1112095" y="805149"/>
                      <a:pt x="1123914" y="809088"/>
                    </a:cubicBezTo>
                    <a:cubicBezTo>
                      <a:pt x="1123914" y="809088"/>
                      <a:pt x="1123914" y="809088"/>
                      <a:pt x="1119974" y="809088"/>
                    </a:cubicBezTo>
                    <a:cubicBezTo>
                      <a:pt x="1119974" y="809088"/>
                      <a:pt x="1116035" y="809088"/>
                      <a:pt x="1112095" y="805149"/>
                    </a:cubicBezTo>
                    <a:cubicBezTo>
                      <a:pt x="1112095" y="805149"/>
                      <a:pt x="1116035" y="809088"/>
                      <a:pt x="1116035" y="813028"/>
                    </a:cubicBezTo>
                    <a:cubicBezTo>
                      <a:pt x="1116035" y="813028"/>
                      <a:pt x="1119974" y="813028"/>
                      <a:pt x="1119974" y="809088"/>
                    </a:cubicBezTo>
                    <a:cubicBezTo>
                      <a:pt x="1116035" y="809088"/>
                      <a:pt x="1116035" y="813028"/>
                      <a:pt x="1116035" y="816968"/>
                    </a:cubicBezTo>
                    <a:cubicBezTo>
                      <a:pt x="1123914" y="816968"/>
                      <a:pt x="1123914" y="836665"/>
                      <a:pt x="1131793" y="824847"/>
                    </a:cubicBezTo>
                    <a:cubicBezTo>
                      <a:pt x="1131793" y="824847"/>
                      <a:pt x="1139672" y="836665"/>
                      <a:pt x="1143612" y="836665"/>
                    </a:cubicBezTo>
                    <a:cubicBezTo>
                      <a:pt x="1139672" y="840605"/>
                      <a:pt x="1139672" y="840605"/>
                      <a:pt x="1135733" y="844545"/>
                    </a:cubicBezTo>
                    <a:cubicBezTo>
                      <a:pt x="1139672" y="844545"/>
                      <a:pt x="1139672" y="848484"/>
                      <a:pt x="1143612" y="848484"/>
                    </a:cubicBezTo>
                    <a:cubicBezTo>
                      <a:pt x="1143612" y="848484"/>
                      <a:pt x="1131793" y="852424"/>
                      <a:pt x="1131793" y="852424"/>
                    </a:cubicBezTo>
                    <a:cubicBezTo>
                      <a:pt x="1131793" y="848484"/>
                      <a:pt x="1131793" y="844545"/>
                      <a:pt x="1127853" y="836665"/>
                    </a:cubicBezTo>
                    <a:cubicBezTo>
                      <a:pt x="1131793" y="836665"/>
                      <a:pt x="1139672" y="836665"/>
                      <a:pt x="1139672" y="832726"/>
                    </a:cubicBezTo>
                    <a:cubicBezTo>
                      <a:pt x="1135733" y="824847"/>
                      <a:pt x="1119974" y="836665"/>
                      <a:pt x="1123914" y="844545"/>
                    </a:cubicBezTo>
                    <a:cubicBezTo>
                      <a:pt x="1116035" y="840605"/>
                      <a:pt x="1116035" y="852424"/>
                      <a:pt x="1116035" y="856363"/>
                    </a:cubicBezTo>
                    <a:cubicBezTo>
                      <a:pt x="1119974" y="856363"/>
                      <a:pt x="1123914" y="856363"/>
                      <a:pt x="1123914" y="856363"/>
                    </a:cubicBezTo>
                    <a:cubicBezTo>
                      <a:pt x="1123914" y="860303"/>
                      <a:pt x="1119974" y="864242"/>
                      <a:pt x="1119974" y="860303"/>
                    </a:cubicBezTo>
                    <a:cubicBezTo>
                      <a:pt x="1119974" y="868182"/>
                      <a:pt x="1112095" y="876061"/>
                      <a:pt x="1123914" y="883940"/>
                    </a:cubicBezTo>
                    <a:cubicBezTo>
                      <a:pt x="1123914" y="880001"/>
                      <a:pt x="1127853" y="876061"/>
                      <a:pt x="1123914" y="876061"/>
                    </a:cubicBezTo>
                    <a:cubicBezTo>
                      <a:pt x="1127853" y="880001"/>
                      <a:pt x="1131793" y="876061"/>
                      <a:pt x="1135733" y="876061"/>
                    </a:cubicBezTo>
                    <a:cubicBezTo>
                      <a:pt x="1135733" y="876061"/>
                      <a:pt x="1135733" y="880001"/>
                      <a:pt x="1135733" y="880001"/>
                    </a:cubicBezTo>
                    <a:cubicBezTo>
                      <a:pt x="1155430" y="868182"/>
                      <a:pt x="1163309" y="883940"/>
                      <a:pt x="1143612" y="887880"/>
                    </a:cubicBezTo>
                    <a:cubicBezTo>
                      <a:pt x="1147551" y="891819"/>
                      <a:pt x="1147551" y="895759"/>
                      <a:pt x="1151491" y="895759"/>
                    </a:cubicBezTo>
                    <a:cubicBezTo>
                      <a:pt x="1143612" y="891819"/>
                      <a:pt x="1135733" y="887880"/>
                      <a:pt x="1127853" y="891819"/>
                    </a:cubicBezTo>
                    <a:cubicBezTo>
                      <a:pt x="1131793" y="891819"/>
                      <a:pt x="1131793" y="895759"/>
                      <a:pt x="1135733" y="895759"/>
                    </a:cubicBezTo>
                    <a:cubicBezTo>
                      <a:pt x="1116035" y="911517"/>
                      <a:pt x="1163309" y="935155"/>
                      <a:pt x="1175128" y="935155"/>
                    </a:cubicBezTo>
                    <a:cubicBezTo>
                      <a:pt x="1175128" y="935155"/>
                      <a:pt x="1171188" y="935155"/>
                      <a:pt x="1171188" y="939094"/>
                    </a:cubicBezTo>
                    <a:cubicBezTo>
                      <a:pt x="1202705" y="970611"/>
                      <a:pt x="1249980" y="923336"/>
                      <a:pt x="1277557" y="915457"/>
                    </a:cubicBezTo>
                    <a:cubicBezTo>
                      <a:pt x="1277557" y="915457"/>
                      <a:pt x="1277557" y="911517"/>
                      <a:pt x="1273617" y="911517"/>
                    </a:cubicBezTo>
                    <a:cubicBezTo>
                      <a:pt x="1277557" y="911517"/>
                      <a:pt x="1281496" y="911517"/>
                      <a:pt x="1285436" y="907578"/>
                    </a:cubicBezTo>
                    <a:cubicBezTo>
                      <a:pt x="1285436" y="907578"/>
                      <a:pt x="1285436" y="903638"/>
                      <a:pt x="1281496" y="903638"/>
                    </a:cubicBezTo>
                    <a:cubicBezTo>
                      <a:pt x="1285436" y="903638"/>
                      <a:pt x="1293315" y="899698"/>
                      <a:pt x="1293315" y="891819"/>
                    </a:cubicBezTo>
                    <a:cubicBezTo>
                      <a:pt x="1305133" y="899698"/>
                      <a:pt x="1301194" y="895759"/>
                      <a:pt x="1313013" y="891819"/>
                    </a:cubicBezTo>
                    <a:cubicBezTo>
                      <a:pt x="1328771" y="883940"/>
                      <a:pt x="1316952" y="876061"/>
                      <a:pt x="1324831" y="868182"/>
                    </a:cubicBezTo>
                    <a:cubicBezTo>
                      <a:pt x="1328771" y="872122"/>
                      <a:pt x="1328771" y="872122"/>
                      <a:pt x="1332711" y="868182"/>
                    </a:cubicBezTo>
                    <a:cubicBezTo>
                      <a:pt x="1332711" y="880001"/>
                      <a:pt x="1344529" y="887880"/>
                      <a:pt x="1356348" y="891819"/>
                    </a:cubicBezTo>
                    <a:cubicBezTo>
                      <a:pt x="1348469" y="903638"/>
                      <a:pt x="1364227" y="919396"/>
                      <a:pt x="1356348" y="935155"/>
                    </a:cubicBezTo>
                    <a:cubicBezTo>
                      <a:pt x="1364227" y="931215"/>
                      <a:pt x="1364227" y="935155"/>
                      <a:pt x="1368167" y="935155"/>
                    </a:cubicBezTo>
                    <a:cubicBezTo>
                      <a:pt x="1368167" y="935155"/>
                      <a:pt x="1368167" y="935155"/>
                      <a:pt x="1364227" y="939094"/>
                    </a:cubicBezTo>
                    <a:cubicBezTo>
                      <a:pt x="1364227" y="939094"/>
                      <a:pt x="1368167" y="939094"/>
                      <a:pt x="1368167" y="939094"/>
                    </a:cubicBezTo>
                    <a:cubicBezTo>
                      <a:pt x="1368167" y="939094"/>
                      <a:pt x="1364227" y="939094"/>
                      <a:pt x="1364227" y="943034"/>
                    </a:cubicBezTo>
                    <a:cubicBezTo>
                      <a:pt x="1364227" y="946973"/>
                      <a:pt x="1368167" y="946973"/>
                      <a:pt x="1372107" y="946973"/>
                    </a:cubicBezTo>
                    <a:cubicBezTo>
                      <a:pt x="1372107" y="950913"/>
                      <a:pt x="1368167" y="950913"/>
                      <a:pt x="1368167" y="954852"/>
                    </a:cubicBezTo>
                    <a:cubicBezTo>
                      <a:pt x="1372107" y="954852"/>
                      <a:pt x="1368167" y="958792"/>
                      <a:pt x="1376046" y="954852"/>
                    </a:cubicBezTo>
                    <a:cubicBezTo>
                      <a:pt x="1376046" y="966671"/>
                      <a:pt x="1387865" y="974550"/>
                      <a:pt x="1379986" y="986369"/>
                    </a:cubicBezTo>
                    <a:cubicBezTo>
                      <a:pt x="1383925" y="986369"/>
                      <a:pt x="1423320" y="1025765"/>
                      <a:pt x="1423320" y="1029704"/>
                    </a:cubicBezTo>
                    <a:cubicBezTo>
                      <a:pt x="1423320" y="1033644"/>
                      <a:pt x="1415441" y="1033644"/>
                      <a:pt x="1415441" y="1033644"/>
                    </a:cubicBezTo>
                    <a:cubicBezTo>
                      <a:pt x="1415441" y="1037583"/>
                      <a:pt x="1419381" y="1041523"/>
                      <a:pt x="1419381" y="1045462"/>
                    </a:cubicBezTo>
                    <a:cubicBezTo>
                      <a:pt x="1415441" y="1045462"/>
                      <a:pt x="1411502" y="1045462"/>
                      <a:pt x="1411502" y="1041523"/>
                    </a:cubicBezTo>
                    <a:cubicBezTo>
                      <a:pt x="1415441" y="1045462"/>
                      <a:pt x="1411502" y="1049402"/>
                      <a:pt x="1415441" y="1057281"/>
                    </a:cubicBezTo>
                    <a:cubicBezTo>
                      <a:pt x="1407562" y="1049402"/>
                      <a:pt x="1391804" y="1053342"/>
                      <a:pt x="1383925" y="1061221"/>
                    </a:cubicBezTo>
                    <a:cubicBezTo>
                      <a:pt x="1387865" y="1061221"/>
                      <a:pt x="1387865" y="1061221"/>
                      <a:pt x="1391804" y="1065160"/>
                    </a:cubicBezTo>
                    <a:cubicBezTo>
                      <a:pt x="1391804" y="1065160"/>
                      <a:pt x="1383925" y="1076979"/>
                      <a:pt x="1383925" y="1076979"/>
                    </a:cubicBezTo>
                    <a:cubicBezTo>
                      <a:pt x="1376046" y="1073039"/>
                      <a:pt x="1383925" y="1069100"/>
                      <a:pt x="1387865" y="1065160"/>
                    </a:cubicBezTo>
                    <a:cubicBezTo>
                      <a:pt x="1383925" y="1061221"/>
                      <a:pt x="1376046" y="1061221"/>
                      <a:pt x="1368167" y="1061221"/>
                    </a:cubicBezTo>
                    <a:cubicBezTo>
                      <a:pt x="1368167" y="1061221"/>
                      <a:pt x="1372107" y="1065160"/>
                      <a:pt x="1372107" y="1065160"/>
                    </a:cubicBezTo>
                    <a:cubicBezTo>
                      <a:pt x="1368167" y="1073039"/>
                      <a:pt x="1352409" y="1073039"/>
                      <a:pt x="1348469" y="1073039"/>
                    </a:cubicBezTo>
                    <a:cubicBezTo>
                      <a:pt x="1356348" y="1080919"/>
                      <a:pt x="1360288" y="1084858"/>
                      <a:pt x="1360288" y="1092737"/>
                    </a:cubicBezTo>
                    <a:cubicBezTo>
                      <a:pt x="1356348" y="1108496"/>
                      <a:pt x="1387865" y="1096677"/>
                      <a:pt x="1387865" y="1104556"/>
                    </a:cubicBezTo>
                    <a:cubicBezTo>
                      <a:pt x="1387865" y="1104556"/>
                      <a:pt x="1383925" y="1108496"/>
                      <a:pt x="1383925" y="1108496"/>
                    </a:cubicBezTo>
                    <a:cubicBezTo>
                      <a:pt x="1387865" y="1108496"/>
                      <a:pt x="1387865" y="1108496"/>
                      <a:pt x="1391804" y="1112435"/>
                    </a:cubicBezTo>
                    <a:cubicBezTo>
                      <a:pt x="1391804" y="1112435"/>
                      <a:pt x="1387865" y="1112435"/>
                      <a:pt x="1387865" y="1112435"/>
                    </a:cubicBezTo>
                    <a:cubicBezTo>
                      <a:pt x="1387865" y="1116375"/>
                      <a:pt x="1387865" y="1116375"/>
                      <a:pt x="1387865" y="1120314"/>
                    </a:cubicBezTo>
                    <a:cubicBezTo>
                      <a:pt x="1376046" y="1120314"/>
                      <a:pt x="1368167" y="1112435"/>
                      <a:pt x="1356348" y="1116375"/>
                    </a:cubicBezTo>
                    <a:cubicBezTo>
                      <a:pt x="1356348" y="1116375"/>
                      <a:pt x="1356348" y="1120314"/>
                      <a:pt x="1360288" y="1120314"/>
                    </a:cubicBezTo>
                    <a:cubicBezTo>
                      <a:pt x="1356348" y="1120314"/>
                      <a:pt x="1356348" y="1120314"/>
                      <a:pt x="1352409" y="1120314"/>
                    </a:cubicBezTo>
                    <a:cubicBezTo>
                      <a:pt x="1368167" y="1132133"/>
                      <a:pt x="1387865" y="1124254"/>
                      <a:pt x="1395744" y="1136073"/>
                    </a:cubicBezTo>
                    <a:cubicBezTo>
                      <a:pt x="1399683" y="1132133"/>
                      <a:pt x="1399683" y="1120314"/>
                      <a:pt x="1403623" y="1116375"/>
                    </a:cubicBezTo>
                    <a:cubicBezTo>
                      <a:pt x="1419381" y="1112435"/>
                      <a:pt x="1427260" y="1104556"/>
                      <a:pt x="1403623" y="1108496"/>
                    </a:cubicBezTo>
                    <a:cubicBezTo>
                      <a:pt x="1395744" y="1096677"/>
                      <a:pt x="1427260" y="1100616"/>
                      <a:pt x="1411502" y="1088798"/>
                    </a:cubicBezTo>
                    <a:cubicBezTo>
                      <a:pt x="1395744" y="1076979"/>
                      <a:pt x="1423320" y="1084858"/>
                      <a:pt x="1419381" y="1084858"/>
                    </a:cubicBezTo>
                    <a:cubicBezTo>
                      <a:pt x="1423320" y="1084858"/>
                      <a:pt x="1423320" y="1080919"/>
                      <a:pt x="1423320" y="1076979"/>
                    </a:cubicBezTo>
                    <a:cubicBezTo>
                      <a:pt x="1423320" y="1076979"/>
                      <a:pt x="1419381" y="1076979"/>
                      <a:pt x="1419381" y="1076979"/>
                    </a:cubicBezTo>
                    <a:cubicBezTo>
                      <a:pt x="1423320" y="1073039"/>
                      <a:pt x="1423320" y="1061221"/>
                      <a:pt x="1423320" y="1057281"/>
                    </a:cubicBezTo>
                    <a:cubicBezTo>
                      <a:pt x="1431200" y="1069100"/>
                      <a:pt x="1439079" y="1076979"/>
                      <a:pt x="1431200" y="1092737"/>
                    </a:cubicBezTo>
                    <a:cubicBezTo>
                      <a:pt x="1439079" y="1092737"/>
                      <a:pt x="1486354" y="1096677"/>
                      <a:pt x="1494233" y="1092737"/>
                    </a:cubicBezTo>
                    <a:cubicBezTo>
                      <a:pt x="1502112" y="1084858"/>
                      <a:pt x="1486354" y="1076979"/>
                      <a:pt x="1490294" y="1069100"/>
                    </a:cubicBezTo>
                    <a:cubicBezTo>
                      <a:pt x="1494233" y="1061221"/>
                      <a:pt x="1506052" y="1061221"/>
                      <a:pt x="1513931" y="1061221"/>
                    </a:cubicBezTo>
                    <a:cubicBezTo>
                      <a:pt x="1509991" y="1049402"/>
                      <a:pt x="1541507" y="1053342"/>
                      <a:pt x="1553326" y="1053342"/>
                    </a:cubicBezTo>
                    <a:cubicBezTo>
                      <a:pt x="1565145" y="1053342"/>
                      <a:pt x="1576964" y="1025765"/>
                      <a:pt x="1580903" y="1013946"/>
                    </a:cubicBezTo>
                    <a:cubicBezTo>
                      <a:pt x="1584843" y="1006067"/>
                      <a:pt x="1580903" y="994248"/>
                      <a:pt x="1584843" y="986369"/>
                    </a:cubicBezTo>
                    <a:cubicBezTo>
                      <a:pt x="1588783" y="982429"/>
                      <a:pt x="1580903" y="978490"/>
                      <a:pt x="1580903" y="974550"/>
                    </a:cubicBezTo>
                    <a:cubicBezTo>
                      <a:pt x="1580903" y="966671"/>
                      <a:pt x="1588783" y="970611"/>
                      <a:pt x="1580903" y="962732"/>
                    </a:cubicBezTo>
                    <a:cubicBezTo>
                      <a:pt x="1584843" y="962732"/>
                      <a:pt x="1584843" y="962732"/>
                      <a:pt x="1588783" y="966671"/>
                    </a:cubicBezTo>
                    <a:cubicBezTo>
                      <a:pt x="1592722" y="954852"/>
                      <a:pt x="1592722" y="946973"/>
                      <a:pt x="1580903" y="935155"/>
                    </a:cubicBezTo>
                    <a:cubicBezTo>
                      <a:pt x="1584843" y="935155"/>
                      <a:pt x="1588783" y="931215"/>
                      <a:pt x="1592722" y="931215"/>
                    </a:cubicBezTo>
                    <a:cubicBezTo>
                      <a:pt x="1592722" y="927275"/>
                      <a:pt x="1588783" y="923336"/>
                      <a:pt x="1584843" y="923336"/>
                    </a:cubicBezTo>
                    <a:cubicBezTo>
                      <a:pt x="1592722" y="923336"/>
                      <a:pt x="1596662" y="923336"/>
                      <a:pt x="1604541" y="919396"/>
                    </a:cubicBezTo>
                    <a:cubicBezTo>
                      <a:pt x="1604541" y="919396"/>
                      <a:pt x="1604541" y="919396"/>
                      <a:pt x="1600601" y="915457"/>
                    </a:cubicBezTo>
                    <a:cubicBezTo>
                      <a:pt x="1612420" y="915457"/>
                      <a:pt x="1624239" y="907578"/>
                      <a:pt x="1624239" y="903638"/>
                    </a:cubicBezTo>
                    <a:cubicBezTo>
                      <a:pt x="1628178" y="911517"/>
                      <a:pt x="1643936" y="895759"/>
                      <a:pt x="1647876" y="895759"/>
                    </a:cubicBezTo>
                    <a:cubicBezTo>
                      <a:pt x="1647876" y="899698"/>
                      <a:pt x="1643936" y="899698"/>
                      <a:pt x="1643936" y="903638"/>
                    </a:cubicBezTo>
                    <a:cubicBezTo>
                      <a:pt x="1647876" y="899698"/>
                      <a:pt x="1651815" y="895759"/>
                      <a:pt x="1655755" y="891819"/>
                    </a:cubicBezTo>
                    <a:cubicBezTo>
                      <a:pt x="1651815" y="891819"/>
                      <a:pt x="1647876" y="891819"/>
                      <a:pt x="1647876" y="887880"/>
                    </a:cubicBezTo>
                    <a:cubicBezTo>
                      <a:pt x="1655755" y="891819"/>
                      <a:pt x="1663634" y="891819"/>
                      <a:pt x="1655755" y="880001"/>
                    </a:cubicBezTo>
                    <a:cubicBezTo>
                      <a:pt x="1659694" y="876061"/>
                      <a:pt x="1663634" y="876061"/>
                      <a:pt x="1663634" y="876061"/>
                    </a:cubicBezTo>
                    <a:cubicBezTo>
                      <a:pt x="1663634" y="876061"/>
                      <a:pt x="1659694" y="876061"/>
                      <a:pt x="1659694" y="876061"/>
                    </a:cubicBezTo>
                    <a:cubicBezTo>
                      <a:pt x="1663634" y="872122"/>
                      <a:pt x="1671513" y="868182"/>
                      <a:pt x="1679392" y="868182"/>
                    </a:cubicBezTo>
                    <a:cubicBezTo>
                      <a:pt x="1671513" y="852424"/>
                      <a:pt x="1663634" y="852424"/>
                      <a:pt x="1651815" y="840605"/>
                    </a:cubicBezTo>
                    <a:cubicBezTo>
                      <a:pt x="1651815" y="840605"/>
                      <a:pt x="1655755" y="840605"/>
                      <a:pt x="1655755" y="840605"/>
                    </a:cubicBezTo>
                    <a:cubicBezTo>
                      <a:pt x="1655755" y="840605"/>
                      <a:pt x="1655755" y="836665"/>
                      <a:pt x="1651815" y="836665"/>
                    </a:cubicBezTo>
                    <a:cubicBezTo>
                      <a:pt x="1651815" y="836665"/>
                      <a:pt x="1655755" y="836665"/>
                      <a:pt x="1655755" y="836665"/>
                    </a:cubicBezTo>
                    <a:cubicBezTo>
                      <a:pt x="1651815" y="832726"/>
                      <a:pt x="1647876" y="828786"/>
                      <a:pt x="1643936" y="824847"/>
                    </a:cubicBezTo>
                    <a:cubicBezTo>
                      <a:pt x="1643936" y="828786"/>
                      <a:pt x="1643936" y="828786"/>
                      <a:pt x="1647876" y="832726"/>
                    </a:cubicBezTo>
                    <a:cubicBezTo>
                      <a:pt x="1639997" y="828786"/>
                      <a:pt x="1632118" y="828786"/>
                      <a:pt x="1636057" y="820907"/>
                    </a:cubicBezTo>
                    <a:cubicBezTo>
                      <a:pt x="1624239" y="828786"/>
                      <a:pt x="1620299" y="820907"/>
                      <a:pt x="1608481" y="816968"/>
                    </a:cubicBezTo>
                    <a:cubicBezTo>
                      <a:pt x="1608481" y="816968"/>
                      <a:pt x="1604541" y="785451"/>
                      <a:pt x="1600601" y="781511"/>
                    </a:cubicBezTo>
                    <a:cubicBezTo>
                      <a:pt x="1596662" y="781511"/>
                      <a:pt x="1604541" y="769693"/>
                      <a:pt x="1604541" y="765753"/>
                    </a:cubicBezTo>
                    <a:cubicBezTo>
                      <a:pt x="1608481" y="765753"/>
                      <a:pt x="1608481" y="769693"/>
                      <a:pt x="1612420" y="769693"/>
                    </a:cubicBezTo>
                    <a:cubicBezTo>
                      <a:pt x="1612420" y="761814"/>
                      <a:pt x="1600601" y="738176"/>
                      <a:pt x="1616360" y="738176"/>
                    </a:cubicBezTo>
                    <a:cubicBezTo>
                      <a:pt x="1616360" y="738176"/>
                      <a:pt x="1608481" y="726358"/>
                      <a:pt x="1608481" y="726358"/>
                    </a:cubicBezTo>
                    <a:cubicBezTo>
                      <a:pt x="1620299" y="734237"/>
                      <a:pt x="1632118" y="722418"/>
                      <a:pt x="1628178" y="710599"/>
                    </a:cubicBezTo>
                    <a:cubicBezTo>
                      <a:pt x="1636057" y="710599"/>
                      <a:pt x="1647876" y="710599"/>
                      <a:pt x="1651815" y="698781"/>
                    </a:cubicBezTo>
                    <a:cubicBezTo>
                      <a:pt x="1647876" y="698781"/>
                      <a:pt x="1647876" y="698781"/>
                      <a:pt x="1643936" y="698781"/>
                    </a:cubicBezTo>
                    <a:cubicBezTo>
                      <a:pt x="1651815" y="694841"/>
                      <a:pt x="1659694" y="694841"/>
                      <a:pt x="1663634" y="690901"/>
                    </a:cubicBezTo>
                    <a:cubicBezTo>
                      <a:pt x="1667574" y="690901"/>
                      <a:pt x="1679392" y="679083"/>
                      <a:pt x="1679392" y="679083"/>
                    </a:cubicBezTo>
                    <a:cubicBezTo>
                      <a:pt x="1679392" y="679083"/>
                      <a:pt x="1699090" y="671204"/>
                      <a:pt x="1699090" y="671204"/>
                    </a:cubicBezTo>
                    <a:cubicBezTo>
                      <a:pt x="1726668" y="667264"/>
                      <a:pt x="1734547" y="639687"/>
                      <a:pt x="1762123" y="627868"/>
                    </a:cubicBezTo>
                    <a:cubicBezTo>
                      <a:pt x="1762123" y="627868"/>
                      <a:pt x="1746365" y="616050"/>
                      <a:pt x="1742426" y="616050"/>
                    </a:cubicBezTo>
                    <a:cubicBezTo>
                      <a:pt x="1746365" y="612110"/>
                      <a:pt x="1750305" y="616050"/>
                      <a:pt x="1738486" y="608171"/>
                    </a:cubicBezTo>
                    <a:cubicBezTo>
                      <a:pt x="1750305" y="604231"/>
                      <a:pt x="1762123" y="592412"/>
                      <a:pt x="1750305" y="580594"/>
                    </a:cubicBezTo>
                    <a:cubicBezTo>
                      <a:pt x="1762123" y="580594"/>
                      <a:pt x="1770002" y="572714"/>
                      <a:pt x="1781821" y="572714"/>
                    </a:cubicBezTo>
                    <a:cubicBezTo>
                      <a:pt x="1781821" y="568775"/>
                      <a:pt x="1781821" y="572714"/>
                      <a:pt x="1781821" y="568775"/>
                    </a:cubicBezTo>
                    <a:cubicBezTo>
                      <a:pt x="1781821" y="568775"/>
                      <a:pt x="1770002" y="556956"/>
                      <a:pt x="1777881" y="556956"/>
                    </a:cubicBezTo>
                    <a:cubicBezTo>
                      <a:pt x="1801519" y="556956"/>
                      <a:pt x="1817277" y="560896"/>
                      <a:pt x="1844855" y="556956"/>
                    </a:cubicBezTo>
                    <a:cubicBezTo>
                      <a:pt x="1856673" y="556956"/>
                      <a:pt x="1868492" y="564835"/>
                      <a:pt x="1884250" y="568775"/>
                    </a:cubicBezTo>
                    <a:cubicBezTo>
                      <a:pt x="1896068" y="572714"/>
                      <a:pt x="1888189" y="584533"/>
                      <a:pt x="1896068" y="592412"/>
                    </a:cubicBezTo>
                    <a:cubicBezTo>
                      <a:pt x="1892129" y="592412"/>
                      <a:pt x="1892129" y="596352"/>
                      <a:pt x="1888189" y="596352"/>
                    </a:cubicBezTo>
                    <a:cubicBezTo>
                      <a:pt x="1888189" y="596352"/>
                      <a:pt x="1888189" y="600291"/>
                      <a:pt x="1888189" y="600291"/>
                    </a:cubicBezTo>
                    <a:cubicBezTo>
                      <a:pt x="1856673" y="592412"/>
                      <a:pt x="1848794" y="635748"/>
                      <a:pt x="1821217" y="639687"/>
                    </a:cubicBezTo>
                    <a:cubicBezTo>
                      <a:pt x="1821217" y="639687"/>
                      <a:pt x="1821217" y="643627"/>
                      <a:pt x="1821217" y="643627"/>
                    </a:cubicBezTo>
                    <a:cubicBezTo>
                      <a:pt x="1813338" y="647566"/>
                      <a:pt x="1805459" y="647566"/>
                      <a:pt x="1793640" y="647566"/>
                    </a:cubicBezTo>
                    <a:cubicBezTo>
                      <a:pt x="1797579" y="651506"/>
                      <a:pt x="1801519" y="651506"/>
                      <a:pt x="1801519" y="655445"/>
                    </a:cubicBezTo>
                    <a:cubicBezTo>
                      <a:pt x="1789700" y="651506"/>
                      <a:pt x="1777881" y="663324"/>
                      <a:pt x="1785761" y="671204"/>
                    </a:cubicBezTo>
                    <a:cubicBezTo>
                      <a:pt x="1785761" y="671204"/>
                      <a:pt x="1773942" y="667264"/>
                      <a:pt x="1770002" y="667264"/>
                    </a:cubicBezTo>
                    <a:cubicBezTo>
                      <a:pt x="1770002" y="667264"/>
                      <a:pt x="1770002" y="667264"/>
                      <a:pt x="1770002" y="671204"/>
                    </a:cubicBezTo>
                    <a:cubicBezTo>
                      <a:pt x="1777881" y="671204"/>
                      <a:pt x="1773942" y="671204"/>
                      <a:pt x="1777881" y="675143"/>
                    </a:cubicBezTo>
                    <a:cubicBezTo>
                      <a:pt x="1770002" y="679083"/>
                      <a:pt x="1762123" y="679083"/>
                      <a:pt x="1754244" y="671204"/>
                    </a:cubicBezTo>
                    <a:cubicBezTo>
                      <a:pt x="1754244" y="686962"/>
                      <a:pt x="1746365" y="694841"/>
                      <a:pt x="1734547" y="706660"/>
                    </a:cubicBezTo>
                    <a:cubicBezTo>
                      <a:pt x="1750305" y="714539"/>
                      <a:pt x="1742426" y="738176"/>
                      <a:pt x="1754244" y="749995"/>
                    </a:cubicBezTo>
                    <a:cubicBezTo>
                      <a:pt x="1758184" y="753935"/>
                      <a:pt x="1762123" y="781511"/>
                      <a:pt x="1750305" y="781511"/>
                    </a:cubicBezTo>
                    <a:cubicBezTo>
                      <a:pt x="1758184" y="793330"/>
                      <a:pt x="1762123" y="801209"/>
                      <a:pt x="1754244" y="813028"/>
                    </a:cubicBezTo>
                    <a:cubicBezTo>
                      <a:pt x="1762123" y="809088"/>
                      <a:pt x="1766063" y="813028"/>
                      <a:pt x="1770002" y="816968"/>
                    </a:cubicBezTo>
                    <a:cubicBezTo>
                      <a:pt x="1770002" y="816968"/>
                      <a:pt x="1766063" y="809088"/>
                      <a:pt x="1770002" y="809088"/>
                    </a:cubicBezTo>
                    <a:cubicBezTo>
                      <a:pt x="1773942" y="809088"/>
                      <a:pt x="1773942" y="809088"/>
                      <a:pt x="1777881" y="813028"/>
                    </a:cubicBezTo>
                    <a:cubicBezTo>
                      <a:pt x="1773942" y="820907"/>
                      <a:pt x="1781821" y="824847"/>
                      <a:pt x="1789700" y="820907"/>
                    </a:cubicBezTo>
                    <a:cubicBezTo>
                      <a:pt x="1785761" y="816968"/>
                      <a:pt x="1781821" y="816968"/>
                      <a:pt x="1777881" y="813028"/>
                    </a:cubicBezTo>
                    <a:cubicBezTo>
                      <a:pt x="1785761" y="816968"/>
                      <a:pt x="1789700" y="816968"/>
                      <a:pt x="1797579" y="820907"/>
                    </a:cubicBezTo>
                    <a:cubicBezTo>
                      <a:pt x="1793640" y="824847"/>
                      <a:pt x="1793640" y="820907"/>
                      <a:pt x="1785761" y="824847"/>
                    </a:cubicBezTo>
                    <a:cubicBezTo>
                      <a:pt x="1789700" y="828786"/>
                      <a:pt x="1793640" y="828786"/>
                      <a:pt x="1797579" y="824847"/>
                    </a:cubicBezTo>
                    <a:cubicBezTo>
                      <a:pt x="1801519" y="824847"/>
                      <a:pt x="1801519" y="824847"/>
                      <a:pt x="1805459" y="828786"/>
                    </a:cubicBezTo>
                    <a:cubicBezTo>
                      <a:pt x="1801519" y="828786"/>
                      <a:pt x="1797579" y="828786"/>
                      <a:pt x="1801519" y="832726"/>
                    </a:cubicBezTo>
                    <a:cubicBezTo>
                      <a:pt x="1789700" y="840605"/>
                      <a:pt x="1797579" y="840605"/>
                      <a:pt x="1805459" y="840605"/>
                    </a:cubicBezTo>
                    <a:cubicBezTo>
                      <a:pt x="1809398" y="840605"/>
                      <a:pt x="1821217" y="844545"/>
                      <a:pt x="1825157" y="844545"/>
                    </a:cubicBezTo>
                    <a:cubicBezTo>
                      <a:pt x="1825157" y="844545"/>
                      <a:pt x="1821217" y="844545"/>
                      <a:pt x="1821217" y="848484"/>
                    </a:cubicBezTo>
                    <a:cubicBezTo>
                      <a:pt x="1821217" y="848484"/>
                      <a:pt x="1821217" y="848484"/>
                      <a:pt x="1821217" y="852424"/>
                    </a:cubicBezTo>
                    <a:cubicBezTo>
                      <a:pt x="1829096" y="852424"/>
                      <a:pt x="1833036" y="848484"/>
                      <a:pt x="1840915" y="848484"/>
                    </a:cubicBezTo>
                    <a:cubicBezTo>
                      <a:pt x="1848794" y="848484"/>
                      <a:pt x="1852734" y="848484"/>
                      <a:pt x="1860613" y="844545"/>
                    </a:cubicBezTo>
                    <a:cubicBezTo>
                      <a:pt x="1868492" y="840605"/>
                      <a:pt x="1876371" y="844545"/>
                      <a:pt x="1880310" y="844545"/>
                    </a:cubicBezTo>
                    <a:cubicBezTo>
                      <a:pt x="1900008" y="840605"/>
                      <a:pt x="1915766" y="820907"/>
                      <a:pt x="1935464" y="832726"/>
                    </a:cubicBezTo>
                    <a:cubicBezTo>
                      <a:pt x="1931525" y="820907"/>
                      <a:pt x="1966981" y="824847"/>
                      <a:pt x="1978800" y="816968"/>
                    </a:cubicBezTo>
                    <a:cubicBezTo>
                      <a:pt x="1986679" y="813028"/>
                      <a:pt x="2002437" y="824847"/>
                      <a:pt x="2006376" y="816968"/>
                    </a:cubicBezTo>
                    <a:cubicBezTo>
                      <a:pt x="2018195" y="816968"/>
                      <a:pt x="2030014" y="805149"/>
                      <a:pt x="2037893" y="809088"/>
                    </a:cubicBezTo>
                    <a:cubicBezTo>
                      <a:pt x="2037893" y="813028"/>
                      <a:pt x="2037893" y="813028"/>
                      <a:pt x="2037893" y="816968"/>
                    </a:cubicBezTo>
                    <a:cubicBezTo>
                      <a:pt x="2018195" y="805149"/>
                      <a:pt x="2033953" y="816968"/>
                      <a:pt x="2030014" y="816968"/>
                    </a:cubicBezTo>
                    <a:cubicBezTo>
                      <a:pt x="2041833" y="828786"/>
                      <a:pt x="2053651" y="840605"/>
                      <a:pt x="2073349" y="836665"/>
                    </a:cubicBezTo>
                    <a:cubicBezTo>
                      <a:pt x="2085168" y="836665"/>
                      <a:pt x="2096987" y="840605"/>
                      <a:pt x="2104866" y="848484"/>
                    </a:cubicBezTo>
                    <a:cubicBezTo>
                      <a:pt x="2089108" y="848484"/>
                      <a:pt x="2073349" y="832726"/>
                      <a:pt x="2061531" y="848484"/>
                    </a:cubicBezTo>
                    <a:cubicBezTo>
                      <a:pt x="2053651" y="856363"/>
                      <a:pt x="2033953" y="856363"/>
                      <a:pt x="2026074" y="856363"/>
                    </a:cubicBezTo>
                    <a:cubicBezTo>
                      <a:pt x="2018195" y="856363"/>
                      <a:pt x="2026074" y="868182"/>
                      <a:pt x="2026074" y="872122"/>
                    </a:cubicBezTo>
                    <a:cubicBezTo>
                      <a:pt x="2018195" y="876061"/>
                      <a:pt x="2002437" y="872122"/>
                      <a:pt x="1994558" y="872122"/>
                    </a:cubicBezTo>
                    <a:cubicBezTo>
                      <a:pt x="1974860" y="872122"/>
                      <a:pt x="1943344" y="868182"/>
                      <a:pt x="1923646" y="860303"/>
                    </a:cubicBezTo>
                    <a:cubicBezTo>
                      <a:pt x="1927585" y="872122"/>
                      <a:pt x="1907887" y="868182"/>
                      <a:pt x="1896068" y="868182"/>
                    </a:cubicBezTo>
                    <a:cubicBezTo>
                      <a:pt x="1896068" y="872122"/>
                      <a:pt x="1872431" y="876061"/>
                      <a:pt x="1864552" y="872122"/>
                    </a:cubicBezTo>
                    <a:cubicBezTo>
                      <a:pt x="1864552" y="876061"/>
                      <a:pt x="1864552" y="876061"/>
                      <a:pt x="1868492" y="880001"/>
                    </a:cubicBezTo>
                    <a:cubicBezTo>
                      <a:pt x="1852734" y="880001"/>
                      <a:pt x="1844855" y="883940"/>
                      <a:pt x="1844855" y="899698"/>
                    </a:cubicBezTo>
                    <a:cubicBezTo>
                      <a:pt x="1844855" y="899698"/>
                      <a:pt x="1848794" y="895759"/>
                      <a:pt x="1852734" y="895759"/>
                    </a:cubicBezTo>
                    <a:cubicBezTo>
                      <a:pt x="1852734" y="903638"/>
                      <a:pt x="1848794" y="915457"/>
                      <a:pt x="1852734" y="919396"/>
                    </a:cubicBezTo>
                    <a:cubicBezTo>
                      <a:pt x="1852734" y="923336"/>
                      <a:pt x="1872431" y="931215"/>
                      <a:pt x="1872431" y="931215"/>
                    </a:cubicBezTo>
                    <a:cubicBezTo>
                      <a:pt x="1880310" y="935155"/>
                      <a:pt x="1896068" y="927275"/>
                      <a:pt x="1896068" y="927275"/>
                    </a:cubicBezTo>
                    <a:cubicBezTo>
                      <a:pt x="1900008" y="931215"/>
                      <a:pt x="1888189" y="950913"/>
                      <a:pt x="1892129" y="958792"/>
                    </a:cubicBezTo>
                    <a:cubicBezTo>
                      <a:pt x="1896068" y="970611"/>
                      <a:pt x="1903948" y="982429"/>
                      <a:pt x="1892129" y="990309"/>
                    </a:cubicBezTo>
                    <a:cubicBezTo>
                      <a:pt x="1884250" y="998188"/>
                      <a:pt x="1868492" y="998188"/>
                      <a:pt x="1860613" y="990309"/>
                    </a:cubicBezTo>
                    <a:cubicBezTo>
                      <a:pt x="1848794" y="982429"/>
                      <a:pt x="1833036" y="950913"/>
                      <a:pt x="1817277" y="958792"/>
                    </a:cubicBezTo>
                    <a:cubicBezTo>
                      <a:pt x="1809398" y="962732"/>
                      <a:pt x="1793640" y="966671"/>
                      <a:pt x="1789700" y="970611"/>
                    </a:cubicBezTo>
                    <a:cubicBezTo>
                      <a:pt x="1781821" y="978490"/>
                      <a:pt x="1785761" y="990309"/>
                      <a:pt x="1777881" y="998188"/>
                    </a:cubicBezTo>
                    <a:cubicBezTo>
                      <a:pt x="1750305" y="1021825"/>
                      <a:pt x="1797579" y="1069100"/>
                      <a:pt x="1777881" y="1084858"/>
                    </a:cubicBezTo>
                    <a:cubicBezTo>
                      <a:pt x="1770002" y="1092737"/>
                      <a:pt x="1770002" y="1096677"/>
                      <a:pt x="1762123" y="1100616"/>
                    </a:cubicBezTo>
                    <a:cubicBezTo>
                      <a:pt x="1754244" y="1100616"/>
                      <a:pt x="1742426" y="1100616"/>
                      <a:pt x="1742426" y="1108496"/>
                    </a:cubicBezTo>
                    <a:cubicBezTo>
                      <a:pt x="1730607" y="1120314"/>
                      <a:pt x="1734547" y="1136073"/>
                      <a:pt x="1710909" y="1136073"/>
                    </a:cubicBezTo>
                    <a:cubicBezTo>
                      <a:pt x="1714849" y="1132133"/>
                      <a:pt x="1718788" y="1132133"/>
                      <a:pt x="1726668" y="1128193"/>
                    </a:cubicBezTo>
                    <a:cubicBezTo>
                      <a:pt x="1726668" y="1128193"/>
                      <a:pt x="1726668" y="1128193"/>
                      <a:pt x="1726668" y="1124254"/>
                    </a:cubicBezTo>
                    <a:cubicBezTo>
                      <a:pt x="1699090" y="1132133"/>
                      <a:pt x="1695151" y="1132133"/>
                      <a:pt x="1679392" y="1112435"/>
                    </a:cubicBezTo>
                    <a:cubicBezTo>
                      <a:pt x="1683332" y="1112435"/>
                      <a:pt x="1687272" y="1112435"/>
                      <a:pt x="1691211" y="1116375"/>
                    </a:cubicBezTo>
                    <a:cubicBezTo>
                      <a:pt x="1691211" y="1116375"/>
                      <a:pt x="1691211" y="1116375"/>
                      <a:pt x="1691211" y="1112435"/>
                    </a:cubicBezTo>
                    <a:cubicBezTo>
                      <a:pt x="1671513" y="1096677"/>
                      <a:pt x="1643936" y="1104556"/>
                      <a:pt x="1624239" y="1108496"/>
                    </a:cubicBezTo>
                    <a:cubicBezTo>
                      <a:pt x="1612420" y="1112435"/>
                      <a:pt x="1596662" y="1116375"/>
                      <a:pt x="1588783" y="1128193"/>
                    </a:cubicBezTo>
                    <a:cubicBezTo>
                      <a:pt x="1580903" y="1136073"/>
                      <a:pt x="1561205" y="1136073"/>
                      <a:pt x="1549387" y="1140012"/>
                    </a:cubicBezTo>
                    <a:cubicBezTo>
                      <a:pt x="1529689" y="1143952"/>
                      <a:pt x="1517870" y="1155770"/>
                      <a:pt x="1502112" y="1147891"/>
                    </a:cubicBezTo>
                    <a:cubicBezTo>
                      <a:pt x="1490294" y="1140012"/>
                      <a:pt x="1474535" y="1143952"/>
                      <a:pt x="1470596" y="1136073"/>
                    </a:cubicBezTo>
                    <a:cubicBezTo>
                      <a:pt x="1478475" y="1136073"/>
                      <a:pt x="1482414" y="1132133"/>
                      <a:pt x="1486354" y="1136073"/>
                    </a:cubicBezTo>
                    <a:cubicBezTo>
                      <a:pt x="1482414" y="1128193"/>
                      <a:pt x="1486354" y="1128193"/>
                      <a:pt x="1482414" y="1120314"/>
                    </a:cubicBezTo>
                    <a:cubicBezTo>
                      <a:pt x="1482414" y="1120314"/>
                      <a:pt x="1470596" y="1112435"/>
                      <a:pt x="1470596" y="1112435"/>
                    </a:cubicBezTo>
                    <a:cubicBezTo>
                      <a:pt x="1470596" y="1116375"/>
                      <a:pt x="1458777" y="1116375"/>
                      <a:pt x="1466656" y="1120314"/>
                    </a:cubicBezTo>
                    <a:cubicBezTo>
                      <a:pt x="1462716" y="1120314"/>
                      <a:pt x="1462716" y="1120314"/>
                      <a:pt x="1458777" y="1120314"/>
                    </a:cubicBezTo>
                    <a:cubicBezTo>
                      <a:pt x="1458777" y="1124254"/>
                      <a:pt x="1466656" y="1128193"/>
                      <a:pt x="1462716" y="1132133"/>
                    </a:cubicBezTo>
                    <a:cubicBezTo>
                      <a:pt x="1450898" y="1124254"/>
                      <a:pt x="1427260" y="1128193"/>
                      <a:pt x="1419381" y="1140012"/>
                    </a:cubicBezTo>
                    <a:cubicBezTo>
                      <a:pt x="1415441" y="1136073"/>
                      <a:pt x="1391804" y="1143952"/>
                      <a:pt x="1395744" y="1147891"/>
                    </a:cubicBezTo>
                    <a:cubicBezTo>
                      <a:pt x="1399683" y="1155770"/>
                      <a:pt x="1372107" y="1151831"/>
                      <a:pt x="1368167" y="1147891"/>
                    </a:cubicBezTo>
                    <a:cubicBezTo>
                      <a:pt x="1376046" y="1140012"/>
                      <a:pt x="1376046" y="1124254"/>
                      <a:pt x="1387865" y="1128193"/>
                    </a:cubicBezTo>
                    <a:cubicBezTo>
                      <a:pt x="1383925" y="1120314"/>
                      <a:pt x="1379986" y="1120314"/>
                      <a:pt x="1372107" y="1120314"/>
                    </a:cubicBezTo>
                    <a:cubicBezTo>
                      <a:pt x="1372107" y="1120314"/>
                      <a:pt x="1376046" y="1124254"/>
                      <a:pt x="1376046" y="1124254"/>
                    </a:cubicBezTo>
                    <a:cubicBezTo>
                      <a:pt x="1368167" y="1128193"/>
                      <a:pt x="1348469" y="1120314"/>
                      <a:pt x="1340590" y="1124254"/>
                    </a:cubicBezTo>
                    <a:cubicBezTo>
                      <a:pt x="1344529" y="1120314"/>
                      <a:pt x="1336650" y="1120314"/>
                      <a:pt x="1332711" y="1120314"/>
                    </a:cubicBezTo>
                    <a:cubicBezTo>
                      <a:pt x="1340590" y="1108496"/>
                      <a:pt x="1324831" y="1108496"/>
                      <a:pt x="1324831" y="1100616"/>
                    </a:cubicBezTo>
                    <a:cubicBezTo>
                      <a:pt x="1328771" y="1104556"/>
                      <a:pt x="1340590" y="1108496"/>
                      <a:pt x="1336650" y="1100616"/>
                    </a:cubicBezTo>
                    <a:cubicBezTo>
                      <a:pt x="1332711" y="1092737"/>
                      <a:pt x="1316952" y="1092737"/>
                      <a:pt x="1313013" y="1092737"/>
                    </a:cubicBezTo>
                    <a:cubicBezTo>
                      <a:pt x="1316952" y="1088798"/>
                      <a:pt x="1320892" y="1088798"/>
                      <a:pt x="1320892" y="1084858"/>
                    </a:cubicBezTo>
                    <a:cubicBezTo>
                      <a:pt x="1324831" y="1080919"/>
                      <a:pt x="1316952" y="1073039"/>
                      <a:pt x="1320892" y="1069100"/>
                    </a:cubicBezTo>
                    <a:cubicBezTo>
                      <a:pt x="1320892" y="1076979"/>
                      <a:pt x="1340590" y="1092737"/>
                      <a:pt x="1336650" y="1084858"/>
                    </a:cubicBezTo>
                    <a:cubicBezTo>
                      <a:pt x="1340590" y="1084858"/>
                      <a:pt x="1344529" y="1092737"/>
                      <a:pt x="1352409" y="1092737"/>
                    </a:cubicBezTo>
                    <a:cubicBezTo>
                      <a:pt x="1352409" y="1092737"/>
                      <a:pt x="1352409" y="1092737"/>
                      <a:pt x="1352409" y="1092737"/>
                    </a:cubicBezTo>
                    <a:cubicBezTo>
                      <a:pt x="1356348" y="1092737"/>
                      <a:pt x="1360288" y="1092737"/>
                      <a:pt x="1364227" y="1096677"/>
                    </a:cubicBezTo>
                    <a:cubicBezTo>
                      <a:pt x="1360288" y="1104556"/>
                      <a:pt x="1364227" y="1104556"/>
                      <a:pt x="1368167" y="1108496"/>
                    </a:cubicBezTo>
                    <a:cubicBezTo>
                      <a:pt x="1372107" y="1100616"/>
                      <a:pt x="1376046" y="1092737"/>
                      <a:pt x="1372107" y="1084858"/>
                    </a:cubicBezTo>
                    <a:cubicBezTo>
                      <a:pt x="1372107" y="1088798"/>
                      <a:pt x="1368167" y="1092737"/>
                      <a:pt x="1364227" y="1096677"/>
                    </a:cubicBezTo>
                    <a:cubicBezTo>
                      <a:pt x="1364227" y="1088798"/>
                      <a:pt x="1379986" y="1076979"/>
                      <a:pt x="1364227" y="1069100"/>
                    </a:cubicBezTo>
                    <a:cubicBezTo>
                      <a:pt x="1372107" y="1065160"/>
                      <a:pt x="1364227" y="1061221"/>
                      <a:pt x="1360288" y="1057281"/>
                    </a:cubicBezTo>
                    <a:cubicBezTo>
                      <a:pt x="1360288" y="1061221"/>
                      <a:pt x="1360288" y="1065160"/>
                      <a:pt x="1356348" y="1069100"/>
                    </a:cubicBezTo>
                    <a:cubicBezTo>
                      <a:pt x="1360288" y="1061221"/>
                      <a:pt x="1328771" y="1065160"/>
                      <a:pt x="1328771" y="1065160"/>
                    </a:cubicBezTo>
                    <a:cubicBezTo>
                      <a:pt x="1332711" y="1061221"/>
                      <a:pt x="1336650" y="1061221"/>
                      <a:pt x="1332711" y="1061221"/>
                    </a:cubicBezTo>
                    <a:cubicBezTo>
                      <a:pt x="1336650" y="1061221"/>
                      <a:pt x="1344529" y="1057281"/>
                      <a:pt x="1340590" y="1049402"/>
                    </a:cubicBezTo>
                    <a:cubicBezTo>
                      <a:pt x="1352409" y="1049402"/>
                      <a:pt x="1352409" y="1029704"/>
                      <a:pt x="1356348" y="1029704"/>
                    </a:cubicBezTo>
                    <a:cubicBezTo>
                      <a:pt x="1352409" y="1037583"/>
                      <a:pt x="1360288" y="1033644"/>
                      <a:pt x="1360288" y="1037583"/>
                    </a:cubicBezTo>
                    <a:cubicBezTo>
                      <a:pt x="1376046" y="1025765"/>
                      <a:pt x="1383925" y="1002127"/>
                      <a:pt x="1348469" y="1010006"/>
                    </a:cubicBezTo>
                    <a:cubicBezTo>
                      <a:pt x="1348469" y="1006067"/>
                      <a:pt x="1348469" y="1006067"/>
                      <a:pt x="1348469" y="1006067"/>
                    </a:cubicBezTo>
                    <a:cubicBezTo>
                      <a:pt x="1348469" y="1006067"/>
                      <a:pt x="1352409" y="1006067"/>
                      <a:pt x="1352409" y="1006067"/>
                    </a:cubicBezTo>
                    <a:cubicBezTo>
                      <a:pt x="1348469" y="1002127"/>
                      <a:pt x="1348469" y="990309"/>
                      <a:pt x="1344529" y="990309"/>
                    </a:cubicBezTo>
                    <a:cubicBezTo>
                      <a:pt x="1364227" y="986369"/>
                      <a:pt x="1356348" y="962732"/>
                      <a:pt x="1360288" y="950913"/>
                    </a:cubicBezTo>
                    <a:cubicBezTo>
                      <a:pt x="1348469" y="954852"/>
                      <a:pt x="1336650" y="954852"/>
                      <a:pt x="1328771" y="966671"/>
                    </a:cubicBezTo>
                    <a:cubicBezTo>
                      <a:pt x="1320892" y="974550"/>
                      <a:pt x="1316952" y="982429"/>
                      <a:pt x="1305133" y="982429"/>
                    </a:cubicBezTo>
                    <a:cubicBezTo>
                      <a:pt x="1289375" y="982429"/>
                      <a:pt x="1249980" y="994248"/>
                      <a:pt x="1273617" y="1013946"/>
                    </a:cubicBezTo>
                    <a:cubicBezTo>
                      <a:pt x="1269678" y="1013946"/>
                      <a:pt x="1265738" y="1010006"/>
                      <a:pt x="1261799" y="1006067"/>
                    </a:cubicBezTo>
                    <a:cubicBezTo>
                      <a:pt x="1257859" y="1017885"/>
                      <a:pt x="1253920" y="1033644"/>
                      <a:pt x="1257859" y="1045462"/>
                    </a:cubicBezTo>
                    <a:cubicBezTo>
                      <a:pt x="1257859" y="1041523"/>
                      <a:pt x="1261799" y="1045462"/>
                      <a:pt x="1261799" y="1041523"/>
                    </a:cubicBezTo>
                    <a:cubicBezTo>
                      <a:pt x="1261799" y="1041523"/>
                      <a:pt x="1273617" y="1053342"/>
                      <a:pt x="1265738" y="1053342"/>
                    </a:cubicBezTo>
                    <a:cubicBezTo>
                      <a:pt x="1261799" y="1053342"/>
                      <a:pt x="1261799" y="1049402"/>
                      <a:pt x="1257859" y="1045462"/>
                    </a:cubicBezTo>
                    <a:cubicBezTo>
                      <a:pt x="1257859" y="1045462"/>
                      <a:pt x="1257859" y="1045462"/>
                      <a:pt x="1253920" y="1045462"/>
                    </a:cubicBezTo>
                    <a:cubicBezTo>
                      <a:pt x="1253920" y="1053342"/>
                      <a:pt x="1253920" y="1061221"/>
                      <a:pt x="1257859" y="1069100"/>
                    </a:cubicBezTo>
                    <a:cubicBezTo>
                      <a:pt x="1257859" y="1073039"/>
                      <a:pt x="1281496" y="1073039"/>
                      <a:pt x="1277557" y="1084858"/>
                    </a:cubicBezTo>
                    <a:cubicBezTo>
                      <a:pt x="1277557" y="1088798"/>
                      <a:pt x="1269678" y="1084858"/>
                      <a:pt x="1269678" y="1084858"/>
                    </a:cubicBezTo>
                    <a:cubicBezTo>
                      <a:pt x="1273617" y="1088798"/>
                      <a:pt x="1277557" y="1096677"/>
                      <a:pt x="1281496" y="1100616"/>
                    </a:cubicBezTo>
                    <a:cubicBezTo>
                      <a:pt x="1273617" y="1100616"/>
                      <a:pt x="1269678" y="1100616"/>
                      <a:pt x="1273617" y="1092737"/>
                    </a:cubicBezTo>
                    <a:cubicBezTo>
                      <a:pt x="1265738" y="1096677"/>
                      <a:pt x="1261799" y="1100616"/>
                      <a:pt x="1265738" y="1108496"/>
                    </a:cubicBezTo>
                    <a:cubicBezTo>
                      <a:pt x="1269678" y="1104556"/>
                      <a:pt x="1277557" y="1104556"/>
                      <a:pt x="1281496" y="1104556"/>
                    </a:cubicBezTo>
                    <a:cubicBezTo>
                      <a:pt x="1285436" y="1108496"/>
                      <a:pt x="1289375" y="1116375"/>
                      <a:pt x="1293315" y="1120314"/>
                    </a:cubicBezTo>
                    <a:cubicBezTo>
                      <a:pt x="1297254" y="1124254"/>
                      <a:pt x="1281496" y="1128193"/>
                      <a:pt x="1277557" y="1132133"/>
                    </a:cubicBezTo>
                    <a:cubicBezTo>
                      <a:pt x="1297254" y="1132133"/>
                      <a:pt x="1285436" y="1151831"/>
                      <a:pt x="1297254" y="1155770"/>
                    </a:cubicBezTo>
                    <a:cubicBezTo>
                      <a:pt x="1293315" y="1155770"/>
                      <a:pt x="1289375" y="1155770"/>
                      <a:pt x="1281496" y="1155770"/>
                    </a:cubicBezTo>
                    <a:cubicBezTo>
                      <a:pt x="1265738" y="1155770"/>
                      <a:pt x="1277557" y="1167589"/>
                      <a:pt x="1273617" y="1175468"/>
                    </a:cubicBezTo>
                    <a:cubicBezTo>
                      <a:pt x="1269678" y="1167589"/>
                      <a:pt x="1257859" y="1167589"/>
                      <a:pt x="1261799" y="1179408"/>
                    </a:cubicBezTo>
                    <a:cubicBezTo>
                      <a:pt x="1261799" y="1179408"/>
                      <a:pt x="1257859" y="1179408"/>
                      <a:pt x="1257859" y="1179408"/>
                    </a:cubicBezTo>
                    <a:cubicBezTo>
                      <a:pt x="1265738" y="1171529"/>
                      <a:pt x="1206644" y="1151831"/>
                      <a:pt x="1210584" y="1183347"/>
                    </a:cubicBezTo>
                    <a:cubicBezTo>
                      <a:pt x="1198765" y="1175468"/>
                      <a:pt x="1186947" y="1175468"/>
                      <a:pt x="1175128" y="1179408"/>
                    </a:cubicBezTo>
                    <a:cubicBezTo>
                      <a:pt x="1171188" y="1179408"/>
                      <a:pt x="1163309" y="1179408"/>
                      <a:pt x="1167249" y="1175468"/>
                    </a:cubicBezTo>
                    <a:cubicBezTo>
                      <a:pt x="1163309" y="1175468"/>
                      <a:pt x="1159370" y="1175468"/>
                      <a:pt x="1155430" y="1179408"/>
                    </a:cubicBezTo>
                    <a:cubicBezTo>
                      <a:pt x="1155430" y="1179408"/>
                      <a:pt x="1155430" y="1179408"/>
                      <a:pt x="1155430" y="1183347"/>
                    </a:cubicBezTo>
                    <a:cubicBezTo>
                      <a:pt x="1159370" y="1183347"/>
                      <a:pt x="1163309" y="1183347"/>
                      <a:pt x="1167249" y="1183347"/>
                    </a:cubicBezTo>
                    <a:cubicBezTo>
                      <a:pt x="1155430" y="1187287"/>
                      <a:pt x="1143612" y="1199106"/>
                      <a:pt x="1131793" y="1203045"/>
                    </a:cubicBezTo>
                    <a:cubicBezTo>
                      <a:pt x="1112095" y="1214864"/>
                      <a:pt x="1112095" y="1214864"/>
                      <a:pt x="1100276" y="1234562"/>
                    </a:cubicBezTo>
                    <a:cubicBezTo>
                      <a:pt x="1096337" y="1242441"/>
                      <a:pt x="1076639" y="1258199"/>
                      <a:pt x="1080578" y="1266078"/>
                    </a:cubicBezTo>
                    <a:cubicBezTo>
                      <a:pt x="1072699" y="1266078"/>
                      <a:pt x="1060881" y="1270018"/>
                      <a:pt x="1072699" y="1277897"/>
                    </a:cubicBezTo>
                    <a:cubicBezTo>
                      <a:pt x="1064820" y="1277897"/>
                      <a:pt x="1045122" y="1281836"/>
                      <a:pt x="1060881" y="1289715"/>
                    </a:cubicBezTo>
                    <a:cubicBezTo>
                      <a:pt x="1045122" y="1289715"/>
                      <a:pt x="1029364" y="1297595"/>
                      <a:pt x="1017546" y="1305474"/>
                    </a:cubicBezTo>
                    <a:cubicBezTo>
                      <a:pt x="997848" y="1309413"/>
                      <a:pt x="978150" y="1305474"/>
                      <a:pt x="974210" y="1329111"/>
                    </a:cubicBezTo>
                    <a:cubicBezTo>
                      <a:pt x="970270" y="1340930"/>
                      <a:pt x="978150" y="1348809"/>
                      <a:pt x="966331" y="1356688"/>
                    </a:cubicBezTo>
                    <a:cubicBezTo>
                      <a:pt x="954512" y="1364567"/>
                      <a:pt x="950573" y="1368507"/>
                      <a:pt x="938754" y="1372446"/>
                    </a:cubicBezTo>
                    <a:cubicBezTo>
                      <a:pt x="934814" y="1372446"/>
                      <a:pt x="887540" y="1396084"/>
                      <a:pt x="911177" y="1400023"/>
                    </a:cubicBezTo>
                    <a:cubicBezTo>
                      <a:pt x="899359" y="1403963"/>
                      <a:pt x="891479" y="1407902"/>
                      <a:pt x="879661" y="1403963"/>
                    </a:cubicBezTo>
                    <a:cubicBezTo>
                      <a:pt x="871781" y="1403963"/>
                      <a:pt x="867842" y="1400023"/>
                      <a:pt x="859963" y="1403963"/>
                    </a:cubicBezTo>
                    <a:cubicBezTo>
                      <a:pt x="848144" y="1407902"/>
                      <a:pt x="852083" y="1396084"/>
                      <a:pt x="852083" y="1392144"/>
                    </a:cubicBezTo>
                    <a:cubicBezTo>
                      <a:pt x="852083" y="1388205"/>
                      <a:pt x="828446" y="1388205"/>
                      <a:pt x="820567" y="1384265"/>
                    </a:cubicBezTo>
                    <a:cubicBezTo>
                      <a:pt x="820567" y="1392144"/>
                      <a:pt x="820567" y="1400023"/>
                      <a:pt x="828446" y="1407902"/>
                    </a:cubicBezTo>
                    <a:cubicBezTo>
                      <a:pt x="840265" y="1419721"/>
                      <a:pt x="824507" y="1435479"/>
                      <a:pt x="836325" y="1443359"/>
                    </a:cubicBezTo>
                    <a:cubicBezTo>
                      <a:pt x="828446" y="1443359"/>
                      <a:pt x="824507" y="1439419"/>
                      <a:pt x="816627" y="1439419"/>
                    </a:cubicBezTo>
                    <a:cubicBezTo>
                      <a:pt x="812688" y="1439419"/>
                      <a:pt x="808748" y="1447298"/>
                      <a:pt x="800869" y="1443359"/>
                    </a:cubicBezTo>
                    <a:cubicBezTo>
                      <a:pt x="792990" y="1435479"/>
                      <a:pt x="769353" y="1459117"/>
                      <a:pt x="769353" y="1431540"/>
                    </a:cubicBezTo>
                    <a:cubicBezTo>
                      <a:pt x="757534" y="1431540"/>
                      <a:pt x="753594" y="1435479"/>
                      <a:pt x="741776" y="1439419"/>
                    </a:cubicBezTo>
                    <a:cubicBezTo>
                      <a:pt x="729957" y="1443359"/>
                      <a:pt x="718138" y="1439419"/>
                      <a:pt x="710259" y="1443359"/>
                    </a:cubicBezTo>
                    <a:cubicBezTo>
                      <a:pt x="694501" y="1447298"/>
                      <a:pt x="682682" y="1466996"/>
                      <a:pt x="710259" y="1459117"/>
                    </a:cubicBezTo>
                    <a:cubicBezTo>
                      <a:pt x="710259" y="1463056"/>
                      <a:pt x="702380" y="1463056"/>
                      <a:pt x="698441" y="1463056"/>
                    </a:cubicBezTo>
                    <a:cubicBezTo>
                      <a:pt x="702380" y="1463056"/>
                      <a:pt x="714199" y="1470936"/>
                      <a:pt x="714199" y="1470936"/>
                    </a:cubicBezTo>
                    <a:cubicBezTo>
                      <a:pt x="706320" y="1470936"/>
                      <a:pt x="698441" y="1470936"/>
                      <a:pt x="690561" y="1474875"/>
                    </a:cubicBezTo>
                    <a:cubicBezTo>
                      <a:pt x="698441" y="1474875"/>
                      <a:pt x="706320" y="1482754"/>
                      <a:pt x="714199" y="1490633"/>
                    </a:cubicBezTo>
                    <a:cubicBezTo>
                      <a:pt x="714199" y="1490633"/>
                      <a:pt x="714199" y="1490633"/>
                      <a:pt x="718138" y="1490633"/>
                    </a:cubicBezTo>
                    <a:cubicBezTo>
                      <a:pt x="726017" y="1482754"/>
                      <a:pt x="737836" y="1490633"/>
                      <a:pt x="745715" y="1494573"/>
                    </a:cubicBezTo>
                    <a:cubicBezTo>
                      <a:pt x="753594" y="1498512"/>
                      <a:pt x="761474" y="1494573"/>
                      <a:pt x="765413" y="1502452"/>
                    </a:cubicBezTo>
                    <a:cubicBezTo>
                      <a:pt x="769353" y="1510331"/>
                      <a:pt x="769353" y="1506392"/>
                      <a:pt x="773292" y="1502452"/>
                    </a:cubicBezTo>
                    <a:cubicBezTo>
                      <a:pt x="777232" y="1510331"/>
                      <a:pt x="785111" y="1506392"/>
                      <a:pt x="792990" y="1506392"/>
                    </a:cubicBezTo>
                    <a:cubicBezTo>
                      <a:pt x="789051" y="1514271"/>
                      <a:pt x="792990" y="1522150"/>
                      <a:pt x="804809" y="1518210"/>
                    </a:cubicBezTo>
                    <a:cubicBezTo>
                      <a:pt x="804809" y="1522150"/>
                      <a:pt x="800869" y="1522150"/>
                      <a:pt x="800869" y="1526089"/>
                    </a:cubicBezTo>
                    <a:cubicBezTo>
                      <a:pt x="812688" y="1526089"/>
                      <a:pt x="808748" y="1526089"/>
                      <a:pt x="808748" y="1533969"/>
                    </a:cubicBezTo>
                    <a:cubicBezTo>
                      <a:pt x="804809" y="1530029"/>
                      <a:pt x="800869" y="1533969"/>
                      <a:pt x="796930" y="1530029"/>
                    </a:cubicBezTo>
                    <a:cubicBezTo>
                      <a:pt x="816627" y="1537908"/>
                      <a:pt x="820567" y="1573364"/>
                      <a:pt x="848144" y="1569425"/>
                    </a:cubicBezTo>
                    <a:cubicBezTo>
                      <a:pt x="848144" y="1577304"/>
                      <a:pt x="848144" y="1589123"/>
                      <a:pt x="848144" y="1597002"/>
                    </a:cubicBezTo>
                    <a:cubicBezTo>
                      <a:pt x="840265" y="1593062"/>
                      <a:pt x="848144" y="1581243"/>
                      <a:pt x="836325" y="1585183"/>
                    </a:cubicBezTo>
                    <a:cubicBezTo>
                      <a:pt x="844204" y="1589123"/>
                      <a:pt x="844204" y="1593062"/>
                      <a:pt x="840265" y="1597002"/>
                    </a:cubicBezTo>
                    <a:cubicBezTo>
                      <a:pt x="840265" y="1600941"/>
                      <a:pt x="859963" y="1616699"/>
                      <a:pt x="863902" y="1620639"/>
                    </a:cubicBezTo>
                    <a:cubicBezTo>
                      <a:pt x="859963" y="1616699"/>
                      <a:pt x="852083" y="1608820"/>
                      <a:pt x="848144" y="1608820"/>
                    </a:cubicBezTo>
                    <a:cubicBezTo>
                      <a:pt x="840265" y="1620639"/>
                      <a:pt x="832386" y="1652156"/>
                      <a:pt x="840265" y="1660035"/>
                    </a:cubicBezTo>
                    <a:cubicBezTo>
                      <a:pt x="824507" y="1675793"/>
                      <a:pt x="836325" y="1727007"/>
                      <a:pt x="808748" y="1727007"/>
                    </a:cubicBezTo>
                    <a:cubicBezTo>
                      <a:pt x="792990" y="1727007"/>
                      <a:pt x="781172" y="1723068"/>
                      <a:pt x="765413" y="1723068"/>
                    </a:cubicBezTo>
                    <a:cubicBezTo>
                      <a:pt x="761474" y="1723068"/>
                      <a:pt x="757534" y="1727007"/>
                      <a:pt x="753594" y="1727007"/>
                    </a:cubicBezTo>
                    <a:cubicBezTo>
                      <a:pt x="745715" y="1727007"/>
                      <a:pt x="737836" y="1719128"/>
                      <a:pt x="729957" y="1719128"/>
                    </a:cubicBezTo>
                    <a:cubicBezTo>
                      <a:pt x="714199" y="1719128"/>
                      <a:pt x="698441" y="1727007"/>
                      <a:pt x="678743" y="1723068"/>
                    </a:cubicBezTo>
                    <a:cubicBezTo>
                      <a:pt x="659045" y="1719128"/>
                      <a:pt x="643287" y="1711249"/>
                      <a:pt x="623589" y="1715189"/>
                    </a:cubicBezTo>
                    <a:cubicBezTo>
                      <a:pt x="599951" y="1715189"/>
                      <a:pt x="568435" y="1723068"/>
                      <a:pt x="552677" y="1703370"/>
                    </a:cubicBezTo>
                    <a:cubicBezTo>
                      <a:pt x="544798" y="1707310"/>
                      <a:pt x="513281" y="1711249"/>
                      <a:pt x="521160" y="1727007"/>
                    </a:cubicBezTo>
                    <a:cubicBezTo>
                      <a:pt x="513281" y="1727007"/>
                      <a:pt x="462067" y="1734886"/>
                      <a:pt x="477825" y="1754584"/>
                    </a:cubicBezTo>
                    <a:cubicBezTo>
                      <a:pt x="485704" y="1762463"/>
                      <a:pt x="485704" y="1766403"/>
                      <a:pt x="489643" y="1778222"/>
                    </a:cubicBezTo>
                    <a:cubicBezTo>
                      <a:pt x="493583" y="1774282"/>
                      <a:pt x="489643" y="1774282"/>
                      <a:pt x="497522" y="1770343"/>
                    </a:cubicBezTo>
                    <a:cubicBezTo>
                      <a:pt x="485704" y="1778222"/>
                      <a:pt x="501462" y="1782161"/>
                      <a:pt x="493583" y="1790040"/>
                    </a:cubicBezTo>
                    <a:cubicBezTo>
                      <a:pt x="497522" y="1790040"/>
                      <a:pt x="497522" y="1790040"/>
                      <a:pt x="501462" y="1790040"/>
                    </a:cubicBezTo>
                    <a:cubicBezTo>
                      <a:pt x="481764" y="1805799"/>
                      <a:pt x="497522" y="1849134"/>
                      <a:pt x="493583" y="1876711"/>
                    </a:cubicBezTo>
                    <a:cubicBezTo>
                      <a:pt x="489643" y="1888530"/>
                      <a:pt x="481764" y="1943684"/>
                      <a:pt x="458127" y="1947623"/>
                    </a:cubicBezTo>
                    <a:cubicBezTo>
                      <a:pt x="462067" y="1951563"/>
                      <a:pt x="442369" y="2002777"/>
                      <a:pt x="466006" y="1987019"/>
                    </a:cubicBezTo>
                    <a:cubicBezTo>
                      <a:pt x="466006" y="1994898"/>
                      <a:pt x="466006" y="1998837"/>
                      <a:pt x="462067" y="2002777"/>
                    </a:cubicBezTo>
                    <a:cubicBezTo>
                      <a:pt x="485704" y="1994898"/>
                      <a:pt x="481764" y="2002777"/>
                      <a:pt x="477825" y="2022475"/>
                    </a:cubicBezTo>
                    <a:cubicBezTo>
                      <a:pt x="477825" y="2038233"/>
                      <a:pt x="466006" y="2065810"/>
                      <a:pt x="469946" y="2081568"/>
                    </a:cubicBezTo>
                    <a:cubicBezTo>
                      <a:pt x="489643" y="2061871"/>
                      <a:pt x="517220" y="2089447"/>
                      <a:pt x="536918" y="2073689"/>
                    </a:cubicBezTo>
                    <a:cubicBezTo>
                      <a:pt x="540858" y="2069750"/>
                      <a:pt x="556616" y="2065810"/>
                      <a:pt x="564495" y="2065810"/>
                    </a:cubicBezTo>
                    <a:cubicBezTo>
                      <a:pt x="564495" y="2077629"/>
                      <a:pt x="592072" y="2093387"/>
                      <a:pt x="592072" y="2105206"/>
                    </a:cubicBezTo>
                    <a:cubicBezTo>
                      <a:pt x="584193" y="2117024"/>
                      <a:pt x="619649" y="2144601"/>
                      <a:pt x="627528" y="2128843"/>
                    </a:cubicBezTo>
                    <a:cubicBezTo>
                      <a:pt x="639347" y="2109145"/>
                      <a:pt x="670864" y="2093387"/>
                      <a:pt x="694501" y="2093387"/>
                    </a:cubicBezTo>
                    <a:cubicBezTo>
                      <a:pt x="714199" y="2093387"/>
                      <a:pt x="733896" y="2093387"/>
                      <a:pt x="753594" y="2093387"/>
                    </a:cubicBezTo>
                    <a:cubicBezTo>
                      <a:pt x="761474" y="2093387"/>
                      <a:pt x="765413" y="2085508"/>
                      <a:pt x="769353" y="2085508"/>
                    </a:cubicBezTo>
                    <a:cubicBezTo>
                      <a:pt x="777232" y="2085508"/>
                      <a:pt x="781172" y="2093387"/>
                      <a:pt x="789051" y="2081568"/>
                    </a:cubicBezTo>
                    <a:cubicBezTo>
                      <a:pt x="796930" y="2065810"/>
                      <a:pt x="800869" y="2050052"/>
                      <a:pt x="824507" y="2046112"/>
                    </a:cubicBezTo>
                    <a:cubicBezTo>
                      <a:pt x="832386" y="2046112"/>
                      <a:pt x="859963" y="2042173"/>
                      <a:pt x="844204" y="2034294"/>
                    </a:cubicBezTo>
                    <a:cubicBezTo>
                      <a:pt x="844204" y="1998837"/>
                      <a:pt x="907238" y="1990958"/>
                      <a:pt x="879661" y="1963381"/>
                    </a:cubicBezTo>
                    <a:cubicBezTo>
                      <a:pt x="867842" y="1947623"/>
                      <a:pt x="871781" y="1923986"/>
                      <a:pt x="883600" y="1912167"/>
                    </a:cubicBezTo>
                    <a:cubicBezTo>
                      <a:pt x="891479" y="1900348"/>
                      <a:pt x="903298" y="1884590"/>
                      <a:pt x="919056" y="1876711"/>
                    </a:cubicBezTo>
                    <a:cubicBezTo>
                      <a:pt x="926935" y="1872771"/>
                      <a:pt x="930875" y="1868832"/>
                      <a:pt x="922996" y="1864892"/>
                    </a:cubicBezTo>
                    <a:cubicBezTo>
                      <a:pt x="930875" y="1857013"/>
                      <a:pt x="942693" y="1853073"/>
                      <a:pt x="950573" y="1849134"/>
                    </a:cubicBezTo>
                    <a:cubicBezTo>
                      <a:pt x="958452" y="1845194"/>
                      <a:pt x="970270" y="1845194"/>
                      <a:pt x="978150" y="1841255"/>
                    </a:cubicBezTo>
                    <a:cubicBezTo>
                      <a:pt x="986029" y="1837315"/>
                      <a:pt x="989968" y="1829436"/>
                      <a:pt x="997848" y="1825497"/>
                    </a:cubicBezTo>
                    <a:cubicBezTo>
                      <a:pt x="1009666" y="1821557"/>
                      <a:pt x="1033304" y="1813678"/>
                      <a:pt x="1033304" y="1801859"/>
                    </a:cubicBezTo>
                    <a:cubicBezTo>
                      <a:pt x="1033304" y="1790040"/>
                      <a:pt x="1033304" y="1786101"/>
                      <a:pt x="1041183" y="1778222"/>
                    </a:cubicBezTo>
                    <a:cubicBezTo>
                      <a:pt x="1037243" y="1778222"/>
                      <a:pt x="1037243" y="1778222"/>
                      <a:pt x="1033304" y="1774282"/>
                    </a:cubicBezTo>
                    <a:cubicBezTo>
                      <a:pt x="1037243" y="1774282"/>
                      <a:pt x="1025425" y="1750645"/>
                      <a:pt x="1029364" y="1746705"/>
                    </a:cubicBezTo>
                    <a:cubicBezTo>
                      <a:pt x="1033304" y="1730947"/>
                      <a:pt x="1049062" y="1727007"/>
                      <a:pt x="1060881" y="1719128"/>
                    </a:cubicBezTo>
                    <a:cubicBezTo>
                      <a:pt x="1072699" y="1711249"/>
                      <a:pt x="1127853" y="1715189"/>
                      <a:pt x="1131793" y="1730947"/>
                    </a:cubicBezTo>
                    <a:cubicBezTo>
                      <a:pt x="1155430" y="1730947"/>
                      <a:pt x="1171188" y="1734886"/>
                      <a:pt x="1194826" y="1730947"/>
                    </a:cubicBezTo>
                    <a:cubicBezTo>
                      <a:pt x="1194826" y="1730947"/>
                      <a:pt x="1190886" y="1727007"/>
                      <a:pt x="1190886" y="1727007"/>
                    </a:cubicBezTo>
                    <a:cubicBezTo>
                      <a:pt x="1198765" y="1719128"/>
                      <a:pt x="1210584" y="1715189"/>
                      <a:pt x="1218463" y="1707310"/>
                    </a:cubicBezTo>
                    <a:cubicBezTo>
                      <a:pt x="1234222" y="1695491"/>
                      <a:pt x="1222403" y="1703370"/>
                      <a:pt x="1238161" y="1699430"/>
                    </a:cubicBezTo>
                    <a:cubicBezTo>
                      <a:pt x="1253920" y="1695491"/>
                      <a:pt x="1257859" y="1679733"/>
                      <a:pt x="1273617" y="1671853"/>
                    </a:cubicBezTo>
                    <a:cubicBezTo>
                      <a:pt x="1289375" y="1660035"/>
                      <a:pt x="1309073" y="1675793"/>
                      <a:pt x="1324831" y="1679733"/>
                    </a:cubicBezTo>
                    <a:cubicBezTo>
                      <a:pt x="1344529" y="1687612"/>
                      <a:pt x="1348469" y="1695491"/>
                      <a:pt x="1356348" y="1719128"/>
                    </a:cubicBezTo>
                    <a:cubicBezTo>
                      <a:pt x="1360288" y="1727007"/>
                      <a:pt x="1360288" y="1742766"/>
                      <a:pt x="1368167" y="1746705"/>
                    </a:cubicBezTo>
                    <a:cubicBezTo>
                      <a:pt x="1376046" y="1754584"/>
                      <a:pt x="1387865" y="1758524"/>
                      <a:pt x="1391804" y="1770343"/>
                    </a:cubicBezTo>
                    <a:cubicBezTo>
                      <a:pt x="1395744" y="1782161"/>
                      <a:pt x="1403623" y="1774282"/>
                      <a:pt x="1411502" y="1782161"/>
                    </a:cubicBezTo>
                    <a:cubicBezTo>
                      <a:pt x="1423320" y="1793980"/>
                      <a:pt x="1435139" y="1809738"/>
                      <a:pt x="1450898" y="1821557"/>
                    </a:cubicBezTo>
                    <a:cubicBezTo>
                      <a:pt x="1458777" y="1829436"/>
                      <a:pt x="1474535" y="1841255"/>
                      <a:pt x="1482414" y="1841255"/>
                    </a:cubicBezTo>
                    <a:cubicBezTo>
                      <a:pt x="1490294" y="1845194"/>
                      <a:pt x="1502112" y="1841255"/>
                      <a:pt x="1509991" y="1845194"/>
                    </a:cubicBezTo>
                    <a:cubicBezTo>
                      <a:pt x="1521810" y="1849134"/>
                      <a:pt x="1517870" y="1864892"/>
                      <a:pt x="1533628" y="1864892"/>
                    </a:cubicBezTo>
                    <a:cubicBezTo>
                      <a:pt x="1545447" y="1864892"/>
                      <a:pt x="1533628" y="1872771"/>
                      <a:pt x="1537568" y="1876711"/>
                    </a:cubicBezTo>
                    <a:cubicBezTo>
                      <a:pt x="1537568" y="1876711"/>
                      <a:pt x="1553326" y="1872771"/>
                      <a:pt x="1557266" y="1876711"/>
                    </a:cubicBezTo>
                    <a:cubicBezTo>
                      <a:pt x="1565145" y="1884590"/>
                      <a:pt x="1565145" y="1896409"/>
                      <a:pt x="1573024" y="1904288"/>
                    </a:cubicBezTo>
                    <a:cubicBezTo>
                      <a:pt x="1580903" y="1912167"/>
                      <a:pt x="1592722" y="1908227"/>
                      <a:pt x="1596662" y="1912167"/>
                    </a:cubicBezTo>
                    <a:cubicBezTo>
                      <a:pt x="1604541" y="1920046"/>
                      <a:pt x="1612420" y="1943684"/>
                      <a:pt x="1616360" y="1955502"/>
                    </a:cubicBezTo>
                    <a:cubicBezTo>
                      <a:pt x="1616360" y="1963381"/>
                      <a:pt x="1620299" y="1967321"/>
                      <a:pt x="1624239" y="1971260"/>
                    </a:cubicBezTo>
                    <a:cubicBezTo>
                      <a:pt x="1628178" y="1983079"/>
                      <a:pt x="1608481" y="1979140"/>
                      <a:pt x="1608481" y="1990958"/>
                    </a:cubicBezTo>
                    <a:cubicBezTo>
                      <a:pt x="1608481" y="2002777"/>
                      <a:pt x="1584843" y="2014596"/>
                      <a:pt x="1600601" y="2026414"/>
                    </a:cubicBezTo>
                    <a:cubicBezTo>
                      <a:pt x="1612420" y="2034294"/>
                      <a:pt x="1628178" y="2010656"/>
                      <a:pt x="1632118" y="2002777"/>
                    </a:cubicBezTo>
                    <a:cubicBezTo>
                      <a:pt x="1643936" y="1990958"/>
                      <a:pt x="1632118" y="1975200"/>
                      <a:pt x="1651815" y="1971260"/>
                    </a:cubicBezTo>
                    <a:cubicBezTo>
                      <a:pt x="1671513" y="1967321"/>
                      <a:pt x="1667574" y="1939744"/>
                      <a:pt x="1651815" y="1931865"/>
                    </a:cubicBezTo>
                    <a:cubicBezTo>
                      <a:pt x="1616360" y="1916107"/>
                      <a:pt x="1659694" y="1872771"/>
                      <a:pt x="1667574" y="1888530"/>
                    </a:cubicBezTo>
                    <a:cubicBezTo>
                      <a:pt x="1671513" y="1896409"/>
                      <a:pt x="1683332" y="1892469"/>
                      <a:pt x="1691211" y="1896409"/>
                    </a:cubicBezTo>
                    <a:cubicBezTo>
                      <a:pt x="1699090" y="1900348"/>
                      <a:pt x="1699090" y="1908227"/>
                      <a:pt x="1703030" y="1916107"/>
                    </a:cubicBezTo>
                    <a:cubicBezTo>
                      <a:pt x="1718788" y="1939744"/>
                      <a:pt x="1730607" y="1904288"/>
                      <a:pt x="1718788" y="1892469"/>
                    </a:cubicBezTo>
                    <a:cubicBezTo>
                      <a:pt x="1695151" y="1864892"/>
                      <a:pt x="1655755" y="1853073"/>
                      <a:pt x="1624239" y="1837315"/>
                    </a:cubicBezTo>
                    <a:cubicBezTo>
                      <a:pt x="1596662" y="1825497"/>
                      <a:pt x="1616360" y="1829436"/>
                      <a:pt x="1620299" y="1813678"/>
                    </a:cubicBezTo>
                    <a:cubicBezTo>
                      <a:pt x="1624239" y="1797920"/>
                      <a:pt x="1584843" y="1805799"/>
                      <a:pt x="1576964" y="1801859"/>
                    </a:cubicBezTo>
                    <a:cubicBezTo>
                      <a:pt x="1557266" y="1797920"/>
                      <a:pt x="1537568" y="1782161"/>
                      <a:pt x="1525749" y="1766403"/>
                    </a:cubicBezTo>
                    <a:cubicBezTo>
                      <a:pt x="1513931" y="1750645"/>
                      <a:pt x="1513931" y="1723068"/>
                      <a:pt x="1498173" y="1711249"/>
                    </a:cubicBezTo>
                    <a:cubicBezTo>
                      <a:pt x="1478475" y="1699430"/>
                      <a:pt x="1458777" y="1691551"/>
                      <a:pt x="1446958" y="1671853"/>
                    </a:cubicBezTo>
                    <a:cubicBezTo>
                      <a:pt x="1443018" y="1663974"/>
                      <a:pt x="1439079" y="1656095"/>
                      <a:pt x="1443018" y="1648216"/>
                    </a:cubicBezTo>
                    <a:cubicBezTo>
                      <a:pt x="1450898" y="1652156"/>
                      <a:pt x="1454837" y="1640337"/>
                      <a:pt x="1450898" y="1636397"/>
                    </a:cubicBezTo>
                    <a:cubicBezTo>
                      <a:pt x="1446958" y="1632458"/>
                      <a:pt x="1427260" y="1612760"/>
                      <a:pt x="1446958" y="1612760"/>
                    </a:cubicBezTo>
                    <a:cubicBezTo>
                      <a:pt x="1443018" y="1620639"/>
                      <a:pt x="1478475" y="1600941"/>
                      <a:pt x="1474535" y="1604881"/>
                    </a:cubicBezTo>
                    <a:cubicBezTo>
                      <a:pt x="1486354" y="1597002"/>
                      <a:pt x="1486354" y="1604881"/>
                      <a:pt x="1494233" y="1600941"/>
                    </a:cubicBezTo>
                    <a:cubicBezTo>
                      <a:pt x="1509991" y="1597002"/>
                      <a:pt x="1494233" y="1604881"/>
                      <a:pt x="1502112" y="1608820"/>
                    </a:cubicBezTo>
                    <a:cubicBezTo>
                      <a:pt x="1498173" y="1612760"/>
                      <a:pt x="1498173" y="1612760"/>
                      <a:pt x="1490294" y="1612760"/>
                    </a:cubicBezTo>
                    <a:cubicBezTo>
                      <a:pt x="1494233" y="1624579"/>
                      <a:pt x="1513931" y="1679733"/>
                      <a:pt x="1517870" y="1640337"/>
                    </a:cubicBezTo>
                    <a:cubicBezTo>
                      <a:pt x="1517870" y="1640337"/>
                      <a:pt x="1521810" y="1640337"/>
                      <a:pt x="1525749" y="1644276"/>
                    </a:cubicBezTo>
                    <a:cubicBezTo>
                      <a:pt x="1521810" y="1632458"/>
                      <a:pt x="1529689" y="1620639"/>
                      <a:pt x="1541507" y="1628518"/>
                    </a:cubicBezTo>
                    <a:cubicBezTo>
                      <a:pt x="1545447" y="1632458"/>
                      <a:pt x="1549387" y="1632458"/>
                      <a:pt x="1549387" y="1636397"/>
                    </a:cubicBezTo>
                    <a:cubicBezTo>
                      <a:pt x="1533628" y="1620639"/>
                      <a:pt x="1533628" y="1644276"/>
                      <a:pt x="1549387" y="1644276"/>
                    </a:cubicBezTo>
                    <a:cubicBezTo>
                      <a:pt x="1549387" y="1644276"/>
                      <a:pt x="1553326" y="1644276"/>
                      <a:pt x="1553326" y="1640337"/>
                    </a:cubicBezTo>
                    <a:cubicBezTo>
                      <a:pt x="1557266" y="1648216"/>
                      <a:pt x="1557266" y="1656095"/>
                      <a:pt x="1561205" y="1663974"/>
                    </a:cubicBezTo>
                    <a:cubicBezTo>
                      <a:pt x="1557266" y="1660035"/>
                      <a:pt x="1553326" y="1660035"/>
                      <a:pt x="1549387" y="1656095"/>
                    </a:cubicBezTo>
                    <a:cubicBezTo>
                      <a:pt x="1549387" y="1656095"/>
                      <a:pt x="1549387" y="1656095"/>
                      <a:pt x="1545447" y="1656095"/>
                    </a:cubicBezTo>
                    <a:cubicBezTo>
                      <a:pt x="1549387" y="1660035"/>
                      <a:pt x="1557266" y="1675793"/>
                      <a:pt x="1565145" y="1675793"/>
                    </a:cubicBezTo>
                    <a:cubicBezTo>
                      <a:pt x="1569085" y="1675793"/>
                      <a:pt x="1569085" y="1675793"/>
                      <a:pt x="1569085" y="1671853"/>
                    </a:cubicBezTo>
                    <a:cubicBezTo>
                      <a:pt x="1573024" y="1671853"/>
                      <a:pt x="1573024" y="1675793"/>
                      <a:pt x="1576964" y="1675793"/>
                    </a:cubicBezTo>
                    <a:cubicBezTo>
                      <a:pt x="1573024" y="1675793"/>
                      <a:pt x="1569085" y="1675793"/>
                      <a:pt x="1561205" y="1675793"/>
                    </a:cubicBezTo>
                    <a:cubicBezTo>
                      <a:pt x="1561205" y="1679733"/>
                      <a:pt x="1565145" y="1683672"/>
                      <a:pt x="1569085" y="1687612"/>
                    </a:cubicBezTo>
                    <a:cubicBezTo>
                      <a:pt x="1565145" y="1687612"/>
                      <a:pt x="1565145" y="1687612"/>
                      <a:pt x="1561205" y="1687612"/>
                    </a:cubicBezTo>
                    <a:cubicBezTo>
                      <a:pt x="1565145" y="1691551"/>
                      <a:pt x="1569085" y="1695491"/>
                      <a:pt x="1573024" y="1695491"/>
                    </a:cubicBezTo>
                    <a:cubicBezTo>
                      <a:pt x="1573024" y="1695491"/>
                      <a:pt x="1573024" y="1691551"/>
                      <a:pt x="1573024" y="1691551"/>
                    </a:cubicBezTo>
                    <a:cubicBezTo>
                      <a:pt x="1584843" y="1703370"/>
                      <a:pt x="1604541" y="1719128"/>
                      <a:pt x="1616360" y="1723068"/>
                    </a:cubicBezTo>
                    <a:cubicBezTo>
                      <a:pt x="1620299" y="1723068"/>
                      <a:pt x="1628178" y="1727007"/>
                      <a:pt x="1632118" y="1727007"/>
                    </a:cubicBezTo>
                    <a:cubicBezTo>
                      <a:pt x="1628178" y="1727007"/>
                      <a:pt x="1628178" y="1727007"/>
                      <a:pt x="1624239" y="1727007"/>
                    </a:cubicBezTo>
                    <a:cubicBezTo>
                      <a:pt x="1624239" y="1734886"/>
                      <a:pt x="1628178" y="1734886"/>
                      <a:pt x="1636057" y="1734886"/>
                    </a:cubicBezTo>
                    <a:cubicBezTo>
                      <a:pt x="1639997" y="1734886"/>
                      <a:pt x="1643936" y="1730947"/>
                      <a:pt x="1643936" y="1730947"/>
                    </a:cubicBezTo>
                    <a:cubicBezTo>
                      <a:pt x="1651815" y="1734886"/>
                      <a:pt x="1659694" y="1738826"/>
                      <a:pt x="1667574" y="1746705"/>
                    </a:cubicBezTo>
                    <a:cubicBezTo>
                      <a:pt x="1659694" y="1742766"/>
                      <a:pt x="1636057" y="1746705"/>
                      <a:pt x="1628178" y="1754584"/>
                    </a:cubicBezTo>
                    <a:cubicBezTo>
                      <a:pt x="1636057" y="1758524"/>
                      <a:pt x="1655755" y="1758524"/>
                      <a:pt x="1659694" y="1750645"/>
                    </a:cubicBezTo>
                    <a:cubicBezTo>
                      <a:pt x="1679392" y="1758524"/>
                      <a:pt x="1691211" y="1766403"/>
                      <a:pt x="1710909" y="1778222"/>
                    </a:cubicBezTo>
                    <a:cubicBezTo>
                      <a:pt x="1718788" y="1801859"/>
                      <a:pt x="1742426" y="1801859"/>
                      <a:pt x="1758184" y="1813678"/>
                    </a:cubicBezTo>
                    <a:cubicBezTo>
                      <a:pt x="1758184" y="1813678"/>
                      <a:pt x="1762123" y="1813678"/>
                      <a:pt x="1762123" y="1813678"/>
                    </a:cubicBezTo>
                    <a:cubicBezTo>
                      <a:pt x="1773942" y="1813678"/>
                      <a:pt x="1762123" y="1837315"/>
                      <a:pt x="1762123" y="1841255"/>
                    </a:cubicBezTo>
                    <a:cubicBezTo>
                      <a:pt x="1766063" y="1849134"/>
                      <a:pt x="1770002" y="1860953"/>
                      <a:pt x="1758184" y="1864892"/>
                    </a:cubicBezTo>
                    <a:cubicBezTo>
                      <a:pt x="1758184" y="1872771"/>
                      <a:pt x="1754244" y="1876711"/>
                      <a:pt x="1754244" y="1880650"/>
                    </a:cubicBezTo>
                    <a:cubicBezTo>
                      <a:pt x="1754244" y="1884590"/>
                      <a:pt x="1762123" y="1888530"/>
                      <a:pt x="1762123" y="1896409"/>
                    </a:cubicBezTo>
                    <a:cubicBezTo>
                      <a:pt x="1758184" y="1888530"/>
                      <a:pt x="1758184" y="1896409"/>
                      <a:pt x="1754244" y="1892469"/>
                    </a:cubicBezTo>
                    <a:cubicBezTo>
                      <a:pt x="1762123" y="1904288"/>
                      <a:pt x="1777881" y="1908227"/>
                      <a:pt x="1785761" y="1920046"/>
                    </a:cubicBezTo>
                    <a:cubicBezTo>
                      <a:pt x="1793640" y="1931865"/>
                      <a:pt x="1797579" y="1947623"/>
                      <a:pt x="1805459" y="1955502"/>
                    </a:cubicBezTo>
                    <a:cubicBezTo>
                      <a:pt x="1813338" y="1963381"/>
                      <a:pt x="1833036" y="1971260"/>
                      <a:pt x="1821217" y="1983079"/>
                    </a:cubicBezTo>
                    <a:cubicBezTo>
                      <a:pt x="1809398" y="1990958"/>
                      <a:pt x="1829096" y="2006717"/>
                      <a:pt x="1829096" y="1987019"/>
                    </a:cubicBezTo>
                    <a:cubicBezTo>
                      <a:pt x="1836975" y="1998837"/>
                      <a:pt x="1844855" y="2002777"/>
                      <a:pt x="1848794" y="2014596"/>
                    </a:cubicBezTo>
                    <a:cubicBezTo>
                      <a:pt x="1856673" y="1998837"/>
                      <a:pt x="1864552" y="2014596"/>
                      <a:pt x="1876371" y="2010656"/>
                    </a:cubicBezTo>
                    <a:cubicBezTo>
                      <a:pt x="1868492" y="2018535"/>
                      <a:pt x="1856673" y="2026414"/>
                      <a:pt x="1844855" y="2034294"/>
                    </a:cubicBezTo>
                    <a:cubicBezTo>
                      <a:pt x="1852734" y="2046112"/>
                      <a:pt x="1868492" y="2050052"/>
                      <a:pt x="1872431" y="2061871"/>
                    </a:cubicBezTo>
                    <a:cubicBezTo>
                      <a:pt x="1880310" y="2073689"/>
                      <a:pt x="1864552" y="2097327"/>
                      <a:pt x="1888189" y="2097327"/>
                    </a:cubicBezTo>
                    <a:cubicBezTo>
                      <a:pt x="1880310" y="2061871"/>
                      <a:pt x="1911827" y="2113085"/>
                      <a:pt x="1915766" y="2113085"/>
                    </a:cubicBezTo>
                    <a:cubicBezTo>
                      <a:pt x="1903948" y="2073689"/>
                      <a:pt x="1939404" y="2113085"/>
                      <a:pt x="1943344" y="2113085"/>
                    </a:cubicBezTo>
                    <a:cubicBezTo>
                      <a:pt x="1947283" y="2113085"/>
                      <a:pt x="1923646" y="2053991"/>
                      <a:pt x="1923646" y="2050052"/>
                    </a:cubicBezTo>
                    <a:cubicBezTo>
                      <a:pt x="1939404" y="2057931"/>
                      <a:pt x="1939404" y="2065810"/>
                      <a:pt x="1951223" y="2057931"/>
                    </a:cubicBezTo>
                    <a:cubicBezTo>
                      <a:pt x="1963042" y="2053991"/>
                      <a:pt x="1959102" y="2050052"/>
                      <a:pt x="1947283" y="2038233"/>
                    </a:cubicBezTo>
                    <a:cubicBezTo>
                      <a:pt x="1947283" y="2042173"/>
                      <a:pt x="1947283" y="2046112"/>
                      <a:pt x="1947283" y="2046112"/>
                    </a:cubicBezTo>
                    <a:cubicBezTo>
                      <a:pt x="1947283" y="2046112"/>
                      <a:pt x="1935464" y="2030354"/>
                      <a:pt x="1935464" y="2030354"/>
                    </a:cubicBezTo>
                    <a:cubicBezTo>
                      <a:pt x="1939404" y="2030354"/>
                      <a:pt x="1947283" y="2026414"/>
                      <a:pt x="1951223" y="2026414"/>
                    </a:cubicBezTo>
                    <a:cubicBezTo>
                      <a:pt x="1951223" y="2026414"/>
                      <a:pt x="1951223" y="2030354"/>
                      <a:pt x="1951223" y="2030354"/>
                    </a:cubicBezTo>
                    <a:cubicBezTo>
                      <a:pt x="1955162" y="2030354"/>
                      <a:pt x="1959102" y="2030354"/>
                      <a:pt x="1959102" y="2026414"/>
                    </a:cubicBezTo>
                    <a:cubicBezTo>
                      <a:pt x="1966981" y="2030354"/>
                      <a:pt x="1974860" y="2038233"/>
                      <a:pt x="1982739" y="2046112"/>
                    </a:cubicBezTo>
                    <a:cubicBezTo>
                      <a:pt x="1986679" y="2030354"/>
                      <a:pt x="1982739" y="2010656"/>
                      <a:pt x="1970921" y="2002777"/>
                    </a:cubicBezTo>
                    <a:cubicBezTo>
                      <a:pt x="1986679" y="2002777"/>
                      <a:pt x="1982739" y="2010656"/>
                      <a:pt x="1994558" y="2018535"/>
                    </a:cubicBezTo>
                    <a:cubicBezTo>
                      <a:pt x="1998497" y="2022475"/>
                      <a:pt x="2006376" y="2026414"/>
                      <a:pt x="2010316" y="2022475"/>
                    </a:cubicBezTo>
                    <a:cubicBezTo>
                      <a:pt x="2014255" y="2014596"/>
                      <a:pt x="1998497" y="2010656"/>
                      <a:pt x="1994558" y="2006717"/>
                    </a:cubicBezTo>
                    <a:cubicBezTo>
                      <a:pt x="1990618" y="1998837"/>
                      <a:pt x="1994558" y="1987019"/>
                      <a:pt x="1982739" y="1983079"/>
                    </a:cubicBezTo>
                    <a:cubicBezTo>
                      <a:pt x="1974860" y="1979140"/>
                      <a:pt x="1966981" y="1983079"/>
                      <a:pt x="1959102" y="1975200"/>
                    </a:cubicBezTo>
                    <a:cubicBezTo>
                      <a:pt x="1951223" y="1967321"/>
                      <a:pt x="1947283" y="1963381"/>
                      <a:pt x="1939404" y="1963381"/>
                    </a:cubicBezTo>
                    <a:cubicBezTo>
                      <a:pt x="1955162" y="1939744"/>
                      <a:pt x="1880310" y="1884590"/>
                      <a:pt x="1923646" y="1876711"/>
                    </a:cubicBezTo>
                    <a:cubicBezTo>
                      <a:pt x="1923646" y="1880650"/>
                      <a:pt x="1919706" y="1880650"/>
                      <a:pt x="1919706" y="1880650"/>
                    </a:cubicBezTo>
                    <a:cubicBezTo>
                      <a:pt x="1927585" y="1888530"/>
                      <a:pt x="1939404" y="1888530"/>
                      <a:pt x="1943344" y="1900348"/>
                    </a:cubicBezTo>
                    <a:cubicBezTo>
                      <a:pt x="1947283" y="1908227"/>
                      <a:pt x="1955162" y="1920046"/>
                      <a:pt x="1966981" y="1912167"/>
                    </a:cubicBezTo>
                    <a:cubicBezTo>
                      <a:pt x="1963042" y="1912167"/>
                      <a:pt x="1947283" y="1900348"/>
                      <a:pt x="1951223" y="1896409"/>
                    </a:cubicBezTo>
                    <a:cubicBezTo>
                      <a:pt x="1951223" y="1896409"/>
                      <a:pt x="1974860" y="1912167"/>
                      <a:pt x="1978800" y="1912167"/>
                    </a:cubicBezTo>
                    <a:cubicBezTo>
                      <a:pt x="1978800" y="1908227"/>
                      <a:pt x="1963042" y="1896409"/>
                      <a:pt x="1966981" y="1892469"/>
                    </a:cubicBezTo>
                    <a:cubicBezTo>
                      <a:pt x="1970921" y="1888530"/>
                      <a:pt x="1990618" y="1908227"/>
                      <a:pt x="1998497" y="1904288"/>
                    </a:cubicBezTo>
                    <a:cubicBezTo>
                      <a:pt x="1994558" y="1900348"/>
                      <a:pt x="1990618" y="1896409"/>
                      <a:pt x="1990618" y="1892469"/>
                    </a:cubicBezTo>
                    <a:cubicBezTo>
                      <a:pt x="1986679" y="1888530"/>
                      <a:pt x="1970921" y="1884590"/>
                      <a:pt x="1974860" y="1884590"/>
                    </a:cubicBezTo>
                    <a:cubicBezTo>
                      <a:pt x="1974860" y="1884590"/>
                      <a:pt x="1970921" y="1868832"/>
                      <a:pt x="1970921" y="1868832"/>
                    </a:cubicBezTo>
                    <a:cubicBezTo>
                      <a:pt x="1970921" y="1864892"/>
                      <a:pt x="1986679" y="1872771"/>
                      <a:pt x="1994558" y="1864892"/>
                    </a:cubicBezTo>
                    <a:cubicBezTo>
                      <a:pt x="2006376" y="1853073"/>
                      <a:pt x="2010316" y="1868832"/>
                      <a:pt x="2022135" y="1860953"/>
                    </a:cubicBezTo>
                    <a:cubicBezTo>
                      <a:pt x="2030014" y="1857013"/>
                      <a:pt x="2073349" y="1860953"/>
                      <a:pt x="2069410" y="1872771"/>
                    </a:cubicBezTo>
                    <a:cubicBezTo>
                      <a:pt x="2073349" y="1876711"/>
                      <a:pt x="2104866" y="1880650"/>
                      <a:pt x="2104866" y="1876711"/>
                    </a:cubicBezTo>
                    <a:cubicBezTo>
                      <a:pt x="2104866" y="1880650"/>
                      <a:pt x="2093047" y="1880650"/>
                      <a:pt x="2093047" y="1884590"/>
                    </a:cubicBezTo>
                    <a:cubicBezTo>
                      <a:pt x="2077289" y="1888530"/>
                      <a:pt x="2085168" y="1900348"/>
                      <a:pt x="2081228" y="1912167"/>
                    </a:cubicBezTo>
                    <a:cubicBezTo>
                      <a:pt x="2065470" y="1959442"/>
                      <a:pt x="2093047" y="1927925"/>
                      <a:pt x="2116684" y="1939744"/>
                    </a:cubicBezTo>
                    <a:cubicBezTo>
                      <a:pt x="2112745" y="1943684"/>
                      <a:pt x="2108805" y="1947623"/>
                      <a:pt x="2104866" y="1951563"/>
                    </a:cubicBezTo>
                    <a:cubicBezTo>
                      <a:pt x="2108805" y="1951563"/>
                      <a:pt x="2112745" y="1959442"/>
                      <a:pt x="2112745" y="1959442"/>
                    </a:cubicBezTo>
                    <a:cubicBezTo>
                      <a:pt x="2112745" y="1963381"/>
                      <a:pt x="2112745" y="1967321"/>
                      <a:pt x="2116684" y="1971260"/>
                    </a:cubicBezTo>
                    <a:cubicBezTo>
                      <a:pt x="2120624" y="1971260"/>
                      <a:pt x="2120624" y="1971260"/>
                      <a:pt x="2124563" y="1975200"/>
                    </a:cubicBezTo>
                    <a:cubicBezTo>
                      <a:pt x="2120624" y="1979140"/>
                      <a:pt x="2116684" y="1983079"/>
                      <a:pt x="2112745" y="1987019"/>
                    </a:cubicBezTo>
                    <a:cubicBezTo>
                      <a:pt x="2116684" y="1994898"/>
                      <a:pt x="2124563" y="1998837"/>
                      <a:pt x="2132442" y="2002777"/>
                    </a:cubicBezTo>
                    <a:cubicBezTo>
                      <a:pt x="2128503" y="2006717"/>
                      <a:pt x="2116684" y="1998837"/>
                      <a:pt x="2112745" y="2006717"/>
                    </a:cubicBezTo>
                    <a:cubicBezTo>
                      <a:pt x="2108805" y="1998837"/>
                      <a:pt x="2108805" y="1987019"/>
                      <a:pt x="2100926" y="1987019"/>
                    </a:cubicBezTo>
                    <a:cubicBezTo>
                      <a:pt x="2089108" y="1987019"/>
                      <a:pt x="2104866" y="2002777"/>
                      <a:pt x="2100926" y="2006717"/>
                    </a:cubicBezTo>
                    <a:cubicBezTo>
                      <a:pt x="2100926" y="2006717"/>
                      <a:pt x="2096987" y="2006717"/>
                      <a:pt x="2093047" y="2006717"/>
                    </a:cubicBezTo>
                    <a:cubicBezTo>
                      <a:pt x="2100926" y="2026414"/>
                      <a:pt x="2112745" y="2010656"/>
                      <a:pt x="2120624" y="2022475"/>
                    </a:cubicBezTo>
                    <a:cubicBezTo>
                      <a:pt x="2124563" y="2022475"/>
                      <a:pt x="2132442" y="2026414"/>
                      <a:pt x="2136382" y="2030354"/>
                    </a:cubicBezTo>
                    <a:cubicBezTo>
                      <a:pt x="2152140" y="2034294"/>
                      <a:pt x="2132442" y="2046112"/>
                      <a:pt x="2132442" y="2046112"/>
                    </a:cubicBezTo>
                    <a:cubicBezTo>
                      <a:pt x="2132442" y="2053991"/>
                      <a:pt x="2148201" y="2069750"/>
                      <a:pt x="2152140" y="2065810"/>
                    </a:cubicBezTo>
                    <a:cubicBezTo>
                      <a:pt x="2156080" y="2065810"/>
                      <a:pt x="2160020" y="2073689"/>
                      <a:pt x="2152140" y="2073689"/>
                    </a:cubicBezTo>
                    <a:cubicBezTo>
                      <a:pt x="2144261" y="2073689"/>
                      <a:pt x="2140322" y="2077629"/>
                      <a:pt x="2148201" y="2085508"/>
                    </a:cubicBezTo>
                    <a:cubicBezTo>
                      <a:pt x="2160020" y="2077629"/>
                      <a:pt x="2175778" y="2077629"/>
                      <a:pt x="2191536" y="2081568"/>
                    </a:cubicBezTo>
                    <a:cubicBezTo>
                      <a:pt x="2187597" y="2085508"/>
                      <a:pt x="2183657" y="2093387"/>
                      <a:pt x="2179718" y="2093387"/>
                    </a:cubicBezTo>
                    <a:cubicBezTo>
                      <a:pt x="2167899" y="2093387"/>
                      <a:pt x="2160020" y="2093387"/>
                      <a:pt x="2152140" y="2101266"/>
                    </a:cubicBezTo>
                    <a:cubicBezTo>
                      <a:pt x="2163959" y="2105206"/>
                      <a:pt x="2175778" y="2101266"/>
                      <a:pt x="2183657" y="2097327"/>
                    </a:cubicBezTo>
                    <a:cubicBezTo>
                      <a:pt x="2183657" y="2097327"/>
                      <a:pt x="2175778" y="2113085"/>
                      <a:pt x="2183657" y="2109145"/>
                    </a:cubicBezTo>
                    <a:cubicBezTo>
                      <a:pt x="2203355" y="2093387"/>
                      <a:pt x="2199416" y="2093387"/>
                      <a:pt x="2223053" y="2105206"/>
                    </a:cubicBezTo>
                    <a:cubicBezTo>
                      <a:pt x="2223053" y="2105206"/>
                      <a:pt x="2223053" y="2101266"/>
                      <a:pt x="2226992" y="2101266"/>
                    </a:cubicBezTo>
                    <a:cubicBezTo>
                      <a:pt x="2234871" y="2101266"/>
                      <a:pt x="2230932" y="2109145"/>
                      <a:pt x="2226992" y="2109145"/>
                    </a:cubicBezTo>
                    <a:cubicBezTo>
                      <a:pt x="2242750" y="2113085"/>
                      <a:pt x="2250629" y="2140662"/>
                      <a:pt x="2278207" y="2124904"/>
                    </a:cubicBezTo>
                    <a:cubicBezTo>
                      <a:pt x="2282146" y="2120964"/>
                      <a:pt x="2297905" y="2124904"/>
                      <a:pt x="2297905" y="2124904"/>
                    </a:cubicBezTo>
                    <a:cubicBezTo>
                      <a:pt x="2305784" y="2117024"/>
                      <a:pt x="2297905" y="2097327"/>
                      <a:pt x="2305784" y="2093387"/>
                    </a:cubicBezTo>
                    <a:cubicBezTo>
                      <a:pt x="2333361" y="2081568"/>
                      <a:pt x="2368816" y="2113085"/>
                      <a:pt x="2384575" y="2128843"/>
                    </a:cubicBezTo>
                    <a:cubicBezTo>
                      <a:pt x="2400333" y="2140662"/>
                      <a:pt x="2443669" y="2136722"/>
                      <a:pt x="2455487" y="2124904"/>
                    </a:cubicBezTo>
                    <a:cubicBezTo>
                      <a:pt x="2455487" y="2124904"/>
                      <a:pt x="2459427" y="2128843"/>
                      <a:pt x="2459427" y="2128843"/>
                    </a:cubicBezTo>
                    <a:cubicBezTo>
                      <a:pt x="2479124" y="2101266"/>
                      <a:pt x="2483064" y="2093387"/>
                      <a:pt x="2514581" y="2105206"/>
                    </a:cubicBezTo>
                    <a:cubicBezTo>
                      <a:pt x="2518520" y="2105206"/>
                      <a:pt x="2546097" y="2105206"/>
                      <a:pt x="2538218" y="2097327"/>
                    </a:cubicBezTo>
                    <a:cubicBezTo>
                      <a:pt x="2546097" y="2093387"/>
                      <a:pt x="2553976" y="2081568"/>
                      <a:pt x="2557916" y="2093387"/>
                    </a:cubicBezTo>
                    <a:cubicBezTo>
                      <a:pt x="2565795" y="2105206"/>
                      <a:pt x="2553976" y="2109145"/>
                      <a:pt x="2546097" y="2113085"/>
                    </a:cubicBezTo>
                    <a:cubicBezTo>
                      <a:pt x="2542158" y="2120964"/>
                      <a:pt x="2550037" y="2132783"/>
                      <a:pt x="2550037" y="2140662"/>
                    </a:cubicBezTo>
                    <a:cubicBezTo>
                      <a:pt x="2538218" y="2140662"/>
                      <a:pt x="2553976" y="2180058"/>
                      <a:pt x="2553976" y="2183997"/>
                    </a:cubicBezTo>
                    <a:cubicBezTo>
                      <a:pt x="2550037" y="2211574"/>
                      <a:pt x="2565795" y="2203695"/>
                      <a:pt x="2550037" y="2227332"/>
                    </a:cubicBezTo>
                    <a:cubicBezTo>
                      <a:pt x="2538218" y="2247030"/>
                      <a:pt x="2542158" y="2278547"/>
                      <a:pt x="2526399" y="2298245"/>
                    </a:cubicBezTo>
                    <a:cubicBezTo>
                      <a:pt x="2522460" y="2306124"/>
                      <a:pt x="2518520" y="2337640"/>
                      <a:pt x="2514581" y="2349459"/>
                    </a:cubicBezTo>
                    <a:cubicBezTo>
                      <a:pt x="2510641" y="2365217"/>
                      <a:pt x="2506701" y="2388854"/>
                      <a:pt x="2494883" y="2400673"/>
                    </a:cubicBezTo>
                    <a:cubicBezTo>
                      <a:pt x="2494883" y="2396734"/>
                      <a:pt x="2494883" y="2396734"/>
                      <a:pt x="2490943" y="2392794"/>
                    </a:cubicBezTo>
                    <a:cubicBezTo>
                      <a:pt x="2475185" y="2404613"/>
                      <a:pt x="2459427" y="2400673"/>
                      <a:pt x="2443669" y="2408552"/>
                    </a:cubicBezTo>
                    <a:cubicBezTo>
                      <a:pt x="2443669" y="2412492"/>
                      <a:pt x="2404273" y="2396734"/>
                      <a:pt x="2396394" y="2396734"/>
                    </a:cubicBezTo>
                    <a:cubicBezTo>
                      <a:pt x="2396394" y="2404613"/>
                      <a:pt x="2396394" y="2404613"/>
                      <a:pt x="2392454" y="2408552"/>
                    </a:cubicBezTo>
                    <a:cubicBezTo>
                      <a:pt x="2384575" y="2400673"/>
                      <a:pt x="2380635" y="2400673"/>
                      <a:pt x="2380635" y="2388854"/>
                    </a:cubicBezTo>
                    <a:cubicBezTo>
                      <a:pt x="2384575" y="2388854"/>
                      <a:pt x="2388514" y="2396734"/>
                      <a:pt x="2392454" y="2400673"/>
                    </a:cubicBezTo>
                    <a:cubicBezTo>
                      <a:pt x="2392454" y="2400673"/>
                      <a:pt x="2392454" y="2400673"/>
                      <a:pt x="2392454" y="2396734"/>
                    </a:cubicBezTo>
                    <a:cubicBezTo>
                      <a:pt x="2384575" y="2388854"/>
                      <a:pt x="2380635" y="2380975"/>
                      <a:pt x="2368816" y="2384915"/>
                    </a:cubicBezTo>
                    <a:cubicBezTo>
                      <a:pt x="2356998" y="2392794"/>
                      <a:pt x="2345179" y="2373096"/>
                      <a:pt x="2333361" y="2380975"/>
                    </a:cubicBezTo>
                    <a:cubicBezTo>
                      <a:pt x="2333361" y="2380975"/>
                      <a:pt x="2333361" y="2380975"/>
                      <a:pt x="2333361" y="2380975"/>
                    </a:cubicBezTo>
                    <a:cubicBezTo>
                      <a:pt x="2329421" y="2380975"/>
                      <a:pt x="2325482" y="2384915"/>
                      <a:pt x="2329421" y="2380975"/>
                    </a:cubicBezTo>
                    <a:cubicBezTo>
                      <a:pt x="2317603" y="2380975"/>
                      <a:pt x="2313663" y="2388854"/>
                      <a:pt x="2305784" y="2384915"/>
                    </a:cubicBezTo>
                    <a:cubicBezTo>
                      <a:pt x="2301844" y="2400673"/>
                      <a:pt x="2293965" y="2392794"/>
                      <a:pt x="2282146" y="2400673"/>
                    </a:cubicBezTo>
                    <a:cubicBezTo>
                      <a:pt x="2250629" y="2432190"/>
                      <a:pt x="2242750" y="2412492"/>
                      <a:pt x="2207295" y="2408552"/>
                    </a:cubicBezTo>
                    <a:cubicBezTo>
                      <a:pt x="2203355" y="2408552"/>
                      <a:pt x="2187597" y="2400673"/>
                      <a:pt x="2183657" y="2400673"/>
                    </a:cubicBezTo>
                    <a:cubicBezTo>
                      <a:pt x="2179718" y="2400673"/>
                      <a:pt x="2175778" y="2400673"/>
                      <a:pt x="2167899" y="2400673"/>
                    </a:cubicBezTo>
                    <a:cubicBezTo>
                      <a:pt x="2163959" y="2396734"/>
                      <a:pt x="2160020" y="2392794"/>
                      <a:pt x="2156080" y="2392794"/>
                    </a:cubicBezTo>
                    <a:cubicBezTo>
                      <a:pt x="2124563" y="2384915"/>
                      <a:pt x="2096987" y="2384915"/>
                      <a:pt x="2065470" y="2384915"/>
                    </a:cubicBezTo>
                    <a:cubicBezTo>
                      <a:pt x="2053651" y="2384915"/>
                      <a:pt x="2057591" y="2361278"/>
                      <a:pt x="2041833" y="2357338"/>
                    </a:cubicBezTo>
                    <a:cubicBezTo>
                      <a:pt x="2018195" y="2353399"/>
                      <a:pt x="1982739" y="2357338"/>
                      <a:pt x="1963042" y="2341580"/>
                    </a:cubicBezTo>
                    <a:cubicBezTo>
                      <a:pt x="1955162" y="2337640"/>
                      <a:pt x="1963042" y="2325821"/>
                      <a:pt x="1955162" y="2321882"/>
                    </a:cubicBezTo>
                    <a:cubicBezTo>
                      <a:pt x="1947283" y="2314003"/>
                      <a:pt x="1927585" y="2310063"/>
                      <a:pt x="1919706" y="2306124"/>
                    </a:cubicBezTo>
                    <a:cubicBezTo>
                      <a:pt x="1900008" y="2302184"/>
                      <a:pt x="1868492" y="2310063"/>
                      <a:pt x="1848794" y="2317942"/>
                    </a:cubicBezTo>
                    <a:cubicBezTo>
                      <a:pt x="1825157" y="2329761"/>
                      <a:pt x="1801519" y="2349459"/>
                      <a:pt x="1809398" y="2377036"/>
                    </a:cubicBezTo>
                    <a:cubicBezTo>
                      <a:pt x="1813338" y="2388854"/>
                      <a:pt x="1821217" y="2400673"/>
                      <a:pt x="1821217" y="2412492"/>
                    </a:cubicBezTo>
                    <a:cubicBezTo>
                      <a:pt x="1817277" y="2428250"/>
                      <a:pt x="1801519" y="2444008"/>
                      <a:pt x="1785761" y="2451888"/>
                    </a:cubicBezTo>
                    <a:cubicBezTo>
                      <a:pt x="1758184" y="2459767"/>
                      <a:pt x="1742426" y="2428250"/>
                      <a:pt x="1718788" y="2420371"/>
                    </a:cubicBezTo>
                    <a:cubicBezTo>
                      <a:pt x="1691211" y="2408552"/>
                      <a:pt x="1663634" y="2408552"/>
                      <a:pt x="1636057" y="2400673"/>
                    </a:cubicBezTo>
                    <a:cubicBezTo>
                      <a:pt x="1604541" y="2392794"/>
                      <a:pt x="1608481" y="2369157"/>
                      <a:pt x="1596662" y="2345519"/>
                    </a:cubicBezTo>
                    <a:cubicBezTo>
                      <a:pt x="1588783" y="2333701"/>
                      <a:pt x="1576964" y="2337640"/>
                      <a:pt x="1565145" y="2333701"/>
                    </a:cubicBezTo>
                    <a:cubicBezTo>
                      <a:pt x="1553326" y="2329761"/>
                      <a:pt x="1545447" y="2321882"/>
                      <a:pt x="1533628" y="2317942"/>
                    </a:cubicBezTo>
                    <a:cubicBezTo>
                      <a:pt x="1525749" y="2314003"/>
                      <a:pt x="1513931" y="2310063"/>
                      <a:pt x="1502112" y="2310063"/>
                    </a:cubicBezTo>
                    <a:cubicBezTo>
                      <a:pt x="1486354" y="2310063"/>
                      <a:pt x="1474535" y="2317942"/>
                      <a:pt x="1458777" y="2314003"/>
                    </a:cubicBezTo>
                    <a:cubicBezTo>
                      <a:pt x="1439079" y="2306124"/>
                      <a:pt x="1423320" y="2294305"/>
                      <a:pt x="1407562" y="2290365"/>
                    </a:cubicBezTo>
                    <a:cubicBezTo>
                      <a:pt x="1407562" y="2290365"/>
                      <a:pt x="1403623" y="2274607"/>
                      <a:pt x="1403623" y="2270668"/>
                    </a:cubicBezTo>
                    <a:cubicBezTo>
                      <a:pt x="1399683" y="2258849"/>
                      <a:pt x="1391804" y="2274607"/>
                      <a:pt x="1387865" y="2274607"/>
                    </a:cubicBezTo>
                    <a:cubicBezTo>
                      <a:pt x="1383925" y="2266728"/>
                      <a:pt x="1387865" y="2262788"/>
                      <a:pt x="1376046" y="2262788"/>
                    </a:cubicBezTo>
                    <a:cubicBezTo>
                      <a:pt x="1364227" y="2266728"/>
                      <a:pt x="1348469" y="2247030"/>
                      <a:pt x="1356348" y="2235211"/>
                    </a:cubicBezTo>
                    <a:cubicBezTo>
                      <a:pt x="1364227" y="2219453"/>
                      <a:pt x="1383925" y="2215514"/>
                      <a:pt x="1395744" y="2199755"/>
                    </a:cubicBezTo>
                    <a:cubicBezTo>
                      <a:pt x="1403623" y="2187937"/>
                      <a:pt x="1407562" y="2172178"/>
                      <a:pt x="1403623" y="2156420"/>
                    </a:cubicBezTo>
                    <a:cubicBezTo>
                      <a:pt x="1399683" y="2144601"/>
                      <a:pt x="1383925" y="2144601"/>
                      <a:pt x="1379986" y="2128843"/>
                    </a:cubicBezTo>
                    <a:cubicBezTo>
                      <a:pt x="1372107" y="2109145"/>
                      <a:pt x="1395744" y="2101266"/>
                      <a:pt x="1403623" y="2089447"/>
                    </a:cubicBezTo>
                    <a:cubicBezTo>
                      <a:pt x="1423320" y="2053991"/>
                      <a:pt x="1372107" y="2089447"/>
                      <a:pt x="1368167" y="2089447"/>
                    </a:cubicBezTo>
                    <a:cubicBezTo>
                      <a:pt x="1379986" y="2073689"/>
                      <a:pt x="1344529" y="2053991"/>
                      <a:pt x="1332711" y="2061871"/>
                    </a:cubicBezTo>
                    <a:cubicBezTo>
                      <a:pt x="1316952" y="2065810"/>
                      <a:pt x="1309073" y="2077629"/>
                      <a:pt x="1293315" y="2081568"/>
                    </a:cubicBezTo>
                    <a:cubicBezTo>
                      <a:pt x="1289375" y="2081568"/>
                      <a:pt x="1253920" y="2089447"/>
                      <a:pt x="1253920" y="2085508"/>
                    </a:cubicBezTo>
                    <a:cubicBezTo>
                      <a:pt x="1253920" y="2085508"/>
                      <a:pt x="1253920" y="2081568"/>
                      <a:pt x="1257859" y="2081568"/>
                    </a:cubicBezTo>
                    <a:cubicBezTo>
                      <a:pt x="1249980" y="2081568"/>
                      <a:pt x="1234222" y="2069750"/>
                      <a:pt x="1230282" y="2077629"/>
                    </a:cubicBezTo>
                    <a:cubicBezTo>
                      <a:pt x="1222403" y="2097327"/>
                      <a:pt x="1198765" y="2073689"/>
                      <a:pt x="1186947" y="2073689"/>
                    </a:cubicBezTo>
                    <a:cubicBezTo>
                      <a:pt x="1179067" y="2073689"/>
                      <a:pt x="1183007" y="2077629"/>
                      <a:pt x="1179067" y="2081568"/>
                    </a:cubicBezTo>
                    <a:cubicBezTo>
                      <a:pt x="1175128" y="2085508"/>
                      <a:pt x="1163309" y="2085508"/>
                      <a:pt x="1159370" y="2085508"/>
                    </a:cubicBezTo>
                    <a:cubicBezTo>
                      <a:pt x="1139672" y="2085508"/>
                      <a:pt x="1139672" y="2097327"/>
                      <a:pt x="1123914" y="2085508"/>
                    </a:cubicBezTo>
                    <a:cubicBezTo>
                      <a:pt x="1116035" y="2081568"/>
                      <a:pt x="1045122" y="2077629"/>
                      <a:pt x="1041183" y="2089447"/>
                    </a:cubicBezTo>
                    <a:cubicBezTo>
                      <a:pt x="1041183" y="2085508"/>
                      <a:pt x="1013606" y="2097327"/>
                      <a:pt x="1009666" y="2097327"/>
                    </a:cubicBezTo>
                    <a:cubicBezTo>
                      <a:pt x="986029" y="2097327"/>
                      <a:pt x="958452" y="2101266"/>
                      <a:pt x="934814" y="2109145"/>
                    </a:cubicBezTo>
                    <a:cubicBezTo>
                      <a:pt x="915117" y="2117024"/>
                      <a:pt x="907238" y="2128843"/>
                      <a:pt x="891479" y="2140662"/>
                    </a:cubicBezTo>
                    <a:cubicBezTo>
                      <a:pt x="887540" y="2144601"/>
                      <a:pt x="879661" y="2136722"/>
                      <a:pt x="875721" y="2136722"/>
                    </a:cubicBezTo>
                    <a:cubicBezTo>
                      <a:pt x="871781" y="2136722"/>
                      <a:pt x="867842" y="2140662"/>
                      <a:pt x="863902" y="2144601"/>
                    </a:cubicBezTo>
                    <a:cubicBezTo>
                      <a:pt x="852083" y="2152481"/>
                      <a:pt x="844204" y="2144601"/>
                      <a:pt x="832386" y="2160360"/>
                    </a:cubicBezTo>
                    <a:cubicBezTo>
                      <a:pt x="824507" y="2168239"/>
                      <a:pt x="812688" y="2176118"/>
                      <a:pt x="796930" y="2180058"/>
                    </a:cubicBezTo>
                    <a:cubicBezTo>
                      <a:pt x="789051" y="2180058"/>
                      <a:pt x="765413" y="2180058"/>
                      <a:pt x="761474" y="2176118"/>
                    </a:cubicBezTo>
                    <a:cubicBezTo>
                      <a:pt x="761474" y="2176118"/>
                      <a:pt x="753594" y="2164299"/>
                      <a:pt x="753594" y="2164299"/>
                    </a:cubicBezTo>
                    <a:cubicBezTo>
                      <a:pt x="749655" y="2164299"/>
                      <a:pt x="745715" y="2172178"/>
                      <a:pt x="741776" y="2172178"/>
                    </a:cubicBezTo>
                    <a:cubicBezTo>
                      <a:pt x="733896" y="2172178"/>
                      <a:pt x="726017" y="2172178"/>
                      <a:pt x="718138" y="2172178"/>
                    </a:cubicBezTo>
                    <a:cubicBezTo>
                      <a:pt x="698441" y="2172178"/>
                      <a:pt x="682682" y="2180058"/>
                      <a:pt x="662985" y="2168239"/>
                    </a:cubicBezTo>
                    <a:cubicBezTo>
                      <a:pt x="655105" y="2164299"/>
                      <a:pt x="647226" y="2136722"/>
                      <a:pt x="639347" y="2136722"/>
                    </a:cubicBezTo>
                    <a:cubicBezTo>
                      <a:pt x="631468" y="2136722"/>
                      <a:pt x="615709" y="2140662"/>
                      <a:pt x="611770" y="2152481"/>
                    </a:cubicBezTo>
                    <a:cubicBezTo>
                      <a:pt x="599951" y="2183997"/>
                      <a:pt x="592072" y="2219453"/>
                      <a:pt x="564495" y="2243091"/>
                    </a:cubicBezTo>
                    <a:cubicBezTo>
                      <a:pt x="548737" y="2258849"/>
                      <a:pt x="529039" y="2266728"/>
                      <a:pt x="509341" y="2274607"/>
                    </a:cubicBezTo>
                    <a:cubicBezTo>
                      <a:pt x="489643" y="2282486"/>
                      <a:pt x="473885" y="2298245"/>
                      <a:pt x="458127" y="2314003"/>
                    </a:cubicBezTo>
                    <a:cubicBezTo>
                      <a:pt x="446308" y="2329761"/>
                      <a:pt x="446308" y="2349459"/>
                      <a:pt x="434490" y="2365217"/>
                    </a:cubicBezTo>
                    <a:cubicBezTo>
                      <a:pt x="422671" y="2380975"/>
                      <a:pt x="418731" y="2396734"/>
                      <a:pt x="418731" y="2416432"/>
                    </a:cubicBezTo>
                    <a:cubicBezTo>
                      <a:pt x="418731" y="2424311"/>
                      <a:pt x="410852" y="2432190"/>
                      <a:pt x="418731" y="2436129"/>
                    </a:cubicBezTo>
                    <a:cubicBezTo>
                      <a:pt x="426611" y="2440069"/>
                      <a:pt x="426611" y="2447948"/>
                      <a:pt x="426611" y="2455827"/>
                    </a:cubicBezTo>
                    <a:cubicBezTo>
                      <a:pt x="422671" y="2475525"/>
                      <a:pt x="406913" y="2491283"/>
                      <a:pt x="395094" y="2507041"/>
                    </a:cubicBezTo>
                    <a:cubicBezTo>
                      <a:pt x="367517" y="2542498"/>
                      <a:pt x="328122" y="2574014"/>
                      <a:pt x="280846" y="2577954"/>
                    </a:cubicBezTo>
                    <a:cubicBezTo>
                      <a:pt x="253269" y="2581893"/>
                      <a:pt x="245390" y="2601591"/>
                      <a:pt x="237511" y="2625228"/>
                    </a:cubicBezTo>
                    <a:cubicBezTo>
                      <a:pt x="229632" y="2644926"/>
                      <a:pt x="217814" y="2656745"/>
                      <a:pt x="198116" y="2664624"/>
                    </a:cubicBezTo>
                    <a:cubicBezTo>
                      <a:pt x="178418" y="2676443"/>
                      <a:pt x="170539" y="2704020"/>
                      <a:pt x="162659" y="2723718"/>
                    </a:cubicBezTo>
                    <a:cubicBezTo>
                      <a:pt x="158720" y="2739476"/>
                      <a:pt x="154780" y="2759174"/>
                      <a:pt x="142961" y="2770993"/>
                    </a:cubicBezTo>
                    <a:cubicBezTo>
                      <a:pt x="127203" y="2786751"/>
                      <a:pt x="111445" y="2794630"/>
                      <a:pt x="99627" y="2814328"/>
                    </a:cubicBezTo>
                    <a:cubicBezTo>
                      <a:pt x="103566" y="2810388"/>
                      <a:pt x="91748" y="2818267"/>
                      <a:pt x="107506" y="2806449"/>
                    </a:cubicBezTo>
                    <a:cubicBezTo>
                      <a:pt x="111445" y="2818267"/>
                      <a:pt x="95687" y="2834026"/>
                      <a:pt x="87808" y="2841905"/>
                    </a:cubicBezTo>
                    <a:cubicBezTo>
                      <a:pt x="79929" y="2853723"/>
                      <a:pt x="79929" y="2873421"/>
                      <a:pt x="72050" y="2885240"/>
                    </a:cubicBezTo>
                    <a:cubicBezTo>
                      <a:pt x="56291" y="2904938"/>
                      <a:pt x="24774" y="2952213"/>
                      <a:pt x="40533" y="2979789"/>
                    </a:cubicBezTo>
                    <a:cubicBezTo>
                      <a:pt x="40533" y="2979789"/>
                      <a:pt x="40533" y="2979789"/>
                      <a:pt x="44472" y="2979789"/>
                    </a:cubicBezTo>
                    <a:cubicBezTo>
                      <a:pt x="44472" y="2971910"/>
                      <a:pt x="48412" y="2967971"/>
                      <a:pt x="48412" y="2960092"/>
                    </a:cubicBezTo>
                    <a:cubicBezTo>
                      <a:pt x="56291" y="2967971"/>
                      <a:pt x="56291" y="2983729"/>
                      <a:pt x="68110" y="2991608"/>
                    </a:cubicBezTo>
                    <a:cubicBezTo>
                      <a:pt x="68110" y="2987669"/>
                      <a:pt x="68110" y="2987669"/>
                      <a:pt x="72050" y="2983729"/>
                    </a:cubicBezTo>
                    <a:cubicBezTo>
                      <a:pt x="79929" y="3003427"/>
                      <a:pt x="87808" y="3023125"/>
                      <a:pt x="75989" y="3038883"/>
                    </a:cubicBezTo>
                    <a:cubicBezTo>
                      <a:pt x="79929" y="3031004"/>
                      <a:pt x="75989" y="3031004"/>
                      <a:pt x="79929" y="3023125"/>
                    </a:cubicBezTo>
                    <a:cubicBezTo>
                      <a:pt x="68110" y="3031004"/>
                      <a:pt x="75989" y="3042823"/>
                      <a:pt x="72050" y="3050702"/>
                    </a:cubicBezTo>
                    <a:cubicBezTo>
                      <a:pt x="72050" y="3050702"/>
                      <a:pt x="68110" y="3050702"/>
                      <a:pt x="68110" y="3050702"/>
                    </a:cubicBezTo>
                    <a:cubicBezTo>
                      <a:pt x="72050" y="3066460"/>
                      <a:pt x="83868" y="3074339"/>
                      <a:pt x="83868" y="3094037"/>
                    </a:cubicBezTo>
                    <a:cubicBezTo>
                      <a:pt x="87808" y="3129493"/>
                      <a:pt x="87808" y="3157070"/>
                      <a:pt x="72050" y="3188586"/>
                    </a:cubicBezTo>
                    <a:cubicBezTo>
                      <a:pt x="60231" y="3216163"/>
                      <a:pt x="64170" y="3239801"/>
                      <a:pt x="52352" y="3263438"/>
                    </a:cubicBezTo>
                    <a:cubicBezTo>
                      <a:pt x="44472" y="3275257"/>
                      <a:pt x="40533" y="3287076"/>
                      <a:pt x="28714" y="3298894"/>
                    </a:cubicBezTo>
                    <a:cubicBezTo>
                      <a:pt x="20835" y="3306773"/>
                      <a:pt x="9016" y="3306773"/>
                      <a:pt x="9016" y="3318592"/>
                    </a:cubicBezTo>
                    <a:cubicBezTo>
                      <a:pt x="32654" y="3298894"/>
                      <a:pt x="40533" y="3354048"/>
                      <a:pt x="44472" y="3365867"/>
                    </a:cubicBezTo>
                    <a:cubicBezTo>
                      <a:pt x="48412" y="3365867"/>
                      <a:pt x="52352" y="3361927"/>
                      <a:pt x="56291" y="3361927"/>
                    </a:cubicBezTo>
                    <a:cubicBezTo>
                      <a:pt x="56291" y="3365867"/>
                      <a:pt x="52352" y="3369806"/>
                      <a:pt x="48412" y="3373746"/>
                    </a:cubicBezTo>
                    <a:cubicBezTo>
                      <a:pt x="52352" y="3377686"/>
                      <a:pt x="48412" y="3377686"/>
                      <a:pt x="52352" y="3381625"/>
                    </a:cubicBezTo>
                    <a:cubicBezTo>
                      <a:pt x="44472" y="3401323"/>
                      <a:pt x="75989" y="3389504"/>
                      <a:pt x="79929" y="3389504"/>
                    </a:cubicBezTo>
                    <a:cubicBezTo>
                      <a:pt x="75989" y="3389504"/>
                      <a:pt x="56291" y="3405263"/>
                      <a:pt x="52352" y="3397384"/>
                    </a:cubicBezTo>
                    <a:cubicBezTo>
                      <a:pt x="48412" y="3389504"/>
                      <a:pt x="44472" y="3385565"/>
                      <a:pt x="36593" y="3393444"/>
                    </a:cubicBezTo>
                    <a:cubicBezTo>
                      <a:pt x="32654" y="3397384"/>
                      <a:pt x="40533" y="3440719"/>
                      <a:pt x="40533" y="3440719"/>
                    </a:cubicBezTo>
                    <a:cubicBezTo>
                      <a:pt x="36593" y="3444658"/>
                      <a:pt x="40533" y="3448598"/>
                      <a:pt x="40533" y="3452537"/>
                    </a:cubicBezTo>
                    <a:cubicBezTo>
                      <a:pt x="44472" y="3452537"/>
                      <a:pt x="44472" y="3452537"/>
                      <a:pt x="48412" y="3456477"/>
                    </a:cubicBezTo>
                    <a:cubicBezTo>
                      <a:pt x="60231" y="3468296"/>
                      <a:pt x="56291" y="3456477"/>
                      <a:pt x="68110" y="3456477"/>
                    </a:cubicBezTo>
                    <a:cubicBezTo>
                      <a:pt x="60231" y="3464356"/>
                      <a:pt x="60231" y="3476175"/>
                      <a:pt x="64170" y="3484054"/>
                    </a:cubicBezTo>
                    <a:cubicBezTo>
                      <a:pt x="75989" y="3487993"/>
                      <a:pt x="75989" y="3480114"/>
                      <a:pt x="87808" y="3476175"/>
                    </a:cubicBezTo>
                    <a:cubicBezTo>
                      <a:pt x="83868" y="3480114"/>
                      <a:pt x="79929" y="3484054"/>
                      <a:pt x="79929" y="3491933"/>
                    </a:cubicBezTo>
                    <a:cubicBezTo>
                      <a:pt x="91748" y="3491933"/>
                      <a:pt x="103566" y="3480114"/>
                      <a:pt x="115385" y="3480114"/>
                    </a:cubicBezTo>
                    <a:cubicBezTo>
                      <a:pt x="103566" y="3484054"/>
                      <a:pt x="103566" y="3495873"/>
                      <a:pt x="111445" y="3499812"/>
                    </a:cubicBezTo>
                    <a:cubicBezTo>
                      <a:pt x="107506" y="3503752"/>
                      <a:pt x="107506" y="3515571"/>
                      <a:pt x="111445" y="3515571"/>
                    </a:cubicBezTo>
                    <a:cubicBezTo>
                      <a:pt x="111445" y="3515571"/>
                      <a:pt x="107506" y="3515571"/>
                      <a:pt x="107506" y="3515571"/>
                    </a:cubicBezTo>
                    <a:cubicBezTo>
                      <a:pt x="111445" y="3515571"/>
                      <a:pt x="111445" y="3519510"/>
                      <a:pt x="115385" y="3523450"/>
                    </a:cubicBezTo>
                    <a:cubicBezTo>
                      <a:pt x="115385" y="3523450"/>
                      <a:pt x="115385" y="3519510"/>
                      <a:pt x="115385" y="3519510"/>
                    </a:cubicBezTo>
                    <a:cubicBezTo>
                      <a:pt x="127203" y="3527389"/>
                      <a:pt x="119324" y="3539208"/>
                      <a:pt x="131143" y="3543147"/>
                    </a:cubicBezTo>
                    <a:cubicBezTo>
                      <a:pt x="131143" y="3535268"/>
                      <a:pt x="131143" y="3531329"/>
                      <a:pt x="139022" y="3531329"/>
                    </a:cubicBezTo>
                    <a:cubicBezTo>
                      <a:pt x="135082" y="3535268"/>
                      <a:pt x="139022" y="3543147"/>
                      <a:pt x="139022" y="3551026"/>
                    </a:cubicBezTo>
                    <a:cubicBezTo>
                      <a:pt x="139022" y="3547087"/>
                      <a:pt x="142961" y="3547087"/>
                      <a:pt x="142961" y="3543147"/>
                    </a:cubicBezTo>
                    <a:cubicBezTo>
                      <a:pt x="142961" y="3547087"/>
                      <a:pt x="146901" y="3547087"/>
                      <a:pt x="146901" y="3543147"/>
                    </a:cubicBezTo>
                    <a:cubicBezTo>
                      <a:pt x="146901" y="3547087"/>
                      <a:pt x="142961" y="3554966"/>
                      <a:pt x="139022" y="3558906"/>
                    </a:cubicBezTo>
                    <a:cubicBezTo>
                      <a:pt x="142961" y="3558906"/>
                      <a:pt x="142961" y="3558906"/>
                      <a:pt x="146901" y="3558906"/>
                    </a:cubicBezTo>
                    <a:cubicBezTo>
                      <a:pt x="142961" y="3574664"/>
                      <a:pt x="166599" y="3582543"/>
                      <a:pt x="174478" y="3578604"/>
                    </a:cubicBezTo>
                    <a:cubicBezTo>
                      <a:pt x="174478" y="3586483"/>
                      <a:pt x="178418" y="3598301"/>
                      <a:pt x="186297" y="3594362"/>
                    </a:cubicBezTo>
                    <a:cubicBezTo>
                      <a:pt x="186297" y="3594362"/>
                      <a:pt x="186297" y="3598301"/>
                      <a:pt x="182357" y="3598301"/>
                    </a:cubicBezTo>
                    <a:cubicBezTo>
                      <a:pt x="186297" y="3598301"/>
                      <a:pt x="186297" y="3598301"/>
                      <a:pt x="190237" y="3598301"/>
                    </a:cubicBezTo>
                    <a:cubicBezTo>
                      <a:pt x="190237" y="3606180"/>
                      <a:pt x="194176" y="3614060"/>
                      <a:pt x="198116" y="3621939"/>
                    </a:cubicBezTo>
                    <a:cubicBezTo>
                      <a:pt x="198116" y="3621939"/>
                      <a:pt x="202055" y="3621939"/>
                      <a:pt x="202055" y="3621939"/>
                    </a:cubicBezTo>
                    <a:cubicBezTo>
                      <a:pt x="202055" y="3633758"/>
                      <a:pt x="202055" y="3633758"/>
                      <a:pt x="202055" y="3641637"/>
                    </a:cubicBezTo>
                    <a:cubicBezTo>
                      <a:pt x="202055" y="3641637"/>
                      <a:pt x="209935" y="3645576"/>
                      <a:pt x="213874" y="3649516"/>
                    </a:cubicBezTo>
                    <a:cubicBezTo>
                      <a:pt x="202055" y="3653455"/>
                      <a:pt x="202055" y="3661334"/>
                      <a:pt x="209935" y="3669213"/>
                    </a:cubicBezTo>
                    <a:cubicBezTo>
                      <a:pt x="209935" y="3669213"/>
                      <a:pt x="209935" y="3665274"/>
                      <a:pt x="213874" y="3661334"/>
                    </a:cubicBezTo>
                    <a:cubicBezTo>
                      <a:pt x="217814" y="3661334"/>
                      <a:pt x="217814" y="3665274"/>
                      <a:pt x="221753" y="3665274"/>
                    </a:cubicBezTo>
                    <a:cubicBezTo>
                      <a:pt x="217814" y="3665274"/>
                      <a:pt x="217814" y="3669213"/>
                      <a:pt x="213874" y="3673153"/>
                    </a:cubicBezTo>
                    <a:cubicBezTo>
                      <a:pt x="209935" y="3673153"/>
                      <a:pt x="209935" y="3669213"/>
                      <a:pt x="205995" y="3669213"/>
                    </a:cubicBezTo>
                    <a:cubicBezTo>
                      <a:pt x="202055" y="3677093"/>
                      <a:pt x="202055" y="3681032"/>
                      <a:pt x="209935" y="3684972"/>
                    </a:cubicBezTo>
                    <a:cubicBezTo>
                      <a:pt x="221753" y="3688911"/>
                      <a:pt x="217814" y="3684972"/>
                      <a:pt x="221753" y="3700730"/>
                    </a:cubicBezTo>
                    <a:cubicBezTo>
                      <a:pt x="225693" y="3712549"/>
                      <a:pt x="237511" y="3712549"/>
                      <a:pt x="241451" y="3720428"/>
                    </a:cubicBezTo>
                    <a:cubicBezTo>
                      <a:pt x="233572" y="3716488"/>
                      <a:pt x="225693" y="3716488"/>
                      <a:pt x="221753" y="3724367"/>
                    </a:cubicBezTo>
                    <a:cubicBezTo>
                      <a:pt x="225693" y="3724367"/>
                      <a:pt x="241451" y="3732247"/>
                      <a:pt x="245390" y="3728307"/>
                    </a:cubicBezTo>
                    <a:cubicBezTo>
                      <a:pt x="245390" y="3728307"/>
                      <a:pt x="245390" y="3728307"/>
                      <a:pt x="245390" y="3728307"/>
                    </a:cubicBezTo>
                    <a:cubicBezTo>
                      <a:pt x="245390" y="3728307"/>
                      <a:pt x="265088" y="3744065"/>
                      <a:pt x="272967" y="3748005"/>
                    </a:cubicBezTo>
                    <a:cubicBezTo>
                      <a:pt x="292665" y="3755884"/>
                      <a:pt x="296605" y="3767703"/>
                      <a:pt x="316303" y="3779521"/>
                    </a:cubicBezTo>
                    <a:cubicBezTo>
                      <a:pt x="332061" y="3791340"/>
                      <a:pt x="351759" y="3803159"/>
                      <a:pt x="363577" y="3814978"/>
                    </a:cubicBezTo>
                    <a:cubicBezTo>
                      <a:pt x="387215" y="3838615"/>
                      <a:pt x="402973" y="3858313"/>
                      <a:pt x="430550" y="3874071"/>
                    </a:cubicBezTo>
                    <a:cubicBezTo>
                      <a:pt x="442369" y="3881950"/>
                      <a:pt x="469946" y="3901648"/>
                      <a:pt x="485704" y="3897708"/>
                    </a:cubicBezTo>
                    <a:cubicBezTo>
                      <a:pt x="497522" y="3897708"/>
                      <a:pt x="521160" y="3881950"/>
                      <a:pt x="532979" y="3878011"/>
                    </a:cubicBezTo>
                    <a:cubicBezTo>
                      <a:pt x="560556" y="3866192"/>
                      <a:pt x="580254" y="3858313"/>
                      <a:pt x="611770" y="3854373"/>
                    </a:cubicBezTo>
                    <a:cubicBezTo>
                      <a:pt x="623589" y="3854373"/>
                      <a:pt x="647226" y="3850434"/>
                      <a:pt x="662985" y="3850434"/>
                    </a:cubicBezTo>
                    <a:cubicBezTo>
                      <a:pt x="662985" y="3850434"/>
                      <a:pt x="662985" y="3846494"/>
                      <a:pt x="659045" y="3846494"/>
                    </a:cubicBezTo>
                    <a:cubicBezTo>
                      <a:pt x="674803" y="3842554"/>
                      <a:pt x="682682" y="3866192"/>
                      <a:pt x="698441" y="3846494"/>
                    </a:cubicBezTo>
                    <a:cubicBezTo>
                      <a:pt x="698441" y="3850434"/>
                      <a:pt x="702380" y="3850434"/>
                      <a:pt x="702380" y="3854373"/>
                    </a:cubicBezTo>
                    <a:cubicBezTo>
                      <a:pt x="702380" y="3854373"/>
                      <a:pt x="702380" y="3854373"/>
                      <a:pt x="702380" y="3854373"/>
                    </a:cubicBezTo>
                    <a:cubicBezTo>
                      <a:pt x="702380" y="3854373"/>
                      <a:pt x="702380" y="3854373"/>
                      <a:pt x="706320" y="3858313"/>
                    </a:cubicBezTo>
                    <a:cubicBezTo>
                      <a:pt x="714199" y="3874071"/>
                      <a:pt x="710259" y="3866192"/>
                      <a:pt x="710259" y="3862252"/>
                    </a:cubicBezTo>
                    <a:cubicBezTo>
                      <a:pt x="718138" y="3870132"/>
                      <a:pt x="733896" y="3866192"/>
                      <a:pt x="745715" y="3874071"/>
                    </a:cubicBezTo>
                    <a:cubicBezTo>
                      <a:pt x="761474" y="3881950"/>
                      <a:pt x="761474" y="3885890"/>
                      <a:pt x="777232" y="3874071"/>
                    </a:cubicBezTo>
                    <a:cubicBezTo>
                      <a:pt x="785111" y="3866192"/>
                      <a:pt x="800869" y="3862252"/>
                      <a:pt x="812688" y="3858313"/>
                    </a:cubicBezTo>
                    <a:cubicBezTo>
                      <a:pt x="828446" y="3854373"/>
                      <a:pt x="836325" y="3846494"/>
                      <a:pt x="852083" y="3838615"/>
                    </a:cubicBezTo>
                    <a:cubicBezTo>
                      <a:pt x="863902" y="3830736"/>
                      <a:pt x="883600" y="3830736"/>
                      <a:pt x="895419" y="3822857"/>
                    </a:cubicBezTo>
                    <a:cubicBezTo>
                      <a:pt x="899359" y="3834675"/>
                      <a:pt x="930875" y="3803159"/>
                      <a:pt x="942693" y="3799219"/>
                    </a:cubicBezTo>
                    <a:cubicBezTo>
                      <a:pt x="950573" y="3803159"/>
                      <a:pt x="1013606" y="3791340"/>
                      <a:pt x="1033304" y="3791340"/>
                    </a:cubicBezTo>
                    <a:cubicBezTo>
                      <a:pt x="1049062" y="3791340"/>
                      <a:pt x="1076639" y="3787400"/>
                      <a:pt x="1092397" y="3803159"/>
                    </a:cubicBezTo>
                    <a:cubicBezTo>
                      <a:pt x="1100276" y="3807098"/>
                      <a:pt x="1116035" y="3842554"/>
                      <a:pt x="1123914" y="3834675"/>
                    </a:cubicBezTo>
                    <a:cubicBezTo>
                      <a:pt x="1123914" y="3834675"/>
                      <a:pt x="1123914" y="3834675"/>
                      <a:pt x="1123914" y="3838615"/>
                    </a:cubicBezTo>
                    <a:cubicBezTo>
                      <a:pt x="1119974" y="3838615"/>
                      <a:pt x="1116035" y="3842554"/>
                      <a:pt x="1116035" y="3842554"/>
                    </a:cubicBezTo>
                    <a:cubicBezTo>
                      <a:pt x="1116035" y="3854373"/>
                      <a:pt x="1131793" y="3842554"/>
                      <a:pt x="1135733" y="3842554"/>
                    </a:cubicBezTo>
                    <a:cubicBezTo>
                      <a:pt x="1135733" y="3850434"/>
                      <a:pt x="1123914" y="3846494"/>
                      <a:pt x="1127853" y="3858313"/>
                    </a:cubicBezTo>
                    <a:cubicBezTo>
                      <a:pt x="1127853" y="3858313"/>
                      <a:pt x="1131793" y="3858313"/>
                      <a:pt x="1131793" y="3858313"/>
                    </a:cubicBezTo>
                    <a:cubicBezTo>
                      <a:pt x="1131793" y="3858313"/>
                      <a:pt x="1131793" y="3878011"/>
                      <a:pt x="1131793" y="3874071"/>
                    </a:cubicBezTo>
                    <a:cubicBezTo>
                      <a:pt x="1135733" y="3881950"/>
                      <a:pt x="1139672" y="3889829"/>
                      <a:pt x="1143612" y="3897708"/>
                    </a:cubicBezTo>
                    <a:cubicBezTo>
                      <a:pt x="1147551" y="3901648"/>
                      <a:pt x="1167249" y="3917406"/>
                      <a:pt x="1171188" y="3905587"/>
                    </a:cubicBezTo>
                    <a:cubicBezTo>
                      <a:pt x="1171188" y="3909527"/>
                      <a:pt x="1183007" y="3909527"/>
                      <a:pt x="1186947" y="3905587"/>
                    </a:cubicBezTo>
                    <a:cubicBezTo>
                      <a:pt x="1186947" y="3905587"/>
                      <a:pt x="1186947" y="3909527"/>
                      <a:pt x="1186947" y="3909527"/>
                    </a:cubicBezTo>
                    <a:cubicBezTo>
                      <a:pt x="1186947" y="3905587"/>
                      <a:pt x="1190886" y="3901648"/>
                      <a:pt x="1194826" y="3901648"/>
                    </a:cubicBezTo>
                    <a:cubicBezTo>
                      <a:pt x="1194826" y="3905587"/>
                      <a:pt x="1194826" y="3909527"/>
                      <a:pt x="1198765" y="3909527"/>
                    </a:cubicBezTo>
                    <a:cubicBezTo>
                      <a:pt x="1202705" y="3905587"/>
                      <a:pt x="1202705" y="3905587"/>
                      <a:pt x="1202705" y="3901648"/>
                    </a:cubicBezTo>
                    <a:cubicBezTo>
                      <a:pt x="1202705" y="3905587"/>
                      <a:pt x="1206644" y="3909527"/>
                      <a:pt x="1210584" y="3909527"/>
                    </a:cubicBezTo>
                    <a:cubicBezTo>
                      <a:pt x="1210584" y="3905587"/>
                      <a:pt x="1210584" y="3905587"/>
                      <a:pt x="1210584" y="3901648"/>
                    </a:cubicBezTo>
                    <a:cubicBezTo>
                      <a:pt x="1214524" y="3905587"/>
                      <a:pt x="1218463" y="3897708"/>
                      <a:pt x="1218463" y="3893769"/>
                    </a:cubicBezTo>
                    <a:cubicBezTo>
                      <a:pt x="1222403" y="3897708"/>
                      <a:pt x="1234222" y="3897708"/>
                      <a:pt x="1242101" y="3897708"/>
                    </a:cubicBezTo>
                    <a:cubicBezTo>
                      <a:pt x="1234222" y="3901648"/>
                      <a:pt x="1226342" y="3901648"/>
                      <a:pt x="1222403" y="3893769"/>
                    </a:cubicBezTo>
                    <a:cubicBezTo>
                      <a:pt x="1218463" y="3897708"/>
                      <a:pt x="1218463" y="3901648"/>
                      <a:pt x="1218463" y="3905587"/>
                    </a:cubicBezTo>
                    <a:cubicBezTo>
                      <a:pt x="1234222" y="3901648"/>
                      <a:pt x="1281496" y="3901648"/>
                      <a:pt x="1273617" y="3878011"/>
                    </a:cubicBezTo>
                    <a:cubicBezTo>
                      <a:pt x="1281496" y="3881950"/>
                      <a:pt x="1285436" y="3897708"/>
                      <a:pt x="1293315" y="3897708"/>
                    </a:cubicBezTo>
                    <a:cubicBezTo>
                      <a:pt x="1293315" y="3893769"/>
                      <a:pt x="1293315" y="3893769"/>
                      <a:pt x="1293315" y="3889829"/>
                    </a:cubicBezTo>
                    <a:cubicBezTo>
                      <a:pt x="1297254" y="3893769"/>
                      <a:pt x="1297254" y="3893769"/>
                      <a:pt x="1301194" y="3889829"/>
                    </a:cubicBezTo>
                    <a:cubicBezTo>
                      <a:pt x="1305133" y="3897708"/>
                      <a:pt x="1305133" y="3905587"/>
                      <a:pt x="1309073" y="3913467"/>
                    </a:cubicBezTo>
                    <a:cubicBezTo>
                      <a:pt x="1313013" y="3921346"/>
                      <a:pt x="1320892" y="3921346"/>
                      <a:pt x="1324831" y="3925285"/>
                    </a:cubicBezTo>
                    <a:cubicBezTo>
                      <a:pt x="1332711" y="3933165"/>
                      <a:pt x="1336650" y="3921346"/>
                      <a:pt x="1332711" y="3917406"/>
                    </a:cubicBezTo>
                    <a:cubicBezTo>
                      <a:pt x="1332711" y="3917406"/>
                      <a:pt x="1336650" y="3917406"/>
                      <a:pt x="1336650" y="3917406"/>
                    </a:cubicBezTo>
                    <a:cubicBezTo>
                      <a:pt x="1336650" y="3917406"/>
                      <a:pt x="1332711" y="3921346"/>
                      <a:pt x="1332711" y="3921346"/>
                    </a:cubicBezTo>
                    <a:cubicBezTo>
                      <a:pt x="1332711" y="3921346"/>
                      <a:pt x="1340590" y="3921346"/>
                      <a:pt x="1340590" y="3921346"/>
                    </a:cubicBezTo>
                    <a:cubicBezTo>
                      <a:pt x="1340590" y="3921346"/>
                      <a:pt x="1332711" y="3929225"/>
                      <a:pt x="1332711" y="3933165"/>
                    </a:cubicBezTo>
                    <a:cubicBezTo>
                      <a:pt x="1332711" y="3941044"/>
                      <a:pt x="1340590" y="3941044"/>
                      <a:pt x="1340590" y="3941044"/>
                    </a:cubicBezTo>
                    <a:cubicBezTo>
                      <a:pt x="1340590" y="3948923"/>
                      <a:pt x="1348469" y="3956802"/>
                      <a:pt x="1352409" y="3964681"/>
                    </a:cubicBezTo>
                    <a:cubicBezTo>
                      <a:pt x="1352409" y="3976500"/>
                      <a:pt x="1348469" y="3988319"/>
                      <a:pt x="1348469" y="4000137"/>
                    </a:cubicBezTo>
                    <a:cubicBezTo>
                      <a:pt x="1348469" y="4008016"/>
                      <a:pt x="1344529" y="4015895"/>
                      <a:pt x="1348469" y="4023774"/>
                    </a:cubicBezTo>
                    <a:cubicBezTo>
                      <a:pt x="1348469" y="4035593"/>
                      <a:pt x="1340590" y="4043472"/>
                      <a:pt x="1340590" y="4051352"/>
                    </a:cubicBezTo>
                    <a:cubicBezTo>
                      <a:pt x="1332711" y="4063170"/>
                      <a:pt x="1316952" y="4082868"/>
                      <a:pt x="1344529" y="4082868"/>
                    </a:cubicBezTo>
                    <a:cubicBezTo>
                      <a:pt x="1332711" y="4082868"/>
                      <a:pt x="1340590" y="4102566"/>
                      <a:pt x="1340590" y="4110445"/>
                    </a:cubicBezTo>
                    <a:cubicBezTo>
                      <a:pt x="1332711" y="4102566"/>
                      <a:pt x="1320892" y="4110445"/>
                      <a:pt x="1328771" y="4118324"/>
                    </a:cubicBezTo>
                    <a:cubicBezTo>
                      <a:pt x="1336650" y="4126203"/>
                      <a:pt x="1340590" y="4134082"/>
                      <a:pt x="1352409" y="4134082"/>
                    </a:cubicBezTo>
                    <a:cubicBezTo>
                      <a:pt x="1352409" y="4134082"/>
                      <a:pt x="1348469" y="4134082"/>
                      <a:pt x="1348469" y="4138022"/>
                    </a:cubicBezTo>
                    <a:cubicBezTo>
                      <a:pt x="1336650" y="4126203"/>
                      <a:pt x="1332711" y="4141961"/>
                      <a:pt x="1328771" y="4126203"/>
                    </a:cubicBezTo>
                    <a:cubicBezTo>
                      <a:pt x="1324831" y="4130143"/>
                      <a:pt x="1320892" y="4134082"/>
                      <a:pt x="1320892" y="4141961"/>
                    </a:cubicBezTo>
                    <a:cubicBezTo>
                      <a:pt x="1320892" y="4161659"/>
                      <a:pt x="1320892" y="4165599"/>
                      <a:pt x="1309073" y="4181357"/>
                    </a:cubicBezTo>
                    <a:cubicBezTo>
                      <a:pt x="1309073" y="4177418"/>
                      <a:pt x="1305133" y="4177418"/>
                      <a:pt x="1305133" y="4173478"/>
                    </a:cubicBezTo>
                    <a:cubicBezTo>
                      <a:pt x="1305133" y="4181357"/>
                      <a:pt x="1301194" y="4177418"/>
                      <a:pt x="1301194" y="4181357"/>
                    </a:cubicBezTo>
                    <a:cubicBezTo>
                      <a:pt x="1301194" y="4177418"/>
                      <a:pt x="1297254" y="4173478"/>
                      <a:pt x="1297254" y="4169538"/>
                    </a:cubicBezTo>
                    <a:cubicBezTo>
                      <a:pt x="1289375" y="4181357"/>
                      <a:pt x="1301194" y="4204995"/>
                      <a:pt x="1309073" y="4212874"/>
                    </a:cubicBezTo>
                    <a:cubicBezTo>
                      <a:pt x="1305133" y="4212874"/>
                      <a:pt x="1309073" y="4212874"/>
                      <a:pt x="1305133" y="4212874"/>
                    </a:cubicBezTo>
                    <a:cubicBezTo>
                      <a:pt x="1313013" y="4228632"/>
                      <a:pt x="1320892" y="4268028"/>
                      <a:pt x="1340590" y="4275907"/>
                    </a:cubicBezTo>
                    <a:cubicBezTo>
                      <a:pt x="1344529" y="4271967"/>
                      <a:pt x="1439079" y="4390154"/>
                      <a:pt x="1443018" y="4409852"/>
                    </a:cubicBezTo>
                    <a:cubicBezTo>
                      <a:pt x="1446958" y="4421671"/>
                      <a:pt x="1462716" y="4429550"/>
                      <a:pt x="1458777" y="4445308"/>
                    </a:cubicBezTo>
                    <a:cubicBezTo>
                      <a:pt x="1454837" y="4453187"/>
                      <a:pt x="1458777" y="4461067"/>
                      <a:pt x="1462716" y="4468946"/>
                    </a:cubicBezTo>
                    <a:cubicBezTo>
                      <a:pt x="1474535" y="4484704"/>
                      <a:pt x="1490294" y="4465006"/>
                      <a:pt x="1502112" y="4465006"/>
                    </a:cubicBezTo>
                    <a:cubicBezTo>
                      <a:pt x="1498173" y="4465006"/>
                      <a:pt x="1466656" y="4476825"/>
                      <a:pt x="1466656" y="4480764"/>
                    </a:cubicBezTo>
                    <a:cubicBezTo>
                      <a:pt x="1458777" y="4500462"/>
                      <a:pt x="1486354" y="4516220"/>
                      <a:pt x="1490294" y="4531979"/>
                    </a:cubicBezTo>
                    <a:cubicBezTo>
                      <a:pt x="1494233" y="4551676"/>
                      <a:pt x="1498173" y="4571374"/>
                      <a:pt x="1509991" y="4587133"/>
                    </a:cubicBezTo>
                    <a:cubicBezTo>
                      <a:pt x="1521810" y="4606830"/>
                      <a:pt x="1517870" y="4614709"/>
                      <a:pt x="1506052" y="4630468"/>
                    </a:cubicBezTo>
                    <a:cubicBezTo>
                      <a:pt x="1506052" y="4634407"/>
                      <a:pt x="1498173" y="4630468"/>
                      <a:pt x="1498173" y="4642287"/>
                    </a:cubicBezTo>
                    <a:cubicBezTo>
                      <a:pt x="1498173" y="4654105"/>
                      <a:pt x="1506052" y="4658045"/>
                      <a:pt x="1506052" y="4669863"/>
                    </a:cubicBezTo>
                    <a:cubicBezTo>
                      <a:pt x="1506052" y="4681682"/>
                      <a:pt x="1517870" y="4705320"/>
                      <a:pt x="1521810" y="4717138"/>
                    </a:cubicBezTo>
                    <a:cubicBezTo>
                      <a:pt x="1541507" y="4748655"/>
                      <a:pt x="1545447" y="4803809"/>
                      <a:pt x="1517870" y="4835325"/>
                    </a:cubicBezTo>
                    <a:cubicBezTo>
                      <a:pt x="1513931" y="4839265"/>
                      <a:pt x="1506052" y="4839265"/>
                      <a:pt x="1502112" y="4843204"/>
                    </a:cubicBezTo>
                    <a:cubicBezTo>
                      <a:pt x="1494233" y="4847144"/>
                      <a:pt x="1498173" y="4858962"/>
                      <a:pt x="1494233" y="4866842"/>
                    </a:cubicBezTo>
                    <a:cubicBezTo>
                      <a:pt x="1486354" y="4882600"/>
                      <a:pt x="1474535" y="4890479"/>
                      <a:pt x="1470596" y="4906238"/>
                    </a:cubicBezTo>
                    <a:cubicBezTo>
                      <a:pt x="1462716" y="4937754"/>
                      <a:pt x="1458777" y="4977149"/>
                      <a:pt x="1446958" y="5008666"/>
                    </a:cubicBezTo>
                    <a:cubicBezTo>
                      <a:pt x="1443018" y="5016545"/>
                      <a:pt x="1435139" y="5020485"/>
                      <a:pt x="1439079" y="5028364"/>
                    </a:cubicBezTo>
                    <a:cubicBezTo>
                      <a:pt x="1443018" y="5036243"/>
                      <a:pt x="1439079" y="5048062"/>
                      <a:pt x="1439079" y="5055941"/>
                    </a:cubicBezTo>
                    <a:cubicBezTo>
                      <a:pt x="1439079" y="5075639"/>
                      <a:pt x="1435139" y="5095336"/>
                      <a:pt x="1435139" y="5115034"/>
                    </a:cubicBezTo>
                    <a:cubicBezTo>
                      <a:pt x="1435139" y="5158370"/>
                      <a:pt x="1470596" y="5182007"/>
                      <a:pt x="1486354" y="5225342"/>
                    </a:cubicBezTo>
                    <a:cubicBezTo>
                      <a:pt x="1498173" y="5260799"/>
                      <a:pt x="1513931" y="5304133"/>
                      <a:pt x="1533628" y="5331710"/>
                    </a:cubicBezTo>
                    <a:cubicBezTo>
                      <a:pt x="1545447" y="5347469"/>
                      <a:pt x="1569085" y="5386865"/>
                      <a:pt x="1569085" y="5406562"/>
                    </a:cubicBezTo>
                    <a:cubicBezTo>
                      <a:pt x="1565145" y="5430199"/>
                      <a:pt x="1561205" y="5469595"/>
                      <a:pt x="1569085" y="5493233"/>
                    </a:cubicBezTo>
                    <a:cubicBezTo>
                      <a:pt x="1584843" y="5528689"/>
                      <a:pt x="1580903" y="5564145"/>
                      <a:pt x="1588783" y="5599601"/>
                    </a:cubicBezTo>
                    <a:cubicBezTo>
                      <a:pt x="1592722" y="5623239"/>
                      <a:pt x="1600601" y="5650815"/>
                      <a:pt x="1612420" y="5674453"/>
                    </a:cubicBezTo>
                    <a:cubicBezTo>
                      <a:pt x="1624239" y="5694151"/>
                      <a:pt x="1636057" y="5709909"/>
                      <a:pt x="1651815" y="5725667"/>
                    </a:cubicBezTo>
                    <a:cubicBezTo>
                      <a:pt x="1663634" y="5733547"/>
                      <a:pt x="1667574" y="5745365"/>
                      <a:pt x="1675453" y="5761123"/>
                    </a:cubicBezTo>
                    <a:cubicBezTo>
                      <a:pt x="1687272" y="5780821"/>
                      <a:pt x="1687272" y="5800519"/>
                      <a:pt x="1695151" y="5820217"/>
                    </a:cubicBezTo>
                    <a:cubicBezTo>
                      <a:pt x="1703030" y="5843854"/>
                      <a:pt x="1714849" y="5863552"/>
                      <a:pt x="1726668" y="5887189"/>
                    </a:cubicBezTo>
                    <a:cubicBezTo>
                      <a:pt x="1730607" y="5895068"/>
                      <a:pt x="1754244" y="5977800"/>
                      <a:pt x="1722728" y="5958102"/>
                    </a:cubicBezTo>
                    <a:cubicBezTo>
                      <a:pt x="1714849" y="5973860"/>
                      <a:pt x="1722728" y="5977800"/>
                      <a:pt x="1726668" y="5985679"/>
                    </a:cubicBezTo>
                    <a:cubicBezTo>
                      <a:pt x="1730607" y="5997497"/>
                      <a:pt x="1746365" y="6009316"/>
                      <a:pt x="1742426" y="6021134"/>
                    </a:cubicBezTo>
                    <a:cubicBezTo>
                      <a:pt x="1742426" y="6032953"/>
                      <a:pt x="1730607" y="6044772"/>
                      <a:pt x="1746365" y="6052651"/>
                    </a:cubicBezTo>
                    <a:cubicBezTo>
                      <a:pt x="1742426" y="6032953"/>
                      <a:pt x="1766063" y="6032953"/>
                      <a:pt x="1758184" y="6052651"/>
                    </a:cubicBezTo>
                    <a:cubicBezTo>
                      <a:pt x="1766063" y="6052651"/>
                      <a:pt x="1785761" y="6052651"/>
                      <a:pt x="1781821" y="6064470"/>
                    </a:cubicBezTo>
                    <a:cubicBezTo>
                      <a:pt x="1801519" y="6080228"/>
                      <a:pt x="1813338" y="6076289"/>
                      <a:pt x="1833036" y="6064470"/>
                    </a:cubicBezTo>
                    <a:cubicBezTo>
                      <a:pt x="1848794" y="6052651"/>
                      <a:pt x="1868492" y="6056591"/>
                      <a:pt x="1884250" y="6056591"/>
                    </a:cubicBezTo>
                    <a:cubicBezTo>
                      <a:pt x="1903948" y="6056591"/>
                      <a:pt x="1907887" y="6044772"/>
                      <a:pt x="1923646" y="6036893"/>
                    </a:cubicBezTo>
                    <a:cubicBezTo>
                      <a:pt x="1935464" y="6032953"/>
                      <a:pt x="1951223" y="6032953"/>
                      <a:pt x="1963042" y="6036893"/>
                    </a:cubicBezTo>
                    <a:cubicBezTo>
                      <a:pt x="1974860" y="6040832"/>
                      <a:pt x="1990618" y="6029014"/>
                      <a:pt x="2006376" y="6036893"/>
                    </a:cubicBezTo>
                    <a:cubicBezTo>
                      <a:pt x="2026074" y="6044772"/>
                      <a:pt x="2033953" y="6044772"/>
                      <a:pt x="2049712" y="6032953"/>
                    </a:cubicBezTo>
                    <a:cubicBezTo>
                      <a:pt x="2061531" y="6025074"/>
                      <a:pt x="2073349" y="6040832"/>
                      <a:pt x="2085168" y="6032953"/>
                    </a:cubicBezTo>
                    <a:cubicBezTo>
                      <a:pt x="2061531" y="6013255"/>
                      <a:pt x="2124563" y="6017195"/>
                      <a:pt x="2128503" y="6017195"/>
                    </a:cubicBezTo>
                    <a:cubicBezTo>
                      <a:pt x="2156080" y="6009316"/>
                      <a:pt x="2179718" y="5985679"/>
                      <a:pt x="2203355" y="5965981"/>
                    </a:cubicBezTo>
                    <a:cubicBezTo>
                      <a:pt x="2250629" y="5926585"/>
                      <a:pt x="2305784" y="5875371"/>
                      <a:pt x="2337300" y="5820217"/>
                    </a:cubicBezTo>
                    <a:cubicBezTo>
                      <a:pt x="2349119" y="5796579"/>
                      <a:pt x="2364877" y="5769002"/>
                      <a:pt x="2384575" y="5753244"/>
                    </a:cubicBezTo>
                    <a:cubicBezTo>
                      <a:pt x="2400333" y="5737486"/>
                      <a:pt x="2416092" y="5741426"/>
                      <a:pt x="2423971" y="5713849"/>
                    </a:cubicBezTo>
                    <a:cubicBezTo>
                      <a:pt x="2431850" y="5690211"/>
                      <a:pt x="2431850" y="5650815"/>
                      <a:pt x="2447608" y="5635057"/>
                    </a:cubicBezTo>
                    <a:cubicBezTo>
                      <a:pt x="2451548" y="5631118"/>
                      <a:pt x="2455487" y="5595662"/>
                      <a:pt x="2447608" y="5595662"/>
                    </a:cubicBezTo>
                    <a:cubicBezTo>
                      <a:pt x="2439729" y="5595662"/>
                      <a:pt x="2439729" y="5595662"/>
                      <a:pt x="2431850" y="5587782"/>
                    </a:cubicBezTo>
                    <a:cubicBezTo>
                      <a:pt x="2443669" y="5583843"/>
                      <a:pt x="2451548" y="5564145"/>
                      <a:pt x="2463366" y="5556266"/>
                    </a:cubicBezTo>
                    <a:cubicBezTo>
                      <a:pt x="2479124" y="5544447"/>
                      <a:pt x="2498822" y="5536568"/>
                      <a:pt x="2518520" y="5532628"/>
                    </a:cubicBezTo>
                    <a:cubicBezTo>
                      <a:pt x="2542158" y="5524749"/>
                      <a:pt x="2601251" y="5497173"/>
                      <a:pt x="2577614" y="5461716"/>
                    </a:cubicBezTo>
                    <a:cubicBezTo>
                      <a:pt x="2577614" y="5465656"/>
                      <a:pt x="2577614" y="5469595"/>
                      <a:pt x="2573674" y="5469595"/>
                    </a:cubicBezTo>
                    <a:cubicBezTo>
                      <a:pt x="2573674" y="5457777"/>
                      <a:pt x="2581553" y="5445958"/>
                      <a:pt x="2585493" y="5430199"/>
                    </a:cubicBezTo>
                    <a:cubicBezTo>
                      <a:pt x="2589432" y="5418381"/>
                      <a:pt x="2581553" y="5406562"/>
                      <a:pt x="2585493" y="5390804"/>
                    </a:cubicBezTo>
                    <a:cubicBezTo>
                      <a:pt x="2585493" y="5378986"/>
                      <a:pt x="2589432" y="5375046"/>
                      <a:pt x="2585493" y="5367167"/>
                    </a:cubicBezTo>
                    <a:cubicBezTo>
                      <a:pt x="2581553" y="5375046"/>
                      <a:pt x="2577614" y="5378986"/>
                      <a:pt x="2577614" y="5386865"/>
                    </a:cubicBezTo>
                    <a:cubicBezTo>
                      <a:pt x="2573674" y="5382925"/>
                      <a:pt x="2577614" y="5359288"/>
                      <a:pt x="2573674" y="5351408"/>
                    </a:cubicBezTo>
                    <a:cubicBezTo>
                      <a:pt x="2573674" y="5335650"/>
                      <a:pt x="2565795" y="5323831"/>
                      <a:pt x="2565795" y="5308073"/>
                    </a:cubicBezTo>
                    <a:cubicBezTo>
                      <a:pt x="2565795" y="5292315"/>
                      <a:pt x="2546097" y="5284436"/>
                      <a:pt x="2550037" y="5268678"/>
                    </a:cubicBezTo>
                    <a:cubicBezTo>
                      <a:pt x="2550037" y="5256859"/>
                      <a:pt x="2553976" y="5248980"/>
                      <a:pt x="2550037" y="5237161"/>
                    </a:cubicBezTo>
                    <a:cubicBezTo>
                      <a:pt x="2557916" y="5252919"/>
                      <a:pt x="2585493" y="5217463"/>
                      <a:pt x="2593372" y="5209584"/>
                    </a:cubicBezTo>
                    <a:cubicBezTo>
                      <a:pt x="2601251" y="5201705"/>
                      <a:pt x="2624888" y="5189886"/>
                      <a:pt x="2624888" y="5185947"/>
                    </a:cubicBezTo>
                    <a:cubicBezTo>
                      <a:pt x="2624888" y="5185947"/>
                      <a:pt x="2628828" y="5189886"/>
                      <a:pt x="2628828" y="5189886"/>
                    </a:cubicBezTo>
                    <a:cubicBezTo>
                      <a:pt x="2636707" y="5182007"/>
                      <a:pt x="2628828" y="5182007"/>
                      <a:pt x="2636707" y="5174128"/>
                    </a:cubicBezTo>
                    <a:cubicBezTo>
                      <a:pt x="2640647" y="5162309"/>
                      <a:pt x="2672163" y="5154430"/>
                      <a:pt x="2660345" y="5134732"/>
                    </a:cubicBezTo>
                    <a:cubicBezTo>
                      <a:pt x="2672163" y="5134732"/>
                      <a:pt x="2687922" y="5115034"/>
                      <a:pt x="2699740" y="5111095"/>
                    </a:cubicBezTo>
                    <a:cubicBezTo>
                      <a:pt x="2711559" y="5103216"/>
                      <a:pt x="2723377" y="5099276"/>
                      <a:pt x="2735196" y="5091397"/>
                    </a:cubicBezTo>
                    <a:cubicBezTo>
                      <a:pt x="2758834" y="5079578"/>
                      <a:pt x="2790350" y="5067760"/>
                      <a:pt x="2806108" y="5048062"/>
                    </a:cubicBezTo>
                    <a:cubicBezTo>
                      <a:pt x="2806108" y="5048062"/>
                      <a:pt x="2806108" y="5052001"/>
                      <a:pt x="2810048" y="5052001"/>
                    </a:cubicBezTo>
                    <a:cubicBezTo>
                      <a:pt x="2810048" y="5032304"/>
                      <a:pt x="2861262" y="4996847"/>
                      <a:pt x="2849444" y="4981089"/>
                    </a:cubicBezTo>
                    <a:cubicBezTo>
                      <a:pt x="2849444" y="4985029"/>
                      <a:pt x="2865202" y="4929875"/>
                      <a:pt x="2853383" y="4937754"/>
                    </a:cubicBezTo>
                    <a:cubicBezTo>
                      <a:pt x="2857323" y="4925936"/>
                      <a:pt x="2849444" y="4925936"/>
                      <a:pt x="2849444" y="4918056"/>
                    </a:cubicBezTo>
                    <a:cubicBezTo>
                      <a:pt x="2849444" y="4906238"/>
                      <a:pt x="2845504" y="4890479"/>
                      <a:pt x="2845504" y="4882600"/>
                    </a:cubicBezTo>
                    <a:cubicBezTo>
                      <a:pt x="2849444" y="4858962"/>
                      <a:pt x="2845504" y="4839265"/>
                      <a:pt x="2845504" y="4815628"/>
                    </a:cubicBezTo>
                    <a:cubicBezTo>
                      <a:pt x="2845504" y="4803809"/>
                      <a:pt x="2841564" y="4764413"/>
                      <a:pt x="2845504" y="4760474"/>
                    </a:cubicBezTo>
                    <a:cubicBezTo>
                      <a:pt x="2853383" y="4752594"/>
                      <a:pt x="2861262" y="4717138"/>
                      <a:pt x="2845504" y="4717138"/>
                    </a:cubicBezTo>
                    <a:cubicBezTo>
                      <a:pt x="2845504" y="4713199"/>
                      <a:pt x="2845504" y="4705320"/>
                      <a:pt x="2849444" y="4705320"/>
                    </a:cubicBezTo>
                    <a:cubicBezTo>
                      <a:pt x="2837625" y="4709259"/>
                      <a:pt x="2829746" y="4701380"/>
                      <a:pt x="2821867" y="4693501"/>
                    </a:cubicBezTo>
                    <a:cubicBezTo>
                      <a:pt x="2817927" y="4689561"/>
                      <a:pt x="2806108" y="4661984"/>
                      <a:pt x="2810048" y="4654105"/>
                    </a:cubicBezTo>
                    <a:cubicBezTo>
                      <a:pt x="2813988" y="4646226"/>
                      <a:pt x="2806108" y="4630468"/>
                      <a:pt x="2802169" y="4622589"/>
                    </a:cubicBezTo>
                    <a:cubicBezTo>
                      <a:pt x="2798229" y="4606830"/>
                      <a:pt x="2794290" y="4598951"/>
                      <a:pt x="2802169" y="4583193"/>
                    </a:cubicBezTo>
                    <a:cubicBezTo>
                      <a:pt x="2802169" y="4579254"/>
                      <a:pt x="2806108" y="4559556"/>
                      <a:pt x="2798229" y="4563495"/>
                    </a:cubicBezTo>
                    <a:cubicBezTo>
                      <a:pt x="2802169" y="4555616"/>
                      <a:pt x="2817927" y="4512281"/>
                      <a:pt x="2802169" y="4512281"/>
                    </a:cubicBezTo>
                    <a:cubicBezTo>
                      <a:pt x="2794290" y="4512281"/>
                      <a:pt x="2778532" y="4480764"/>
                      <a:pt x="2778532" y="4472885"/>
                    </a:cubicBezTo>
                    <a:cubicBezTo>
                      <a:pt x="2774592" y="4461067"/>
                      <a:pt x="2786411" y="4441369"/>
                      <a:pt x="2790350" y="4429550"/>
                    </a:cubicBezTo>
                    <a:cubicBezTo>
                      <a:pt x="2794290" y="4417731"/>
                      <a:pt x="2794290" y="4390154"/>
                      <a:pt x="2806108" y="4394094"/>
                    </a:cubicBezTo>
                    <a:cubicBezTo>
                      <a:pt x="2813988" y="4370456"/>
                      <a:pt x="2825806" y="4338940"/>
                      <a:pt x="2841564" y="4319242"/>
                    </a:cubicBezTo>
                    <a:cubicBezTo>
                      <a:pt x="2849444" y="4307423"/>
                      <a:pt x="2845504" y="4295605"/>
                      <a:pt x="2849444" y="4283786"/>
                    </a:cubicBezTo>
                    <a:cubicBezTo>
                      <a:pt x="2853383" y="4275907"/>
                      <a:pt x="2861262" y="4279846"/>
                      <a:pt x="2869142" y="4275907"/>
                    </a:cubicBezTo>
                    <a:cubicBezTo>
                      <a:pt x="2877021" y="4271967"/>
                      <a:pt x="2877021" y="4268028"/>
                      <a:pt x="2880960" y="4260148"/>
                    </a:cubicBezTo>
                    <a:cubicBezTo>
                      <a:pt x="2880960" y="4264088"/>
                      <a:pt x="2880960" y="4264088"/>
                      <a:pt x="2880960" y="4268028"/>
                    </a:cubicBezTo>
                    <a:cubicBezTo>
                      <a:pt x="2884900" y="4264088"/>
                      <a:pt x="2880960" y="4252269"/>
                      <a:pt x="2884900" y="4252269"/>
                    </a:cubicBezTo>
                    <a:cubicBezTo>
                      <a:pt x="2884900" y="4248330"/>
                      <a:pt x="2908537" y="4244390"/>
                      <a:pt x="2916416" y="4232572"/>
                    </a:cubicBezTo>
                    <a:cubicBezTo>
                      <a:pt x="2920356" y="4228632"/>
                      <a:pt x="2940053" y="4189236"/>
                      <a:pt x="2940053" y="4189236"/>
                    </a:cubicBezTo>
                    <a:cubicBezTo>
                      <a:pt x="2951872" y="4189236"/>
                      <a:pt x="2967631" y="4157720"/>
                      <a:pt x="2971570" y="4149841"/>
                    </a:cubicBezTo>
                    <a:cubicBezTo>
                      <a:pt x="3003087" y="4114385"/>
                      <a:pt x="3034603" y="4071049"/>
                      <a:pt x="3070059" y="4043472"/>
                    </a:cubicBezTo>
                    <a:cubicBezTo>
                      <a:pt x="3109455" y="4011956"/>
                      <a:pt x="3148851" y="3988319"/>
                      <a:pt x="3180367" y="3948923"/>
                    </a:cubicBezTo>
                    <a:cubicBezTo>
                      <a:pt x="3211884" y="3913467"/>
                      <a:pt x="3235521" y="3874071"/>
                      <a:pt x="3259159" y="3834675"/>
                    </a:cubicBezTo>
                    <a:cubicBezTo>
                      <a:pt x="3270977" y="3814978"/>
                      <a:pt x="3278856" y="3791340"/>
                      <a:pt x="3286735" y="3767703"/>
                    </a:cubicBezTo>
                    <a:cubicBezTo>
                      <a:pt x="3290675" y="3748005"/>
                      <a:pt x="3302494" y="3736186"/>
                      <a:pt x="3314312" y="3716488"/>
                    </a:cubicBezTo>
                    <a:cubicBezTo>
                      <a:pt x="3318252" y="3708609"/>
                      <a:pt x="3318252" y="3696791"/>
                      <a:pt x="3322192" y="3688911"/>
                    </a:cubicBezTo>
                    <a:cubicBezTo>
                      <a:pt x="3326131" y="3681032"/>
                      <a:pt x="3334010" y="3677093"/>
                      <a:pt x="3337950" y="3669213"/>
                    </a:cubicBezTo>
                    <a:cubicBezTo>
                      <a:pt x="3345829" y="3649516"/>
                      <a:pt x="3353708" y="3633758"/>
                      <a:pt x="3361588" y="3617999"/>
                    </a:cubicBezTo>
                    <a:cubicBezTo>
                      <a:pt x="3365527" y="3606180"/>
                      <a:pt x="3361588" y="3562845"/>
                      <a:pt x="3369467" y="3558906"/>
                    </a:cubicBezTo>
                    <a:cubicBezTo>
                      <a:pt x="3377346" y="3551026"/>
                      <a:pt x="3385225" y="3562845"/>
                      <a:pt x="3393104" y="3551026"/>
                    </a:cubicBezTo>
                    <a:cubicBezTo>
                      <a:pt x="3389164" y="3551026"/>
                      <a:pt x="3385225" y="3547087"/>
                      <a:pt x="3381285" y="3543147"/>
                    </a:cubicBezTo>
                    <a:cubicBezTo>
                      <a:pt x="3381285" y="3547087"/>
                      <a:pt x="3385225" y="3551026"/>
                      <a:pt x="3377346" y="3551026"/>
                    </a:cubicBezTo>
                    <a:cubicBezTo>
                      <a:pt x="3389164" y="3535268"/>
                      <a:pt x="3377346" y="3499812"/>
                      <a:pt x="3385225" y="3484054"/>
                    </a:cubicBezTo>
                    <a:cubicBezTo>
                      <a:pt x="3377346" y="3456477"/>
                      <a:pt x="3353708" y="3468296"/>
                      <a:pt x="3341890" y="3484054"/>
                    </a:cubicBezTo>
                    <a:cubicBezTo>
                      <a:pt x="3334010" y="3491933"/>
                      <a:pt x="3282796" y="3507691"/>
                      <a:pt x="3270977" y="3507691"/>
                    </a:cubicBezTo>
                    <a:cubicBezTo>
                      <a:pt x="3255219" y="3507691"/>
                      <a:pt x="3247340" y="3507691"/>
                      <a:pt x="3231582" y="3511631"/>
                    </a:cubicBezTo>
                    <a:cubicBezTo>
                      <a:pt x="3219763" y="3515571"/>
                      <a:pt x="3211884" y="3511631"/>
                      <a:pt x="3200065" y="3511631"/>
                    </a:cubicBezTo>
                    <a:cubicBezTo>
                      <a:pt x="3188246" y="3511631"/>
                      <a:pt x="3180367" y="3523450"/>
                      <a:pt x="3168548" y="3531329"/>
                    </a:cubicBezTo>
                    <a:cubicBezTo>
                      <a:pt x="3156730" y="3539208"/>
                      <a:pt x="3144911" y="3535268"/>
                      <a:pt x="3133093" y="3535268"/>
                    </a:cubicBezTo>
                    <a:cubicBezTo>
                      <a:pt x="3105516" y="3531329"/>
                      <a:pt x="3093697" y="3551026"/>
                      <a:pt x="3070059" y="3554966"/>
                    </a:cubicBezTo>
                    <a:cubicBezTo>
                      <a:pt x="3034603" y="3562845"/>
                      <a:pt x="3022785" y="3531329"/>
                      <a:pt x="3007027" y="3507691"/>
                    </a:cubicBezTo>
                    <a:cubicBezTo>
                      <a:pt x="3003087" y="3503752"/>
                      <a:pt x="2995208" y="3495873"/>
                      <a:pt x="2991268" y="3495873"/>
                    </a:cubicBezTo>
                    <a:cubicBezTo>
                      <a:pt x="2983389" y="3484054"/>
                      <a:pt x="2967631" y="3495873"/>
                      <a:pt x="2959751" y="3495873"/>
                    </a:cubicBezTo>
                    <a:cubicBezTo>
                      <a:pt x="2971570" y="3491933"/>
                      <a:pt x="3003087" y="3472235"/>
                      <a:pt x="2999147" y="3460417"/>
                    </a:cubicBezTo>
                    <a:cubicBezTo>
                      <a:pt x="2999147" y="3444658"/>
                      <a:pt x="2983389" y="3432839"/>
                      <a:pt x="2975510" y="3421021"/>
                    </a:cubicBezTo>
                    <a:cubicBezTo>
                      <a:pt x="2967631" y="3436779"/>
                      <a:pt x="2940053" y="3381625"/>
                      <a:pt x="2932174" y="3377686"/>
                    </a:cubicBezTo>
                    <a:cubicBezTo>
                      <a:pt x="2932174" y="3377686"/>
                      <a:pt x="2932174" y="3381625"/>
                      <a:pt x="2932174" y="3381625"/>
                    </a:cubicBezTo>
                    <a:cubicBezTo>
                      <a:pt x="2920356" y="3369806"/>
                      <a:pt x="2908537" y="3361927"/>
                      <a:pt x="2896719" y="3346169"/>
                    </a:cubicBezTo>
                    <a:cubicBezTo>
                      <a:pt x="2892779" y="3342230"/>
                      <a:pt x="2888840" y="3334350"/>
                      <a:pt x="2888840" y="3330411"/>
                    </a:cubicBezTo>
                    <a:cubicBezTo>
                      <a:pt x="2880960" y="3318592"/>
                      <a:pt x="2869142" y="3322532"/>
                      <a:pt x="2861262" y="3314652"/>
                    </a:cubicBezTo>
                    <a:cubicBezTo>
                      <a:pt x="2849444" y="3298894"/>
                      <a:pt x="2829746" y="3314652"/>
                      <a:pt x="2829746" y="3291015"/>
                    </a:cubicBezTo>
                    <a:cubicBezTo>
                      <a:pt x="2829746" y="3287076"/>
                      <a:pt x="2821867" y="3271317"/>
                      <a:pt x="2813988" y="3279197"/>
                    </a:cubicBezTo>
                    <a:cubicBezTo>
                      <a:pt x="2810048" y="3283136"/>
                      <a:pt x="2817927" y="3294955"/>
                      <a:pt x="2813988" y="3298894"/>
                    </a:cubicBezTo>
                    <a:cubicBezTo>
                      <a:pt x="2806108" y="3291015"/>
                      <a:pt x="2798229" y="3267378"/>
                      <a:pt x="2794290" y="3259499"/>
                    </a:cubicBezTo>
                    <a:cubicBezTo>
                      <a:pt x="2786411" y="3239801"/>
                      <a:pt x="2782471" y="3220103"/>
                      <a:pt x="2778532" y="3200405"/>
                    </a:cubicBezTo>
                    <a:cubicBezTo>
                      <a:pt x="2774592" y="3180707"/>
                      <a:pt x="2766713" y="3149191"/>
                      <a:pt x="2750955" y="3137372"/>
                    </a:cubicBezTo>
                    <a:cubicBezTo>
                      <a:pt x="2750955" y="3125553"/>
                      <a:pt x="2735196" y="3129493"/>
                      <a:pt x="2735196" y="3121614"/>
                    </a:cubicBezTo>
                    <a:cubicBezTo>
                      <a:pt x="2719438" y="3129493"/>
                      <a:pt x="2687922" y="3086158"/>
                      <a:pt x="2683982" y="3070399"/>
                    </a:cubicBezTo>
                    <a:cubicBezTo>
                      <a:pt x="2680042" y="3050702"/>
                      <a:pt x="2676103" y="3031004"/>
                      <a:pt x="2676103" y="3011306"/>
                    </a:cubicBezTo>
                    <a:cubicBezTo>
                      <a:pt x="2676103" y="3003427"/>
                      <a:pt x="2676103" y="2967971"/>
                      <a:pt x="2672163" y="2967971"/>
                    </a:cubicBezTo>
                    <a:cubicBezTo>
                      <a:pt x="2676103" y="2971910"/>
                      <a:pt x="2676103" y="2971910"/>
                      <a:pt x="2676103" y="2971910"/>
                    </a:cubicBezTo>
                    <a:cubicBezTo>
                      <a:pt x="2676103" y="2956152"/>
                      <a:pt x="2656405" y="2948273"/>
                      <a:pt x="2656405" y="2932515"/>
                    </a:cubicBezTo>
                    <a:cubicBezTo>
                      <a:pt x="2652466" y="2916756"/>
                      <a:pt x="2648526" y="2912817"/>
                      <a:pt x="2640647" y="2900998"/>
                    </a:cubicBezTo>
                    <a:cubicBezTo>
                      <a:pt x="2628828" y="2889180"/>
                      <a:pt x="2597311" y="2873421"/>
                      <a:pt x="2593372" y="2853723"/>
                    </a:cubicBezTo>
                    <a:cubicBezTo>
                      <a:pt x="2593372" y="2853723"/>
                      <a:pt x="2593372" y="2853723"/>
                      <a:pt x="2593372" y="2853723"/>
                    </a:cubicBezTo>
                    <a:cubicBezTo>
                      <a:pt x="2593372" y="2837965"/>
                      <a:pt x="2585493" y="2826147"/>
                      <a:pt x="2589432" y="2810388"/>
                    </a:cubicBezTo>
                    <a:cubicBezTo>
                      <a:pt x="2593372" y="2814328"/>
                      <a:pt x="2601251" y="2810388"/>
                      <a:pt x="2605190" y="2814328"/>
                    </a:cubicBezTo>
                    <a:cubicBezTo>
                      <a:pt x="2597311" y="2806449"/>
                      <a:pt x="2589432" y="2802509"/>
                      <a:pt x="2581553" y="2794630"/>
                    </a:cubicBezTo>
                    <a:cubicBezTo>
                      <a:pt x="2569735" y="2774932"/>
                      <a:pt x="2557916" y="2755234"/>
                      <a:pt x="2546097" y="2735536"/>
                    </a:cubicBezTo>
                    <a:cubicBezTo>
                      <a:pt x="2534279" y="2715839"/>
                      <a:pt x="2522460" y="2696141"/>
                      <a:pt x="2514581" y="2672503"/>
                    </a:cubicBezTo>
                    <a:cubicBezTo>
                      <a:pt x="2514581" y="2668564"/>
                      <a:pt x="2506701" y="2664624"/>
                      <a:pt x="2506701" y="2660685"/>
                    </a:cubicBezTo>
                    <a:cubicBezTo>
                      <a:pt x="2506701" y="2656745"/>
                      <a:pt x="2510641" y="2652806"/>
                      <a:pt x="2506701" y="2648866"/>
                    </a:cubicBezTo>
                    <a:cubicBezTo>
                      <a:pt x="2498822" y="2640987"/>
                      <a:pt x="2483064" y="2617349"/>
                      <a:pt x="2483064" y="2605531"/>
                    </a:cubicBezTo>
                    <a:cubicBezTo>
                      <a:pt x="2483064" y="2593712"/>
                      <a:pt x="2479124" y="2585833"/>
                      <a:pt x="2471245" y="2577954"/>
                    </a:cubicBezTo>
                    <a:cubicBezTo>
                      <a:pt x="2451548" y="2562195"/>
                      <a:pt x="2408212" y="2503102"/>
                      <a:pt x="2427910" y="2475525"/>
                    </a:cubicBezTo>
                    <a:cubicBezTo>
                      <a:pt x="2431850" y="2491283"/>
                      <a:pt x="2435790" y="2503102"/>
                      <a:pt x="2447608" y="2514921"/>
                    </a:cubicBezTo>
                    <a:cubicBezTo>
                      <a:pt x="2451548" y="2518860"/>
                      <a:pt x="2455487" y="2522800"/>
                      <a:pt x="2459427" y="2526739"/>
                    </a:cubicBezTo>
                    <a:cubicBezTo>
                      <a:pt x="2467306" y="2534619"/>
                      <a:pt x="2459427" y="2542498"/>
                      <a:pt x="2463366" y="2550377"/>
                    </a:cubicBezTo>
                    <a:cubicBezTo>
                      <a:pt x="2471245" y="2570075"/>
                      <a:pt x="2502762" y="2585833"/>
                      <a:pt x="2518520" y="2601591"/>
                    </a:cubicBezTo>
                    <a:cubicBezTo>
                      <a:pt x="2514581" y="2593712"/>
                      <a:pt x="2522460" y="2558256"/>
                      <a:pt x="2526399" y="2550377"/>
                    </a:cubicBezTo>
                    <a:cubicBezTo>
                      <a:pt x="2534279" y="2534619"/>
                      <a:pt x="2530339" y="2510981"/>
                      <a:pt x="2542158" y="2499162"/>
                    </a:cubicBezTo>
                    <a:cubicBezTo>
                      <a:pt x="2542158" y="2510981"/>
                      <a:pt x="2538218" y="2518860"/>
                      <a:pt x="2538218" y="2534619"/>
                    </a:cubicBezTo>
                    <a:cubicBezTo>
                      <a:pt x="2538218" y="2550377"/>
                      <a:pt x="2522460" y="2574014"/>
                      <a:pt x="2534279" y="2585833"/>
                    </a:cubicBezTo>
                    <a:cubicBezTo>
                      <a:pt x="2538218" y="2574014"/>
                      <a:pt x="2553976" y="2577954"/>
                      <a:pt x="2561856" y="2585833"/>
                    </a:cubicBezTo>
                    <a:cubicBezTo>
                      <a:pt x="2581553" y="2605531"/>
                      <a:pt x="2593372" y="2637047"/>
                      <a:pt x="2609130" y="2660685"/>
                    </a:cubicBezTo>
                    <a:cubicBezTo>
                      <a:pt x="2617009" y="2672503"/>
                      <a:pt x="2680042" y="2755234"/>
                      <a:pt x="2660345" y="2763113"/>
                    </a:cubicBezTo>
                    <a:cubicBezTo>
                      <a:pt x="2672163" y="2778872"/>
                      <a:pt x="2676103" y="2794630"/>
                      <a:pt x="2695801" y="2798569"/>
                    </a:cubicBezTo>
                    <a:cubicBezTo>
                      <a:pt x="2719438" y="2806449"/>
                      <a:pt x="2735196" y="2830086"/>
                      <a:pt x="2743075" y="2853723"/>
                    </a:cubicBezTo>
                    <a:cubicBezTo>
                      <a:pt x="2747015" y="2865542"/>
                      <a:pt x="2758834" y="2881300"/>
                      <a:pt x="2762773" y="2893119"/>
                    </a:cubicBezTo>
                    <a:cubicBezTo>
                      <a:pt x="2766713" y="2904938"/>
                      <a:pt x="2758834" y="2916756"/>
                      <a:pt x="2762773" y="2928575"/>
                    </a:cubicBezTo>
                    <a:cubicBezTo>
                      <a:pt x="2762773" y="2940394"/>
                      <a:pt x="2766713" y="2952213"/>
                      <a:pt x="2770653" y="2967971"/>
                    </a:cubicBezTo>
                    <a:cubicBezTo>
                      <a:pt x="2778532" y="3019185"/>
                      <a:pt x="2841564" y="3027064"/>
                      <a:pt x="2861262" y="3066460"/>
                    </a:cubicBezTo>
                    <a:cubicBezTo>
                      <a:pt x="2865202" y="3074339"/>
                      <a:pt x="2865202" y="3086158"/>
                      <a:pt x="2873081" y="3097976"/>
                    </a:cubicBezTo>
                    <a:cubicBezTo>
                      <a:pt x="2877021" y="3105856"/>
                      <a:pt x="2888840" y="3121614"/>
                      <a:pt x="2888840" y="3129493"/>
                    </a:cubicBezTo>
                    <a:cubicBezTo>
                      <a:pt x="2896719" y="3157070"/>
                      <a:pt x="2932174" y="3168889"/>
                      <a:pt x="2932174" y="3196465"/>
                    </a:cubicBezTo>
                    <a:cubicBezTo>
                      <a:pt x="2932174" y="3196465"/>
                      <a:pt x="2936114" y="3196465"/>
                      <a:pt x="2936114" y="3196465"/>
                    </a:cubicBezTo>
                    <a:cubicBezTo>
                      <a:pt x="2947933" y="3208284"/>
                      <a:pt x="2951872" y="3224043"/>
                      <a:pt x="2955812" y="3235861"/>
                    </a:cubicBezTo>
                    <a:cubicBezTo>
                      <a:pt x="2955812" y="3255559"/>
                      <a:pt x="2955812" y="3275257"/>
                      <a:pt x="2959751" y="3298894"/>
                    </a:cubicBezTo>
                    <a:cubicBezTo>
                      <a:pt x="2955812" y="3298894"/>
                      <a:pt x="2951872" y="3302834"/>
                      <a:pt x="2951872" y="3302834"/>
                    </a:cubicBezTo>
                    <a:cubicBezTo>
                      <a:pt x="2963691" y="3306773"/>
                      <a:pt x="2971570" y="3322532"/>
                      <a:pt x="2971570" y="3334350"/>
                    </a:cubicBezTo>
                    <a:cubicBezTo>
                      <a:pt x="2971570" y="3346169"/>
                      <a:pt x="2975510" y="3357988"/>
                      <a:pt x="2979449" y="3369806"/>
                    </a:cubicBezTo>
                    <a:cubicBezTo>
                      <a:pt x="2983389" y="3377686"/>
                      <a:pt x="2987329" y="3381625"/>
                      <a:pt x="2987329" y="3393444"/>
                    </a:cubicBezTo>
                    <a:cubicBezTo>
                      <a:pt x="2987329" y="3409202"/>
                      <a:pt x="3003087" y="3432839"/>
                      <a:pt x="2999147" y="3448598"/>
                    </a:cubicBezTo>
                    <a:cubicBezTo>
                      <a:pt x="3010966" y="3448598"/>
                      <a:pt x="3022785" y="3452537"/>
                      <a:pt x="3034603" y="3452537"/>
                    </a:cubicBezTo>
                    <a:cubicBezTo>
                      <a:pt x="3046422" y="3448598"/>
                      <a:pt x="3058240" y="3440719"/>
                      <a:pt x="3073999" y="3448598"/>
                    </a:cubicBezTo>
                    <a:cubicBezTo>
                      <a:pt x="3073999" y="3448598"/>
                      <a:pt x="3073999" y="3440719"/>
                      <a:pt x="3073999" y="3440719"/>
                    </a:cubicBezTo>
                    <a:cubicBezTo>
                      <a:pt x="3073999" y="3440719"/>
                      <a:pt x="3073999" y="3444658"/>
                      <a:pt x="3073999" y="3444658"/>
                    </a:cubicBezTo>
                    <a:cubicBezTo>
                      <a:pt x="3085818" y="3424960"/>
                      <a:pt x="3109455" y="3409202"/>
                      <a:pt x="3129153" y="3405263"/>
                    </a:cubicBezTo>
                    <a:cubicBezTo>
                      <a:pt x="3148851" y="3401323"/>
                      <a:pt x="3160669" y="3401323"/>
                      <a:pt x="3180367" y="3393444"/>
                    </a:cubicBezTo>
                    <a:cubicBezTo>
                      <a:pt x="3196125" y="3389504"/>
                      <a:pt x="3204005" y="3373746"/>
                      <a:pt x="3215823" y="3369806"/>
                    </a:cubicBezTo>
                    <a:cubicBezTo>
                      <a:pt x="3247340" y="3369806"/>
                      <a:pt x="3255219" y="3357988"/>
                      <a:pt x="3278856" y="3338290"/>
                    </a:cubicBezTo>
                    <a:cubicBezTo>
                      <a:pt x="3294614" y="3326471"/>
                      <a:pt x="3337950" y="3314652"/>
                      <a:pt x="3357648" y="3310713"/>
                    </a:cubicBezTo>
                    <a:cubicBezTo>
                      <a:pt x="3373406" y="3306773"/>
                      <a:pt x="3381285" y="3298894"/>
                      <a:pt x="3397043" y="3291015"/>
                    </a:cubicBezTo>
                    <a:cubicBezTo>
                      <a:pt x="3416741" y="3279197"/>
                      <a:pt x="3416741" y="3283136"/>
                      <a:pt x="3416741" y="3259499"/>
                    </a:cubicBezTo>
                    <a:cubicBezTo>
                      <a:pt x="3416741" y="3231922"/>
                      <a:pt x="3464016" y="3227982"/>
                      <a:pt x="3483714" y="3220103"/>
                    </a:cubicBezTo>
                    <a:cubicBezTo>
                      <a:pt x="3495533" y="3212224"/>
                      <a:pt x="3507351" y="3208284"/>
                      <a:pt x="3523109" y="3208284"/>
                    </a:cubicBezTo>
                    <a:cubicBezTo>
                      <a:pt x="3534928" y="3208284"/>
                      <a:pt x="3538868" y="3212224"/>
                      <a:pt x="3546747" y="3212224"/>
                    </a:cubicBezTo>
                    <a:cubicBezTo>
                      <a:pt x="3562505" y="3204345"/>
                      <a:pt x="3558566" y="3196465"/>
                      <a:pt x="3562505" y="3180707"/>
                    </a:cubicBezTo>
                    <a:cubicBezTo>
                      <a:pt x="3566445" y="3161010"/>
                      <a:pt x="3586143" y="3164949"/>
                      <a:pt x="3601901" y="3161010"/>
                    </a:cubicBezTo>
                    <a:cubicBezTo>
                      <a:pt x="3633417" y="3157070"/>
                      <a:pt x="3621599" y="3113735"/>
                      <a:pt x="3653115" y="3105856"/>
                    </a:cubicBezTo>
                    <a:cubicBezTo>
                      <a:pt x="3660994" y="3101916"/>
                      <a:pt x="3684632" y="3105856"/>
                      <a:pt x="3680692" y="3094037"/>
                    </a:cubicBezTo>
                    <a:cubicBezTo>
                      <a:pt x="3680692" y="3078278"/>
                      <a:pt x="3672813" y="3066460"/>
                      <a:pt x="3676753" y="3054641"/>
                    </a:cubicBezTo>
                    <a:cubicBezTo>
                      <a:pt x="3680692" y="3046762"/>
                      <a:pt x="3676753" y="3015245"/>
                      <a:pt x="3692511" y="3015245"/>
                    </a:cubicBezTo>
                    <a:cubicBezTo>
                      <a:pt x="3696451" y="3015245"/>
                      <a:pt x="3700390" y="3034943"/>
                      <a:pt x="3712209" y="3023125"/>
                    </a:cubicBezTo>
                    <a:cubicBezTo>
                      <a:pt x="3720088" y="3011306"/>
                      <a:pt x="3720088" y="2995548"/>
                      <a:pt x="3727967" y="2987669"/>
                    </a:cubicBezTo>
                    <a:cubicBezTo>
                      <a:pt x="3743725" y="2967971"/>
                      <a:pt x="3755544" y="2952213"/>
                      <a:pt x="3763423" y="2932515"/>
                    </a:cubicBezTo>
                    <a:cubicBezTo>
                      <a:pt x="3771302" y="2920696"/>
                      <a:pt x="3771302" y="2908877"/>
                      <a:pt x="3755544" y="2904938"/>
                    </a:cubicBezTo>
                    <a:cubicBezTo>
                      <a:pt x="3739786" y="2900998"/>
                      <a:pt x="3735846" y="2885240"/>
                      <a:pt x="3724028" y="2873421"/>
                    </a:cubicBezTo>
                    <a:cubicBezTo>
                      <a:pt x="3712209" y="2857663"/>
                      <a:pt x="3708269" y="2849784"/>
                      <a:pt x="3688571" y="2845844"/>
                    </a:cubicBezTo>
                    <a:cubicBezTo>
                      <a:pt x="3668873" y="2841905"/>
                      <a:pt x="3649175" y="2837965"/>
                      <a:pt x="3629478" y="2830086"/>
                    </a:cubicBezTo>
                    <a:cubicBezTo>
                      <a:pt x="3613720" y="2822207"/>
                      <a:pt x="3601901" y="2806449"/>
                      <a:pt x="3594022" y="2790690"/>
                    </a:cubicBezTo>
                    <a:cubicBezTo>
                      <a:pt x="3586143" y="2774932"/>
                      <a:pt x="3586143" y="2770993"/>
                      <a:pt x="3582203" y="2751295"/>
                    </a:cubicBezTo>
                    <a:cubicBezTo>
                      <a:pt x="3582203" y="2747355"/>
                      <a:pt x="3582203" y="2743415"/>
                      <a:pt x="3578264" y="2739476"/>
                    </a:cubicBezTo>
                    <a:cubicBezTo>
                      <a:pt x="3574324" y="2731597"/>
                      <a:pt x="3578264" y="2727657"/>
                      <a:pt x="3578264" y="2719778"/>
                    </a:cubicBezTo>
                    <a:cubicBezTo>
                      <a:pt x="3578264" y="2707960"/>
                      <a:pt x="3582203" y="2696141"/>
                      <a:pt x="3570384" y="2692201"/>
                    </a:cubicBezTo>
                    <a:cubicBezTo>
                      <a:pt x="3570384" y="2704020"/>
                      <a:pt x="3570384" y="2696141"/>
                      <a:pt x="3566445" y="2700080"/>
                    </a:cubicBezTo>
                    <a:cubicBezTo>
                      <a:pt x="3562505" y="2704020"/>
                      <a:pt x="3562505" y="2711899"/>
                      <a:pt x="3558566" y="2715839"/>
                    </a:cubicBezTo>
                    <a:cubicBezTo>
                      <a:pt x="3554626" y="2731597"/>
                      <a:pt x="3534928" y="2743415"/>
                      <a:pt x="3523109" y="2759174"/>
                    </a:cubicBezTo>
                    <a:cubicBezTo>
                      <a:pt x="3511291" y="2774932"/>
                      <a:pt x="3499472" y="2786751"/>
                      <a:pt x="3491593" y="2806449"/>
                    </a:cubicBezTo>
                    <a:cubicBezTo>
                      <a:pt x="3487654" y="2818267"/>
                      <a:pt x="3479775" y="2818267"/>
                      <a:pt x="3467956" y="2814328"/>
                    </a:cubicBezTo>
                    <a:cubicBezTo>
                      <a:pt x="3475835" y="2822207"/>
                      <a:pt x="3475835" y="2822207"/>
                      <a:pt x="3460077" y="2826147"/>
                    </a:cubicBezTo>
                    <a:cubicBezTo>
                      <a:pt x="3464016" y="2826147"/>
                      <a:pt x="3464016" y="2822207"/>
                      <a:pt x="3464016" y="2822207"/>
                    </a:cubicBezTo>
                    <a:cubicBezTo>
                      <a:pt x="3456137" y="2818267"/>
                      <a:pt x="3452197" y="2818267"/>
                      <a:pt x="3448258" y="2826147"/>
                    </a:cubicBezTo>
                    <a:cubicBezTo>
                      <a:pt x="3448258" y="2826147"/>
                      <a:pt x="3452197" y="2826147"/>
                      <a:pt x="3452197" y="2826147"/>
                    </a:cubicBezTo>
                    <a:cubicBezTo>
                      <a:pt x="3440379" y="2826147"/>
                      <a:pt x="3397043" y="2814328"/>
                      <a:pt x="3389164" y="2826147"/>
                    </a:cubicBezTo>
                    <a:cubicBezTo>
                      <a:pt x="3377346" y="2841905"/>
                      <a:pt x="3353708" y="2834026"/>
                      <a:pt x="3353708" y="2814328"/>
                    </a:cubicBezTo>
                    <a:cubicBezTo>
                      <a:pt x="3345829" y="2818267"/>
                      <a:pt x="3326131" y="2818267"/>
                      <a:pt x="3341890" y="2798569"/>
                    </a:cubicBezTo>
                    <a:cubicBezTo>
                      <a:pt x="3318252" y="2794630"/>
                      <a:pt x="3302494" y="2790690"/>
                      <a:pt x="3294614" y="2763113"/>
                    </a:cubicBezTo>
                    <a:cubicBezTo>
                      <a:pt x="3290675" y="2747355"/>
                      <a:pt x="3263098" y="2727657"/>
                      <a:pt x="3263098" y="2711899"/>
                    </a:cubicBezTo>
                    <a:cubicBezTo>
                      <a:pt x="3282796" y="2723718"/>
                      <a:pt x="3259159" y="2680382"/>
                      <a:pt x="3259159" y="2680382"/>
                    </a:cubicBezTo>
                    <a:cubicBezTo>
                      <a:pt x="3263098" y="2684322"/>
                      <a:pt x="3267038" y="2684322"/>
                      <a:pt x="3270977" y="2684322"/>
                    </a:cubicBezTo>
                    <a:cubicBezTo>
                      <a:pt x="3267038" y="2676443"/>
                      <a:pt x="3239461" y="2652806"/>
                      <a:pt x="3235521" y="2648866"/>
                    </a:cubicBezTo>
                    <a:cubicBezTo>
                      <a:pt x="3223703" y="2644926"/>
                      <a:pt x="3223703" y="2629168"/>
                      <a:pt x="3211884" y="2625228"/>
                    </a:cubicBezTo>
                    <a:cubicBezTo>
                      <a:pt x="3192186" y="2621289"/>
                      <a:pt x="3207944" y="2621289"/>
                      <a:pt x="3200065" y="2605531"/>
                    </a:cubicBezTo>
                    <a:cubicBezTo>
                      <a:pt x="3192186" y="2593712"/>
                      <a:pt x="3188246" y="2585833"/>
                      <a:pt x="3180367" y="2577954"/>
                    </a:cubicBezTo>
                    <a:cubicBezTo>
                      <a:pt x="3172488" y="2562195"/>
                      <a:pt x="3160669" y="2522800"/>
                      <a:pt x="3140972" y="2522800"/>
                    </a:cubicBezTo>
                    <a:cubicBezTo>
                      <a:pt x="3144911" y="2514921"/>
                      <a:pt x="3148851" y="2510981"/>
                      <a:pt x="3156730" y="2514921"/>
                    </a:cubicBezTo>
                    <a:cubicBezTo>
                      <a:pt x="3164609" y="2510981"/>
                      <a:pt x="3172488" y="2503102"/>
                      <a:pt x="3160669" y="2491283"/>
                    </a:cubicBezTo>
                    <a:cubicBezTo>
                      <a:pt x="3164609" y="2491283"/>
                      <a:pt x="3172488" y="2491283"/>
                      <a:pt x="3176427" y="2495223"/>
                    </a:cubicBezTo>
                    <a:cubicBezTo>
                      <a:pt x="3176427" y="2491283"/>
                      <a:pt x="3180367" y="2491283"/>
                      <a:pt x="3184307" y="2491283"/>
                    </a:cubicBezTo>
                    <a:cubicBezTo>
                      <a:pt x="3192186" y="2491283"/>
                      <a:pt x="3188246" y="2475525"/>
                      <a:pt x="3188246" y="2471586"/>
                    </a:cubicBezTo>
                    <a:cubicBezTo>
                      <a:pt x="3196125" y="2479465"/>
                      <a:pt x="3211884" y="2479465"/>
                      <a:pt x="3215823" y="2487344"/>
                    </a:cubicBezTo>
                    <a:cubicBezTo>
                      <a:pt x="3223703" y="2499162"/>
                      <a:pt x="3231582" y="2475525"/>
                      <a:pt x="3239461" y="2479465"/>
                    </a:cubicBezTo>
                    <a:cubicBezTo>
                      <a:pt x="3251280" y="2487344"/>
                      <a:pt x="3259159" y="2507041"/>
                      <a:pt x="3267038" y="2518860"/>
                    </a:cubicBezTo>
                    <a:cubicBezTo>
                      <a:pt x="3274917" y="2526739"/>
                      <a:pt x="3267038" y="2530679"/>
                      <a:pt x="3270977" y="2538558"/>
                    </a:cubicBezTo>
                    <a:cubicBezTo>
                      <a:pt x="3270977" y="2542498"/>
                      <a:pt x="3286735" y="2542498"/>
                      <a:pt x="3286735" y="2546437"/>
                    </a:cubicBezTo>
                    <a:cubicBezTo>
                      <a:pt x="3286735" y="2550377"/>
                      <a:pt x="3282796" y="2546437"/>
                      <a:pt x="3282796" y="2546437"/>
                    </a:cubicBezTo>
                    <a:cubicBezTo>
                      <a:pt x="3282796" y="2558256"/>
                      <a:pt x="3294614" y="2558256"/>
                      <a:pt x="3298554" y="2566135"/>
                    </a:cubicBezTo>
                    <a:cubicBezTo>
                      <a:pt x="3306433" y="2581893"/>
                      <a:pt x="3310373" y="2601591"/>
                      <a:pt x="3326131" y="2613410"/>
                    </a:cubicBezTo>
                    <a:cubicBezTo>
                      <a:pt x="3334010" y="2617349"/>
                      <a:pt x="3389164" y="2625228"/>
                      <a:pt x="3377346" y="2640987"/>
                    </a:cubicBezTo>
                    <a:cubicBezTo>
                      <a:pt x="3400983" y="2652806"/>
                      <a:pt x="3428560" y="2680382"/>
                      <a:pt x="3452197" y="2680382"/>
                    </a:cubicBezTo>
                    <a:cubicBezTo>
                      <a:pt x="3467956" y="2680382"/>
                      <a:pt x="3479775" y="2696141"/>
                      <a:pt x="3491593" y="2692201"/>
                    </a:cubicBezTo>
                    <a:cubicBezTo>
                      <a:pt x="3499472" y="2688262"/>
                      <a:pt x="3503412" y="2680382"/>
                      <a:pt x="3511291" y="2676443"/>
                    </a:cubicBezTo>
                    <a:cubicBezTo>
                      <a:pt x="3515230" y="2676443"/>
                      <a:pt x="3523109" y="2676443"/>
                      <a:pt x="3527049" y="2676443"/>
                    </a:cubicBezTo>
                    <a:cubicBezTo>
                      <a:pt x="3523109" y="2680382"/>
                      <a:pt x="3519170" y="2680382"/>
                      <a:pt x="3511291" y="2680382"/>
                    </a:cubicBezTo>
                    <a:cubicBezTo>
                      <a:pt x="3511291" y="2700080"/>
                      <a:pt x="3554626" y="2668564"/>
                      <a:pt x="3562505" y="2664624"/>
                    </a:cubicBezTo>
                    <a:cubicBezTo>
                      <a:pt x="3550686" y="2652806"/>
                      <a:pt x="3534928" y="2664624"/>
                      <a:pt x="3527049" y="2672503"/>
                    </a:cubicBezTo>
                    <a:cubicBezTo>
                      <a:pt x="3534928" y="2648866"/>
                      <a:pt x="3590082" y="2640987"/>
                      <a:pt x="3594022" y="2676443"/>
                    </a:cubicBezTo>
                    <a:cubicBezTo>
                      <a:pt x="3601901" y="2692201"/>
                      <a:pt x="3597962" y="2711899"/>
                      <a:pt x="3609780" y="2727657"/>
                    </a:cubicBezTo>
                    <a:cubicBezTo>
                      <a:pt x="3617659" y="2735536"/>
                      <a:pt x="3637357" y="2727657"/>
                      <a:pt x="3629478" y="2743415"/>
                    </a:cubicBezTo>
                    <a:cubicBezTo>
                      <a:pt x="3637357" y="2731597"/>
                      <a:pt x="3645236" y="2747355"/>
                      <a:pt x="3657055" y="2743415"/>
                    </a:cubicBezTo>
                    <a:cubicBezTo>
                      <a:pt x="3676753" y="2739476"/>
                      <a:pt x="3684632" y="2755234"/>
                      <a:pt x="3700390" y="2755234"/>
                    </a:cubicBezTo>
                    <a:cubicBezTo>
                      <a:pt x="3720088" y="2755234"/>
                      <a:pt x="3743725" y="2763113"/>
                      <a:pt x="3767362" y="2759174"/>
                    </a:cubicBezTo>
                    <a:cubicBezTo>
                      <a:pt x="3767362" y="2759174"/>
                      <a:pt x="3763423" y="2755234"/>
                      <a:pt x="3763423" y="2755234"/>
                    </a:cubicBezTo>
                    <a:cubicBezTo>
                      <a:pt x="3763423" y="2759174"/>
                      <a:pt x="3818577" y="2782811"/>
                      <a:pt x="3814638" y="2767053"/>
                    </a:cubicBezTo>
                    <a:cubicBezTo>
                      <a:pt x="3822517" y="2767053"/>
                      <a:pt x="3834335" y="2782811"/>
                      <a:pt x="3842215" y="2767053"/>
                    </a:cubicBezTo>
                    <a:cubicBezTo>
                      <a:pt x="3846154" y="2763113"/>
                      <a:pt x="3854033" y="2770993"/>
                      <a:pt x="3857973" y="2770993"/>
                    </a:cubicBezTo>
                    <a:cubicBezTo>
                      <a:pt x="3861912" y="2755234"/>
                      <a:pt x="3897369" y="2759174"/>
                      <a:pt x="3913127" y="2767053"/>
                    </a:cubicBezTo>
                    <a:cubicBezTo>
                      <a:pt x="3905247" y="2751295"/>
                      <a:pt x="3928885" y="2759174"/>
                      <a:pt x="3936764" y="2755234"/>
                    </a:cubicBezTo>
                    <a:cubicBezTo>
                      <a:pt x="3936764" y="2755234"/>
                      <a:pt x="3932825" y="2751295"/>
                      <a:pt x="3932825" y="2751295"/>
                    </a:cubicBezTo>
                    <a:cubicBezTo>
                      <a:pt x="3944643" y="2755234"/>
                      <a:pt x="3956462" y="2763113"/>
                      <a:pt x="3968281" y="2763113"/>
                    </a:cubicBezTo>
                    <a:cubicBezTo>
                      <a:pt x="3968281" y="2763113"/>
                      <a:pt x="3964341" y="2759174"/>
                      <a:pt x="3964341" y="2759174"/>
                    </a:cubicBezTo>
                    <a:cubicBezTo>
                      <a:pt x="3968281" y="2751295"/>
                      <a:pt x="4043132" y="2747355"/>
                      <a:pt x="4051012" y="2751295"/>
                    </a:cubicBezTo>
                    <a:cubicBezTo>
                      <a:pt x="4047072" y="2739476"/>
                      <a:pt x="4043132" y="2739476"/>
                      <a:pt x="4031314" y="2743415"/>
                    </a:cubicBezTo>
                    <a:cubicBezTo>
                      <a:pt x="4035254" y="2727657"/>
                      <a:pt x="4054951" y="2751295"/>
                      <a:pt x="4054951" y="2759174"/>
                    </a:cubicBezTo>
                    <a:cubicBezTo>
                      <a:pt x="4058890" y="2767053"/>
                      <a:pt x="4054951" y="2778872"/>
                      <a:pt x="4058890" y="2782811"/>
                    </a:cubicBezTo>
                    <a:cubicBezTo>
                      <a:pt x="4066770" y="2786751"/>
                      <a:pt x="4074649" y="2786751"/>
                      <a:pt x="4082528" y="2790690"/>
                    </a:cubicBezTo>
                    <a:cubicBezTo>
                      <a:pt x="4094347" y="2794630"/>
                      <a:pt x="4086467" y="2818267"/>
                      <a:pt x="4094347" y="2826147"/>
                    </a:cubicBezTo>
                    <a:cubicBezTo>
                      <a:pt x="4102226" y="2830086"/>
                      <a:pt x="4110105" y="2837965"/>
                      <a:pt x="4110105" y="2845844"/>
                    </a:cubicBezTo>
                    <a:cubicBezTo>
                      <a:pt x="4117984" y="2841905"/>
                      <a:pt x="4125863" y="2841905"/>
                      <a:pt x="4129803" y="2845844"/>
                    </a:cubicBezTo>
                    <a:cubicBezTo>
                      <a:pt x="4129803" y="2845844"/>
                      <a:pt x="4129803" y="2841905"/>
                      <a:pt x="4129803" y="2841905"/>
                    </a:cubicBezTo>
                    <a:cubicBezTo>
                      <a:pt x="4133743" y="2845844"/>
                      <a:pt x="4133743" y="2845844"/>
                      <a:pt x="4133743" y="2845844"/>
                    </a:cubicBezTo>
                    <a:cubicBezTo>
                      <a:pt x="4133743" y="2849784"/>
                      <a:pt x="4133743" y="2853723"/>
                      <a:pt x="4133743" y="2853723"/>
                    </a:cubicBezTo>
                    <a:cubicBezTo>
                      <a:pt x="4141621" y="2849784"/>
                      <a:pt x="4133743" y="2861602"/>
                      <a:pt x="4149501" y="2849784"/>
                    </a:cubicBezTo>
                    <a:cubicBezTo>
                      <a:pt x="4137681" y="2865542"/>
                      <a:pt x="4177077" y="2885240"/>
                      <a:pt x="4188896" y="2893119"/>
                    </a:cubicBezTo>
                    <a:cubicBezTo>
                      <a:pt x="4212534" y="2904938"/>
                      <a:pt x="4224352" y="2893119"/>
                      <a:pt x="4247990" y="2889180"/>
                    </a:cubicBezTo>
                    <a:cubicBezTo>
                      <a:pt x="4240110" y="2897059"/>
                      <a:pt x="4224352" y="2928575"/>
                      <a:pt x="4208594" y="2912817"/>
                    </a:cubicBezTo>
                    <a:cubicBezTo>
                      <a:pt x="4204655" y="2932515"/>
                      <a:pt x="4173138" y="2904938"/>
                      <a:pt x="4181017" y="2924636"/>
                    </a:cubicBezTo>
                    <a:cubicBezTo>
                      <a:pt x="4184957" y="2936454"/>
                      <a:pt x="4196775" y="2944333"/>
                      <a:pt x="4208594" y="2952213"/>
                    </a:cubicBezTo>
                    <a:cubicBezTo>
                      <a:pt x="4224352" y="2964031"/>
                      <a:pt x="4236171" y="2983729"/>
                      <a:pt x="4247990" y="2995548"/>
                    </a:cubicBezTo>
                    <a:cubicBezTo>
                      <a:pt x="4271628" y="3015245"/>
                      <a:pt x="4291326" y="3015245"/>
                      <a:pt x="4318902" y="2995548"/>
                    </a:cubicBezTo>
                    <a:cubicBezTo>
                      <a:pt x="4330721" y="2987669"/>
                      <a:pt x="4366177" y="2960092"/>
                      <a:pt x="4330721" y="2948273"/>
                    </a:cubicBezTo>
                    <a:cubicBezTo>
                      <a:pt x="4334660" y="2944333"/>
                      <a:pt x="4338600" y="2948273"/>
                      <a:pt x="4338600" y="2948273"/>
                    </a:cubicBezTo>
                    <a:cubicBezTo>
                      <a:pt x="4338600" y="2948273"/>
                      <a:pt x="4334660" y="2944333"/>
                      <a:pt x="4334660" y="2940394"/>
                    </a:cubicBezTo>
                    <a:cubicBezTo>
                      <a:pt x="4342539" y="2936454"/>
                      <a:pt x="4346479" y="2928575"/>
                      <a:pt x="4338600" y="2924636"/>
                    </a:cubicBezTo>
                    <a:cubicBezTo>
                      <a:pt x="4346479" y="2924636"/>
                      <a:pt x="4346479" y="2928575"/>
                      <a:pt x="4358297" y="2928575"/>
                    </a:cubicBezTo>
                    <a:cubicBezTo>
                      <a:pt x="4350419" y="2928575"/>
                      <a:pt x="4346479" y="2944333"/>
                      <a:pt x="4358297" y="2944333"/>
                    </a:cubicBezTo>
                    <a:cubicBezTo>
                      <a:pt x="4350419" y="2956152"/>
                      <a:pt x="4366177" y="2960092"/>
                      <a:pt x="4374055" y="2960092"/>
                    </a:cubicBezTo>
                    <a:cubicBezTo>
                      <a:pt x="4354358" y="2967971"/>
                      <a:pt x="4370117" y="2983729"/>
                      <a:pt x="4362237" y="2991608"/>
                    </a:cubicBezTo>
                    <a:cubicBezTo>
                      <a:pt x="4362237" y="2995548"/>
                      <a:pt x="4370117" y="2991608"/>
                      <a:pt x="4370117" y="2995548"/>
                    </a:cubicBezTo>
                    <a:cubicBezTo>
                      <a:pt x="4385875" y="3019185"/>
                      <a:pt x="4362237" y="3046762"/>
                      <a:pt x="4370117" y="3070399"/>
                    </a:cubicBezTo>
                    <a:cubicBezTo>
                      <a:pt x="4374055" y="3078278"/>
                      <a:pt x="4374055" y="3082218"/>
                      <a:pt x="4374055" y="3086158"/>
                    </a:cubicBezTo>
                    <a:cubicBezTo>
                      <a:pt x="4381935" y="3090097"/>
                      <a:pt x="4381935" y="3090097"/>
                      <a:pt x="4377995" y="3094037"/>
                    </a:cubicBezTo>
                    <a:cubicBezTo>
                      <a:pt x="4374055" y="3097976"/>
                      <a:pt x="4377995" y="3109795"/>
                      <a:pt x="4381935" y="3113735"/>
                    </a:cubicBezTo>
                    <a:cubicBezTo>
                      <a:pt x="4385875" y="3113735"/>
                      <a:pt x="4385875" y="3109795"/>
                      <a:pt x="4385875" y="3105856"/>
                    </a:cubicBezTo>
                    <a:cubicBezTo>
                      <a:pt x="4385875" y="3113735"/>
                      <a:pt x="4385875" y="3109795"/>
                      <a:pt x="4381935" y="3113735"/>
                    </a:cubicBezTo>
                    <a:cubicBezTo>
                      <a:pt x="4385875" y="3113735"/>
                      <a:pt x="4385875" y="3117674"/>
                      <a:pt x="4385875" y="3121614"/>
                    </a:cubicBezTo>
                    <a:cubicBezTo>
                      <a:pt x="4385875" y="3121614"/>
                      <a:pt x="4381935" y="3121614"/>
                      <a:pt x="4381935" y="3117674"/>
                    </a:cubicBezTo>
                    <a:cubicBezTo>
                      <a:pt x="4377995" y="3125553"/>
                      <a:pt x="4381935" y="3129493"/>
                      <a:pt x="4385875" y="3137372"/>
                    </a:cubicBezTo>
                    <a:cubicBezTo>
                      <a:pt x="4381935" y="3137372"/>
                      <a:pt x="4393753" y="3176768"/>
                      <a:pt x="4397693" y="3184647"/>
                    </a:cubicBezTo>
                    <a:cubicBezTo>
                      <a:pt x="4409513" y="3208284"/>
                      <a:pt x="4409513" y="3239801"/>
                      <a:pt x="4417391" y="3263438"/>
                    </a:cubicBezTo>
                    <a:cubicBezTo>
                      <a:pt x="4429210" y="3294955"/>
                      <a:pt x="4448908" y="3330411"/>
                      <a:pt x="4468606" y="3354048"/>
                    </a:cubicBezTo>
                    <a:cubicBezTo>
                      <a:pt x="4476484" y="3365867"/>
                      <a:pt x="4480424" y="3389504"/>
                      <a:pt x="4488304" y="3405263"/>
                    </a:cubicBezTo>
                    <a:cubicBezTo>
                      <a:pt x="4500122" y="3436779"/>
                      <a:pt x="4504062" y="3468296"/>
                      <a:pt x="4523760" y="3495873"/>
                    </a:cubicBezTo>
                    <a:cubicBezTo>
                      <a:pt x="4535578" y="3511631"/>
                      <a:pt x="4551336" y="3535268"/>
                      <a:pt x="4559216" y="3554966"/>
                    </a:cubicBezTo>
                    <a:cubicBezTo>
                      <a:pt x="4563155" y="3570724"/>
                      <a:pt x="4571034" y="3606180"/>
                      <a:pt x="4582853" y="3614060"/>
                    </a:cubicBezTo>
                    <a:cubicBezTo>
                      <a:pt x="4574974" y="3645576"/>
                      <a:pt x="4606491" y="3688911"/>
                      <a:pt x="4630127" y="3708609"/>
                    </a:cubicBezTo>
                    <a:cubicBezTo>
                      <a:pt x="4653765" y="3728307"/>
                      <a:pt x="4681342" y="3712549"/>
                      <a:pt x="4685282" y="3684972"/>
                    </a:cubicBezTo>
                    <a:cubicBezTo>
                      <a:pt x="4689221" y="3661334"/>
                      <a:pt x="4724678" y="3645576"/>
                      <a:pt x="4744376" y="3661334"/>
                    </a:cubicBezTo>
                    <a:cubicBezTo>
                      <a:pt x="4744376" y="3661334"/>
                      <a:pt x="4744376" y="3661334"/>
                      <a:pt x="4748314" y="3657395"/>
                    </a:cubicBezTo>
                    <a:cubicBezTo>
                      <a:pt x="4740436" y="3645576"/>
                      <a:pt x="4740436" y="3653455"/>
                      <a:pt x="4728616" y="3649516"/>
                    </a:cubicBezTo>
                    <a:cubicBezTo>
                      <a:pt x="4712858" y="3641637"/>
                      <a:pt x="4732556" y="3621939"/>
                      <a:pt x="4736496" y="3614060"/>
                    </a:cubicBezTo>
                    <a:cubicBezTo>
                      <a:pt x="4740436" y="3606180"/>
                      <a:pt x="4732556" y="3594362"/>
                      <a:pt x="4752254" y="3598301"/>
                    </a:cubicBezTo>
                    <a:cubicBezTo>
                      <a:pt x="4756194" y="3594362"/>
                      <a:pt x="4764073" y="3602241"/>
                      <a:pt x="4768012" y="3598301"/>
                    </a:cubicBezTo>
                    <a:cubicBezTo>
                      <a:pt x="4768012" y="3566785"/>
                      <a:pt x="4752254" y="3535268"/>
                      <a:pt x="4764073" y="3503752"/>
                    </a:cubicBezTo>
                    <a:cubicBezTo>
                      <a:pt x="4768012" y="3487993"/>
                      <a:pt x="4779831" y="3476175"/>
                      <a:pt x="4779831" y="3456477"/>
                    </a:cubicBezTo>
                    <a:cubicBezTo>
                      <a:pt x="4779831" y="3448598"/>
                      <a:pt x="4783771" y="3436779"/>
                      <a:pt x="4783771" y="3428900"/>
                    </a:cubicBezTo>
                    <a:cubicBezTo>
                      <a:pt x="4783771" y="3417081"/>
                      <a:pt x="4771952" y="3417081"/>
                      <a:pt x="4768012" y="3409202"/>
                    </a:cubicBezTo>
                    <a:cubicBezTo>
                      <a:pt x="4768012" y="3413142"/>
                      <a:pt x="4771952" y="3405263"/>
                      <a:pt x="4771952" y="3405263"/>
                    </a:cubicBezTo>
                    <a:cubicBezTo>
                      <a:pt x="4775892" y="3409202"/>
                      <a:pt x="4775892" y="3409202"/>
                      <a:pt x="4775892" y="3413142"/>
                    </a:cubicBezTo>
                    <a:cubicBezTo>
                      <a:pt x="4775892" y="3413142"/>
                      <a:pt x="4775892" y="3413142"/>
                      <a:pt x="4779831" y="3413142"/>
                    </a:cubicBezTo>
                    <a:cubicBezTo>
                      <a:pt x="4771952" y="3385565"/>
                      <a:pt x="4764073" y="3354048"/>
                      <a:pt x="4760134" y="3326471"/>
                    </a:cubicBezTo>
                    <a:cubicBezTo>
                      <a:pt x="4760134" y="3310713"/>
                      <a:pt x="4783771" y="3267378"/>
                      <a:pt x="4795590" y="3291015"/>
                    </a:cubicBezTo>
                    <a:cubicBezTo>
                      <a:pt x="4795590" y="3287076"/>
                      <a:pt x="4795590" y="3287076"/>
                      <a:pt x="4799529" y="3283136"/>
                    </a:cubicBezTo>
                    <a:cubicBezTo>
                      <a:pt x="4803469" y="3294955"/>
                      <a:pt x="4803469" y="3287076"/>
                      <a:pt x="4807408" y="3291015"/>
                    </a:cubicBezTo>
                    <a:cubicBezTo>
                      <a:pt x="4811348" y="3263438"/>
                      <a:pt x="4819227" y="3259499"/>
                      <a:pt x="4842865" y="3255559"/>
                    </a:cubicBezTo>
                    <a:cubicBezTo>
                      <a:pt x="4882260" y="3251619"/>
                      <a:pt x="4850743" y="3220103"/>
                      <a:pt x="4878321" y="3204345"/>
                    </a:cubicBezTo>
                    <a:cubicBezTo>
                      <a:pt x="4905897" y="3188586"/>
                      <a:pt x="4917716" y="3168889"/>
                      <a:pt x="4941354" y="3149191"/>
                    </a:cubicBezTo>
                    <a:cubicBezTo>
                      <a:pt x="4968930" y="3129493"/>
                      <a:pt x="4972870" y="3090097"/>
                      <a:pt x="5000447" y="3070399"/>
                    </a:cubicBezTo>
                    <a:cubicBezTo>
                      <a:pt x="4996508" y="3070399"/>
                      <a:pt x="4996508" y="3062520"/>
                      <a:pt x="4988628" y="3074339"/>
                    </a:cubicBezTo>
                    <a:cubicBezTo>
                      <a:pt x="4988628" y="3074339"/>
                      <a:pt x="5000447" y="3050702"/>
                      <a:pt x="5004386" y="3058581"/>
                    </a:cubicBezTo>
                    <a:cubicBezTo>
                      <a:pt x="5004386" y="3062520"/>
                      <a:pt x="5004386" y="3066460"/>
                      <a:pt x="5000447" y="3070399"/>
                    </a:cubicBezTo>
                    <a:cubicBezTo>
                      <a:pt x="5016205" y="3066460"/>
                      <a:pt x="5031963" y="3062520"/>
                      <a:pt x="5047722" y="3054641"/>
                    </a:cubicBezTo>
                    <a:cubicBezTo>
                      <a:pt x="5047722" y="3054641"/>
                      <a:pt x="5043782" y="3054641"/>
                      <a:pt x="5043782" y="3050702"/>
                    </a:cubicBezTo>
                    <a:cubicBezTo>
                      <a:pt x="5063480" y="3046762"/>
                      <a:pt x="5059541" y="3023125"/>
                      <a:pt x="5071359" y="3015245"/>
                    </a:cubicBezTo>
                    <a:cubicBezTo>
                      <a:pt x="5031963" y="2967971"/>
                      <a:pt x="5102875" y="2971910"/>
                      <a:pt x="5114695" y="2936454"/>
                    </a:cubicBezTo>
                    <a:cubicBezTo>
                      <a:pt x="5114695" y="2948273"/>
                      <a:pt x="5114695" y="2956152"/>
                      <a:pt x="5122573" y="2967971"/>
                    </a:cubicBezTo>
                    <a:cubicBezTo>
                      <a:pt x="5122573" y="2964031"/>
                      <a:pt x="5126513" y="2960092"/>
                      <a:pt x="5126513" y="2960092"/>
                    </a:cubicBezTo>
                    <a:cubicBezTo>
                      <a:pt x="5134392" y="2967971"/>
                      <a:pt x="5134392" y="2960092"/>
                      <a:pt x="5134392" y="2952213"/>
                    </a:cubicBezTo>
                    <a:cubicBezTo>
                      <a:pt x="5134392" y="2956152"/>
                      <a:pt x="5134392" y="2964031"/>
                      <a:pt x="5138332" y="2967971"/>
                    </a:cubicBezTo>
                    <a:cubicBezTo>
                      <a:pt x="5138332" y="2967971"/>
                      <a:pt x="5138332" y="2967971"/>
                      <a:pt x="5142271" y="2967971"/>
                    </a:cubicBezTo>
                    <a:cubicBezTo>
                      <a:pt x="5142271" y="2960092"/>
                      <a:pt x="5138332" y="2952213"/>
                      <a:pt x="5146211" y="2944333"/>
                    </a:cubicBezTo>
                    <a:cubicBezTo>
                      <a:pt x="5142271" y="2967971"/>
                      <a:pt x="5177728" y="2967971"/>
                      <a:pt x="5161969" y="2944333"/>
                    </a:cubicBezTo>
                    <a:cubicBezTo>
                      <a:pt x="5161969" y="2944333"/>
                      <a:pt x="5161969" y="2944333"/>
                      <a:pt x="5165908" y="2940394"/>
                    </a:cubicBezTo>
                    <a:cubicBezTo>
                      <a:pt x="5169848" y="2948273"/>
                      <a:pt x="5173788" y="2952213"/>
                      <a:pt x="5173788" y="2960092"/>
                    </a:cubicBezTo>
                    <a:cubicBezTo>
                      <a:pt x="5177728" y="2956152"/>
                      <a:pt x="5177728" y="2960092"/>
                      <a:pt x="5181667" y="2948273"/>
                    </a:cubicBezTo>
                    <a:cubicBezTo>
                      <a:pt x="5181667" y="2952213"/>
                      <a:pt x="5181667" y="2952213"/>
                      <a:pt x="5185606" y="2956152"/>
                    </a:cubicBezTo>
                    <a:cubicBezTo>
                      <a:pt x="5189546" y="2952213"/>
                      <a:pt x="5189546" y="2952213"/>
                      <a:pt x="5189546" y="2948273"/>
                    </a:cubicBezTo>
                    <a:cubicBezTo>
                      <a:pt x="5189546" y="2952213"/>
                      <a:pt x="5193486" y="2952213"/>
                      <a:pt x="5197426" y="2952213"/>
                    </a:cubicBezTo>
                    <a:cubicBezTo>
                      <a:pt x="5197426" y="2948273"/>
                      <a:pt x="5197426" y="2948273"/>
                      <a:pt x="5197426" y="2944333"/>
                    </a:cubicBezTo>
                    <a:cubicBezTo>
                      <a:pt x="5209244" y="2956152"/>
                      <a:pt x="5205304" y="2932515"/>
                      <a:pt x="5205304" y="2928575"/>
                    </a:cubicBezTo>
                    <a:cubicBezTo>
                      <a:pt x="5205304" y="2932515"/>
                      <a:pt x="5205304" y="2936454"/>
                      <a:pt x="5209244" y="2940394"/>
                    </a:cubicBezTo>
                    <a:cubicBezTo>
                      <a:pt x="5209244" y="2940394"/>
                      <a:pt x="5209244" y="2936454"/>
                      <a:pt x="5213184" y="2936454"/>
                    </a:cubicBezTo>
                    <a:cubicBezTo>
                      <a:pt x="5213184" y="2936454"/>
                      <a:pt x="5213184" y="2940394"/>
                      <a:pt x="5213184" y="2940394"/>
                    </a:cubicBezTo>
                    <a:cubicBezTo>
                      <a:pt x="5213184" y="2940394"/>
                      <a:pt x="5217124" y="2936454"/>
                      <a:pt x="5217124" y="2936454"/>
                    </a:cubicBezTo>
                    <a:cubicBezTo>
                      <a:pt x="5217124" y="2940394"/>
                      <a:pt x="5217124" y="2944333"/>
                      <a:pt x="5217124" y="2948273"/>
                    </a:cubicBezTo>
                    <a:cubicBezTo>
                      <a:pt x="5228942" y="2952213"/>
                      <a:pt x="5232882" y="2940394"/>
                      <a:pt x="5240760" y="2928575"/>
                    </a:cubicBezTo>
                    <a:cubicBezTo>
                      <a:pt x="5236821" y="2940394"/>
                      <a:pt x="5240760" y="2940394"/>
                      <a:pt x="5248640" y="2940394"/>
                    </a:cubicBezTo>
                    <a:cubicBezTo>
                      <a:pt x="5268337" y="2940394"/>
                      <a:pt x="5248640" y="2881300"/>
                      <a:pt x="5232882" y="2889180"/>
                    </a:cubicBezTo>
                    <a:cubicBezTo>
                      <a:pt x="5228942" y="2881300"/>
                      <a:pt x="5232882" y="2877361"/>
                      <a:pt x="5236821" y="2873421"/>
                    </a:cubicBezTo>
                    <a:cubicBezTo>
                      <a:pt x="5236821" y="2877361"/>
                      <a:pt x="5236821" y="2881300"/>
                      <a:pt x="5240760" y="2881300"/>
                    </a:cubicBezTo>
                    <a:cubicBezTo>
                      <a:pt x="5236821" y="2877361"/>
                      <a:pt x="5236821" y="2881300"/>
                      <a:pt x="5236821" y="2881300"/>
                    </a:cubicBezTo>
                    <a:cubicBezTo>
                      <a:pt x="5244700" y="2881300"/>
                      <a:pt x="5252579" y="2908877"/>
                      <a:pt x="5260458" y="2900998"/>
                    </a:cubicBezTo>
                    <a:cubicBezTo>
                      <a:pt x="5272277" y="2900998"/>
                      <a:pt x="5272277" y="2897059"/>
                      <a:pt x="5280156" y="2889180"/>
                    </a:cubicBezTo>
                    <a:cubicBezTo>
                      <a:pt x="5280156" y="2893119"/>
                      <a:pt x="5284095" y="2897059"/>
                      <a:pt x="5284095" y="2900998"/>
                    </a:cubicBezTo>
                    <a:cubicBezTo>
                      <a:pt x="5284095" y="2900998"/>
                      <a:pt x="5284095" y="2900998"/>
                      <a:pt x="5280156" y="2897059"/>
                    </a:cubicBezTo>
                    <a:cubicBezTo>
                      <a:pt x="5276217" y="2900998"/>
                      <a:pt x="5276217" y="2908877"/>
                      <a:pt x="5284095" y="2912817"/>
                    </a:cubicBezTo>
                    <a:cubicBezTo>
                      <a:pt x="5284095" y="2908877"/>
                      <a:pt x="5288035" y="2908877"/>
                      <a:pt x="5288035" y="2904938"/>
                    </a:cubicBezTo>
                    <a:cubicBezTo>
                      <a:pt x="5295915" y="2916756"/>
                      <a:pt x="5307733" y="2928575"/>
                      <a:pt x="5307733" y="2948273"/>
                    </a:cubicBezTo>
                    <a:cubicBezTo>
                      <a:pt x="5307733" y="2944333"/>
                      <a:pt x="5311673" y="2956152"/>
                      <a:pt x="5311673" y="2960092"/>
                    </a:cubicBezTo>
                    <a:cubicBezTo>
                      <a:pt x="5315613" y="2960092"/>
                      <a:pt x="5315613" y="2956152"/>
                      <a:pt x="5315613" y="2956152"/>
                    </a:cubicBezTo>
                    <a:cubicBezTo>
                      <a:pt x="5319551" y="2975850"/>
                      <a:pt x="5327431" y="2987669"/>
                      <a:pt x="5335311" y="3003427"/>
                    </a:cubicBezTo>
                    <a:cubicBezTo>
                      <a:pt x="5335311" y="3003427"/>
                      <a:pt x="5335311" y="2999487"/>
                      <a:pt x="5335311" y="2999487"/>
                    </a:cubicBezTo>
                    <a:cubicBezTo>
                      <a:pt x="5339249" y="3011306"/>
                      <a:pt x="5355008" y="3015245"/>
                      <a:pt x="5355008" y="3027064"/>
                    </a:cubicBezTo>
                    <a:cubicBezTo>
                      <a:pt x="5355008" y="3023125"/>
                      <a:pt x="5358947" y="3023125"/>
                      <a:pt x="5358947" y="3019185"/>
                    </a:cubicBezTo>
                    <a:cubicBezTo>
                      <a:pt x="5358947" y="3027064"/>
                      <a:pt x="5362887" y="3031004"/>
                      <a:pt x="5366827" y="3034943"/>
                    </a:cubicBezTo>
                    <a:cubicBezTo>
                      <a:pt x="5370766" y="3027064"/>
                      <a:pt x="5366827" y="3031004"/>
                      <a:pt x="5374706" y="3031004"/>
                    </a:cubicBezTo>
                    <a:cubicBezTo>
                      <a:pt x="5370766" y="3038883"/>
                      <a:pt x="5374706" y="3046762"/>
                      <a:pt x="5378645" y="3050702"/>
                    </a:cubicBezTo>
                    <a:cubicBezTo>
                      <a:pt x="5378645" y="3050702"/>
                      <a:pt x="5378645" y="3050702"/>
                      <a:pt x="5382585" y="3050702"/>
                    </a:cubicBezTo>
                    <a:cubicBezTo>
                      <a:pt x="5382585" y="3054641"/>
                      <a:pt x="5382585" y="3054641"/>
                      <a:pt x="5386524" y="3050702"/>
                    </a:cubicBezTo>
                    <a:cubicBezTo>
                      <a:pt x="5386524" y="3046762"/>
                      <a:pt x="5382585" y="3042823"/>
                      <a:pt x="5382585" y="3038883"/>
                    </a:cubicBezTo>
                    <a:cubicBezTo>
                      <a:pt x="5398343" y="3042823"/>
                      <a:pt x="5390464" y="3050702"/>
                      <a:pt x="5402282" y="3058581"/>
                    </a:cubicBezTo>
                    <a:cubicBezTo>
                      <a:pt x="5402282" y="3054641"/>
                      <a:pt x="5402282" y="3050702"/>
                      <a:pt x="5398343" y="3050702"/>
                    </a:cubicBezTo>
                    <a:cubicBezTo>
                      <a:pt x="5406222" y="3054641"/>
                      <a:pt x="5402282" y="3050702"/>
                      <a:pt x="5402282" y="3062520"/>
                    </a:cubicBezTo>
                    <a:cubicBezTo>
                      <a:pt x="5418040" y="3062520"/>
                      <a:pt x="5406222" y="3066460"/>
                      <a:pt x="5414102" y="3074339"/>
                    </a:cubicBezTo>
                    <a:cubicBezTo>
                      <a:pt x="5414102" y="3074339"/>
                      <a:pt x="5410162" y="3070399"/>
                      <a:pt x="5410162" y="3070399"/>
                    </a:cubicBezTo>
                    <a:cubicBezTo>
                      <a:pt x="5410162" y="3078278"/>
                      <a:pt x="5402282" y="3082218"/>
                      <a:pt x="5410162" y="3086158"/>
                    </a:cubicBezTo>
                    <a:cubicBezTo>
                      <a:pt x="5382585" y="3074339"/>
                      <a:pt x="5414102" y="3109795"/>
                      <a:pt x="5425920" y="3113735"/>
                    </a:cubicBezTo>
                    <a:cubicBezTo>
                      <a:pt x="5429860" y="3105856"/>
                      <a:pt x="5429860" y="3101916"/>
                      <a:pt x="5425920" y="3097976"/>
                    </a:cubicBezTo>
                    <a:cubicBezTo>
                      <a:pt x="5425920" y="3097976"/>
                      <a:pt x="5429860" y="3097976"/>
                      <a:pt x="5429860" y="3097976"/>
                    </a:cubicBezTo>
                    <a:cubicBezTo>
                      <a:pt x="5433800" y="3129493"/>
                      <a:pt x="5461376" y="3157070"/>
                      <a:pt x="5469256" y="3192526"/>
                    </a:cubicBezTo>
                    <a:cubicBezTo>
                      <a:pt x="5469256" y="3200405"/>
                      <a:pt x="5453498" y="3283136"/>
                      <a:pt x="5469256" y="3271317"/>
                    </a:cubicBezTo>
                    <a:cubicBezTo>
                      <a:pt x="5465316" y="3279197"/>
                      <a:pt x="5481074" y="3275257"/>
                      <a:pt x="5485014" y="3283136"/>
                    </a:cubicBezTo>
                    <a:cubicBezTo>
                      <a:pt x="5485014" y="3279197"/>
                      <a:pt x="5488953" y="3271317"/>
                      <a:pt x="5488953" y="3267378"/>
                    </a:cubicBezTo>
                    <a:cubicBezTo>
                      <a:pt x="5485014" y="3279197"/>
                      <a:pt x="5496832" y="3298894"/>
                      <a:pt x="5500772" y="3275257"/>
                    </a:cubicBezTo>
                    <a:cubicBezTo>
                      <a:pt x="5500772" y="3283136"/>
                      <a:pt x="5508651" y="3283136"/>
                      <a:pt x="5508651" y="3287076"/>
                    </a:cubicBezTo>
                    <a:cubicBezTo>
                      <a:pt x="5508651" y="3283136"/>
                      <a:pt x="5508651" y="3279197"/>
                      <a:pt x="5508651" y="3275257"/>
                    </a:cubicBezTo>
                    <a:cubicBezTo>
                      <a:pt x="5508651" y="3291015"/>
                      <a:pt x="5524409" y="3287076"/>
                      <a:pt x="5528349" y="3275257"/>
                    </a:cubicBezTo>
                    <a:cubicBezTo>
                      <a:pt x="5528349" y="3271317"/>
                      <a:pt x="5532289" y="3267378"/>
                      <a:pt x="5532289" y="3259499"/>
                    </a:cubicBezTo>
                    <a:cubicBezTo>
                      <a:pt x="5485014" y="3251619"/>
                      <a:pt x="5492893" y="3247680"/>
                      <a:pt x="5492893" y="3243740"/>
                    </a:cubicBezTo>
                    <a:close/>
                    <a:moveTo>
                      <a:pt x="5733206" y="3720428"/>
                    </a:moveTo>
                    <a:cubicBezTo>
                      <a:pt x="5737146" y="3720428"/>
                      <a:pt x="5741085" y="3744065"/>
                      <a:pt x="5745025" y="3748005"/>
                    </a:cubicBezTo>
                    <a:cubicBezTo>
                      <a:pt x="5741085" y="3744065"/>
                      <a:pt x="5741085" y="3744065"/>
                      <a:pt x="5737146" y="3740126"/>
                    </a:cubicBezTo>
                    <a:cubicBezTo>
                      <a:pt x="5737146" y="3740126"/>
                      <a:pt x="5737146" y="3740126"/>
                      <a:pt x="5737146" y="3740126"/>
                    </a:cubicBezTo>
                    <a:cubicBezTo>
                      <a:pt x="5733206" y="3732247"/>
                      <a:pt x="5737146" y="3740126"/>
                      <a:pt x="5737146" y="3740126"/>
                    </a:cubicBezTo>
                    <a:cubicBezTo>
                      <a:pt x="5737146" y="3736186"/>
                      <a:pt x="5725327" y="3720428"/>
                      <a:pt x="5733206" y="3720428"/>
                    </a:cubicBezTo>
                    <a:close/>
                    <a:moveTo>
                      <a:pt x="6052311" y="3342230"/>
                    </a:moveTo>
                    <a:cubicBezTo>
                      <a:pt x="6048371" y="3342230"/>
                      <a:pt x="6052311" y="3342230"/>
                      <a:pt x="6052311" y="3342230"/>
                    </a:cubicBezTo>
                    <a:cubicBezTo>
                      <a:pt x="6048371" y="3342230"/>
                      <a:pt x="6048371" y="3346169"/>
                      <a:pt x="6044432" y="3346169"/>
                    </a:cubicBezTo>
                    <a:cubicBezTo>
                      <a:pt x="6048371" y="3342230"/>
                      <a:pt x="6048371" y="3342230"/>
                      <a:pt x="6052311" y="3342230"/>
                    </a:cubicBezTo>
                    <a:close/>
                    <a:moveTo>
                      <a:pt x="6044432" y="3566785"/>
                    </a:moveTo>
                    <a:cubicBezTo>
                      <a:pt x="6044432" y="3566785"/>
                      <a:pt x="6044432" y="3566785"/>
                      <a:pt x="6044432" y="3566785"/>
                    </a:cubicBezTo>
                    <a:lnTo>
                      <a:pt x="6044432" y="3566785"/>
                    </a:lnTo>
                    <a:close/>
                    <a:moveTo>
                      <a:pt x="6588092" y="2507041"/>
                    </a:moveTo>
                    <a:cubicBezTo>
                      <a:pt x="6588092" y="2507041"/>
                      <a:pt x="6588092" y="2507041"/>
                      <a:pt x="6588092" y="2507041"/>
                    </a:cubicBezTo>
                    <a:cubicBezTo>
                      <a:pt x="6580213" y="2507041"/>
                      <a:pt x="6584152" y="2507041"/>
                      <a:pt x="6588092" y="2507041"/>
                    </a:cubicBezTo>
                    <a:close/>
                    <a:moveTo>
                      <a:pt x="6588092" y="2550377"/>
                    </a:moveTo>
                    <a:cubicBezTo>
                      <a:pt x="6588092" y="2550377"/>
                      <a:pt x="6588092" y="2550377"/>
                      <a:pt x="6588092" y="2550377"/>
                    </a:cubicBezTo>
                    <a:cubicBezTo>
                      <a:pt x="6584152" y="2550377"/>
                      <a:pt x="6588092" y="2550377"/>
                      <a:pt x="6588092" y="2550377"/>
                    </a:cubicBezTo>
                    <a:cubicBezTo>
                      <a:pt x="6584152" y="2550377"/>
                      <a:pt x="6584152" y="2550377"/>
                      <a:pt x="6588092" y="2550377"/>
                    </a:cubicBezTo>
                    <a:cubicBezTo>
                      <a:pt x="6592032" y="2550377"/>
                      <a:pt x="6592032" y="2554316"/>
                      <a:pt x="6588092" y="2550377"/>
                    </a:cubicBezTo>
                    <a:close/>
                    <a:moveTo>
                      <a:pt x="6548696" y="2664624"/>
                    </a:moveTo>
                    <a:cubicBezTo>
                      <a:pt x="6548696" y="2660685"/>
                      <a:pt x="6552636" y="2660685"/>
                      <a:pt x="6552636" y="2656745"/>
                    </a:cubicBezTo>
                    <a:cubicBezTo>
                      <a:pt x="6552636" y="2664624"/>
                      <a:pt x="6552636" y="2668564"/>
                      <a:pt x="6548696" y="2664624"/>
                    </a:cubicBezTo>
                    <a:cubicBezTo>
                      <a:pt x="6528999" y="2668564"/>
                      <a:pt x="6536878" y="2652806"/>
                      <a:pt x="6548696" y="2664624"/>
                    </a:cubicBezTo>
                    <a:close/>
                    <a:moveTo>
                      <a:pt x="6489603" y="2782811"/>
                    </a:moveTo>
                    <a:cubicBezTo>
                      <a:pt x="6489603" y="2782811"/>
                      <a:pt x="6489603" y="2786751"/>
                      <a:pt x="6489603" y="2786751"/>
                    </a:cubicBezTo>
                    <a:cubicBezTo>
                      <a:pt x="6489603" y="2786751"/>
                      <a:pt x="6485663" y="2782811"/>
                      <a:pt x="6489603" y="2782811"/>
                    </a:cubicBezTo>
                    <a:cubicBezTo>
                      <a:pt x="6485663" y="2782811"/>
                      <a:pt x="6485663" y="2782811"/>
                      <a:pt x="6489603" y="2782811"/>
                    </a:cubicBezTo>
                    <a:close/>
                    <a:moveTo>
                      <a:pt x="6485663" y="2790690"/>
                    </a:moveTo>
                    <a:cubicBezTo>
                      <a:pt x="6481723" y="2790690"/>
                      <a:pt x="6481723" y="2790690"/>
                      <a:pt x="6477785" y="2790690"/>
                    </a:cubicBezTo>
                    <a:cubicBezTo>
                      <a:pt x="6477785" y="2790690"/>
                      <a:pt x="6477785" y="2790690"/>
                      <a:pt x="6477785" y="2790690"/>
                    </a:cubicBezTo>
                    <a:cubicBezTo>
                      <a:pt x="6477785" y="2790690"/>
                      <a:pt x="6477785" y="2790690"/>
                      <a:pt x="6477785" y="2790690"/>
                    </a:cubicBezTo>
                    <a:cubicBezTo>
                      <a:pt x="6481723" y="2786751"/>
                      <a:pt x="6485663" y="2786751"/>
                      <a:pt x="6485663" y="2790690"/>
                    </a:cubicBezTo>
                    <a:close/>
                    <a:moveTo>
                      <a:pt x="6477785" y="2814328"/>
                    </a:moveTo>
                    <a:cubicBezTo>
                      <a:pt x="6477785" y="2814328"/>
                      <a:pt x="6477785" y="2814328"/>
                      <a:pt x="6477785" y="2814328"/>
                    </a:cubicBezTo>
                    <a:cubicBezTo>
                      <a:pt x="6477785" y="2814328"/>
                      <a:pt x="6477785" y="2810388"/>
                      <a:pt x="6477785" y="2814328"/>
                    </a:cubicBezTo>
                    <a:cubicBezTo>
                      <a:pt x="6477785" y="2810388"/>
                      <a:pt x="6477785" y="2810388"/>
                      <a:pt x="6477785" y="2814328"/>
                    </a:cubicBezTo>
                    <a:close/>
                    <a:moveTo>
                      <a:pt x="6465965" y="2365217"/>
                    </a:moveTo>
                    <a:cubicBezTo>
                      <a:pt x="6465965" y="2365217"/>
                      <a:pt x="6465965" y="2361278"/>
                      <a:pt x="6465965" y="2365217"/>
                    </a:cubicBezTo>
                    <a:cubicBezTo>
                      <a:pt x="6465965" y="2361278"/>
                      <a:pt x="6465965" y="2361278"/>
                      <a:pt x="6465965" y="2365217"/>
                    </a:cubicBezTo>
                    <a:close/>
                    <a:moveTo>
                      <a:pt x="6414751" y="2113085"/>
                    </a:moveTo>
                    <a:cubicBezTo>
                      <a:pt x="6414751" y="2109145"/>
                      <a:pt x="6418691" y="2109145"/>
                      <a:pt x="6414751" y="2113085"/>
                    </a:cubicBezTo>
                    <a:cubicBezTo>
                      <a:pt x="6414751" y="2109145"/>
                      <a:pt x="6414751" y="2109145"/>
                      <a:pt x="6414751" y="2113085"/>
                    </a:cubicBezTo>
                    <a:close/>
                    <a:moveTo>
                      <a:pt x="6718097" y="2215514"/>
                    </a:moveTo>
                    <a:cubicBezTo>
                      <a:pt x="6718097" y="2215514"/>
                      <a:pt x="6718097" y="2215514"/>
                      <a:pt x="6718097" y="2215514"/>
                    </a:cubicBezTo>
                    <a:cubicBezTo>
                      <a:pt x="6714159" y="2219453"/>
                      <a:pt x="6710219" y="2215514"/>
                      <a:pt x="6718097" y="2215514"/>
                    </a:cubicBezTo>
                    <a:close/>
                    <a:moveTo>
                      <a:pt x="6655065" y="2046112"/>
                    </a:moveTo>
                    <a:cubicBezTo>
                      <a:pt x="6651125" y="2050052"/>
                      <a:pt x="6651125" y="2046112"/>
                      <a:pt x="6651125" y="2046112"/>
                    </a:cubicBezTo>
                    <a:cubicBezTo>
                      <a:pt x="6651125" y="2046112"/>
                      <a:pt x="6655065" y="2042173"/>
                      <a:pt x="6655065" y="2046112"/>
                    </a:cubicBezTo>
                    <a:close/>
                    <a:moveTo>
                      <a:pt x="6493543" y="1920046"/>
                    </a:moveTo>
                    <a:cubicBezTo>
                      <a:pt x="6493543" y="1920046"/>
                      <a:pt x="6497483" y="1920046"/>
                      <a:pt x="6493543" y="1920046"/>
                    </a:cubicBezTo>
                    <a:lnTo>
                      <a:pt x="6493543" y="1920046"/>
                    </a:lnTo>
                    <a:close/>
                    <a:moveTo>
                      <a:pt x="7517830" y="1214864"/>
                    </a:moveTo>
                    <a:cubicBezTo>
                      <a:pt x="7513890" y="1214864"/>
                      <a:pt x="7513890" y="1214864"/>
                      <a:pt x="7509950" y="1210924"/>
                    </a:cubicBezTo>
                    <a:cubicBezTo>
                      <a:pt x="7517830" y="1214864"/>
                      <a:pt x="7521770" y="1214864"/>
                      <a:pt x="7517830" y="1214864"/>
                    </a:cubicBezTo>
                    <a:close/>
                    <a:moveTo>
                      <a:pt x="7517830" y="1029704"/>
                    </a:moveTo>
                    <a:cubicBezTo>
                      <a:pt x="7517830" y="1041523"/>
                      <a:pt x="7513890" y="1029704"/>
                      <a:pt x="7517830" y="1029704"/>
                    </a:cubicBezTo>
                    <a:cubicBezTo>
                      <a:pt x="7513890" y="1029704"/>
                      <a:pt x="7517830" y="1025765"/>
                      <a:pt x="7517830" y="1029704"/>
                    </a:cubicBezTo>
                    <a:close/>
                    <a:moveTo>
                      <a:pt x="7718748" y="671204"/>
                    </a:moveTo>
                    <a:cubicBezTo>
                      <a:pt x="7714808" y="671204"/>
                      <a:pt x="7714808" y="667264"/>
                      <a:pt x="7710868" y="667264"/>
                    </a:cubicBezTo>
                    <a:cubicBezTo>
                      <a:pt x="7710868" y="667264"/>
                      <a:pt x="7714808" y="671204"/>
                      <a:pt x="7718748" y="671204"/>
                    </a:cubicBezTo>
                    <a:close/>
                    <a:moveTo>
                      <a:pt x="7699050" y="667264"/>
                    </a:moveTo>
                    <a:cubicBezTo>
                      <a:pt x="7699050" y="667264"/>
                      <a:pt x="7706929" y="663324"/>
                      <a:pt x="7699050" y="667264"/>
                    </a:cubicBezTo>
                    <a:cubicBezTo>
                      <a:pt x="7702989" y="667264"/>
                      <a:pt x="7702989" y="667264"/>
                      <a:pt x="7699050" y="667264"/>
                    </a:cubicBezTo>
                    <a:close/>
                    <a:moveTo>
                      <a:pt x="7785720" y="497863"/>
                    </a:moveTo>
                    <a:cubicBezTo>
                      <a:pt x="7789660" y="497863"/>
                      <a:pt x="7793600" y="497863"/>
                      <a:pt x="7797539" y="501802"/>
                    </a:cubicBezTo>
                    <a:cubicBezTo>
                      <a:pt x="7797539" y="501802"/>
                      <a:pt x="7797539" y="501802"/>
                      <a:pt x="7797539" y="501802"/>
                    </a:cubicBezTo>
                    <a:cubicBezTo>
                      <a:pt x="7809358" y="501802"/>
                      <a:pt x="7789660" y="501802"/>
                      <a:pt x="7785720" y="497863"/>
                    </a:cubicBezTo>
                    <a:close/>
                    <a:moveTo>
                      <a:pt x="7612379" y="537258"/>
                    </a:moveTo>
                    <a:cubicBezTo>
                      <a:pt x="7608440" y="537258"/>
                      <a:pt x="7608440" y="537258"/>
                      <a:pt x="7604500" y="533319"/>
                    </a:cubicBezTo>
                    <a:cubicBezTo>
                      <a:pt x="7608440" y="533319"/>
                      <a:pt x="7616319" y="541198"/>
                      <a:pt x="7612379" y="537258"/>
                    </a:cubicBezTo>
                    <a:close/>
                    <a:moveTo>
                      <a:pt x="7569044" y="600291"/>
                    </a:moveTo>
                    <a:cubicBezTo>
                      <a:pt x="7572984" y="600291"/>
                      <a:pt x="7576923" y="604231"/>
                      <a:pt x="7580863" y="608171"/>
                    </a:cubicBezTo>
                    <a:cubicBezTo>
                      <a:pt x="7576923" y="608171"/>
                      <a:pt x="7572984" y="608171"/>
                      <a:pt x="7569044" y="616050"/>
                    </a:cubicBezTo>
                    <a:cubicBezTo>
                      <a:pt x="7569044" y="616050"/>
                      <a:pt x="7569044" y="616050"/>
                      <a:pt x="7569044" y="616050"/>
                    </a:cubicBezTo>
                    <a:cubicBezTo>
                      <a:pt x="7569044" y="616050"/>
                      <a:pt x="7553286" y="616050"/>
                      <a:pt x="7549346" y="616050"/>
                    </a:cubicBezTo>
                    <a:cubicBezTo>
                      <a:pt x="7553286" y="612110"/>
                      <a:pt x="7545406" y="612110"/>
                      <a:pt x="7541468" y="608171"/>
                    </a:cubicBezTo>
                    <a:cubicBezTo>
                      <a:pt x="7553286" y="608171"/>
                      <a:pt x="7565104" y="612110"/>
                      <a:pt x="7572984" y="608171"/>
                    </a:cubicBezTo>
                    <a:cubicBezTo>
                      <a:pt x="7572984" y="604231"/>
                      <a:pt x="7572984" y="604231"/>
                      <a:pt x="7569044" y="600291"/>
                    </a:cubicBezTo>
                    <a:close/>
                    <a:moveTo>
                      <a:pt x="7541468" y="596352"/>
                    </a:moveTo>
                    <a:cubicBezTo>
                      <a:pt x="7537528" y="596352"/>
                      <a:pt x="7541468" y="596352"/>
                      <a:pt x="7541468" y="596352"/>
                    </a:cubicBezTo>
                    <a:cubicBezTo>
                      <a:pt x="7537528" y="596352"/>
                      <a:pt x="7533588" y="596352"/>
                      <a:pt x="7533588" y="596352"/>
                    </a:cubicBezTo>
                    <a:cubicBezTo>
                      <a:pt x="7541468" y="592412"/>
                      <a:pt x="7545406" y="592412"/>
                      <a:pt x="7541468" y="596352"/>
                    </a:cubicBezTo>
                    <a:close/>
                    <a:moveTo>
                      <a:pt x="7513890" y="434830"/>
                    </a:moveTo>
                    <a:cubicBezTo>
                      <a:pt x="7509950" y="434830"/>
                      <a:pt x="7506011" y="434830"/>
                      <a:pt x="7506011" y="430890"/>
                    </a:cubicBezTo>
                    <a:cubicBezTo>
                      <a:pt x="7509950" y="434830"/>
                      <a:pt x="7509950" y="434830"/>
                      <a:pt x="7513890" y="434830"/>
                    </a:cubicBezTo>
                    <a:close/>
                    <a:moveTo>
                      <a:pt x="7324791" y="387555"/>
                    </a:moveTo>
                    <a:lnTo>
                      <a:pt x="7324791" y="387555"/>
                    </a:lnTo>
                    <a:cubicBezTo>
                      <a:pt x="7324791" y="391494"/>
                      <a:pt x="7328730" y="391494"/>
                      <a:pt x="7324791" y="387555"/>
                    </a:cubicBezTo>
                    <a:close/>
                    <a:moveTo>
                      <a:pt x="6072009" y="2940394"/>
                    </a:moveTo>
                    <a:cubicBezTo>
                      <a:pt x="6068069" y="2936454"/>
                      <a:pt x="6072009" y="2936454"/>
                      <a:pt x="6072009" y="2940394"/>
                    </a:cubicBezTo>
                    <a:lnTo>
                      <a:pt x="6072009" y="2940394"/>
                    </a:lnTo>
                    <a:close/>
                    <a:moveTo>
                      <a:pt x="6056251" y="2928575"/>
                    </a:moveTo>
                    <a:cubicBezTo>
                      <a:pt x="6056251" y="2928575"/>
                      <a:pt x="6060190" y="2932515"/>
                      <a:pt x="6056251" y="2932515"/>
                    </a:cubicBezTo>
                    <a:cubicBezTo>
                      <a:pt x="6056251" y="2932515"/>
                      <a:pt x="6052311" y="2936454"/>
                      <a:pt x="6056251" y="2928575"/>
                    </a:cubicBezTo>
                    <a:close/>
                    <a:moveTo>
                      <a:pt x="5965641" y="249670"/>
                    </a:moveTo>
                    <a:cubicBezTo>
                      <a:pt x="5953822" y="249670"/>
                      <a:pt x="5945943" y="253610"/>
                      <a:pt x="5934124" y="253610"/>
                    </a:cubicBezTo>
                    <a:cubicBezTo>
                      <a:pt x="5934124" y="241791"/>
                      <a:pt x="5953822" y="249670"/>
                      <a:pt x="5965641" y="249670"/>
                    </a:cubicBezTo>
                    <a:close/>
                    <a:moveTo>
                      <a:pt x="5563805" y="3231922"/>
                    </a:moveTo>
                    <a:cubicBezTo>
                      <a:pt x="5567745" y="3231922"/>
                      <a:pt x="5567745" y="3231922"/>
                      <a:pt x="5563805" y="3231922"/>
                    </a:cubicBezTo>
                    <a:lnTo>
                      <a:pt x="5563805" y="3231922"/>
                    </a:lnTo>
                    <a:close/>
                    <a:moveTo>
                      <a:pt x="4689221" y="103906"/>
                    </a:moveTo>
                    <a:cubicBezTo>
                      <a:pt x="4681342" y="103906"/>
                      <a:pt x="4673463" y="99966"/>
                      <a:pt x="4665584" y="96027"/>
                    </a:cubicBezTo>
                    <a:cubicBezTo>
                      <a:pt x="4673463" y="99966"/>
                      <a:pt x="4693161" y="103906"/>
                      <a:pt x="4689221" y="103906"/>
                    </a:cubicBezTo>
                    <a:close/>
                    <a:moveTo>
                      <a:pt x="4618309" y="72390"/>
                    </a:moveTo>
                    <a:cubicBezTo>
                      <a:pt x="4618309" y="68450"/>
                      <a:pt x="4618309" y="68450"/>
                      <a:pt x="4618309" y="72390"/>
                    </a:cubicBezTo>
                    <a:lnTo>
                      <a:pt x="4618309" y="72390"/>
                    </a:lnTo>
                    <a:close/>
                    <a:moveTo>
                      <a:pt x="3861912" y="147241"/>
                    </a:moveTo>
                    <a:cubicBezTo>
                      <a:pt x="3857973" y="147241"/>
                      <a:pt x="3850094" y="147241"/>
                      <a:pt x="3846154" y="143302"/>
                    </a:cubicBezTo>
                    <a:cubicBezTo>
                      <a:pt x="3850094" y="143302"/>
                      <a:pt x="3850094" y="143302"/>
                      <a:pt x="3854033" y="143302"/>
                    </a:cubicBezTo>
                    <a:cubicBezTo>
                      <a:pt x="3854033" y="143302"/>
                      <a:pt x="3857973" y="143302"/>
                      <a:pt x="3861912" y="147241"/>
                    </a:cubicBezTo>
                    <a:cubicBezTo>
                      <a:pt x="3857973" y="143302"/>
                      <a:pt x="3854033" y="143302"/>
                      <a:pt x="3854033" y="139362"/>
                    </a:cubicBezTo>
                    <a:cubicBezTo>
                      <a:pt x="3854033" y="139362"/>
                      <a:pt x="3857973" y="135423"/>
                      <a:pt x="3861912" y="135423"/>
                    </a:cubicBezTo>
                    <a:cubicBezTo>
                      <a:pt x="3861912" y="143302"/>
                      <a:pt x="3857973" y="143302"/>
                      <a:pt x="3861912" y="147241"/>
                    </a:cubicBezTo>
                    <a:close/>
                    <a:moveTo>
                      <a:pt x="3696451" y="316643"/>
                    </a:moveTo>
                    <a:cubicBezTo>
                      <a:pt x="3700390" y="316643"/>
                      <a:pt x="3708269" y="316643"/>
                      <a:pt x="3712209" y="316643"/>
                    </a:cubicBezTo>
                    <a:cubicBezTo>
                      <a:pt x="3708269" y="316643"/>
                      <a:pt x="3696451" y="316643"/>
                      <a:pt x="3696451" y="316643"/>
                    </a:cubicBezTo>
                    <a:close/>
                    <a:moveTo>
                      <a:pt x="1860613" y="316643"/>
                    </a:moveTo>
                    <a:cubicBezTo>
                      <a:pt x="1860613" y="316643"/>
                      <a:pt x="1856673" y="316643"/>
                      <a:pt x="1856673" y="316643"/>
                    </a:cubicBezTo>
                    <a:cubicBezTo>
                      <a:pt x="1864552" y="312703"/>
                      <a:pt x="1860613" y="316643"/>
                      <a:pt x="1860613" y="316643"/>
                    </a:cubicBezTo>
                    <a:close/>
                    <a:moveTo>
                      <a:pt x="1494233" y="423011"/>
                    </a:moveTo>
                    <a:cubicBezTo>
                      <a:pt x="1494233" y="423011"/>
                      <a:pt x="1498173" y="419071"/>
                      <a:pt x="1498173" y="419071"/>
                    </a:cubicBezTo>
                    <a:cubicBezTo>
                      <a:pt x="1498173" y="423011"/>
                      <a:pt x="1498173" y="423011"/>
                      <a:pt x="1494233" y="423011"/>
                    </a:cubicBezTo>
                    <a:close/>
                    <a:moveTo>
                      <a:pt x="1116035" y="805149"/>
                    </a:moveTo>
                    <a:cubicBezTo>
                      <a:pt x="1116035" y="805149"/>
                      <a:pt x="1119974" y="805149"/>
                      <a:pt x="1119974" y="805149"/>
                    </a:cubicBezTo>
                    <a:cubicBezTo>
                      <a:pt x="1116035" y="805149"/>
                      <a:pt x="1131793" y="813028"/>
                      <a:pt x="1116035" y="805149"/>
                    </a:cubicBezTo>
                    <a:close/>
                    <a:moveTo>
                      <a:pt x="1123914" y="824847"/>
                    </a:moveTo>
                    <a:cubicBezTo>
                      <a:pt x="1123914" y="824847"/>
                      <a:pt x="1127853" y="824847"/>
                      <a:pt x="1123914" y="824847"/>
                    </a:cubicBezTo>
                    <a:cubicBezTo>
                      <a:pt x="1127853" y="824847"/>
                      <a:pt x="1123914" y="824847"/>
                      <a:pt x="1123914" y="824847"/>
                    </a:cubicBezTo>
                    <a:close/>
                    <a:moveTo>
                      <a:pt x="1119974" y="864242"/>
                    </a:moveTo>
                    <a:cubicBezTo>
                      <a:pt x="1119974" y="864242"/>
                      <a:pt x="1119974" y="864242"/>
                      <a:pt x="1119974" y="864242"/>
                    </a:cubicBezTo>
                    <a:lnTo>
                      <a:pt x="1119974" y="864242"/>
                    </a:lnTo>
                    <a:close/>
                    <a:moveTo>
                      <a:pt x="1119974" y="864242"/>
                    </a:moveTo>
                    <a:cubicBezTo>
                      <a:pt x="1119974" y="860303"/>
                      <a:pt x="1123914" y="860303"/>
                      <a:pt x="1119974" y="864242"/>
                    </a:cubicBezTo>
                    <a:lnTo>
                      <a:pt x="1119974" y="864242"/>
                    </a:lnTo>
                    <a:close/>
                    <a:moveTo>
                      <a:pt x="1147551" y="734237"/>
                    </a:moveTo>
                    <a:cubicBezTo>
                      <a:pt x="1147551" y="734237"/>
                      <a:pt x="1147551" y="734237"/>
                      <a:pt x="1147551" y="734237"/>
                    </a:cubicBezTo>
                    <a:cubicBezTo>
                      <a:pt x="1147551" y="734237"/>
                      <a:pt x="1147551" y="734237"/>
                      <a:pt x="1147551" y="734237"/>
                    </a:cubicBezTo>
                    <a:cubicBezTo>
                      <a:pt x="1147551" y="734237"/>
                      <a:pt x="1151491" y="738176"/>
                      <a:pt x="1151491" y="738176"/>
                    </a:cubicBezTo>
                    <a:cubicBezTo>
                      <a:pt x="1143612" y="738176"/>
                      <a:pt x="1151491" y="738176"/>
                      <a:pt x="1147551" y="734237"/>
                    </a:cubicBezTo>
                    <a:cubicBezTo>
                      <a:pt x="1151491" y="730297"/>
                      <a:pt x="1147551" y="734237"/>
                      <a:pt x="1147551" y="734237"/>
                    </a:cubicBezTo>
                    <a:close/>
                    <a:moveTo>
                      <a:pt x="1151491" y="753935"/>
                    </a:moveTo>
                    <a:cubicBezTo>
                      <a:pt x="1151491" y="753935"/>
                      <a:pt x="1155430" y="753935"/>
                      <a:pt x="1151491" y="753935"/>
                    </a:cubicBezTo>
                    <a:lnTo>
                      <a:pt x="1151491" y="753935"/>
                    </a:lnTo>
                    <a:close/>
                    <a:moveTo>
                      <a:pt x="1143612" y="734237"/>
                    </a:moveTo>
                    <a:cubicBezTo>
                      <a:pt x="1143612" y="738176"/>
                      <a:pt x="1139672" y="742116"/>
                      <a:pt x="1135733" y="738176"/>
                    </a:cubicBezTo>
                    <a:cubicBezTo>
                      <a:pt x="1139672" y="734237"/>
                      <a:pt x="1143612" y="734237"/>
                      <a:pt x="1143612" y="734237"/>
                    </a:cubicBezTo>
                    <a:close/>
                    <a:moveTo>
                      <a:pt x="1139672" y="753935"/>
                    </a:moveTo>
                    <a:cubicBezTo>
                      <a:pt x="1143612" y="753935"/>
                      <a:pt x="1135733" y="753935"/>
                      <a:pt x="1139672" y="753935"/>
                    </a:cubicBezTo>
                    <a:lnTo>
                      <a:pt x="1139672" y="753935"/>
                    </a:lnTo>
                    <a:close/>
                    <a:moveTo>
                      <a:pt x="1127853" y="876061"/>
                    </a:moveTo>
                    <a:cubicBezTo>
                      <a:pt x="1127853" y="876061"/>
                      <a:pt x="1127853" y="876061"/>
                      <a:pt x="1127853" y="876061"/>
                    </a:cubicBezTo>
                    <a:lnTo>
                      <a:pt x="1127853" y="876061"/>
                    </a:lnTo>
                    <a:close/>
                    <a:moveTo>
                      <a:pt x="1139672" y="880001"/>
                    </a:moveTo>
                    <a:cubicBezTo>
                      <a:pt x="1135733" y="876061"/>
                      <a:pt x="1135733" y="876061"/>
                      <a:pt x="1139672" y="876061"/>
                    </a:cubicBezTo>
                    <a:cubicBezTo>
                      <a:pt x="1143612" y="876061"/>
                      <a:pt x="1143612" y="880001"/>
                      <a:pt x="1139672" y="880001"/>
                    </a:cubicBezTo>
                    <a:close/>
                    <a:moveTo>
                      <a:pt x="1151491" y="840605"/>
                    </a:moveTo>
                    <a:cubicBezTo>
                      <a:pt x="1147551" y="840605"/>
                      <a:pt x="1147551" y="844545"/>
                      <a:pt x="1143612" y="844545"/>
                    </a:cubicBezTo>
                    <a:cubicBezTo>
                      <a:pt x="1151491" y="836665"/>
                      <a:pt x="1155430" y="828786"/>
                      <a:pt x="1167249" y="824847"/>
                    </a:cubicBezTo>
                    <a:cubicBezTo>
                      <a:pt x="1167249" y="824847"/>
                      <a:pt x="1147551" y="836665"/>
                      <a:pt x="1151491" y="840605"/>
                    </a:cubicBezTo>
                    <a:close/>
                    <a:moveTo>
                      <a:pt x="1171188" y="832726"/>
                    </a:moveTo>
                    <a:cubicBezTo>
                      <a:pt x="1171188" y="828786"/>
                      <a:pt x="1171188" y="828786"/>
                      <a:pt x="1171188" y="824847"/>
                    </a:cubicBezTo>
                    <a:cubicBezTo>
                      <a:pt x="1171188" y="820907"/>
                      <a:pt x="1171188" y="820907"/>
                      <a:pt x="1183007" y="824847"/>
                    </a:cubicBezTo>
                    <a:cubicBezTo>
                      <a:pt x="1179067" y="824847"/>
                      <a:pt x="1175128" y="828786"/>
                      <a:pt x="1171188" y="832726"/>
                    </a:cubicBezTo>
                    <a:close/>
                    <a:moveTo>
                      <a:pt x="1186947" y="793330"/>
                    </a:moveTo>
                    <a:cubicBezTo>
                      <a:pt x="1186947" y="793330"/>
                      <a:pt x="1186947" y="793330"/>
                      <a:pt x="1186947" y="793330"/>
                    </a:cubicBezTo>
                    <a:cubicBezTo>
                      <a:pt x="1186947" y="793330"/>
                      <a:pt x="1175128" y="785451"/>
                      <a:pt x="1167249" y="789391"/>
                    </a:cubicBezTo>
                    <a:cubicBezTo>
                      <a:pt x="1167249" y="789391"/>
                      <a:pt x="1171188" y="785451"/>
                      <a:pt x="1171188" y="785451"/>
                    </a:cubicBezTo>
                    <a:cubicBezTo>
                      <a:pt x="1171188" y="789391"/>
                      <a:pt x="1183007" y="789391"/>
                      <a:pt x="1186947" y="789391"/>
                    </a:cubicBezTo>
                    <a:cubicBezTo>
                      <a:pt x="1186947" y="789391"/>
                      <a:pt x="1186947" y="793330"/>
                      <a:pt x="1190886" y="793330"/>
                    </a:cubicBezTo>
                    <a:cubicBezTo>
                      <a:pt x="1190886" y="793330"/>
                      <a:pt x="1190886" y="793330"/>
                      <a:pt x="1186947" y="793330"/>
                    </a:cubicBezTo>
                    <a:close/>
                    <a:moveTo>
                      <a:pt x="1190886" y="738176"/>
                    </a:moveTo>
                    <a:cubicBezTo>
                      <a:pt x="1186947" y="742116"/>
                      <a:pt x="1186947" y="738176"/>
                      <a:pt x="1190886" y="738176"/>
                    </a:cubicBezTo>
                    <a:lnTo>
                      <a:pt x="1190886" y="738176"/>
                    </a:lnTo>
                    <a:close/>
                    <a:moveTo>
                      <a:pt x="1190886" y="730297"/>
                    </a:moveTo>
                    <a:cubicBezTo>
                      <a:pt x="1190886" y="726358"/>
                      <a:pt x="1175128" y="718478"/>
                      <a:pt x="1183007" y="722418"/>
                    </a:cubicBezTo>
                    <a:cubicBezTo>
                      <a:pt x="1183007" y="726358"/>
                      <a:pt x="1186947" y="726358"/>
                      <a:pt x="1190886" y="730297"/>
                    </a:cubicBezTo>
                    <a:cubicBezTo>
                      <a:pt x="1190886" y="730297"/>
                      <a:pt x="1190886" y="730297"/>
                      <a:pt x="1190886" y="730297"/>
                    </a:cubicBezTo>
                    <a:close/>
                    <a:moveTo>
                      <a:pt x="1202705" y="785451"/>
                    </a:moveTo>
                    <a:cubicBezTo>
                      <a:pt x="1202705" y="785451"/>
                      <a:pt x="1202705" y="785451"/>
                      <a:pt x="1202705" y="785451"/>
                    </a:cubicBezTo>
                    <a:cubicBezTo>
                      <a:pt x="1202705" y="785451"/>
                      <a:pt x="1198765" y="781511"/>
                      <a:pt x="1202705" y="785451"/>
                    </a:cubicBezTo>
                    <a:close/>
                    <a:moveTo>
                      <a:pt x="1238161" y="694841"/>
                    </a:moveTo>
                    <a:cubicBezTo>
                      <a:pt x="1238161" y="694841"/>
                      <a:pt x="1238161" y="694841"/>
                      <a:pt x="1238161" y="694841"/>
                    </a:cubicBezTo>
                    <a:cubicBezTo>
                      <a:pt x="1238161" y="694841"/>
                      <a:pt x="1238161" y="694841"/>
                      <a:pt x="1238161" y="694841"/>
                    </a:cubicBezTo>
                    <a:close/>
                    <a:moveTo>
                      <a:pt x="1234222" y="690901"/>
                    </a:moveTo>
                    <a:cubicBezTo>
                      <a:pt x="1234222" y="690901"/>
                      <a:pt x="1234222" y="690901"/>
                      <a:pt x="1234222" y="690901"/>
                    </a:cubicBezTo>
                    <a:cubicBezTo>
                      <a:pt x="1234222" y="690901"/>
                      <a:pt x="1234222" y="690901"/>
                      <a:pt x="1234222" y="690901"/>
                    </a:cubicBezTo>
                    <a:cubicBezTo>
                      <a:pt x="1234222" y="690901"/>
                      <a:pt x="1234222" y="690901"/>
                      <a:pt x="1234222" y="690901"/>
                    </a:cubicBezTo>
                    <a:cubicBezTo>
                      <a:pt x="1234222" y="686962"/>
                      <a:pt x="1234222" y="686962"/>
                      <a:pt x="1234222" y="690901"/>
                    </a:cubicBezTo>
                    <a:close/>
                    <a:moveTo>
                      <a:pt x="1234222" y="702720"/>
                    </a:moveTo>
                    <a:cubicBezTo>
                      <a:pt x="1238161" y="702720"/>
                      <a:pt x="1242101" y="706660"/>
                      <a:pt x="1242101" y="706660"/>
                    </a:cubicBezTo>
                    <a:cubicBezTo>
                      <a:pt x="1238161" y="706660"/>
                      <a:pt x="1234222" y="706660"/>
                      <a:pt x="1234222" y="702720"/>
                    </a:cubicBezTo>
                    <a:close/>
                    <a:moveTo>
                      <a:pt x="1242101" y="694841"/>
                    </a:moveTo>
                    <a:cubicBezTo>
                      <a:pt x="1242101" y="694841"/>
                      <a:pt x="1246040" y="694841"/>
                      <a:pt x="1246040" y="694841"/>
                    </a:cubicBezTo>
                    <a:cubicBezTo>
                      <a:pt x="1242101" y="698781"/>
                      <a:pt x="1246040" y="702720"/>
                      <a:pt x="1242101" y="694841"/>
                    </a:cubicBezTo>
                    <a:close/>
                    <a:moveTo>
                      <a:pt x="1249980" y="686962"/>
                    </a:moveTo>
                    <a:cubicBezTo>
                      <a:pt x="1249980" y="686962"/>
                      <a:pt x="1249980" y="686962"/>
                      <a:pt x="1249980" y="686962"/>
                    </a:cubicBezTo>
                    <a:lnTo>
                      <a:pt x="1249980" y="686962"/>
                    </a:lnTo>
                    <a:close/>
                    <a:moveTo>
                      <a:pt x="1328771" y="864242"/>
                    </a:moveTo>
                    <a:cubicBezTo>
                      <a:pt x="1328771" y="864242"/>
                      <a:pt x="1328771" y="848484"/>
                      <a:pt x="1332711" y="856363"/>
                    </a:cubicBezTo>
                    <a:cubicBezTo>
                      <a:pt x="1328771" y="852424"/>
                      <a:pt x="1328771" y="860303"/>
                      <a:pt x="1328771" y="864242"/>
                    </a:cubicBezTo>
                    <a:close/>
                    <a:moveTo>
                      <a:pt x="1328771" y="667264"/>
                    </a:moveTo>
                    <a:cubicBezTo>
                      <a:pt x="1332711" y="671204"/>
                      <a:pt x="1324831" y="671204"/>
                      <a:pt x="1328771" y="667264"/>
                    </a:cubicBezTo>
                    <a:cubicBezTo>
                      <a:pt x="1328771" y="671204"/>
                      <a:pt x="1309073" y="675143"/>
                      <a:pt x="1305133" y="675143"/>
                    </a:cubicBezTo>
                    <a:cubicBezTo>
                      <a:pt x="1309073" y="671204"/>
                      <a:pt x="1309073" y="667264"/>
                      <a:pt x="1305133" y="663324"/>
                    </a:cubicBezTo>
                    <a:cubicBezTo>
                      <a:pt x="1309073" y="667264"/>
                      <a:pt x="1313013" y="667264"/>
                      <a:pt x="1320892" y="663324"/>
                    </a:cubicBezTo>
                    <a:cubicBezTo>
                      <a:pt x="1336650" y="655445"/>
                      <a:pt x="1336650" y="647566"/>
                      <a:pt x="1352409" y="639687"/>
                    </a:cubicBezTo>
                    <a:cubicBezTo>
                      <a:pt x="1352409" y="639687"/>
                      <a:pt x="1352409" y="643627"/>
                      <a:pt x="1356348" y="643627"/>
                    </a:cubicBezTo>
                    <a:cubicBezTo>
                      <a:pt x="1344529" y="647566"/>
                      <a:pt x="1352409" y="647566"/>
                      <a:pt x="1348469" y="651506"/>
                    </a:cubicBezTo>
                    <a:cubicBezTo>
                      <a:pt x="1352409" y="651506"/>
                      <a:pt x="1356348" y="647566"/>
                      <a:pt x="1356348" y="651506"/>
                    </a:cubicBezTo>
                    <a:cubicBezTo>
                      <a:pt x="1344529" y="659385"/>
                      <a:pt x="1336650" y="663324"/>
                      <a:pt x="1328771" y="667264"/>
                    </a:cubicBezTo>
                    <a:close/>
                    <a:moveTo>
                      <a:pt x="1352409" y="623929"/>
                    </a:moveTo>
                    <a:cubicBezTo>
                      <a:pt x="1352409" y="623929"/>
                      <a:pt x="1356348" y="623929"/>
                      <a:pt x="1352409" y="623929"/>
                    </a:cubicBezTo>
                    <a:cubicBezTo>
                      <a:pt x="1356348" y="619989"/>
                      <a:pt x="1356348" y="619989"/>
                      <a:pt x="1360288" y="616050"/>
                    </a:cubicBezTo>
                    <a:cubicBezTo>
                      <a:pt x="1356348" y="623929"/>
                      <a:pt x="1372107" y="616050"/>
                      <a:pt x="1352409" y="623929"/>
                    </a:cubicBezTo>
                    <a:close/>
                    <a:moveTo>
                      <a:pt x="1364227" y="616050"/>
                    </a:moveTo>
                    <a:cubicBezTo>
                      <a:pt x="1360288" y="616050"/>
                      <a:pt x="1360288" y="616050"/>
                      <a:pt x="1364227" y="616050"/>
                    </a:cubicBezTo>
                    <a:lnTo>
                      <a:pt x="1364227" y="616050"/>
                    </a:lnTo>
                    <a:close/>
                    <a:moveTo>
                      <a:pt x="1368167" y="931215"/>
                    </a:moveTo>
                    <a:cubicBezTo>
                      <a:pt x="1368167" y="931215"/>
                      <a:pt x="1368167" y="927275"/>
                      <a:pt x="1368167" y="931215"/>
                    </a:cubicBezTo>
                    <a:cubicBezTo>
                      <a:pt x="1368167" y="931215"/>
                      <a:pt x="1368167" y="931215"/>
                      <a:pt x="1368167" y="931215"/>
                    </a:cubicBezTo>
                    <a:close/>
                    <a:moveTo>
                      <a:pt x="1376046" y="935155"/>
                    </a:moveTo>
                    <a:cubicBezTo>
                      <a:pt x="1372107" y="931215"/>
                      <a:pt x="1376046" y="935155"/>
                      <a:pt x="1376046" y="935155"/>
                    </a:cubicBezTo>
                    <a:lnTo>
                      <a:pt x="1376046" y="935155"/>
                    </a:lnTo>
                    <a:close/>
                    <a:moveTo>
                      <a:pt x="1391804" y="584533"/>
                    </a:moveTo>
                    <a:cubicBezTo>
                      <a:pt x="1391804" y="584533"/>
                      <a:pt x="1391804" y="588473"/>
                      <a:pt x="1391804" y="588473"/>
                    </a:cubicBezTo>
                    <a:cubicBezTo>
                      <a:pt x="1391804" y="588473"/>
                      <a:pt x="1387865" y="588473"/>
                      <a:pt x="1387865" y="588473"/>
                    </a:cubicBezTo>
                    <a:cubicBezTo>
                      <a:pt x="1387865" y="588473"/>
                      <a:pt x="1387865" y="588473"/>
                      <a:pt x="1387865" y="588473"/>
                    </a:cubicBezTo>
                    <a:cubicBezTo>
                      <a:pt x="1387865" y="584533"/>
                      <a:pt x="1391804" y="584533"/>
                      <a:pt x="1391804" y="584533"/>
                    </a:cubicBezTo>
                    <a:close/>
                    <a:moveTo>
                      <a:pt x="1391804" y="588473"/>
                    </a:moveTo>
                    <a:cubicBezTo>
                      <a:pt x="1391804" y="588473"/>
                      <a:pt x="1395744" y="588473"/>
                      <a:pt x="1395744" y="588473"/>
                    </a:cubicBezTo>
                    <a:cubicBezTo>
                      <a:pt x="1387865" y="596352"/>
                      <a:pt x="1391804" y="592412"/>
                      <a:pt x="1391804" y="588473"/>
                    </a:cubicBezTo>
                    <a:close/>
                    <a:moveTo>
                      <a:pt x="1395744" y="572714"/>
                    </a:moveTo>
                    <a:cubicBezTo>
                      <a:pt x="1399683" y="572714"/>
                      <a:pt x="1399683" y="576654"/>
                      <a:pt x="1403623" y="576654"/>
                    </a:cubicBezTo>
                    <a:cubicBezTo>
                      <a:pt x="1403623" y="576654"/>
                      <a:pt x="1403623" y="576654"/>
                      <a:pt x="1403623" y="576654"/>
                    </a:cubicBezTo>
                    <a:cubicBezTo>
                      <a:pt x="1399683" y="576654"/>
                      <a:pt x="1395744" y="572714"/>
                      <a:pt x="1395744" y="572714"/>
                    </a:cubicBezTo>
                    <a:close/>
                    <a:moveTo>
                      <a:pt x="1415441" y="549077"/>
                    </a:moveTo>
                    <a:cubicBezTo>
                      <a:pt x="1415441" y="549077"/>
                      <a:pt x="1415441" y="549077"/>
                      <a:pt x="1415441" y="549077"/>
                    </a:cubicBezTo>
                    <a:cubicBezTo>
                      <a:pt x="1415441" y="549077"/>
                      <a:pt x="1415441" y="549077"/>
                      <a:pt x="1415441" y="549077"/>
                    </a:cubicBezTo>
                    <a:cubicBezTo>
                      <a:pt x="1407562" y="549077"/>
                      <a:pt x="1415441" y="549077"/>
                      <a:pt x="1415441" y="549077"/>
                    </a:cubicBezTo>
                    <a:close/>
                    <a:moveTo>
                      <a:pt x="1419381" y="533319"/>
                    </a:moveTo>
                    <a:cubicBezTo>
                      <a:pt x="1419381" y="533319"/>
                      <a:pt x="1415441" y="533319"/>
                      <a:pt x="1419381" y="533319"/>
                    </a:cubicBezTo>
                    <a:lnTo>
                      <a:pt x="1419381" y="533319"/>
                    </a:lnTo>
                    <a:close/>
                    <a:moveTo>
                      <a:pt x="1383925" y="1069100"/>
                    </a:moveTo>
                    <a:cubicBezTo>
                      <a:pt x="1383925" y="1069100"/>
                      <a:pt x="1383925" y="1069100"/>
                      <a:pt x="1383925" y="1069100"/>
                    </a:cubicBezTo>
                    <a:cubicBezTo>
                      <a:pt x="1383925" y="1069100"/>
                      <a:pt x="1383925" y="1069100"/>
                      <a:pt x="1383925" y="1069100"/>
                    </a:cubicBezTo>
                    <a:cubicBezTo>
                      <a:pt x="1383925" y="1069100"/>
                      <a:pt x="1387865" y="1065160"/>
                      <a:pt x="1383925" y="1069100"/>
                    </a:cubicBezTo>
                    <a:close/>
                    <a:moveTo>
                      <a:pt x="1383925" y="1069100"/>
                    </a:moveTo>
                    <a:cubicBezTo>
                      <a:pt x="1383925" y="1069100"/>
                      <a:pt x="1383925" y="1069100"/>
                      <a:pt x="1383925" y="1069100"/>
                    </a:cubicBezTo>
                    <a:cubicBezTo>
                      <a:pt x="1383925" y="1069100"/>
                      <a:pt x="1383925" y="1069100"/>
                      <a:pt x="1383925" y="1069100"/>
                    </a:cubicBezTo>
                    <a:close/>
                    <a:moveTo>
                      <a:pt x="1387865" y="1108496"/>
                    </a:moveTo>
                    <a:cubicBezTo>
                      <a:pt x="1387865" y="1112435"/>
                      <a:pt x="1391804" y="1112435"/>
                      <a:pt x="1387865" y="1108496"/>
                    </a:cubicBezTo>
                    <a:lnTo>
                      <a:pt x="1387865" y="1108496"/>
                    </a:lnTo>
                    <a:close/>
                    <a:moveTo>
                      <a:pt x="1435139" y="505742"/>
                    </a:moveTo>
                    <a:cubicBezTo>
                      <a:pt x="1435139" y="505742"/>
                      <a:pt x="1439079" y="505742"/>
                      <a:pt x="1439079" y="509681"/>
                    </a:cubicBezTo>
                    <a:cubicBezTo>
                      <a:pt x="1439079" y="509681"/>
                      <a:pt x="1435139" y="509681"/>
                      <a:pt x="1435139" y="505742"/>
                    </a:cubicBezTo>
                    <a:close/>
                    <a:moveTo>
                      <a:pt x="1439079" y="537258"/>
                    </a:moveTo>
                    <a:cubicBezTo>
                      <a:pt x="1435139" y="537258"/>
                      <a:pt x="1435139" y="537258"/>
                      <a:pt x="1431200" y="537258"/>
                    </a:cubicBezTo>
                    <a:cubicBezTo>
                      <a:pt x="1435139" y="537258"/>
                      <a:pt x="1439079" y="537258"/>
                      <a:pt x="1443018" y="537258"/>
                    </a:cubicBezTo>
                    <a:cubicBezTo>
                      <a:pt x="1443018" y="537258"/>
                      <a:pt x="1443018" y="537258"/>
                      <a:pt x="1439079" y="537258"/>
                    </a:cubicBezTo>
                    <a:close/>
                    <a:moveTo>
                      <a:pt x="1482414" y="486044"/>
                    </a:moveTo>
                    <a:cubicBezTo>
                      <a:pt x="1486354" y="486044"/>
                      <a:pt x="1486354" y="486044"/>
                      <a:pt x="1490294" y="486044"/>
                    </a:cubicBezTo>
                    <a:cubicBezTo>
                      <a:pt x="1490294" y="486044"/>
                      <a:pt x="1490294" y="486044"/>
                      <a:pt x="1490294" y="486044"/>
                    </a:cubicBezTo>
                    <a:cubicBezTo>
                      <a:pt x="1494233" y="486044"/>
                      <a:pt x="1490294" y="486044"/>
                      <a:pt x="1490294" y="486044"/>
                    </a:cubicBezTo>
                    <a:cubicBezTo>
                      <a:pt x="1494233" y="486044"/>
                      <a:pt x="1498173" y="486044"/>
                      <a:pt x="1502112" y="489984"/>
                    </a:cubicBezTo>
                    <a:cubicBezTo>
                      <a:pt x="1502112" y="489984"/>
                      <a:pt x="1486354" y="486044"/>
                      <a:pt x="1482414" y="486044"/>
                    </a:cubicBezTo>
                    <a:close/>
                    <a:moveTo>
                      <a:pt x="1502112" y="474225"/>
                    </a:moveTo>
                    <a:cubicBezTo>
                      <a:pt x="1506052" y="474225"/>
                      <a:pt x="1506052" y="474225"/>
                      <a:pt x="1509991" y="474225"/>
                    </a:cubicBezTo>
                    <a:cubicBezTo>
                      <a:pt x="1509991" y="474225"/>
                      <a:pt x="1509991" y="474225"/>
                      <a:pt x="1509991" y="474225"/>
                    </a:cubicBezTo>
                    <a:cubicBezTo>
                      <a:pt x="1506052" y="474225"/>
                      <a:pt x="1509991" y="478165"/>
                      <a:pt x="1502112" y="474225"/>
                    </a:cubicBezTo>
                    <a:close/>
                    <a:moveTo>
                      <a:pt x="1517870" y="454527"/>
                    </a:moveTo>
                    <a:cubicBezTo>
                      <a:pt x="1517870" y="450588"/>
                      <a:pt x="1517870" y="450588"/>
                      <a:pt x="1517870" y="454527"/>
                    </a:cubicBezTo>
                    <a:cubicBezTo>
                      <a:pt x="1517870" y="450588"/>
                      <a:pt x="1517870" y="454527"/>
                      <a:pt x="1517870" y="454527"/>
                    </a:cubicBezTo>
                    <a:close/>
                    <a:moveTo>
                      <a:pt x="1529689" y="446648"/>
                    </a:moveTo>
                    <a:cubicBezTo>
                      <a:pt x="1533628" y="446648"/>
                      <a:pt x="1533628" y="446648"/>
                      <a:pt x="1537568" y="450588"/>
                    </a:cubicBezTo>
                    <a:cubicBezTo>
                      <a:pt x="1529689" y="446648"/>
                      <a:pt x="1529689" y="450588"/>
                      <a:pt x="1529689" y="446648"/>
                    </a:cubicBezTo>
                    <a:close/>
                    <a:moveTo>
                      <a:pt x="1533628" y="430890"/>
                    </a:moveTo>
                    <a:cubicBezTo>
                      <a:pt x="1533628" y="430890"/>
                      <a:pt x="1533628" y="426950"/>
                      <a:pt x="1533628" y="430890"/>
                    </a:cubicBezTo>
                    <a:cubicBezTo>
                      <a:pt x="1537568" y="430890"/>
                      <a:pt x="1537568" y="430890"/>
                      <a:pt x="1537568" y="430890"/>
                    </a:cubicBezTo>
                    <a:cubicBezTo>
                      <a:pt x="1537568" y="430890"/>
                      <a:pt x="1537568" y="430890"/>
                      <a:pt x="1533628" y="430890"/>
                    </a:cubicBezTo>
                    <a:close/>
                    <a:moveTo>
                      <a:pt x="1553326" y="430890"/>
                    </a:moveTo>
                    <a:cubicBezTo>
                      <a:pt x="1557266" y="430890"/>
                      <a:pt x="1565145" y="430890"/>
                      <a:pt x="1569085" y="430890"/>
                    </a:cubicBezTo>
                    <a:cubicBezTo>
                      <a:pt x="1569085" y="430890"/>
                      <a:pt x="1569085" y="430890"/>
                      <a:pt x="1569085" y="430890"/>
                    </a:cubicBezTo>
                    <a:cubicBezTo>
                      <a:pt x="1565145" y="434830"/>
                      <a:pt x="1561205" y="434830"/>
                      <a:pt x="1553326" y="430890"/>
                    </a:cubicBezTo>
                    <a:close/>
                    <a:moveTo>
                      <a:pt x="1632118" y="880001"/>
                    </a:moveTo>
                    <a:cubicBezTo>
                      <a:pt x="1643936" y="876061"/>
                      <a:pt x="1628178" y="880001"/>
                      <a:pt x="1632118" y="880001"/>
                    </a:cubicBezTo>
                    <a:lnTo>
                      <a:pt x="1632118" y="880001"/>
                    </a:lnTo>
                    <a:close/>
                    <a:moveTo>
                      <a:pt x="1632118" y="880001"/>
                    </a:moveTo>
                    <a:cubicBezTo>
                      <a:pt x="1632118" y="880001"/>
                      <a:pt x="1632118" y="880001"/>
                      <a:pt x="1632118" y="880001"/>
                    </a:cubicBezTo>
                    <a:lnTo>
                      <a:pt x="1632118" y="880001"/>
                    </a:lnTo>
                    <a:close/>
                    <a:moveTo>
                      <a:pt x="1639997" y="876061"/>
                    </a:moveTo>
                    <a:cubicBezTo>
                      <a:pt x="1639997" y="876061"/>
                      <a:pt x="1639997" y="876061"/>
                      <a:pt x="1639997" y="876061"/>
                    </a:cubicBezTo>
                    <a:cubicBezTo>
                      <a:pt x="1636057" y="872122"/>
                      <a:pt x="1639997" y="872122"/>
                      <a:pt x="1639997" y="876061"/>
                    </a:cubicBezTo>
                    <a:close/>
                    <a:moveTo>
                      <a:pt x="1636057" y="876061"/>
                    </a:moveTo>
                    <a:cubicBezTo>
                      <a:pt x="1639997" y="880001"/>
                      <a:pt x="1636057" y="876061"/>
                      <a:pt x="1636057" y="876061"/>
                    </a:cubicBezTo>
                    <a:cubicBezTo>
                      <a:pt x="1632118" y="876061"/>
                      <a:pt x="1632118" y="876061"/>
                      <a:pt x="1636057" y="876061"/>
                    </a:cubicBezTo>
                    <a:close/>
                    <a:moveTo>
                      <a:pt x="1584843" y="395434"/>
                    </a:moveTo>
                    <a:cubicBezTo>
                      <a:pt x="1588783" y="391494"/>
                      <a:pt x="1588783" y="395434"/>
                      <a:pt x="1584843" y="395434"/>
                    </a:cubicBezTo>
                    <a:lnTo>
                      <a:pt x="1584843" y="395434"/>
                    </a:lnTo>
                    <a:close/>
                    <a:moveTo>
                      <a:pt x="1608481" y="363917"/>
                    </a:moveTo>
                    <a:cubicBezTo>
                      <a:pt x="1612420" y="367857"/>
                      <a:pt x="1616360" y="367857"/>
                      <a:pt x="1608481" y="363917"/>
                    </a:cubicBezTo>
                    <a:cubicBezTo>
                      <a:pt x="1616360" y="379676"/>
                      <a:pt x="1608481" y="363917"/>
                      <a:pt x="1608481" y="363917"/>
                    </a:cubicBezTo>
                    <a:close/>
                    <a:moveTo>
                      <a:pt x="1624239" y="379676"/>
                    </a:moveTo>
                    <a:cubicBezTo>
                      <a:pt x="1620299" y="379676"/>
                      <a:pt x="1620299" y="379676"/>
                      <a:pt x="1624239" y="379676"/>
                    </a:cubicBezTo>
                    <a:cubicBezTo>
                      <a:pt x="1624239" y="379676"/>
                      <a:pt x="1620299" y="379676"/>
                      <a:pt x="1616360" y="379676"/>
                    </a:cubicBezTo>
                    <a:cubicBezTo>
                      <a:pt x="1616360" y="379676"/>
                      <a:pt x="1620299" y="375736"/>
                      <a:pt x="1624239" y="371797"/>
                    </a:cubicBezTo>
                    <a:cubicBezTo>
                      <a:pt x="1624239" y="375736"/>
                      <a:pt x="1620299" y="375736"/>
                      <a:pt x="1624239" y="379676"/>
                    </a:cubicBezTo>
                    <a:close/>
                    <a:moveTo>
                      <a:pt x="1636057" y="387555"/>
                    </a:moveTo>
                    <a:cubicBezTo>
                      <a:pt x="1639997" y="387555"/>
                      <a:pt x="1639997" y="391494"/>
                      <a:pt x="1636057" y="387555"/>
                    </a:cubicBezTo>
                    <a:lnTo>
                      <a:pt x="1636057" y="387555"/>
                    </a:lnTo>
                    <a:close/>
                    <a:moveTo>
                      <a:pt x="1639997" y="363917"/>
                    </a:moveTo>
                    <a:cubicBezTo>
                      <a:pt x="1639997" y="363917"/>
                      <a:pt x="1636057" y="363917"/>
                      <a:pt x="1636057" y="367857"/>
                    </a:cubicBezTo>
                    <a:cubicBezTo>
                      <a:pt x="1639997" y="363917"/>
                      <a:pt x="1639997" y="359978"/>
                      <a:pt x="1639997" y="363917"/>
                    </a:cubicBezTo>
                    <a:close/>
                    <a:moveTo>
                      <a:pt x="1738486" y="344220"/>
                    </a:moveTo>
                    <a:cubicBezTo>
                      <a:pt x="1738486" y="352099"/>
                      <a:pt x="1738486" y="344220"/>
                      <a:pt x="1738486" y="344220"/>
                    </a:cubicBezTo>
                    <a:lnTo>
                      <a:pt x="1738486" y="344220"/>
                    </a:lnTo>
                    <a:close/>
                    <a:moveTo>
                      <a:pt x="1738486" y="344220"/>
                    </a:moveTo>
                    <a:cubicBezTo>
                      <a:pt x="1738486" y="344220"/>
                      <a:pt x="1738486" y="344220"/>
                      <a:pt x="1738486" y="344220"/>
                    </a:cubicBezTo>
                    <a:lnTo>
                      <a:pt x="1738486" y="344220"/>
                    </a:lnTo>
                    <a:close/>
                    <a:moveTo>
                      <a:pt x="1773942" y="344220"/>
                    </a:moveTo>
                    <a:cubicBezTo>
                      <a:pt x="1773942" y="344220"/>
                      <a:pt x="1773942" y="344220"/>
                      <a:pt x="1773942" y="344220"/>
                    </a:cubicBezTo>
                    <a:cubicBezTo>
                      <a:pt x="1773942" y="344220"/>
                      <a:pt x="1773942" y="344220"/>
                      <a:pt x="1773942" y="344220"/>
                    </a:cubicBezTo>
                    <a:close/>
                    <a:moveTo>
                      <a:pt x="1781821" y="340280"/>
                    </a:moveTo>
                    <a:cubicBezTo>
                      <a:pt x="1781821" y="336340"/>
                      <a:pt x="1785761" y="336340"/>
                      <a:pt x="1781821" y="332401"/>
                    </a:cubicBezTo>
                    <a:cubicBezTo>
                      <a:pt x="1781821" y="332401"/>
                      <a:pt x="1785761" y="336340"/>
                      <a:pt x="1789700" y="336340"/>
                    </a:cubicBezTo>
                    <a:cubicBezTo>
                      <a:pt x="1785761" y="336340"/>
                      <a:pt x="1781821" y="336340"/>
                      <a:pt x="1781821" y="340280"/>
                    </a:cubicBezTo>
                    <a:close/>
                    <a:moveTo>
                      <a:pt x="1809398" y="832726"/>
                    </a:moveTo>
                    <a:cubicBezTo>
                      <a:pt x="1809398" y="832726"/>
                      <a:pt x="1809398" y="832726"/>
                      <a:pt x="1809398" y="832726"/>
                    </a:cubicBezTo>
                    <a:cubicBezTo>
                      <a:pt x="1809398" y="832726"/>
                      <a:pt x="1809398" y="832726"/>
                      <a:pt x="1809398" y="832726"/>
                    </a:cubicBezTo>
                    <a:close/>
                    <a:moveTo>
                      <a:pt x="1817277" y="844545"/>
                    </a:moveTo>
                    <a:cubicBezTo>
                      <a:pt x="1813338" y="844545"/>
                      <a:pt x="1809398" y="844545"/>
                      <a:pt x="1805459" y="844545"/>
                    </a:cubicBezTo>
                    <a:cubicBezTo>
                      <a:pt x="1805459" y="844545"/>
                      <a:pt x="1805459" y="840605"/>
                      <a:pt x="1809398" y="840605"/>
                    </a:cubicBezTo>
                    <a:cubicBezTo>
                      <a:pt x="1809398" y="840605"/>
                      <a:pt x="1817277" y="844545"/>
                      <a:pt x="1817277" y="844545"/>
                    </a:cubicBezTo>
                    <a:cubicBezTo>
                      <a:pt x="1817277" y="844545"/>
                      <a:pt x="1817277" y="844545"/>
                      <a:pt x="1817277" y="844545"/>
                    </a:cubicBezTo>
                    <a:close/>
                    <a:moveTo>
                      <a:pt x="1821217" y="848484"/>
                    </a:moveTo>
                    <a:lnTo>
                      <a:pt x="1821217" y="848484"/>
                    </a:lnTo>
                    <a:cubicBezTo>
                      <a:pt x="1821217" y="848484"/>
                      <a:pt x="1817277" y="852424"/>
                      <a:pt x="1821217" y="848484"/>
                    </a:cubicBezTo>
                    <a:close/>
                    <a:moveTo>
                      <a:pt x="2006376" y="367857"/>
                    </a:moveTo>
                    <a:cubicBezTo>
                      <a:pt x="2006376" y="367857"/>
                      <a:pt x="2006376" y="367857"/>
                      <a:pt x="2006376" y="367857"/>
                    </a:cubicBezTo>
                    <a:lnTo>
                      <a:pt x="2006376" y="367857"/>
                    </a:lnTo>
                    <a:close/>
                    <a:moveTo>
                      <a:pt x="2014255" y="371797"/>
                    </a:moveTo>
                    <a:cubicBezTo>
                      <a:pt x="2014255" y="367857"/>
                      <a:pt x="2014255" y="363917"/>
                      <a:pt x="2014255" y="371797"/>
                    </a:cubicBezTo>
                    <a:cubicBezTo>
                      <a:pt x="2018195" y="371797"/>
                      <a:pt x="2014255" y="371797"/>
                      <a:pt x="2014255" y="371797"/>
                    </a:cubicBezTo>
                    <a:close/>
                    <a:moveTo>
                      <a:pt x="741776" y="1506392"/>
                    </a:moveTo>
                    <a:cubicBezTo>
                      <a:pt x="741776" y="1506392"/>
                      <a:pt x="745715" y="1506392"/>
                      <a:pt x="749655" y="1506392"/>
                    </a:cubicBezTo>
                    <a:cubicBezTo>
                      <a:pt x="745715" y="1506392"/>
                      <a:pt x="741776" y="1506392"/>
                      <a:pt x="741776" y="1506392"/>
                    </a:cubicBezTo>
                    <a:close/>
                    <a:moveTo>
                      <a:pt x="426611" y="1994898"/>
                    </a:moveTo>
                    <a:cubicBezTo>
                      <a:pt x="430550" y="1990958"/>
                      <a:pt x="434490" y="1987019"/>
                      <a:pt x="434490" y="1983079"/>
                    </a:cubicBezTo>
                    <a:cubicBezTo>
                      <a:pt x="438429" y="1990958"/>
                      <a:pt x="434490" y="1994898"/>
                      <a:pt x="426611" y="1994898"/>
                    </a:cubicBezTo>
                    <a:close/>
                    <a:moveTo>
                      <a:pt x="442369" y="2006717"/>
                    </a:moveTo>
                    <a:cubicBezTo>
                      <a:pt x="442369" y="2006717"/>
                      <a:pt x="442369" y="2006717"/>
                      <a:pt x="442369" y="2006717"/>
                    </a:cubicBezTo>
                    <a:cubicBezTo>
                      <a:pt x="438429" y="2006717"/>
                      <a:pt x="442369" y="2006717"/>
                      <a:pt x="442369" y="2006717"/>
                    </a:cubicBezTo>
                    <a:cubicBezTo>
                      <a:pt x="442369" y="2006717"/>
                      <a:pt x="442369" y="2006717"/>
                      <a:pt x="442369" y="2006717"/>
                    </a:cubicBezTo>
                    <a:close/>
                    <a:moveTo>
                      <a:pt x="804809" y="1663974"/>
                    </a:moveTo>
                    <a:cubicBezTo>
                      <a:pt x="804809" y="1663974"/>
                      <a:pt x="808748" y="1663974"/>
                      <a:pt x="804809" y="1663974"/>
                    </a:cubicBezTo>
                    <a:cubicBezTo>
                      <a:pt x="808748" y="1660035"/>
                      <a:pt x="808748" y="1660035"/>
                      <a:pt x="808748" y="1660035"/>
                    </a:cubicBezTo>
                    <a:cubicBezTo>
                      <a:pt x="808748" y="1663974"/>
                      <a:pt x="808748" y="1663974"/>
                      <a:pt x="804809" y="1663974"/>
                    </a:cubicBezTo>
                    <a:close/>
                    <a:moveTo>
                      <a:pt x="832386" y="1640337"/>
                    </a:moveTo>
                    <a:lnTo>
                      <a:pt x="832386" y="1640337"/>
                    </a:lnTo>
                    <a:cubicBezTo>
                      <a:pt x="836325" y="1648216"/>
                      <a:pt x="832386" y="1640337"/>
                      <a:pt x="832386" y="1640337"/>
                    </a:cubicBezTo>
                    <a:close/>
                    <a:moveTo>
                      <a:pt x="1053001" y="1285776"/>
                    </a:moveTo>
                    <a:cubicBezTo>
                      <a:pt x="1053001" y="1285776"/>
                      <a:pt x="1053001" y="1285776"/>
                      <a:pt x="1053001" y="1285776"/>
                    </a:cubicBezTo>
                    <a:lnTo>
                      <a:pt x="1053001" y="1285776"/>
                    </a:lnTo>
                    <a:close/>
                    <a:moveTo>
                      <a:pt x="1049062" y="1281836"/>
                    </a:moveTo>
                    <a:cubicBezTo>
                      <a:pt x="1049062" y="1277897"/>
                      <a:pt x="1049062" y="1277897"/>
                      <a:pt x="1049062" y="1281836"/>
                    </a:cubicBezTo>
                    <a:cubicBezTo>
                      <a:pt x="1049062" y="1277897"/>
                      <a:pt x="1049062" y="1277897"/>
                      <a:pt x="1049062" y="1281836"/>
                    </a:cubicBezTo>
                    <a:close/>
                    <a:moveTo>
                      <a:pt x="1049062" y="1289715"/>
                    </a:moveTo>
                    <a:cubicBezTo>
                      <a:pt x="1049062" y="1289715"/>
                      <a:pt x="1041183" y="1285776"/>
                      <a:pt x="1049062" y="1289715"/>
                    </a:cubicBezTo>
                    <a:lnTo>
                      <a:pt x="1049062" y="1289715"/>
                    </a:lnTo>
                    <a:close/>
                    <a:moveTo>
                      <a:pt x="1045122" y="1297595"/>
                    </a:moveTo>
                    <a:cubicBezTo>
                      <a:pt x="1045122" y="1297595"/>
                      <a:pt x="1045122" y="1297595"/>
                      <a:pt x="1045122" y="1297595"/>
                    </a:cubicBezTo>
                    <a:cubicBezTo>
                      <a:pt x="1045122" y="1297595"/>
                      <a:pt x="1049062" y="1297595"/>
                      <a:pt x="1049062" y="1297595"/>
                    </a:cubicBezTo>
                    <a:cubicBezTo>
                      <a:pt x="1045122" y="1297595"/>
                      <a:pt x="1041183" y="1297595"/>
                      <a:pt x="1045122" y="1297595"/>
                    </a:cubicBezTo>
                    <a:close/>
                    <a:moveTo>
                      <a:pt x="1053001" y="1293655"/>
                    </a:moveTo>
                    <a:cubicBezTo>
                      <a:pt x="1053001" y="1293655"/>
                      <a:pt x="1056941" y="1293655"/>
                      <a:pt x="1056941" y="1297595"/>
                    </a:cubicBezTo>
                    <a:cubicBezTo>
                      <a:pt x="1049062" y="1289715"/>
                      <a:pt x="1045122" y="1289715"/>
                      <a:pt x="1053001" y="1293655"/>
                    </a:cubicBezTo>
                    <a:close/>
                    <a:moveTo>
                      <a:pt x="1064820" y="1285776"/>
                    </a:moveTo>
                    <a:cubicBezTo>
                      <a:pt x="1064820" y="1281836"/>
                      <a:pt x="1068760" y="1281836"/>
                      <a:pt x="1064820" y="1285776"/>
                    </a:cubicBezTo>
                    <a:cubicBezTo>
                      <a:pt x="1068760" y="1281836"/>
                      <a:pt x="1068760" y="1281836"/>
                      <a:pt x="1072699" y="1281836"/>
                    </a:cubicBezTo>
                    <a:cubicBezTo>
                      <a:pt x="1068760" y="1281836"/>
                      <a:pt x="1068760" y="1281836"/>
                      <a:pt x="1064820" y="1285776"/>
                    </a:cubicBezTo>
                    <a:close/>
                    <a:moveTo>
                      <a:pt x="1084518" y="1730947"/>
                    </a:moveTo>
                    <a:cubicBezTo>
                      <a:pt x="1080578" y="1730947"/>
                      <a:pt x="1084518" y="1727007"/>
                      <a:pt x="1084518" y="1730947"/>
                    </a:cubicBezTo>
                    <a:lnTo>
                      <a:pt x="1084518" y="1730947"/>
                    </a:lnTo>
                    <a:close/>
                    <a:moveTo>
                      <a:pt x="1186947" y="1203045"/>
                    </a:moveTo>
                    <a:cubicBezTo>
                      <a:pt x="1186947" y="1203045"/>
                      <a:pt x="1183007" y="1199106"/>
                      <a:pt x="1183007" y="1199106"/>
                    </a:cubicBezTo>
                    <a:cubicBezTo>
                      <a:pt x="1183007" y="1195166"/>
                      <a:pt x="1186947" y="1199106"/>
                      <a:pt x="1186947" y="1203045"/>
                    </a:cubicBezTo>
                    <a:cubicBezTo>
                      <a:pt x="1186947" y="1199106"/>
                      <a:pt x="1186947" y="1199106"/>
                      <a:pt x="1186947" y="1203045"/>
                    </a:cubicBezTo>
                    <a:close/>
                    <a:moveTo>
                      <a:pt x="1257859" y="1002127"/>
                    </a:moveTo>
                    <a:cubicBezTo>
                      <a:pt x="1253920" y="1002127"/>
                      <a:pt x="1253920" y="1006067"/>
                      <a:pt x="1249980" y="1006067"/>
                    </a:cubicBezTo>
                    <a:cubicBezTo>
                      <a:pt x="1257859" y="1002127"/>
                      <a:pt x="1257859" y="1002127"/>
                      <a:pt x="1257859" y="1002127"/>
                    </a:cubicBezTo>
                    <a:close/>
                    <a:moveTo>
                      <a:pt x="1246040" y="1029704"/>
                    </a:moveTo>
                    <a:cubicBezTo>
                      <a:pt x="1246040" y="1029704"/>
                      <a:pt x="1242101" y="1021825"/>
                      <a:pt x="1242101" y="1017885"/>
                    </a:cubicBezTo>
                    <a:cubicBezTo>
                      <a:pt x="1242101" y="1017885"/>
                      <a:pt x="1242101" y="1017885"/>
                      <a:pt x="1242101" y="1017885"/>
                    </a:cubicBezTo>
                    <a:cubicBezTo>
                      <a:pt x="1246040" y="1021825"/>
                      <a:pt x="1246040" y="1021825"/>
                      <a:pt x="1249980" y="1017885"/>
                    </a:cubicBezTo>
                    <a:cubicBezTo>
                      <a:pt x="1249980" y="1021825"/>
                      <a:pt x="1249980" y="1025765"/>
                      <a:pt x="1246040" y="1029704"/>
                    </a:cubicBezTo>
                    <a:close/>
                    <a:moveTo>
                      <a:pt x="1257859" y="1013946"/>
                    </a:moveTo>
                    <a:cubicBezTo>
                      <a:pt x="1261799" y="1010006"/>
                      <a:pt x="1261799" y="1006067"/>
                      <a:pt x="1261799" y="1002127"/>
                    </a:cubicBezTo>
                    <a:cubicBezTo>
                      <a:pt x="1265738" y="1002127"/>
                      <a:pt x="1269678" y="998188"/>
                      <a:pt x="1277557" y="998188"/>
                    </a:cubicBezTo>
                    <a:cubicBezTo>
                      <a:pt x="1273617" y="1002127"/>
                      <a:pt x="1273617" y="1010006"/>
                      <a:pt x="1273617" y="1013946"/>
                    </a:cubicBezTo>
                    <a:cubicBezTo>
                      <a:pt x="1265738" y="1013946"/>
                      <a:pt x="1261799" y="1013946"/>
                      <a:pt x="1257859" y="1013946"/>
                    </a:cubicBezTo>
                    <a:close/>
                    <a:moveTo>
                      <a:pt x="1273617" y="1021825"/>
                    </a:moveTo>
                    <a:cubicBezTo>
                      <a:pt x="1273617" y="1021825"/>
                      <a:pt x="1273617" y="1021825"/>
                      <a:pt x="1273617" y="1021825"/>
                    </a:cubicBezTo>
                    <a:lnTo>
                      <a:pt x="1273617" y="1021825"/>
                    </a:lnTo>
                    <a:close/>
                    <a:moveTo>
                      <a:pt x="1285436" y="1116375"/>
                    </a:moveTo>
                    <a:cubicBezTo>
                      <a:pt x="1289375" y="1112435"/>
                      <a:pt x="1289375" y="1116375"/>
                      <a:pt x="1289375" y="1116375"/>
                    </a:cubicBezTo>
                    <a:cubicBezTo>
                      <a:pt x="1285436" y="1116375"/>
                      <a:pt x="1285436" y="1116375"/>
                      <a:pt x="1285436" y="1116375"/>
                    </a:cubicBezTo>
                    <a:close/>
                    <a:moveTo>
                      <a:pt x="1462716" y="1163649"/>
                    </a:moveTo>
                    <a:cubicBezTo>
                      <a:pt x="1462716" y="1163649"/>
                      <a:pt x="1462716" y="1163649"/>
                      <a:pt x="1462716" y="1163649"/>
                    </a:cubicBezTo>
                    <a:cubicBezTo>
                      <a:pt x="1462716" y="1171529"/>
                      <a:pt x="1462716" y="1159710"/>
                      <a:pt x="1462716" y="1163649"/>
                    </a:cubicBezTo>
                    <a:cubicBezTo>
                      <a:pt x="1462716" y="1159710"/>
                      <a:pt x="1466656" y="1159710"/>
                      <a:pt x="1462716" y="1163649"/>
                    </a:cubicBezTo>
                    <a:close/>
                    <a:moveTo>
                      <a:pt x="1466656" y="1167589"/>
                    </a:moveTo>
                    <a:cubicBezTo>
                      <a:pt x="1470596" y="1167589"/>
                      <a:pt x="1478475" y="1167589"/>
                      <a:pt x="1482414" y="1167589"/>
                    </a:cubicBezTo>
                    <a:cubicBezTo>
                      <a:pt x="1490294" y="1167589"/>
                      <a:pt x="1490294" y="1163649"/>
                      <a:pt x="1490294" y="1171529"/>
                    </a:cubicBezTo>
                    <a:cubicBezTo>
                      <a:pt x="1482414" y="1175468"/>
                      <a:pt x="1474535" y="1175468"/>
                      <a:pt x="1466656" y="1167589"/>
                    </a:cubicBezTo>
                    <a:close/>
                    <a:moveTo>
                      <a:pt x="1710909" y="1136073"/>
                    </a:moveTo>
                    <a:cubicBezTo>
                      <a:pt x="1710909" y="1132133"/>
                      <a:pt x="1714849" y="1132133"/>
                      <a:pt x="1714849" y="1128193"/>
                    </a:cubicBezTo>
                    <a:cubicBezTo>
                      <a:pt x="1714849" y="1128193"/>
                      <a:pt x="1714849" y="1128193"/>
                      <a:pt x="1714849" y="1128193"/>
                    </a:cubicBezTo>
                    <a:cubicBezTo>
                      <a:pt x="1718788" y="1120314"/>
                      <a:pt x="1722728" y="1120314"/>
                      <a:pt x="1734547" y="1124254"/>
                    </a:cubicBezTo>
                    <a:cubicBezTo>
                      <a:pt x="1730607" y="1128193"/>
                      <a:pt x="1718788" y="1136073"/>
                      <a:pt x="1710909" y="1136073"/>
                    </a:cubicBezTo>
                    <a:close/>
                    <a:moveTo>
                      <a:pt x="1750305" y="1108496"/>
                    </a:moveTo>
                    <a:cubicBezTo>
                      <a:pt x="1750305" y="1104556"/>
                      <a:pt x="1762123" y="1096677"/>
                      <a:pt x="1766063" y="1092737"/>
                    </a:cubicBezTo>
                    <a:cubicBezTo>
                      <a:pt x="1766063" y="1092737"/>
                      <a:pt x="1773942" y="1092737"/>
                      <a:pt x="1773942" y="1092737"/>
                    </a:cubicBezTo>
                    <a:cubicBezTo>
                      <a:pt x="1770002" y="1112435"/>
                      <a:pt x="1766063" y="1108496"/>
                      <a:pt x="1750305" y="1108496"/>
                    </a:cubicBezTo>
                    <a:close/>
                    <a:moveTo>
                      <a:pt x="1793640" y="1979140"/>
                    </a:moveTo>
                    <a:cubicBezTo>
                      <a:pt x="1793640" y="1975200"/>
                      <a:pt x="1797579" y="1975200"/>
                      <a:pt x="1801519" y="1975200"/>
                    </a:cubicBezTo>
                    <a:cubicBezTo>
                      <a:pt x="1805459" y="1975200"/>
                      <a:pt x="1809398" y="1975200"/>
                      <a:pt x="1809398" y="1979140"/>
                    </a:cubicBezTo>
                    <a:cubicBezTo>
                      <a:pt x="1805459" y="1979140"/>
                      <a:pt x="1801519" y="1979140"/>
                      <a:pt x="1793640" y="1979140"/>
                    </a:cubicBezTo>
                    <a:close/>
                    <a:moveTo>
                      <a:pt x="1856673" y="2014596"/>
                    </a:moveTo>
                    <a:cubicBezTo>
                      <a:pt x="1856673" y="2014596"/>
                      <a:pt x="1856673" y="2014596"/>
                      <a:pt x="1856673" y="2014596"/>
                    </a:cubicBezTo>
                    <a:lnTo>
                      <a:pt x="1856673" y="2014596"/>
                    </a:lnTo>
                    <a:close/>
                    <a:moveTo>
                      <a:pt x="1892129" y="1959442"/>
                    </a:moveTo>
                    <a:cubicBezTo>
                      <a:pt x="1903948" y="1959442"/>
                      <a:pt x="1900008" y="1971260"/>
                      <a:pt x="1896068" y="1975200"/>
                    </a:cubicBezTo>
                    <a:cubicBezTo>
                      <a:pt x="1892129" y="1975200"/>
                      <a:pt x="1884250" y="1959442"/>
                      <a:pt x="1892129" y="1959442"/>
                    </a:cubicBezTo>
                    <a:close/>
                    <a:moveTo>
                      <a:pt x="1896068" y="1983079"/>
                    </a:moveTo>
                    <a:cubicBezTo>
                      <a:pt x="1892129" y="1983079"/>
                      <a:pt x="1892129" y="1983079"/>
                      <a:pt x="1896068" y="1983079"/>
                    </a:cubicBezTo>
                    <a:cubicBezTo>
                      <a:pt x="1900008" y="1987019"/>
                      <a:pt x="1923646" y="1990958"/>
                      <a:pt x="1923646" y="2006717"/>
                    </a:cubicBezTo>
                    <a:cubicBezTo>
                      <a:pt x="1907887" y="1998837"/>
                      <a:pt x="1903948" y="1990958"/>
                      <a:pt x="1884250" y="1987019"/>
                    </a:cubicBezTo>
                    <a:cubicBezTo>
                      <a:pt x="1888189" y="1983079"/>
                      <a:pt x="1892129" y="1983079"/>
                      <a:pt x="1896068" y="1983079"/>
                    </a:cubicBezTo>
                    <a:close/>
                    <a:moveTo>
                      <a:pt x="1880310" y="2018535"/>
                    </a:moveTo>
                    <a:cubicBezTo>
                      <a:pt x="1888189" y="2010656"/>
                      <a:pt x="1896068" y="2026414"/>
                      <a:pt x="1907887" y="2022475"/>
                    </a:cubicBezTo>
                    <a:cubicBezTo>
                      <a:pt x="1903948" y="2030354"/>
                      <a:pt x="1892129" y="2034294"/>
                      <a:pt x="1888189" y="2030354"/>
                    </a:cubicBezTo>
                    <a:cubicBezTo>
                      <a:pt x="1884250" y="2026414"/>
                      <a:pt x="1848794" y="2014596"/>
                      <a:pt x="1856673" y="2014596"/>
                    </a:cubicBezTo>
                    <a:cubicBezTo>
                      <a:pt x="1860613" y="2014596"/>
                      <a:pt x="1872431" y="2018535"/>
                      <a:pt x="1872431" y="2010656"/>
                    </a:cubicBezTo>
                    <a:cubicBezTo>
                      <a:pt x="1872431" y="2014596"/>
                      <a:pt x="1876371" y="2014596"/>
                      <a:pt x="1880310" y="2018535"/>
                    </a:cubicBezTo>
                    <a:close/>
                    <a:moveTo>
                      <a:pt x="20835" y="3070399"/>
                    </a:moveTo>
                    <a:cubicBezTo>
                      <a:pt x="24774" y="3066460"/>
                      <a:pt x="24774" y="3066460"/>
                      <a:pt x="20835" y="3070399"/>
                    </a:cubicBezTo>
                    <a:cubicBezTo>
                      <a:pt x="24774" y="3066460"/>
                      <a:pt x="24774" y="3066460"/>
                      <a:pt x="24774" y="3066460"/>
                    </a:cubicBezTo>
                    <a:cubicBezTo>
                      <a:pt x="24774" y="3066460"/>
                      <a:pt x="24774" y="3066460"/>
                      <a:pt x="20835" y="3070399"/>
                    </a:cubicBezTo>
                    <a:close/>
                    <a:moveTo>
                      <a:pt x="1137" y="3444658"/>
                    </a:moveTo>
                    <a:cubicBezTo>
                      <a:pt x="5077" y="3448598"/>
                      <a:pt x="-2802" y="3448598"/>
                      <a:pt x="1137" y="3444658"/>
                    </a:cubicBezTo>
                    <a:lnTo>
                      <a:pt x="1137" y="3444658"/>
                    </a:lnTo>
                    <a:close/>
                    <a:moveTo>
                      <a:pt x="28714" y="3444658"/>
                    </a:moveTo>
                    <a:cubicBezTo>
                      <a:pt x="32654" y="3452537"/>
                      <a:pt x="28714" y="3448598"/>
                      <a:pt x="28714" y="3444658"/>
                    </a:cubicBezTo>
                    <a:lnTo>
                      <a:pt x="28714" y="3444658"/>
                    </a:lnTo>
                    <a:close/>
                    <a:moveTo>
                      <a:pt x="72050" y="3487993"/>
                    </a:moveTo>
                    <a:cubicBezTo>
                      <a:pt x="72050" y="3487993"/>
                      <a:pt x="75989" y="3487993"/>
                      <a:pt x="75989" y="3487993"/>
                    </a:cubicBezTo>
                    <a:cubicBezTo>
                      <a:pt x="75989" y="3491933"/>
                      <a:pt x="75989" y="3491933"/>
                      <a:pt x="75989" y="3495873"/>
                    </a:cubicBezTo>
                    <a:cubicBezTo>
                      <a:pt x="72050" y="3491933"/>
                      <a:pt x="64170" y="3491933"/>
                      <a:pt x="72050" y="3487993"/>
                    </a:cubicBezTo>
                    <a:close/>
                    <a:moveTo>
                      <a:pt x="158720" y="3641637"/>
                    </a:moveTo>
                    <a:cubicBezTo>
                      <a:pt x="162659" y="3637697"/>
                      <a:pt x="162659" y="3637697"/>
                      <a:pt x="158720" y="3641637"/>
                    </a:cubicBezTo>
                    <a:cubicBezTo>
                      <a:pt x="170539" y="3637697"/>
                      <a:pt x="154780" y="3645576"/>
                      <a:pt x="158720" y="3641637"/>
                    </a:cubicBezTo>
                    <a:close/>
                    <a:moveTo>
                      <a:pt x="198116" y="3732247"/>
                    </a:moveTo>
                    <a:cubicBezTo>
                      <a:pt x="198116" y="3732247"/>
                      <a:pt x="198116" y="3728307"/>
                      <a:pt x="198116" y="3728307"/>
                    </a:cubicBezTo>
                    <a:cubicBezTo>
                      <a:pt x="202055" y="3728307"/>
                      <a:pt x="202055" y="3728307"/>
                      <a:pt x="205995" y="3728307"/>
                    </a:cubicBezTo>
                    <a:cubicBezTo>
                      <a:pt x="202055" y="3732247"/>
                      <a:pt x="202055" y="3732247"/>
                      <a:pt x="198116" y="3732247"/>
                    </a:cubicBezTo>
                    <a:close/>
                    <a:moveTo>
                      <a:pt x="556616" y="3862252"/>
                    </a:moveTo>
                    <a:cubicBezTo>
                      <a:pt x="560556" y="3862252"/>
                      <a:pt x="560556" y="3862252"/>
                      <a:pt x="560556" y="3862252"/>
                    </a:cubicBezTo>
                    <a:cubicBezTo>
                      <a:pt x="560556" y="3862252"/>
                      <a:pt x="560556" y="3862252"/>
                      <a:pt x="556616" y="3862252"/>
                    </a:cubicBezTo>
                    <a:close/>
                    <a:moveTo>
                      <a:pt x="580254" y="3862252"/>
                    </a:moveTo>
                    <a:cubicBezTo>
                      <a:pt x="584193" y="3862252"/>
                      <a:pt x="584193" y="3862252"/>
                      <a:pt x="588133" y="3862252"/>
                    </a:cubicBezTo>
                    <a:cubicBezTo>
                      <a:pt x="584193" y="3862252"/>
                      <a:pt x="584193" y="3862252"/>
                      <a:pt x="580254" y="3862252"/>
                    </a:cubicBezTo>
                    <a:close/>
                    <a:moveTo>
                      <a:pt x="627528" y="3858313"/>
                    </a:moveTo>
                    <a:cubicBezTo>
                      <a:pt x="623589" y="3858313"/>
                      <a:pt x="623589" y="3854373"/>
                      <a:pt x="627528" y="3858313"/>
                    </a:cubicBezTo>
                    <a:lnTo>
                      <a:pt x="627528" y="3858313"/>
                    </a:lnTo>
                    <a:close/>
                    <a:moveTo>
                      <a:pt x="978150" y="3787400"/>
                    </a:moveTo>
                    <a:cubicBezTo>
                      <a:pt x="982089" y="3791340"/>
                      <a:pt x="986029" y="3787400"/>
                      <a:pt x="993908" y="3783461"/>
                    </a:cubicBezTo>
                    <a:cubicBezTo>
                      <a:pt x="993908" y="3783461"/>
                      <a:pt x="974210" y="3795280"/>
                      <a:pt x="978150" y="3787400"/>
                    </a:cubicBezTo>
                    <a:close/>
                    <a:moveTo>
                      <a:pt x="1072699" y="3842554"/>
                    </a:moveTo>
                    <a:cubicBezTo>
                      <a:pt x="1072699" y="3842554"/>
                      <a:pt x="1076639" y="3838615"/>
                      <a:pt x="1080578" y="3842554"/>
                    </a:cubicBezTo>
                    <a:cubicBezTo>
                      <a:pt x="1076639" y="3838615"/>
                      <a:pt x="1072699" y="3838615"/>
                      <a:pt x="1072699" y="3842554"/>
                    </a:cubicBezTo>
                    <a:close/>
                    <a:moveTo>
                      <a:pt x="1155430" y="3893769"/>
                    </a:moveTo>
                    <a:cubicBezTo>
                      <a:pt x="1155430" y="3897708"/>
                      <a:pt x="1151491" y="3893769"/>
                      <a:pt x="1155430" y="3893769"/>
                    </a:cubicBezTo>
                    <a:cubicBezTo>
                      <a:pt x="1155430" y="3889829"/>
                      <a:pt x="1155430" y="3889829"/>
                      <a:pt x="1155430" y="3893769"/>
                    </a:cubicBezTo>
                    <a:close/>
                    <a:moveTo>
                      <a:pt x="1289375" y="4090747"/>
                    </a:moveTo>
                    <a:cubicBezTo>
                      <a:pt x="1289375" y="4090747"/>
                      <a:pt x="1293315" y="4090747"/>
                      <a:pt x="1293315" y="4090747"/>
                    </a:cubicBezTo>
                    <a:cubicBezTo>
                      <a:pt x="1293315" y="4090747"/>
                      <a:pt x="1293315" y="4090747"/>
                      <a:pt x="1293315" y="4090747"/>
                    </a:cubicBezTo>
                    <a:cubicBezTo>
                      <a:pt x="1293315" y="4094687"/>
                      <a:pt x="1289375" y="4094687"/>
                      <a:pt x="1289375" y="4090747"/>
                    </a:cubicBezTo>
                    <a:close/>
                    <a:moveTo>
                      <a:pt x="1269678" y="4228632"/>
                    </a:moveTo>
                    <a:cubicBezTo>
                      <a:pt x="1269678" y="4232572"/>
                      <a:pt x="1269678" y="4232572"/>
                      <a:pt x="1265738" y="4236511"/>
                    </a:cubicBezTo>
                    <a:cubicBezTo>
                      <a:pt x="1261799" y="4232572"/>
                      <a:pt x="1261799" y="4228632"/>
                      <a:pt x="1269678" y="4228632"/>
                    </a:cubicBezTo>
                    <a:close/>
                    <a:moveTo>
                      <a:pt x="1269678" y="4240451"/>
                    </a:moveTo>
                    <a:cubicBezTo>
                      <a:pt x="1269678" y="4236511"/>
                      <a:pt x="1269678" y="4236511"/>
                      <a:pt x="1277557" y="4236511"/>
                    </a:cubicBezTo>
                    <a:cubicBezTo>
                      <a:pt x="1277557" y="4240451"/>
                      <a:pt x="1277557" y="4244390"/>
                      <a:pt x="1269678" y="4240451"/>
                    </a:cubicBezTo>
                    <a:close/>
                    <a:moveTo>
                      <a:pt x="1301194" y="4295605"/>
                    </a:moveTo>
                    <a:cubicBezTo>
                      <a:pt x="1301194" y="4295605"/>
                      <a:pt x="1301194" y="4295605"/>
                      <a:pt x="1301194" y="4295605"/>
                    </a:cubicBezTo>
                    <a:cubicBezTo>
                      <a:pt x="1301194" y="4295605"/>
                      <a:pt x="1301194" y="4295605"/>
                      <a:pt x="1301194" y="4295605"/>
                    </a:cubicBezTo>
                    <a:close/>
                    <a:moveTo>
                      <a:pt x="2278207" y="2396734"/>
                    </a:moveTo>
                    <a:cubicBezTo>
                      <a:pt x="2282146" y="2392794"/>
                      <a:pt x="2286086" y="2392794"/>
                      <a:pt x="2290025" y="2388854"/>
                    </a:cubicBezTo>
                    <a:cubicBezTo>
                      <a:pt x="2290025" y="2388854"/>
                      <a:pt x="2290025" y="2388854"/>
                      <a:pt x="2293965" y="2388854"/>
                    </a:cubicBezTo>
                    <a:cubicBezTo>
                      <a:pt x="2286086" y="2392794"/>
                      <a:pt x="2282146" y="2396734"/>
                      <a:pt x="2278207" y="2396734"/>
                    </a:cubicBezTo>
                    <a:close/>
                    <a:moveTo>
                      <a:pt x="2502762" y="2377036"/>
                    </a:moveTo>
                    <a:cubicBezTo>
                      <a:pt x="2502762" y="2388854"/>
                      <a:pt x="2502762" y="2388854"/>
                      <a:pt x="2494883" y="2392794"/>
                    </a:cubicBezTo>
                    <a:cubicBezTo>
                      <a:pt x="2494883" y="2392794"/>
                      <a:pt x="2479124" y="2400673"/>
                      <a:pt x="2479124" y="2396734"/>
                    </a:cubicBezTo>
                    <a:cubicBezTo>
                      <a:pt x="2479124" y="2392794"/>
                      <a:pt x="2483064" y="2384915"/>
                      <a:pt x="2487003" y="2380975"/>
                    </a:cubicBezTo>
                    <a:cubicBezTo>
                      <a:pt x="2498822" y="2369157"/>
                      <a:pt x="2479124" y="2373096"/>
                      <a:pt x="2479124" y="2365217"/>
                    </a:cubicBezTo>
                    <a:cubicBezTo>
                      <a:pt x="2479124" y="2361278"/>
                      <a:pt x="2479124" y="2333701"/>
                      <a:pt x="2487003" y="2333701"/>
                    </a:cubicBezTo>
                    <a:cubicBezTo>
                      <a:pt x="2506701" y="2337640"/>
                      <a:pt x="2502762" y="2365217"/>
                      <a:pt x="2502762" y="2377036"/>
                    </a:cubicBezTo>
                    <a:close/>
                    <a:moveTo>
                      <a:pt x="2542158" y="541198"/>
                    </a:moveTo>
                    <a:cubicBezTo>
                      <a:pt x="2542158" y="545137"/>
                      <a:pt x="2538218" y="545137"/>
                      <a:pt x="2542158" y="541198"/>
                    </a:cubicBezTo>
                    <a:cubicBezTo>
                      <a:pt x="2542158" y="541198"/>
                      <a:pt x="2542158" y="541198"/>
                      <a:pt x="2542158" y="541198"/>
                    </a:cubicBezTo>
                    <a:close/>
                    <a:moveTo>
                      <a:pt x="2392454" y="1581243"/>
                    </a:moveTo>
                    <a:cubicBezTo>
                      <a:pt x="2392454" y="1573364"/>
                      <a:pt x="2412152" y="1577304"/>
                      <a:pt x="2408212" y="1565485"/>
                    </a:cubicBezTo>
                    <a:cubicBezTo>
                      <a:pt x="2416092" y="1569425"/>
                      <a:pt x="2400333" y="1585183"/>
                      <a:pt x="2396394" y="1589123"/>
                    </a:cubicBezTo>
                    <a:cubicBezTo>
                      <a:pt x="2408212" y="1585183"/>
                      <a:pt x="2459427" y="1526089"/>
                      <a:pt x="2475185" y="1557606"/>
                    </a:cubicBezTo>
                    <a:cubicBezTo>
                      <a:pt x="2479124" y="1541848"/>
                      <a:pt x="2510641" y="1533969"/>
                      <a:pt x="2522460" y="1533969"/>
                    </a:cubicBezTo>
                    <a:cubicBezTo>
                      <a:pt x="2526399" y="1533969"/>
                      <a:pt x="2538218" y="1530029"/>
                      <a:pt x="2542158" y="1530029"/>
                    </a:cubicBezTo>
                    <a:cubicBezTo>
                      <a:pt x="2550037" y="1530029"/>
                      <a:pt x="2557916" y="1526089"/>
                      <a:pt x="2569735" y="1522150"/>
                    </a:cubicBezTo>
                    <a:cubicBezTo>
                      <a:pt x="2577614" y="1522150"/>
                      <a:pt x="2573674" y="1526089"/>
                      <a:pt x="2577614" y="1530029"/>
                    </a:cubicBezTo>
                    <a:cubicBezTo>
                      <a:pt x="2569735" y="1533969"/>
                      <a:pt x="2561856" y="1537908"/>
                      <a:pt x="2553976" y="1541848"/>
                    </a:cubicBezTo>
                    <a:cubicBezTo>
                      <a:pt x="2538218" y="1545787"/>
                      <a:pt x="2546097" y="1545787"/>
                      <a:pt x="2546097" y="1553666"/>
                    </a:cubicBezTo>
                    <a:cubicBezTo>
                      <a:pt x="2538218" y="1553666"/>
                      <a:pt x="2522460" y="1557606"/>
                      <a:pt x="2514581" y="1553666"/>
                    </a:cubicBezTo>
                    <a:cubicBezTo>
                      <a:pt x="2518520" y="1573364"/>
                      <a:pt x="2550037" y="1569425"/>
                      <a:pt x="2553976" y="1589123"/>
                    </a:cubicBezTo>
                    <a:cubicBezTo>
                      <a:pt x="2542158" y="1585183"/>
                      <a:pt x="2538218" y="1577304"/>
                      <a:pt x="2534279" y="1593062"/>
                    </a:cubicBezTo>
                    <a:cubicBezTo>
                      <a:pt x="2534279" y="1589123"/>
                      <a:pt x="2534279" y="1589123"/>
                      <a:pt x="2534279" y="1585183"/>
                    </a:cubicBezTo>
                    <a:cubicBezTo>
                      <a:pt x="2526399" y="1593062"/>
                      <a:pt x="2526399" y="1608820"/>
                      <a:pt x="2514581" y="1608820"/>
                    </a:cubicBezTo>
                    <a:cubicBezTo>
                      <a:pt x="2514581" y="1612760"/>
                      <a:pt x="2514581" y="1628518"/>
                      <a:pt x="2522460" y="1620639"/>
                    </a:cubicBezTo>
                    <a:cubicBezTo>
                      <a:pt x="2522460" y="1624579"/>
                      <a:pt x="2522460" y="1624579"/>
                      <a:pt x="2522460" y="1628518"/>
                    </a:cubicBezTo>
                    <a:cubicBezTo>
                      <a:pt x="2510641" y="1624579"/>
                      <a:pt x="2502762" y="1628518"/>
                      <a:pt x="2490943" y="1624579"/>
                    </a:cubicBezTo>
                    <a:cubicBezTo>
                      <a:pt x="2487003" y="1620639"/>
                      <a:pt x="2483064" y="1620639"/>
                      <a:pt x="2479124" y="1624579"/>
                    </a:cubicBezTo>
                    <a:cubicBezTo>
                      <a:pt x="2471245" y="1628518"/>
                      <a:pt x="2471245" y="1620639"/>
                      <a:pt x="2459427" y="1620639"/>
                    </a:cubicBezTo>
                    <a:cubicBezTo>
                      <a:pt x="2447608" y="1620639"/>
                      <a:pt x="2447608" y="1628518"/>
                      <a:pt x="2439729" y="1620639"/>
                    </a:cubicBezTo>
                    <a:cubicBezTo>
                      <a:pt x="2435790" y="1644276"/>
                      <a:pt x="2408212" y="1616699"/>
                      <a:pt x="2404273" y="1608820"/>
                    </a:cubicBezTo>
                    <a:cubicBezTo>
                      <a:pt x="2400333" y="1600941"/>
                      <a:pt x="2392454" y="1589123"/>
                      <a:pt x="2392454" y="1581243"/>
                    </a:cubicBezTo>
                    <a:close/>
                    <a:moveTo>
                      <a:pt x="2262448" y="1553666"/>
                    </a:moveTo>
                    <a:cubicBezTo>
                      <a:pt x="2266388" y="1561546"/>
                      <a:pt x="2274267" y="1561546"/>
                      <a:pt x="2282146" y="1561546"/>
                    </a:cubicBezTo>
                    <a:cubicBezTo>
                      <a:pt x="2270327" y="1565485"/>
                      <a:pt x="2254569" y="1565485"/>
                      <a:pt x="2246690" y="1561546"/>
                    </a:cubicBezTo>
                    <a:cubicBezTo>
                      <a:pt x="2250629" y="1557606"/>
                      <a:pt x="2262448" y="1561546"/>
                      <a:pt x="2262448" y="1553666"/>
                    </a:cubicBezTo>
                    <a:close/>
                    <a:moveTo>
                      <a:pt x="2242750" y="1553666"/>
                    </a:moveTo>
                    <a:cubicBezTo>
                      <a:pt x="2242750" y="1549727"/>
                      <a:pt x="2242750" y="1553666"/>
                      <a:pt x="2242750" y="1557606"/>
                    </a:cubicBezTo>
                    <a:cubicBezTo>
                      <a:pt x="2238811" y="1557606"/>
                      <a:pt x="2238811" y="1557606"/>
                      <a:pt x="2242750" y="1553666"/>
                    </a:cubicBezTo>
                    <a:close/>
                    <a:moveTo>
                      <a:pt x="2191536" y="1577304"/>
                    </a:moveTo>
                    <a:cubicBezTo>
                      <a:pt x="2187597" y="1577304"/>
                      <a:pt x="2187597" y="1573364"/>
                      <a:pt x="2183657" y="1573364"/>
                    </a:cubicBezTo>
                    <a:cubicBezTo>
                      <a:pt x="2187597" y="1573364"/>
                      <a:pt x="2203355" y="1585183"/>
                      <a:pt x="2191536" y="1577304"/>
                    </a:cubicBezTo>
                    <a:close/>
                    <a:moveTo>
                      <a:pt x="2175778" y="1608820"/>
                    </a:moveTo>
                    <a:cubicBezTo>
                      <a:pt x="2175778" y="1608820"/>
                      <a:pt x="2179718" y="1604881"/>
                      <a:pt x="2175778" y="1608820"/>
                    </a:cubicBezTo>
                    <a:lnTo>
                      <a:pt x="2175778" y="1608820"/>
                    </a:lnTo>
                    <a:close/>
                    <a:moveTo>
                      <a:pt x="2156080" y="521500"/>
                    </a:moveTo>
                    <a:cubicBezTo>
                      <a:pt x="2160020" y="521500"/>
                      <a:pt x="2163959" y="521500"/>
                      <a:pt x="2167899" y="521500"/>
                    </a:cubicBezTo>
                    <a:cubicBezTo>
                      <a:pt x="2163959" y="525440"/>
                      <a:pt x="2160020" y="521500"/>
                      <a:pt x="2156080" y="521500"/>
                    </a:cubicBezTo>
                    <a:cubicBezTo>
                      <a:pt x="2156080" y="521500"/>
                      <a:pt x="2156080" y="521500"/>
                      <a:pt x="2156080" y="521500"/>
                    </a:cubicBezTo>
                    <a:cubicBezTo>
                      <a:pt x="2156080" y="521500"/>
                      <a:pt x="2156080" y="521500"/>
                      <a:pt x="2156080" y="521500"/>
                    </a:cubicBezTo>
                    <a:close/>
                    <a:moveTo>
                      <a:pt x="2140322" y="1648216"/>
                    </a:moveTo>
                    <a:cubicBezTo>
                      <a:pt x="2148201" y="1648216"/>
                      <a:pt x="2136382" y="1660035"/>
                      <a:pt x="2136382" y="1663974"/>
                    </a:cubicBezTo>
                    <a:cubicBezTo>
                      <a:pt x="2136382" y="1663974"/>
                      <a:pt x="2140322" y="1663974"/>
                      <a:pt x="2140322" y="1663974"/>
                    </a:cubicBezTo>
                    <a:cubicBezTo>
                      <a:pt x="2140322" y="1663974"/>
                      <a:pt x="2136382" y="1663974"/>
                      <a:pt x="2136382" y="1663974"/>
                    </a:cubicBezTo>
                    <a:cubicBezTo>
                      <a:pt x="2136382" y="1660035"/>
                      <a:pt x="2136382" y="1648216"/>
                      <a:pt x="2140322" y="1648216"/>
                    </a:cubicBezTo>
                    <a:close/>
                    <a:moveTo>
                      <a:pt x="2156080" y="1892469"/>
                    </a:moveTo>
                    <a:cubicBezTo>
                      <a:pt x="2156080" y="1892469"/>
                      <a:pt x="2167899" y="1896409"/>
                      <a:pt x="2167899" y="1896409"/>
                    </a:cubicBezTo>
                    <a:cubicBezTo>
                      <a:pt x="2163959" y="1900348"/>
                      <a:pt x="2120624" y="1900348"/>
                      <a:pt x="2116684" y="1896409"/>
                    </a:cubicBezTo>
                    <a:cubicBezTo>
                      <a:pt x="2116684" y="1892469"/>
                      <a:pt x="2120624" y="1892469"/>
                      <a:pt x="2124563" y="1892469"/>
                    </a:cubicBezTo>
                    <a:cubicBezTo>
                      <a:pt x="2116684" y="1888530"/>
                      <a:pt x="2108805" y="1888530"/>
                      <a:pt x="2100926" y="1892469"/>
                    </a:cubicBezTo>
                    <a:cubicBezTo>
                      <a:pt x="2100926" y="1892469"/>
                      <a:pt x="2108805" y="1896409"/>
                      <a:pt x="2108805" y="1896409"/>
                    </a:cubicBezTo>
                    <a:cubicBezTo>
                      <a:pt x="2108805" y="1900348"/>
                      <a:pt x="2065470" y="1892469"/>
                      <a:pt x="2061531" y="1896409"/>
                    </a:cubicBezTo>
                    <a:cubicBezTo>
                      <a:pt x="2069410" y="1888530"/>
                      <a:pt x="2100926" y="1864892"/>
                      <a:pt x="2108805" y="1864892"/>
                    </a:cubicBezTo>
                    <a:cubicBezTo>
                      <a:pt x="2120624" y="1868832"/>
                      <a:pt x="2116684" y="1860953"/>
                      <a:pt x="2128503" y="1860953"/>
                    </a:cubicBezTo>
                    <a:cubicBezTo>
                      <a:pt x="2140322" y="1860953"/>
                      <a:pt x="2156080" y="1872771"/>
                      <a:pt x="2163959" y="1860953"/>
                    </a:cubicBezTo>
                    <a:cubicBezTo>
                      <a:pt x="2167899" y="1876711"/>
                      <a:pt x="2187597" y="1872771"/>
                      <a:pt x="2195476" y="1876711"/>
                    </a:cubicBezTo>
                    <a:cubicBezTo>
                      <a:pt x="2179718" y="1880650"/>
                      <a:pt x="2160020" y="1876711"/>
                      <a:pt x="2156080" y="1892469"/>
                    </a:cubicBezTo>
                    <a:close/>
                    <a:moveTo>
                      <a:pt x="2687922" y="1860953"/>
                    </a:moveTo>
                    <a:cubicBezTo>
                      <a:pt x="2672163" y="1868832"/>
                      <a:pt x="2660345" y="1868832"/>
                      <a:pt x="2644586" y="1864892"/>
                    </a:cubicBezTo>
                    <a:cubicBezTo>
                      <a:pt x="2628828" y="1857013"/>
                      <a:pt x="2613070" y="1864892"/>
                      <a:pt x="2597311" y="1868832"/>
                    </a:cubicBezTo>
                    <a:cubicBezTo>
                      <a:pt x="2581553" y="1872771"/>
                      <a:pt x="2569735" y="1860953"/>
                      <a:pt x="2557916" y="1860953"/>
                    </a:cubicBezTo>
                    <a:cubicBezTo>
                      <a:pt x="2542158" y="1860953"/>
                      <a:pt x="2530339" y="1853073"/>
                      <a:pt x="2514581" y="1849134"/>
                    </a:cubicBezTo>
                    <a:cubicBezTo>
                      <a:pt x="2498822" y="1845194"/>
                      <a:pt x="2502762" y="1860953"/>
                      <a:pt x="2487003" y="1845194"/>
                    </a:cubicBezTo>
                    <a:cubicBezTo>
                      <a:pt x="2479124" y="1837315"/>
                      <a:pt x="2479124" y="1829436"/>
                      <a:pt x="2471245" y="1829436"/>
                    </a:cubicBezTo>
                    <a:cubicBezTo>
                      <a:pt x="2447608" y="1829436"/>
                      <a:pt x="2443669" y="1829436"/>
                      <a:pt x="2435790" y="1809738"/>
                    </a:cubicBezTo>
                    <a:cubicBezTo>
                      <a:pt x="2423971" y="1809738"/>
                      <a:pt x="2416092" y="1817617"/>
                      <a:pt x="2400333" y="1813678"/>
                    </a:cubicBezTo>
                    <a:cubicBezTo>
                      <a:pt x="2380635" y="1809738"/>
                      <a:pt x="2356998" y="1809738"/>
                      <a:pt x="2337300" y="1813678"/>
                    </a:cubicBezTo>
                    <a:cubicBezTo>
                      <a:pt x="2321542" y="1817617"/>
                      <a:pt x="2305784" y="1829436"/>
                      <a:pt x="2290025" y="1837315"/>
                    </a:cubicBezTo>
                    <a:cubicBezTo>
                      <a:pt x="2282146" y="1841255"/>
                      <a:pt x="2266388" y="1860953"/>
                      <a:pt x="2254569" y="1860953"/>
                    </a:cubicBezTo>
                    <a:cubicBezTo>
                      <a:pt x="2238811" y="1860953"/>
                      <a:pt x="2223053" y="1857013"/>
                      <a:pt x="2207295" y="1857013"/>
                    </a:cubicBezTo>
                    <a:cubicBezTo>
                      <a:pt x="2187597" y="1857013"/>
                      <a:pt x="2167899" y="1853073"/>
                      <a:pt x="2152140" y="1849134"/>
                    </a:cubicBezTo>
                    <a:cubicBezTo>
                      <a:pt x="2136382" y="1845194"/>
                      <a:pt x="2116684" y="1833376"/>
                      <a:pt x="2116684" y="1817617"/>
                    </a:cubicBezTo>
                    <a:cubicBezTo>
                      <a:pt x="2116684" y="1805799"/>
                      <a:pt x="2096987" y="1786101"/>
                      <a:pt x="2089108" y="1786101"/>
                    </a:cubicBezTo>
                    <a:cubicBezTo>
                      <a:pt x="2104866" y="1774282"/>
                      <a:pt x="2104866" y="1734886"/>
                      <a:pt x="2124563" y="1734886"/>
                    </a:cubicBezTo>
                    <a:cubicBezTo>
                      <a:pt x="2136382" y="1734886"/>
                      <a:pt x="2140322" y="1723068"/>
                      <a:pt x="2132442" y="1715189"/>
                    </a:cubicBezTo>
                    <a:cubicBezTo>
                      <a:pt x="2136382" y="1711249"/>
                      <a:pt x="2136382" y="1703370"/>
                      <a:pt x="2132442" y="1695491"/>
                    </a:cubicBezTo>
                    <a:cubicBezTo>
                      <a:pt x="2128503" y="1679733"/>
                      <a:pt x="2140322" y="1679733"/>
                      <a:pt x="2144261" y="1667914"/>
                    </a:cubicBezTo>
                    <a:cubicBezTo>
                      <a:pt x="2140322" y="1667914"/>
                      <a:pt x="2148201" y="1660035"/>
                      <a:pt x="2140322" y="1671853"/>
                    </a:cubicBezTo>
                    <a:cubicBezTo>
                      <a:pt x="2136382" y="1667914"/>
                      <a:pt x="2148201" y="1667914"/>
                      <a:pt x="2148201" y="1667914"/>
                    </a:cubicBezTo>
                    <a:cubicBezTo>
                      <a:pt x="2144261" y="1667914"/>
                      <a:pt x="2148201" y="1663974"/>
                      <a:pt x="2152140" y="1663974"/>
                    </a:cubicBezTo>
                    <a:cubicBezTo>
                      <a:pt x="2171838" y="1663974"/>
                      <a:pt x="2183657" y="1648216"/>
                      <a:pt x="2179718" y="1628518"/>
                    </a:cubicBezTo>
                    <a:cubicBezTo>
                      <a:pt x="2179718" y="1620639"/>
                      <a:pt x="2167899" y="1612760"/>
                      <a:pt x="2171838" y="1608820"/>
                    </a:cubicBezTo>
                    <a:cubicBezTo>
                      <a:pt x="2175778" y="1624579"/>
                      <a:pt x="2203355" y="1597002"/>
                      <a:pt x="2203355" y="1589123"/>
                    </a:cubicBezTo>
                    <a:cubicBezTo>
                      <a:pt x="2207295" y="1581243"/>
                      <a:pt x="2211234" y="1569425"/>
                      <a:pt x="2219113" y="1561546"/>
                    </a:cubicBezTo>
                    <a:cubicBezTo>
                      <a:pt x="2223053" y="1557606"/>
                      <a:pt x="2238811" y="1561546"/>
                      <a:pt x="2242750" y="1557606"/>
                    </a:cubicBezTo>
                    <a:cubicBezTo>
                      <a:pt x="2246690" y="1565485"/>
                      <a:pt x="2258509" y="1565485"/>
                      <a:pt x="2266388" y="1569425"/>
                    </a:cubicBezTo>
                    <a:cubicBezTo>
                      <a:pt x="2262448" y="1569425"/>
                      <a:pt x="2262448" y="1573364"/>
                      <a:pt x="2258509" y="1573364"/>
                    </a:cubicBezTo>
                    <a:cubicBezTo>
                      <a:pt x="2258509" y="1573364"/>
                      <a:pt x="2258509" y="1573364"/>
                      <a:pt x="2258509" y="1577304"/>
                    </a:cubicBezTo>
                    <a:cubicBezTo>
                      <a:pt x="2270327" y="1573364"/>
                      <a:pt x="2286086" y="1589123"/>
                      <a:pt x="2297905" y="1589123"/>
                    </a:cubicBezTo>
                    <a:cubicBezTo>
                      <a:pt x="2305784" y="1589123"/>
                      <a:pt x="2333361" y="1593062"/>
                      <a:pt x="2337300" y="1589123"/>
                    </a:cubicBezTo>
                    <a:cubicBezTo>
                      <a:pt x="2337300" y="1593062"/>
                      <a:pt x="2341240" y="1597002"/>
                      <a:pt x="2345179" y="1597002"/>
                    </a:cubicBezTo>
                    <a:cubicBezTo>
                      <a:pt x="2345179" y="1597002"/>
                      <a:pt x="2270327" y="1632458"/>
                      <a:pt x="2305784" y="1628518"/>
                    </a:cubicBezTo>
                    <a:cubicBezTo>
                      <a:pt x="2313663" y="1628518"/>
                      <a:pt x="2337300" y="1636397"/>
                      <a:pt x="2341240" y="1640337"/>
                    </a:cubicBezTo>
                    <a:cubicBezTo>
                      <a:pt x="2349119" y="1648216"/>
                      <a:pt x="2345179" y="1663974"/>
                      <a:pt x="2337300" y="1663974"/>
                    </a:cubicBezTo>
                    <a:cubicBezTo>
                      <a:pt x="2341240" y="1675793"/>
                      <a:pt x="2353058" y="1679733"/>
                      <a:pt x="2368816" y="1675793"/>
                    </a:cubicBezTo>
                    <a:cubicBezTo>
                      <a:pt x="2376696" y="1671853"/>
                      <a:pt x="2384575" y="1667914"/>
                      <a:pt x="2388514" y="1660035"/>
                    </a:cubicBezTo>
                    <a:cubicBezTo>
                      <a:pt x="2396394" y="1652156"/>
                      <a:pt x="2412152" y="1656095"/>
                      <a:pt x="2420031" y="1648216"/>
                    </a:cubicBezTo>
                    <a:cubicBezTo>
                      <a:pt x="2439729" y="1632458"/>
                      <a:pt x="2431850" y="1644276"/>
                      <a:pt x="2455487" y="1644276"/>
                    </a:cubicBezTo>
                    <a:cubicBezTo>
                      <a:pt x="2475185" y="1644276"/>
                      <a:pt x="2471245" y="1628518"/>
                      <a:pt x="2479124" y="1624579"/>
                    </a:cubicBezTo>
                    <a:cubicBezTo>
                      <a:pt x="2479124" y="1624579"/>
                      <a:pt x="2479124" y="1628518"/>
                      <a:pt x="2479124" y="1628518"/>
                    </a:cubicBezTo>
                    <a:cubicBezTo>
                      <a:pt x="2487003" y="1624579"/>
                      <a:pt x="2479124" y="1624579"/>
                      <a:pt x="2490943" y="1628518"/>
                    </a:cubicBezTo>
                    <a:cubicBezTo>
                      <a:pt x="2487003" y="1628518"/>
                      <a:pt x="2483064" y="1636397"/>
                      <a:pt x="2483064" y="1636397"/>
                    </a:cubicBezTo>
                    <a:cubicBezTo>
                      <a:pt x="2490943" y="1640337"/>
                      <a:pt x="2542158" y="1663974"/>
                      <a:pt x="2542158" y="1660035"/>
                    </a:cubicBezTo>
                    <a:cubicBezTo>
                      <a:pt x="2553976" y="1667914"/>
                      <a:pt x="2561856" y="1675793"/>
                      <a:pt x="2577614" y="1683672"/>
                    </a:cubicBezTo>
                    <a:cubicBezTo>
                      <a:pt x="2593372" y="1687612"/>
                      <a:pt x="2605190" y="1699430"/>
                      <a:pt x="2620949" y="1711249"/>
                    </a:cubicBezTo>
                    <a:cubicBezTo>
                      <a:pt x="2628828" y="1719128"/>
                      <a:pt x="2660345" y="1746705"/>
                      <a:pt x="2676103" y="1750645"/>
                    </a:cubicBezTo>
                    <a:cubicBezTo>
                      <a:pt x="2703680" y="1762463"/>
                      <a:pt x="2719438" y="1766403"/>
                      <a:pt x="2731257" y="1797920"/>
                    </a:cubicBezTo>
                    <a:cubicBezTo>
                      <a:pt x="2735196" y="1833376"/>
                      <a:pt x="2715498" y="1845194"/>
                      <a:pt x="2687922" y="1860953"/>
                    </a:cubicBezTo>
                    <a:close/>
                    <a:moveTo>
                      <a:pt x="2825806" y="430890"/>
                    </a:moveTo>
                    <a:cubicBezTo>
                      <a:pt x="2825806" y="426950"/>
                      <a:pt x="2825806" y="426950"/>
                      <a:pt x="2825806" y="423011"/>
                    </a:cubicBezTo>
                    <a:cubicBezTo>
                      <a:pt x="2833685" y="423011"/>
                      <a:pt x="2837625" y="423011"/>
                      <a:pt x="2841564" y="426950"/>
                    </a:cubicBezTo>
                    <a:cubicBezTo>
                      <a:pt x="2837625" y="430890"/>
                      <a:pt x="2821867" y="442709"/>
                      <a:pt x="2825806" y="430890"/>
                    </a:cubicBezTo>
                    <a:close/>
                    <a:moveTo>
                      <a:pt x="3511291" y="2770993"/>
                    </a:moveTo>
                    <a:cubicBezTo>
                      <a:pt x="3511291" y="2770993"/>
                      <a:pt x="3511291" y="2770993"/>
                      <a:pt x="3511291" y="2770993"/>
                    </a:cubicBezTo>
                    <a:lnTo>
                      <a:pt x="3511291" y="2770993"/>
                    </a:lnTo>
                    <a:close/>
                    <a:moveTo>
                      <a:pt x="3105516" y="2487344"/>
                    </a:moveTo>
                    <a:cubicBezTo>
                      <a:pt x="3105516" y="2483404"/>
                      <a:pt x="3101576" y="2479465"/>
                      <a:pt x="3097636" y="2475525"/>
                    </a:cubicBezTo>
                    <a:cubicBezTo>
                      <a:pt x="3097636" y="2475525"/>
                      <a:pt x="3097636" y="2475525"/>
                      <a:pt x="3097636" y="2475525"/>
                    </a:cubicBezTo>
                    <a:cubicBezTo>
                      <a:pt x="3109455" y="2483404"/>
                      <a:pt x="3109455" y="2475525"/>
                      <a:pt x="3105516" y="2487344"/>
                    </a:cubicBezTo>
                    <a:close/>
                    <a:moveTo>
                      <a:pt x="3144911" y="2451888"/>
                    </a:moveTo>
                    <a:cubicBezTo>
                      <a:pt x="3148851" y="2451888"/>
                      <a:pt x="3152790" y="2451888"/>
                      <a:pt x="3156730" y="2455827"/>
                    </a:cubicBezTo>
                    <a:cubicBezTo>
                      <a:pt x="3148851" y="2455827"/>
                      <a:pt x="3148851" y="2455827"/>
                      <a:pt x="3144911" y="2451888"/>
                    </a:cubicBezTo>
                    <a:close/>
                    <a:moveTo>
                      <a:pt x="3318252" y="2097327"/>
                    </a:moveTo>
                    <a:cubicBezTo>
                      <a:pt x="3322192" y="2097327"/>
                      <a:pt x="3326131" y="2097327"/>
                      <a:pt x="3330071" y="2097327"/>
                    </a:cubicBezTo>
                    <a:cubicBezTo>
                      <a:pt x="3330071" y="2093387"/>
                      <a:pt x="3326131" y="2101266"/>
                      <a:pt x="3318252" y="2097327"/>
                    </a:cubicBezTo>
                    <a:close/>
                    <a:moveTo>
                      <a:pt x="3192186" y="2097327"/>
                    </a:moveTo>
                    <a:cubicBezTo>
                      <a:pt x="3184307" y="2093387"/>
                      <a:pt x="3176427" y="2089447"/>
                      <a:pt x="3172488" y="2085508"/>
                    </a:cubicBezTo>
                    <a:cubicBezTo>
                      <a:pt x="3160669" y="2077629"/>
                      <a:pt x="3156730" y="2065810"/>
                      <a:pt x="3144911" y="2061871"/>
                    </a:cubicBezTo>
                    <a:cubicBezTo>
                      <a:pt x="3117334" y="2050052"/>
                      <a:pt x="3093697" y="2061871"/>
                      <a:pt x="3085818" y="2022475"/>
                    </a:cubicBezTo>
                    <a:cubicBezTo>
                      <a:pt x="3085818" y="2026414"/>
                      <a:pt x="3085818" y="2030354"/>
                      <a:pt x="3085818" y="2022475"/>
                    </a:cubicBezTo>
                    <a:cubicBezTo>
                      <a:pt x="3085818" y="2022475"/>
                      <a:pt x="3085818" y="2022475"/>
                      <a:pt x="3085818" y="2022475"/>
                    </a:cubicBezTo>
                    <a:cubicBezTo>
                      <a:pt x="3085818" y="2014596"/>
                      <a:pt x="3073999" y="1967321"/>
                      <a:pt x="3081878" y="1967321"/>
                    </a:cubicBezTo>
                    <a:cubicBezTo>
                      <a:pt x="3089757" y="1967321"/>
                      <a:pt x="3081878" y="1971260"/>
                      <a:pt x="3081878" y="1975200"/>
                    </a:cubicBezTo>
                    <a:cubicBezTo>
                      <a:pt x="3101576" y="1979140"/>
                      <a:pt x="3093697" y="1943684"/>
                      <a:pt x="3093697" y="1935804"/>
                    </a:cubicBezTo>
                    <a:cubicBezTo>
                      <a:pt x="3093697" y="1904288"/>
                      <a:pt x="3113395" y="1900348"/>
                      <a:pt x="3137032" y="1908227"/>
                    </a:cubicBezTo>
                    <a:cubicBezTo>
                      <a:pt x="3133093" y="1896409"/>
                      <a:pt x="3121274" y="1888530"/>
                      <a:pt x="3109455" y="1888530"/>
                    </a:cubicBezTo>
                    <a:cubicBezTo>
                      <a:pt x="3097636" y="1888530"/>
                      <a:pt x="3101576" y="1880650"/>
                      <a:pt x="3093697" y="1876711"/>
                    </a:cubicBezTo>
                    <a:cubicBezTo>
                      <a:pt x="3077938" y="1860953"/>
                      <a:pt x="3066120" y="1837315"/>
                      <a:pt x="3050361" y="1825497"/>
                    </a:cubicBezTo>
                    <a:cubicBezTo>
                      <a:pt x="3038543" y="1817617"/>
                      <a:pt x="2963691" y="1758524"/>
                      <a:pt x="2987329" y="1738826"/>
                    </a:cubicBezTo>
                    <a:cubicBezTo>
                      <a:pt x="2971570" y="1734886"/>
                      <a:pt x="2979449" y="1719128"/>
                      <a:pt x="2983389" y="1707310"/>
                    </a:cubicBezTo>
                    <a:cubicBezTo>
                      <a:pt x="2979449" y="1711249"/>
                      <a:pt x="2975510" y="1703370"/>
                      <a:pt x="2971570" y="1711249"/>
                    </a:cubicBezTo>
                    <a:cubicBezTo>
                      <a:pt x="2967631" y="1703370"/>
                      <a:pt x="2959751" y="1691551"/>
                      <a:pt x="2951872" y="1687612"/>
                    </a:cubicBezTo>
                    <a:cubicBezTo>
                      <a:pt x="2947933" y="1683672"/>
                      <a:pt x="2936114" y="1679733"/>
                      <a:pt x="2932174" y="1675793"/>
                    </a:cubicBezTo>
                    <a:cubicBezTo>
                      <a:pt x="2924295" y="1667914"/>
                      <a:pt x="2936114" y="1663974"/>
                      <a:pt x="2940053" y="1656095"/>
                    </a:cubicBezTo>
                    <a:cubicBezTo>
                      <a:pt x="2940053" y="1656095"/>
                      <a:pt x="2940053" y="1660035"/>
                      <a:pt x="2943993" y="1660035"/>
                    </a:cubicBezTo>
                    <a:cubicBezTo>
                      <a:pt x="2947933" y="1644276"/>
                      <a:pt x="2963691" y="1624579"/>
                      <a:pt x="2951872" y="1608820"/>
                    </a:cubicBezTo>
                    <a:cubicBezTo>
                      <a:pt x="2955812" y="1612760"/>
                      <a:pt x="2955812" y="1612760"/>
                      <a:pt x="2959751" y="1616699"/>
                    </a:cubicBezTo>
                    <a:cubicBezTo>
                      <a:pt x="2959751" y="1616699"/>
                      <a:pt x="2959751" y="1616699"/>
                      <a:pt x="2963691" y="1616699"/>
                    </a:cubicBezTo>
                    <a:cubicBezTo>
                      <a:pt x="2963691" y="1612760"/>
                      <a:pt x="2963691" y="1612760"/>
                      <a:pt x="2959751" y="1608820"/>
                    </a:cubicBezTo>
                    <a:cubicBezTo>
                      <a:pt x="2963691" y="1608820"/>
                      <a:pt x="2967631" y="1612760"/>
                      <a:pt x="2971570" y="1616699"/>
                    </a:cubicBezTo>
                    <a:cubicBezTo>
                      <a:pt x="2971570" y="1608820"/>
                      <a:pt x="2987329" y="1608820"/>
                      <a:pt x="2995208" y="1604881"/>
                    </a:cubicBezTo>
                    <a:cubicBezTo>
                      <a:pt x="2995208" y="1604881"/>
                      <a:pt x="2991268" y="1600941"/>
                      <a:pt x="2991268" y="1600941"/>
                    </a:cubicBezTo>
                    <a:cubicBezTo>
                      <a:pt x="2995208" y="1600941"/>
                      <a:pt x="3003087" y="1604881"/>
                      <a:pt x="3007027" y="1604881"/>
                    </a:cubicBezTo>
                    <a:cubicBezTo>
                      <a:pt x="3003087" y="1600941"/>
                      <a:pt x="3007027" y="1593062"/>
                      <a:pt x="3003087" y="1589123"/>
                    </a:cubicBezTo>
                    <a:cubicBezTo>
                      <a:pt x="3007027" y="1589123"/>
                      <a:pt x="3007027" y="1589123"/>
                      <a:pt x="3010966" y="1593062"/>
                    </a:cubicBezTo>
                    <a:cubicBezTo>
                      <a:pt x="3014906" y="1585183"/>
                      <a:pt x="3014906" y="1585183"/>
                      <a:pt x="3022785" y="1589123"/>
                    </a:cubicBezTo>
                    <a:cubicBezTo>
                      <a:pt x="3022785" y="1585183"/>
                      <a:pt x="3022785" y="1581243"/>
                      <a:pt x="3022785" y="1577304"/>
                    </a:cubicBezTo>
                    <a:cubicBezTo>
                      <a:pt x="3022785" y="1577304"/>
                      <a:pt x="3026724" y="1581243"/>
                      <a:pt x="3026724" y="1581243"/>
                    </a:cubicBezTo>
                    <a:cubicBezTo>
                      <a:pt x="3018845" y="1569425"/>
                      <a:pt x="3034603" y="1569425"/>
                      <a:pt x="3034603" y="1565485"/>
                    </a:cubicBezTo>
                    <a:cubicBezTo>
                      <a:pt x="3050361" y="1573364"/>
                      <a:pt x="3062180" y="1557606"/>
                      <a:pt x="3070059" y="1549727"/>
                    </a:cubicBezTo>
                    <a:cubicBezTo>
                      <a:pt x="3073999" y="1549727"/>
                      <a:pt x="3081878" y="1549727"/>
                      <a:pt x="3081878" y="1549727"/>
                    </a:cubicBezTo>
                    <a:cubicBezTo>
                      <a:pt x="3085818" y="1549727"/>
                      <a:pt x="3089757" y="1545787"/>
                      <a:pt x="3089757" y="1541848"/>
                    </a:cubicBezTo>
                    <a:cubicBezTo>
                      <a:pt x="3097636" y="1533969"/>
                      <a:pt x="3109455" y="1541848"/>
                      <a:pt x="3117334" y="1545787"/>
                    </a:cubicBezTo>
                    <a:cubicBezTo>
                      <a:pt x="3144911" y="1557606"/>
                      <a:pt x="3164609" y="1533969"/>
                      <a:pt x="3184307" y="1565485"/>
                    </a:cubicBezTo>
                    <a:cubicBezTo>
                      <a:pt x="3204005" y="1597002"/>
                      <a:pt x="3164609" y="1620639"/>
                      <a:pt x="3204005" y="1636397"/>
                    </a:cubicBezTo>
                    <a:cubicBezTo>
                      <a:pt x="3184307" y="1644276"/>
                      <a:pt x="3160669" y="1624579"/>
                      <a:pt x="3140972" y="1628518"/>
                    </a:cubicBezTo>
                    <a:cubicBezTo>
                      <a:pt x="3133093" y="1628518"/>
                      <a:pt x="3121274" y="1640337"/>
                      <a:pt x="3117334" y="1648216"/>
                    </a:cubicBezTo>
                    <a:cubicBezTo>
                      <a:pt x="3105516" y="1671853"/>
                      <a:pt x="3129153" y="1667914"/>
                      <a:pt x="3140972" y="1679733"/>
                    </a:cubicBezTo>
                    <a:cubicBezTo>
                      <a:pt x="3133093" y="1679733"/>
                      <a:pt x="3077938" y="1663974"/>
                      <a:pt x="3081878" y="1683672"/>
                    </a:cubicBezTo>
                    <a:cubicBezTo>
                      <a:pt x="3085818" y="1691551"/>
                      <a:pt x="3097636" y="1691551"/>
                      <a:pt x="3105516" y="1695491"/>
                    </a:cubicBezTo>
                    <a:cubicBezTo>
                      <a:pt x="3117334" y="1699430"/>
                      <a:pt x="3121274" y="1715189"/>
                      <a:pt x="3129153" y="1723068"/>
                    </a:cubicBezTo>
                    <a:cubicBezTo>
                      <a:pt x="3133093" y="1730947"/>
                      <a:pt x="3140972" y="1742766"/>
                      <a:pt x="3144911" y="1750645"/>
                    </a:cubicBezTo>
                    <a:cubicBezTo>
                      <a:pt x="3148851" y="1758524"/>
                      <a:pt x="3156730" y="1750645"/>
                      <a:pt x="3164609" y="1762463"/>
                    </a:cubicBezTo>
                    <a:cubicBezTo>
                      <a:pt x="3168548" y="1770343"/>
                      <a:pt x="3211884" y="1778222"/>
                      <a:pt x="3211884" y="1782161"/>
                    </a:cubicBezTo>
                    <a:cubicBezTo>
                      <a:pt x="3211884" y="1782161"/>
                      <a:pt x="3207944" y="1782161"/>
                      <a:pt x="3207944" y="1778222"/>
                    </a:cubicBezTo>
                    <a:cubicBezTo>
                      <a:pt x="3207944" y="1778222"/>
                      <a:pt x="3207944" y="1778222"/>
                      <a:pt x="3207944" y="1782161"/>
                    </a:cubicBezTo>
                    <a:cubicBezTo>
                      <a:pt x="3219763" y="1793980"/>
                      <a:pt x="3204005" y="1817617"/>
                      <a:pt x="3211884" y="1833376"/>
                    </a:cubicBezTo>
                    <a:cubicBezTo>
                      <a:pt x="3223703" y="1841255"/>
                      <a:pt x="3231582" y="1860953"/>
                      <a:pt x="3235521" y="1868832"/>
                    </a:cubicBezTo>
                    <a:cubicBezTo>
                      <a:pt x="3243401" y="1880650"/>
                      <a:pt x="3239461" y="1896409"/>
                      <a:pt x="3235521" y="1908227"/>
                    </a:cubicBezTo>
                    <a:cubicBezTo>
                      <a:pt x="3235521" y="1912167"/>
                      <a:pt x="3243401" y="1943684"/>
                      <a:pt x="3251280" y="1935804"/>
                    </a:cubicBezTo>
                    <a:cubicBezTo>
                      <a:pt x="3263098" y="1916107"/>
                      <a:pt x="3278856" y="1947623"/>
                      <a:pt x="3282796" y="1955502"/>
                    </a:cubicBezTo>
                    <a:cubicBezTo>
                      <a:pt x="3282796" y="1955502"/>
                      <a:pt x="3270977" y="1955502"/>
                      <a:pt x="3270977" y="1955502"/>
                    </a:cubicBezTo>
                    <a:cubicBezTo>
                      <a:pt x="3270977" y="1955502"/>
                      <a:pt x="3270977" y="1947623"/>
                      <a:pt x="3270977" y="1951563"/>
                    </a:cubicBezTo>
                    <a:cubicBezTo>
                      <a:pt x="3263098" y="1959442"/>
                      <a:pt x="3263098" y="1971260"/>
                      <a:pt x="3270977" y="1979140"/>
                    </a:cubicBezTo>
                    <a:cubicBezTo>
                      <a:pt x="3274917" y="1963381"/>
                      <a:pt x="3310373" y="1998837"/>
                      <a:pt x="3306433" y="2010656"/>
                    </a:cubicBezTo>
                    <a:cubicBezTo>
                      <a:pt x="3298554" y="2050052"/>
                      <a:pt x="3322192" y="2073689"/>
                      <a:pt x="3330071" y="2109145"/>
                    </a:cubicBezTo>
                    <a:cubicBezTo>
                      <a:pt x="3278856" y="2085508"/>
                      <a:pt x="3243401" y="2120964"/>
                      <a:pt x="3192186" y="2097327"/>
                    </a:cubicBezTo>
                    <a:close/>
                    <a:moveTo>
                      <a:pt x="3530988" y="513621"/>
                    </a:moveTo>
                    <a:cubicBezTo>
                      <a:pt x="3530988" y="513621"/>
                      <a:pt x="3530988" y="513621"/>
                      <a:pt x="3530988" y="513621"/>
                    </a:cubicBezTo>
                    <a:lnTo>
                      <a:pt x="3530988" y="513621"/>
                    </a:lnTo>
                    <a:close/>
                    <a:moveTo>
                      <a:pt x="3491593" y="509681"/>
                    </a:moveTo>
                    <a:cubicBezTo>
                      <a:pt x="3487654" y="509681"/>
                      <a:pt x="3483714" y="509681"/>
                      <a:pt x="3483714" y="509681"/>
                    </a:cubicBezTo>
                    <a:cubicBezTo>
                      <a:pt x="3487654" y="509681"/>
                      <a:pt x="3491593" y="509681"/>
                      <a:pt x="3491593" y="509681"/>
                    </a:cubicBezTo>
                    <a:close/>
                    <a:moveTo>
                      <a:pt x="3475835" y="509681"/>
                    </a:moveTo>
                    <a:cubicBezTo>
                      <a:pt x="3479775" y="513621"/>
                      <a:pt x="3491593" y="521500"/>
                      <a:pt x="3499472" y="521500"/>
                    </a:cubicBezTo>
                    <a:cubicBezTo>
                      <a:pt x="3487654" y="517561"/>
                      <a:pt x="3479775" y="513621"/>
                      <a:pt x="3471895" y="505742"/>
                    </a:cubicBezTo>
                    <a:cubicBezTo>
                      <a:pt x="3479775" y="509681"/>
                      <a:pt x="3479775" y="509681"/>
                      <a:pt x="3475835" y="509681"/>
                    </a:cubicBezTo>
                    <a:close/>
                    <a:moveTo>
                      <a:pt x="3475835" y="1577304"/>
                    </a:moveTo>
                    <a:cubicBezTo>
                      <a:pt x="3483714" y="1577304"/>
                      <a:pt x="3487654" y="1581243"/>
                      <a:pt x="3483714" y="1589123"/>
                    </a:cubicBezTo>
                    <a:cubicBezTo>
                      <a:pt x="3483714" y="1585183"/>
                      <a:pt x="3479775" y="1581243"/>
                      <a:pt x="3475835" y="1577304"/>
                    </a:cubicBezTo>
                    <a:close/>
                    <a:moveTo>
                      <a:pt x="3538868" y="1663974"/>
                    </a:moveTo>
                    <a:cubicBezTo>
                      <a:pt x="3542807" y="1711249"/>
                      <a:pt x="3499472" y="1675793"/>
                      <a:pt x="3487654" y="1699430"/>
                    </a:cubicBezTo>
                    <a:cubicBezTo>
                      <a:pt x="3483714" y="1691551"/>
                      <a:pt x="3475835" y="1683672"/>
                      <a:pt x="3471895" y="1679733"/>
                    </a:cubicBezTo>
                    <a:cubicBezTo>
                      <a:pt x="3475835" y="1675793"/>
                      <a:pt x="3471895" y="1671853"/>
                      <a:pt x="3471895" y="1671853"/>
                    </a:cubicBezTo>
                    <a:cubicBezTo>
                      <a:pt x="3475835" y="1671853"/>
                      <a:pt x="3479775" y="1671853"/>
                      <a:pt x="3479775" y="1675793"/>
                    </a:cubicBezTo>
                    <a:cubicBezTo>
                      <a:pt x="3479775" y="1660035"/>
                      <a:pt x="3471895" y="1671853"/>
                      <a:pt x="3479775" y="1660035"/>
                    </a:cubicBezTo>
                    <a:cubicBezTo>
                      <a:pt x="3483714" y="1652156"/>
                      <a:pt x="3483714" y="1644276"/>
                      <a:pt x="3483714" y="1640337"/>
                    </a:cubicBezTo>
                    <a:cubicBezTo>
                      <a:pt x="3491593" y="1628518"/>
                      <a:pt x="3464016" y="1608820"/>
                      <a:pt x="3460077" y="1616699"/>
                    </a:cubicBezTo>
                    <a:cubicBezTo>
                      <a:pt x="3460077" y="1616699"/>
                      <a:pt x="3456137" y="1612760"/>
                      <a:pt x="3456137" y="1608820"/>
                    </a:cubicBezTo>
                    <a:cubicBezTo>
                      <a:pt x="3456137" y="1608820"/>
                      <a:pt x="3456137" y="1608820"/>
                      <a:pt x="3452197" y="1608820"/>
                    </a:cubicBezTo>
                    <a:cubicBezTo>
                      <a:pt x="3452197" y="1612760"/>
                      <a:pt x="3448258" y="1616699"/>
                      <a:pt x="3448258" y="1620639"/>
                    </a:cubicBezTo>
                    <a:cubicBezTo>
                      <a:pt x="3448258" y="1620639"/>
                      <a:pt x="3448258" y="1652156"/>
                      <a:pt x="3448258" y="1648216"/>
                    </a:cubicBezTo>
                    <a:cubicBezTo>
                      <a:pt x="3452197" y="1648216"/>
                      <a:pt x="3452197" y="1648216"/>
                      <a:pt x="3456137" y="1648216"/>
                    </a:cubicBezTo>
                    <a:cubicBezTo>
                      <a:pt x="3452197" y="1656095"/>
                      <a:pt x="3456137" y="1656095"/>
                      <a:pt x="3456137" y="1663974"/>
                    </a:cubicBezTo>
                    <a:cubicBezTo>
                      <a:pt x="3452197" y="1660035"/>
                      <a:pt x="3452197" y="1660035"/>
                      <a:pt x="3448258" y="1663974"/>
                    </a:cubicBezTo>
                    <a:cubicBezTo>
                      <a:pt x="3448258" y="1667914"/>
                      <a:pt x="3460077" y="1679733"/>
                      <a:pt x="3464016" y="1683672"/>
                    </a:cubicBezTo>
                    <a:cubicBezTo>
                      <a:pt x="3432499" y="1691551"/>
                      <a:pt x="3432499" y="1648216"/>
                      <a:pt x="3436439" y="1628518"/>
                    </a:cubicBezTo>
                    <a:cubicBezTo>
                      <a:pt x="3440379" y="1608820"/>
                      <a:pt x="3436439" y="1597002"/>
                      <a:pt x="3464016" y="1597002"/>
                    </a:cubicBezTo>
                    <a:cubicBezTo>
                      <a:pt x="3464016" y="1616699"/>
                      <a:pt x="3487654" y="1604881"/>
                      <a:pt x="3483714" y="1589123"/>
                    </a:cubicBezTo>
                    <a:cubicBezTo>
                      <a:pt x="3487654" y="1589123"/>
                      <a:pt x="3507351" y="1589123"/>
                      <a:pt x="3507351" y="1589123"/>
                    </a:cubicBezTo>
                    <a:cubicBezTo>
                      <a:pt x="3503412" y="1593062"/>
                      <a:pt x="3499472" y="1589123"/>
                      <a:pt x="3495533" y="1589123"/>
                    </a:cubicBezTo>
                    <a:cubicBezTo>
                      <a:pt x="3503412" y="1593062"/>
                      <a:pt x="3507351" y="1597002"/>
                      <a:pt x="3511291" y="1604881"/>
                    </a:cubicBezTo>
                    <a:cubicBezTo>
                      <a:pt x="3507351" y="1604881"/>
                      <a:pt x="3483714" y="1600941"/>
                      <a:pt x="3483714" y="1608820"/>
                    </a:cubicBezTo>
                    <a:cubicBezTo>
                      <a:pt x="3483714" y="1624579"/>
                      <a:pt x="3530988" y="1600941"/>
                      <a:pt x="3515230" y="1624579"/>
                    </a:cubicBezTo>
                    <a:cubicBezTo>
                      <a:pt x="3507351" y="1640337"/>
                      <a:pt x="3538868" y="1652156"/>
                      <a:pt x="3538868" y="1663974"/>
                    </a:cubicBezTo>
                    <a:cubicBezTo>
                      <a:pt x="3542807" y="1667914"/>
                      <a:pt x="3538868" y="1663974"/>
                      <a:pt x="3538868" y="1663974"/>
                    </a:cubicBezTo>
                    <a:close/>
                    <a:moveTo>
                      <a:pt x="3464016" y="1663974"/>
                    </a:moveTo>
                    <a:cubicBezTo>
                      <a:pt x="3460077" y="1660035"/>
                      <a:pt x="3460077" y="1660035"/>
                      <a:pt x="3460077" y="1660035"/>
                    </a:cubicBezTo>
                    <a:cubicBezTo>
                      <a:pt x="3460077" y="1652156"/>
                      <a:pt x="3464016" y="1663974"/>
                      <a:pt x="3464016" y="1663974"/>
                    </a:cubicBezTo>
                    <a:close/>
                    <a:moveTo>
                      <a:pt x="3802819" y="470286"/>
                    </a:moveTo>
                    <a:cubicBezTo>
                      <a:pt x="3802819" y="470286"/>
                      <a:pt x="3806758" y="470286"/>
                      <a:pt x="3806758" y="470286"/>
                    </a:cubicBezTo>
                    <a:cubicBezTo>
                      <a:pt x="3802819" y="470286"/>
                      <a:pt x="3802819" y="470286"/>
                      <a:pt x="3802819" y="470286"/>
                    </a:cubicBezTo>
                    <a:close/>
                    <a:moveTo>
                      <a:pt x="4212534" y="2865542"/>
                    </a:moveTo>
                    <a:cubicBezTo>
                      <a:pt x="4212534" y="2865542"/>
                      <a:pt x="4212534" y="2865542"/>
                      <a:pt x="4212534" y="2865542"/>
                    </a:cubicBezTo>
                    <a:cubicBezTo>
                      <a:pt x="4212534" y="2865542"/>
                      <a:pt x="4212534" y="2865542"/>
                      <a:pt x="4212534" y="2865542"/>
                    </a:cubicBezTo>
                    <a:cubicBezTo>
                      <a:pt x="4212534" y="2861602"/>
                      <a:pt x="4212534" y="2861602"/>
                      <a:pt x="4212534" y="2865542"/>
                    </a:cubicBezTo>
                    <a:cubicBezTo>
                      <a:pt x="4212534" y="2869482"/>
                      <a:pt x="4212534" y="2869482"/>
                      <a:pt x="4212534" y="2865542"/>
                    </a:cubicBezTo>
                    <a:close/>
                    <a:moveTo>
                      <a:pt x="4555276" y="3602241"/>
                    </a:moveTo>
                    <a:cubicBezTo>
                      <a:pt x="4559216" y="3606180"/>
                      <a:pt x="4559216" y="3614060"/>
                      <a:pt x="4559216" y="3617999"/>
                    </a:cubicBezTo>
                    <a:cubicBezTo>
                      <a:pt x="4559216" y="3617999"/>
                      <a:pt x="4559216" y="3617999"/>
                      <a:pt x="4559216" y="3617999"/>
                    </a:cubicBezTo>
                    <a:cubicBezTo>
                      <a:pt x="4559216" y="3610120"/>
                      <a:pt x="4559216" y="3606180"/>
                      <a:pt x="4555276" y="3602241"/>
                    </a:cubicBezTo>
                    <a:close/>
                    <a:moveTo>
                      <a:pt x="4803469" y="198456"/>
                    </a:moveTo>
                    <a:cubicBezTo>
                      <a:pt x="4803469" y="198456"/>
                      <a:pt x="4807408" y="202395"/>
                      <a:pt x="4811348" y="202395"/>
                    </a:cubicBezTo>
                    <a:cubicBezTo>
                      <a:pt x="4803469" y="202395"/>
                      <a:pt x="4803469" y="198456"/>
                      <a:pt x="4803469" y="198456"/>
                    </a:cubicBezTo>
                    <a:close/>
                    <a:moveTo>
                      <a:pt x="5083177" y="2837965"/>
                    </a:moveTo>
                    <a:cubicBezTo>
                      <a:pt x="5083177" y="2837965"/>
                      <a:pt x="5083177" y="2837965"/>
                      <a:pt x="5083177" y="2837965"/>
                    </a:cubicBezTo>
                    <a:cubicBezTo>
                      <a:pt x="5087117" y="2841905"/>
                      <a:pt x="5079239" y="2834026"/>
                      <a:pt x="5083177" y="2837965"/>
                    </a:cubicBezTo>
                    <a:close/>
                    <a:moveTo>
                      <a:pt x="5094997" y="2928575"/>
                    </a:moveTo>
                    <a:cubicBezTo>
                      <a:pt x="5094997" y="2932515"/>
                      <a:pt x="5091057" y="2944333"/>
                      <a:pt x="5094997" y="2920696"/>
                    </a:cubicBezTo>
                    <a:cubicBezTo>
                      <a:pt x="5094997" y="2920696"/>
                      <a:pt x="5094997" y="2924636"/>
                      <a:pt x="5094997" y="2928575"/>
                    </a:cubicBezTo>
                    <a:close/>
                    <a:moveTo>
                      <a:pt x="5154090" y="2904938"/>
                    </a:moveTo>
                    <a:cubicBezTo>
                      <a:pt x="5154090" y="2904938"/>
                      <a:pt x="5154090" y="2900998"/>
                      <a:pt x="5154090" y="2900998"/>
                    </a:cubicBezTo>
                    <a:cubicBezTo>
                      <a:pt x="5154090" y="2900998"/>
                      <a:pt x="5154090" y="2904938"/>
                      <a:pt x="5154090" y="2904938"/>
                    </a:cubicBezTo>
                    <a:close/>
                    <a:moveTo>
                      <a:pt x="5189546" y="2908877"/>
                    </a:moveTo>
                    <a:cubicBezTo>
                      <a:pt x="5189546" y="2904938"/>
                      <a:pt x="5189546" y="2912817"/>
                      <a:pt x="5189546" y="2912817"/>
                    </a:cubicBezTo>
                    <a:cubicBezTo>
                      <a:pt x="5185606" y="2912817"/>
                      <a:pt x="5185606" y="2912817"/>
                      <a:pt x="5189546" y="2908877"/>
                    </a:cubicBezTo>
                    <a:close/>
                    <a:moveTo>
                      <a:pt x="5177728" y="2889180"/>
                    </a:moveTo>
                    <a:cubicBezTo>
                      <a:pt x="5177728" y="2893119"/>
                      <a:pt x="5181667" y="2893119"/>
                      <a:pt x="5177728" y="2893119"/>
                    </a:cubicBezTo>
                    <a:cubicBezTo>
                      <a:pt x="5177728" y="2889180"/>
                      <a:pt x="5177728" y="2889180"/>
                      <a:pt x="5177728" y="2889180"/>
                    </a:cubicBezTo>
                    <a:close/>
                    <a:moveTo>
                      <a:pt x="5177728" y="2841905"/>
                    </a:moveTo>
                    <a:cubicBezTo>
                      <a:pt x="5177728" y="2841905"/>
                      <a:pt x="5177728" y="2841905"/>
                      <a:pt x="5177728" y="2841905"/>
                    </a:cubicBezTo>
                    <a:lnTo>
                      <a:pt x="5177728" y="2841905"/>
                    </a:lnTo>
                    <a:close/>
                    <a:moveTo>
                      <a:pt x="5173788" y="2881300"/>
                    </a:moveTo>
                    <a:cubicBezTo>
                      <a:pt x="5173788" y="2881300"/>
                      <a:pt x="5173788" y="2881300"/>
                      <a:pt x="5173788" y="2881300"/>
                    </a:cubicBezTo>
                    <a:lnTo>
                      <a:pt x="5173788" y="2881300"/>
                    </a:lnTo>
                    <a:close/>
                    <a:moveTo>
                      <a:pt x="5173788" y="2837965"/>
                    </a:moveTo>
                    <a:cubicBezTo>
                      <a:pt x="5177728" y="2837965"/>
                      <a:pt x="5177728" y="2841905"/>
                      <a:pt x="5173788" y="2837965"/>
                    </a:cubicBezTo>
                    <a:lnTo>
                      <a:pt x="5173788" y="2837965"/>
                    </a:lnTo>
                    <a:close/>
                    <a:moveTo>
                      <a:pt x="5177728" y="2849784"/>
                    </a:moveTo>
                    <a:cubicBezTo>
                      <a:pt x="5177728" y="2849784"/>
                      <a:pt x="5177728" y="2849784"/>
                      <a:pt x="5177728" y="2849784"/>
                    </a:cubicBezTo>
                    <a:cubicBezTo>
                      <a:pt x="5177728" y="2845844"/>
                      <a:pt x="5181667" y="2849784"/>
                      <a:pt x="5177728" y="2849784"/>
                    </a:cubicBezTo>
                    <a:close/>
                    <a:moveTo>
                      <a:pt x="5181667" y="2857663"/>
                    </a:moveTo>
                    <a:cubicBezTo>
                      <a:pt x="5181667" y="2853723"/>
                      <a:pt x="5181667" y="2857663"/>
                      <a:pt x="5181667" y="2857663"/>
                    </a:cubicBezTo>
                    <a:cubicBezTo>
                      <a:pt x="5177728" y="2857663"/>
                      <a:pt x="5177728" y="2853723"/>
                      <a:pt x="5181667" y="2853723"/>
                    </a:cubicBezTo>
                    <a:cubicBezTo>
                      <a:pt x="5181667" y="2853723"/>
                      <a:pt x="5185606" y="2861602"/>
                      <a:pt x="5181667" y="2857663"/>
                    </a:cubicBezTo>
                    <a:close/>
                    <a:moveTo>
                      <a:pt x="5252579" y="2936454"/>
                    </a:moveTo>
                    <a:cubicBezTo>
                      <a:pt x="5252579" y="2928575"/>
                      <a:pt x="5252579" y="2928575"/>
                      <a:pt x="5256519" y="2940394"/>
                    </a:cubicBezTo>
                    <a:cubicBezTo>
                      <a:pt x="5256519" y="2940394"/>
                      <a:pt x="5252579" y="2940394"/>
                      <a:pt x="5252579" y="2936454"/>
                    </a:cubicBezTo>
                    <a:close/>
                    <a:moveTo>
                      <a:pt x="5303793" y="3011306"/>
                    </a:moveTo>
                    <a:cubicBezTo>
                      <a:pt x="5303793" y="3011306"/>
                      <a:pt x="5303793" y="3011306"/>
                      <a:pt x="5303793" y="3011306"/>
                    </a:cubicBezTo>
                    <a:lnTo>
                      <a:pt x="5303793" y="3011306"/>
                    </a:lnTo>
                    <a:close/>
                    <a:moveTo>
                      <a:pt x="5315613" y="3023125"/>
                    </a:moveTo>
                    <a:cubicBezTo>
                      <a:pt x="5315613" y="3023125"/>
                      <a:pt x="5315613" y="3019185"/>
                      <a:pt x="5315613" y="3019185"/>
                    </a:cubicBezTo>
                    <a:cubicBezTo>
                      <a:pt x="5319551" y="3019185"/>
                      <a:pt x="5319551" y="3019185"/>
                      <a:pt x="5315613" y="3023125"/>
                    </a:cubicBezTo>
                    <a:close/>
                    <a:moveTo>
                      <a:pt x="5425920" y="3243740"/>
                    </a:moveTo>
                    <a:cubicBezTo>
                      <a:pt x="5421980" y="3243740"/>
                      <a:pt x="5421980" y="3247680"/>
                      <a:pt x="5425920" y="3243740"/>
                    </a:cubicBezTo>
                    <a:cubicBezTo>
                      <a:pt x="5425920" y="3239801"/>
                      <a:pt x="5425920" y="3239801"/>
                      <a:pt x="5425920" y="32437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5" name="Freeform: Shape 564">
                <a:extLst>
                  <a:ext uri="{FF2B5EF4-FFF2-40B4-BE49-F238E27FC236}">
                    <a16:creationId xmlns:a16="http://schemas.microsoft.com/office/drawing/2014/main" xmlns="" id="{2FFE26E4-23E7-4CF1-8D28-7D9DB97F1034}"/>
                  </a:ext>
                </a:extLst>
              </p:cNvPr>
              <p:cNvSpPr/>
              <p:nvPr/>
            </p:nvSpPr>
            <p:spPr>
              <a:xfrm>
                <a:off x="12747398" y="6906826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-985"/>
                      <a:pt x="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6" name="Freeform: Shape 565">
                <a:extLst>
                  <a:ext uri="{FF2B5EF4-FFF2-40B4-BE49-F238E27FC236}">
                    <a16:creationId xmlns:a16="http://schemas.microsoft.com/office/drawing/2014/main" xmlns="" id="{99404C4E-788B-4C99-A5A2-38B877B09346}"/>
                  </a:ext>
                </a:extLst>
              </p:cNvPr>
              <p:cNvSpPr/>
              <p:nvPr/>
            </p:nvSpPr>
            <p:spPr>
              <a:xfrm>
                <a:off x="13910555" y="6673407"/>
                <a:ext cx="2953" cy="39395"/>
              </a:xfrm>
              <a:custGeom>
                <a:avLst/>
                <a:gdLst>
                  <a:gd name="connsiteX0" fmla="*/ 2954 w 2953"/>
                  <a:gd name="connsiteY0" fmla="*/ 0 h 39395"/>
                  <a:gd name="connsiteX1" fmla="*/ 2954 w 2953"/>
                  <a:gd name="connsiteY1" fmla="*/ 0 h 39395"/>
                  <a:gd name="connsiteX2" fmla="*/ 2954 w 2953"/>
                  <a:gd name="connsiteY2" fmla="*/ 0 h 39395"/>
                  <a:gd name="connsiteX3" fmla="*/ 2954 w 2953"/>
                  <a:gd name="connsiteY3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3" h="39395">
                    <a:moveTo>
                      <a:pt x="2954" y="0"/>
                    </a:moveTo>
                    <a:cubicBezTo>
                      <a:pt x="2954" y="0"/>
                      <a:pt x="2954" y="0"/>
                      <a:pt x="2954" y="0"/>
                    </a:cubicBezTo>
                    <a:cubicBezTo>
                      <a:pt x="-985" y="0"/>
                      <a:pt x="-985" y="0"/>
                      <a:pt x="2954" y="0"/>
                    </a:cubicBezTo>
                    <a:cubicBezTo>
                      <a:pt x="-985" y="0"/>
                      <a:pt x="-985" y="0"/>
                      <a:pt x="2954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7" name="Freeform: Shape 566">
                <a:extLst>
                  <a:ext uri="{FF2B5EF4-FFF2-40B4-BE49-F238E27FC236}">
                    <a16:creationId xmlns:a16="http://schemas.microsoft.com/office/drawing/2014/main" xmlns="" id="{CAE206AF-9931-4509-B8DB-57C50E552217}"/>
                  </a:ext>
                </a:extLst>
              </p:cNvPr>
              <p:cNvSpPr/>
              <p:nvPr/>
            </p:nvSpPr>
            <p:spPr>
              <a:xfrm>
                <a:off x="9587866" y="44081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  <a:gd name="connsiteX3" fmla="*/ 0 w 39395"/>
                  <a:gd name="connsiteY3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8" name="Freeform: Shape 567">
                <a:extLst>
                  <a:ext uri="{FF2B5EF4-FFF2-40B4-BE49-F238E27FC236}">
                    <a16:creationId xmlns:a16="http://schemas.microsoft.com/office/drawing/2014/main" xmlns="" id="{C4C25911-083A-4299-800C-9359E833CEC4}"/>
                  </a:ext>
                </a:extLst>
              </p:cNvPr>
              <p:cNvSpPr/>
              <p:nvPr/>
            </p:nvSpPr>
            <p:spPr>
              <a:xfrm>
                <a:off x="12605574" y="672462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69" name="Freeform: Shape 568">
                <a:extLst>
                  <a:ext uri="{FF2B5EF4-FFF2-40B4-BE49-F238E27FC236}">
                    <a16:creationId xmlns:a16="http://schemas.microsoft.com/office/drawing/2014/main" xmlns="" id="{882B9C55-AF6E-4D0D-BE7D-104F45691D35}"/>
                  </a:ext>
                </a:extLst>
              </p:cNvPr>
              <p:cNvSpPr/>
              <p:nvPr/>
            </p:nvSpPr>
            <p:spPr>
              <a:xfrm>
                <a:off x="8583276" y="464059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0" name="Freeform: Shape 569">
                <a:extLst>
                  <a:ext uri="{FF2B5EF4-FFF2-40B4-BE49-F238E27FC236}">
                    <a16:creationId xmlns:a16="http://schemas.microsoft.com/office/drawing/2014/main" xmlns="" id="{C20D106E-A1E5-4368-BC9A-91FDF4C4E46C}"/>
                  </a:ext>
                </a:extLst>
              </p:cNvPr>
              <p:cNvSpPr/>
              <p:nvPr/>
            </p:nvSpPr>
            <p:spPr>
              <a:xfrm>
                <a:off x="7629901" y="761496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1" name="Freeform: Shape 570">
                <a:extLst>
                  <a:ext uri="{FF2B5EF4-FFF2-40B4-BE49-F238E27FC236}">
                    <a16:creationId xmlns:a16="http://schemas.microsoft.com/office/drawing/2014/main" xmlns="" id="{D3B4DA2D-42D7-4CB1-96DE-1BBA02B2FF08}"/>
                  </a:ext>
                </a:extLst>
              </p:cNvPr>
              <p:cNvSpPr/>
              <p:nvPr/>
            </p:nvSpPr>
            <p:spPr>
              <a:xfrm>
                <a:off x="8575397" y="462089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2" name="Freeform: Shape 571">
                <a:extLst>
                  <a:ext uri="{FF2B5EF4-FFF2-40B4-BE49-F238E27FC236}">
                    <a16:creationId xmlns:a16="http://schemas.microsoft.com/office/drawing/2014/main" xmlns="" id="{32BC1A7C-911C-4038-B53D-8A524CF77422}"/>
                  </a:ext>
                </a:extLst>
              </p:cNvPr>
              <p:cNvSpPr/>
              <p:nvPr/>
            </p:nvSpPr>
            <p:spPr>
              <a:xfrm>
                <a:off x="14015938" y="6394682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-985"/>
                      <a:pt x="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3" name="Freeform: Shape 572">
                <a:extLst>
                  <a:ext uri="{FF2B5EF4-FFF2-40B4-BE49-F238E27FC236}">
                    <a16:creationId xmlns:a16="http://schemas.microsoft.com/office/drawing/2014/main" xmlns="" id="{B5B98A0D-0CCC-4E75-9168-359BB46C3AAB}"/>
                  </a:ext>
                </a:extLst>
              </p:cNvPr>
              <p:cNvSpPr/>
              <p:nvPr/>
            </p:nvSpPr>
            <p:spPr>
              <a:xfrm>
                <a:off x="8587216" y="778042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4" name="Freeform: Shape 573">
                <a:extLst>
                  <a:ext uri="{FF2B5EF4-FFF2-40B4-BE49-F238E27FC236}">
                    <a16:creationId xmlns:a16="http://schemas.microsoft.com/office/drawing/2014/main" xmlns="" id="{E9900258-F033-45EF-BECD-19CCFA08540B}"/>
                  </a:ext>
                </a:extLst>
              </p:cNvPr>
              <p:cNvSpPr/>
              <p:nvPr/>
            </p:nvSpPr>
            <p:spPr>
              <a:xfrm>
                <a:off x="8479097" y="5174621"/>
                <a:ext cx="1750" cy="1750"/>
              </a:xfrm>
              <a:custGeom>
                <a:avLst/>
                <a:gdLst>
                  <a:gd name="connsiteX0" fmla="*/ 1751 w 1750"/>
                  <a:gd name="connsiteY0" fmla="*/ 1751 h 1750"/>
                  <a:gd name="connsiteX1" fmla="*/ 1751 w 1750"/>
                  <a:gd name="connsiteY1" fmla="*/ 1751 h 1750"/>
                  <a:gd name="connsiteX2" fmla="*/ 1751 w 1750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1750">
                    <a:moveTo>
                      <a:pt x="1751" y="1751"/>
                    </a:moveTo>
                    <a:cubicBezTo>
                      <a:pt x="-2188" y="-2189"/>
                      <a:pt x="1751" y="1751"/>
                      <a:pt x="1751" y="1751"/>
                    </a:cubicBezTo>
                    <a:lnTo>
                      <a:pt x="1751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5" name="Freeform: Shape 574">
                <a:extLst>
                  <a:ext uri="{FF2B5EF4-FFF2-40B4-BE49-F238E27FC236}">
                    <a16:creationId xmlns:a16="http://schemas.microsoft.com/office/drawing/2014/main" xmlns="" id="{0076A989-909B-4B21-85E0-8A0F36523B02}"/>
                  </a:ext>
                </a:extLst>
              </p:cNvPr>
              <p:cNvSpPr/>
              <p:nvPr/>
            </p:nvSpPr>
            <p:spPr>
              <a:xfrm>
                <a:off x="8831469" y="4461559"/>
                <a:ext cx="2954" cy="1750"/>
              </a:xfrm>
              <a:custGeom>
                <a:avLst/>
                <a:gdLst>
                  <a:gd name="connsiteX0" fmla="*/ 0 w 2954"/>
                  <a:gd name="connsiteY0" fmla="*/ 1751 h 1750"/>
                  <a:gd name="connsiteX1" fmla="*/ 0 w 2954"/>
                  <a:gd name="connsiteY1" fmla="*/ 1751 h 1750"/>
                  <a:gd name="connsiteX2" fmla="*/ 0 w 2954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1750">
                    <a:moveTo>
                      <a:pt x="0" y="1751"/>
                    </a:moveTo>
                    <a:cubicBezTo>
                      <a:pt x="3939" y="1751"/>
                      <a:pt x="3939" y="1751"/>
                      <a:pt x="0" y="1751"/>
                    </a:cubicBez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6" name="Freeform: Shape 575">
                <a:extLst>
                  <a:ext uri="{FF2B5EF4-FFF2-40B4-BE49-F238E27FC236}">
                    <a16:creationId xmlns:a16="http://schemas.microsoft.com/office/drawing/2014/main" xmlns="" id="{92CECEB2-E28F-4304-80CF-87CDF3A6CACA}"/>
                  </a:ext>
                </a:extLst>
              </p:cNvPr>
              <p:cNvSpPr/>
              <p:nvPr/>
            </p:nvSpPr>
            <p:spPr>
              <a:xfrm>
                <a:off x="14756577" y="427421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7" name="Freeform: Shape 576">
                <a:extLst>
                  <a:ext uri="{FF2B5EF4-FFF2-40B4-BE49-F238E27FC236}">
                    <a16:creationId xmlns:a16="http://schemas.microsoft.com/office/drawing/2014/main" xmlns="" id="{F3720A31-2380-4866-9283-1F7B17BC52BB}"/>
                  </a:ext>
                </a:extLst>
              </p:cNvPr>
              <p:cNvSpPr/>
              <p:nvPr/>
            </p:nvSpPr>
            <p:spPr>
              <a:xfrm>
                <a:off x="8634491" y="467210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8" name="Freeform: Shape 577">
                <a:extLst>
                  <a:ext uri="{FF2B5EF4-FFF2-40B4-BE49-F238E27FC236}">
                    <a16:creationId xmlns:a16="http://schemas.microsoft.com/office/drawing/2014/main" xmlns="" id="{67A4D9C6-5CE7-4193-AE3B-4F6A900B7B05}"/>
                  </a:ext>
                </a:extLst>
              </p:cNvPr>
              <p:cNvSpPr/>
              <p:nvPr/>
            </p:nvSpPr>
            <p:spPr>
              <a:xfrm>
                <a:off x="8819650" y="447118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79" name="Freeform: Shape 578">
                <a:extLst>
                  <a:ext uri="{FF2B5EF4-FFF2-40B4-BE49-F238E27FC236}">
                    <a16:creationId xmlns:a16="http://schemas.microsoft.com/office/drawing/2014/main" xmlns="" id="{F5E357EA-0FC8-4427-AA34-5302227608FE}"/>
                  </a:ext>
                </a:extLst>
              </p:cNvPr>
              <p:cNvSpPr/>
              <p:nvPr/>
            </p:nvSpPr>
            <p:spPr>
              <a:xfrm>
                <a:off x="8851167" y="441997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0" name="Freeform: Shape 579">
                <a:extLst>
                  <a:ext uri="{FF2B5EF4-FFF2-40B4-BE49-F238E27FC236}">
                    <a16:creationId xmlns:a16="http://schemas.microsoft.com/office/drawing/2014/main" xmlns="" id="{651D698A-4EE5-48F6-A14B-1FCF1F3D4F38}"/>
                  </a:ext>
                </a:extLst>
              </p:cNvPr>
              <p:cNvSpPr/>
              <p:nvPr/>
            </p:nvSpPr>
            <p:spPr>
              <a:xfrm>
                <a:off x="8240534" y="5546691"/>
                <a:ext cx="39395" cy="2954"/>
              </a:xfrm>
              <a:custGeom>
                <a:avLst/>
                <a:gdLst>
                  <a:gd name="connsiteX0" fmla="*/ 0 w 39395"/>
                  <a:gd name="connsiteY0" fmla="*/ 0 h 2954"/>
                  <a:gd name="connsiteX1" fmla="*/ 0 w 39395"/>
                  <a:gd name="connsiteY1" fmla="*/ 0 h 2954"/>
                  <a:gd name="connsiteX2" fmla="*/ 0 w 39395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cubicBezTo>
                      <a:pt x="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1" name="Freeform: Shape 580">
                <a:extLst>
                  <a:ext uri="{FF2B5EF4-FFF2-40B4-BE49-F238E27FC236}">
                    <a16:creationId xmlns:a16="http://schemas.microsoft.com/office/drawing/2014/main" xmlns="" id="{D5BD242D-09D9-4567-9E6E-941183248131}"/>
                  </a:ext>
                </a:extLst>
              </p:cNvPr>
              <p:cNvSpPr/>
              <p:nvPr/>
            </p:nvSpPr>
            <p:spPr>
              <a:xfrm>
                <a:off x="8815711" y="49557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2" name="Freeform: Shape 581">
                <a:extLst>
                  <a:ext uri="{FF2B5EF4-FFF2-40B4-BE49-F238E27FC236}">
                    <a16:creationId xmlns:a16="http://schemas.microsoft.com/office/drawing/2014/main" xmlns="" id="{667D3A9C-0922-47B7-8830-DD5094FBC9F4}"/>
                  </a:ext>
                </a:extLst>
              </p:cNvPr>
              <p:cNvSpPr/>
              <p:nvPr/>
            </p:nvSpPr>
            <p:spPr>
              <a:xfrm>
                <a:off x="13846537" y="599974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3" name="Freeform: Shape 582">
                <a:extLst>
                  <a:ext uri="{FF2B5EF4-FFF2-40B4-BE49-F238E27FC236}">
                    <a16:creationId xmlns:a16="http://schemas.microsoft.com/office/drawing/2014/main" xmlns="" id="{36FECEC7-948A-4B3B-8A63-57D98E15B070}"/>
                  </a:ext>
                </a:extLst>
              </p:cNvPr>
              <p:cNvSpPr/>
              <p:nvPr/>
            </p:nvSpPr>
            <p:spPr>
              <a:xfrm>
                <a:off x="8847227" y="443573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  <a:gd name="connsiteX3" fmla="*/ 0 w 39395"/>
                  <a:gd name="connsiteY3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4" name="Freeform: Shape 583">
                <a:extLst>
                  <a:ext uri="{FF2B5EF4-FFF2-40B4-BE49-F238E27FC236}">
                    <a16:creationId xmlns:a16="http://schemas.microsoft.com/office/drawing/2014/main" xmlns="" id="{8A004FDE-5B38-45C4-AF2C-F16CDA978F87}"/>
                  </a:ext>
                </a:extLst>
              </p:cNvPr>
              <p:cNvSpPr/>
              <p:nvPr/>
            </p:nvSpPr>
            <p:spPr>
              <a:xfrm>
                <a:off x="8807832" y="482181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5" name="Freeform: Shape 584">
                <a:extLst>
                  <a:ext uri="{FF2B5EF4-FFF2-40B4-BE49-F238E27FC236}">
                    <a16:creationId xmlns:a16="http://schemas.microsoft.com/office/drawing/2014/main" xmlns="" id="{D0BE6D31-BB49-4443-83F6-5E349D431EFA}"/>
                  </a:ext>
                </a:extLst>
              </p:cNvPr>
              <p:cNvSpPr/>
              <p:nvPr/>
            </p:nvSpPr>
            <p:spPr>
              <a:xfrm>
                <a:off x="8476908" y="51842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6" name="Freeform: Shape 585">
                <a:extLst>
                  <a:ext uri="{FF2B5EF4-FFF2-40B4-BE49-F238E27FC236}">
                    <a16:creationId xmlns:a16="http://schemas.microsoft.com/office/drawing/2014/main" xmlns="" id="{BAFC60B6-2DD9-4DF4-B0C9-52A624BC6053}"/>
                  </a:ext>
                </a:extLst>
              </p:cNvPr>
              <p:cNvSpPr/>
              <p:nvPr/>
            </p:nvSpPr>
            <p:spPr>
              <a:xfrm>
                <a:off x="8409936" y="7674056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39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7" name="Freeform: Shape 586">
                <a:extLst>
                  <a:ext uri="{FF2B5EF4-FFF2-40B4-BE49-F238E27FC236}">
                    <a16:creationId xmlns:a16="http://schemas.microsoft.com/office/drawing/2014/main" xmlns="" id="{3BD8C143-C948-4A90-ADFF-824067E57A82}"/>
                  </a:ext>
                </a:extLst>
              </p:cNvPr>
              <p:cNvSpPr/>
              <p:nvPr/>
            </p:nvSpPr>
            <p:spPr>
              <a:xfrm>
                <a:off x="8134166" y="606277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8" name="Freeform: Shape 587">
                <a:extLst>
                  <a:ext uri="{FF2B5EF4-FFF2-40B4-BE49-F238E27FC236}">
                    <a16:creationId xmlns:a16="http://schemas.microsoft.com/office/drawing/2014/main" xmlns="" id="{818940DF-2C29-498F-81C1-5C8EADFE6799}"/>
                  </a:ext>
                </a:extLst>
              </p:cNvPr>
              <p:cNvSpPr/>
              <p:nvPr/>
            </p:nvSpPr>
            <p:spPr>
              <a:xfrm>
                <a:off x="8676075" y="4585437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8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89" name="Freeform: Shape 588">
                <a:extLst>
                  <a:ext uri="{FF2B5EF4-FFF2-40B4-BE49-F238E27FC236}">
                    <a16:creationId xmlns:a16="http://schemas.microsoft.com/office/drawing/2014/main" xmlns="" id="{5537EB22-C55D-40B2-9836-5A50234F5908}"/>
                  </a:ext>
                </a:extLst>
              </p:cNvPr>
              <p:cNvSpPr/>
              <p:nvPr/>
            </p:nvSpPr>
            <p:spPr>
              <a:xfrm>
                <a:off x="8673887" y="490454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0" name="Freeform: Shape 589">
                <a:extLst>
                  <a:ext uri="{FF2B5EF4-FFF2-40B4-BE49-F238E27FC236}">
                    <a16:creationId xmlns:a16="http://schemas.microsoft.com/office/drawing/2014/main" xmlns="" id="{6ECDC25E-35A2-4B4F-A7C9-CE23AF9F81CA}"/>
                  </a:ext>
                </a:extLst>
              </p:cNvPr>
              <p:cNvSpPr/>
              <p:nvPr/>
            </p:nvSpPr>
            <p:spPr>
              <a:xfrm>
                <a:off x="8666007" y="458937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1" name="Freeform: Shape 590">
                <a:extLst>
                  <a:ext uri="{FF2B5EF4-FFF2-40B4-BE49-F238E27FC236}">
                    <a16:creationId xmlns:a16="http://schemas.microsoft.com/office/drawing/2014/main" xmlns="" id="{ECA5ACA5-D8EE-4E9C-98E0-DCD9D9661641}"/>
                  </a:ext>
                </a:extLst>
              </p:cNvPr>
              <p:cNvSpPr/>
              <p:nvPr/>
            </p:nvSpPr>
            <p:spPr>
              <a:xfrm>
                <a:off x="8516304" y="561760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2" name="Freeform: Shape 591">
                <a:extLst>
                  <a:ext uri="{FF2B5EF4-FFF2-40B4-BE49-F238E27FC236}">
                    <a16:creationId xmlns:a16="http://schemas.microsoft.com/office/drawing/2014/main" xmlns="" id="{376A52AD-A7EC-4494-82AF-727111995665}"/>
                  </a:ext>
                </a:extLst>
              </p:cNvPr>
              <p:cNvSpPr/>
              <p:nvPr/>
            </p:nvSpPr>
            <p:spPr>
              <a:xfrm>
                <a:off x="8794262" y="4502706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8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3" name="Freeform: Shape 592">
                <a:extLst>
                  <a:ext uri="{FF2B5EF4-FFF2-40B4-BE49-F238E27FC236}">
                    <a16:creationId xmlns:a16="http://schemas.microsoft.com/office/drawing/2014/main" xmlns="" id="{00CA0D20-4E10-4BBC-86A5-E9E10B7AB058}"/>
                  </a:ext>
                </a:extLst>
              </p:cNvPr>
              <p:cNvSpPr/>
              <p:nvPr/>
            </p:nvSpPr>
            <p:spPr>
              <a:xfrm>
                <a:off x="8760557" y="4749147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4" name="Freeform: Shape 593">
                <a:extLst>
                  <a:ext uri="{FF2B5EF4-FFF2-40B4-BE49-F238E27FC236}">
                    <a16:creationId xmlns:a16="http://schemas.microsoft.com/office/drawing/2014/main" xmlns="" id="{729BA0F7-66D3-48F2-B608-79F856DBEE87}"/>
                  </a:ext>
                </a:extLst>
              </p:cNvPr>
              <p:cNvSpPr/>
              <p:nvPr/>
            </p:nvSpPr>
            <p:spPr>
              <a:xfrm>
                <a:off x="8618732" y="508576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5" name="Freeform: Shape 594">
                <a:extLst>
                  <a:ext uri="{FF2B5EF4-FFF2-40B4-BE49-F238E27FC236}">
                    <a16:creationId xmlns:a16="http://schemas.microsoft.com/office/drawing/2014/main" xmlns="" id="{BC91EB85-1FD2-4C5C-86FF-F1999D2E06C1}"/>
                  </a:ext>
                </a:extLst>
              </p:cNvPr>
              <p:cNvSpPr/>
              <p:nvPr/>
            </p:nvSpPr>
            <p:spPr>
              <a:xfrm>
                <a:off x="8264171" y="552699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6" name="Freeform: Shape 595">
                <a:extLst>
                  <a:ext uri="{FF2B5EF4-FFF2-40B4-BE49-F238E27FC236}">
                    <a16:creationId xmlns:a16="http://schemas.microsoft.com/office/drawing/2014/main" xmlns="" id="{F7443D7A-CF26-4DBF-BCBC-1E07628AF41A}"/>
                  </a:ext>
                </a:extLst>
              </p:cNvPr>
              <p:cNvSpPr/>
              <p:nvPr/>
            </p:nvSpPr>
            <p:spPr>
              <a:xfrm>
                <a:off x="14082911" y="593276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7" name="Freeform: Shape 596">
                <a:extLst>
                  <a:ext uri="{FF2B5EF4-FFF2-40B4-BE49-F238E27FC236}">
                    <a16:creationId xmlns:a16="http://schemas.microsoft.com/office/drawing/2014/main" xmlns="" id="{5844A5B7-310A-44A5-8D42-D286FBB10E86}"/>
                  </a:ext>
                </a:extLst>
              </p:cNvPr>
              <p:cNvSpPr/>
              <p:nvPr/>
            </p:nvSpPr>
            <p:spPr>
              <a:xfrm>
                <a:off x="14149883" y="610217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8" name="Freeform: Shape 597">
                <a:extLst>
                  <a:ext uri="{FF2B5EF4-FFF2-40B4-BE49-F238E27FC236}">
                    <a16:creationId xmlns:a16="http://schemas.microsoft.com/office/drawing/2014/main" xmlns="" id="{CCBF6349-843B-4665-BB46-5347BADA1E15}"/>
                  </a:ext>
                </a:extLst>
              </p:cNvPr>
              <p:cNvSpPr/>
              <p:nvPr/>
            </p:nvSpPr>
            <p:spPr>
              <a:xfrm>
                <a:off x="9914850" y="627157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599" name="Freeform: Shape 598">
                <a:extLst>
                  <a:ext uri="{FF2B5EF4-FFF2-40B4-BE49-F238E27FC236}">
                    <a16:creationId xmlns:a16="http://schemas.microsoft.com/office/drawing/2014/main" xmlns="" id="{ED7A817A-BE02-437B-B0C9-48BA567CAB7B}"/>
                  </a:ext>
                </a:extLst>
              </p:cNvPr>
              <p:cNvSpPr/>
              <p:nvPr/>
            </p:nvSpPr>
            <p:spPr>
              <a:xfrm>
                <a:off x="8571458" y="4766657"/>
                <a:ext cx="1751" cy="0"/>
              </a:xfrm>
              <a:custGeom>
                <a:avLst/>
                <a:gdLst>
                  <a:gd name="connsiteX0" fmla="*/ 0 w 1751"/>
                  <a:gd name="connsiteY0" fmla="*/ 0 h 0"/>
                  <a:gd name="connsiteX1" fmla="*/ 0 w 1751"/>
                  <a:gd name="connsiteY1" fmla="*/ 0 h 0"/>
                  <a:gd name="connsiteX2" fmla="*/ 0 w 1751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0" name="Freeform: Shape 599">
                <a:extLst>
                  <a:ext uri="{FF2B5EF4-FFF2-40B4-BE49-F238E27FC236}">
                    <a16:creationId xmlns:a16="http://schemas.microsoft.com/office/drawing/2014/main" xmlns="" id="{F08625E9-BD20-46BB-84C0-83CE94031C9F}"/>
                  </a:ext>
                </a:extLst>
              </p:cNvPr>
              <p:cNvSpPr/>
              <p:nvPr/>
            </p:nvSpPr>
            <p:spPr>
              <a:xfrm>
                <a:off x="13503794" y="682705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1" name="Freeform: Shape 600">
                <a:extLst>
                  <a:ext uri="{FF2B5EF4-FFF2-40B4-BE49-F238E27FC236}">
                    <a16:creationId xmlns:a16="http://schemas.microsoft.com/office/drawing/2014/main" xmlns="" id="{00591A0D-6528-4884-B178-08628BEB7F61}"/>
                  </a:ext>
                </a:extLst>
              </p:cNvPr>
              <p:cNvSpPr/>
              <p:nvPr/>
            </p:nvSpPr>
            <p:spPr>
              <a:xfrm>
                <a:off x="9147619" y="5018789"/>
                <a:ext cx="2954" cy="39395"/>
              </a:xfrm>
              <a:custGeom>
                <a:avLst/>
                <a:gdLst>
                  <a:gd name="connsiteX0" fmla="*/ 2954 w 2954"/>
                  <a:gd name="connsiteY0" fmla="*/ 0 h 39395"/>
                  <a:gd name="connsiteX1" fmla="*/ 2954 w 2954"/>
                  <a:gd name="connsiteY1" fmla="*/ 0 h 39395"/>
                  <a:gd name="connsiteX2" fmla="*/ 2954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4" y="0"/>
                    </a:moveTo>
                    <a:lnTo>
                      <a:pt x="2954" y="0"/>
                    </a:lnTo>
                    <a:cubicBezTo>
                      <a:pt x="-985" y="0"/>
                      <a:pt x="-985" y="0"/>
                      <a:pt x="2954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2" name="Freeform: Shape 601">
                <a:extLst>
                  <a:ext uri="{FF2B5EF4-FFF2-40B4-BE49-F238E27FC236}">
                    <a16:creationId xmlns:a16="http://schemas.microsoft.com/office/drawing/2014/main" xmlns="" id="{AF8EAB59-A1EA-40B4-9401-6DD564033563}"/>
                  </a:ext>
                </a:extLst>
              </p:cNvPr>
              <p:cNvSpPr/>
              <p:nvPr/>
            </p:nvSpPr>
            <p:spPr>
              <a:xfrm>
                <a:off x="12514963" y="672462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3" name="Freeform: Shape 602">
                <a:extLst>
                  <a:ext uri="{FF2B5EF4-FFF2-40B4-BE49-F238E27FC236}">
                    <a16:creationId xmlns:a16="http://schemas.microsoft.com/office/drawing/2014/main" xmlns="" id="{B9C61C1C-2651-4087-B229-D4F37946EA0F}"/>
                  </a:ext>
                </a:extLst>
              </p:cNvPr>
              <p:cNvSpPr/>
              <p:nvPr/>
            </p:nvSpPr>
            <p:spPr>
              <a:xfrm>
                <a:off x="10517604" y="591307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4" name="Freeform: Shape 603">
                <a:extLst>
                  <a:ext uri="{FF2B5EF4-FFF2-40B4-BE49-F238E27FC236}">
                    <a16:creationId xmlns:a16="http://schemas.microsoft.com/office/drawing/2014/main" xmlns="" id="{32514F6B-639B-468E-B0D6-E0F1E4717058}"/>
                  </a:ext>
                </a:extLst>
              </p:cNvPr>
              <p:cNvSpPr/>
              <p:nvPr/>
            </p:nvSpPr>
            <p:spPr>
              <a:xfrm>
                <a:off x="9913099" y="6271571"/>
                <a:ext cx="1751" cy="1750"/>
              </a:xfrm>
              <a:custGeom>
                <a:avLst/>
                <a:gdLst>
                  <a:gd name="connsiteX0" fmla="*/ 1751 w 1751"/>
                  <a:gd name="connsiteY0" fmla="*/ 0 h 1750"/>
                  <a:gd name="connsiteX1" fmla="*/ 1751 w 1751"/>
                  <a:gd name="connsiteY1" fmla="*/ 0 h 1750"/>
                  <a:gd name="connsiteX2" fmla="*/ 1751 w 1751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0"/>
                    </a:moveTo>
                    <a:cubicBezTo>
                      <a:pt x="1751" y="0"/>
                      <a:pt x="1751" y="0"/>
                      <a:pt x="1751" y="0"/>
                    </a:cubicBezTo>
                    <a:cubicBezTo>
                      <a:pt x="-2189" y="394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5" name="Freeform: Shape 604">
                <a:extLst>
                  <a:ext uri="{FF2B5EF4-FFF2-40B4-BE49-F238E27FC236}">
                    <a16:creationId xmlns:a16="http://schemas.microsoft.com/office/drawing/2014/main" xmlns="" id="{E4E9F1A0-36F1-4938-B9D2-DF52A75E7F59}"/>
                  </a:ext>
                </a:extLst>
              </p:cNvPr>
              <p:cNvSpPr/>
              <p:nvPr/>
            </p:nvSpPr>
            <p:spPr>
              <a:xfrm>
                <a:off x="11991001" y="7500716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6" name="Freeform: Shape 605">
                <a:extLst>
                  <a:ext uri="{FF2B5EF4-FFF2-40B4-BE49-F238E27FC236}">
                    <a16:creationId xmlns:a16="http://schemas.microsoft.com/office/drawing/2014/main" xmlns="" id="{875E28C4-1A11-4B01-9EBB-2D2F2883D00C}"/>
                  </a:ext>
                </a:extLst>
              </p:cNvPr>
              <p:cNvSpPr/>
              <p:nvPr/>
            </p:nvSpPr>
            <p:spPr>
              <a:xfrm>
                <a:off x="10962774" y="440027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7" name="Freeform: Shape 606">
                <a:extLst>
                  <a:ext uri="{FF2B5EF4-FFF2-40B4-BE49-F238E27FC236}">
                    <a16:creationId xmlns:a16="http://schemas.microsoft.com/office/drawing/2014/main" xmlns="" id="{E50B84FB-DE3A-4810-96D8-6DFB67A25D6D}"/>
                  </a:ext>
                </a:extLst>
              </p:cNvPr>
              <p:cNvSpPr/>
              <p:nvPr/>
            </p:nvSpPr>
            <p:spPr>
              <a:xfrm>
                <a:off x="8571458" y="464059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8" name="Freeform: Shape 607">
                <a:extLst>
                  <a:ext uri="{FF2B5EF4-FFF2-40B4-BE49-F238E27FC236}">
                    <a16:creationId xmlns:a16="http://schemas.microsoft.com/office/drawing/2014/main" xmlns="" id="{F8812D52-4A53-4B37-A251-4736401B173C}"/>
                  </a:ext>
                </a:extLst>
              </p:cNvPr>
              <p:cNvSpPr/>
              <p:nvPr/>
            </p:nvSpPr>
            <p:spPr>
              <a:xfrm>
                <a:off x="15000829" y="4497015"/>
                <a:ext cx="2954" cy="1750"/>
              </a:xfrm>
              <a:custGeom>
                <a:avLst/>
                <a:gdLst>
                  <a:gd name="connsiteX0" fmla="*/ 0 w 2954"/>
                  <a:gd name="connsiteY0" fmla="*/ 1751 h 1750"/>
                  <a:gd name="connsiteX1" fmla="*/ 0 w 2954"/>
                  <a:gd name="connsiteY1" fmla="*/ 1751 h 1750"/>
                  <a:gd name="connsiteX2" fmla="*/ 0 w 2954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1750">
                    <a:moveTo>
                      <a:pt x="0" y="1751"/>
                    </a:moveTo>
                    <a:lnTo>
                      <a:pt x="0" y="1751"/>
                    </a:lnTo>
                    <a:cubicBezTo>
                      <a:pt x="3940" y="-2189"/>
                      <a:pt x="394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09" name="Freeform: Shape 608">
                <a:extLst>
                  <a:ext uri="{FF2B5EF4-FFF2-40B4-BE49-F238E27FC236}">
                    <a16:creationId xmlns:a16="http://schemas.microsoft.com/office/drawing/2014/main" xmlns="" id="{D4965FD3-346D-423B-BDF3-90289E4ADCDF}"/>
                  </a:ext>
                </a:extLst>
              </p:cNvPr>
              <p:cNvSpPr/>
              <p:nvPr/>
            </p:nvSpPr>
            <p:spPr>
              <a:xfrm>
                <a:off x="8717221" y="500303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0" name="Freeform: Shape 609">
                <a:extLst>
                  <a:ext uri="{FF2B5EF4-FFF2-40B4-BE49-F238E27FC236}">
                    <a16:creationId xmlns:a16="http://schemas.microsoft.com/office/drawing/2014/main" xmlns="" id="{E7FE036A-B5A2-4992-9963-AB5F047BBB18}"/>
                  </a:ext>
                </a:extLst>
              </p:cNvPr>
              <p:cNvSpPr/>
              <p:nvPr/>
            </p:nvSpPr>
            <p:spPr>
              <a:xfrm>
                <a:off x="15229325" y="438845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1" name="Freeform: Shape 610">
                <a:extLst>
                  <a:ext uri="{FF2B5EF4-FFF2-40B4-BE49-F238E27FC236}">
                    <a16:creationId xmlns:a16="http://schemas.microsoft.com/office/drawing/2014/main" xmlns="" id="{163D8C24-791D-4668-8DE1-6F4CDCE587A6}"/>
                  </a:ext>
                </a:extLst>
              </p:cNvPr>
              <p:cNvSpPr/>
              <p:nvPr/>
            </p:nvSpPr>
            <p:spPr>
              <a:xfrm>
                <a:off x="12995590" y="7118578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394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2" name="Freeform: Shape 611">
                <a:extLst>
                  <a:ext uri="{FF2B5EF4-FFF2-40B4-BE49-F238E27FC236}">
                    <a16:creationId xmlns:a16="http://schemas.microsoft.com/office/drawing/2014/main" xmlns="" id="{6C73CE90-29B4-47E4-9C3F-B86FB3ADFD69}"/>
                  </a:ext>
                </a:extLst>
              </p:cNvPr>
              <p:cNvSpPr/>
              <p:nvPr/>
            </p:nvSpPr>
            <p:spPr>
              <a:xfrm>
                <a:off x="8622672" y="46248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3" name="Freeform: Shape 612">
                <a:extLst>
                  <a:ext uri="{FF2B5EF4-FFF2-40B4-BE49-F238E27FC236}">
                    <a16:creationId xmlns:a16="http://schemas.microsoft.com/office/drawing/2014/main" xmlns="" id="{77811916-D132-4AFD-988A-3ED207BF52CE}"/>
                  </a:ext>
                </a:extLst>
              </p:cNvPr>
              <p:cNvSpPr/>
              <p:nvPr/>
            </p:nvSpPr>
            <p:spPr>
              <a:xfrm>
                <a:off x="8581525" y="4727261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4" name="Freeform: Shape 613">
                <a:extLst>
                  <a:ext uri="{FF2B5EF4-FFF2-40B4-BE49-F238E27FC236}">
                    <a16:creationId xmlns:a16="http://schemas.microsoft.com/office/drawing/2014/main" xmlns="" id="{83A52B63-19A6-4E3B-ADCF-D8DF94F53BBF}"/>
                  </a:ext>
                </a:extLst>
              </p:cNvPr>
              <p:cNvSpPr/>
              <p:nvPr/>
            </p:nvSpPr>
            <p:spPr>
              <a:xfrm>
                <a:off x="13925328" y="580670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5" name="Freeform: Shape 614">
                <a:extLst>
                  <a:ext uri="{FF2B5EF4-FFF2-40B4-BE49-F238E27FC236}">
                    <a16:creationId xmlns:a16="http://schemas.microsoft.com/office/drawing/2014/main" xmlns="" id="{D32834A7-DC29-4546-9922-03758BD2A0F7}"/>
                  </a:ext>
                </a:extLst>
              </p:cNvPr>
              <p:cNvSpPr/>
              <p:nvPr/>
            </p:nvSpPr>
            <p:spPr>
              <a:xfrm>
                <a:off x="8725101" y="797740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6" name="Freeform: Shape 615">
                <a:extLst>
                  <a:ext uri="{FF2B5EF4-FFF2-40B4-BE49-F238E27FC236}">
                    <a16:creationId xmlns:a16="http://schemas.microsoft.com/office/drawing/2014/main" xmlns="" id="{54B726ED-63FB-477A-B98D-9B505163B181}"/>
                  </a:ext>
                </a:extLst>
              </p:cNvPr>
              <p:cNvSpPr/>
              <p:nvPr/>
            </p:nvSpPr>
            <p:spPr>
              <a:xfrm>
                <a:off x="8699712" y="8115288"/>
                <a:ext cx="1751" cy="1750"/>
              </a:xfrm>
              <a:custGeom>
                <a:avLst/>
                <a:gdLst>
                  <a:gd name="connsiteX0" fmla="*/ 1751 w 1751"/>
                  <a:gd name="connsiteY0" fmla="*/ 0 h 1750"/>
                  <a:gd name="connsiteX1" fmla="*/ 1751 w 1751"/>
                  <a:gd name="connsiteY1" fmla="*/ 0 h 1750"/>
                  <a:gd name="connsiteX2" fmla="*/ 1751 w 1751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0"/>
                    </a:moveTo>
                    <a:cubicBezTo>
                      <a:pt x="-2189" y="394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7" name="Freeform: Shape 616">
                <a:extLst>
                  <a:ext uri="{FF2B5EF4-FFF2-40B4-BE49-F238E27FC236}">
                    <a16:creationId xmlns:a16="http://schemas.microsoft.com/office/drawing/2014/main" xmlns="" id="{B09094D0-AB8E-4AF4-886F-6EB6575F8085}"/>
                  </a:ext>
                </a:extLst>
              </p:cNvPr>
              <p:cNvSpPr/>
              <p:nvPr/>
            </p:nvSpPr>
            <p:spPr>
              <a:xfrm>
                <a:off x="8705403" y="8123167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394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8" name="Freeform: Shape 617">
                <a:extLst>
                  <a:ext uri="{FF2B5EF4-FFF2-40B4-BE49-F238E27FC236}">
                    <a16:creationId xmlns:a16="http://schemas.microsoft.com/office/drawing/2014/main" xmlns="" id="{37EE3F3D-360E-47FF-B27C-AF010D48609E}"/>
                  </a:ext>
                </a:extLst>
              </p:cNvPr>
              <p:cNvSpPr/>
              <p:nvPr/>
            </p:nvSpPr>
            <p:spPr>
              <a:xfrm>
                <a:off x="12924679" y="7130396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39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19" name="Freeform: Shape 618">
                <a:extLst>
                  <a:ext uri="{FF2B5EF4-FFF2-40B4-BE49-F238E27FC236}">
                    <a16:creationId xmlns:a16="http://schemas.microsoft.com/office/drawing/2014/main" xmlns="" id="{2E7EC767-F3F3-4271-A7FA-844E244FAFB9}"/>
                  </a:ext>
                </a:extLst>
              </p:cNvPr>
              <p:cNvSpPr/>
              <p:nvPr/>
            </p:nvSpPr>
            <p:spPr>
              <a:xfrm>
                <a:off x="9253003" y="47351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0" name="Freeform: Shape 619">
                <a:extLst>
                  <a:ext uri="{FF2B5EF4-FFF2-40B4-BE49-F238E27FC236}">
                    <a16:creationId xmlns:a16="http://schemas.microsoft.com/office/drawing/2014/main" xmlns="" id="{EDBBBC7A-BFFA-4A7F-92F5-484F82EFFCE9}"/>
                  </a:ext>
                </a:extLst>
              </p:cNvPr>
              <p:cNvSpPr/>
              <p:nvPr/>
            </p:nvSpPr>
            <p:spPr>
              <a:xfrm>
                <a:off x="10576697" y="633854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1" name="Freeform: Shape 620">
                <a:extLst>
                  <a:ext uri="{FF2B5EF4-FFF2-40B4-BE49-F238E27FC236}">
                    <a16:creationId xmlns:a16="http://schemas.microsoft.com/office/drawing/2014/main" xmlns="" id="{D530FEB8-E26D-4F5B-974B-C916E1E94A67}"/>
                  </a:ext>
                </a:extLst>
              </p:cNvPr>
              <p:cNvSpPr/>
              <p:nvPr/>
            </p:nvSpPr>
            <p:spPr>
              <a:xfrm>
                <a:off x="10535550" y="6373999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2" name="Freeform: Shape 621">
                <a:extLst>
                  <a:ext uri="{FF2B5EF4-FFF2-40B4-BE49-F238E27FC236}">
                    <a16:creationId xmlns:a16="http://schemas.microsoft.com/office/drawing/2014/main" xmlns="" id="{681EBBB7-D105-42B2-889C-F7C40DCA4321}"/>
                  </a:ext>
                </a:extLst>
              </p:cNvPr>
              <p:cNvSpPr/>
              <p:nvPr/>
            </p:nvSpPr>
            <p:spPr>
              <a:xfrm>
                <a:off x="11671896" y="391965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3" name="Freeform: Shape 622">
                <a:extLst>
                  <a:ext uri="{FF2B5EF4-FFF2-40B4-BE49-F238E27FC236}">
                    <a16:creationId xmlns:a16="http://schemas.microsoft.com/office/drawing/2014/main" xmlns="" id="{26E7B6A1-8410-4A2D-BC83-D35F044F9156}"/>
                  </a:ext>
                </a:extLst>
              </p:cNvPr>
              <p:cNvSpPr/>
              <p:nvPr/>
            </p:nvSpPr>
            <p:spPr>
              <a:xfrm>
                <a:off x="14453230" y="475483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4" name="Freeform: Shape 623">
                <a:extLst>
                  <a:ext uri="{FF2B5EF4-FFF2-40B4-BE49-F238E27FC236}">
                    <a16:creationId xmlns:a16="http://schemas.microsoft.com/office/drawing/2014/main" xmlns="" id="{19A2AD5B-80C8-498B-9CBE-D5EF95039EE2}"/>
                  </a:ext>
                </a:extLst>
              </p:cNvPr>
              <p:cNvSpPr/>
              <p:nvPr/>
            </p:nvSpPr>
            <p:spPr>
              <a:xfrm>
                <a:off x="9067843" y="427421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5" name="Freeform: Shape 624">
                <a:extLst>
                  <a:ext uri="{FF2B5EF4-FFF2-40B4-BE49-F238E27FC236}">
                    <a16:creationId xmlns:a16="http://schemas.microsoft.com/office/drawing/2014/main" xmlns="" id="{48BE8120-6912-4247-A042-A1C070A1FF00}"/>
                  </a:ext>
                </a:extLst>
              </p:cNvPr>
              <p:cNvSpPr/>
              <p:nvPr/>
            </p:nvSpPr>
            <p:spPr>
              <a:xfrm>
                <a:off x="8870865" y="4423914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6" name="Freeform: Shape 625">
                <a:extLst>
                  <a:ext uri="{FF2B5EF4-FFF2-40B4-BE49-F238E27FC236}">
                    <a16:creationId xmlns:a16="http://schemas.microsoft.com/office/drawing/2014/main" xmlns="" id="{B8B6D64C-656A-4B02-A1A3-80A5268083D8}"/>
                  </a:ext>
                </a:extLst>
              </p:cNvPr>
              <p:cNvSpPr/>
              <p:nvPr/>
            </p:nvSpPr>
            <p:spPr>
              <a:xfrm>
                <a:off x="9071782" y="476271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7" name="Freeform: Shape 626">
                <a:extLst>
                  <a:ext uri="{FF2B5EF4-FFF2-40B4-BE49-F238E27FC236}">
                    <a16:creationId xmlns:a16="http://schemas.microsoft.com/office/drawing/2014/main" xmlns="" id="{18FE3738-1150-44CA-B17A-1BA3465713CF}"/>
                  </a:ext>
                </a:extLst>
              </p:cNvPr>
              <p:cNvSpPr/>
              <p:nvPr/>
            </p:nvSpPr>
            <p:spPr>
              <a:xfrm>
                <a:off x="9446041" y="4258453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3940" y="0"/>
                      <a:pt x="3940" y="0"/>
                      <a:pt x="0" y="0"/>
                    </a:cubicBezTo>
                    <a:cubicBezTo>
                      <a:pt x="394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8" name="Freeform: Shape 627">
                <a:extLst>
                  <a:ext uri="{FF2B5EF4-FFF2-40B4-BE49-F238E27FC236}">
                    <a16:creationId xmlns:a16="http://schemas.microsoft.com/office/drawing/2014/main" xmlns="" id="{7E11E281-2575-4534-BC7D-382F965FD594}"/>
                  </a:ext>
                </a:extLst>
              </p:cNvPr>
              <p:cNvSpPr/>
              <p:nvPr/>
            </p:nvSpPr>
            <p:spPr>
              <a:xfrm>
                <a:off x="11671896" y="391571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29" name="Freeform: Shape 628">
                <a:extLst>
                  <a:ext uri="{FF2B5EF4-FFF2-40B4-BE49-F238E27FC236}">
                    <a16:creationId xmlns:a16="http://schemas.microsoft.com/office/drawing/2014/main" xmlns="" id="{FED9682A-A7F8-4444-8A8C-0AF081E6DDAC}"/>
                  </a:ext>
                </a:extLst>
              </p:cNvPr>
              <p:cNvSpPr/>
              <p:nvPr/>
            </p:nvSpPr>
            <p:spPr>
              <a:xfrm>
                <a:off x="7866275" y="5869735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394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0" name="Freeform: Shape 629">
                <a:extLst>
                  <a:ext uri="{FF2B5EF4-FFF2-40B4-BE49-F238E27FC236}">
                    <a16:creationId xmlns:a16="http://schemas.microsoft.com/office/drawing/2014/main" xmlns="" id="{702C18E2-9342-4105-89A9-5F49EB94E29D}"/>
                  </a:ext>
                </a:extLst>
              </p:cNvPr>
              <p:cNvSpPr/>
              <p:nvPr/>
            </p:nvSpPr>
            <p:spPr>
              <a:xfrm>
                <a:off x="11667347" y="3919650"/>
                <a:ext cx="4548" cy="39395"/>
              </a:xfrm>
              <a:custGeom>
                <a:avLst/>
                <a:gdLst>
                  <a:gd name="connsiteX0" fmla="*/ 4549 w 4548"/>
                  <a:gd name="connsiteY0" fmla="*/ 0 h 39395"/>
                  <a:gd name="connsiteX1" fmla="*/ 4549 w 4548"/>
                  <a:gd name="connsiteY1" fmla="*/ 0 h 39395"/>
                  <a:gd name="connsiteX2" fmla="*/ 4549 w 4548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8" h="39395">
                    <a:moveTo>
                      <a:pt x="4549" y="0"/>
                    </a:moveTo>
                    <a:cubicBezTo>
                      <a:pt x="4549" y="0"/>
                      <a:pt x="4549" y="0"/>
                      <a:pt x="4549" y="0"/>
                    </a:cubicBezTo>
                    <a:cubicBezTo>
                      <a:pt x="609" y="0"/>
                      <a:pt x="-3330" y="0"/>
                      <a:pt x="454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1" name="Freeform: Shape 630">
                <a:extLst>
                  <a:ext uri="{FF2B5EF4-FFF2-40B4-BE49-F238E27FC236}">
                    <a16:creationId xmlns:a16="http://schemas.microsoft.com/office/drawing/2014/main" xmlns="" id="{67E40F51-C9B8-4DA5-A82E-F25AEC930121}"/>
                  </a:ext>
                </a:extLst>
              </p:cNvPr>
              <p:cNvSpPr/>
              <p:nvPr/>
            </p:nvSpPr>
            <p:spPr>
              <a:xfrm>
                <a:off x="9003059" y="4317546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1751" y="0"/>
                      <a:pt x="1751" y="0"/>
                    </a:cubicBezTo>
                    <a:cubicBezTo>
                      <a:pt x="-2188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2" name="Freeform: Shape 631">
                <a:extLst>
                  <a:ext uri="{FF2B5EF4-FFF2-40B4-BE49-F238E27FC236}">
                    <a16:creationId xmlns:a16="http://schemas.microsoft.com/office/drawing/2014/main" xmlns="" id="{60B98E73-2287-40B2-8F25-57275BBECD87}"/>
                  </a:ext>
                </a:extLst>
              </p:cNvPr>
              <p:cNvSpPr/>
              <p:nvPr/>
            </p:nvSpPr>
            <p:spPr>
              <a:xfrm>
                <a:off x="7874154" y="589337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3" name="Freeform: Shape 632">
                <a:extLst>
                  <a:ext uri="{FF2B5EF4-FFF2-40B4-BE49-F238E27FC236}">
                    <a16:creationId xmlns:a16="http://schemas.microsoft.com/office/drawing/2014/main" xmlns="" id="{E21D6157-70DA-4D37-B232-DFE4A0706DA1}"/>
                  </a:ext>
                </a:extLst>
              </p:cNvPr>
              <p:cNvSpPr/>
              <p:nvPr/>
            </p:nvSpPr>
            <p:spPr>
              <a:xfrm>
                <a:off x="9105631" y="4714994"/>
                <a:ext cx="28747" cy="15193"/>
              </a:xfrm>
              <a:custGeom>
                <a:avLst/>
                <a:gdLst>
                  <a:gd name="connsiteX0" fmla="*/ 5547 w 28747"/>
                  <a:gd name="connsiteY0" fmla="*/ 4388 h 15193"/>
                  <a:gd name="connsiteX1" fmla="*/ 21306 w 28747"/>
                  <a:gd name="connsiteY1" fmla="*/ 8328 h 15193"/>
                  <a:gd name="connsiteX2" fmla="*/ 9487 w 28747"/>
                  <a:gd name="connsiteY2" fmla="*/ 448 h 15193"/>
                  <a:gd name="connsiteX3" fmla="*/ 13427 w 28747"/>
                  <a:gd name="connsiteY3" fmla="*/ 8328 h 15193"/>
                  <a:gd name="connsiteX4" fmla="*/ 5547 w 28747"/>
                  <a:gd name="connsiteY4" fmla="*/ 4388 h 1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747" h="15193">
                    <a:moveTo>
                      <a:pt x="5547" y="4388"/>
                    </a:moveTo>
                    <a:cubicBezTo>
                      <a:pt x="-14150" y="8328"/>
                      <a:pt x="25245" y="24086"/>
                      <a:pt x="21306" y="8328"/>
                    </a:cubicBezTo>
                    <a:cubicBezTo>
                      <a:pt x="37064" y="20146"/>
                      <a:pt x="25245" y="-3491"/>
                      <a:pt x="9487" y="448"/>
                    </a:cubicBezTo>
                    <a:cubicBezTo>
                      <a:pt x="13427" y="448"/>
                      <a:pt x="13427" y="4388"/>
                      <a:pt x="13427" y="8328"/>
                    </a:cubicBezTo>
                    <a:cubicBezTo>
                      <a:pt x="13427" y="448"/>
                      <a:pt x="9487" y="448"/>
                      <a:pt x="5547" y="438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4" name="Freeform: Shape 633">
                <a:extLst>
                  <a:ext uri="{FF2B5EF4-FFF2-40B4-BE49-F238E27FC236}">
                    <a16:creationId xmlns:a16="http://schemas.microsoft.com/office/drawing/2014/main" xmlns="" id="{12171B7B-6D83-457A-91C3-4B534AFDEC24}"/>
                  </a:ext>
                </a:extLst>
              </p:cNvPr>
              <p:cNvSpPr/>
              <p:nvPr/>
            </p:nvSpPr>
            <p:spPr>
              <a:xfrm>
                <a:off x="9130876" y="4728246"/>
                <a:ext cx="7879" cy="6894"/>
              </a:xfrm>
              <a:custGeom>
                <a:avLst/>
                <a:gdLst>
                  <a:gd name="connsiteX0" fmla="*/ 0 w 7879"/>
                  <a:gd name="connsiteY0" fmla="*/ 2955 h 6894"/>
                  <a:gd name="connsiteX1" fmla="*/ 3940 w 7879"/>
                  <a:gd name="connsiteY1" fmla="*/ 6894 h 6894"/>
                  <a:gd name="connsiteX2" fmla="*/ 7880 w 7879"/>
                  <a:gd name="connsiteY2" fmla="*/ 2955 h 6894"/>
                  <a:gd name="connsiteX3" fmla="*/ 0 w 7879"/>
                  <a:gd name="connsiteY3" fmla="*/ 2955 h 6894"/>
                  <a:gd name="connsiteX4" fmla="*/ 0 w 7879"/>
                  <a:gd name="connsiteY4" fmla="*/ 2955 h 6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6894">
                    <a:moveTo>
                      <a:pt x="0" y="2955"/>
                    </a:moveTo>
                    <a:cubicBezTo>
                      <a:pt x="3940" y="2955"/>
                      <a:pt x="3940" y="2955"/>
                      <a:pt x="3940" y="6894"/>
                    </a:cubicBezTo>
                    <a:cubicBezTo>
                      <a:pt x="3940" y="6894"/>
                      <a:pt x="7880" y="6894"/>
                      <a:pt x="7880" y="2955"/>
                    </a:cubicBezTo>
                    <a:cubicBezTo>
                      <a:pt x="7880" y="-985"/>
                      <a:pt x="3940" y="-985"/>
                      <a:pt x="0" y="2955"/>
                    </a:cubicBezTo>
                    <a:cubicBezTo>
                      <a:pt x="0" y="-985"/>
                      <a:pt x="0" y="2955"/>
                      <a:pt x="0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5" name="Freeform: Shape 634">
                <a:extLst>
                  <a:ext uri="{FF2B5EF4-FFF2-40B4-BE49-F238E27FC236}">
                    <a16:creationId xmlns:a16="http://schemas.microsoft.com/office/drawing/2014/main" xmlns="" id="{231D9923-278D-40B5-A054-F912AF453384}"/>
                  </a:ext>
                </a:extLst>
              </p:cNvPr>
              <p:cNvSpPr/>
              <p:nvPr/>
            </p:nvSpPr>
            <p:spPr>
              <a:xfrm>
                <a:off x="9129125" y="4731201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-2188" y="0"/>
                      <a:pt x="1751" y="0"/>
                    </a:cubicBezTo>
                    <a:cubicBezTo>
                      <a:pt x="-2188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6" name="Freeform: Shape 635">
                <a:extLst>
                  <a:ext uri="{FF2B5EF4-FFF2-40B4-BE49-F238E27FC236}">
                    <a16:creationId xmlns:a16="http://schemas.microsoft.com/office/drawing/2014/main" xmlns="" id="{00AD70E9-DFE4-4A82-B815-61DC2698C9F6}"/>
                  </a:ext>
                </a:extLst>
              </p:cNvPr>
              <p:cNvSpPr/>
              <p:nvPr/>
            </p:nvSpPr>
            <p:spPr>
              <a:xfrm>
                <a:off x="9138755" y="4731201"/>
                <a:ext cx="4924" cy="3939"/>
              </a:xfrm>
              <a:custGeom>
                <a:avLst/>
                <a:gdLst>
                  <a:gd name="connsiteX0" fmla="*/ 0 w 4924"/>
                  <a:gd name="connsiteY0" fmla="*/ 0 h 3939"/>
                  <a:gd name="connsiteX1" fmla="*/ 0 w 4924"/>
                  <a:gd name="connsiteY1" fmla="*/ 0 h 3939"/>
                  <a:gd name="connsiteX2" fmla="*/ 3939 w 4924"/>
                  <a:gd name="connsiteY2" fmla="*/ 3940 h 3939"/>
                  <a:gd name="connsiteX3" fmla="*/ 0 w 4924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4" h="3939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0" y="3940"/>
                      <a:pt x="3939" y="3940"/>
                      <a:pt x="3939" y="3940"/>
                    </a:cubicBezTo>
                    <a:cubicBezTo>
                      <a:pt x="3939" y="3940"/>
                      <a:pt x="787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7" name="Freeform: Shape 636">
                <a:extLst>
                  <a:ext uri="{FF2B5EF4-FFF2-40B4-BE49-F238E27FC236}">
                    <a16:creationId xmlns:a16="http://schemas.microsoft.com/office/drawing/2014/main" xmlns="" id="{1205F5CB-8AC1-4C0A-BCBB-D946F17005A8}"/>
                  </a:ext>
                </a:extLst>
              </p:cNvPr>
              <p:cNvSpPr/>
              <p:nvPr/>
            </p:nvSpPr>
            <p:spPr>
              <a:xfrm>
                <a:off x="9158453" y="4565384"/>
                <a:ext cx="8234" cy="8234"/>
              </a:xfrm>
              <a:custGeom>
                <a:avLst/>
                <a:gdLst>
                  <a:gd name="connsiteX0" fmla="*/ 3939 w 8234"/>
                  <a:gd name="connsiteY0" fmla="*/ 8234 h 8234"/>
                  <a:gd name="connsiteX1" fmla="*/ 0 w 8234"/>
                  <a:gd name="connsiteY1" fmla="*/ 4295 h 8234"/>
                  <a:gd name="connsiteX2" fmla="*/ 3939 w 8234"/>
                  <a:gd name="connsiteY2" fmla="*/ 8234 h 8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34" h="8234">
                    <a:moveTo>
                      <a:pt x="3939" y="8234"/>
                    </a:moveTo>
                    <a:cubicBezTo>
                      <a:pt x="11818" y="355"/>
                      <a:pt x="7879" y="-3584"/>
                      <a:pt x="0" y="4295"/>
                    </a:cubicBezTo>
                    <a:cubicBezTo>
                      <a:pt x="0" y="8234"/>
                      <a:pt x="3939" y="8234"/>
                      <a:pt x="3939" y="823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8" name="Freeform: Shape 637">
                <a:extLst>
                  <a:ext uri="{FF2B5EF4-FFF2-40B4-BE49-F238E27FC236}">
                    <a16:creationId xmlns:a16="http://schemas.microsoft.com/office/drawing/2014/main" xmlns="" id="{6A1C6CDB-7E87-45A5-937B-69651B2C9BDA}"/>
                  </a:ext>
                </a:extLst>
              </p:cNvPr>
              <p:cNvSpPr/>
              <p:nvPr/>
            </p:nvSpPr>
            <p:spPr>
              <a:xfrm>
                <a:off x="9197849" y="4723321"/>
                <a:ext cx="11818" cy="4549"/>
              </a:xfrm>
              <a:custGeom>
                <a:avLst/>
                <a:gdLst>
                  <a:gd name="connsiteX0" fmla="*/ 0 w 11818"/>
                  <a:gd name="connsiteY0" fmla="*/ 0 h 4549"/>
                  <a:gd name="connsiteX1" fmla="*/ 0 w 11818"/>
                  <a:gd name="connsiteY1" fmla="*/ 0 h 4549"/>
                  <a:gd name="connsiteX2" fmla="*/ 11818 w 11818"/>
                  <a:gd name="connsiteY2" fmla="*/ 0 h 4549"/>
                  <a:gd name="connsiteX3" fmla="*/ 3939 w 11818"/>
                  <a:gd name="connsiteY3" fmla="*/ 3940 h 4549"/>
                  <a:gd name="connsiteX4" fmla="*/ 0 w 11818"/>
                  <a:gd name="connsiteY4" fmla="*/ 0 h 4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8" h="454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3939" y="7879"/>
                      <a:pt x="11818" y="3940"/>
                      <a:pt x="11818" y="0"/>
                    </a:cubicBezTo>
                    <a:cubicBezTo>
                      <a:pt x="7879" y="0"/>
                      <a:pt x="7879" y="3940"/>
                      <a:pt x="3939" y="3940"/>
                    </a:cubicBezTo>
                    <a:cubicBezTo>
                      <a:pt x="3939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39" name="Freeform: Shape 638">
                <a:extLst>
                  <a:ext uri="{FF2B5EF4-FFF2-40B4-BE49-F238E27FC236}">
                    <a16:creationId xmlns:a16="http://schemas.microsoft.com/office/drawing/2014/main" xmlns="" id="{7D4682A1-D3BD-477A-97FB-10AFE991D152}"/>
                  </a:ext>
                </a:extLst>
              </p:cNvPr>
              <p:cNvSpPr/>
              <p:nvPr/>
            </p:nvSpPr>
            <p:spPr>
              <a:xfrm>
                <a:off x="9280579" y="4475549"/>
                <a:ext cx="19697" cy="10413"/>
              </a:xfrm>
              <a:custGeom>
                <a:avLst/>
                <a:gdLst>
                  <a:gd name="connsiteX0" fmla="*/ 11819 w 19697"/>
                  <a:gd name="connsiteY0" fmla="*/ 7459 h 10413"/>
                  <a:gd name="connsiteX1" fmla="*/ 19698 w 19697"/>
                  <a:gd name="connsiteY1" fmla="*/ 7459 h 10413"/>
                  <a:gd name="connsiteX2" fmla="*/ 0 w 19697"/>
                  <a:gd name="connsiteY2" fmla="*/ 7459 h 10413"/>
                  <a:gd name="connsiteX3" fmla="*/ 11819 w 19697"/>
                  <a:gd name="connsiteY3" fmla="*/ 7459 h 10413"/>
                  <a:gd name="connsiteX4" fmla="*/ 11819 w 19697"/>
                  <a:gd name="connsiteY4" fmla="*/ 7459 h 10413"/>
                  <a:gd name="connsiteX5" fmla="*/ 11819 w 19697"/>
                  <a:gd name="connsiteY5" fmla="*/ 7459 h 10413"/>
                  <a:gd name="connsiteX6" fmla="*/ 11819 w 19697"/>
                  <a:gd name="connsiteY6" fmla="*/ 7459 h 10413"/>
                  <a:gd name="connsiteX7" fmla="*/ 11819 w 19697"/>
                  <a:gd name="connsiteY7" fmla="*/ 7459 h 10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97" h="10413">
                    <a:moveTo>
                      <a:pt x="11819" y="7459"/>
                    </a:moveTo>
                    <a:cubicBezTo>
                      <a:pt x="15759" y="7459"/>
                      <a:pt x="19698" y="7459"/>
                      <a:pt x="19698" y="7459"/>
                    </a:cubicBezTo>
                    <a:cubicBezTo>
                      <a:pt x="15759" y="-420"/>
                      <a:pt x="3940" y="-4360"/>
                      <a:pt x="0" y="7459"/>
                    </a:cubicBezTo>
                    <a:cubicBezTo>
                      <a:pt x="3940" y="11399"/>
                      <a:pt x="7879" y="11399"/>
                      <a:pt x="11819" y="7459"/>
                    </a:cubicBezTo>
                    <a:cubicBezTo>
                      <a:pt x="7879" y="7459"/>
                      <a:pt x="7879" y="11399"/>
                      <a:pt x="11819" y="7459"/>
                    </a:cubicBezTo>
                    <a:close/>
                    <a:moveTo>
                      <a:pt x="11819" y="7459"/>
                    </a:moveTo>
                    <a:cubicBezTo>
                      <a:pt x="11819" y="7459"/>
                      <a:pt x="11819" y="7459"/>
                      <a:pt x="11819" y="7459"/>
                    </a:cubicBezTo>
                    <a:lnTo>
                      <a:pt x="11819" y="7459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0" name="Freeform: Shape 639">
                <a:extLst>
                  <a:ext uri="{FF2B5EF4-FFF2-40B4-BE49-F238E27FC236}">
                    <a16:creationId xmlns:a16="http://schemas.microsoft.com/office/drawing/2014/main" xmlns="" id="{35AE257E-04EC-49B4-A99F-16809F09A893}"/>
                  </a:ext>
                </a:extLst>
              </p:cNvPr>
              <p:cNvSpPr/>
              <p:nvPr/>
            </p:nvSpPr>
            <p:spPr>
              <a:xfrm>
                <a:off x="15932537" y="8459046"/>
                <a:ext cx="11818" cy="22620"/>
              </a:xfrm>
              <a:custGeom>
                <a:avLst/>
                <a:gdLst>
                  <a:gd name="connsiteX0" fmla="*/ 5910 w 11818"/>
                  <a:gd name="connsiteY0" fmla="*/ 22621 h 22620"/>
                  <a:gd name="connsiteX1" fmla="*/ 5910 w 11818"/>
                  <a:gd name="connsiteY1" fmla="*/ 2923 h 22620"/>
                  <a:gd name="connsiteX2" fmla="*/ 5910 w 11818"/>
                  <a:gd name="connsiteY2" fmla="*/ 22621 h 22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22620">
                    <a:moveTo>
                      <a:pt x="5910" y="22621"/>
                    </a:moveTo>
                    <a:cubicBezTo>
                      <a:pt x="13788" y="18681"/>
                      <a:pt x="13788" y="6863"/>
                      <a:pt x="5910" y="2923"/>
                    </a:cubicBezTo>
                    <a:cubicBezTo>
                      <a:pt x="-1970" y="-8895"/>
                      <a:pt x="-1970" y="18681"/>
                      <a:pt x="5910" y="2262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1" name="Freeform: Shape 640">
                <a:extLst>
                  <a:ext uri="{FF2B5EF4-FFF2-40B4-BE49-F238E27FC236}">
                    <a16:creationId xmlns:a16="http://schemas.microsoft.com/office/drawing/2014/main" xmlns="" id="{19951EB7-6810-49EF-9B8F-0415F0E0925F}"/>
                  </a:ext>
                </a:extLst>
              </p:cNvPr>
              <p:cNvSpPr/>
              <p:nvPr/>
            </p:nvSpPr>
            <p:spPr>
              <a:xfrm>
                <a:off x="15930567" y="8477728"/>
                <a:ext cx="5571" cy="23637"/>
              </a:xfrm>
              <a:custGeom>
                <a:avLst/>
                <a:gdLst>
                  <a:gd name="connsiteX0" fmla="*/ 0 w 5571"/>
                  <a:gd name="connsiteY0" fmla="*/ 0 h 23637"/>
                  <a:gd name="connsiteX1" fmla="*/ 3940 w 5571"/>
                  <a:gd name="connsiteY1" fmla="*/ 23637 h 23637"/>
                  <a:gd name="connsiteX2" fmla="*/ 0 w 5571"/>
                  <a:gd name="connsiteY2" fmla="*/ 0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71" h="23637">
                    <a:moveTo>
                      <a:pt x="0" y="0"/>
                    </a:moveTo>
                    <a:cubicBezTo>
                      <a:pt x="0" y="7879"/>
                      <a:pt x="0" y="15758"/>
                      <a:pt x="3940" y="23637"/>
                    </a:cubicBezTo>
                    <a:cubicBezTo>
                      <a:pt x="7880" y="15758"/>
                      <a:pt x="3940" y="7879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2" name="Freeform: Shape 641">
                <a:extLst>
                  <a:ext uri="{FF2B5EF4-FFF2-40B4-BE49-F238E27FC236}">
                    <a16:creationId xmlns:a16="http://schemas.microsoft.com/office/drawing/2014/main" xmlns="" id="{89EE309B-B0F0-4644-A01E-3B6FEDB79DF1}"/>
                  </a:ext>
                </a:extLst>
              </p:cNvPr>
              <p:cNvSpPr/>
              <p:nvPr/>
            </p:nvSpPr>
            <p:spPr>
              <a:xfrm>
                <a:off x="15933724" y="8406816"/>
                <a:ext cx="51996" cy="51214"/>
              </a:xfrm>
              <a:custGeom>
                <a:avLst/>
                <a:gdLst>
                  <a:gd name="connsiteX0" fmla="*/ 16541 w 51996"/>
                  <a:gd name="connsiteY0" fmla="*/ 31516 h 51214"/>
                  <a:gd name="connsiteX1" fmla="*/ 51997 w 51996"/>
                  <a:gd name="connsiteY1" fmla="*/ 51214 h 51214"/>
                  <a:gd name="connsiteX2" fmla="*/ 36238 w 51996"/>
                  <a:gd name="connsiteY2" fmla="*/ 35456 h 51214"/>
                  <a:gd name="connsiteX3" fmla="*/ 783 w 51996"/>
                  <a:gd name="connsiteY3" fmla="*/ 0 h 51214"/>
                  <a:gd name="connsiteX4" fmla="*/ 16541 w 51996"/>
                  <a:gd name="connsiteY4" fmla="*/ 31516 h 51214"/>
                  <a:gd name="connsiteX5" fmla="*/ 16541 w 51996"/>
                  <a:gd name="connsiteY5" fmla="*/ 31516 h 51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996" h="51214">
                    <a:moveTo>
                      <a:pt x="16541" y="31516"/>
                    </a:moveTo>
                    <a:cubicBezTo>
                      <a:pt x="24420" y="43335"/>
                      <a:pt x="40178" y="43335"/>
                      <a:pt x="51997" y="51214"/>
                    </a:cubicBezTo>
                    <a:cubicBezTo>
                      <a:pt x="51997" y="39396"/>
                      <a:pt x="44118" y="43335"/>
                      <a:pt x="36238" y="35456"/>
                    </a:cubicBezTo>
                    <a:cubicBezTo>
                      <a:pt x="24420" y="19698"/>
                      <a:pt x="20480" y="7879"/>
                      <a:pt x="783" y="0"/>
                    </a:cubicBezTo>
                    <a:cubicBezTo>
                      <a:pt x="-3157" y="11819"/>
                      <a:pt x="8661" y="15758"/>
                      <a:pt x="16541" y="31516"/>
                    </a:cubicBezTo>
                    <a:cubicBezTo>
                      <a:pt x="16541" y="35456"/>
                      <a:pt x="16541" y="31516"/>
                      <a:pt x="16541" y="3151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3" name="Freeform: Shape 642">
                <a:extLst>
                  <a:ext uri="{FF2B5EF4-FFF2-40B4-BE49-F238E27FC236}">
                    <a16:creationId xmlns:a16="http://schemas.microsoft.com/office/drawing/2014/main" xmlns="" id="{C372FE11-688B-4942-B625-C7712665677E}"/>
                  </a:ext>
                </a:extLst>
              </p:cNvPr>
              <p:cNvSpPr/>
              <p:nvPr/>
            </p:nvSpPr>
            <p:spPr>
              <a:xfrm>
                <a:off x="15951690" y="8473788"/>
                <a:ext cx="16303" cy="19697"/>
              </a:xfrm>
              <a:custGeom>
                <a:avLst/>
                <a:gdLst>
                  <a:gd name="connsiteX0" fmla="*/ 10393 w 16303"/>
                  <a:gd name="connsiteY0" fmla="*/ 19698 h 19697"/>
                  <a:gd name="connsiteX1" fmla="*/ 10393 w 16303"/>
                  <a:gd name="connsiteY1" fmla="*/ 0 h 19697"/>
                  <a:gd name="connsiteX2" fmla="*/ 10393 w 16303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03" h="19697">
                    <a:moveTo>
                      <a:pt x="10393" y="19698"/>
                    </a:moveTo>
                    <a:cubicBezTo>
                      <a:pt x="18273" y="19698"/>
                      <a:pt x="18273" y="0"/>
                      <a:pt x="10393" y="0"/>
                    </a:cubicBezTo>
                    <a:cubicBezTo>
                      <a:pt x="-5365" y="0"/>
                      <a:pt x="-1425" y="19698"/>
                      <a:pt x="10393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4" name="Freeform: Shape 643">
                <a:extLst>
                  <a:ext uri="{FF2B5EF4-FFF2-40B4-BE49-F238E27FC236}">
                    <a16:creationId xmlns:a16="http://schemas.microsoft.com/office/drawing/2014/main" xmlns="" id="{548246D1-8DE9-4C8D-A741-649E34946891}"/>
                  </a:ext>
                </a:extLst>
              </p:cNvPr>
              <p:cNvSpPr/>
              <p:nvPr/>
            </p:nvSpPr>
            <p:spPr>
              <a:xfrm>
                <a:off x="15957007" y="8473788"/>
                <a:ext cx="2274" cy="39395"/>
              </a:xfrm>
              <a:custGeom>
                <a:avLst/>
                <a:gdLst>
                  <a:gd name="connsiteX0" fmla="*/ 1137 w 2274"/>
                  <a:gd name="connsiteY0" fmla="*/ 0 h 39395"/>
                  <a:gd name="connsiteX1" fmla="*/ 1137 w 2274"/>
                  <a:gd name="connsiteY1" fmla="*/ 0 h 39395"/>
                  <a:gd name="connsiteX2" fmla="*/ 1137 w 227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4" h="39395">
                    <a:moveTo>
                      <a:pt x="1137" y="0"/>
                    </a:moveTo>
                    <a:cubicBezTo>
                      <a:pt x="5076" y="0"/>
                      <a:pt x="-2802" y="0"/>
                      <a:pt x="1137" y="0"/>
                    </a:cubicBezTo>
                    <a:lnTo>
                      <a:pt x="1137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5" name="Freeform: Shape 644">
                <a:extLst>
                  <a:ext uri="{FF2B5EF4-FFF2-40B4-BE49-F238E27FC236}">
                    <a16:creationId xmlns:a16="http://schemas.microsoft.com/office/drawing/2014/main" xmlns="" id="{CC185F3B-4BD6-4B88-99F0-0ECC3E193E93}"/>
                  </a:ext>
                </a:extLst>
              </p:cNvPr>
              <p:cNvSpPr/>
              <p:nvPr/>
            </p:nvSpPr>
            <p:spPr>
              <a:xfrm>
                <a:off x="15963435" y="8505305"/>
                <a:ext cx="7630" cy="19697"/>
              </a:xfrm>
              <a:custGeom>
                <a:avLst/>
                <a:gdLst>
                  <a:gd name="connsiteX0" fmla="*/ 2588 w 7630"/>
                  <a:gd name="connsiteY0" fmla="*/ 19698 h 19697"/>
                  <a:gd name="connsiteX1" fmla="*/ 6528 w 7630"/>
                  <a:gd name="connsiteY1" fmla="*/ 0 h 19697"/>
                  <a:gd name="connsiteX2" fmla="*/ 2588 w 7630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30" h="19697">
                    <a:moveTo>
                      <a:pt x="2588" y="19698"/>
                    </a:moveTo>
                    <a:cubicBezTo>
                      <a:pt x="2588" y="15758"/>
                      <a:pt x="10467" y="3940"/>
                      <a:pt x="6528" y="0"/>
                    </a:cubicBezTo>
                    <a:cubicBezTo>
                      <a:pt x="-1352" y="3940"/>
                      <a:pt x="-1352" y="11819"/>
                      <a:pt x="2588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6" name="Freeform: Shape 645">
                <a:extLst>
                  <a:ext uri="{FF2B5EF4-FFF2-40B4-BE49-F238E27FC236}">
                    <a16:creationId xmlns:a16="http://schemas.microsoft.com/office/drawing/2014/main" xmlns="" id="{6EEA26A2-8F2F-4FF7-917D-A0845E8A55C7}"/>
                  </a:ext>
                </a:extLst>
              </p:cNvPr>
              <p:cNvSpPr/>
              <p:nvPr/>
            </p:nvSpPr>
            <p:spPr>
              <a:xfrm>
                <a:off x="15973903" y="8523371"/>
                <a:ext cx="7878" cy="5571"/>
              </a:xfrm>
              <a:custGeom>
                <a:avLst/>
                <a:gdLst>
                  <a:gd name="connsiteX0" fmla="*/ 0 w 7878"/>
                  <a:gd name="connsiteY0" fmla="*/ 1632 h 5571"/>
                  <a:gd name="connsiteX1" fmla="*/ 7878 w 7878"/>
                  <a:gd name="connsiteY1" fmla="*/ 5571 h 5571"/>
                  <a:gd name="connsiteX2" fmla="*/ 0 w 7878"/>
                  <a:gd name="connsiteY2" fmla="*/ 163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5571">
                    <a:moveTo>
                      <a:pt x="0" y="1632"/>
                    </a:moveTo>
                    <a:cubicBezTo>
                      <a:pt x="0" y="1632"/>
                      <a:pt x="0" y="5571"/>
                      <a:pt x="7878" y="5571"/>
                    </a:cubicBezTo>
                    <a:cubicBezTo>
                      <a:pt x="7878" y="1632"/>
                      <a:pt x="7878" y="-2308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7" name="Freeform: Shape 646">
                <a:extLst>
                  <a:ext uri="{FF2B5EF4-FFF2-40B4-BE49-F238E27FC236}">
                    <a16:creationId xmlns:a16="http://schemas.microsoft.com/office/drawing/2014/main" xmlns="" id="{D492F087-B330-4A38-B15A-2DC14D496031}"/>
                  </a:ext>
                </a:extLst>
              </p:cNvPr>
              <p:cNvSpPr/>
              <p:nvPr/>
            </p:nvSpPr>
            <p:spPr>
              <a:xfrm>
                <a:off x="15989661" y="8450151"/>
                <a:ext cx="7310" cy="7879"/>
              </a:xfrm>
              <a:custGeom>
                <a:avLst/>
                <a:gdLst>
                  <a:gd name="connsiteX0" fmla="*/ 3940 w 7310"/>
                  <a:gd name="connsiteY0" fmla="*/ 7879 h 7879"/>
                  <a:gd name="connsiteX1" fmla="*/ 0 w 7310"/>
                  <a:gd name="connsiteY1" fmla="*/ 0 h 7879"/>
                  <a:gd name="connsiteX2" fmla="*/ 3940 w 7310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0" h="7879">
                    <a:moveTo>
                      <a:pt x="3940" y="7879"/>
                    </a:moveTo>
                    <a:cubicBezTo>
                      <a:pt x="11818" y="7879"/>
                      <a:pt x="3940" y="0"/>
                      <a:pt x="0" y="0"/>
                    </a:cubicBezTo>
                    <a:cubicBezTo>
                      <a:pt x="0" y="0"/>
                      <a:pt x="0" y="7879"/>
                      <a:pt x="394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8" name="Freeform: Shape 647">
                <a:extLst>
                  <a:ext uri="{FF2B5EF4-FFF2-40B4-BE49-F238E27FC236}">
                    <a16:creationId xmlns:a16="http://schemas.microsoft.com/office/drawing/2014/main" xmlns="" id="{15A94A31-55A5-4722-AE5E-4DC01B6A5813}"/>
                  </a:ext>
                </a:extLst>
              </p:cNvPr>
              <p:cNvSpPr/>
              <p:nvPr/>
            </p:nvSpPr>
            <p:spPr>
              <a:xfrm>
                <a:off x="15962083" y="8481667"/>
                <a:ext cx="44474" cy="46411"/>
              </a:xfrm>
              <a:custGeom>
                <a:avLst/>
                <a:gdLst>
                  <a:gd name="connsiteX0" fmla="*/ 15759 w 44474"/>
                  <a:gd name="connsiteY0" fmla="*/ 0 h 46411"/>
                  <a:gd name="connsiteX1" fmla="*/ 0 w 44474"/>
                  <a:gd name="connsiteY1" fmla="*/ 19698 h 46411"/>
                  <a:gd name="connsiteX2" fmla="*/ 11819 w 44474"/>
                  <a:gd name="connsiteY2" fmla="*/ 19698 h 46411"/>
                  <a:gd name="connsiteX3" fmla="*/ 43335 w 44474"/>
                  <a:gd name="connsiteY3" fmla="*/ 31517 h 46411"/>
                  <a:gd name="connsiteX4" fmla="*/ 35457 w 44474"/>
                  <a:gd name="connsiteY4" fmla="*/ 31517 h 46411"/>
                  <a:gd name="connsiteX5" fmla="*/ 15759 w 44474"/>
                  <a:gd name="connsiteY5" fmla="*/ 0 h 464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74" h="46411">
                    <a:moveTo>
                      <a:pt x="15759" y="0"/>
                    </a:moveTo>
                    <a:cubicBezTo>
                      <a:pt x="7880" y="0"/>
                      <a:pt x="0" y="15758"/>
                      <a:pt x="0" y="19698"/>
                    </a:cubicBezTo>
                    <a:cubicBezTo>
                      <a:pt x="3940" y="23638"/>
                      <a:pt x="7880" y="19698"/>
                      <a:pt x="11819" y="19698"/>
                    </a:cubicBezTo>
                    <a:cubicBezTo>
                      <a:pt x="15759" y="19698"/>
                      <a:pt x="51215" y="70912"/>
                      <a:pt x="43335" y="31517"/>
                    </a:cubicBezTo>
                    <a:cubicBezTo>
                      <a:pt x="39396" y="31517"/>
                      <a:pt x="39396" y="31517"/>
                      <a:pt x="35457" y="31517"/>
                    </a:cubicBezTo>
                    <a:cubicBezTo>
                      <a:pt x="35457" y="27577"/>
                      <a:pt x="19698" y="0"/>
                      <a:pt x="1575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49" name="Freeform: Shape 648">
                <a:extLst>
                  <a:ext uri="{FF2B5EF4-FFF2-40B4-BE49-F238E27FC236}">
                    <a16:creationId xmlns:a16="http://schemas.microsoft.com/office/drawing/2014/main" xmlns="" id="{B7313425-5D86-427A-A0B4-2D4E25677FA6}"/>
                  </a:ext>
                </a:extLst>
              </p:cNvPr>
              <p:cNvSpPr/>
              <p:nvPr/>
            </p:nvSpPr>
            <p:spPr>
              <a:xfrm>
                <a:off x="16013298" y="8450151"/>
                <a:ext cx="76095" cy="66972"/>
              </a:xfrm>
              <a:custGeom>
                <a:avLst/>
                <a:gdLst>
                  <a:gd name="connsiteX0" fmla="*/ 7878 w 76095"/>
                  <a:gd name="connsiteY0" fmla="*/ 11819 h 66972"/>
                  <a:gd name="connsiteX1" fmla="*/ 3940 w 76095"/>
                  <a:gd name="connsiteY1" fmla="*/ 15758 h 66972"/>
                  <a:gd name="connsiteX2" fmla="*/ 43335 w 76095"/>
                  <a:gd name="connsiteY2" fmla="*/ 43335 h 66972"/>
                  <a:gd name="connsiteX3" fmla="*/ 70912 w 76095"/>
                  <a:gd name="connsiteY3" fmla="*/ 66973 h 66972"/>
                  <a:gd name="connsiteX4" fmla="*/ 66972 w 76095"/>
                  <a:gd name="connsiteY4" fmla="*/ 59093 h 66972"/>
                  <a:gd name="connsiteX5" fmla="*/ 74852 w 76095"/>
                  <a:gd name="connsiteY5" fmla="*/ 63033 h 66972"/>
                  <a:gd name="connsiteX6" fmla="*/ 35456 w 76095"/>
                  <a:gd name="connsiteY6" fmla="*/ 15758 h 66972"/>
                  <a:gd name="connsiteX7" fmla="*/ 35456 w 76095"/>
                  <a:gd name="connsiteY7" fmla="*/ 15758 h 66972"/>
                  <a:gd name="connsiteX8" fmla="*/ 35456 w 76095"/>
                  <a:gd name="connsiteY8" fmla="*/ 15758 h 66972"/>
                  <a:gd name="connsiteX9" fmla="*/ 11818 w 76095"/>
                  <a:gd name="connsiteY9" fmla="*/ 3940 h 66972"/>
                  <a:gd name="connsiteX10" fmla="*/ 0 w 76095"/>
                  <a:gd name="connsiteY10" fmla="*/ 0 h 66972"/>
                  <a:gd name="connsiteX11" fmla="*/ 7878 w 76095"/>
                  <a:gd name="connsiteY11" fmla="*/ 11819 h 66972"/>
                  <a:gd name="connsiteX12" fmla="*/ 39396 w 76095"/>
                  <a:gd name="connsiteY12" fmla="*/ 19698 h 66972"/>
                  <a:gd name="connsiteX13" fmla="*/ 39396 w 76095"/>
                  <a:gd name="connsiteY13" fmla="*/ 19698 h 66972"/>
                  <a:gd name="connsiteX14" fmla="*/ 39396 w 76095"/>
                  <a:gd name="connsiteY14" fmla="*/ 19698 h 66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76095" h="66972">
                    <a:moveTo>
                      <a:pt x="7878" y="11819"/>
                    </a:moveTo>
                    <a:cubicBezTo>
                      <a:pt x="7878" y="11819"/>
                      <a:pt x="3940" y="11819"/>
                      <a:pt x="3940" y="15758"/>
                    </a:cubicBezTo>
                    <a:cubicBezTo>
                      <a:pt x="23638" y="15758"/>
                      <a:pt x="23638" y="39396"/>
                      <a:pt x="43335" y="43335"/>
                    </a:cubicBezTo>
                    <a:cubicBezTo>
                      <a:pt x="51214" y="51214"/>
                      <a:pt x="63033" y="63033"/>
                      <a:pt x="70912" y="66973"/>
                    </a:cubicBezTo>
                    <a:cubicBezTo>
                      <a:pt x="70912" y="63033"/>
                      <a:pt x="66972" y="63033"/>
                      <a:pt x="66972" y="59093"/>
                    </a:cubicBezTo>
                    <a:cubicBezTo>
                      <a:pt x="70912" y="59093"/>
                      <a:pt x="70912" y="63033"/>
                      <a:pt x="74852" y="63033"/>
                    </a:cubicBezTo>
                    <a:cubicBezTo>
                      <a:pt x="82731" y="35456"/>
                      <a:pt x="51214" y="31516"/>
                      <a:pt x="35456" y="15758"/>
                    </a:cubicBezTo>
                    <a:cubicBezTo>
                      <a:pt x="35456" y="15758"/>
                      <a:pt x="35456" y="15758"/>
                      <a:pt x="35456" y="15758"/>
                    </a:cubicBezTo>
                    <a:cubicBezTo>
                      <a:pt x="35456" y="15758"/>
                      <a:pt x="35456" y="15758"/>
                      <a:pt x="35456" y="15758"/>
                    </a:cubicBezTo>
                    <a:cubicBezTo>
                      <a:pt x="31516" y="11819"/>
                      <a:pt x="7878" y="-3940"/>
                      <a:pt x="11818" y="3940"/>
                    </a:cubicBezTo>
                    <a:cubicBezTo>
                      <a:pt x="7878" y="3940"/>
                      <a:pt x="7878" y="0"/>
                      <a:pt x="0" y="0"/>
                    </a:cubicBezTo>
                    <a:cubicBezTo>
                      <a:pt x="3940" y="7879"/>
                      <a:pt x="7878" y="7879"/>
                      <a:pt x="7878" y="11819"/>
                    </a:cubicBezTo>
                    <a:close/>
                    <a:moveTo>
                      <a:pt x="39396" y="19698"/>
                    </a:moveTo>
                    <a:cubicBezTo>
                      <a:pt x="39396" y="23637"/>
                      <a:pt x="39396" y="23637"/>
                      <a:pt x="39396" y="19698"/>
                    </a:cubicBezTo>
                    <a:lnTo>
                      <a:pt x="39396" y="19698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0" name="Freeform: Shape 649">
                <a:extLst>
                  <a:ext uri="{FF2B5EF4-FFF2-40B4-BE49-F238E27FC236}">
                    <a16:creationId xmlns:a16="http://schemas.microsoft.com/office/drawing/2014/main" xmlns="" id="{3C1E91C1-B2DF-4101-BCED-329972A5AF42}"/>
                  </a:ext>
                </a:extLst>
              </p:cNvPr>
              <p:cNvSpPr/>
              <p:nvPr/>
            </p:nvSpPr>
            <p:spPr>
              <a:xfrm>
                <a:off x="16052694" y="846984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1" name="Freeform: Shape 650">
                <a:extLst>
                  <a:ext uri="{FF2B5EF4-FFF2-40B4-BE49-F238E27FC236}">
                    <a16:creationId xmlns:a16="http://schemas.microsoft.com/office/drawing/2014/main" xmlns="" id="{1EDA74F9-793B-4142-85B0-BA396C664935}"/>
                  </a:ext>
                </a:extLst>
              </p:cNvPr>
              <p:cNvSpPr/>
              <p:nvPr/>
            </p:nvSpPr>
            <p:spPr>
              <a:xfrm>
                <a:off x="16048754" y="8539687"/>
                <a:ext cx="4924" cy="8952"/>
              </a:xfrm>
              <a:custGeom>
                <a:avLst/>
                <a:gdLst>
                  <a:gd name="connsiteX0" fmla="*/ 0 w 4924"/>
                  <a:gd name="connsiteY0" fmla="*/ 8953 h 8952"/>
                  <a:gd name="connsiteX1" fmla="*/ 3940 w 4924"/>
                  <a:gd name="connsiteY1" fmla="*/ 1074 h 8952"/>
                  <a:gd name="connsiteX2" fmla="*/ 0 w 4924"/>
                  <a:gd name="connsiteY2" fmla="*/ 8953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24" h="8952">
                    <a:moveTo>
                      <a:pt x="0" y="8953"/>
                    </a:moveTo>
                    <a:cubicBezTo>
                      <a:pt x="7880" y="5013"/>
                      <a:pt x="3940" y="1074"/>
                      <a:pt x="3940" y="1074"/>
                    </a:cubicBezTo>
                    <a:cubicBezTo>
                      <a:pt x="0" y="-2866"/>
                      <a:pt x="0" y="5013"/>
                      <a:pt x="0" y="895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2" name="Freeform: Shape 651">
                <a:extLst>
                  <a:ext uri="{FF2B5EF4-FFF2-40B4-BE49-F238E27FC236}">
                    <a16:creationId xmlns:a16="http://schemas.microsoft.com/office/drawing/2014/main" xmlns="" id="{0113B31B-6B25-4B91-B8E5-A752DF1A33A8}"/>
                  </a:ext>
                </a:extLst>
              </p:cNvPr>
              <p:cNvSpPr/>
              <p:nvPr/>
            </p:nvSpPr>
            <p:spPr>
              <a:xfrm>
                <a:off x="16103908" y="8540761"/>
                <a:ext cx="15758" cy="15758"/>
              </a:xfrm>
              <a:custGeom>
                <a:avLst/>
                <a:gdLst>
                  <a:gd name="connsiteX0" fmla="*/ 0 w 15758"/>
                  <a:gd name="connsiteY0" fmla="*/ 15758 h 15758"/>
                  <a:gd name="connsiteX1" fmla="*/ 15758 w 15758"/>
                  <a:gd name="connsiteY1" fmla="*/ 7879 h 15758"/>
                  <a:gd name="connsiteX2" fmla="*/ 7880 w 15758"/>
                  <a:gd name="connsiteY2" fmla="*/ 3940 h 15758"/>
                  <a:gd name="connsiteX3" fmla="*/ 7880 w 15758"/>
                  <a:gd name="connsiteY3" fmla="*/ 3940 h 15758"/>
                  <a:gd name="connsiteX4" fmla="*/ 0 w 15758"/>
                  <a:gd name="connsiteY4" fmla="*/ 0 h 15758"/>
                  <a:gd name="connsiteX5" fmla="*/ 0 w 15758"/>
                  <a:gd name="connsiteY5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758" h="15758">
                    <a:moveTo>
                      <a:pt x="0" y="15758"/>
                    </a:moveTo>
                    <a:cubicBezTo>
                      <a:pt x="3940" y="11819"/>
                      <a:pt x="11819" y="11819"/>
                      <a:pt x="15758" y="7879"/>
                    </a:cubicBezTo>
                    <a:cubicBezTo>
                      <a:pt x="11819" y="7879"/>
                      <a:pt x="7880" y="7879"/>
                      <a:pt x="7880" y="3940"/>
                    </a:cubicBezTo>
                    <a:cubicBezTo>
                      <a:pt x="7880" y="3940"/>
                      <a:pt x="7880" y="3940"/>
                      <a:pt x="7880" y="3940"/>
                    </a:cubicBezTo>
                    <a:cubicBezTo>
                      <a:pt x="3940" y="0"/>
                      <a:pt x="3940" y="0"/>
                      <a:pt x="0" y="0"/>
                    </a:cubicBezTo>
                    <a:cubicBezTo>
                      <a:pt x="0" y="3940"/>
                      <a:pt x="3940" y="7879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3" name="Freeform: Shape 652">
                <a:extLst>
                  <a:ext uri="{FF2B5EF4-FFF2-40B4-BE49-F238E27FC236}">
                    <a16:creationId xmlns:a16="http://schemas.microsoft.com/office/drawing/2014/main" xmlns="" id="{00D8D786-425A-4604-903E-782AF174FB8C}"/>
                  </a:ext>
                </a:extLst>
              </p:cNvPr>
              <p:cNvSpPr/>
              <p:nvPr/>
            </p:nvSpPr>
            <p:spPr>
              <a:xfrm>
                <a:off x="11087363" y="6886143"/>
                <a:ext cx="13295" cy="31516"/>
              </a:xfrm>
              <a:custGeom>
                <a:avLst/>
                <a:gdLst>
                  <a:gd name="connsiteX0" fmla="*/ 1477 w 13295"/>
                  <a:gd name="connsiteY0" fmla="*/ 31517 h 31516"/>
                  <a:gd name="connsiteX1" fmla="*/ 13296 w 13295"/>
                  <a:gd name="connsiteY1" fmla="*/ 0 h 31516"/>
                  <a:gd name="connsiteX2" fmla="*/ 1477 w 13295"/>
                  <a:gd name="connsiteY2" fmla="*/ 31517 h 31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295" h="31516">
                    <a:moveTo>
                      <a:pt x="1477" y="31517"/>
                    </a:moveTo>
                    <a:cubicBezTo>
                      <a:pt x="13296" y="19698"/>
                      <a:pt x="13296" y="11819"/>
                      <a:pt x="13296" y="0"/>
                    </a:cubicBezTo>
                    <a:cubicBezTo>
                      <a:pt x="1477" y="3940"/>
                      <a:pt x="-2462" y="19698"/>
                      <a:pt x="1477" y="315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4" name="Freeform: Shape 653">
                <a:extLst>
                  <a:ext uri="{FF2B5EF4-FFF2-40B4-BE49-F238E27FC236}">
                    <a16:creationId xmlns:a16="http://schemas.microsoft.com/office/drawing/2014/main" xmlns="" id="{F5A6DFCE-5823-434A-ABCF-1D2B7F9A2E09}"/>
                  </a:ext>
                </a:extLst>
              </p:cNvPr>
              <p:cNvSpPr/>
              <p:nvPr/>
            </p:nvSpPr>
            <p:spPr>
              <a:xfrm>
                <a:off x="4223849" y="7607084"/>
                <a:ext cx="6739" cy="18114"/>
              </a:xfrm>
              <a:custGeom>
                <a:avLst/>
                <a:gdLst>
                  <a:gd name="connsiteX0" fmla="*/ 6206 w 6739"/>
                  <a:gd name="connsiteY0" fmla="*/ 0 h 18114"/>
                  <a:gd name="connsiteX1" fmla="*/ 6206 w 6739"/>
                  <a:gd name="connsiteY1" fmla="*/ 7879 h 18114"/>
                  <a:gd name="connsiteX2" fmla="*/ 6206 w 6739"/>
                  <a:gd name="connsiteY2" fmla="*/ 0 h 18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39" h="18114">
                    <a:moveTo>
                      <a:pt x="6206" y="0"/>
                    </a:moveTo>
                    <a:cubicBezTo>
                      <a:pt x="-9552" y="7879"/>
                      <a:pt x="10146" y="31517"/>
                      <a:pt x="6206" y="7879"/>
                    </a:cubicBezTo>
                    <a:cubicBezTo>
                      <a:pt x="6206" y="7879"/>
                      <a:pt x="6206" y="3940"/>
                      <a:pt x="6206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5" name="Freeform: Shape 654">
                <a:extLst>
                  <a:ext uri="{FF2B5EF4-FFF2-40B4-BE49-F238E27FC236}">
                    <a16:creationId xmlns:a16="http://schemas.microsoft.com/office/drawing/2014/main" xmlns="" id="{D4D7BFFD-A735-4705-AA5C-88A10CC1F5D7}"/>
                  </a:ext>
                </a:extLst>
              </p:cNvPr>
              <p:cNvSpPr/>
              <p:nvPr/>
            </p:nvSpPr>
            <p:spPr>
              <a:xfrm>
                <a:off x="4230056" y="7617152"/>
                <a:ext cx="39395" cy="1751"/>
              </a:xfrm>
              <a:custGeom>
                <a:avLst/>
                <a:gdLst>
                  <a:gd name="connsiteX0" fmla="*/ 0 w 39395"/>
                  <a:gd name="connsiteY0" fmla="*/ 1751 h 1751"/>
                  <a:gd name="connsiteX1" fmla="*/ 0 w 39395"/>
                  <a:gd name="connsiteY1" fmla="*/ 1751 h 1751"/>
                  <a:gd name="connsiteX2" fmla="*/ 0 w 39395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1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6" name="Freeform: Shape 655">
                <a:extLst>
                  <a:ext uri="{FF2B5EF4-FFF2-40B4-BE49-F238E27FC236}">
                    <a16:creationId xmlns:a16="http://schemas.microsoft.com/office/drawing/2014/main" xmlns="" id="{A8A06C4A-8EC4-403F-B724-D3329D77CF9F}"/>
                  </a:ext>
                </a:extLst>
              </p:cNvPr>
              <p:cNvSpPr/>
              <p:nvPr/>
            </p:nvSpPr>
            <p:spPr>
              <a:xfrm>
                <a:off x="4365353" y="7563749"/>
                <a:ext cx="8158" cy="12866"/>
              </a:xfrm>
              <a:custGeom>
                <a:avLst/>
                <a:gdLst>
                  <a:gd name="connsiteX0" fmla="*/ 6527 w 8158"/>
                  <a:gd name="connsiteY0" fmla="*/ 0 h 12866"/>
                  <a:gd name="connsiteX1" fmla="*/ 2588 w 8158"/>
                  <a:gd name="connsiteY1" fmla="*/ 11819 h 12866"/>
                  <a:gd name="connsiteX2" fmla="*/ 6527 w 8158"/>
                  <a:gd name="connsiteY2" fmla="*/ 0 h 12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58" h="12866">
                    <a:moveTo>
                      <a:pt x="6527" y="0"/>
                    </a:moveTo>
                    <a:cubicBezTo>
                      <a:pt x="-1352" y="3940"/>
                      <a:pt x="-1352" y="7879"/>
                      <a:pt x="2588" y="11819"/>
                    </a:cubicBezTo>
                    <a:cubicBezTo>
                      <a:pt x="6527" y="15758"/>
                      <a:pt x="10467" y="7879"/>
                      <a:pt x="652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7" name="Freeform: Shape 656">
                <a:extLst>
                  <a:ext uri="{FF2B5EF4-FFF2-40B4-BE49-F238E27FC236}">
                    <a16:creationId xmlns:a16="http://schemas.microsoft.com/office/drawing/2014/main" xmlns="" id="{521F036F-C433-48AE-A19D-D81F825186D4}"/>
                  </a:ext>
                </a:extLst>
              </p:cNvPr>
              <p:cNvSpPr/>
              <p:nvPr/>
            </p:nvSpPr>
            <p:spPr>
              <a:xfrm>
                <a:off x="5443442" y="10209505"/>
                <a:ext cx="15758" cy="17389"/>
              </a:xfrm>
              <a:custGeom>
                <a:avLst/>
                <a:gdLst>
                  <a:gd name="connsiteX0" fmla="*/ 15758 w 15758"/>
                  <a:gd name="connsiteY0" fmla="*/ 17390 h 17389"/>
                  <a:gd name="connsiteX1" fmla="*/ 7879 w 15758"/>
                  <a:gd name="connsiteY1" fmla="*/ 1632 h 17389"/>
                  <a:gd name="connsiteX2" fmla="*/ 0 w 15758"/>
                  <a:gd name="connsiteY2" fmla="*/ 5571 h 17389"/>
                  <a:gd name="connsiteX3" fmla="*/ 7879 w 15758"/>
                  <a:gd name="connsiteY3" fmla="*/ 9511 h 17389"/>
                  <a:gd name="connsiteX4" fmla="*/ 3940 w 15758"/>
                  <a:gd name="connsiteY4" fmla="*/ 13450 h 17389"/>
                  <a:gd name="connsiteX5" fmla="*/ 15758 w 15758"/>
                  <a:gd name="connsiteY5" fmla="*/ 17390 h 17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758" h="17389">
                    <a:moveTo>
                      <a:pt x="15758" y="17390"/>
                    </a:moveTo>
                    <a:cubicBezTo>
                      <a:pt x="11819" y="13450"/>
                      <a:pt x="11819" y="5571"/>
                      <a:pt x="7879" y="1632"/>
                    </a:cubicBezTo>
                    <a:cubicBezTo>
                      <a:pt x="3940" y="-2308"/>
                      <a:pt x="0" y="1632"/>
                      <a:pt x="0" y="5571"/>
                    </a:cubicBezTo>
                    <a:cubicBezTo>
                      <a:pt x="3940" y="5571"/>
                      <a:pt x="7879" y="5571"/>
                      <a:pt x="7879" y="9511"/>
                    </a:cubicBezTo>
                    <a:cubicBezTo>
                      <a:pt x="7879" y="9511"/>
                      <a:pt x="3940" y="9511"/>
                      <a:pt x="3940" y="13450"/>
                    </a:cubicBezTo>
                    <a:cubicBezTo>
                      <a:pt x="7879" y="13450"/>
                      <a:pt x="11819" y="17390"/>
                      <a:pt x="15758" y="1739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8" name="Freeform: Shape 657">
                <a:extLst>
                  <a:ext uri="{FF2B5EF4-FFF2-40B4-BE49-F238E27FC236}">
                    <a16:creationId xmlns:a16="http://schemas.microsoft.com/office/drawing/2014/main" xmlns="" id="{0F5992EC-BD48-4D2F-B1F9-9083C57C31AB}"/>
                  </a:ext>
                </a:extLst>
              </p:cNvPr>
              <p:cNvSpPr/>
              <p:nvPr/>
            </p:nvSpPr>
            <p:spPr>
              <a:xfrm>
                <a:off x="5471019" y="110817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59" name="Freeform: Shape 658">
                <a:extLst>
                  <a:ext uri="{FF2B5EF4-FFF2-40B4-BE49-F238E27FC236}">
                    <a16:creationId xmlns:a16="http://schemas.microsoft.com/office/drawing/2014/main" xmlns="" id="{158C762A-8633-4F79-A980-09E4E1DC2535}"/>
                  </a:ext>
                </a:extLst>
              </p:cNvPr>
              <p:cNvSpPr/>
              <p:nvPr/>
            </p:nvSpPr>
            <p:spPr>
              <a:xfrm>
                <a:off x="5419805" y="1105814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0" name="Freeform: Shape 659">
                <a:extLst>
                  <a:ext uri="{FF2B5EF4-FFF2-40B4-BE49-F238E27FC236}">
                    <a16:creationId xmlns:a16="http://schemas.microsoft.com/office/drawing/2014/main" xmlns="" id="{52448D4E-5A1A-4620-B052-75EB743EAD0B}"/>
                  </a:ext>
                </a:extLst>
              </p:cNvPr>
              <p:cNvSpPr/>
              <p:nvPr/>
            </p:nvSpPr>
            <p:spPr>
              <a:xfrm>
                <a:off x="5352832" y="10954759"/>
                <a:ext cx="282296" cy="174823"/>
              </a:xfrm>
              <a:custGeom>
                <a:avLst/>
                <a:gdLst>
                  <a:gd name="connsiteX0" fmla="*/ 275770 w 282296"/>
                  <a:gd name="connsiteY0" fmla="*/ 107324 h 174823"/>
                  <a:gd name="connsiteX1" fmla="*/ 275770 w 282296"/>
                  <a:gd name="connsiteY1" fmla="*/ 107324 h 174823"/>
                  <a:gd name="connsiteX2" fmla="*/ 169401 w 282296"/>
                  <a:gd name="connsiteY2" fmla="*/ 71868 h 174823"/>
                  <a:gd name="connsiteX3" fmla="*/ 126066 w 282296"/>
                  <a:gd name="connsiteY3" fmla="*/ 40351 h 174823"/>
                  <a:gd name="connsiteX4" fmla="*/ 106368 w 282296"/>
                  <a:gd name="connsiteY4" fmla="*/ 32472 h 174823"/>
                  <a:gd name="connsiteX5" fmla="*/ 114247 w 282296"/>
                  <a:gd name="connsiteY5" fmla="*/ 32472 h 174823"/>
                  <a:gd name="connsiteX6" fmla="*/ 118187 w 282296"/>
                  <a:gd name="connsiteY6" fmla="*/ 32472 h 174823"/>
                  <a:gd name="connsiteX7" fmla="*/ 90610 w 282296"/>
                  <a:gd name="connsiteY7" fmla="*/ 8835 h 174823"/>
                  <a:gd name="connsiteX8" fmla="*/ 63033 w 282296"/>
                  <a:gd name="connsiteY8" fmla="*/ 4896 h 174823"/>
                  <a:gd name="connsiteX9" fmla="*/ 43335 w 282296"/>
                  <a:gd name="connsiteY9" fmla="*/ 16714 h 174823"/>
                  <a:gd name="connsiteX10" fmla="*/ 15758 w 282296"/>
                  <a:gd name="connsiteY10" fmla="*/ 16714 h 174823"/>
                  <a:gd name="connsiteX11" fmla="*/ 31517 w 282296"/>
                  <a:gd name="connsiteY11" fmla="*/ 28533 h 174823"/>
                  <a:gd name="connsiteX12" fmla="*/ 23637 w 282296"/>
                  <a:gd name="connsiteY12" fmla="*/ 24593 h 174823"/>
                  <a:gd name="connsiteX13" fmla="*/ 27577 w 282296"/>
                  <a:gd name="connsiteY13" fmla="*/ 48230 h 174823"/>
                  <a:gd name="connsiteX14" fmla="*/ 74852 w 282296"/>
                  <a:gd name="connsiteY14" fmla="*/ 52170 h 174823"/>
                  <a:gd name="connsiteX15" fmla="*/ 55154 w 282296"/>
                  <a:gd name="connsiteY15" fmla="*/ 79747 h 174823"/>
                  <a:gd name="connsiteX16" fmla="*/ 118187 w 282296"/>
                  <a:gd name="connsiteY16" fmla="*/ 107324 h 174823"/>
                  <a:gd name="connsiteX17" fmla="*/ 114247 w 282296"/>
                  <a:gd name="connsiteY17" fmla="*/ 111264 h 174823"/>
                  <a:gd name="connsiteX18" fmla="*/ 70912 w 282296"/>
                  <a:gd name="connsiteY18" fmla="*/ 99445 h 174823"/>
                  <a:gd name="connsiteX19" fmla="*/ 63033 w 282296"/>
                  <a:gd name="connsiteY19" fmla="*/ 91566 h 174823"/>
                  <a:gd name="connsiteX20" fmla="*/ 51214 w 282296"/>
                  <a:gd name="connsiteY20" fmla="*/ 83687 h 174823"/>
                  <a:gd name="connsiteX21" fmla="*/ 59093 w 282296"/>
                  <a:gd name="connsiteY21" fmla="*/ 79747 h 174823"/>
                  <a:gd name="connsiteX22" fmla="*/ 43335 w 282296"/>
                  <a:gd name="connsiteY22" fmla="*/ 60049 h 174823"/>
                  <a:gd name="connsiteX23" fmla="*/ 39396 w 282296"/>
                  <a:gd name="connsiteY23" fmla="*/ 71868 h 174823"/>
                  <a:gd name="connsiteX24" fmla="*/ 31517 w 282296"/>
                  <a:gd name="connsiteY24" fmla="*/ 75807 h 174823"/>
                  <a:gd name="connsiteX25" fmla="*/ 43335 w 282296"/>
                  <a:gd name="connsiteY25" fmla="*/ 91566 h 174823"/>
                  <a:gd name="connsiteX26" fmla="*/ 35456 w 282296"/>
                  <a:gd name="connsiteY26" fmla="*/ 91566 h 174823"/>
                  <a:gd name="connsiteX27" fmla="*/ 47275 w 282296"/>
                  <a:gd name="connsiteY27" fmla="*/ 99445 h 174823"/>
                  <a:gd name="connsiteX28" fmla="*/ 31517 w 282296"/>
                  <a:gd name="connsiteY28" fmla="*/ 107324 h 174823"/>
                  <a:gd name="connsiteX29" fmla="*/ 11819 w 282296"/>
                  <a:gd name="connsiteY29" fmla="*/ 111264 h 174823"/>
                  <a:gd name="connsiteX30" fmla="*/ 0 w 282296"/>
                  <a:gd name="connsiteY30" fmla="*/ 107324 h 174823"/>
                  <a:gd name="connsiteX31" fmla="*/ 7879 w 282296"/>
                  <a:gd name="connsiteY31" fmla="*/ 119143 h 174823"/>
                  <a:gd name="connsiteX32" fmla="*/ 3940 w 282296"/>
                  <a:gd name="connsiteY32" fmla="*/ 119143 h 174823"/>
                  <a:gd name="connsiteX33" fmla="*/ 11819 w 282296"/>
                  <a:gd name="connsiteY33" fmla="*/ 130962 h 174823"/>
                  <a:gd name="connsiteX34" fmla="*/ 43335 w 282296"/>
                  <a:gd name="connsiteY34" fmla="*/ 119143 h 174823"/>
                  <a:gd name="connsiteX35" fmla="*/ 47275 w 282296"/>
                  <a:gd name="connsiteY35" fmla="*/ 127022 h 174823"/>
                  <a:gd name="connsiteX36" fmla="*/ 63033 w 282296"/>
                  <a:gd name="connsiteY36" fmla="*/ 123083 h 174823"/>
                  <a:gd name="connsiteX37" fmla="*/ 55154 w 282296"/>
                  <a:gd name="connsiteY37" fmla="*/ 130962 h 174823"/>
                  <a:gd name="connsiteX38" fmla="*/ 63033 w 282296"/>
                  <a:gd name="connsiteY38" fmla="*/ 130962 h 174823"/>
                  <a:gd name="connsiteX39" fmla="*/ 59093 w 282296"/>
                  <a:gd name="connsiteY39" fmla="*/ 134901 h 174823"/>
                  <a:gd name="connsiteX40" fmla="*/ 59093 w 282296"/>
                  <a:gd name="connsiteY40" fmla="*/ 134901 h 174823"/>
                  <a:gd name="connsiteX41" fmla="*/ 51214 w 282296"/>
                  <a:gd name="connsiteY41" fmla="*/ 134901 h 174823"/>
                  <a:gd name="connsiteX42" fmla="*/ 31517 w 282296"/>
                  <a:gd name="connsiteY42" fmla="*/ 130962 h 174823"/>
                  <a:gd name="connsiteX43" fmla="*/ 35456 w 282296"/>
                  <a:gd name="connsiteY43" fmla="*/ 138841 h 174823"/>
                  <a:gd name="connsiteX44" fmla="*/ 78791 w 282296"/>
                  <a:gd name="connsiteY44" fmla="*/ 154599 h 174823"/>
                  <a:gd name="connsiteX45" fmla="*/ 90610 w 282296"/>
                  <a:gd name="connsiteY45" fmla="*/ 150659 h 174823"/>
                  <a:gd name="connsiteX46" fmla="*/ 74852 w 282296"/>
                  <a:gd name="connsiteY46" fmla="*/ 138841 h 174823"/>
                  <a:gd name="connsiteX47" fmla="*/ 78791 w 282296"/>
                  <a:gd name="connsiteY47" fmla="*/ 134901 h 174823"/>
                  <a:gd name="connsiteX48" fmla="*/ 63033 w 282296"/>
                  <a:gd name="connsiteY48" fmla="*/ 134901 h 174823"/>
                  <a:gd name="connsiteX49" fmla="*/ 74852 w 282296"/>
                  <a:gd name="connsiteY49" fmla="*/ 130962 h 174823"/>
                  <a:gd name="connsiteX50" fmla="*/ 94550 w 282296"/>
                  <a:gd name="connsiteY50" fmla="*/ 134901 h 174823"/>
                  <a:gd name="connsiteX51" fmla="*/ 86670 w 282296"/>
                  <a:gd name="connsiteY51" fmla="*/ 146720 h 174823"/>
                  <a:gd name="connsiteX52" fmla="*/ 94550 w 282296"/>
                  <a:gd name="connsiteY52" fmla="*/ 142780 h 174823"/>
                  <a:gd name="connsiteX53" fmla="*/ 102429 w 282296"/>
                  <a:gd name="connsiteY53" fmla="*/ 146720 h 174823"/>
                  <a:gd name="connsiteX54" fmla="*/ 118187 w 282296"/>
                  <a:gd name="connsiteY54" fmla="*/ 158538 h 174823"/>
                  <a:gd name="connsiteX55" fmla="*/ 110308 w 282296"/>
                  <a:gd name="connsiteY55" fmla="*/ 158538 h 174823"/>
                  <a:gd name="connsiteX56" fmla="*/ 122126 w 282296"/>
                  <a:gd name="connsiteY56" fmla="*/ 166417 h 174823"/>
                  <a:gd name="connsiteX57" fmla="*/ 122126 w 282296"/>
                  <a:gd name="connsiteY57" fmla="*/ 162478 h 174823"/>
                  <a:gd name="connsiteX58" fmla="*/ 145764 w 282296"/>
                  <a:gd name="connsiteY58" fmla="*/ 166417 h 174823"/>
                  <a:gd name="connsiteX59" fmla="*/ 130006 w 282296"/>
                  <a:gd name="connsiteY59" fmla="*/ 154599 h 174823"/>
                  <a:gd name="connsiteX60" fmla="*/ 153643 w 282296"/>
                  <a:gd name="connsiteY60" fmla="*/ 166417 h 174823"/>
                  <a:gd name="connsiteX61" fmla="*/ 196978 w 282296"/>
                  <a:gd name="connsiteY61" fmla="*/ 174296 h 174823"/>
                  <a:gd name="connsiteX62" fmla="*/ 169401 w 282296"/>
                  <a:gd name="connsiteY62" fmla="*/ 158538 h 174823"/>
                  <a:gd name="connsiteX63" fmla="*/ 177280 w 282296"/>
                  <a:gd name="connsiteY63" fmla="*/ 154599 h 174823"/>
                  <a:gd name="connsiteX64" fmla="*/ 141824 w 282296"/>
                  <a:gd name="connsiteY64" fmla="*/ 146720 h 174823"/>
                  <a:gd name="connsiteX65" fmla="*/ 169401 w 282296"/>
                  <a:gd name="connsiteY65" fmla="*/ 146720 h 174823"/>
                  <a:gd name="connsiteX66" fmla="*/ 196978 w 282296"/>
                  <a:gd name="connsiteY66" fmla="*/ 154599 h 174823"/>
                  <a:gd name="connsiteX67" fmla="*/ 216676 w 282296"/>
                  <a:gd name="connsiteY67" fmla="*/ 146720 h 174823"/>
                  <a:gd name="connsiteX68" fmla="*/ 224555 w 282296"/>
                  <a:gd name="connsiteY68" fmla="*/ 146720 h 174823"/>
                  <a:gd name="connsiteX69" fmla="*/ 224555 w 282296"/>
                  <a:gd name="connsiteY69" fmla="*/ 142780 h 174823"/>
                  <a:gd name="connsiteX70" fmla="*/ 216676 w 282296"/>
                  <a:gd name="connsiteY70" fmla="*/ 138841 h 174823"/>
                  <a:gd name="connsiteX71" fmla="*/ 244253 w 282296"/>
                  <a:gd name="connsiteY71" fmla="*/ 138841 h 174823"/>
                  <a:gd name="connsiteX72" fmla="*/ 279709 w 282296"/>
                  <a:gd name="connsiteY72" fmla="*/ 138841 h 174823"/>
                  <a:gd name="connsiteX73" fmla="*/ 275770 w 282296"/>
                  <a:gd name="connsiteY73" fmla="*/ 107324 h 174823"/>
                  <a:gd name="connsiteX74" fmla="*/ 7879 w 282296"/>
                  <a:gd name="connsiteY74" fmla="*/ 103385 h 174823"/>
                  <a:gd name="connsiteX75" fmla="*/ 7879 w 282296"/>
                  <a:gd name="connsiteY75" fmla="*/ 103385 h 174823"/>
                  <a:gd name="connsiteX76" fmla="*/ 7879 w 282296"/>
                  <a:gd name="connsiteY76" fmla="*/ 103385 h 174823"/>
                  <a:gd name="connsiteX77" fmla="*/ 51214 w 282296"/>
                  <a:gd name="connsiteY77" fmla="*/ 83687 h 174823"/>
                  <a:gd name="connsiteX78" fmla="*/ 47275 w 282296"/>
                  <a:gd name="connsiteY78" fmla="*/ 79747 h 174823"/>
                  <a:gd name="connsiteX79" fmla="*/ 51214 w 282296"/>
                  <a:gd name="connsiteY79" fmla="*/ 83687 h 174823"/>
                  <a:gd name="connsiteX80" fmla="*/ 43335 w 282296"/>
                  <a:gd name="connsiteY80" fmla="*/ 91566 h 174823"/>
                  <a:gd name="connsiteX81" fmla="*/ 66973 w 282296"/>
                  <a:gd name="connsiteY81" fmla="*/ 103385 h 174823"/>
                  <a:gd name="connsiteX82" fmla="*/ 66973 w 282296"/>
                  <a:gd name="connsiteY82" fmla="*/ 103385 h 174823"/>
                  <a:gd name="connsiteX83" fmla="*/ 43335 w 282296"/>
                  <a:gd name="connsiteY83" fmla="*/ 91566 h 174823"/>
                  <a:gd name="connsiteX84" fmla="*/ 90610 w 282296"/>
                  <a:gd name="connsiteY84" fmla="*/ 123083 h 174823"/>
                  <a:gd name="connsiteX85" fmla="*/ 90610 w 282296"/>
                  <a:gd name="connsiteY85" fmla="*/ 119143 h 174823"/>
                  <a:gd name="connsiteX86" fmla="*/ 102429 w 282296"/>
                  <a:gd name="connsiteY86" fmla="*/ 119143 h 174823"/>
                  <a:gd name="connsiteX87" fmla="*/ 90610 w 282296"/>
                  <a:gd name="connsiteY87" fmla="*/ 123083 h 174823"/>
                  <a:gd name="connsiteX88" fmla="*/ 118187 w 282296"/>
                  <a:gd name="connsiteY88" fmla="*/ 127022 h 174823"/>
                  <a:gd name="connsiteX89" fmla="*/ 118187 w 282296"/>
                  <a:gd name="connsiteY89" fmla="*/ 127022 h 174823"/>
                  <a:gd name="connsiteX90" fmla="*/ 118187 w 282296"/>
                  <a:gd name="connsiteY90" fmla="*/ 127022 h 174823"/>
                  <a:gd name="connsiteX91" fmla="*/ 137885 w 282296"/>
                  <a:gd name="connsiteY91" fmla="*/ 123083 h 174823"/>
                  <a:gd name="connsiteX92" fmla="*/ 141824 w 282296"/>
                  <a:gd name="connsiteY92" fmla="*/ 123083 h 174823"/>
                  <a:gd name="connsiteX93" fmla="*/ 137885 w 282296"/>
                  <a:gd name="connsiteY93" fmla="*/ 123083 h 174823"/>
                  <a:gd name="connsiteX94" fmla="*/ 157583 w 282296"/>
                  <a:gd name="connsiteY94" fmla="*/ 123083 h 174823"/>
                  <a:gd name="connsiteX95" fmla="*/ 149704 w 282296"/>
                  <a:gd name="connsiteY95" fmla="*/ 123083 h 174823"/>
                  <a:gd name="connsiteX96" fmla="*/ 149704 w 282296"/>
                  <a:gd name="connsiteY96" fmla="*/ 123083 h 174823"/>
                  <a:gd name="connsiteX97" fmla="*/ 149704 w 282296"/>
                  <a:gd name="connsiteY97" fmla="*/ 123083 h 174823"/>
                  <a:gd name="connsiteX98" fmla="*/ 141824 w 282296"/>
                  <a:gd name="connsiteY98" fmla="*/ 119143 h 174823"/>
                  <a:gd name="connsiteX99" fmla="*/ 161522 w 282296"/>
                  <a:gd name="connsiteY99" fmla="*/ 123083 h 174823"/>
                  <a:gd name="connsiteX100" fmla="*/ 157583 w 282296"/>
                  <a:gd name="connsiteY100" fmla="*/ 123083 h 174823"/>
                  <a:gd name="connsiteX101" fmla="*/ 200918 w 282296"/>
                  <a:gd name="connsiteY101" fmla="*/ 123083 h 174823"/>
                  <a:gd name="connsiteX102" fmla="*/ 212737 w 282296"/>
                  <a:gd name="connsiteY102" fmla="*/ 123083 h 174823"/>
                  <a:gd name="connsiteX103" fmla="*/ 200918 w 282296"/>
                  <a:gd name="connsiteY103" fmla="*/ 123083 h 174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2296" h="174823">
                    <a:moveTo>
                      <a:pt x="275770" y="107324"/>
                    </a:moveTo>
                    <a:cubicBezTo>
                      <a:pt x="275770" y="107324"/>
                      <a:pt x="275770" y="107324"/>
                      <a:pt x="275770" y="107324"/>
                    </a:cubicBezTo>
                    <a:cubicBezTo>
                      <a:pt x="236374" y="107324"/>
                      <a:pt x="200918" y="95505"/>
                      <a:pt x="169401" y="71868"/>
                    </a:cubicBezTo>
                    <a:cubicBezTo>
                      <a:pt x="153643" y="60049"/>
                      <a:pt x="141824" y="52170"/>
                      <a:pt x="126066" y="40351"/>
                    </a:cubicBezTo>
                    <a:cubicBezTo>
                      <a:pt x="122126" y="36412"/>
                      <a:pt x="106368" y="40351"/>
                      <a:pt x="106368" y="32472"/>
                    </a:cubicBezTo>
                    <a:cubicBezTo>
                      <a:pt x="106368" y="28533"/>
                      <a:pt x="110308" y="28533"/>
                      <a:pt x="114247" y="32472"/>
                    </a:cubicBezTo>
                    <a:cubicBezTo>
                      <a:pt x="114247" y="32472"/>
                      <a:pt x="114247" y="32472"/>
                      <a:pt x="118187" y="32472"/>
                    </a:cubicBezTo>
                    <a:cubicBezTo>
                      <a:pt x="114247" y="24593"/>
                      <a:pt x="98489" y="8835"/>
                      <a:pt x="90610" y="8835"/>
                    </a:cubicBezTo>
                    <a:cubicBezTo>
                      <a:pt x="82731" y="956"/>
                      <a:pt x="70912" y="12775"/>
                      <a:pt x="63033" y="4896"/>
                    </a:cubicBezTo>
                    <a:cubicBezTo>
                      <a:pt x="47275" y="-6923"/>
                      <a:pt x="51214" y="4896"/>
                      <a:pt x="43335" y="16714"/>
                    </a:cubicBezTo>
                    <a:cubicBezTo>
                      <a:pt x="39396" y="20654"/>
                      <a:pt x="23637" y="12775"/>
                      <a:pt x="15758" y="16714"/>
                    </a:cubicBezTo>
                    <a:cubicBezTo>
                      <a:pt x="19698" y="16714"/>
                      <a:pt x="35456" y="20654"/>
                      <a:pt x="31517" y="28533"/>
                    </a:cubicBezTo>
                    <a:cubicBezTo>
                      <a:pt x="27577" y="32472"/>
                      <a:pt x="27577" y="24593"/>
                      <a:pt x="23637" y="24593"/>
                    </a:cubicBezTo>
                    <a:cubicBezTo>
                      <a:pt x="19698" y="32472"/>
                      <a:pt x="19698" y="40351"/>
                      <a:pt x="27577" y="48230"/>
                    </a:cubicBezTo>
                    <a:cubicBezTo>
                      <a:pt x="39396" y="67928"/>
                      <a:pt x="63033" y="40351"/>
                      <a:pt x="74852" y="52170"/>
                    </a:cubicBezTo>
                    <a:cubicBezTo>
                      <a:pt x="86670" y="60049"/>
                      <a:pt x="47275" y="67928"/>
                      <a:pt x="55154" y="79747"/>
                    </a:cubicBezTo>
                    <a:cubicBezTo>
                      <a:pt x="66973" y="99445"/>
                      <a:pt x="98489" y="95505"/>
                      <a:pt x="118187" y="107324"/>
                    </a:cubicBezTo>
                    <a:cubicBezTo>
                      <a:pt x="114247" y="107324"/>
                      <a:pt x="114247" y="111264"/>
                      <a:pt x="114247" y="111264"/>
                    </a:cubicBezTo>
                    <a:cubicBezTo>
                      <a:pt x="114247" y="99445"/>
                      <a:pt x="70912" y="95505"/>
                      <a:pt x="70912" y="99445"/>
                    </a:cubicBezTo>
                    <a:cubicBezTo>
                      <a:pt x="66973" y="95505"/>
                      <a:pt x="66973" y="91566"/>
                      <a:pt x="63033" y="91566"/>
                    </a:cubicBezTo>
                    <a:cubicBezTo>
                      <a:pt x="63033" y="79747"/>
                      <a:pt x="59093" y="91566"/>
                      <a:pt x="51214" y="83687"/>
                    </a:cubicBezTo>
                    <a:cubicBezTo>
                      <a:pt x="55154" y="83687"/>
                      <a:pt x="55154" y="83687"/>
                      <a:pt x="59093" y="79747"/>
                    </a:cubicBezTo>
                    <a:cubicBezTo>
                      <a:pt x="51214" y="75807"/>
                      <a:pt x="51214" y="63989"/>
                      <a:pt x="43335" y="60049"/>
                    </a:cubicBezTo>
                    <a:cubicBezTo>
                      <a:pt x="35456" y="56109"/>
                      <a:pt x="35456" y="67928"/>
                      <a:pt x="39396" y="71868"/>
                    </a:cubicBezTo>
                    <a:cubicBezTo>
                      <a:pt x="35456" y="71868"/>
                      <a:pt x="35456" y="71868"/>
                      <a:pt x="31517" y="75807"/>
                    </a:cubicBezTo>
                    <a:cubicBezTo>
                      <a:pt x="35456" y="79747"/>
                      <a:pt x="39396" y="87626"/>
                      <a:pt x="43335" y="91566"/>
                    </a:cubicBezTo>
                    <a:cubicBezTo>
                      <a:pt x="39396" y="91566"/>
                      <a:pt x="39396" y="91566"/>
                      <a:pt x="35456" y="91566"/>
                    </a:cubicBezTo>
                    <a:cubicBezTo>
                      <a:pt x="39396" y="95505"/>
                      <a:pt x="39396" y="99445"/>
                      <a:pt x="47275" y="99445"/>
                    </a:cubicBezTo>
                    <a:cubicBezTo>
                      <a:pt x="35456" y="99445"/>
                      <a:pt x="51214" y="111264"/>
                      <a:pt x="31517" y="107324"/>
                    </a:cubicBezTo>
                    <a:cubicBezTo>
                      <a:pt x="23637" y="107324"/>
                      <a:pt x="15758" y="107324"/>
                      <a:pt x="11819" y="111264"/>
                    </a:cubicBezTo>
                    <a:cubicBezTo>
                      <a:pt x="3940" y="107324"/>
                      <a:pt x="3940" y="111264"/>
                      <a:pt x="0" y="107324"/>
                    </a:cubicBezTo>
                    <a:cubicBezTo>
                      <a:pt x="3940" y="111264"/>
                      <a:pt x="3940" y="115203"/>
                      <a:pt x="7879" y="119143"/>
                    </a:cubicBezTo>
                    <a:cubicBezTo>
                      <a:pt x="7879" y="119143"/>
                      <a:pt x="3940" y="119143"/>
                      <a:pt x="3940" y="119143"/>
                    </a:cubicBezTo>
                    <a:cubicBezTo>
                      <a:pt x="7879" y="123083"/>
                      <a:pt x="11819" y="127022"/>
                      <a:pt x="11819" y="130962"/>
                    </a:cubicBezTo>
                    <a:cubicBezTo>
                      <a:pt x="3940" y="111264"/>
                      <a:pt x="43335" y="127022"/>
                      <a:pt x="43335" y="119143"/>
                    </a:cubicBezTo>
                    <a:cubicBezTo>
                      <a:pt x="43335" y="123083"/>
                      <a:pt x="47275" y="123083"/>
                      <a:pt x="47275" y="127022"/>
                    </a:cubicBezTo>
                    <a:cubicBezTo>
                      <a:pt x="51214" y="127022"/>
                      <a:pt x="59093" y="123083"/>
                      <a:pt x="63033" y="123083"/>
                    </a:cubicBezTo>
                    <a:cubicBezTo>
                      <a:pt x="59093" y="127022"/>
                      <a:pt x="59093" y="127022"/>
                      <a:pt x="55154" y="130962"/>
                    </a:cubicBezTo>
                    <a:cubicBezTo>
                      <a:pt x="59093" y="130962"/>
                      <a:pt x="59093" y="130962"/>
                      <a:pt x="63033" y="130962"/>
                    </a:cubicBezTo>
                    <a:cubicBezTo>
                      <a:pt x="63033" y="130962"/>
                      <a:pt x="59093" y="134901"/>
                      <a:pt x="59093" y="134901"/>
                    </a:cubicBezTo>
                    <a:cubicBezTo>
                      <a:pt x="59093" y="134901"/>
                      <a:pt x="59093" y="134901"/>
                      <a:pt x="59093" y="134901"/>
                    </a:cubicBezTo>
                    <a:cubicBezTo>
                      <a:pt x="55154" y="134901"/>
                      <a:pt x="55154" y="134901"/>
                      <a:pt x="51214" y="134901"/>
                    </a:cubicBezTo>
                    <a:cubicBezTo>
                      <a:pt x="51214" y="127022"/>
                      <a:pt x="39396" y="130962"/>
                      <a:pt x="31517" y="130962"/>
                    </a:cubicBezTo>
                    <a:cubicBezTo>
                      <a:pt x="31517" y="134901"/>
                      <a:pt x="35456" y="134901"/>
                      <a:pt x="35456" y="138841"/>
                    </a:cubicBezTo>
                    <a:cubicBezTo>
                      <a:pt x="43335" y="134901"/>
                      <a:pt x="74852" y="142780"/>
                      <a:pt x="78791" y="154599"/>
                    </a:cubicBezTo>
                    <a:cubicBezTo>
                      <a:pt x="82731" y="146720"/>
                      <a:pt x="82731" y="146720"/>
                      <a:pt x="90610" y="150659"/>
                    </a:cubicBezTo>
                    <a:cubicBezTo>
                      <a:pt x="90610" y="142780"/>
                      <a:pt x="82731" y="138841"/>
                      <a:pt x="74852" y="138841"/>
                    </a:cubicBezTo>
                    <a:cubicBezTo>
                      <a:pt x="74852" y="138841"/>
                      <a:pt x="78791" y="134901"/>
                      <a:pt x="78791" y="134901"/>
                    </a:cubicBezTo>
                    <a:cubicBezTo>
                      <a:pt x="74852" y="134901"/>
                      <a:pt x="70912" y="134901"/>
                      <a:pt x="63033" y="134901"/>
                    </a:cubicBezTo>
                    <a:cubicBezTo>
                      <a:pt x="66973" y="134901"/>
                      <a:pt x="70912" y="130962"/>
                      <a:pt x="74852" y="130962"/>
                    </a:cubicBezTo>
                    <a:cubicBezTo>
                      <a:pt x="74852" y="134901"/>
                      <a:pt x="86670" y="134901"/>
                      <a:pt x="94550" y="134901"/>
                    </a:cubicBezTo>
                    <a:cubicBezTo>
                      <a:pt x="90610" y="138841"/>
                      <a:pt x="86670" y="142780"/>
                      <a:pt x="86670" y="146720"/>
                    </a:cubicBezTo>
                    <a:cubicBezTo>
                      <a:pt x="90610" y="146720"/>
                      <a:pt x="94550" y="146720"/>
                      <a:pt x="94550" y="142780"/>
                    </a:cubicBezTo>
                    <a:cubicBezTo>
                      <a:pt x="94550" y="146720"/>
                      <a:pt x="98489" y="150659"/>
                      <a:pt x="102429" y="146720"/>
                    </a:cubicBezTo>
                    <a:cubicBezTo>
                      <a:pt x="90610" y="154599"/>
                      <a:pt x="114247" y="154599"/>
                      <a:pt x="118187" y="158538"/>
                    </a:cubicBezTo>
                    <a:cubicBezTo>
                      <a:pt x="118187" y="158538"/>
                      <a:pt x="114247" y="158538"/>
                      <a:pt x="110308" y="158538"/>
                    </a:cubicBezTo>
                    <a:cubicBezTo>
                      <a:pt x="114247" y="162478"/>
                      <a:pt x="118187" y="166417"/>
                      <a:pt x="122126" y="166417"/>
                    </a:cubicBezTo>
                    <a:cubicBezTo>
                      <a:pt x="122126" y="166417"/>
                      <a:pt x="122126" y="162478"/>
                      <a:pt x="122126" y="162478"/>
                    </a:cubicBezTo>
                    <a:cubicBezTo>
                      <a:pt x="130006" y="166417"/>
                      <a:pt x="133945" y="170357"/>
                      <a:pt x="145764" y="166417"/>
                    </a:cubicBezTo>
                    <a:cubicBezTo>
                      <a:pt x="141824" y="162478"/>
                      <a:pt x="133945" y="158538"/>
                      <a:pt x="130006" y="154599"/>
                    </a:cubicBezTo>
                    <a:cubicBezTo>
                      <a:pt x="145764" y="146720"/>
                      <a:pt x="149704" y="166417"/>
                      <a:pt x="153643" y="166417"/>
                    </a:cubicBezTo>
                    <a:cubicBezTo>
                      <a:pt x="169401" y="158538"/>
                      <a:pt x="181220" y="178236"/>
                      <a:pt x="196978" y="174296"/>
                    </a:cubicBezTo>
                    <a:cubicBezTo>
                      <a:pt x="189099" y="166417"/>
                      <a:pt x="181220" y="158538"/>
                      <a:pt x="169401" y="158538"/>
                    </a:cubicBezTo>
                    <a:cubicBezTo>
                      <a:pt x="173341" y="158538"/>
                      <a:pt x="177280" y="158538"/>
                      <a:pt x="177280" y="154599"/>
                    </a:cubicBezTo>
                    <a:cubicBezTo>
                      <a:pt x="165462" y="146720"/>
                      <a:pt x="153643" y="150659"/>
                      <a:pt x="141824" y="146720"/>
                    </a:cubicBezTo>
                    <a:cubicBezTo>
                      <a:pt x="153643" y="146720"/>
                      <a:pt x="165462" y="138841"/>
                      <a:pt x="169401" y="146720"/>
                    </a:cubicBezTo>
                    <a:cubicBezTo>
                      <a:pt x="173341" y="150659"/>
                      <a:pt x="196978" y="158538"/>
                      <a:pt x="196978" y="154599"/>
                    </a:cubicBezTo>
                    <a:cubicBezTo>
                      <a:pt x="200918" y="158538"/>
                      <a:pt x="228495" y="162478"/>
                      <a:pt x="216676" y="146720"/>
                    </a:cubicBezTo>
                    <a:cubicBezTo>
                      <a:pt x="220616" y="146720"/>
                      <a:pt x="220616" y="146720"/>
                      <a:pt x="224555" y="146720"/>
                    </a:cubicBezTo>
                    <a:cubicBezTo>
                      <a:pt x="224555" y="146720"/>
                      <a:pt x="224555" y="146720"/>
                      <a:pt x="224555" y="142780"/>
                    </a:cubicBezTo>
                    <a:cubicBezTo>
                      <a:pt x="220616" y="142780"/>
                      <a:pt x="220616" y="138841"/>
                      <a:pt x="216676" y="138841"/>
                    </a:cubicBezTo>
                    <a:cubicBezTo>
                      <a:pt x="224555" y="142780"/>
                      <a:pt x="236374" y="142780"/>
                      <a:pt x="244253" y="138841"/>
                    </a:cubicBezTo>
                    <a:cubicBezTo>
                      <a:pt x="256072" y="134901"/>
                      <a:pt x="267891" y="134901"/>
                      <a:pt x="279709" y="138841"/>
                    </a:cubicBezTo>
                    <a:cubicBezTo>
                      <a:pt x="283649" y="119143"/>
                      <a:pt x="283649" y="107324"/>
                      <a:pt x="275770" y="107324"/>
                    </a:cubicBezTo>
                    <a:close/>
                    <a:moveTo>
                      <a:pt x="7879" y="103385"/>
                    </a:moveTo>
                    <a:cubicBezTo>
                      <a:pt x="3940" y="103385"/>
                      <a:pt x="3940" y="103385"/>
                      <a:pt x="7879" y="103385"/>
                    </a:cubicBezTo>
                    <a:lnTo>
                      <a:pt x="7879" y="103385"/>
                    </a:lnTo>
                    <a:close/>
                    <a:moveTo>
                      <a:pt x="51214" y="83687"/>
                    </a:moveTo>
                    <a:cubicBezTo>
                      <a:pt x="47275" y="83687"/>
                      <a:pt x="51214" y="87626"/>
                      <a:pt x="47275" y="79747"/>
                    </a:cubicBezTo>
                    <a:cubicBezTo>
                      <a:pt x="47275" y="83687"/>
                      <a:pt x="51214" y="83687"/>
                      <a:pt x="51214" y="83687"/>
                    </a:cubicBezTo>
                    <a:close/>
                    <a:moveTo>
                      <a:pt x="43335" y="91566"/>
                    </a:moveTo>
                    <a:cubicBezTo>
                      <a:pt x="51214" y="95505"/>
                      <a:pt x="59093" y="99445"/>
                      <a:pt x="66973" y="103385"/>
                    </a:cubicBezTo>
                    <a:cubicBezTo>
                      <a:pt x="66973" y="103385"/>
                      <a:pt x="66973" y="103385"/>
                      <a:pt x="66973" y="103385"/>
                    </a:cubicBezTo>
                    <a:cubicBezTo>
                      <a:pt x="55154" y="103385"/>
                      <a:pt x="51214" y="95505"/>
                      <a:pt x="43335" y="91566"/>
                    </a:cubicBezTo>
                    <a:close/>
                    <a:moveTo>
                      <a:pt x="90610" y="123083"/>
                    </a:moveTo>
                    <a:cubicBezTo>
                      <a:pt x="90610" y="123083"/>
                      <a:pt x="90610" y="119143"/>
                      <a:pt x="90610" y="119143"/>
                    </a:cubicBezTo>
                    <a:cubicBezTo>
                      <a:pt x="98489" y="119143"/>
                      <a:pt x="102429" y="119143"/>
                      <a:pt x="102429" y="119143"/>
                    </a:cubicBezTo>
                    <a:cubicBezTo>
                      <a:pt x="94550" y="119143"/>
                      <a:pt x="94550" y="123083"/>
                      <a:pt x="90610" y="123083"/>
                    </a:cubicBezTo>
                    <a:close/>
                    <a:moveTo>
                      <a:pt x="118187" y="127022"/>
                    </a:moveTo>
                    <a:cubicBezTo>
                      <a:pt x="118187" y="127022"/>
                      <a:pt x="126066" y="127022"/>
                      <a:pt x="118187" y="127022"/>
                    </a:cubicBezTo>
                    <a:lnTo>
                      <a:pt x="118187" y="127022"/>
                    </a:lnTo>
                    <a:close/>
                    <a:moveTo>
                      <a:pt x="137885" y="123083"/>
                    </a:moveTo>
                    <a:cubicBezTo>
                      <a:pt x="141824" y="123083"/>
                      <a:pt x="141824" y="119143"/>
                      <a:pt x="141824" y="123083"/>
                    </a:cubicBezTo>
                    <a:cubicBezTo>
                      <a:pt x="141824" y="123083"/>
                      <a:pt x="137885" y="123083"/>
                      <a:pt x="137885" y="123083"/>
                    </a:cubicBezTo>
                    <a:close/>
                    <a:moveTo>
                      <a:pt x="157583" y="123083"/>
                    </a:moveTo>
                    <a:cubicBezTo>
                      <a:pt x="157583" y="123083"/>
                      <a:pt x="153643" y="123083"/>
                      <a:pt x="149704" y="123083"/>
                    </a:cubicBezTo>
                    <a:cubicBezTo>
                      <a:pt x="149704" y="123083"/>
                      <a:pt x="149704" y="123083"/>
                      <a:pt x="149704" y="123083"/>
                    </a:cubicBezTo>
                    <a:cubicBezTo>
                      <a:pt x="149704" y="123083"/>
                      <a:pt x="149704" y="123083"/>
                      <a:pt x="149704" y="123083"/>
                    </a:cubicBezTo>
                    <a:cubicBezTo>
                      <a:pt x="145764" y="123083"/>
                      <a:pt x="141824" y="123083"/>
                      <a:pt x="141824" y="119143"/>
                    </a:cubicBezTo>
                    <a:cubicBezTo>
                      <a:pt x="149704" y="119143"/>
                      <a:pt x="157583" y="119143"/>
                      <a:pt x="161522" y="123083"/>
                    </a:cubicBezTo>
                    <a:cubicBezTo>
                      <a:pt x="161522" y="123083"/>
                      <a:pt x="157583" y="123083"/>
                      <a:pt x="157583" y="123083"/>
                    </a:cubicBezTo>
                    <a:close/>
                    <a:moveTo>
                      <a:pt x="200918" y="123083"/>
                    </a:moveTo>
                    <a:cubicBezTo>
                      <a:pt x="204857" y="123083"/>
                      <a:pt x="208797" y="123083"/>
                      <a:pt x="212737" y="123083"/>
                    </a:cubicBezTo>
                    <a:cubicBezTo>
                      <a:pt x="212737" y="127022"/>
                      <a:pt x="208797" y="127022"/>
                      <a:pt x="200918" y="12308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1" name="Freeform: Shape 660">
                <a:extLst>
                  <a:ext uri="{FF2B5EF4-FFF2-40B4-BE49-F238E27FC236}">
                    <a16:creationId xmlns:a16="http://schemas.microsoft.com/office/drawing/2014/main" xmlns="" id="{FF82000B-0AB6-4562-80C3-11667A1CDF70}"/>
                  </a:ext>
                </a:extLst>
              </p:cNvPr>
              <p:cNvSpPr/>
              <p:nvPr/>
            </p:nvSpPr>
            <p:spPr>
              <a:xfrm>
                <a:off x="5628602" y="1106208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2" name="Freeform: Shape 661">
                <a:extLst>
                  <a:ext uri="{FF2B5EF4-FFF2-40B4-BE49-F238E27FC236}">
                    <a16:creationId xmlns:a16="http://schemas.microsoft.com/office/drawing/2014/main" xmlns="" id="{31B710DD-5328-4046-B042-565FC680BDD5}"/>
                  </a:ext>
                </a:extLst>
              </p:cNvPr>
              <p:cNvSpPr/>
              <p:nvPr/>
            </p:nvSpPr>
            <p:spPr>
              <a:xfrm>
                <a:off x="5490717" y="1107784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3" name="Freeform: Shape 662">
                <a:extLst>
                  <a:ext uri="{FF2B5EF4-FFF2-40B4-BE49-F238E27FC236}">
                    <a16:creationId xmlns:a16="http://schemas.microsoft.com/office/drawing/2014/main" xmlns="" id="{125AEC7D-1F1F-4D58-BDFA-B0FC6B9CC11F}"/>
                  </a:ext>
                </a:extLst>
              </p:cNvPr>
              <p:cNvSpPr/>
              <p:nvPr/>
            </p:nvSpPr>
            <p:spPr>
              <a:xfrm>
                <a:off x="5652239" y="11066023"/>
                <a:ext cx="39395" cy="12996"/>
              </a:xfrm>
              <a:custGeom>
                <a:avLst/>
                <a:gdLst>
                  <a:gd name="connsiteX0" fmla="*/ 0 w 39395"/>
                  <a:gd name="connsiteY0" fmla="*/ 7879 h 12996"/>
                  <a:gd name="connsiteX1" fmla="*/ 39396 w 39395"/>
                  <a:gd name="connsiteY1" fmla="*/ 3939 h 12996"/>
                  <a:gd name="connsiteX2" fmla="*/ 27577 w 39395"/>
                  <a:gd name="connsiteY2" fmla="*/ 0 h 12996"/>
                  <a:gd name="connsiteX3" fmla="*/ 0 w 39395"/>
                  <a:gd name="connsiteY3" fmla="*/ 7879 h 12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5" h="12996">
                    <a:moveTo>
                      <a:pt x="0" y="7879"/>
                    </a:moveTo>
                    <a:cubicBezTo>
                      <a:pt x="7879" y="19698"/>
                      <a:pt x="31517" y="7879"/>
                      <a:pt x="39396" y="3939"/>
                    </a:cubicBezTo>
                    <a:cubicBezTo>
                      <a:pt x="35456" y="3939"/>
                      <a:pt x="31517" y="0"/>
                      <a:pt x="27577" y="0"/>
                    </a:cubicBezTo>
                    <a:cubicBezTo>
                      <a:pt x="19698" y="0"/>
                      <a:pt x="7879" y="393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4" name="Freeform: Shape 663">
                <a:extLst>
                  <a:ext uri="{FF2B5EF4-FFF2-40B4-BE49-F238E27FC236}">
                    <a16:creationId xmlns:a16="http://schemas.microsoft.com/office/drawing/2014/main" xmlns="" id="{FFCAE554-C03B-4993-89D1-BB937001B142}"/>
                  </a:ext>
                </a:extLst>
              </p:cNvPr>
              <p:cNvSpPr/>
              <p:nvPr/>
            </p:nvSpPr>
            <p:spPr>
              <a:xfrm>
                <a:off x="8029767" y="4853327"/>
                <a:ext cx="15959" cy="31516"/>
              </a:xfrm>
              <a:custGeom>
                <a:avLst/>
                <a:gdLst>
                  <a:gd name="connsiteX0" fmla="*/ 5910 w 15959"/>
                  <a:gd name="connsiteY0" fmla="*/ 31517 h 31516"/>
                  <a:gd name="connsiteX1" fmla="*/ 5910 w 15959"/>
                  <a:gd name="connsiteY1" fmla="*/ 31517 h 31516"/>
                  <a:gd name="connsiteX2" fmla="*/ 5910 w 15959"/>
                  <a:gd name="connsiteY2" fmla="*/ 15758 h 31516"/>
                  <a:gd name="connsiteX3" fmla="*/ 9849 w 15959"/>
                  <a:gd name="connsiteY3" fmla="*/ 0 h 31516"/>
                  <a:gd name="connsiteX4" fmla="*/ 1970 w 15959"/>
                  <a:gd name="connsiteY4" fmla="*/ 7879 h 31516"/>
                  <a:gd name="connsiteX5" fmla="*/ 9849 w 15959"/>
                  <a:gd name="connsiteY5" fmla="*/ 7879 h 31516"/>
                  <a:gd name="connsiteX6" fmla="*/ 1970 w 15959"/>
                  <a:gd name="connsiteY6" fmla="*/ 11819 h 31516"/>
                  <a:gd name="connsiteX7" fmla="*/ 5910 w 15959"/>
                  <a:gd name="connsiteY7" fmla="*/ 11819 h 31516"/>
                  <a:gd name="connsiteX8" fmla="*/ 5910 w 15959"/>
                  <a:gd name="connsiteY8" fmla="*/ 31517 h 31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959" h="31516">
                    <a:moveTo>
                      <a:pt x="5910" y="31517"/>
                    </a:moveTo>
                    <a:cubicBezTo>
                      <a:pt x="5910" y="31517"/>
                      <a:pt x="5910" y="31517"/>
                      <a:pt x="5910" y="31517"/>
                    </a:cubicBezTo>
                    <a:cubicBezTo>
                      <a:pt x="-1970" y="27577"/>
                      <a:pt x="13789" y="23637"/>
                      <a:pt x="5910" y="15758"/>
                    </a:cubicBezTo>
                    <a:cubicBezTo>
                      <a:pt x="5910" y="15758"/>
                      <a:pt x="25608" y="0"/>
                      <a:pt x="9849" y="0"/>
                    </a:cubicBezTo>
                    <a:cubicBezTo>
                      <a:pt x="1970" y="0"/>
                      <a:pt x="1970" y="3940"/>
                      <a:pt x="1970" y="7879"/>
                    </a:cubicBezTo>
                    <a:cubicBezTo>
                      <a:pt x="5910" y="7879"/>
                      <a:pt x="5910" y="7879"/>
                      <a:pt x="9849" y="7879"/>
                    </a:cubicBezTo>
                    <a:cubicBezTo>
                      <a:pt x="5910" y="7879"/>
                      <a:pt x="5910" y="11819"/>
                      <a:pt x="1970" y="11819"/>
                    </a:cubicBezTo>
                    <a:cubicBezTo>
                      <a:pt x="1970" y="11819"/>
                      <a:pt x="5910" y="11819"/>
                      <a:pt x="5910" y="11819"/>
                    </a:cubicBezTo>
                    <a:cubicBezTo>
                      <a:pt x="-1970" y="15758"/>
                      <a:pt x="-1970" y="31517"/>
                      <a:pt x="5910" y="315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5" name="Freeform: Shape 664">
                <a:extLst>
                  <a:ext uri="{FF2B5EF4-FFF2-40B4-BE49-F238E27FC236}">
                    <a16:creationId xmlns:a16="http://schemas.microsoft.com/office/drawing/2014/main" xmlns="" id="{122B5C50-EB6D-4C28-ABEF-DBDAB592C094}"/>
                  </a:ext>
                </a:extLst>
              </p:cNvPr>
              <p:cNvSpPr/>
              <p:nvPr/>
            </p:nvSpPr>
            <p:spPr>
              <a:xfrm>
                <a:off x="8047495" y="4814593"/>
                <a:ext cx="39395" cy="38073"/>
              </a:xfrm>
              <a:custGeom>
                <a:avLst/>
                <a:gdLst>
                  <a:gd name="connsiteX0" fmla="*/ 11819 w 39395"/>
                  <a:gd name="connsiteY0" fmla="*/ 15097 h 38073"/>
                  <a:gd name="connsiteX1" fmla="*/ 11819 w 39395"/>
                  <a:gd name="connsiteY1" fmla="*/ 11158 h 38073"/>
                  <a:gd name="connsiteX2" fmla="*/ 0 w 39395"/>
                  <a:gd name="connsiteY2" fmla="*/ 19037 h 38073"/>
                  <a:gd name="connsiteX3" fmla="*/ 7880 w 39395"/>
                  <a:gd name="connsiteY3" fmla="*/ 30855 h 38073"/>
                  <a:gd name="connsiteX4" fmla="*/ 0 w 39395"/>
                  <a:gd name="connsiteY4" fmla="*/ 34795 h 38073"/>
                  <a:gd name="connsiteX5" fmla="*/ 35456 w 39395"/>
                  <a:gd name="connsiteY5" fmla="*/ 19037 h 38073"/>
                  <a:gd name="connsiteX6" fmla="*/ 31517 w 39395"/>
                  <a:gd name="connsiteY6" fmla="*/ 3278 h 38073"/>
                  <a:gd name="connsiteX7" fmla="*/ 11819 w 39395"/>
                  <a:gd name="connsiteY7" fmla="*/ 15097 h 38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395" h="38073">
                    <a:moveTo>
                      <a:pt x="11819" y="15097"/>
                    </a:moveTo>
                    <a:cubicBezTo>
                      <a:pt x="11819" y="15097"/>
                      <a:pt x="11819" y="11158"/>
                      <a:pt x="11819" y="11158"/>
                    </a:cubicBezTo>
                    <a:cubicBezTo>
                      <a:pt x="7880" y="11158"/>
                      <a:pt x="3940" y="15097"/>
                      <a:pt x="0" y="19037"/>
                    </a:cubicBezTo>
                    <a:cubicBezTo>
                      <a:pt x="0" y="26916"/>
                      <a:pt x="0" y="26916"/>
                      <a:pt x="7880" y="30855"/>
                    </a:cubicBezTo>
                    <a:cubicBezTo>
                      <a:pt x="3940" y="30855"/>
                      <a:pt x="3940" y="34795"/>
                      <a:pt x="0" y="34795"/>
                    </a:cubicBezTo>
                    <a:cubicBezTo>
                      <a:pt x="11819" y="46614"/>
                      <a:pt x="27577" y="22976"/>
                      <a:pt x="35456" y="19037"/>
                    </a:cubicBezTo>
                    <a:cubicBezTo>
                      <a:pt x="39396" y="15097"/>
                      <a:pt x="43335" y="-8540"/>
                      <a:pt x="31517" y="3278"/>
                    </a:cubicBezTo>
                    <a:cubicBezTo>
                      <a:pt x="23638" y="3278"/>
                      <a:pt x="19698" y="7218"/>
                      <a:pt x="11819" y="1509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6" name="Freeform: Shape 665">
                <a:extLst>
                  <a:ext uri="{FF2B5EF4-FFF2-40B4-BE49-F238E27FC236}">
                    <a16:creationId xmlns:a16="http://schemas.microsoft.com/office/drawing/2014/main" xmlns="" id="{55BE2EE8-C69F-47B0-8313-56BF50A069EA}"/>
                  </a:ext>
                </a:extLst>
              </p:cNvPr>
              <p:cNvSpPr/>
              <p:nvPr/>
            </p:nvSpPr>
            <p:spPr>
              <a:xfrm>
                <a:off x="8043556" y="4904541"/>
                <a:ext cx="23637" cy="19697"/>
              </a:xfrm>
              <a:custGeom>
                <a:avLst/>
                <a:gdLst>
                  <a:gd name="connsiteX0" fmla="*/ 11819 w 23637"/>
                  <a:gd name="connsiteY0" fmla="*/ 7879 h 19697"/>
                  <a:gd name="connsiteX1" fmla="*/ 0 w 23637"/>
                  <a:gd name="connsiteY1" fmla="*/ 19698 h 19697"/>
                  <a:gd name="connsiteX2" fmla="*/ 23637 w 23637"/>
                  <a:gd name="connsiteY2" fmla="*/ 0 h 19697"/>
                  <a:gd name="connsiteX3" fmla="*/ 11819 w 23637"/>
                  <a:gd name="connsiteY3" fmla="*/ 7879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19697">
                    <a:moveTo>
                      <a:pt x="11819" y="7879"/>
                    </a:moveTo>
                    <a:cubicBezTo>
                      <a:pt x="7879" y="7879"/>
                      <a:pt x="0" y="11819"/>
                      <a:pt x="0" y="19698"/>
                    </a:cubicBezTo>
                    <a:cubicBezTo>
                      <a:pt x="7879" y="11819"/>
                      <a:pt x="19698" y="7879"/>
                      <a:pt x="23637" y="0"/>
                    </a:cubicBezTo>
                    <a:cubicBezTo>
                      <a:pt x="19698" y="0"/>
                      <a:pt x="15758" y="0"/>
                      <a:pt x="1181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7" name="Freeform: Shape 666">
                <a:extLst>
                  <a:ext uri="{FF2B5EF4-FFF2-40B4-BE49-F238E27FC236}">
                    <a16:creationId xmlns:a16="http://schemas.microsoft.com/office/drawing/2014/main" xmlns="" id="{87819053-16AA-4AB0-97CD-E74513551125}"/>
                  </a:ext>
                </a:extLst>
              </p:cNvPr>
              <p:cNvSpPr/>
              <p:nvPr/>
            </p:nvSpPr>
            <p:spPr>
              <a:xfrm>
                <a:off x="8055375" y="4932118"/>
                <a:ext cx="35455" cy="35456"/>
              </a:xfrm>
              <a:custGeom>
                <a:avLst/>
                <a:gdLst>
                  <a:gd name="connsiteX0" fmla="*/ 0 w 35455"/>
                  <a:gd name="connsiteY0" fmla="*/ 31517 h 35456"/>
                  <a:gd name="connsiteX1" fmla="*/ 11818 w 35455"/>
                  <a:gd name="connsiteY1" fmla="*/ 23637 h 35456"/>
                  <a:gd name="connsiteX2" fmla="*/ 7879 w 35455"/>
                  <a:gd name="connsiteY2" fmla="*/ 35456 h 35456"/>
                  <a:gd name="connsiteX3" fmla="*/ 19698 w 35455"/>
                  <a:gd name="connsiteY3" fmla="*/ 19698 h 35456"/>
                  <a:gd name="connsiteX4" fmla="*/ 23637 w 35455"/>
                  <a:gd name="connsiteY4" fmla="*/ 23637 h 35456"/>
                  <a:gd name="connsiteX5" fmla="*/ 35456 w 35455"/>
                  <a:gd name="connsiteY5" fmla="*/ 0 h 35456"/>
                  <a:gd name="connsiteX6" fmla="*/ 15758 w 35455"/>
                  <a:gd name="connsiteY6" fmla="*/ 19698 h 35456"/>
                  <a:gd name="connsiteX7" fmla="*/ 11818 w 35455"/>
                  <a:gd name="connsiteY7" fmla="*/ 15758 h 35456"/>
                  <a:gd name="connsiteX8" fmla="*/ 11818 w 35455"/>
                  <a:gd name="connsiteY8" fmla="*/ 15758 h 35456"/>
                  <a:gd name="connsiteX9" fmla="*/ 11818 w 35455"/>
                  <a:gd name="connsiteY9" fmla="*/ 15758 h 35456"/>
                  <a:gd name="connsiteX10" fmla="*/ 0 w 35455"/>
                  <a:gd name="connsiteY10" fmla="*/ 31517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455" h="35456">
                    <a:moveTo>
                      <a:pt x="0" y="31517"/>
                    </a:moveTo>
                    <a:cubicBezTo>
                      <a:pt x="3939" y="27577"/>
                      <a:pt x="7879" y="27577"/>
                      <a:pt x="11818" y="23637"/>
                    </a:cubicBezTo>
                    <a:cubicBezTo>
                      <a:pt x="11818" y="27577"/>
                      <a:pt x="11818" y="31517"/>
                      <a:pt x="7879" y="35456"/>
                    </a:cubicBezTo>
                    <a:cubicBezTo>
                      <a:pt x="15758" y="35456"/>
                      <a:pt x="23637" y="27577"/>
                      <a:pt x="19698" y="19698"/>
                    </a:cubicBezTo>
                    <a:cubicBezTo>
                      <a:pt x="19698" y="19698"/>
                      <a:pt x="23637" y="23637"/>
                      <a:pt x="23637" y="23637"/>
                    </a:cubicBezTo>
                    <a:cubicBezTo>
                      <a:pt x="31516" y="15758"/>
                      <a:pt x="35456" y="7879"/>
                      <a:pt x="35456" y="0"/>
                    </a:cubicBezTo>
                    <a:cubicBezTo>
                      <a:pt x="31516" y="3940"/>
                      <a:pt x="11818" y="15758"/>
                      <a:pt x="15758" y="19698"/>
                    </a:cubicBezTo>
                    <a:cubicBezTo>
                      <a:pt x="15758" y="19698"/>
                      <a:pt x="11818" y="15758"/>
                      <a:pt x="11818" y="15758"/>
                    </a:cubicBezTo>
                    <a:cubicBezTo>
                      <a:pt x="11818" y="15758"/>
                      <a:pt x="11818" y="15758"/>
                      <a:pt x="11818" y="15758"/>
                    </a:cubicBezTo>
                    <a:cubicBezTo>
                      <a:pt x="11818" y="15758"/>
                      <a:pt x="11818" y="15758"/>
                      <a:pt x="11818" y="15758"/>
                    </a:cubicBezTo>
                    <a:cubicBezTo>
                      <a:pt x="7879" y="7879"/>
                      <a:pt x="3939" y="23637"/>
                      <a:pt x="0" y="315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8" name="Freeform: Shape 667">
                <a:extLst>
                  <a:ext uri="{FF2B5EF4-FFF2-40B4-BE49-F238E27FC236}">
                    <a16:creationId xmlns:a16="http://schemas.microsoft.com/office/drawing/2014/main" xmlns="" id="{37495762-FD44-4D2F-91F2-2683CFB9E976}"/>
                  </a:ext>
                </a:extLst>
              </p:cNvPr>
              <p:cNvSpPr/>
              <p:nvPr/>
            </p:nvSpPr>
            <p:spPr>
              <a:xfrm>
                <a:off x="8049827" y="4801798"/>
                <a:ext cx="320899" cy="445486"/>
              </a:xfrm>
              <a:custGeom>
                <a:avLst/>
                <a:gdLst>
                  <a:gd name="connsiteX0" fmla="*/ 37064 w 320899"/>
                  <a:gd name="connsiteY0" fmla="*/ 63348 h 445486"/>
                  <a:gd name="connsiteX1" fmla="*/ 29185 w 320899"/>
                  <a:gd name="connsiteY1" fmla="*/ 47590 h 445486"/>
                  <a:gd name="connsiteX2" fmla="*/ 13427 w 320899"/>
                  <a:gd name="connsiteY2" fmla="*/ 59409 h 445486"/>
                  <a:gd name="connsiteX3" fmla="*/ 41004 w 320899"/>
                  <a:gd name="connsiteY3" fmla="*/ 75167 h 445486"/>
                  <a:gd name="connsiteX4" fmla="*/ 37064 w 320899"/>
                  <a:gd name="connsiteY4" fmla="*/ 83046 h 445486"/>
                  <a:gd name="connsiteX5" fmla="*/ 56762 w 320899"/>
                  <a:gd name="connsiteY5" fmla="*/ 67288 h 445486"/>
                  <a:gd name="connsiteX6" fmla="*/ 44943 w 320899"/>
                  <a:gd name="connsiteY6" fmla="*/ 83046 h 445486"/>
                  <a:gd name="connsiteX7" fmla="*/ 25246 w 320899"/>
                  <a:gd name="connsiteY7" fmla="*/ 94865 h 445486"/>
                  <a:gd name="connsiteX8" fmla="*/ 37064 w 320899"/>
                  <a:gd name="connsiteY8" fmla="*/ 94865 h 445486"/>
                  <a:gd name="connsiteX9" fmla="*/ 37064 w 320899"/>
                  <a:gd name="connsiteY9" fmla="*/ 98804 h 445486"/>
                  <a:gd name="connsiteX10" fmla="*/ 21306 w 320899"/>
                  <a:gd name="connsiteY10" fmla="*/ 106683 h 445486"/>
                  <a:gd name="connsiteX11" fmla="*/ 29185 w 320899"/>
                  <a:gd name="connsiteY11" fmla="*/ 110623 h 445486"/>
                  <a:gd name="connsiteX12" fmla="*/ 21306 w 320899"/>
                  <a:gd name="connsiteY12" fmla="*/ 122442 h 445486"/>
                  <a:gd name="connsiteX13" fmla="*/ 48883 w 320899"/>
                  <a:gd name="connsiteY13" fmla="*/ 114563 h 445486"/>
                  <a:gd name="connsiteX14" fmla="*/ 44943 w 320899"/>
                  <a:gd name="connsiteY14" fmla="*/ 106683 h 445486"/>
                  <a:gd name="connsiteX15" fmla="*/ 64641 w 320899"/>
                  <a:gd name="connsiteY15" fmla="*/ 94865 h 445486"/>
                  <a:gd name="connsiteX16" fmla="*/ 64641 w 320899"/>
                  <a:gd name="connsiteY16" fmla="*/ 94865 h 445486"/>
                  <a:gd name="connsiteX17" fmla="*/ 41004 w 320899"/>
                  <a:gd name="connsiteY17" fmla="*/ 134260 h 445486"/>
                  <a:gd name="connsiteX18" fmla="*/ 37064 w 320899"/>
                  <a:gd name="connsiteY18" fmla="*/ 153958 h 445486"/>
                  <a:gd name="connsiteX19" fmla="*/ 48883 w 320899"/>
                  <a:gd name="connsiteY19" fmla="*/ 153958 h 445486"/>
                  <a:gd name="connsiteX20" fmla="*/ 60701 w 320899"/>
                  <a:gd name="connsiteY20" fmla="*/ 146079 h 445486"/>
                  <a:gd name="connsiteX21" fmla="*/ 64641 w 320899"/>
                  <a:gd name="connsiteY21" fmla="*/ 150019 h 445486"/>
                  <a:gd name="connsiteX22" fmla="*/ 68580 w 320899"/>
                  <a:gd name="connsiteY22" fmla="*/ 138200 h 445486"/>
                  <a:gd name="connsiteX23" fmla="*/ 76459 w 320899"/>
                  <a:gd name="connsiteY23" fmla="*/ 157898 h 445486"/>
                  <a:gd name="connsiteX24" fmla="*/ 60701 w 320899"/>
                  <a:gd name="connsiteY24" fmla="*/ 185475 h 445486"/>
                  <a:gd name="connsiteX25" fmla="*/ 64641 w 320899"/>
                  <a:gd name="connsiteY25" fmla="*/ 205173 h 445486"/>
                  <a:gd name="connsiteX26" fmla="*/ 88278 w 320899"/>
                  <a:gd name="connsiteY26" fmla="*/ 193354 h 445486"/>
                  <a:gd name="connsiteX27" fmla="*/ 139493 w 320899"/>
                  <a:gd name="connsiteY27" fmla="*/ 189414 h 445486"/>
                  <a:gd name="connsiteX28" fmla="*/ 119795 w 320899"/>
                  <a:gd name="connsiteY28" fmla="*/ 209112 h 445486"/>
                  <a:gd name="connsiteX29" fmla="*/ 135553 w 320899"/>
                  <a:gd name="connsiteY29" fmla="*/ 236689 h 445486"/>
                  <a:gd name="connsiteX30" fmla="*/ 147372 w 320899"/>
                  <a:gd name="connsiteY30" fmla="*/ 228810 h 445486"/>
                  <a:gd name="connsiteX31" fmla="*/ 139493 w 320899"/>
                  <a:gd name="connsiteY31" fmla="*/ 268206 h 445486"/>
                  <a:gd name="connsiteX32" fmla="*/ 131614 w 320899"/>
                  <a:gd name="connsiteY32" fmla="*/ 272145 h 445486"/>
                  <a:gd name="connsiteX33" fmla="*/ 92218 w 320899"/>
                  <a:gd name="connsiteY33" fmla="*/ 272145 h 445486"/>
                  <a:gd name="connsiteX34" fmla="*/ 80399 w 320899"/>
                  <a:gd name="connsiteY34" fmla="*/ 280024 h 445486"/>
                  <a:gd name="connsiteX35" fmla="*/ 56762 w 320899"/>
                  <a:gd name="connsiteY35" fmla="*/ 299722 h 445486"/>
                  <a:gd name="connsiteX36" fmla="*/ 80399 w 320899"/>
                  <a:gd name="connsiteY36" fmla="*/ 295783 h 445486"/>
                  <a:gd name="connsiteX37" fmla="*/ 88278 w 320899"/>
                  <a:gd name="connsiteY37" fmla="*/ 315480 h 445486"/>
                  <a:gd name="connsiteX38" fmla="*/ 68580 w 320899"/>
                  <a:gd name="connsiteY38" fmla="*/ 331239 h 445486"/>
                  <a:gd name="connsiteX39" fmla="*/ 33125 w 320899"/>
                  <a:gd name="connsiteY39" fmla="*/ 350937 h 445486"/>
                  <a:gd name="connsiteX40" fmla="*/ 33125 w 320899"/>
                  <a:gd name="connsiteY40" fmla="*/ 358816 h 445486"/>
                  <a:gd name="connsiteX41" fmla="*/ 60701 w 320899"/>
                  <a:gd name="connsiteY41" fmla="*/ 358816 h 445486"/>
                  <a:gd name="connsiteX42" fmla="*/ 76459 w 320899"/>
                  <a:gd name="connsiteY42" fmla="*/ 366695 h 445486"/>
                  <a:gd name="connsiteX43" fmla="*/ 100097 w 320899"/>
                  <a:gd name="connsiteY43" fmla="*/ 374574 h 445486"/>
                  <a:gd name="connsiteX44" fmla="*/ 135553 w 320899"/>
                  <a:gd name="connsiteY44" fmla="*/ 362755 h 445486"/>
                  <a:gd name="connsiteX45" fmla="*/ 100097 w 320899"/>
                  <a:gd name="connsiteY45" fmla="*/ 382453 h 445486"/>
                  <a:gd name="connsiteX46" fmla="*/ 72520 w 320899"/>
                  <a:gd name="connsiteY46" fmla="*/ 382453 h 445486"/>
                  <a:gd name="connsiteX47" fmla="*/ 56762 w 320899"/>
                  <a:gd name="connsiteY47" fmla="*/ 394272 h 445486"/>
                  <a:gd name="connsiteX48" fmla="*/ 37064 w 320899"/>
                  <a:gd name="connsiteY48" fmla="*/ 417909 h 445486"/>
                  <a:gd name="connsiteX49" fmla="*/ 1608 w 320899"/>
                  <a:gd name="connsiteY49" fmla="*/ 437607 h 445486"/>
                  <a:gd name="connsiteX50" fmla="*/ 17366 w 320899"/>
                  <a:gd name="connsiteY50" fmla="*/ 445486 h 445486"/>
                  <a:gd name="connsiteX51" fmla="*/ 48883 w 320899"/>
                  <a:gd name="connsiteY51" fmla="*/ 429728 h 445486"/>
                  <a:gd name="connsiteX52" fmla="*/ 76459 w 320899"/>
                  <a:gd name="connsiteY52" fmla="*/ 433667 h 445486"/>
                  <a:gd name="connsiteX53" fmla="*/ 100097 w 320899"/>
                  <a:gd name="connsiteY53" fmla="*/ 413970 h 445486"/>
                  <a:gd name="connsiteX54" fmla="*/ 143433 w 320899"/>
                  <a:gd name="connsiteY54" fmla="*/ 421849 h 445486"/>
                  <a:gd name="connsiteX55" fmla="*/ 174949 w 320899"/>
                  <a:gd name="connsiteY55" fmla="*/ 410030 h 445486"/>
                  <a:gd name="connsiteX56" fmla="*/ 198586 w 320899"/>
                  <a:gd name="connsiteY56" fmla="*/ 406090 h 445486"/>
                  <a:gd name="connsiteX57" fmla="*/ 214344 w 320899"/>
                  <a:gd name="connsiteY57" fmla="*/ 410030 h 445486"/>
                  <a:gd name="connsiteX58" fmla="*/ 277378 w 320899"/>
                  <a:gd name="connsiteY58" fmla="*/ 406090 h 445486"/>
                  <a:gd name="connsiteX59" fmla="*/ 304954 w 320899"/>
                  <a:gd name="connsiteY59" fmla="*/ 390332 h 445486"/>
                  <a:gd name="connsiteX60" fmla="*/ 277378 w 320899"/>
                  <a:gd name="connsiteY60" fmla="*/ 374574 h 445486"/>
                  <a:gd name="connsiteX61" fmla="*/ 281317 w 320899"/>
                  <a:gd name="connsiteY61" fmla="*/ 370634 h 445486"/>
                  <a:gd name="connsiteX62" fmla="*/ 277378 w 320899"/>
                  <a:gd name="connsiteY62" fmla="*/ 370634 h 445486"/>
                  <a:gd name="connsiteX63" fmla="*/ 285257 w 320899"/>
                  <a:gd name="connsiteY63" fmla="*/ 354876 h 445486"/>
                  <a:gd name="connsiteX64" fmla="*/ 297075 w 320899"/>
                  <a:gd name="connsiteY64" fmla="*/ 346997 h 445486"/>
                  <a:gd name="connsiteX65" fmla="*/ 316773 w 320899"/>
                  <a:gd name="connsiteY65" fmla="*/ 299722 h 445486"/>
                  <a:gd name="connsiteX66" fmla="*/ 277378 w 320899"/>
                  <a:gd name="connsiteY66" fmla="*/ 287903 h 445486"/>
                  <a:gd name="connsiteX67" fmla="*/ 269499 w 320899"/>
                  <a:gd name="connsiteY67" fmla="*/ 295783 h 445486"/>
                  <a:gd name="connsiteX68" fmla="*/ 253740 w 320899"/>
                  <a:gd name="connsiteY68" fmla="*/ 295783 h 445486"/>
                  <a:gd name="connsiteX69" fmla="*/ 265559 w 320899"/>
                  <a:gd name="connsiteY69" fmla="*/ 276085 h 445486"/>
                  <a:gd name="connsiteX70" fmla="*/ 230103 w 320899"/>
                  <a:gd name="connsiteY70" fmla="*/ 252447 h 445486"/>
                  <a:gd name="connsiteX71" fmla="*/ 257680 w 320899"/>
                  <a:gd name="connsiteY71" fmla="*/ 264266 h 445486"/>
                  <a:gd name="connsiteX72" fmla="*/ 253740 w 320899"/>
                  <a:gd name="connsiteY72" fmla="*/ 232750 h 445486"/>
                  <a:gd name="connsiteX73" fmla="*/ 222224 w 320899"/>
                  <a:gd name="connsiteY73" fmla="*/ 209112 h 445486"/>
                  <a:gd name="connsiteX74" fmla="*/ 190707 w 320899"/>
                  <a:gd name="connsiteY74" fmla="*/ 165777 h 445486"/>
                  <a:gd name="connsiteX75" fmla="*/ 151312 w 320899"/>
                  <a:gd name="connsiteY75" fmla="*/ 130321 h 445486"/>
                  <a:gd name="connsiteX76" fmla="*/ 115855 w 320899"/>
                  <a:gd name="connsiteY76" fmla="*/ 134260 h 445486"/>
                  <a:gd name="connsiteX77" fmla="*/ 143433 w 320899"/>
                  <a:gd name="connsiteY77" fmla="*/ 110623 h 445486"/>
                  <a:gd name="connsiteX78" fmla="*/ 186767 w 320899"/>
                  <a:gd name="connsiteY78" fmla="*/ 47590 h 445486"/>
                  <a:gd name="connsiteX79" fmla="*/ 96157 w 320899"/>
                  <a:gd name="connsiteY79" fmla="*/ 55469 h 445486"/>
                  <a:gd name="connsiteX80" fmla="*/ 111916 w 320899"/>
                  <a:gd name="connsiteY80" fmla="*/ 39711 h 445486"/>
                  <a:gd name="connsiteX81" fmla="*/ 100097 w 320899"/>
                  <a:gd name="connsiteY81" fmla="*/ 39711 h 445486"/>
                  <a:gd name="connsiteX82" fmla="*/ 147372 w 320899"/>
                  <a:gd name="connsiteY82" fmla="*/ 8194 h 445486"/>
                  <a:gd name="connsiteX83" fmla="*/ 100097 w 320899"/>
                  <a:gd name="connsiteY83" fmla="*/ 4255 h 445486"/>
                  <a:gd name="connsiteX84" fmla="*/ 76459 w 320899"/>
                  <a:gd name="connsiteY84" fmla="*/ 4255 h 445486"/>
                  <a:gd name="connsiteX85" fmla="*/ 56762 w 320899"/>
                  <a:gd name="connsiteY85" fmla="*/ 16073 h 445486"/>
                  <a:gd name="connsiteX86" fmla="*/ 60701 w 320899"/>
                  <a:gd name="connsiteY86" fmla="*/ 16073 h 445486"/>
                  <a:gd name="connsiteX87" fmla="*/ 44943 w 320899"/>
                  <a:gd name="connsiteY87" fmla="*/ 31832 h 445486"/>
                  <a:gd name="connsiteX88" fmla="*/ 56762 w 320899"/>
                  <a:gd name="connsiteY88" fmla="*/ 39711 h 445486"/>
                  <a:gd name="connsiteX89" fmla="*/ 44943 w 320899"/>
                  <a:gd name="connsiteY89" fmla="*/ 39711 h 445486"/>
                  <a:gd name="connsiteX90" fmla="*/ 33125 w 320899"/>
                  <a:gd name="connsiteY90" fmla="*/ 59409 h 445486"/>
                  <a:gd name="connsiteX91" fmla="*/ 25246 w 320899"/>
                  <a:gd name="connsiteY91" fmla="*/ 59409 h 445486"/>
                  <a:gd name="connsiteX92" fmla="*/ 33125 w 320899"/>
                  <a:gd name="connsiteY92" fmla="*/ 71227 h 445486"/>
                  <a:gd name="connsiteX93" fmla="*/ 21306 w 320899"/>
                  <a:gd name="connsiteY93" fmla="*/ 59409 h 445486"/>
                  <a:gd name="connsiteX94" fmla="*/ 37064 w 320899"/>
                  <a:gd name="connsiteY94" fmla="*/ 63348 h 445486"/>
                  <a:gd name="connsiteX95" fmla="*/ 37064 w 320899"/>
                  <a:gd name="connsiteY95" fmla="*/ 102744 h 445486"/>
                  <a:gd name="connsiteX96" fmla="*/ 44943 w 320899"/>
                  <a:gd name="connsiteY96" fmla="*/ 102744 h 445486"/>
                  <a:gd name="connsiteX97" fmla="*/ 37064 w 320899"/>
                  <a:gd name="connsiteY97" fmla="*/ 102744 h 445486"/>
                  <a:gd name="connsiteX98" fmla="*/ 80399 w 320899"/>
                  <a:gd name="connsiteY98" fmla="*/ 142140 h 445486"/>
                  <a:gd name="connsiteX99" fmla="*/ 80399 w 320899"/>
                  <a:gd name="connsiteY99" fmla="*/ 142140 h 445486"/>
                  <a:gd name="connsiteX100" fmla="*/ 80399 w 320899"/>
                  <a:gd name="connsiteY100" fmla="*/ 142140 h 445486"/>
                  <a:gd name="connsiteX101" fmla="*/ 76459 w 320899"/>
                  <a:gd name="connsiteY101" fmla="*/ 138200 h 445486"/>
                  <a:gd name="connsiteX102" fmla="*/ 76459 w 320899"/>
                  <a:gd name="connsiteY102" fmla="*/ 142140 h 445486"/>
                  <a:gd name="connsiteX103" fmla="*/ 76459 w 320899"/>
                  <a:gd name="connsiteY103" fmla="*/ 138200 h 445486"/>
                  <a:gd name="connsiteX104" fmla="*/ 56762 w 320899"/>
                  <a:gd name="connsiteY104" fmla="*/ 153958 h 445486"/>
                  <a:gd name="connsiteX105" fmla="*/ 56762 w 320899"/>
                  <a:gd name="connsiteY105" fmla="*/ 142140 h 445486"/>
                  <a:gd name="connsiteX106" fmla="*/ 64641 w 320899"/>
                  <a:gd name="connsiteY106" fmla="*/ 150019 h 445486"/>
                  <a:gd name="connsiteX107" fmla="*/ 56762 w 320899"/>
                  <a:gd name="connsiteY107" fmla="*/ 153958 h 445486"/>
                  <a:gd name="connsiteX108" fmla="*/ 72520 w 320899"/>
                  <a:gd name="connsiteY108" fmla="*/ 146079 h 445486"/>
                  <a:gd name="connsiteX109" fmla="*/ 72520 w 320899"/>
                  <a:gd name="connsiteY109" fmla="*/ 146079 h 445486"/>
                  <a:gd name="connsiteX110" fmla="*/ 72520 w 320899"/>
                  <a:gd name="connsiteY110" fmla="*/ 146079 h 4454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</a:cxnLst>
                <a:rect l="l" t="t" r="r" b="b"/>
                <a:pathLst>
                  <a:path w="320899" h="445486">
                    <a:moveTo>
                      <a:pt x="37064" y="63348"/>
                    </a:moveTo>
                    <a:cubicBezTo>
                      <a:pt x="33125" y="55469"/>
                      <a:pt x="29185" y="55469"/>
                      <a:pt x="29185" y="47590"/>
                    </a:cubicBezTo>
                    <a:cubicBezTo>
                      <a:pt x="29185" y="55469"/>
                      <a:pt x="21306" y="59409"/>
                      <a:pt x="13427" y="59409"/>
                    </a:cubicBezTo>
                    <a:cubicBezTo>
                      <a:pt x="17366" y="71227"/>
                      <a:pt x="29185" y="79106"/>
                      <a:pt x="41004" y="75167"/>
                    </a:cubicBezTo>
                    <a:cubicBezTo>
                      <a:pt x="37064" y="79106"/>
                      <a:pt x="37064" y="79106"/>
                      <a:pt x="37064" y="83046"/>
                    </a:cubicBezTo>
                    <a:cubicBezTo>
                      <a:pt x="44943" y="83046"/>
                      <a:pt x="52822" y="67288"/>
                      <a:pt x="56762" y="67288"/>
                    </a:cubicBezTo>
                    <a:cubicBezTo>
                      <a:pt x="56762" y="67288"/>
                      <a:pt x="44943" y="83046"/>
                      <a:pt x="44943" y="83046"/>
                    </a:cubicBezTo>
                    <a:cubicBezTo>
                      <a:pt x="44943" y="94865"/>
                      <a:pt x="33125" y="86986"/>
                      <a:pt x="25246" y="94865"/>
                    </a:cubicBezTo>
                    <a:cubicBezTo>
                      <a:pt x="29185" y="94865"/>
                      <a:pt x="29185" y="94865"/>
                      <a:pt x="37064" y="94865"/>
                    </a:cubicBezTo>
                    <a:cubicBezTo>
                      <a:pt x="37064" y="94865"/>
                      <a:pt x="37064" y="94865"/>
                      <a:pt x="37064" y="98804"/>
                    </a:cubicBezTo>
                    <a:cubicBezTo>
                      <a:pt x="29185" y="94865"/>
                      <a:pt x="25246" y="98804"/>
                      <a:pt x="21306" y="106683"/>
                    </a:cubicBezTo>
                    <a:cubicBezTo>
                      <a:pt x="25246" y="106683"/>
                      <a:pt x="29185" y="106683"/>
                      <a:pt x="29185" y="110623"/>
                    </a:cubicBezTo>
                    <a:cubicBezTo>
                      <a:pt x="25246" y="114563"/>
                      <a:pt x="25246" y="118502"/>
                      <a:pt x="21306" y="122442"/>
                    </a:cubicBezTo>
                    <a:cubicBezTo>
                      <a:pt x="33125" y="122442"/>
                      <a:pt x="41004" y="118502"/>
                      <a:pt x="48883" y="114563"/>
                    </a:cubicBezTo>
                    <a:cubicBezTo>
                      <a:pt x="48883" y="110623"/>
                      <a:pt x="48883" y="110623"/>
                      <a:pt x="44943" y="106683"/>
                    </a:cubicBezTo>
                    <a:cubicBezTo>
                      <a:pt x="52822" y="106683"/>
                      <a:pt x="60701" y="98804"/>
                      <a:pt x="64641" y="94865"/>
                    </a:cubicBezTo>
                    <a:cubicBezTo>
                      <a:pt x="64641" y="94865"/>
                      <a:pt x="64641" y="94865"/>
                      <a:pt x="64641" y="94865"/>
                    </a:cubicBezTo>
                    <a:cubicBezTo>
                      <a:pt x="52822" y="98804"/>
                      <a:pt x="44943" y="118502"/>
                      <a:pt x="41004" y="134260"/>
                    </a:cubicBezTo>
                    <a:cubicBezTo>
                      <a:pt x="37064" y="142140"/>
                      <a:pt x="44943" y="146079"/>
                      <a:pt x="37064" y="153958"/>
                    </a:cubicBezTo>
                    <a:cubicBezTo>
                      <a:pt x="25246" y="177596"/>
                      <a:pt x="41004" y="165777"/>
                      <a:pt x="48883" y="153958"/>
                    </a:cubicBezTo>
                    <a:cubicBezTo>
                      <a:pt x="48883" y="185475"/>
                      <a:pt x="64641" y="153958"/>
                      <a:pt x="60701" y="146079"/>
                    </a:cubicBezTo>
                    <a:cubicBezTo>
                      <a:pt x="64641" y="146079"/>
                      <a:pt x="64641" y="150019"/>
                      <a:pt x="64641" y="150019"/>
                    </a:cubicBezTo>
                    <a:cubicBezTo>
                      <a:pt x="64641" y="142140"/>
                      <a:pt x="64641" y="142140"/>
                      <a:pt x="68580" y="138200"/>
                    </a:cubicBezTo>
                    <a:cubicBezTo>
                      <a:pt x="64641" y="150019"/>
                      <a:pt x="72520" y="150019"/>
                      <a:pt x="76459" y="157898"/>
                    </a:cubicBezTo>
                    <a:cubicBezTo>
                      <a:pt x="80399" y="169716"/>
                      <a:pt x="60701" y="177596"/>
                      <a:pt x="60701" y="185475"/>
                    </a:cubicBezTo>
                    <a:cubicBezTo>
                      <a:pt x="48883" y="173656"/>
                      <a:pt x="64641" y="201233"/>
                      <a:pt x="64641" y="205173"/>
                    </a:cubicBezTo>
                    <a:cubicBezTo>
                      <a:pt x="64641" y="185475"/>
                      <a:pt x="88278" y="209112"/>
                      <a:pt x="88278" y="193354"/>
                    </a:cubicBezTo>
                    <a:cubicBezTo>
                      <a:pt x="100097" y="205173"/>
                      <a:pt x="123735" y="189414"/>
                      <a:pt x="139493" y="189414"/>
                    </a:cubicBezTo>
                    <a:cubicBezTo>
                      <a:pt x="131614" y="193354"/>
                      <a:pt x="119795" y="197293"/>
                      <a:pt x="119795" y="209112"/>
                    </a:cubicBezTo>
                    <a:cubicBezTo>
                      <a:pt x="119795" y="224870"/>
                      <a:pt x="135553" y="224870"/>
                      <a:pt x="135553" y="236689"/>
                    </a:cubicBezTo>
                    <a:cubicBezTo>
                      <a:pt x="139493" y="228810"/>
                      <a:pt x="139493" y="232750"/>
                      <a:pt x="147372" y="228810"/>
                    </a:cubicBezTo>
                    <a:cubicBezTo>
                      <a:pt x="143433" y="240629"/>
                      <a:pt x="131614" y="256387"/>
                      <a:pt x="139493" y="268206"/>
                    </a:cubicBezTo>
                    <a:cubicBezTo>
                      <a:pt x="135553" y="268206"/>
                      <a:pt x="131614" y="268206"/>
                      <a:pt x="131614" y="272145"/>
                    </a:cubicBezTo>
                    <a:cubicBezTo>
                      <a:pt x="123735" y="268206"/>
                      <a:pt x="96157" y="276085"/>
                      <a:pt x="92218" y="272145"/>
                    </a:cubicBezTo>
                    <a:cubicBezTo>
                      <a:pt x="80399" y="252447"/>
                      <a:pt x="56762" y="283964"/>
                      <a:pt x="80399" y="280024"/>
                    </a:cubicBezTo>
                    <a:cubicBezTo>
                      <a:pt x="72520" y="287903"/>
                      <a:pt x="64641" y="291843"/>
                      <a:pt x="56762" y="299722"/>
                    </a:cubicBezTo>
                    <a:cubicBezTo>
                      <a:pt x="64641" y="299722"/>
                      <a:pt x="72520" y="295783"/>
                      <a:pt x="80399" y="295783"/>
                    </a:cubicBezTo>
                    <a:cubicBezTo>
                      <a:pt x="96157" y="291843"/>
                      <a:pt x="84339" y="311541"/>
                      <a:pt x="88278" y="315480"/>
                    </a:cubicBezTo>
                    <a:cubicBezTo>
                      <a:pt x="80399" y="323360"/>
                      <a:pt x="80399" y="327299"/>
                      <a:pt x="68580" y="331239"/>
                    </a:cubicBezTo>
                    <a:cubicBezTo>
                      <a:pt x="56762" y="335178"/>
                      <a:pt x="41004" y="339118"/>
                      <a:pt x="33125" y="350937"/>
                    </a:cubicBezTo>
                    <a:cubicBezTo>
                      <a:pt x="33125" y="350937"/>
                      <a:pt x="33125" y="358816"/>
                      <a:pt x="33125" y="358816"/>
                    </a:cubicBezTo>
                    <a:cubicBezTo>
                      <a:pt x="41004" y="366695"/>
                      <a:pt x="52822" y="362755"/>
                      <a:pt x="60701" y="358816"/>
                    </a:cubicBezTo>
                    <a:cubicBezTo>
                      <a:pt x="76459" y="350937"/>
                      <a:pt x="64641" y="366695"/>
                      <a:pt x="76459" y="366695"/>
                    </a:cubicBezTo>
                    <a:cubicBezTo>
                      <a:pt x="92218" y="366695"/>
                      <a:pt x="84339" y="366695"/>
                      <a:pt x="100097" y="374574"/>
                    </a:cubicBezTo>
                    <a:cubicBezTo>
                      <a:pt x="107976" y="378514"/>
                      <a:pt x="127674" y="366695"/>
                      <a:pt x="135553" y="362755"/>
                    </a:cubicBezTo>
                    <a:cubicBezTo>
                      <a:pt x="123735" y="374574"/>
                      <a:pt x="119795" y="386393"/>
                      <a:pt x="100097" y="382453"/>
                    </a:cubicBezTo>
                    <a:cubicBezTo>
                      <a:pt x="92218" y="382453"/>
                      <a:pt x="80399" y="378514"/>
                      <a:pt x="72520" y="382453"/>
                    </a:cubicBezTo>
                    <a:cubicBezTo>
                      <a:pt x="64641" y="386393"/>
                      <a:pt x="68580" y="394272"/>
                      <a:pt x="56762" y="394272"/>
                    </a:cubicBezTo>
                    <a:cubicBezTo>
                      <a:pt x="48883" y="394272"/>
                      <a:pt x="48883" y="421849"/>
                      <a:pt x="37064" y="417909"/>
                    </a:cubicBezTo>
                    <a:cubicBezTo>
                      <a:pt x="33125" y="417909"/>
                      <a:pt x="5548" y="433667"/>
                      <a:pt x="1608" y="437607"/>
                    </a:cubicBezTo>
                    <a:cubicBezTo>
                      <a:pt x="-6271" y="445486"/>
                      <a:pt x="17366" y="445486"/>
                      <a:pt x="17366" y="445486"/>
                    </a:cubicBezTo>
                    <a:cubicBezTo>
                      <a:pt x="29185" y="445486"/>
                      <a:pt x="37064" y="429728"/>
                      <a:pt x="48883" y="429728"/>
                    </a:cubicBezTo>
                    <a:cubicBezTo>
                      <a:pt x="64641" y="429728"/>
                      <a:pt x="60701" y="425788"/>
                      <a:pt x="76459" y="433667"/>
                    </a:cubicBezTo>
                    <a:cubicBezTo>
                      <a:pt x="88278" y="437607"/>
                      <a:pt x="96157" y="425788"/>
                      <a:pt x="100097" y="413970"/>
                    </a:cubicBezTo>
                    <a:cubicBezTo>
                      <a:pt x="115855" y="421849"/>
                      <a:pt x="127674" y="402151"/>
                      <a:pt x="143433" y="421849"/>
                    </a:cubicBezTo>
                    <a:cubicBezTo>
                      <a:pt x="147372" y="413970"/>
                      <a:pt x="167070" y="410030"/>
                      <a:pt x="174949" y="410030"/>
                    </a:cubicBezTo>
                    <a:cubicBezTo>
                      <a:pt x="186767" y="410030"/>
                      <a:pt x="190707" y="406090"/>
                      <a:pt x="198586" y="406090"/>
                    </a:cubicBezTo>
                    <a:cubicBezTo>
                      <a:pt x="206465" y="406090"/>
                      <a:pt x="206465" y="410030"/>
                      <a:pt x="214344" y="410030"/>
                    </a:cubicBezTo>
                    <a:cubicBezTo>
                      <a:pt x="237982" y="406090"/>
                      <a:pt x="253740" y="410030"/>
                      <a:pt x="277378" y="406090"/>
                    </a:cubicBezTo>
                    <a:cubicBezTo>
                      <a:pt x="285257" y="402151"/>
                      <a:pt x="297075" y="394272"/>
                      <a:pt x="304954" y="390332"/>
                    </a:cubicBezTo>
                    <a:cubicBezTo>
                      <a:pt x="324652" y="378514"/>
                      <a:pt x="281317" y="374574"/>
                      <a:pt x="277378" y="374574"/>
                    </a:cubicBezTo>
                    <a:cubicBezTo>
                      <a:pt x="277378" y="374574"/>
                      <a:pt x="281317" y="374574"/>
                      <a:pt x="281317" y="370634"/>
                    </a:cubicBezTo>
                    <a:cubicBezTo>
                      <a:pt x="281317" y="370634"/>
                      <a:pt x="277378" y="370634"/>
                      <a:pt x="277378" y="370634"/>
                    </a:cubicBezTo>
                    <a:cubicBezTo>
                      <a:pt x="293136" y="366695"/>
                      <a:pt x="277378" y="358816"/>
                      <a:pt x="285257" y="354876"/>
                    </a:cubicBezTo>
                    <a:cubicBezTo>
                      <a:pt x="289196" y="354876"/>
                      <a:pt x="308894" y="354876"/>
                      <a:pt x="297075" y="346997"/>
                    </a:cubicBezTo>
                    <a:cubicBezTo>
                      <a:pt x="312833" y="343057"/>
                      <a:pt x="328592" y="315480"/>
                      <a:pt x="316773" y="299722"/>
                    </a:cubicBezTo>
                    <a:cubicBezTo>
                      <a:pt x="308894" y="291843"/>
                      <a:pt x="289196" y="283964"/>
                      <a:pt x="277378" y="287903"/>
                    </a:cubicBezTo>
                    <a:cubicBezTo>
                      <a:pt x="273438" y="287903"/>
                      <a:pt x="269499" y="291843"/>
                      <a:pt x="269499" y="295783"/>
                    </a:cubicBezTo>
                    <a:cubicBezTo>
                      <a:pt x="265559" y="303662"/>
                      <a:pt x="261620" y="295783"/>
                      <a:pt x="253740" y="295783"/>
                    </a:cubicBezTo>
                    <a:cubicBezTo>
                      <a:pt x="257680" y="291843"/>
                      <a:pt x="269499" y="283964"/>
                      <a:pt x="265559" y="276085"/>
                    </a:cubicBezTo>
                    <a:cubicBezTo>
                      <a:pt x="261620" y="260327"/>
                      <a:pt x="245861" y="256387"/>
                      <a:pt x="230103" y="252447"/>
                    </a:cubicBezTo>
                    <a:cubicBezTo>
                      <a:pt x="241922" y="252447"/>
                      <a:pt x="249801" y="256387"/>
                      <a:pt x="257680" y="264266"/>
                    </a:cubicBezTo>
                    <a:cubicBezTo>
                      <a:pt x="253740" y="256387"/>
                      <a:pt x="234042" y="232750"/>
                      <a:pt x="253740" y="232750"/>
                    </a:cubicBezTo>
                    <a:cubicBezTo>
                      <a:pt x="237982" y="228810"/>
                      <a:pt x="237982" y="213052"/>
                      <a:pt x="222224" y="209112"/>
                    </a:cubicBezTo>
                    <a:cubicBezTo>
                      <a:pt x="198586" y="201233"/>
                      <a:pt x="194646" y="193354"/>
                      <a:pt x="190707" y="165777"/>
                    </a:cubicBezTo>
                    <a:cubicBezTo>
                      <a:pt x="190707" y="142140"/>
                      <a:pt x="163130" y="138200"/>
                      <a:pt x="151312" y="130321"/>
                    </a:cubicBezTo>
                    <a:cubicBezTo>
                      <a:pt x="147372" y="126381"/>
                      <a:pt x="123735" y="134260"/>
                      <a:pt x="115855" y="134260"/>
                    </a:cubicBezTo>
                    <a:cubicBezTo>
                      <a:pt x="123735" y="134260"/>
                      <a:pt x="167070" y="122442"/>
                      <a:pt x="143433" y="110623"/>
                    </a:cubicBezTo>
                    <a:cubicBezTo>
                      <a:pt x="155251" y="106683"/>
                      <a:pt x="202526" y="59409"/>
                      <a:pt x="186767" y="47590"/>
                    </a:cubicBezTo>
                    <a:cubicBezTo>
                      <a:pt x="167070" y="31832"/>
                      <a:pt x="115855" y="47590"/>
                      <a:pt x="96157" y="55469"/>
                    </a:cubicBezTo>
                    <a:cubicBezTo>
                      <a:pt x="100097" y="51530"/>
                      <a:pt x="107976" y="43650"/>
                      <a:pt x="111916" y="39711"/>
                    </a:cubicBezTo>
                    <a:cubicBezTo>
                      <a:pt x="107976" y="39711"/>
                      <a:pt x="104037" y="39711"/>
                      <a:pt x="100097" y="39711"/>
                    </a:cubicBezTo>
                    <a:cubicBezTo>
                      <a:pt x="115855" y="27892"/>
                      <a:pt x="135553" y="23953"/>
                      <a:pt x="147372" y="8194"/>
                    </a:cubicBezTo>
                    <a:cubicBezTo>
                      <a:pt x="159191" y="-7564"/>
                      <a:pt x="107976" y="4255"/>
                      <a:pt x="100097" y="4255"/>
                    </a:cubicBezTo>
                    <a:cubicBezTo>
                      <a:pt x="92218" y="4255"/>
                      <a:pt x="80399" y="4255"/>
                      <a:pt x="76459" y="4255"/>
                    </a:cubicBezTo>
                    <a:cubicBezTo>
                      <a:pt x="64641" y="-3624"/>
                      <a:pt x="64641" y="12134"/>
                      <a:pt x="56762" y="16073"/>
                    </a:cubicBezTo>
                    <a:cubicBezTo>
                      <a:pt x="56762" y="16073"/>
                      <a:pt x="56762" y="16073"/>
                      <a:pt x="60701" y="16073"/>
                    </a:cubicBezTo>
                    <a:cubicBezTo>
                      <a:pt x="56762" y="16073"/>
                      <a:pt x="48883" y="27892"/>
                      <a:pt x="44943" y="31832"/>
                    </a:cubicBezTo>
                    <a:cubicBezTo>
                      <a:pt x="48883" y="35771"/>
                      <a:pt x="52822" y="31832"/>
                      <a:pt x="56762" y="39711"/>
                    </a:cubicBezTo>
                    <a:cubicBezTo>
                      <a:pt x="52822" y="39711"/>
                      <a:pt x="48883" y="39711"/>
                      <a:pt x="44943" y="39711"/>
                    </a:cubicBezTo>
                    <a:cubicBezTo>
                      <a:pt x="37064" y="39711"/>
                      <a:pt x="25246" y="47590"/>
                      <a:pt x="33125" y="59409"/>
                    </a:cubicBezTo>
                    <a:cubicBezTo>
                      <a:pt x="29185" y="59409"/>
                      <a:pt x="29185" y="59409"/>
                      <a:pt x="25246" y="59409"/>
                    </a:cubicBezTo>
                    <a:cubicBezTo>
                      <a:pt x="29185" y="63348"/>
                      <a:pt x="25246" y="71227"/>
                      <a:pt x="33125" y="71227"/>
                    </a:cubicBezTo>
                    <a:cubicBezTo>
                      <a:pt x="21306" y="79106"/>
                      <a:pt x="13427" y="71227"/>
                      <a:pt x="21306" y="59409"/>
                    </a:cubicBezTo>
                    <a:cubicBezTo>
                      <a:pt x="41004" y="59409"/>
                      <a:pt x="37064" y="59409"/>
                      <a:pt x="37064" y="63348"/>
                    </a:cubicBezTo>
                    <a:close/>
                    <a:moveTo>
                      <a:pt x="37064" y="102744"/>
                    </a:moveTo>
                    <a:cubicBezTo>
                      <a:pt x="41004" y="102744"/>
                      <a:pt x="41004" y="102744"/>
                      <a:pt x="44943" y="102744"/>
                    </a:cubicBezTo>
                    <a:cubicBezTo>
                      <a:pt x="41004" y="102744"/>
                      <a:pt x="37064" y="102744"/>
                      <a:pt x="37064" y="102744"/>
                    </a:cubicBezTo>
                    <a:close/>
                    <a:moveTo>
                      <a:pt x="80399" y="142140"/>
                    </a:moveTo>
                    <a:cubicBezTo>
                      <a:pt x="80399" y="138200"/>
                      <a:pt x="84339" y="138200"/>
                      <a:pt x="80399" y="142140"/>
                    </a:cubicBezTo>
                    <a:cubicBezTo>
                      <a:pt x="84339" y="142140"/>
                      <a:pt x="76459" y="138200"/>
                      <a:pt x="80399" y="142140"/>
                    </a:cubicBezTo>
                    <a:close/>
                    <a:moveTo>
                      <a:pt x="76459" y="138200"/>
                    </a:moveTo>
                    <a:cubicBezTo>
                      <a:pt x="80399" y="142140"/>
                      <a:pt x="80399" y="142140"/>
                      <a:pt x="76459" y="142140"/>
                    </a:cubicBezTo>
                    <a:cubicBezTo>
                      <a:pt x="76459" y="142140"/>
                      <a:pt x="76459" y="138200"/>
                      <a:pt x="76459" y="138200"/>
                    </a:cubicBezTo>
                    <a:close/>
                    <a:moveTo>
                      <a:pt x="56762" y="153958"/>
                    </a:moveTo>
                    <a:cubicBezTo>
                      <a:pt x="56762" y="150019"/>
                      <a:pt x="56762" y="146079"/>
                      <a:pt x="56762" y="142140"/>
                    </a:cubicBezTo>
                    <a:cubicBezTo>
                      <a:pt x="56762" y="146079"/>
                      <a:pt x="60701" y="150019"/>
                      <a:pt x="64641" y="150019"/>
                    </a:cubicBezTo>
                    <a:cubicBezTo>
                      <a:pt x="60701" y="150019"/>
                      <a:pt x="60701" y="150019"/>
                      <a:pt x="56762" y="153958"/>
                    </a:cubicBezTo>
                    <a:close/>
                    <a:moveTo>
                      <a:pt x="72520" y="146079"/>
                    </a:moveTo>
                    <a:cubicBezTo>
                      <a:pt x="68580" y="146079"/>
                      <a:pt x="68580" y="146079"/>
                      <a:pt x="72520" y="146079"/>
                    </a:cubicBezTo>
                    <a:cubicBezTo>
                      <a:pt x="68580" y="142140"/>
                      <a:pt x="72520" y="146079"/>
                      <a:pt x="72520" y="1460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69" name="Freeform: Shape 668">
                <a:extLst>
                  <a:ext uri="{FF2B5EF4-FFF2-40B4-BE49-F238E27FC236}">
                    <a16:creationId xmlns:a16="http://schemas.microsoft.com/office/drawing/2014/main" xmlns="" id="{AAC70A01-3AC0-4FA7-9A54-6A02E504E6E1}"/>
                  </a:ext>
                </a:extLst>
              </p:cNvPr>
              <p:cNvSpPr/>
              <p:nvPr/>
            </p:nvSpPr>
            <p:spPr>
              <a:xfrm>
                <a:off x="8118407" y="4943937"/>
                <a:ext cx="39395" cy="1750"/>
              </a:xfrm>
              <a:custGeom>
                <a:avLst/>
                <a:gdLst>
                  <a:gd name="connsiteX0" fmla="*/ 0 w 39395"/>
                  <a:gd name="connsiteY0" fmla="*/ 0 h 1750"/>
                  <a:gd name="connsiteX1" fmla="*/ 0 w 39395"/>
                  <a:gd name="connsiteY1" fmla="*/ 0 h 1750"/>
                  <a:gd name="connsiteX2" fmla="*/ 0 w 39395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0"/>
                    </a:moveTo>
                    <a:cubicBezTo>
                      <a:pt x="0" y="394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0" name="Freeform: Shape 669">
                <a:extLst>
                  <a:ext uri="{FF2B5EF4-FFF2-40B4-BE49-F238E27FC236}">
                    <a16:creationId xmlns:a16="http://schemas.microsoft.com/office/drawing/2014/main" xmlns="" id="{BC4C62BF-BC3A-43F1-B690-1C9EF578B3A3}"/>
                  </a:ext>
                </a:extLst>
              </p:cNvPr>
              <p:cNvSpPr/>
              <p:nvPr/>
            </p:nvSpPr>
            <p:spPr>
              <a:xfrm>
                <a:off x="8126286" y="493999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1" name="Freeform: Shape 670">
                <a:extLst>
                  <a:ext uri="{FF2B5EF4-FFF2-40B4-BE49-F238E27FC236}">
                    <a16:creationId xmlns:a16="http://schemas.microsoft.com/office/drawing/2014/main" xmlns="" id="{AE0C10F0-7924-4F8D-AFA8-814BD1D0E24F}"/>
                  </a:ext>
                </a:extLst>
              </p:cNvPr>
              <p:cNvSpPr/>
              <p:nvPr/>
            </p:nvSpPr>
            <p:spPr>
              <a:xfrm>
                <a:off x="8090831" y="490454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2" name="Freeform: Shape 671">
                <a:extLst>
                  <a:ext uri="{FF2B5EF4-FFF2-40B4-BE49-F238E27FC236}">
                    <a16:creationId xmlns:a16="http://schemas.microsoft.com/office/drawing/2014/main" xmlns="" id="{918F66E6-FAA6-4106-A280-7D46BE7B975B}"/>
                  </a:ext>
                </a:extLst>
              </p:cNvPr>
              <p:cNvSpPr/>
              <p:nvPr/>
            </p:nvSpPr>
            <p:spPr>
              <a:xfrm>
                <a:off x="8067193" y="4887151"/>
                <a:ext cx="11818" cy="6556"/>
              </a:xfrm>
              <a:custGeom>
                <a:avLst/>
                <a:gdLst>
                  <a:gd name="connsiteX0" fmla="*/ 11819 w 11818"/>
                  <a:gd name="connsiteY0" fmla="*/ 5571 h 6556"/>
                  <a:gd name="connsiteX1" fmla="*/ 0 w 11818"/>
                  <a:gd name="connsiteY1" fmla="*/ 1632 h 6556"/>
                  <a:gd name="connsiteX2" fmla="*/ 11819 w 11818"/>
                  <a:gd name="connsiteY2" fmla="*/ 5571 h 6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6556">
                    <a:moveTo>
                      <a:pt x="11819" y="5571"/>
                    </a:moveTo>
                    <a:cubicBezTo>
                      <a:pt x="7880" y="1632"/>
                      <a:pt x="7880" y="-2308"/>
                      <a:pt x="0" y="1632"/>
                    </a:cubicBezTo>
                    <a:cubicBezTo>
                      <a:pt x="3940" y="9511"/>
                      <a:pt x="7880" y="5571"/>
                      <a:pt x="11819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3" name="Freeform: Shape 672">
                <a:extLst>
                  <a:ext uri="{FF2B5EF4-FFF2-40B4-BE49-F238E27FC236}">
                    <a16:creationId xmlns:a16="http://schemas.microsoft.com/office/drawing/2014/main" xmlns="" id="{85ECFB97-468A-4782-85D5-B9386B1562A8}"/>
                  </a:ext>
                </a:extLst>
              </p:cNvPr>
              <p:cNvSpPr/>
              <p:nvPr/>
            </p:nvSpPr>
            <p:spPr>
              <a:xfrm>
                <a:off x="8244473" y="5219097"/>
                <a:ext cx="23637" cy="12008"/>
              </a:xfrm>
              <a:custGeom>
                <a:avLst/>
                <a:gdLst>
                  <a:gd name="connsiteX0" fmla="*/ 0 w 23637"/>
                  <a:gd name="connsiteY0" fmla="*/ 4549 h 12008"/>
                  <a:gd name="connsiteX1" fmla="*/ 23638 w 23637"/>
                  <a:gd name="connsiteY1" fmla="*/ 4549 h 12008"/>
                  <a:gd name="connsiteX2" fmla="*/ 0 w 23637"/>
                  <a:gd name="connsiteY2" fmla="*/ 4549 h 12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637" h="12008">
                    <a:moveTo>
                      <a:pt x="0" y="4549"/>
                    </a:moveTo>
                    <a:cubicBezTo>
                      <a:pt x="0" y="12428"/>
                      <a:pt x="15759" y="16368"/>
                      <a:pt x="23638" y="4549"/>
                    </a:cubicBezTo>
                    <a:cubicBezTo>
                      <a:pt x="11819" y="-3330"/>
                      <a:pt x="7880" y="610"/>
                      <a:pt x="0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4" name="Freeform: Shape 673">
                <a:extLst>
                  <a:ext uri="{FF2B5EF4-FFF2-40B4-BE49-F238E27FC236}">
                    <a16:creationId xmlns:a16="http://schemas.microsoft.com/office/drawing/2014/main" xmlns="" id="{AA3E1C1C-FAA8-4935-A255-95E4942CD75F}"/>
                  </a:ext>
                </a:extLst>
              </p:cNvPr>
              <p:cNvSpPr/>
              <p:nvPr/>
            </p:nvSpPr>
            <p:spPr>
              <a:xfrm>
                <a:off x="7869775" y="4980782"/>
                <a:ext cx="226213" cy="199529"/>
              </a:xfrm>
              <a:custGeom>
                <a:avLst/>
                <a:gdLst>
                  <a:gd name="connsiteX0" fmla="*/ 189539 w 226213"/>
                  <a:gd name="connsiteY0" fmla="*/ 136496 h 199529"/>
                  <a:gd name="connsiteX1" fmla="*/ 193478 w 226213"/>
                  <a:gd name="connsiteY1" fmla="*/ 120738 h 199529"/>
                  <a:gd name="connsiteX2" fmla="*/ 189539 w 226213"/>
                  <a:gd name="connsiteY2" fmla="*/ 101040 h 199529"/>
                  <a:gd name="connsiteX3" fmla="*/ 193478 w 226213"/>
                  <a:gd name="connsiteY3" fmla="*/ 93161 h 199529"/>
                  <a:gd name="connsiteX4" fmla="*/ 185599 w 226213"/>
                  <a:gd name="connsiteY4" fmla="*/ 73463 h 199529"/>
                  <a:gd name="connsiteX5" fmla="*/ 197418 w 226213"/>
                  <a:gd name="connsiteY5" fmla="*/ 65584 h 199529"/>
                  <a:gd name="connsiteX6" fmla="*/ 217115 w 226213"/>
                  <a:gd name="connsiteY6" fmla="*/ 53766 h 199529"/>
                  <a:gd name="connsiteX7" fmla="*/ 217115 w 226213"/>
                  <a:gd name="connsiteY7" fmla="*/ 30128 h 199529"/>
                  <a:gd name="connsiteX8" fmla="*/ 221055 w 226213"/>
                  <a:gd name="connsiteY8" fmla="*/ 26189 h 199529"/>
                  <a:gd name="connsiteX9" fmla="*/ 221055 w 226213"/>
                  <a:gd name="connsiteY9" fmla="*/ 26189 h 199529"/>
                  <a:gd name="connsiteX10" fmla="*/ 213176 w 226213"/>
                  <a:gd name="connsiteY10" fmla="*/ 18309 h 199529"/>
                  <a:gd name="connsiteX11" fmla="*/ 169841 w 226213"/>
                  <a:gd name="connsiteY11" fmla="*/ 6491 h 199529"/>
                  <a:gd name="connsiteX12" fmla="*/ 173781 w 226213"/>
                  <a:gd name="connsiteY12" fmla="*/ 2551 h 199529"/>
                  <a:gd name="connsiteX13" fmla="*/ 102868 w 226213"/>
                  <a:gd name="connsiteY13" fmla="*/ 18309 h 199529"/>
                  <a:gd name="connsiteX14" fmla="*/ 106808 w 226213"/>
                  <a:gd name="connsiteY14" fmla="*/ 14370 h 199529"/>
                  <a:gd name="connsiteX15" fmla="*/ 91049 w 226213"/>
                  <a:gd name="connsiteY15" fmla="*/ 34068 h 199529"/>
                  <a:gd name="connsiteX16" fmla="*/ 114687 w 226213"/>
                  <a:gd name="connsiteY16" fmla="*/ 38007 h 199529"/>
                  <a:gd name="connsiteX17" fmla="*/ 94989 w 226213"/>
                  <a:gd name="connsiteY17" fmla="*/ 49826 h 199529"/>
                  <a:gd name="connsiteX18" fmla="*/ 98928 w 226213"/>
                  <a:gd name="connsiteY18" fmla="*/ 53766 h 199529"/>
                  <a:gd name="connsiteX19" fmla="*/ 39835 w 226213"/>
                  <a:gd name="connsiteY19" fmla="*/ 49826 h 199529"/>
                  <a:gd name="connsiteX20" fmla="*/ 31956 w 226213"/>
                  <a:gd name="connsiteY20" fmla="*/ 61645 h 199529"/>
                  <a:gd name="connsiteX21" fmla="*/ 35896 w 226213"/>
                  <a:gd name="connsiteY21" fmla="*/ 57705 h 199529"/>
                  <a:gd name="connsiteX22" fmla="*/ 39835 w 226213"/>
                  <a:gd name="connsiteY22" fmla="*/ 61645 h 199529"/>
                  <a:gd name="connsiteX23" fmla="*/ 35896 w 226213"/>
                  <a:gd name="connsiteY23" fmla="*/ 69524 h 199529"/>
                  <a:gd name="connsiteX24" fmla="*/ 20137 w 226213"/>
                  <a:gd name="connsiteY24" fmla="*/ 65584 h 199529"/>
                  <a:gd name="connsiteX25" fmla="*/ 47715 w 226213"/>
                  <a:gd name="connsiteY25" fmla="*/ 73463 h 199529"/>
                  <a:gd name="connsiteX26" fmla="*/ 20137 w 226213"/>
                  <a:gd name="connsiteY26" fmla="*/ 89222 h 199529"/>
                  <a:gd name="connsiteX27" fmla="*/ 28017 w 226213"/>
                  <a:gd name="connsiteY27" fmla="*/ 93161 h 199529"/>
                  <a:gd name="connsiteX28" fmla="*/ 24077 w 226213"/>
                  <a:gd name="connsiteY28" fmla="*/ 97101 h 199529"/>
                  <a:gd name="connsiteX29" fmla="*/ 35896 w 226213"/>
                  <a:gd name="connsiteY29" fmla="*/ 97101 h 199529"/>
                  <a:gd name="connsiteX30" fmla="*/ 31956 w 226213"/>
                  <a:gd name="connsiteY30" fmla="*/ 101040 h 199529"/>
                  <a:gd name="connsiteX31" fmla="*/ 67412 w 226213"/>
                  <a:gd name="connsiteY31" fmla="*/ 104980 h 199529"/>
                  <a:gd name="connsiteX32" fmla="*/ 28017 w 226213"/>
                  <a:gd name="connsiteY32" fmla="*/ 136496 h 199529"/>
                  <a:gd name="connsiteX33" fmla="*/ 35896 w 226213"/>
                  <a:gd name="connsiteY33" fmla="*/ 136496 h 199529"/>
                  <a:gd name="connsiteX34" fmla="*/ 20137 w 226213"/>
                  <a:gd name="connsiteY34" fmla="*/ 140436 h 199529"/>
                  <a:gd name="connsiteX35" fmla="*/ 28017 w 226213"/>
                  <a:gd name="connsiteY35" fmla="*/ 152255 h 199529"/>
                  <a:gd name="connsiteX36" fmla="*/ 439 w 226213"/>
                  <a:gd name="connsiteY36" fmla="*/ 164073 h 199529"/>
                  <a:gd name="connsiteX37" fmla="*/ 20137 w 226213"/>
                  <a:gd name="connsiteY37" fmla="*/ 160134 h 199529"/>
                  <a:gd name="connsiteX38" fmla="*/ 20137 w 226213"/>
                  <a:gd name="connsiteY38" fmla="*/ 179832 h 199529"/>
                  <a:gd name="connsiteX39" fmla="*/ 8319 w 226213"/>
                  <a:gd name="connsiteY39" fmla="*/ 191650 h 199529"/>
                  <a:gd name="connsiteX40" fmla="*/ 35896 w 226213"/>
                  <a:gd name="connsiteY40" fmla="*/ 183771 h 199529"/>
                  <a:gd name="connsiteX41" fmla="*/ 28017 w 226213"/>
                  <a:gd name="connsiteY41" fmla="*/ 191650 h 199529"/>
                  <a:gd name="connsiteX42" fmla="*/ 24077 w 226213"/>
                  <a:gd name="connsiteY42" fmla="*/ 199530 h 199529"/>
                  <a:gd name="connsiteX43" fmla="*/ 91049 w 226213"/>
                  <a:gd name="connsiteY43" fmla="*/ 175892 h 199529"/>
                  <a:gd name="connsiteX44" fmla="*/ 94989 w 226213"/>
                  <a:gd name="connsiteY44" fmla="*/ 175892 h 199529"/>
                  <a:gd name="connsiteX45" fmla="*/ 91049 w 226213"/>
                  <a:gd name="connsiteY45" fmla="*/ 179832 h 199529"/>
                  <a:gd name="connsiteX46" fmla="*/ 130445 w 226213"/>
                  <a:gd name="connsiteY46" fmla="*/ 164073 h 199529"/>
                  <a:gd name="connsiteX47" fmla="*/ 161962 w 226213"/>
                  <a:gd name="connsiteY47" fmla="*/ 160134 h 199529"/>
                  <a:gd name="connsiteX48" fmla="*/ 189539 w 226213"/>
                  <a:gd name="connsiteY48" fmla="*/ 136496 h 199529"/>
                  <a:gd name="connsiteX49" fmla="*/ 189539 w 226213"/>
                  <a:gd name="connsiteY49" fmla="*/ 136496 h 199529"/>
                  <a:gd name="connsiteX50" fmla="*/ 221055 w 226213"/>
                  <a:gd name="connsiteY50" fmla="*/ 41947 h 199529"/>
                  <a:gd name="connsiteX51" fmla="*/ 221055 w 226213"/>
                  <a:gd name="connsiteY51" fmla="*/ 45886 h 199529"/>
                  <a:gd name="connsiteX52" fmla="*/ 221055 w 226213"/>
                  <a:gd name="connsiteY52" fmla="*/ 41947 h 199529"/>
                  <a:gd name="connsiteX53" fmla="*/ 55594 w 226213"/>
                  <a:gd name="connsiteY53" fmla="*/ 140436 h 199529"/>
                  <a:gd name="connsiteX54" fmla="*/ 75291 w 226213"/>
                  <a:gd name="connsiteY54" fmla="*/ 136496 h 199529"/>
                  <a:gd name="connsiteX55" fmla="*/ 55594 w 226213"/>
                  <a:gd name="connsiteY55" fmla="*/ 140436 h 199529"/>
                  <a:gd name="connsiteX56" fmla="*/ 142264 w 226213"/>
                  <a:gd name="connsiteY56" fmla="*/ 10430 h 199529"/>
                  <a:gd name="connsiteX57" fmla="*/ 142264 w 226213"/>
                  <a:gd name="connsiteY57" fmla="*/ 2551 h 199529"/>
                  <a:gd name="connsiteX58" fmla="*/ 142264 w 226213"/>
                  <a:gd name="connsiteY58" fmla="*/ 2551 h 199529"/>
                  <a:gd name="connsiteX59" fmla="*/ 142264 w 226213"/>
                  <a:gd name="connsiteY59" fmla="*/ 10430 h 199529"/>
                  <a:gd name="connsiteX60" fmla="*/ 165902 w 226213"/>
                  <a:gd name="connsiteY60" fmla="*/ 2551 h 199529"/>
                  <a:gd name="connsiteX61" fmla="*/ 158022 w 226213"/>
                  <a:gd name="connsiteY61" fmla="*/ 6491 h 199529"/>
                  <a:gd name="connsiteX62" fmla="*/ 165902 w 226213"/>
                  <a:gd name="connsiteY62" fmla="*/ 2551 h 199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226213" h="199529">
                    <a:moveTo>
                      <a:pt x="189539" y="136496"/>
                    </a:moveTo>
                    <a:cubicBezTo>
                      <a:pt x="189539" y="132557"/>
                      <a:pt x="193478" y="128617"/>
                      <a:pt x="193478" y="120738"/>
                    </a:cubicBezTo>
                    <a:cubicBezTo>
                      <a:pt x="197418" y="112859"/>
                      <a:pt x="193478" y="104980"/>
                      <a:pt x="189539" y="101040"/>
                    </a:cubicBezTo>
                    <a:cubicBezTo>
                      <a:pt x="193478" y="101040"/>
                      <a:pt x="193478" y="97101"/>
                      <a:pt x="193478" y="93161"/>
                    </a:cubicBezTo>
                    <a:cubicBezTo>
                      <a:pt x="193478" y="89222"/>
                      <a:pt x="189539" y="77403"/>
                      <a:pt x="185599" y="73463"/>
                    </a:cubicBezTo>
                    <a:cubicBezTo>
                      <a:pt x="181660" y="69524"/>
                      <a:pt x="193478" y="69524"/>
                      <a:pt x="197418" y="65584"/>
                    </a:cubicBezTo>
                    <a:cubicBezTo>
                      <a:pt x="201357" y="61645"/>
                      <a:pt x="213176" y="57705"/>
                      <a:pt x="217115" y="53766"/>
                    </a:cubicBezTo>
                    <a:cubicBezTo>
                      <a:pt x="224995" y="49826"/>
                      <a:pt x="232874" y="26189"/>
                      <a:pt x="217115" y="30128"/>
                    </a:cubicBezTo>
                    <a:cubicBezTo>
                      <a:pt x="228934" y="22249"/>
                      <a:pt x="221055" y="26189"/>
                      <a:pt x="221055" y="26189"/>
                    </a:cubicBezTo>
                    <a:cubicBezTo>
                      <a:pt x="221055" y="26189"/>
                      <a:pt x="221055" y="26189"/>
                      <a:pt x="221055" y="26189"/>
                    </a:cubicBezTo>
                    <a:cubicBezTo>
                      <a:pt x="217115" y="26189"/>
                      <a:pt x="217115" y="18309"/>
                      <a:pt x="213176" y="18309"/>
                    </a:cubicBezTo>
                    <a:cubicBezTo>
                      <a:pt x="205297" y="-5328"/>
                      <a:pt x="189539" y="6491"/>
                      <a:pt x="169841" y="6491"/>
                    </a:cubicBezTo>
                    <a:cubicBezTo>
                      <a:pt x="169841" y="6491"/>
                      <a:pt x="169841" y="6491"/>
                      <a:pt x="173781" y="2551"/>
                    </a:cubicBezTo>
                    <a:cubicBezTo>
                      <a:pt x="154083" y="-5328"/>
                      <a:pt x="106808" y="6491"/>
                      <a:pt x="102868" y="18309"/>
                    </a:cubicBezTo>
                    <a:cubicBezTo>
                      <a:pt x="102868" y="18309"/>
                      <a:pt x="106808" y="18309"/>
                      <a:pt x="106808" y="14370"/>
                    </a:cubicBezTo>
                    <a:cubicBezTo>
                      <a:pt x="102868" y="26189"/>
                      <a:pt x="98928" y="22249"/>
                      <a:pt x="91049" y="34068"/>
                    </a:cubicBezTo>
                    <a:cubicBezTo>
                      <a:pt x="98928" y="38007"/>
                      <a:pt x="106808" y="38007"/>
                      <a:pt x="114687" y="38007"/>
                    </a:cubicBezTo>
                    <a:cubicBezTo>
                      <a:pt x="110747" y="45886"/>
                      <a:pt x="98928" y="45886"/>
                      <a:pt x="94989" y="49826"/>
                    </a:cubicBezTo>
                    <a:cubicBezTo>
                      <a:pt x="94989" y="49826"/>
                      <a:pt x="98928" y="49826"/>
                      <a:pt x="98928" y="53766"/>
                    </a:cubicBezTo>
                    <a:cubicBezTo>
                      <a:pt x="91049" y="57705"/>
                      <a:pt x="39835" y="53766"/>
                      <a:pt x="39835" y="49826"/>
                    </a:cubicBezTo>
                    <a:cubicBezTo>
                      <a:pt x="35896" y="53766"/>
                      <a:pt x="35896" y="53766"/>
                      <a:pt x="31956" y="61645"/>
                    </a:cubicBezTo>
                    <a:cubicBezTo>
                      <a:pt x="35896" y="61645"/>
                      <a:pt x="31956" y="65584"/>
                      <a:pt x="35896" y="57705"/>
                    </a:cubicBezTo>
                    <a:cubicBezTo>
                      <a:pt x="35896" y="57705"/>
                      <a:pt x="35896" y="69524"/>
                      <a:pt x="39835" y="61645"/>
                    </a:cubicBezTo>
                    <a:cubicBezTo>
                      <a:pt x="39835" y="65584"/>
                      <a:pt x="39835" y="65584"/>
                      <a:pt x="35896" y="69524"/>
                    </a:cubicBezTo>
                    <a:cubicBezTo>
                      <a:pt x="35896" y="65584"/>
                      <a:pt x="24077" y="65584"/>
                      <a:pt x="20137" y="65584"/>
                    </a:cubicBezTo>
                    <a:cubicBezTo>
                      <a:pt x="31956" y="77403"/>
                      <a:pt x="35896" y="69524"/>
                      <a:pt x="47715" y="73463"/>
                    </a:cubicBezTo>
                    <a:cubicBezTo>
                      <a:pt x="35896" y="77403"/>
                      <a:pt x="31956" y="89222"/>
                      <a:pt x="20137" y="89222"/>
                    </a:cubicBezTo>
                    <a:cubicBezTo>
                      <a:pt x="20137" y="89222"/>
                      <a:pt x="28017" y="93161"/>
                      <a:pt x="28017" y="93161"/>
                    </a:cubicBezTo>
                    <a:cubicBezTo>
                      <a:pt x="28017" y="93161"/>
                      <a:pt x="24077" y="97101"/>
                      <a:pt x="24077" y="97101"/>
                    </a:cubicBezTo>
                    <a:cubicBezTo>
                      <a:pt x="28017" y="97101"/>
                      <a:pt x="31956" y="97101"/>
                      <a:pt x="35896" y="97101"/>
                    </a:cubicBezTo>
                    <a:cubicBezTo>
                      <a:pt x="35896" y="97101"/>
                      <a:pt x="35896" y="101040"/>
                      <a:pt x="31956" y="101040"/>
                    </a:cubicBezTo>
                    <a:cubicBezTo>
                      <a:pt x="43775" y="104980"/>
                      <a:pt x="55594" y="104980"/>
                      <a:pt x="67412" y="104980"/>
                    </a:cubicBezTo>
                    <a:cubicBezTo>
                      <a:pt x="51654" y="108919"/>
                      <a:pt x="43775" y="124678"/>
                      <a:pt x="28017" y="136496"/>
                    </a:cubicBezTo>
                    <a:cubicBezTo>
                      <a:pt x="35896" y="136496"/>
                      <a:pt x="4379" y="144376"/>
                      <a:pt x="35896" y="136496"/>
                    </a:cubicBezTo>
                    <a:cubicBezTo>
                      <a:pt x="31956" y="140436"/>
                      <a:pt x="24077" y="140436"/>
                      <a:pt x="20137" y="140436"/>
                    </a:cubicBezTo>
                    <a:cubicBezTo>
                      <a:pt x="24077" y="144376"/>
                      <a:pt x="24077" y="148315"/>
                      <a:pt x="28017" y="152255"/>
                    </a:cubicBezTo>
                    <a:cubicBezTo>
                      <a:pt x="20137" y="152255"/>
                      <a:pt x="-3500" y="148315"/>
                      <a:pt x="439" y="164073"/>
                    </a:cubicBezTo>
                    <a:cubicBezTo>
                      <a:pt x="8319" y="164073"/>
                      <a:pt x="12258" y="160134"/>
                      <a:pt x="20137" y="160134"/>
                    </a:cubicBezTo>
                    <a:cubicBezTo>
                      <a:pt x="4379" y="168013"/>
                      <a:pt x="-7440" y="187711"/>
                      <a:pt x="20137" y="179832"/>
                    </a:cubicBezTo>
                    <a:cubicBezTo>
                      <a:pt x="16198" y="183771"/>
                      <a:pt x="12258" y="187711"/>
                      <a:pt x="8319" y="191650"/>
                    </a:cubicBezTo>
                    <a:cubicBezTo>
                      <a:pt x="20137" y="191650"/>
                      <a:pt x="24077" y="183771"/>
                      <a:pt x="35896" y="183771"/>
                    </a:cubicBezTo>
                    <a:cubicBezTo>
                      <a:pt x="28017" y="187711"/>
                      <a:pt x="24077" y="191650"/>
                      <a:pt x="28017" y="191650"/>
                    </a:cubicBezTo>
                    <a:cubicBezTo>
                      <a:pt x="28017" y="191650"/>
                      <a:pt x="24077" y="195590"/>
                      <a:pt x="24077" y="199530"/>
                    </a:cubicBezTo>
                    <a:cubicBezTo>
                      <a:pt x="24077" y="199530"/>
                      <a:pt x="102868" y="183771"/>
                      <a:pt x="91049" y="175892"/>
                    </a:cubicBezTo>
                    <a:cubicBezTo>
                      <a:pt x="91049" y="175892"/>
                      <a:pt x="94989" y="175892"/>
                      <a:pt x="94989" y="175892"/>
                    </a:cubicBezTo>
                    <a:cubicBezTo>
                      <a:pt x="94989" y="175892"/>
                      <a:pt x="91049" y="179832"/>
                      <a:pt x="91049" y="179832"/>
                    </a:cubicBezTo>
                    <a:cubicBezTo>
                      <a:pt x="106808" y="179832"/>
                      <a:pt x="118626" y="164073"/>
                      <a:pt x="130445" y="164073"/>
                    </a:cubicBezTo>
                    <a:cubicBezTo>
                      <a:pt x="142264" y="164073"/>
                      <a:pt x="150143" y="160134"/>
                      <a:pt x="161962" y="160134"/>
                    </a:cubicBezTo>
                    <a:cubicBezTo>
                      <a:pt x="177720" y="164073"/>
                      <a:pt x="185599" y="144376"/>
                      <a:pt x="189539" y="136496"/>
                    </a:cubicBezTo>
                    <a:cubicBezTo>
                      <a:pt x="189539" y="136496"/>
                      <a:pt x="185599" y="140436"/>
                      <a:pt x="189539" y="136496"/>
                    </a:cubicBezTo>
                    <a:close/>
                    <a:moveTo>
                      <a:pt x="221055" y="41947"/>
                    </a:moveTo>
                    <a:cubicBezTo>
                      <a:pt x="221055" y="38007"/>
                      <a:pt x="221055" y="45886"/>
                      <a:pt x="221055" y="45886"/>
                    </a:cubicBezTo>
                    <a:cubicBezTo>
                      <a:pt x="217115" y="45886"/>
                      <a:pt x="217115" y="41947"/>
                      <a:pt x="221055" y="41947"/>
                    </a:cubicBezTo>
                    <a:close/>
                    <a:moveTo>
                      <a:pt x="55594" y="140436"/>
                    </a:moveTo>
                    <a:cubicBezTo>
                      <a:pt x="63473" y="140436"/>
                      <a:pt x="67412" y="132557"/>
                      <a:pt x="75291" y="136496"/>
                    </a:cubicBezTo>
                    <a:cubicBezTo>
                      <a:pt x="67412" y="136496"/>
                      <a:pt x="59533" y="140436"/>
                      <a:pt x="55594" y="140436"/>
                    </a:cubicBezTo>
                    <a:close/>
                    <a:moveTo>
                      <a:pt x="142264" y="10430"/>
                    </a:moveTo>
                    <a:cubicBezTo>
                      <a:pt x="142264" y="6491"/>
                      <a:pt x="146204" y="6491"/>
                      <a:pt x="142264" y="2551"/>
                    </a:cubicBezTo>
                    <a:cubicBezTo>
                      <a:pt x="142264" y="2551"/>
                      <a:pt x="142264" y="2551"/>
                      <a:pt x="142264" y="2551"/>
                    </a:cubicBezTo>
                    <a:cubicBezTo>
                      <a:pt x="146204" y="6491"/>
                      <a:pt x="146204" y="10430"/>
                      <a:pt x="142264" y="10430"/>
                    </a:cubicBezTo>
                    <a:close/>
                    <a:moveTo>
                      <a:pt x="165902" y="2551"/>
                    </a:moveTo>
                    <a:cubicBezTo>
                      <a:pt x="165902" y="6491"/>
                      <a:pt x="161962" y="10430"/>
                      <a:pt x="158022" y="6491"/>
                    </a:cubicBezTo>
                    <a:cubicBezTo>
                      <a:pt x="154083" y="6491"/>
                      <a:pt x="165902" y="2551"/>
                      <a:pt x="165902" y="25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5" name="Freeform: Shape 674">
                <a:extLst>
                  <a:ext uri="{FF2B5EF4-FFF2-40B4-BE49-F238E27FC236}">
                    <a16:creationId xmlns:a16="http://schemas.microsoft.com/office/drawing/2014/main" xmlns="" id="{A1C7BC2D-4D6A-4786-8572-B8450EB21A62}"/>
                  </a:ext>
                </a:extLst>
              </p:cNvPr>
              <p:cNvSpPr/>
              <p:nvPr/>
            </p:nvSpPr>
            <p:spPr>
              <a:xfrm>
                <a:off x="8027797" y="4987272"/>
                <a:ext cx="1751" cy="39395"/>
              </a:xfrm>
              <a:custGeom>
                <a:avLst/>
                <a:gdLst>
                  <a:gd name="connsiteX0" fmla="*/ 0 w 1751"/>
                  <a:gd name="connsiteY0" fmla="*/ 0 h 39395"/>
                  <a:gd name="connsiteX1" fmla="*/ 0 w 1751"/>
                  <a:gd name="connsiteY1" fmla="*/ 0 h 39395"/>
                  <a:gd name="connsiteX2" fmla="*/ 0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6" name="Freeform: Shape 675">
                <a:extLst>
                  <a:ext uri="{FF2B5EF4-FFF2-40B4-BE49-F238E27FC236}">
                    <a16:creationId xmlns:a16="http://schemas.microsoft.com/office/drawing/2014/main" xmlns="" id="{8DDE5ED3-A6FB-43F8-AD10-E49753627B34}"/>
                  </a:ext>
                </a:extLst>
              </p:cNvPr>
              <p:cNvSpPr/>
              <p:nvPr/>
            </p:nvSpPr>
            <p:spPr>
              <a:xfrm>
                <a:off x="7941127" y="511727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7" name="Freeform: Shape 676">
                <a:extLst>
                  <a:ext uri="{FF2B5EF4-FFF2-40B4-BE49-F238E27FC236}">
                    <a16:creationId xmlns:a16="http://schemas.microsoft.com/office/drawing/2014/main" xmlns="" id="{1235E28C-58C8-48AB-84C2-811272907C84}"/>
                  </a:ext>
                </a:extLst>
              </p:cNvPr>
              <p:cNvSpPr/>
              <p:nvPr/>
            </p:nvSpPr>
            <p:spPr>
              <a:xfrm>
                <a:off x="8090831" y="502272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8" name="Freeform: Shape 677">
                <a:extLst>
                  <a:ext uri="{FF2B5EF4-FFF2-40B4-BE49-F238E27FC236}">
                    <a16:creationId xmlns:a16="http://schemas.microsoft.com/office/drawing/2014/main" xmlns="" id="{AB156B68-2C47-4513-89DC-D6728137532A}"/>
                  </a:ext>
                </a:extLst>
              </p:cNvPr>
              <p:cNvSpPr/>
              <p:nvPr/>
            </p:nvSpPr>
            <p:spPr>
              <a:xfrm>
                <a:off x="8013024" y="4983333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295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79" name="Freeform: Shape 678">
                <a:extLst>
                  <a:ext uri="{FF2B5EF4-FFF2-40B4-BE49-F238E27FC236}">
                    <a16:creationId xmlns:a16="http://schemas.microsoft.com/office/drawing/2014/main" xmlns="" id="{6ABA016A-5E22-418C-A765-7647F6052B99}"/>
                  </a:ext>
                </a:extLst>
              </p:cNvPr>
              <p:cNvSpPr/>
              <p:nvPr/>
            </p:nvSpPr>
            <p:spPr>
              <a:xfrm>
                <a:off x="8027797" y="498727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0" name="Freeform: Shape 679">
                <a:extLst>
                  <a:ext uri="{FF2B5EF4-FFF2-40B4-BE49-F238E27FC236}">
                    <a16:creationId xmlns:a16="http://schemas.microsoft.com/office/drawing/2014/main" xmlns="" id="{89831544-1D7A-4AF6-AB35-0380D839B704}"/>
                  </a:ext>
                </a:extLst>
              </p:cNvPr>
              <p:cNvSpPr/>
              <p:nvPr/>
            </p:nvSpPr>
            <p:spPr>
              <a:xfrm>
                <a:off x="8766133" y="6145505"/>
                <a:ext cx="15340" cy="19697"/>
              </a:xfrm>
              <a:custGeom>
                <a:avLst/>
                <a:gdLst>
                  <a:gd name="connsiteX0" fmla="*/ 6242 w 15340"/>
                  <a:gd name="connsiteY0" fmla="*/ 19698 h 19697"/>
                  <a:gd name="connsiteX1" fmla="*/ 6242 w 15340"/>
                  <a:gd name="connsiteY1" fmla="*/ 0 h 19697"/>
                  <a:gd name="connsiteX2" fmla="*/ 6242 w 15340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340" h="19697">
                    <a:moveTo>
                      <a:pt x="6242" y="19698"/>
                    </a:moveTo>
                    <a:cubicBezTo>
                      <a:pt x="14121" y="15758"/>
                      <a:pt x="22000" y="0"/>
                      <a:pt x="6242" y="0"/>
                    </a:cubicBezTo>
                    <a:cubicBezTo>
                      <a:pt x="-5577" y="3940"/>
                      <a:pt x="2302" y="15758"/>
                      <a:pt x="6242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1" name="Freeform: Shape 680">
                <a:extLst>
                  <a:ext uri="{FF2B5EF4-FFF2-40B4-BE49-F238E27FC236}">
                    <a16:creationId xmlns:a16="http://schemas.microsoft.com/office/drawing/2014/main" xmlns="" id="{ACF4C27A-7B1E-4886-85D2-849BE819FC29}"/>
                  </a:ext>
                </a:extLst>
              </p:cNvPr>
              <p:cNvSpPr/>
              <p:nvPr/>
            </p:nvSpPr>
            <p:spPr>
              <a:xfrm>
                <a:off x="10172273" y="8358287"/>
                <a:ext cx="18346" cy="44477"/>
              </a:xfrm>
              <a:custGeom>
                <a:avLst/>
                <a:gdLst>
                  <a:gd name="connsiteX0" fmla="*/ 6527 w 18346"/>
                  <a:gd name="connsiteY0" fmla="*/ 1254 h 44477"/>
                  <a:gd name="connsiteX1" fmla="*/ 2587 w 18346"/>
                  <a:gd name="connsiteY1" fmla="*/ 32771 h 44477"/>
                  <a:gd name="connsiteX2" fmla="*/ 18346 w 18346"/>
                  <a:gd name="connsiteY2" fmla="*/ 36710 h 44477"/>
                  <a:gd name="connsiteX3" fmla="*/ 10467 w 18346"/>
                  <a:gd name="connsiteY3" fmla="*/ 28831 h 44477"/>
                  <a:gd name="connsiteX4" fmla="*/ 6527 w 18346"/>
                  <a:gd name="connsiteY4" fmla="*/ 1254 h 4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46" h="44477">
                    <a:moveTo>
                      <a:pt x="6527" y="1254"/>
                    </a:moveTo>
                    <a:cubicBezTo>
                      <a:pt x="-1352" y="-6625"/>
                      <a:pt x="-1352" y="24891"/>
                      <a:pt x="2587" y="32771"/>
                    </a:cubicBezTo>
                    <a:cubicBezTo>
                      <a:pt x="6527" y="40650"/>
                      <a:pt x="18346" y="52468"/>
                      <a:pt x="18346" y="36710"/>
                    </a:cubicBezTo>
                    <a:cubicBezTo>
                      <a:pt x="18346" y="32771"/>
                      <a:pt x="18346" y="28831"/>
                      <a:pt x="10467" y="28831"/>
                    </a:cubicBezTo>
                    <a:cubicBezTo>
                      <a:pt x="10467" y="17012"/>
                      <a:pt x="10467" y="5193"/>
                      <a:pt x="6527" y="125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2" name="Freeform: Shape 681">
                <a:extLst>
                  <a:ext uri="{FF2B5EF4-FFF2-40B4-BE49-F238E27FC236}">
                    <a16:creationId xmlns:a16="http://schemas.microsoft.com/office/drawing/2014/main" xmlns="" id="{3DA05639-CB8B-4829-BC80-6D633BE1E33E}"/>
                  </a:ext>
                </a:extLst>
              </p:cNvPr>
              <p:cNvSpPr/>
              <p:nvPr/>
            </p:nvSpPr>
            <p:spPr>
              <a:xfrm>
                <a:off x="10186680" y="8465909"/>
                <a:ext cx="14990" cy="19697"/>
              </a:xfrm>
              <a:custGeom>
                <a:avLst/>
                <a:gdLst>
                  <a:gd name="connsiteX0" fmla="*/ 11819 w 14990"/>
                  <a:gd name="connsiteY0" fmla="*/ 0 h 19697"/>
                  <a:gd name="connsiteX1" fmla="*/ 0 w 14990"/>
                  <a:gd name="connsiteY1" fmla="*/ 19698 h 19697"/>
                  <a:gd name="connsiteX2" fmla="*/ 11819 w 14990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90" h="19697">
                    <a:moveTo>
                      <a:pt x="11819" y="0"/>
                    </a:moveTo>
                    <a:cubicBezTo>
                      <a:pt x="7879" y="7879"/>
                      <a:pt x="0" y="7879"/>
                      <a:pt x="0" y="19698"/>
                    </a:cubicBezTo>
                    <a:cubicBezTo>
                      <a:pt x="11819" y="15758"/>
                      <a:pt x="19698" y="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3" name="Freeform: Shape 682">
                <a:extLst>
                  <a:ext uri="{FF2B5EF4-FFF2-40B4-BE49-F238E27FC236}">
                    <a16:creationId xmlns:a16="http://schemas.microsoft.com/office/drawing/2014/main" xmlns="" id="{E66A0904-5A65-491C-8B33-2F869F126027}"/>
                  </a:ext>
                </a:extLst>
              </p:cNvPr>
              <p:cNvSpPr/>
              <p:nvPr/>
            </p:nvSpPr>
            <p:spPr>
              <a:xfrm>
                <a:off x="10182740" y="8312266"/>
                <a:ext cx="22381" cy="27126"/>
              </a:xfrm>
              <a:custGeom>
                <a:avLst/>
                <a:gdLst>
                  <a:gd name="connsiteX0" fmla="*/ 19698 w 22381"/>
                  <a:gd name="connsiteY0" fmla="*/ 7879 h 27126"/>
                  <a:gd name="connsiteX1" fmla="*/ 19698 w 22381"/>
                  <a:gd name="connsiteY1" fmla="*/ 7879 h 27126"/>
                  <a:gd name="connsiteX2" fmla="*/ 19698 w 22381"/>
                  <a:gd name="connsiteY2" fmla="*/ 7879 h 27126"/>
                  <a:gd name="connsiteX3" fmla="*/ 7879 w 22381"/>
                  <a:gd name="connsiteY3" fmla="*/ 0 h 27126"/>
                  <a:gd name="connsiteX4" fmla="*/ 7879 w 22381"/>
                  <a:gd name="connsiteY4" fmla="*/ 15758 h 27126"/>
                  <a:gd name="connsiteX5" fmla="*/ 0 w 22381"/>
                  <a:gd name="connsiteY5" fmla="*/ 15758 h 27126"/>
                  <a:gd name="connsiteX6" fmla="*/ 7879 w 22381"/>
                  <a:gd name="connsiteY6" fmla="*/ 19698 h 27126"/>
                  <a:gd name="connsiteX7" fmla="*/ 19698 w 22381"/>
                  <a:gd name="connsiteY7" fmla="*/ 7879 h 27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381" h="27126">
                    <a:moveTo>
                      <a:pt x="19698" y="7879"/>
                    </a:moveTo>
                    <a:cubicBezTo>
                      <a:pt x="19698" y="7879"/>
                      <a:pt x="23637" y="11819"/>
                      <a:pt x="19698" y="7879"/>
                    </a:cubicBezTo>
                    <a:cubicBezTo>
                      <a:pt x="19698" y="3940"/>
                      <a:pt x="19698" y="7879"/>
                      <a:pt x="19698" y="7879"/>
                    </a:cubicBezTo>
                    <a:cubicBezTo>
                      <a:pt x="19698" y="3940"/>
                      <a:pt x="11818" y="0"/>
                      <a:pt x="7879" y="0"/>
                    </a:cubicBezTo>
                    <a:cubicBezTo>
                      <a:pt x="7879" y="3940"/>
                      <a:pt x="7879" y="15758"/>
                      <a:pt x="7879" y="15758"/>
                    </a:cubicBezTo>
                    <a:cubicBezTo>
                      <a:pt x="7879" y="15758"/>
                      <a:pt x="3939" y="15758"/>
                      <a:pt x="0" y="15758"/>
                    </a:cubicBezTo>
                    <a:cubicBezTo>
                      <a:pt x="0" y="15758"/>
                      <a:pt x="3939" y="19698"/>
                      <a:pt x="7879" y="19698"/>
                    </a:cubicBezTo>
                    <a:cubicBezTo>
                      <a:pt x="0" y="27577"/>
                      <a:pt x="31516" y="35456"/>
                      <a:pt x="1969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4" name="Freeform: Shape 683">
                <a:extLst>
                  <a:ext uri="{FF2B5EF4-FFF2-40B4-BE49-F238E27FC236}">
                    <a16:creationId xmlns:a16="http://schemas.microsoft.com/office/drawing/2014/main" xmlns="" id="{69EDD841-6677-4C4C-941D-D73CBA2E5B65}"/>
                  </a:ext>
                </a:extLst>
              </p:cNvPr>
              <p:cNvSpPr/>
              <p:nvPr/>
            </p:nvSpPr>
            <p:spPr>
              <a:xfrm>
                <a:off x="10277290" y="7087061"/>
                <a:ext cx="27576" cy="27576"/>
              </a:xfrm>
              <a:custGeom>
                <a:avLst/>
                <a:gdLst>
                  <a:gd name="connsiteX0" fmla="*/ 0 w 27576"/>
                  <a:gd name="connsiteY0" fmla="*/ 7879 h 27576"/>
                  <a:gd name="connsiteX1" fmla="*/ 27577 w 27576"/>
                  <a:gd name="connsiteY1" fmla="*/ 27577 h 27576"/>
                  <a:gd name="connsiteX2" fmla="*/ 19698 w 27576"/>
                  <a:gd name="connsiteY2" fmla="*/ 11819 h 27576"/>
                  <a:gd name="connsiteX3" fmla="*/ 19698 w 27576"/>
                  <a:gd name="connsiteY3" fmla="*/ 19698 h 27576"/>
                  <a:gd name="connsiteX4" fmla="*/ 11819 w 27576"/>
                  <a:gd name="connsiteY4" fmla="*/ 11819 h 27576"/>
                  <a:gd name="connsiteX5" fmla="*/ 19698 w 27576"/>
                  <a:gd name="connsiteY5" fmla="*/ 15758 h 27576"/>
                  <a:gd name="connsiteX6" fmla="*/ 11819 w 27576"/>
                  <a:gd name="connsiteY6" fmla="*/ 0 h 27576"/>
                  <a:gd name="connsiteX7" fmla="*/ 11819 w 27576"/>
                  <a:gd name="connsiteY7" fmla="*/ 11819 h 27576"/>
                  <a:gd name="connsiteX8" fmla="*/ 0 w 27576"/>
                  <a:gd name="connsiteY8" fmla="*/ 7879 h 27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76" h="27576">
                    <a:moveTo>
                      <a:pt x="0" y="7879"/>
                    </a:moveTo>
                    <a:cubicBezTo>
                      <a:pt x="3940" y="15758"/>
                      <a:pt x="19698" y="23637"/>
                      <a:pt x="27577" y="27577"/>
                    </a:cubicBezTo>
                    <a:cubicBezTo>
                      <a:pt x="27577" y="19698"/>
                      <a:pt x="23638" y="15758"/>
                      <a:pt x="19698" y="11819"/>
                    </a:cubicBezTo>
                    <a:cubicBezTo>
                      <a:pt x="19698" y="11819"/>
                      <a:pt x="19698" y="15758"/>
                      <a:pt x="19698" y="19698"/>
                    </a:cubicBezTo>
                    <a:cubicBezTo>
                      <a:pt x="15758" y="19698"/>
                      <a:pt x="11819" y="15758"/>
                      <a:pt x="11819" y="11819"/>
                    </a:cubicBezTo>
                    <a:cubicBezTo>
                      <a:pt x="11819" y="11819"/>
                      <a:pt x="15758" y="15758"/>
                      <a:pt x="19698" y="15758"/>
                    </a:cubicBezTo>
                    <a:cubicBezTo>
                      <a:pt x="23638" y="7879"/>
                      <a:pt x="19698" y="3940"/>
                      <a:pt x="11819" y="0"/>
                    </a:cubicBezTo>
                    <a:cubicBezTo>
                      <a:pt x="15758" y="7879"/>
                      <a:pt x="11819" y="3940"/>
                      <a:pt x="11819" y="11819"/>
                    </a:cubicBezTo>
                    <a:cubicBezTo>
                      <a:pt x="3940" y="11819"/>
                      <a:pt x="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5" name="Freeform: Shape 684">
                <a:extLst>
                  <a:ext uri="{FF2B5EF4-FFF2-40B4-BE49-F238E27FC236}">
                    <a16:creationId xmlns:a16="http://schemas.microsoft.com/office/drawing/2014/main" xmlns="" id="{355F49CD-5BB5-4395-8E04-B20ADD60F425}"/>
                  </a:ext>
                </a:extLst>
              </p:cNvPr>
              <p:cNvSpPr/>
              <p:nvPr/>
            </p:nvSpPr>
            <p:spPr>
              <a:xfrm>
                <a:off x="10616093" y="6511884"/>
                <a:ext cx="11818" cy="3939"/>
              </a:xfrm>
              <a:custGeom>
                <a:avLst/>
                <a:gdLst>
                  <a:gd name="connsiteX0" fmla="*/ 0 w 11818"/>
                  <a:gd name="connsiteY0" fmla="*/ 3940 h 3939"/>
                  <a:gd name="connsiteX1" fmla="*/ 11818 w 11818"/>
                  <a:gd name="connsiteY1" fmla="*/ 3940 h 3939"/>
                  <a:gd name="connsiteX2" fmla="*/ 3939 w 11818"/>
                  <a:gd name="connsiteY2" fmla="*/ 0 h 3939"/>
                  <a:gd name="connsiteX3" fmla="*/ 0 w 11818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3939">
                    <a:moveTo>
                      <a:pt x="0" y="3940"/>
                    </a:moveTo>
                    <a:cubicBezTo>
                      <a:pt x="3939" y="3940"/>
                      <a:pt x="7879" y="3940"/>
                      <a:pt x="11818" y="3940"/>
                    </a:cubicBezTo>
                    <a:cubicBezTo>
                      <a:pt x="11818" y="0"/>
                      <a:pt x="7879" y="0"/>
                      <a:pt x="3939" y="0"/>
                    </a:cubicBezTo>
                    <a:cubicBezTo>
                      <a:pt x="0" y="0"/>
                      <a:pt x="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6" name="Freeform: Shape 685">
                <a:extLst>
                  <a:ext uri="{FF2B5EF4-FFF2-40B4-BE49-F238E27FC236}">
                    <a16:creationId xmlns:a16="http://schemas.microsoft.com/office/drawing/2014/main" xmlns="" id="{4486DB38-27ED-4328-B2A6-5A2BD07CEEB0}"/>
                  </a:ext>
                </a:extLst>
              </p:cNvPr>
              <p:cNvSpPr/>
              <p:nvPr/>
            </p:nvSpPr>
            <p:spPr>
              <a:xfrm>
                <a:off x="13440761" y="6858566"/>
                <a:ext cx="7879" cy="14417"/>
              </a:xfrm>
              <a:custGeom>
                <a:avLst/>
                <a:gdLst>
                  <a:gd name="connsiteX0" fmla="*/ 0 w 7879"/>
                  <a:gd name="connsiteY0" fmla="*/ 11819 h 14417"/>
                  <a:gd name="connsiteX1" fmla="*/ 7880 w 7879"/>
                  <a:gd name="connsiteY1" fmla="*/ 0 h 14417"/>
                  <a:gd name="connsiteX2" fmla="*/ 0 w 7879"/>
                  <a:gd name="connsiteY2" fmla="*/ 11819 h 14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14417">
                    <a:moveTo>
                      <a:pt x="0" y="11819"/>
                    </a:moveTo>
                    <a:cubicBezTo>
                      <a:pt x="0" y="19698"/>
                      <a:pt x="7880" y="7879"/>
                      <a:pt x="7880" y="0"/>
                    </a:cubicBezTo>
                    <a:cubicBezTo>
                      <a:pt x="3940" y="7879"/>
                      <a:pt x="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7" name="Freeform: Shape 686">
                <a:extLst>
                  <a:ext uri="{FF2B5EF4-FFF2-40B4-BE49-F238E27FC236}">
                    <a16:creationId xmlns:a16="http://schemas.microsoft.com/office/drawing/2014/main" xmlns="" id="{0EDBCA2A-5E6B-4032-BE4A-DA0B844EC578}"/>
                  </a:ext>
                </a:extLst>
              </p:cNvPr>
              <p:cNvSpPr/>
              <p:nvPr/>
            </p:nvSpPr>
            <p:spPr>
              <a:xfrm>
                <a:off x="13455727" y="6842808"/>
                <a:ext cx="12611" cy="3939"/>
              </a:xfrm>
              <a:custGeom>
                <a:avLst/>
                <a:gdLst>
                  <a:gd name="connsiteX0" fmla="*/ 793 w 12611"/>
                  <a:gd name="connsiteY0" fmla="*/ 3940 h 3939"/>
                  <a:gd name="connsiteX1" fmla="*/ 12611 w 12611"/>
                  <a:gd name="connsiteY1" fmla="*/ 0 h 3939"/>
                  <a:gd name="connsiteX2" fmla="*/ 793 w 12611"/>
                  <a:gd name="connsiteY2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11" h="3939">
                    <a:moveTo>
                      <a:pt x="793" y="3940"/>
                    </a:moveTo>
                    <a:cubicBezTo>
                      <a:pt x="4732" y="3940"/>
                      <a:pt x="8671" y="3940"/>
                      <a:pt x="12611" y="0"/>
                    </a:cubicBezTo>
                    <a:cubicBezTo>
                      <a:pt x="8671" y="0"/>
                      <a:pt x="-3147" y="0"/>
                      <a:pt x="793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8" name="Freeform: Shape 687">
                <a:extLst>
                  <a:ext uri="{FF2B5EF4-FFF2-40B4-BE49-F238E27FC236}">
                    <a16:creationId xmlns:a16="http://schemas.microsoft.com/office/drawing/2014/main" xmlns="" id="{0520616D-C7C8-4E45-A2C4-EEC7B48E75EB}"/>
                  </a:ext>
                </a:extLst>
              </p:cNvPr>
              <p:cNvSpPr/>
              <p:nvPr/>
            </p:nvSpPr>
            <p:spPr>
              <a:xfrm>
                <a:off x="9686355" y="4475129"/>
                <a:ext cx="19697" cy="9424"/>
              </a:xfrm>
              <a:custGeom>
                <a:avLst/>
                <a:gdLst>
                  <a:gd name="connsiteX0" fmla="*/ 7879 w 19697"/>
                  <a:gd name="connsiteY0" fmla="*/ 0 h 9424"/>
                  <a:gd name="connsiteX1" fmla="*/ 0 w 19697"/>
                  <a:gd name="connsiteY1" fmla="*/ 0 h 9424"/>
                  <a:gd name="connsiteX2" fmla="*/ 19698 w 19697"/>
                  <a:gd name="connsiteY2" fmla="*/ 7879 h 9424"/>
                  <a:gd name="connsiteX3" fmla="*/ 7879 w 19697"/>
                  <a:gd name="connsiteY3" fmla="*/ 0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9424">
                    <a:moveTo>
                      <a:pt x="7879" y="0"/>
                    </a:moveTo>
                    <a:cubicBezTo>
                      <a:pt x="3940" y="0"/>
                      <a:pt x="3940" y="0"/>
                      <a:pt x="0" y="0"/>
                    </a:cubicBezTo>
                    <a:cubicBezTo>
                      <a:pt x="3940" y="7879"/>
                      <a:pt x="11819" y="11819"/>
                      <a:pt x="19698" y="7879"/>
                    </a:cubicBezTo>
                    <a:cubicBezTo>
                      <a:pt x="15758" y="3940"/>
                      <a:pt x="11819" y="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89" name="Freeform: Shape 688">
                <a:extLst>
                  <a:ext uri="{FF2B5EF4-FFF2-40B4-BE49-F238E27FC236}">
                    <a16:creationId xmlns:a16="http://schemas.microsoft.com/office/drawing/2014/main" xmlns="" id="{43D9DBF5-D0AE-44A9-8C11-F630839176B0}"/>
                  </a:ext>
                </a:extLst>
              </p:cNvPr>
              <p:cNvSpPr/>
              <p:nvPr/>
            </p:nvSpPr>
            <p:spPr>
              <a:xfrm>
                <a:off x="9702113" y="4479068"/>
                <a:ext cx="4924" cy="3939"/>
              </a:xfrm>
              <a:custGeom>
                <a:avLst/>
                <a:gdLst>
                  <a:gd name="connsiteX0" fmla="*/ 3940 w 4924"/>
                  <a:gd name="connsiteY0" fmla="*/ 0 h 3939"/>
                  <a:gd name="connsiteX1" fmla="*/ 0 w 4924"/>
                  <a:gd name="connsiteY1" fmla="*/ 0 h 3939"/>
                  <a:gd name="connsiteX2" fmla="*/ 0 w 4924"/>
                  <a:gd name="connsiteY2" fmla="*/ 3940 h 3939"/>
                  <a:gd name="connsiteX3" fmla="*/ 3940 w 4924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4" h="3939">
                    <a:moveTo>
                      <a:pt x="3940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7880" y="3940"/>
                      <a:pt x="394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0" name="Freeform: Shape 689">
                <a:extLst>
                  <a:ext uri="{FF2B5EF4-FFF2-40B4-BE49-F238E27FC236}">
                    <a16:creationId xmlns:a16="http://schemas.microsoft.com/office/drawing/2014/main" xmlns="" id="{5D005F50-9AF8-474E-AFAA-5898110352FD}"/>
                  </a:ext>
                </a:extLst>
              </p:cNvPr>
              <p:cNvSpPr/>
              <p:nvPr/>
            </p:nvSpPr>
            <p:spPr>
              <a:xfrm>
                <a:off x="13948448" y="4988697"/>
                <a:ext cx="20215" cy="10393"/>
              </a:xfrm>
              <a:custGeom>
                <a:avLst/>
                <a:gdLst>
                  <a:gd name="connsiteX0" fmla="*/ 518 w 20215"/>
                  <a:gd name="connsiteY0" fmla="*/ 10394 h 10393"/>
                  <a:gd name="connsiteX1" fmla="*/ 20216 w 20215"/>
                  <a:gd name="connsiteY1" fmla="*/ 10394 h 10393"/>
                  <a:gd name="connsiteX2" fmla="*/ 518 w 20215"/>
                  <a:gd name="connsiteY2" fmla="*/ 10394 h 1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215" h="10393">
                    <a:moveTo>
                      <a:pt x="518" y="10394"/>
                    </a:moveTo>
                    <a:cubicBezTo>
                      <a:pt x="8396" y="6454"/>
                      <a:pt x="16276" y="6454"/>
                      <a:pt x="20216" y="10394"/>
                    </a:cubicBezTo>
                    <a:cubicBezTo>
                      <a:pt x="16276" y="-5365"/>
                      <a:pt x="-3422" y="-1425"/>
                      <a:pt x="518" y="1039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1" name="Freeform: Shape 690">
                <a:extLst>
                  <a:ext uri="{FF2B5EF4-FFF2-40B4-BE49-F238E27FC236}">
                    <a16:creationId xmlns:a16="http://schemas.microsoft.com/office/drawing/2014/main" xmlns="" id="{0EABC177-2DEE-4051-BB7A-D0A0718A4CD7}"/>
                  </a:ext>
                </a:extLst>
              </p:cNvPr>
              <p:cNvSpPr/>
              <p:nvPr/>
            </p:nvSpPr>
            <p:spPr>
              <a:xfrm>
                <a:off x="14216856" y="5022728"/>
                <a:ext cx="370318" cy="464868"/>
              </a:xfrm>
              <a:custGeom>
                <a:avLst/>
                <a:gdLst>
                  <a:gd name="connsiteX0" fmla="*/ 35456 w 370318"/>
                  <a:gd name="connsiteY0" fmla="*/ 55154 h 464868"/>
                  <a:gd name="connsiteX1" fmla="*/ 19698 w 370318"/>
                  <a:gd name="connsiteY1" fmla="*/ 63033 h 464868"/>
                  <a:gd name="connsiteX2" fmla="*/ 51214 w 370318"/>
                  <a:gd name="connsiteY2" fmla="*/ 110308 h 464868"/>
                  <a:gd name="connsiteX3" fmla="*/ 102429 w 370318"/>
                  <a:gd name="connsiteY3" fmla="*/ 161522 h 464868"/>
                  <a:gd name="connsiteX4" fmla="*/ 157583 w 370318"/>
                  <a:gd name="connsiteY4" fmla="*/ 228495 h 464868"/>
                  <a:gd name="connsiteX5" fmla="*/ 196978 w 370318"/>
                  <a:gd name="connsiteY5" fmla="*/ 295467 h 464868"/>
                  <a:gd name="connsiteX6" fmla="*/ 244254 w 370318"/>
                  <a:gd name="connsiteY6" fmla="*/ 346682 h 464868"/>
                  <a:gd name="connsiteX7" fmla="*/ 248192 w 370318"/>
                  <a:gd name="connsiteY7" fmla="*/ 366380 h 464868"/>
                  <a:gd name="connsiteX8" fmla="*/ 267890 w 370318"/>
                  <a:gd name="connsiteY8" fmla="*/ 393957 h 464868"/>
                  <a:gd name="connsiteX9" fmla="*/ 283649 w 370318"/>
                  <a:gd name="connsiteY9" fmla="*/ 433352 h 464868"/>
                  <a:gd name="connsiteX10" fmla="*/ 315165 w 370318"/>
                  <a:gd name="connsiteY10" fmla="*/ 464869 h 464868"/>
                  <a:gd name="connsiteX11" fmla="*/ 311226 w 370318"/>
                  <a:gd name="connsiteY11" fmla="*/ 421533 h 464868"/>
                  <a:gd name="connsiteX12" fmla="*/ 334863 w 370318"/>
                  <a:gd name="connsiteY12" fmla="*/ 429413 h 464868"/>
                  <a:gd name="connsiteX13" fmla="*/ 366379 w 370318"/>
                  <a:gd name="connsiteY13" fmla="*/ 453050 h 464868"/>
                  <a:gd name="connsiteX14" fmla="*/ 370319 w 370318"/>
                  <a:gd name="connsiteY14" fmla="*/ 453050 h 464868"/>
                  <a:gd name="connsiteX15" fmla="*/ 350621 w 370318"/>
                  <a:gd name="connsiteY15" fmla="*/ 417594 h 464868"/>
                  <a:gd name="connsiteX16" fmla="*/ 338803 w 370318"/>
                  <a:gd name="connsiteY16" fmla="*/ 417594 h 464868"/>
                  <a:gd name="connsiteX17" fmla="*/ 291528 w 370318"/>
                  <a:gd name="connsiteY17" fmla="*/ 374259 h 464868"/>
                  <a:gd name="connsiteX18" fmla="*/ 244254 w 370318"/>
                  <a:gd name="connsiteY18" fmla="*/ 299407 h 464868"/>
                  <a:gd name="connsiteX19" fmla="*/ 260012 w 370318"/>
                  <a:gd name="connsiteY19" fmla="*/ 275770 h 464868"/>
                  <a:gd name="connsiteX20" fmla="*/ 295467 w 370318"/>
                  <a:gd name="connsiteY20" fmla="*/ 287588 h 464868"/>
                  <a:gd name="connsiteX21" fmla="*/ 334863 w 370318"/>
                  <a:gd name="connsiteY21" fmla="*/ 311226 h 464868"/>
                  <a:gd name="connsiteX22" fmla="*/ 334863 w 370318"/>
                  <a:gd name="connsiteY22" fmla="*/ 307286 h 464868"/>
                  <a:gd name="connsiteX23" fmla="*/ 244254 w 370318"/>
                  <a:gd name="connsiteY23" fmla="*/ 228495 h 464868"/>
                  <a:gd name="connsiteX24" fmla="*/ 157583 w 370318"/>
                  <a:gd name="connsiteY24" fmla="*/ 149703 h 464868"/>
                  <a:gd name="connsiteX25" fmla="*/ 157583 w 370318"/>
                  <a:gd name="connsiteY25" fmla="*/ 153643 h 464868"/>
                  <a:gd name="connsiteX26" fmla="*/ 122127 w 370318"/>
                  <a:gd name="connsiteY26" fmla="*/ 114247 h 464868"/>
                  <a:gd name="connsiteX27" fmla="*/ 118187 w 370318"/>
                  <a:gd name="connsiteY27" fmla="*/ 94550 h 464868"/>
                  <a:gd name="connsiteX28" fmla="*/ 102429 w 370318"/>
                  <a:gd name="connsiteY28" fmla="*/ 78791 h 464868"/>
                  <a:gd name="connsiteX29" fmla="*/ 55154 w 370318"/>
                  <a:gd name="connsiteY29" fmla="*/ 39396 h 464868"/>
                  <a:gd name="connsiteX30" fmla="*/ 11818 w 370318"/>
                  <a:gd name="connsiteY30" fmla="*/ 0 h 464868"/>
                  <a:gd name="connsiteX31" fmla="*/ 0 w 370318"/>
                  <a:gd name="connsiteY31" fmla="*/ 11819 h 464868"/>
                  <a:gd name="connsiteX32" fmla="*/ 43335 w 370318"/>
                  <a:gd name="connsiteY32" fmla="*/ 39396 h 464868"/>
                  <a:gd name="connsiteX33" fmla="*/ 35456 w 370318"/>
                  <a:gd name="connsiteY33" fmla="*/ 39396 h 464868"/>
                  <a:gd name="connsiteX34" fmla="*/ 47275 w 370318"/>
                  <a:gd name="connsiteY34" fmla="*/ 51214 h 464868"/>
                  <a:gd name="connsiteX35" fmla="*/ 35456 w 370318"/>
                  <a:gd name="connsiteY35" fmla="*/ 55154 h 464868"/>
                  <a:gd name="connsiteX36" fmla="*/ 252132 w 370318"/>
                  <a:gd name="connsiteY36" fmla="*/ 271830 h 464868"/>
                  <a:gd name="connsiteX37" fmla="*/ 252132 w 370318"/>
                  <a:gd name="connsiteY37" fmla="*/ 271830 h 464868"/>
                  <a:gd name="connsiteX38" fmla="*/ 244254 w 370318"/>
                  <a:gd name="connsiteY38" fmla="*/ 271830 h 464868"/>
                  <a:gd name="connsiteX39" fmla="*/ 252132 w 370318"/>
                  <a:gd name="connsiteY39" fmla="*/ 271830 h 464868"/>
                  <a:gd name="connsiteX40" fmla="*/ 94549 w 370318"/>
                  <a:gd name="connsiteY40" fmla="*/ 82731 h 464868"/>
                  <a:gd name="connsiteX41" fmla="*/ 70912 w 370318"/>
                  <a:gd name="connsiteY41" fmla="*/ 59093 h 464868"/>
                  <a:gd name="connsiteX42" fmla="*/ 94549 w 370318"/>
                  <a:gd name="connsiteY42" fmla="*/ 82731 h 464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370318" h="464868">
                    <a:moveTo>
                      <a:pt x="35456" y="55154"/>
                    </a:moveTo>
                    <a:cubicBezTo>
                      <a:pt x="31516" y="55154"/>
                      <a:pt x="3940" y="39396"/>
                      <a:pt x="19698" y="63033"/>
                    </a:cubicBezTo>
                    <a:cubicBezTo>
                      <a:pt x="31516" y="78791"/>
                      <a:pt x="43335" y="90610"/>
                      <a:pt x="51214" y="110308"/>
                    </a:cubicBezTo>
                    <a:cubicBezTo>
                      <a:pt x="63033" y="133945"/>
                      <a:pt x="82731" y="145764"/>
                      <a:pt x="102429" y="161522"/>
                    </a:cubicBezTo>
                    <a:cubicBezTo>
                      <a:pt x="126067" y="177280"/>
                      <a:pt x="137885" y="204857"/>
                      <a:pt x="157583" y="228495"/>
                    </a:cubicBezTo>
                    <a:cubicBezTo>
                      <a:pt x="173341" y="248193"/>
                      <a:pt x="189099" y="271830"/>
                      <a:pt x="196978" y="295467"/>
                    </a:cubicBezTo>
                    <a:cubicBezTo>
                      <a:pt x="204858" y="319105"/>
                      <a:pt x="232434" y="326984"/>
                      <a:pt x="244254" y="346682"/>
                    </a:cubicBezTo>
                    <a:cubicBezTo>
                      <a:pt x="248192" y="354561"/>
                      <a:pt x="248192" y="362440"/>
                      <a:pt x="248192" y="366380"/>
                    </a:cubicBezTo>
                    <a:cubicBezTo>
                      <a:pt x="252132" y="378198"/>
                      <a:pt x="260012" y="386077"/>
                      <a:pt x="267890" y="393957"/>
                    </a:cubicBezTo>
                    <a:cubicBezTo>
                      <a:pt x="275770" y="405775"/>
                      <a:pt x="275770" y="421533"/>
                      <a:pt x="283649" y="433352"/>
                    </a:cubicBezTo>
                    <a:cubicBezTo>
                      <a:pt x="291528" y="445171"/>
                      <a:pt x="303347" y="456990"/>
                      <a:pt x="315165" y="464869"/>
                    </a:cubicBezTo>
                    <a:cubicBezTo>
                      <a:pt x="319105" y="453050"/>
                      <a:pt x="303347" y="433352"/>
                      <a:pt x="311226" y="421533"/>
                    </a:cubicBezTo>
                    <a:cubicBezTo>
                      <a:pt x="311226" y="421533"/>
                      <a:pt x="330923" y="429413"/>
                      <a:pt x="334863" y="429413"/>
                    </a:cubicBezTo>
                    <a:cubicBezTo>
                      <a:pt x="350621" y="429413"/>
                      <a:pt x="358501" y="441231"/>
                      <a:pt x="366379" y="453050"/>
                    </a:cubicBezTo>
                    <a:cubicBezTo>
                      <a:pt x="366379" y="453050"/>
                      <a:pt x="366379" y="453050"/>
                      <a:pt x="370319" y="453050"/>
                    </a:cubicBezTo>
                    <a:cubicBezTo>
                      <a:pt x="370319" y="437292"/>
                      <a:pt x="358501" y="425473"/>
                      <a:pt x="350621" y="417594"/>
                    </a:cubicBezTo>
                    <a:cubicBezTo>
                      <a:pt x="346681" y="413654"/>
                      <a:pt x="323045" y="413654"/>
                      <a:pt x="338803" y="417594"/>
                    </a:cubicBezTo>
                    <a:cubicBezTo>
                      <a:pt x="326984" y="417594"/>
                      <a:pt x="303347" y="382138"/>
                      <a:pt x="291528" y="374259"/>
                    </a:cubicBezTo>
                    <a:cubicBezTo>
                      <a:pt x="260012" y="354561"/>
                      <a:pt x="260012" y="326984"/>
                      <a:pt x="244254" y="299407"/>
                    </a:cubicBezTo>
                    <a:cubicBezTo>
                      <a:pt x="236374" y="283649"/>
                      <a:pt x="244254" y="275770"/>
                      <a:pt x="260012" y="275770"/>
                    </a:cubicBezTo>
                    <a:cubicBezTo>
                      <a:pt x="271830" y="279709"/>
                      <a:pt x="283649" y="283649"/>
                      <a:pt x="295467" y="287588"/>
                    </a:cubicBezTo>
                    <a:cubicBezTo>
                      <a:pt x="307286" y="295467"/>
                      <a:pt x="319105" y="307286"/>
                      <a:pt x="334863" y="311226"/>
                    </a:cubicBezTo>
                    <a:cubicBezTo>
                      <a:pt x="334863" y="311226"/>
                      <a:pt x="334863" y="311226"/>
                      <a:pt x="334863" y="307286"/>
                    </a:cubicBezTo>
                    <a:cubicBezTo>
                      <a:pt x="299407" y="291528"/>
                      <a:pt x="271830" y="252132"/>
                      <a:pt x="244254" y="228495"/>
                    </a:cubicBezTo>
                    <a:cubicBezTo>
                      <a:pt x="216676" y="200918"/>
                      <a:pt x="189099" y="169401"/>
                      <a:pt x="157583" y="149703"/>
                    </a:cubicBezTo>
                    <a:cubicBezTo>
                      <a:pt x="157583" y="153643"/>
                      <a:pt x="153643" y="149703"/>
                      <a:pt x="157583" y="153643"/>
                    </a:cubicBezTo>
                    <a:cubicBezTo>
                      <a:pt x="149703" y="153643"/>
                      <a:pt x="122127" y="118187"/>
                      <a:pt x="122127" y="114247"/>
                    </a:cubicBezTo>
                    <a:cubicBezTo>
                      <a:pt x="118187" y="106368"/>
                      <a:pt x="122127" y="98489"/>
                      <a:pt x="118187" y="94550"/>
                    </a:cubicBezTo>
                    <a:cubicBezTo>
                      <a:pt x="110307" y="86670"/>
                      <a:pt x="106369" y="82731"/>
                      <a:pt x="102429" y="78791"/>
                    </a:cubicBezTo>
                    <a:cubicBezTo>
                      <a:pt x="86671" y="63033"/>
                      <a:pt x="70912" y="51214"/>
                      <a:pt x="55154" y="39396"/>
                    </a:cubicBezTo>
                    <a:cubicBezTo>
                      <a:pt x="39396" y="23637"/>
                      <a:pt x="31516" y="11819"/>
                      <a:pt x="11818" y="0"/>
                    </a:cubicBezTo>
                    <a:cubicBezTo>
                      <a:pt x="11818" y="7879"/>
                      <a:pt x="7880" y="7879"/>
                      <a:pt x="0" y="11819"/>
                    </a:cubicBezTo>
                    <a:cubicBezTo>
                      <a:pt x="15758" y="19698"/>
                      <a:pt x="27577" y="31517"/>
                      <a:pt x="43335" y="39396"/>
                    </a:cubicBezTo>
                    <a:cubicBezTo>
                      <a:pt x="39396" y="39396"/>
                      <a:pt x="35456" y="39396"/>
                      <a:pt x="35456" y="39396"/>
                    </a:cubicBezTo>
                    <a:cubicBezTo>
                      <a:pt x="39396" y="47275"/>
                      <a:pt x="43335" y="47275"/>
                      <a:pt x="47275" y="51214"/>
                    </a:cubicBezTo>
                    <a:cubicBezTo>
                      <a:pt x="39396" y="51214"/>
                      <a:pt x="39396" y="55154"/>
                      <a:pt x="35456" y="55154"/>
                    </a:cubicBezTo>
                    <a:close/>
                    <a:moveTo>
                      <a:pt x="252132" y="271830"/>
                    </a:moveTo>
                    <a:cubicBezTo>
                      <a:pt x="252132" y="271830"/>
                      <a:pt x="252132" y="271830"/>
                      <a:pt x="252132" y="271830"/>
                    </a:cubicBezTo>
                    <a:cubicBezTo>
                      <a:pt x="248192" y="271830"/>
                      <a:pt x="248192" y="271830"/>
                      <a:pt x="244254" y="271830"/>
                    </a:cubicBezTo>
                    <a:cubicBezTo>
                      <a:pt x="260012" y="271830"/>
                      <a:pt x="260012" y="271830"/>
                      <a:pt x="252132" y="271830"/>
                    </a:cubicBezTo>
                    <a:close/>
                    <a:moveTo>
                      <a:pt x="94549" y="82731"/>
                    </a:moveTo>
                    <a:cubicBezTo>
                      <a:pt x="86671" y="78791"/>
                      <a:pt x="70912" y="70912"/>
                      <a:pt x="70912" y="59093"/>
                    </a:cubicBezTo>
                    <a:cubicBezTo>
                      <a:pt x="78791" y="63033"/>
                      <a:pt x="86671" y="74852"/>
                      <a:pt x="94549" y="8273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2" name="Freeform: Shape 691">
                <a:extLst>
                  <a:ext uri="{FF2B5EF4-FFF2-40B4-BE49-F238E27FC236}">
                    <a16:creationId xmlns:a16="http://schemas.microsoft.com/office/drawing/2014/main" xmlns="" id="{E130243A-972D-47A9-9169-EFF3E2A17681}"/>
                  </a:ext>
                </a:extLst>
              </p:cNvPr>
              <p:cNvSpPr/>
              <p:nvPr/>
            </p:nvSpPr>
            <p:spPr>
              <a:xfrm>
                <a:off x="14311405" y="510545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3" name="Freeform: Shape 692">
                <a:extLst>
                  <a:ext uri="{FF2B5EF4-FFF2-40B4-BE49-F238E27FC236}">
                    <a16:creationId xmlns:a16="http://schemas.microsoft.com/office/drawing/2014/main" xmlns="" id="{91CE4C22-8727-4419-A7C3-E7D1302D3C27}"/>
                  </a:ext>
                </a:extLst>
              </p:cNvPr>
              <p:cNvSpPr/>
              <p:nvPr/>
            </p:nvSpPr>
            <p:spPr>
              <a:xfrm>
                <a:off x="14311405" y="4774536"/>
                <a:ext cx="7879" cy="11142"/>
              </a:xfrm>
              <a:custGeom>
                <a:avLst/>
                <a:gdLst>
                  <a:gd name="connsiteX0" fmla="*/ 7880 w 7879"/>
                  <a:gd name="connsiteY0" fmla="*/ 7879 h 11142"/>
                  <a:gd name="connsiteX1" fmla="*/ 0 w 7879"/>
                  <a:gd name="connsiteY1" fmla="*/ 0 h 11142"/>
                  <a:gd name="connsiteX2" fmla="*/ 7880 w 7879"/>
                  <a:gd name="connsiteY2" fmla="*/ 7879 h 11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11142">
                    <a:moveTo>
                      <a:pt x="7880" y="7879"/>
                    </a:moveTo>
                    <a:cubicBezTo>
                      <a:pt x="7880" y="3940"/>
                      <a:pt x="3940" y="0"/>
                      <a:pt x="0" y="0"/>
                    </a:cubicBezTo>
                    <a:cubicBezTo>
                      <a:pt x="0" y="7879"/>
                      <a:pt x="7880" y="15758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4" name="Freeform: Shape 693">
                <a:extLst>
                  <a:ext uri="{FF2B5EF4-FFF2-40B4-BE49-F238E27FC236}">
                    <a16:creationId xmlns:a16="http://schemas.microsoft.com/office/drawing/2014/main" xmlns="" id="{4181E77C-6C71-4BDA-B569-D3D9D42A38BF}"/>
                  </a:ext>
                </a:extLst>
              </p:cNvPr>
              <p:cNvSpPr/>
              <p:nvPr/>
            </p:nvSpPr>
            <p:spPr>
              <a:xfrm>
                <a:off x="14753395" y="5558509"/>
                <a:ext cx="32509" cy="47274"/>
              </a:xfrm>
              <a:custGeom>
                <a:avLst/>
                <a:gdLst>
                  <a:gd name="connsiteX0" fmla="*/ 30759 w 32509"/>
                  <a:gd name="connsiteY0" fmla="*/ 11819 h 47274"/>
                  <a:gd name="connsiteX1" fmla="*/ 30759 w 32509"/>
                  <a:gd name="connsiteY1" fmla="*/ 3940 h 47274"/>
                  <a:gd name="connsiteX2" fmla="*/ 7121 w 32509"/>
                  <a:gd name="connsiteY2" fmla="*/ 0 h 47274"/>
                  <a:gd name="connsiteX3" fmla="*/ 11061 w 32509"/>
                  <a:gd name="connsiteY3" fmla="*/ 47275 h 47274"/>
                  <a:gd name="connsiteX4" fmla="*/ 30759 w 32509"/>
                  <a:gd name="connsiteY4" fmla="*/ 11819 h 47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09" h="47274">
                    <a:moveTo>
                      <a:pt x="30759" y="11819"/>
                    </a:moveTo>
                    <a:cubicBezTo>
                      <a:pt x="30759" y="11819"/>
                      <a:pt x="34698" y="7879"/>
                      <a:pt x="30759" y="3940"/>
                    </a:cubicBezTo>
                    <a:cubicBezTo>
                      <a:pt x="22880" y="7879"/>
                      <a:pt x="15001" y="3940"/>
                      <a:pt x="7121" y="0"/>
                    </a:cubicBezTo>
                    <a:cubicBezTo>
                      <a:pt x="3182" y="11819"/>
                      <a:pt x="-8637" y="47275"/>
                      <a:pt x="11061" y="47275"/>
                    </a:cubicBezTo>
                    <a:cubicBezTo>
                      <a:pt x="11061" y="35456"/>
                      <a:pt x="15001" y="7879"/>
                      <a:pt x="3075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5" name="Freeform: Shape 694">
                <a:extLst>
                  <a:ext uri="{FF2B5EF4-FFF2-40B4-BE49-F238E27FC236}">
                    <a16:creationId xmlns:a16="http://schemas.microsoft.com/office/drawing/2014/main" xmlns="" id="{6FD88EE4-9939-44BF-B81D-DED5243CCDCF}"/>
                  </a:ext>
                </a:extLst>
              </p:cNvPr>
              <p:cNvSpPr/>
              <p:nvPr/>
            </p:nvSpPr>
            <p:spPr>
              <a:xfrm>
                <a:off x="14827489" y="5526993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6" name="Freeform: Shape 695">
                <a:extLst>
                  <a:ext uri="{FF2B5EF4-FFF2-40B4-BE49-F238E27FC236}">
                    <a16:creationId xmlns:a16="http://schemas.microsoft.com/office/drawing/2014/main" xmlns="" id="{CB3E62A0-C890-4565-BF4C-B6E9CC8CBEC6}"/>
                  </a:ext>
                </a:extLst>
              </p:cNvPr>
              <p:cNvSpPr/>
              <p:nvPr/>
            </p:nvSpPr>
            <p:spPr>
              <a:xfrm>
                <a:off x="14792908" y="5503355"/>
                <a:ext cx="56816" cy="66972"/>
              </a:xfrm>
              <a:custGeom>
                <a:avLst/>
                <a:gdLst>
                  <a:gd name="connsiteX0" fmla="*/ 34581 w 56816"/>
                  <a:gd name="connsiteY0" fmla="*/ 23637 h 66972"/>
                  <a:gd name="connsiteX1" fmla="*/ 46399 w 56816"/>
                  <a:gd name="connsiteY1" fmla="*/ 0 h 66972"/>
                  <a:gd name="connsiteX2" fmla="*/ 10943 w 56816"/>
                  <a:gd name="connsiteY2" fmla="*/ 3940 h 66972"/>
                  <a:gd name="connsiteX3" fmla="*/ 7004 w 56816"/>
                  <a:gd name="connsiteY3" fmla="*/ 23637 h 66972"/>
                  <a:gd name="connsiteX4" fmla="*/ 7004 w 56816"/>
                  <a:gd name="connsiteY4" fmla="*/ 66973 h 66972"/>
                  <a:gd name="connsiteX5" fmla="*/ 18823 w 56816"/>
                  <a:gd name="connsiteY5" fmla="*/ 35456 h 66972"/>
                  <a:gd name="connsiteX6" fmla="*/ 34581 w 56816"/>
                  <a:gd name="connsiteY6" fmla="*/ 23637 h 66972"/>
                  <a:gd name="connsiteX7" fmla="*/ 34581 w 56816"/>
                  <a:gd name="connsiteY7" fmla="*/ 23637 h 66972"/>
                  <a:gd name="connsiteX8" fmla="*/ 34581 w 56816"/>
                  <a:gd name="connsiteY8" fmla="*/ 23637 h 66972"/>
                  <a:gd name="connsiteX9" fmla="*/ 34581 w 56816"/>
                  <a:gd name="connsiteY9" fmla="*/ 23637 h 66972"/>
                  <a:gd name="connsiteX10" fmla="*/ 34581 w 56816"/>
                  <a:gd name="connsiteY10" fmla="*/ 23637 h 66972"/>
                  <a:gd name="connsiteX11" fmla="*/ 34581 w 56816"/>
                  <a:gd name="connsiteY11" fmla="*/ 23637 h 66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6816" h="66972">
                    <a:moveTo>
                      <a:pt x="34581" y="23637"/>
                    </a:moveTo>
                    <a:cubicBezTo>
                      <a:pt x="38521" y="19698"/>
                      <a:pt x="73977" y="0"/>
                      <a:pt x="46399" y="0"/>
                    </a:cubicBezTo>
                    <a:cubicBezTo>
                      <a:pt x="26701" y="0"/>
                      <a:pt x="34581" y="23637"/>
                      <a:pt x="10943" y="3940"/>
                    </a:cubicBezTo>
                    <a:cubicBezTo>
                      <a:pt x="14883" y="11819"/>
                      <a:pt x="14883" y="23637"/>
                      <a:pt x="7004" y="23637"/>
                    </a:cubicBezTo>
                    <a:cubicBezTo>
                      <a:pt x="7004" y="35456"/>
                      <a:pt x="-8754" y="59093"/>
                      <a:pt x="7004" y="66973"/>
                    </a:cubicBezTo>
                    <a:cubicBezTo>
                      <a:pt x="10943" y="59093"/>
                      <a:pt x="22763" y="47275"/>
                      <a:pt x="18823" y="35456"/>
                    </a:cubicBezTo>
                    <a:cubicBezTo>
                      <a:pt x="26701" y="35456"/>
                      <a:pt x="34581" y="27577"/>
                      <a:pt x="34581" y="23637"/>
                    </a:cubicBezTo>
                    <a:cubicBezTo>
                      <a:pt x="34581" y="23637"/>
                      <a:pt x="34581" y="23637"/>
                      <a:pt x="34581" y="23637"/>
                    </a:cubicBezTo>
                    <a:cubicBezTo>
                      <a:pt x="34581" y="23637"/>
                      <a:pt x="34581" y="23637"/>
                      <a:pt x="34581" y="23637"/>
                    </a:cubicBezTo>
                    <a:close/>
                    <a:moveTo>
                      <a:pt x="34581" y="23637"/>
                    </a:moveTo>
                    <a:lnTo>
                      <a:pt x="34581" y="23637"/>
                    </a:lnTo>
                    <a:lnTo>
                      <a:pt x="34581" y="2363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7" name="Freeform: Shape 696">
                <a:extLst>
                  <a:ext uri="{FF2B5EF4-FFF2-40B4-BE49-F238E27FC236}">
                    <a16:creationId xmlns:a16="http://schemas.microsoft.com/office/drawing/2014/main" xmlns="" id="{B3D34504-6FB8-4616-AAD8-8E7233C27380}"/>
                  </a:ext>
                </a:extLst>
              </p:cNvPr>
              <p:cNvSpPr/>
              <p:nvPr/>
            </p:nvSpPr>
            <p:spPr>
              <a:xfrm>
                <a:off x="14827489" y="55309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8" name="Freeform: Shape 697">
                <a:extLst>
                  <a:ext uri="{FF2B5EF4-FFF2-40B4-BE49-F238E27FC236}">
                    <a16:creationId xmlns:a16="http://schemas.microsoft.com/office/drawing/2014/main" xmlns="" id="{456E47E1-6908-4D6A-B571-544D4D7DF168}"/>
                  </a:ext>
                </a:extLst>
              </p:cNvPr>
              <p:cNvSpPr/>
              <p:nvPr/>
            </p:nvSpPr>
            <p:spPr>
              <a:xfrm>
                <a:off x="14819609" y="559396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699" name="Freeform: Shape 698">
                <a:extLst>
                  <a:ext uri="{FF2B5EF4-FFF2-40B4-BE49-F238E27FC236}">
                    <a16:creationId xmlns:a16="http://schemas.microsoft.com/office/drawing/2014/main" xmlns="" id="{550ACAEC-3FE5-4563-B9CF-AFF7D184F0C2}"/>
                  </a:ext>
                </a:extLst>
              </p:cNvPr>
              <p:cNvSpPr/>
              <p:nvPr/>
            </p:nvSpPr>
            <p:spPr>
              <a:xfrm>
                <a:off x="14817859" y="5593966"/>
                <a:ext cx="1750" cy="39395"/>
              </a:xfrm>
              <a:custGeom>
                <a:avLst/>
                <a:gdLst>
                  <a:gd name="connsiteX0" fmla="*/ 1750 w 1750"/>
                  <a:gd name="connsiteY0" fmla="*/ 0 h 39395"/>
                  <a:gd name="connsiteX1" fmla="*/ 1750 w 1750"/>
                  <a:gd name="connsiteY1" fmla="*/ 0 h 39395"/>
                  <a:gd name="connsiteX2" fmla="*/ 175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0" y="0"/>
                    </a:moveTo>
                    <a:cubicBezTo>
                      <a:pt x="1750" y="0"/>
                      <a:pt x="-2188" y="0"/>
                      <a:pt x="1750" y="0"/>
                    </a:cubicBezTo>
                    <a:lnTo>
                      <a:pt x="175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0" name="Freeform: Shape 699">
                <a:extLst>
                  <a:ext uri="{FF2B5EF4-FFF2-40B4-BE49-F238E27FC236}">
                    <a16:creationId xmlns:a16="http://schemas.microsoft.com/office/drawing/2014/main" xmlns="" id="{57CD12A1-EAB1-4D3E-A838-0599B26640BB}"/>
                  </a:ext>
                </a:extLst>
              </p:cNvPr>
              <p:cNvSpPr/>
              <p:nvPr/>
            </p:nvSpPr>
            <p:spPr>
              <a:xfrm>
                <a:off x="14809926" y="5593573"/>
                <a:ext cx="10075" cy="10075"/>
              </a:xfrm>
              <a:custGeom>
                <a:avLst/>
                <a:gdLst>
                  <a:gd name="connsiteX0" fmla="*/ 9683 w 10075"/>
                  <a:gd name="connsiteY0" fmla="*/ 393 h 10075"/>
                  <a:gd name="connsiteX1" fmla="*/ 9683 w 10075"/>
                  <a:gd name="connsiteY1" fmla="*/ 393 h 10075"/>
                  <a:gd name="connsiteX2" fmla="*/ 9683 w 10075"/>
                  <a:gd name="connsiteY2" fmla="*/ 393 h 1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75" h="10075">
                    <a:moveTo>
                      <a:pt x="9683" y="393"/>
                    </a:moveTo>
                    <a:cubicBezTo>
                      <a:pt x="-13954" y="-3547"/>
                      <a:pt x="13622" y="24030"/>
                      <a:pt x="9683" y="393"/>
                    </a:cubicBezTo>
                    <a:lnTo>
                      <a:pt x="9683" y="393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1" name="Freeform: Shape 700">
                <a:extLst>
                  <a:ext uri="{FF2B5EF4-FFF2-40B4-BE49-F238E27FC236}">
                    <a16:creationId xmlns:a16="http://schemas.microsoft.com/office/drawing/2014/main" xmlns="" id="{E63DD7B9-7FF4-48A2-B4C3-4466587AE48C}"/>
                  </a:ext>
                </a:extLst>
              </p:cNvPr>
              <p:cNvSpPr/>
              <p:nvPr/>
            </p:nvSpPr>
            <p:spPr>
              <a:xfrm>
                <a:off x="14868236" y="5464214"/>
                <a:ext cx="26225" cy="38887"/>
              </a:xfrm>
              <a:custGeom>
                <a:avLst/>
                <a:gdLst>
                  <a:gd name="connsiteX0" fmla="*/ 2588 w 26225"/>
                  <a:gd name="connsiteY0" fmla="*/ 19444 h 38887"/>
                  <a:gd name="connsiteX1" fmla="*/ 6528 w 26225"/>
                  <a:gd name="connsiteY1" fmla="*/ 35202 h 38887"/>
                  <a:gd name="connsiteX2" fmla="*/ 26226 w 26225"/>
                  <a:gd name="connsiteY2" fmla="*/ 3686 h 38887"/>
                  <a:gd name="connsiteX3" fmla="*/ 2588 w 26225"/>
                  <a:gd name="connsiteY3" fmla="*/ 19444 h 388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25" h="38887">
                    <a:moveTo>
                      <a:pt x="2588" y="19444"/>
                    </a:moveTo>
                    <a:cubicBezTo>
                      <a:pt x="-1352" y="27323"/>
                      <a:pt x="-1352" y="47021"/>
                      <a:pt x="6528" y="35202"/>
                    </a:cubicBezTo>
                    <a:cubicBezTo>
                      <a:pt x="14406" y="27323"/>
                      <a:pt x="18346" y="15504"/>
                      <a:pt x="26226" y="3686"/>
                    </a:cubicBezTo>
                    <a:cubicBezTo>
                      <a:pt x="18346" y="-8133"/>
                      <a:pt x="6528" y="11565"/>
                      <a:pt x="2588" y="1944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2" name="Freeform: Shape 701">
                <a:extLst>
                  <a:ext uri="{FF2B5EF4-FFF2-40B4-BE49-F238E27FC236}">
                    <a16:creationId xmlns:a16="http://schemas.microsoft.com/office/drawing/2014/main" xmlns="" id="{715C8914-36B5-42FC-8FEF-E6B50ABDCE9B}"/>
                  </a:ext>
                </a:extLst>
              </p:cNvPr>
              <p:cNvSpPr/>
              <p:nvPr/>
            </p:nvSpPr>
            <p:spPr>
              <a:xfrm>
                <a:off x="14910220" y="5207888"/>
                <a:ext cx="15758" cy="7879"/>
              </a:xfrm>
              <a:custGeom>
                <a:avLst/>
                <a:gdLst>
                  <a:gd name="connsiteX0" fmla="*/ 7878 w 15758"/>
                  <a:gd name="connsiteY0" fmla="*/ 0 h 7879"/>
                  <a:gd name="connsiteX1" fmla="*/ 0 w 15758"/>
                  <a:gd name="connsiteY1" fmla="*/ 3940 h 7879"/>
                  <a:gd name="connsiteX2" fmla="*/ 15758 w 15758"/>
                  <a:gd name="connsiteY2" fmla="*/ 7879 h 7879"/>
                  <a:gd name="connsiteX3" fmla="*/ 7878 w 1575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7879">
                    <a:moveTo>
                      <a:pt x="7878" y="0"/>
                    </a:moveTo>
                    <a:cubicBezTo>
                      <a:pt x="3940" y="0"/>
                      <a:pt x="3940" y="0"/>
                      <a:pt x="0" y="3940"/>
                    </a:cubicBezTo>
                    <a:cubicBezTo>
                      <a:pt x="3940" y="7879"/>
                      <a:pt x="7878" y="7879"/>
                      <a:pt x="15758" y="7879"/>
                    </a:cubicBezTo>
                    <a:cubicBezTo>
                      <a:pt x="15758" y="7879"/>
                      <a:pt x="11818" y="0"/>
                      <a:pt x="787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3" name="Freeform: Shape 702">
                <a:extLst>
                  <a:ext uri="{FF2B5EF4-FFF2-40B4-BE49-F238E27FC236}">
                    <a16:creationId xmlns:a16="http://schemas.microsoft.com/office/drawing/2014/main" xmlns="" id="{B15E9950-1A50-4C66-B892-F5253DD66B3F}"/>
                  </a:ext>
                </a:extLst>
              </p:cNvPr>
              <p:cNvSpPr/>
              <p:nvPr/>
            </p:nvSpPr>
            <p:spPr>
              <a:xfrm>
                <a:off x="14918098" y="5412745"/>
                <a:ext cx="19697" cy="23637"/>
              </a:xfrm>
              <a:custGeom>
                <a:avLst/>
                <a:gdLst>
                  <a:gd name="connsiteX0" fmla="*/ 0 w 19697"/>
                  <a:gd name="connsiteY0" fmla="*/ 15758 h 23637"/>
                  <a:gd name="connsiteX1" fmla="*/ 7880 w 19697"/>
                  <a:gd name="connsiteY1" fmla="*/ 23637 h 23637"/>
                  <a:gd name="connsiteX2" fmla="*/ 19698 w 19697"/>
                  <a:gd name="connsiteY2" fmla="*/ 0 h 23637"/>
                  <a:gd name="connsiteX3" fmla="*/ 11819 w 19697"/>
                  <a:gd name="connsiteY3" fmla="*/ 0 h 23637"/>
                  <a:gd name="connsiteX4" fmla="*/ 0 w 19697"/>
                  <a:gd name="connsiteY4" fmla="*/ 15758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97" h="23637">
                    <a:moveTo>
                      <a:pt x="0" y="15758"/>
                    </a:moveTo>
                    <a:cubicBezTo>
                      <a:pt x="0" y="19698"/>
                      <a:pt x="3940" y="23637"/>
                      <a:pt x="7880" y="23637"/>
                    </a:cubicBezTo>
                    <a:cubicBezTo>
                      <a:pt x="11819" y="15758"/>
                      <a:pt x="15759" y="7879"/>
                      <a:pt x="19698" y="0"/>
                    </a:cubicBezTo>
                    <a:cubicBezTo>
                      <a:pt x="15759" y="0"/>
                      <a:pt x="15759" y="0"/>
                      <a:pt x="11819" y="0"/>
                    </a:cubicBezTo>
                    <a:cubicBezTo>
                      <a:pt x="7880" y="11819"/>
                      <a:pt x="7880" y="15758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4" name="Freeform: Shape 703">
                <a:extLst>
                  <a:ext uri="{FF2B5EF4-FFF2-40B4-BE49-F238E27FC236}">
                    <a16:creationId xmlns:a16="http://schemas.microsoft.com/office/drawing/2014/main" xmlns="" id="{C308F2E2-9898-4871-9A46-ACC9AAD6A949}"/>
                  </a:ext>
                </a:extLst>
              </p:cNvPr>
              <p:cNvSpPr/>
              <p:nvPr/>
            </p:nvSpPr>
            <p:spPr>
              <a:xfrm>
                <a:off x="14937796" y="523940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5" name="Freeform: Shape 704">
                <a:extLst>
                  <a:ext uri="{FF2B5EF4-FFF2-40B4-BE49-F238E27FC236}">
                    <a16:creationId xmlns:a16="http://schemas.microsoft.com/office/drawing/2014/main" xmlns="" id="{6E9EC0D3-C42E-4E1F-B535-FB7A854D86BC}"/>
                  </a:ext>
                </a:extLst>
              </p:cNvPr>
              <p:cNvSpPr/>
              <p:nvPr/>
            </p:nvSpPr>
            <p:spPr>
              <a:xfrm>
                <a:off x="14932495" y="5212835"/>
                <a:ext cx="36817" cy="46785"/>
              </a:xfrm>
              <a:custGeom>
                <a:avLst/>
                <a:gdLst>
                  <a:gd name="connsiteX0" fmla="*/ 5301 w 36817"/>
                  <a:gd name="connsiteY0" fmla="*/ 26570 h 46785"/>
                  <a:gd name="connsiteX1" fmla="*/ 21060 w 36817"/>
                  <a:gd name="connsiteY1" fmla="*/ 46268 h 46785"/>
                  <a:gd name="connsiteX2" fmla="*/ 24999 w 36817"/>
                  <a:gd name="connsiteY2" fmla="*/ 10811 h 46785"/>
                  <a:gd name="connsiteX3" fmla="*/ 36818 w 36817"/>
                  <a:gd name="connsiteY3" fmla="*/ 14751 h 46785"/>
                  <a:gd name="connsiteX4" fmla="*/ 21060 w 36817"/>
                  <a:gd name="connsiteY4" fmla="*/ 6872 h 46785"/>
                  <a:gd name="connsiteX5" fmla="*/ 5301 w 36817"/>
                  <a:gd name="connsiteY5" fmla="*/ 26570 h 46785"/>
                  <a:gd name="connsiteX6" fmla="*/ 5301 w 36817"/>
                  <a:gd name="connsiteY6" fmla="*/ 26570 h 46785"/>
                  <a:gd name="connsiteX7" fmla="*/ 5301 w 36817"/>
                  <a:gd name="connsiteY7" fmla="*/ 26570 h 46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17" h="46785">
                    <a:moveTo>
                      <a:pt x="5301" y="26570"/>
                    </a:moveTo>
                    <a:cubicBezTo>
                      <a:pt x="-10457" y="30509"/>
                      <a:pt x="13180" y="50207"/>
                      <a:pt x="21060" y="46268"/>
                    </a:cubicBezTo>
                    <a:cubicBezTo>
                      <a:pt x="17120" y="38388"/>
                      <a:pt x="36818" y="30509"/>
                      <a:pt x="24999" y="10811"/>
                    </a:cubicBezTo>
                    <a:cubicBezTo>
                      <a:pt x="28938" y="10811"/>
                      <a:pt x="32878" y="10811"/>
                      <a:pt x="36818" y="14751"/>
                    </a:cubicBezTo>
                    <a:cubicBezTo>
                      <a:pt x="36818" y="-1007"/>
                      <a:pt x="17120" y="-4947"/>
                      <a:pt x="21060" y="6872"/>
                    </a:cubicBezTo>
                    <a:cubicBezTo>
                      <a:pt x="5301" y="-1007"/>
                      <a:pt x="13180" y="22630"/>
                      <a:pt x="5301" y="26570"/>
                    </a:cubicBezTo>
                    <a:cubicBezTo>
                      <a:pt x="5301" y="26570"/>
                      <a:pt x="5301" y="26570"/>
                      <a:pt x="5301" y="26570"/>
                    </a:cubicBezTo>
                    <a:cubicBezTo>
                      <a:pt x="5301" y="26570"/>
                      <a:pt x="5301" y="26570"/>
                      <a:pt x="5301" y="2657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6" name="Freeform: Shape 705">
                <a:extLst>
                  <a:ext uri="{FF2B5EF4-FFF2-40B4-BE49-F238E27FC236}">
                    <a16:creationId xmlns:a16="http://schemas.microsoft.com/office/drawing/2014/main" xmlns="" id="{4D888C55-E7FE-4FA7-B19C-13247E1B6B12}"/>
                  </a:ext>
                </a:extLst>
              </p:cNvPr>
              <p:cNvSpPr/>
              <p:nvPr/>
            </p:nvSpPr>
            <p:spPr>
              <a:xfrm>
                <a:off x="14937796" y="523940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7" name="Freeform: Shape 706">
                <a:extLst>
                  <a:ext uri="{FF2B5EF4-FFF2-40B4-BE49-F238E27FC236}">
                    <a16:creationId xmlns:a16="http://schemas.microsoft.com/office/drawing/2014/main" xmlns="" id="{C0FDA467-2A15-4A4C-A52A-13DD3C7CD17F}"/>
                  </a:ext>
                </a:extLst>
              </p:cNvPr>
              <p:cNvSpPr/>
              <p:nvPr/>
            </p:nvSpPr>
            <p:spPr>
              <a:xfrm>
                <a:off x="14943925" y="5365471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8" name="Freeform: Shape 707">
                <a:extLst>
                  <a:ext uri="{FF2B5EF4-FFF2-40B4-BE49-F238E27FC236}">
                    <a16:creationId xmlns:a16="http://schemas.microsoft.com/office/drawing/2014/main" xmlns="" id="{16167633-365F-4D89-9FC0-98C04F70BD7A}"/>
                  </a:ext>
                </a:extLst>
              </p:cNvPr>
              <p:cNvSpPr/>
              <p:nvPr/>
            </p:nvSpPr>
            <p:spPr>
              <a:xfrm>
                <a:off x="14937796" y="5361531"/>
                <a:ext cx="7879" cy="7310"/>
              </a:xfrm>
              <a:custGeom>
                <a:avLst/>
                <a:gdLst>
                  <a:gd name="connsiteX0" fmla="*/ 0 w 7879"/>
                  <a:gd name="connsiteY0" fmla="*/ 0 h 7310"/>
                  <a:gd name="connsiteX1" fmla="*/ 0 w 7879"/>
                  <a:gd name="connsiteY1" fmla="*/ 0 h 7310"/>
                  <a:gd name="connsiteX2" fmla="*/ 7880 w 7879"/>
                  <a:gd name="connsiteY2" fmla="*/ 3940 h 7310"/>
                  <a:gd name="connsiteX3" fmla="*/ 0 w 7879"/>
                  <a:gd name="connsiteY3" fmla="*/ 0 h 7310"/>
                  <a:gd name="connsiteX4" fmla="*/ 3940 w 7879"/>
                  <a:gd name="connsiteY4" fmla="*/ 3940 h 7310"/>
                  <a:gd name="connsiteX5" fmla="*/ 3940 w 7879"/>
                  <a:gd name="connsiteY5" fmla="*/ 3940 h 7310"/>
                  <a:gd name="connsiteX6" fmla="*/ 3940 w 7879"/>
                  <a:gd name="connsiteY6" fmla="*/ 3940 h 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879" h="731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940"/>
                      <a:pt x="3940" y="11819"/>
                      <a:pt x="7880" y="3940"/>
                    </a:cubicBezTo>
                    <a:cubicBezTo>
                      <a:pt x="3940" y="3940"/>
                      <a:pt x="3940" y="0"/>
                      <a:pt x="0" y="0"/>
                    </a:cubicBezTo>
                    <a:close/>
                    <a:moveTo>
                      <a:pt x="3940" y="3940"/>
                    </a:moveTo>
                    <a:cubicBezTo>
                      <a:pt x="3940" y="3940"/>
                      <a:pt x="3940" y="3940"/>
                      <a:pt x="3940" y="3940"/>
                    </a:cubicBezTo>
                    <a:lnTo>
                      <a:pt x="3940" y="394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09" name="Freeform: Shape 708">
                <a:extLst>
                  <a:ext uri="{FF2B5EF4-FFF2-40B4-BE49-F238E27FC236}">
                    <a16:creationId xmlns:a16="http://schemas.microsoft.com/office/drawing/2014/main" xmlns="" id="{B33100E8-F90E-4EE5-A61C-869EFD8FF335}"/>
                  </a:ext>
                </a:extLst>
              </p:cNvPr>
              <p:cNvSpPr/>
              <p:nvPr/>
            </p:nvSpPr>
            <p:spPr>
              <a:xfrm>
                <a:off x="14937796" y="5377289"/>
                <a:ext cx="7879" cy="7879"/>
              </a:xfrm>
              <a:custGeom>
                <a:avLst/>
                <a:gdLst>
                  <a:gd name="connsiteX0" fmla="*/ 7880 w 7879"/>
                  <a:gd name="connsiteY0" fmla="*/ 7879 h 7879"/>
                  <a:gd name="connsiteX1" fmla="*/ 3940 w 7879"/>
                  <a:gd name="connsiteY1" fmla="*/ 0 h 7879"/>
                  <a:gd name="connsiteX2" fmla="*/ 0 w 7879"/>
                  <a:gd name="connsiteY2" fmla="*/ 7879 h 7879"/>
                  <a:gd name="connsiteX3" fmla="*/ 7880 w 7879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7880" y="7879"/>
                    </a:moveTo>
                    <a:cubicBezTo>
                      <a:pt x="7880" y="3940"/>
                      <a:pt x="3940" y="3940"/>
                      <a:pt x="3940" y="0"/>
                    </a:cubicBezTo>
                    <a:cubicBezTo>
                      <a:pt x="3940" y="3940"/>
                      <a:pt x="3940" y="3940"/>
                      <a:pt x="0" y="7879"/>
                    </a:cubicBezTo>
                    <a:cubicBezTo>
                      <a:pt x="7880" y="7879"/>
                      <a:pt x="788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0" name="Freeform: Shape 709">
                <a:extLst>
                  <a:ext uri="{FF2B5EF4-FFF2-40B4-BE49-F238E27FC236}">
                    <a16:creationId xmlns:a16="http://schemas.microsoft.com/office/drawing/2014/main" xmlns="" id="{89FCEEA6-6987-40BE-A352-AB434A1A4CC4}"/>
                  </a:ext>
                </a:extLst>
              </p:cNvPr>
              <p:cNvSpPr/>
              <p:nvPr/>
            </p:nvSpPr>
            <p:spPr>
              <a:xfrm>
                <a:off x="14940104" y="5278800"/>
                <a:ext cx="11598" cy="24022"/>
              </a:xfrm>
              <a:custGeom>
                <a:avLst/>
                <a:gdLst>
                  <a:gd name="connsiteX0" fmla="*/ 1632 w 11598"/>
                  <a:gd name="connsiteY0" fmla="*/ 0 h 24022"/>
                  <a:gd name="connsiteX1" fmla="*/ 5572 w 11598"/>
                  <a:gd name="connsiteY1" fmla="*/ 23637 h 24022"/>
                  <a:gd name="connsiteX2" fmla="*/ 1632 w 11598"/>
                  <a:gd name="connsiteY2" fmla="*/ 0 h 24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98" h="24022">
                    <a:moveTo>
                      <a:pt x="1632" y="0"/>
                    </a:moveTo>
                    <a:cubicBezTo>
                      <a:pt x="-2308" y="3940"/>
                      <a:pt x="1632" y="15758"/>
                      <a:pt x="5572" y="23637"/>
                    </a:cubicBezTo>
                    <a:cubicBezTo>
                      <a:pt x="17390" y="27577"/>
                      <a:pt x="9512" y="0"/>
                      <a:pt x="163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1" name="Freeform: Shape 710">
                <a:extLst>
                  <a:ext uri="{FF2B5EF4-FFF2-40B4-BE49-F238E27FC236}">
                    <a16:creationId xmlns:a16="http://schemas.microsoft.com/office/drawing/2014/main" xmlns="" id="{A23D66EE-1659-4048-B779-C1254F7161C2}"/>
                  </a:ext>
                </a:extLst>
              </p:cNvPr>
              <p:cNvSpPr/>
              <p:nvPr/>
            </p:nvSpPr>
            <p:spPr>
              <a:xfrm>
                <a:off x="14941736" y="5318196"/>
                <a:ext cx="5571" cy="11818"/>
              </a:xfrm>
              <a:custGeom>
                <a:avLst/>
                <a:gdLst>
                  <a:gd name="connsiteX0" fmla="*/ 3940 w 5571"/>
                  <a:gd name="connsiteY0" fmla="*/ 0 h 11818"/>
                  <a:gd name="connsiteX1" fmla="*/ 0 w 5571"/>
                  <a:gd name="connsiteY1" fmla="*/ 11819 h 11818"/>
                  <a:gd name="connsiteX2" fmla="*/ 3940 w 5571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71" h="11818">
                    <a:moveTo>
                      <a:pt x="3940" y="0"/>
                    </a:moveTo>
                    <a:cubicBezTo>
                      <a:pt x="0" y="0"/>
                      <a:pt x="0" y="7879"/>
                      <a:pt x="0" y="11819"/>
                    </a:cubicBezTo>
                    <a:cubicBezTo>
                      <a:pt x="3940" y="11819"/>
                      <a:pt x="7880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2" name="Freeform: Shape 711">
                <a:extLst>
                  <a:ext uri="{FF2B5EF4-FFF2-40B4-BE49-F238E27FC236}">
                    <a16:creationId xmlns:a16="http://schemas.microsoft.com/office/drawing/2014/main" xmlns="" id="{803C84F2-30B9-4D09-9323-3773F9BD8174}"/>
                  </a:ext>
                </a:extLst>
              </p:cNvPr>
              <p:cNvSpPr/>
              <p:nvPr/>
            </p:nvSpPr>
            <p:spPr>
              <a:xfrm>
                <a:off x="14945676" y="5302438"/>
                <a:ext cx="9081" cy="12847"/>
              </a:xfrm>
              <a:custGeom>
                <a:avLst/>
                <a:gdLst>
                  <a:gd name="connsiteX0" fmla="*/ 7880 w 9081"/>
                  <a:gd name="connsiteY0" fmla="*/ 7879 h 12847"/>
                  <a:gd name="connsiteX1" fmla="*/ 0 w 9081"/>
                  <a:gd name="connsiteY1" fmla="*/ 0 h 12847"/>
                  <a:gd name="connsiteX2" fmla="*/ 0 w 9081"/>
                  <a:gd name="connsiteY2" fmla="*/ 3940 h 12847"/>
                  <a:gd name="connsiteX3" fmla="*/ 7880 w 9081"/>
                  <a:gd name="connsiteY3" fmla="*/ 7879 h 12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81" h="12847">
                    <a:moveTo>
                      <a:pt x="7880" y="7879"/>
                    </a:moveTo>
                    <a:cubicBezTo>
                      <a:pt x="3940" y="3940"/>
                      <a:pt x="3940" y="394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19698" y="23637"/>
                      <a:pt x="0" y="3940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3" name="Freeform: Shape 712">
                <a:extLst>
                  <a:ext uri="{FF2B5EF4-FFF2-40B4-BE49-F238E27FC236}">
                    <a16:creationId xmlns:a16="http://schemas.microsoft.com/office/drawing/2014/main" xmlns="" id="{8C25C2B3-8AC9-4CA9-A1E3-BD9841A1B873}"/>
                  </a:ext>
                </a:extLst>
              </p:cNvPr>
              <p:cNvSpPr/>
              <p:nvPr/>
            </p:nvSpPr>
            <p:spPr>
              <a:xfrm>
                <a:off x="14843247" y="4774988"/>
                <a:ext cx="39395" cy="36427"/>
              </a:xfrm>
              <a:custGeom>
                <a:avLst/>
                <a:gdLst>
                  <a:gd name="connsiteX0" fmla="*/ 39396 w 39395"/>
                  <a:gd name="connsiteY0" fmla="*/ 19245 h 36427"/>
                  <a:gd name="connsiteX1" fmla="*/ 0 w 39395"/>
                  <a:gd name="connsiteY1" fmla="*/ 7427 h 36427"/>
                  <a:gd name="connsiteX2" fmla="*/ 0 w 39395"/>
                  <a:gd name="connsiteY2" fmla="*/ 11366 h 36427"/>
                  <a:gd name="connsiteX3" fmla="*/ 7880 w 39395"/>
                  <a:gd name="connsiteY3" fmla="*/ 35004 h 36427"/>
                  <a:gd name="connsiteX4" fmla="*/ 39396 w 39395"/>
                  <a:gd name="connsiteY4" fmla="*/ 19245 h 36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95" h="36427">
                    <a:moveTo>
                      <a:pt x="39396" y="19245"/>
                    </a:moveTo>
                    <a:cubicBezTo>
                      <a:pt x="31517" y="-12271"/>
                      <a:pt x="15758" y="3487"/>
                      <a:pt x="0" y="7427"/>
                    </a:cubicBezTo>
                    <a:cubicBezTo>
                      <a:pt x="0" y="7427"/>
                      <a:pt x="0" y="7427"/>
                      <a:pt x="0" y="11366"/>
                    </a:cubicBezTo>
                    <a:cubicBezTo>
                      <a:pt x="7880" y="15306"/>
                      <a:pt x="11819" y="27124"/>
                      <a:pt x="7880" y="35004"/>
                    </a:cubicBezTo>
                    <a:cubicBezTo>
                      <a:pt x="19698" y="42883"/>
                      <a:pt x="23638" y="15306"/>
                      <a:pt x="39396" y="1924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4" name="Freeform: Shape 713">
                <a:extLst>
                  <a:ext uri="{FF2B5EF4-FFF2-40B4-BE49-F238E27FC236}">
                    <a16:creationId xmlns:a16="http://schemas.microsoft.com/office/drawing/2014/main" xmlns="" id="{D4CADDDE-1659-4F24-B7A9-BD1B64117BFE}"/>
                  </a:ext>
                </a:extLst>
              </p:cNvPr>
              <p:cNvSpPr/>
              <p:nvPr/>
            </p:nvSpPr>
            <p:spPr>
              <a:xfrm>
                <a:off x="13098019" y="4047573"/>
                <a:ext cx="47274" cy="21780"/>
              </a:xfrm>
              <a:custGeom>
                <a:avLst/>
                <a:gdLst>
                  <a:gd name="connsiteX0" fmla="*/ 0 w 47274"/>
                  <a:gd name="connsiteY0" fmla="*/ 6022 h 21780"/>
                  <a:gd name="connsiteX1" fmla="*/ 31516 w 47274"/>
                  <a:gd name="connsiteY1" fmla="*/ 21780 h 21780"/>
                  <a:gd name="connsiteX2" fmla="*/ 47274 w 47274"/>
                  <a:gd name="connsiteY2" fmla="*/ 13901 h 21780"/>
                  <a:gd name="connsiteX3" fmla="*/ 0 w 47274"/>
                  <a:gd name="connsiteY3" fmla="*/ 6022 h 21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274" h="21780">
                    <a:moveTo>
                      <a:pt x="0" y="6022"/>
                    </a:moveTo>
                    <a:cubicBezTo>
                      <a:pt x="0" y="17841"/>
                      <a:pt x="19698" y="21780"/>
                      <a:pt x="31516" y="21780"/>
                    </a:cubicBezTo>
                    <a:cubicBezTo>
                      <a:pt x="35456" y="17841"/>
                      <a:pt x="43335" y="17841"/>
                      <a:pt x="47274" y="13901"/>
                    </a:cubicBezTo>
                    <a:cubicBezTo>
                      <a:pt x="39396" y="9962"/>
                      <a:pt x="3940" y="-9736"/>
                      <a:pt x="0" y="602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5" name="Freeform: Shape 714">
                <a:extLst>
                  <a:ext uri="{FF2B5EF4-FFF2-40B4-BE49-F238E27FC236}">
                    <a16:creationId xmlns:a16="http://schemas.microsoft.com/office/drawing/2014/main" xmlns="" id="{3D6C86B9-C536-405E-ADAC-E68A70891ABD}"/>
                  </a:ext>
                </a:extLst>
              </p:cNvPr>
              <p:cNvSpPr/>
              <p:nvPr/>
            </p:nvSpPr>
            <p:spPr>
              <a:xfrm>
                <a:off x="12849826" y="3982683"/>
                <a:ext cx="43335" cy="19697"/>
              </a:xfrm>
              <a:custGeom>
                <a:avLst/>
                <a:gdLst>
                  <a:gd name="connsiteX0" fmla="*/ 23638 w 43335"/>
                  <a:gd name="connsiteY0" fmla="*/ 19698 h 19697"/>
                  <a:gd name="connsiteX1" fmla="*/ 43335 w 43335"/>
                  <a:gd name="connsiteY1" fmla="*/ 19698 h 19697"/>
                  <a:gd name="connsiteX2" fmla="*/ 0 w 43335"/>
                  <a:gd name="connsiteY2" fmla="*/ 0 h 19697"/>
                  <a:gd name="connsiteX3" fmla="*/ 23638 w 43335"/>
                  <a:gd name="connsiteY3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335" h="19697">
                    <a:moveTo>
                      <a:pt x="23638" y="19698"/>
                    </a:moveTo>
                    <a:cubicBezTo>
                      <a:pt x="31517" y="19698"/>
                      <a:pt x="35457" y="19698"/>
                      <a:pt x="43335" y="19698"/>
                    </a:cubicBezTo>
                    <a:cubicBezTo>
                      <a:pt x="31517" y="7879"/>
                      <a:pt x="19698" y="3940"/>
                      <a:pt x="0" y="0"/>
                    </a:cubicBezTo>
                    <a:cubicBezTo>
                      <a:pt x="3940" y="7879"/>
                      <a:pt x="11819" y="15758"/>
                      <a:pt x="23638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6" name="Freeform: Shape 715">
                <a:extLst>
                  <a:ext uri="{FF2B5EF4-FFF2-40B4-BE49-F238E27FC236}">
                    <a16:creationId xmlns:a16="http://schemas.microsoft.com/office/drawing/2014/main" xmlns="" id="{9785B536-0A24-441A-911A-7FA6FB41B8D4}"/>
                  </a:ext>
                </a:extLst>
              </p:cNvPr>
              <p:cNvSpPr/>
              <p:nvPr/>
            </p:nvSpPr>
            <p:spPr>
              <a:xfrm>
                <a:off x="12908311" y="3982683"/>
                <a:ext cx="4548" cy="39395"/>
              </a:xfrm>
              <a:custGeom>
                <a:avLst/>
                <a:gdLst>
                  <a:gd name="connsiteX0" fmla="*/ 4549 w 4548"/>
                  <a:gd name="connsiteY0" fmla="*/ 0 h 39395"/>
                  <a:gd name="connsiteX1" fmla="*/ 4549 w 4548"/>
                  <a:gd name="connsiteY1" fmla="*/ 0 h 39395"/>
                  <a:gd name="connsiteX2" fmla="*/ 4549 w 4548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8" h="39395">
                    <a:moveTo>
                      <a:pt x="4549" y="0"/>
                    </a:moveTo>
                    <a:cubicBezTo>
                      <a:pt x="-3330" y="0"/>
                      <a:pt x="609" y="0"/>
                      <a:pt x="4549" y="0"/>
                    </a:cubicBezTo>
                    <a:lnTo>
                      <a:pt x="4549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7" name="Freeform: Shape 716">
                <a:extLst>
                  <a:ext uri="{FF2B5EF4-FFF2-40B4-BE49-F238E27FC236}">
                    <a16:creationId xmlns:a16="http://schemas.microsoft.com/office/drawing/2014/main" xmlns="" id="{9B23E937-AE05-4176-AF46-C7E969C6EAA8}"/>
                  </a:ext>
                </a:extLst>
              </p:cNvPr>
              <p:cNvSpPr/>
              <p:nvPr/>
            </p:nvSpPr>
            <p:spPr>
              <a:xfrm>
                <a:off x="12904221" y="3960277"/>
                <a:ext cx="284408" cy="77178"/>
              </a:xfrm>
              <a:custGeom>
                <a:avLst/>
                <a:gdLst>
                  <a:gd name="connsiteX0" fmla="*/ 24397 w 284408"/>
                  <a:gd name="connsiteY0" fmla="*/ 42104 h 77178"/>
                  <a:gd name="connsiteX1" fmla="*/ 16518 w 284408"/>
                  <a:gd name="connsiteY1" fmla="*/ 46044 h 77178"/>
                  <a:gd name="connsiteX2" fmla="*/ 71672 w 284408"/>
                  <a:gd name="connsiteY2" fmla="*/ 65742 h 77178"/>
                  <a:gd name="connsiteX3" fmla="*/ 134705 w 284408"/>
                  <a:gd name="connsiteY3" fmla="*/ 65742 h 77178"/>
                  <a:gd name="connsiteX4" fmla="*/ 170161 w 284408"/>
                  <a:gd name="connsiteY4" fmla="*/ 69681 h 77178"/>
                  <a:gd name="connsiteX5" fmla="*/ 213496 w 284408"/>
                  <a:gd name="connsiteY5" fmla="*/ 61802 h 77178"/>
                  <a:gd name="connsiteX6" fmla="*/ 209557 w 284408"/>
                  <a:gd name="connsiteY6" fmla="*/ 61802 h 77178"/>
                  <a:gd name="connsiteX7" fmla="*/ 272590 w 284408"/>
                  <a:gd name="connsiteY7" fmla="*/ 61802 h 77178"/>
                  <a:gd name="connsiteX8" fmla="*/ 264710 w 284408"/>
                  <a:gd name="connsiteY8" fmla="*/ 57862 h 77178"/>
                  <a:gd name="connsiteX9" fmla="*/ 272590 w 284408"/>
                  <a:gd name="connsiteY9" fmla="*/ 38165 h 77178"/>
                  <a:gd name="connsiteX10" fmla="*/ 284408 w 284408"/>
                  <a:gd name="connsiteY10" fmla="*/ 34225 h 77178"/>
                  <a:gd name="connsiteX11" fmla="*/ 284408 w 284408"/>
                  <a:gd name="connsiteY11" fmla="*/ 30285 h 77178"/>
                  <a:gd name="connsiteX12" fmla="*/ 197738 w 284408"/>
                  <a:gd name="connsiteY12" fmla="*/ 18467 h 77178"/>
                  <a:gd name="connsiteX13" fmla="*/ 111068 w 284408"/>
                  <a:gd name="connsiteY13" fmla="*/ 6648 h 77178"/>
                  <a:gd name="connsiteX14" fmla="*/ 115007 w 284408"/>
                  <a:gd name="connsiteY14" fmla="*/ 10588 h 77178"/>
                  <a:gd name="connsiteX15" fmla="*/ 107128 w 284408"/>
                  <a:gd name="connsiteY15" fmla="*/ 14527 h 77178"/>
                  <a:gd name="connsiteX16" fmla="*/ 126826 w 284408"/>
                  <a:gd name="connsiteY16" fmla="*/ 26346 h 77178"/>
                  <a:gd name="connsiteX17" fmla="*/ 99249 w 284408"/>
                  <a:gd name="connsiteY17" fmla="*/ 18467 h 77178"/>
                  <a:gd name="connsiteX18" fmla="*/ 48034 w 284408"/>
                  <a:gd name="connsiteY18" fmla="*/ 6648 h 77178"/>
                  <a:gd name="connsiteX19" fmla="*/ 16518 w 284408"/>
                  <a:gd name="connsiteY19" fmla="*/ 2708 h 77178"/>
                  <a:gd name="connsiteX20" fmla="*/ 8639 w 284408"/>
                  <a:gd name="connsiteY20" fmla="*/ 18467 h 77178"/>
                  <a:gd name="connsiteX21" fmla="*/ 24397 w 284408"/>
                  <a:gd name="connsiteY21" fmla="*/ 42104 h 77178"/>
                  <a:gd name="connsiteX22" fmla="*/ 197738 w 284408"/>
                  <a:gd name="connsiteY22" fmla="*/ 34225 h 77178"/>
                  <a:gd name="connsiteX23" fmla="*/ 193799 w 284408"/>
                  <a:gd name="connsiteY23" fmla="*/ 42104 h 77178"/>
                  <a:gd name="connsiteX24" fmla="*/ 237134 w 284408"/>
                  <a:gd name="connsiteY24" fmla="*/ 57862 h 77178"/>
                  <a:gd name="connsiteX25" fmla="*/ 193799 w 284408"/>
                  <a:gd name="connsiteY25" fmla="*/ 46044 h 77178"/>
                  <a:gd name="connsiteX26" fmla="*/ 174101 w 284408"/>
                  <a:gd name="connsiteY26" fmla="*/ 34225 h 77178"/>
                  <a:gd name="connsiteX27" fmla="*/ 197738 w 284408"/>
                  <a:gd name="connsiteY27" fmla="*/ 34225 h 77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84408" h="77178">
                    <a:moveTo>
                      <a:pt x="24397" y="42104"/>
                    </a:moveTo>
                    <a:cubicBezTo>
                      <a:pt x="20458" y="42104"/>
                      <a:pt x="20458" y="42104"/>
                      <a:pt x="16518" y="46044"/>
                    </a:cubicBezTo>
                    <a:cubicBezTo>
                      <a:pt x="32276" y="57862"/>
                      <a:pt x="55914" y="57862"/>
                      <a:pt x="71672" y="65742"/>
                    </a:cubicBezTo>
                    <a:cubicBezTo>
                      <a:pt x="83490" y="69681"/>
                      <a:pt x="158343" y="89379"/>
                      <a:pt x="134705" y="65742"/>
                    </a:cubicBezTo>
                    <a:cubicBezTo>
                      <a:pt x="150463" y="69681"/>
                      <a:pt x="154403" y="73621"/>
                      <a:pt x="170161" y="69681"/>
                    </a:cubicBezTo>
                    <a:cubicBezTo>
                      <a:pt x="181979" y="65742"/>
                      <a:pt x="197738" y="61802"/>
                      <a:pt x="213496" y="61802"/>
                    </a:cubicBezTo>
                    <a:cubicBezTo>
                      <a:pt x="213496" y="61802"/>
                      <a:pt x="209557" y="61802"/>
                      <a:pt x="209557" y="61802"/>
                    </a:cubicBezTo>
                    <a:cubicBezTo>
                      <a:pt x="225315" y="69681"/>
                      <a:pt x="260771" y="69681"/>
                      <a:pt x="272590" y="61802"/>
                    </a:cubicBezTo>
                    <a:cubicBezTo>
                      <a:pt x="268650" y="61802"/>
                      <a:pt x="268650" y="61802"/>
                      <a:pt x="264710" y="57862"/>
                    </a:cubicBezTo>
                    <a:cubicBezTo>
                      <a:pt x="284408" y="57862"/>
                      <a:pt x="292288" y="49983"/>
                      <a:pt x="272590" y="38165"/>
                    </a:cubicBezTo>
                    <a:cubicBezTo>
                      <a:pt x="276530" y="38165"/>
                      <a:pt x="280468" y="34225"/>
                      <a:pt x="284408" y="34225"/>
                    </a:cubicBezTo>
                    <a:cubicBezTo>
                      <a:pt x="284408" y="34225"/>
                      <a:pt x="284408" y="34225"/>
                      <a:pt x="284408" y="30285"/>
                    </a:cubicBezTo>
                    <a:cubicBezTo>
                      <a:pt x="264710" y="26346"/>
                      <a:pt x="217436" y="10588"/>
                      <a:pt x="197738" y="18467"/>
                    </a:cubicBezTo>
                    <a:cubicBezTo>
                      <a:pt x="170161" y="30285"/>
                      <a:pt x="138645" y="6648"/>
                      <a:pt x="111068" y="6648"/>
                    </a:cubicBezTo>
                    <a:cubicBezTo>
                      <a:pt x="107128" y="6648"/>
                      <a:pt x="111068" y="10588"/>
                      <a:pt x="115007" y="10588"/>
                    </a:cubicBezTo>
                    <a:cubicBezTo>
                      <a:pt x="111068" y="10588"/>
                      <a:pt x="107128" y="14527"/>
                      <a:pt x="107128" y="14527"/>
                    </a:cubicBezTo>
                    <a:cubicBezTo>
                      <a:pt x="115007" y="22406"/>
                      <a:pt x="122886" y="22406"/>
                      <a:pt x="126826" y="26346"/>
                    </a:cubicBezTo>
                    <a:cubicBezTo>
                      <a:pt x="118947" y="26346"/>
                      <a:pt x="107128" y="18467"/>
                      <a:pt x="99249" y="18467"/>
                    </a:cubicBezTo>
                    <a:cubicBezTo>
                      <a:pt x="83490" y="18467"/>
                      <a:pt x="67732" y="10588"/>
                      <a:pt x="48034" y="6648"/>
                    </a:cubicBezTo>
                    <a:cubicBezTo>
                      <a:pt x="44094" y="6648"/>
                      <a:pt x="12578" y="-5171"/>
                      <a:pt x="16518" y="2708"/>
                    </a:cubicBezTo>
                    <a:cubicBezTo>
                      <a:pt x="8639" y="-1231"/>
                      <a:pt x="-11059" y="6648"/>
                      <a:pt x="8639" y="18467"/>
                    </a:cubicBezTo>
                    <a:cubicBezTo>
                      <a:pt x="-14999" y="26346"/>
                      <a:pt x="16518" y="42104"/>
                      <a:pt x="24397" y="42104"/>
                    </a:cubicBezTo>
                    <a:close/>
                    <a:moveTo>
                      <a:pt x="197738" y="34225"/>
                    </a:moveTo>
                    <a:cubicBezTo>
                      <a:pt x="197738" y="34225"/>
                      <a:pt x="193799" y="38165"/>
                      <a:pt x="193799" y="42104"/>
                    </a:cubicBezTo>
                    <a:cubicBezTo>
                      <a:pt x="209557" y="46044"/>
                      <a:pt x="221375" y="53923"/>
                      <a:pt x="237134" y="57862"/>
                    </a:cubicBezTo>
                    <a:cubicBezTo>
                      <a:pt x="221375" y="57862"/>
                      <a:pt x="205617" y="53923"/>
                      <a:pt x="193799" y="46044"/>
                    </a:cubicBezTo>
                    <a:cubicBezTo>
                      <a:pt x="189859" y="42104"/>
                      <a:pt x="181979" y="38165"/>
                      <a:pt x="174101" y="34225"/>
                    </a:cubicBezTo>
                    <a:cubicBezTo>
                      <a:pt x="178041" y="26346"/>
                      <a:pt x="197738" y="30285"/>
                      <a:pt x="197738" y="3422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8" name="Freeform: Shape 717">
                <a:extLst>
                  <a:ext uri="{FF2B5EF4-FFF2-40B4-BE49-F238E27FC236}">
                    <a16:creationId xmlns:a16="http://schemas.microsoft.com/office/drawing/2014/main" xmlns="" id="{34307C11-C58C-402F-AC5D-E79C051EA747}"/>
                  </a:ext>
                </a:extLst>
              </p:cNvPr>
              <p:cNvSpPr/>
              <p:nvPr/>
            </p:nvSpPr>
            <p:spPr>
              <a:xfrm>
                <a:off x="12932557" y="4049656"/>
                <a:ext cx="51215" cy="19697"/>
              </a:xfrm>
              <a:custGeom>
                <a:avLst/>
                <a:gdLst>
                  <a:gd name="connsiteX0" fmla="*/ 0 w 51215"/>
                  <a:gd name="connsiteY0" fmla="*/ 0 h 19697"/>
                  <a:gd name="connsiteX1" fmla="*/ 51215 w 51215"/>
                  <a:gd name="connsiteY1" fmla="*/ 19698 h 19697"/>
                  <a:gd name="connsiteX2" fmla="*/ 7880 w 51215"/>
                  <a:gd name="connsiteY2" fmla="*/ 0 h 19697"/>
                  <a:gd name="connsiteX3" fmla="*/ 0 w 51215"/>
                  <a:gd name="connsiteY3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215" h="19697">
                    <a:moveTo>
                      <a:pt x="0" y="0"/>
                    </a:moveTo>
                    <a:cubicBezTo>
                      <a:pt x="15758" y="11819"/>
                      <a:pt x="35456" y="11819"/>
                      <a:pt x="51215" y="19698"/>
                    </a:cubicBezTo>
                    <a:cubicBezTo>
                      <a:pt x="47275" y="0"/>
                      <a:pt x="19698" y="0"/>
                      <a:pt x="788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19" name="Freeform: Shape 718">
                <a:extLst>
                  <a:ext uri="{FF2B5EF4-FFF2-40B4-BE49-F238E27FC236}">
                    <a16:creationId xmlns:a16="http://schemas.microsoft.com/office/drawing/2014/main" xmlns="" id="{DECF165A-8998-486F-B9C5-8BDD0214BAB2}"/>
                  </a:ext>
                </a:extLst>
              </p:cNvPr>
              <p:cNvSpPr/>
              <p:nvPr/>
            </p:nvSpPr>
            <p:spPr>
              <a:xfrm>
                <a:off x="13125596" y="4069353"/>
                <a:ext cx="149704" cy="31516"/>
              </a:xfrm>
              <a:custGeom>
                <a:avLst/>
                <a:gdLst>
                  <a:gd name="connsiteX0" fmla="*/ 39396 w 149704"/>
                  <a:gd name="connsiteY0" fmla="*/ 19698 h 31516"/>
                  <a:gd name="connsiteX1" fmla="*/ 82731 w 149704"/>
                  <a:gd name="connsiteY1" fmla="*/ 27577 h 31516"/>
                  <a:gd name="connsiteX2" fmla="*/ 149704 w 149704"/>
                  <a:gd name="connsiteY2" fmla="*/ 31517 h 31516"/>
                  <a:gd name="connsiteX3" fmla="*/ 43335 w 149704"/>
                  <a:gd name="connsiteY3" fmla="*/ 0 h 31516"/>
                  <a:gd name="connsiteX4" fmla="*/ 23638 w 149704"/>
                  <a:gd name="connsiteY4" fmla="*/ 15758 h 31516"/>
                  <a:gd name="connsiteX5" fmla="*/ 0 w 149704"/>
                  <a:gd name="connsiteY5" fmla="*/ 19698 h 31516"/>
                  <a:gd name="connsiteX6" fmla="*/ 11819 w 149704"/>
                  <a:gd name="connsiteY6" fmla="*/ 23637 h 31516"/>
                  <a:gd name="connsiteX7" fmla="*/ 39396 w 149704"/>
                  <a:gd name="connsiteY7" fmla="*/ 19698 h 31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9704" h="31516">
                    <a:moveTo>
                      <a:pt x="39396" y="19698"/>
                    </a:moveTo>
                    <a:cubicBezTo>
                      <a:pt x="55155" y="19698"/>
                      <a:pt x="66973" y="23637"/>
                      <a:pt x="82731" y="27577"/>
                    </a:cubicBezTo>
                    <a:cubicBezTo>
                      <a:pt x="106369" y="31517"/>
                      <a:pt x="130006" y="31517"/>
                      <a:pt x="149704" y="31517"/>
                    </a:cubicBezTo>
                    <a:cubicBezTo>
                      <a:pt x="118187" y="11819"/>
                      <a:pt x="82731" y="0"/>
                      <a:pt x="43335" y="0"/>
                    </a:cubicBezTo>
                    <a:cubicBezTo>
                      <a:pt x="19698" y="0"/>
                      <a:pt x="23638" y="0"/>
                      <a:pt x="23638" y="15758"/>
                    </a:cubicBezTo>
                    <a:cubicBezTo>
                      <a:pt x="23638" y="19698"/>
                      <a:pt x="0" y="19698"/>
                      <a:pt x="0" y="19698"/>
                    </a:cubicBezTo>
                    <a:cubicBezTo>
                      <a:pt x="3940" y="23637"/>
                      <a:pt x="7880" y="23637"/>
                      <a:pt x="11819" y="23637"/>
                    </a:cubicBezTo>
                    <a:cubicBezTo>
                      <a:pt x="23638" y="23637"/>
                      <a:pt x="31517" y="19698"/>
                      <a:pt x="39396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0" name="Freeform: Shape 719">
                <a:extLst>
                  <a:ext uri="{FF2B5EF4-FFF2-40B4-BE49-F238E27FC236}">
                    <a16:creationId xmlns:a16="http://schemas.microsoft.com/office/drawing/2014/main" xmlns="" id="{34192FE4-820A-4CDC-8CC8-478AA2D94B1A}"/>
                  </a:ext>
                </a:extLst>
              </p:cNvPr>
              <p:cNvSpPr/>
              <p:nvPr/>
            </p:nvSpPr>
            <p:spPr>
              <a:xfrm>
                <a:off x="13212267" y="3943287"/>
                <a:ext cx="27577" cy="7879"/>
              </a:xfrm>
              <a:custGeom>
                <a:avLst/>
                <a:gdLst>
                  <a:gd name="connsiteX0" fmla="*/ 7880 w 27577"/>
                  <a:gd name="connsiteY0" fmla="*/ 7879 h 7879"/>
                  <a:gd name="connsiteX1" fmla="*/ 27577 w 27577"/>
                  <a:gd name="connsiteY1" fmla="*/ 7879 h 7879"/>
                  <a:gd name="connsiteX2" fmla="*/ 0 w 27577"/>
                  <a:gd name="connsiteY2" fmla="*/ 3940 h 7879"/>
                  <a:gd name="connsiteX3" fmla="*/ 7880 w 27577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577" h="7879">
                    <a:moveTo>
                      <a:pt x="7880" y="7879"/>
                    </a:moveTo>
                    <a:cubicBezTo>
                      <a:pt x="15758" y="7879"/>
                      <a:pt x="19698" y="7879"/>
                      <a:pt x="27577" y="7879"/>
                    </a:cubicBezTo>
                    <a:cubicBezTo>
                      <a:pt x="23638" y="-3940"/>
                      <a:pt x="7880" y="0"/>
                      <a:pt x="0" y="3940"/>
                    </a:cubicBezTo>
                    <a:cubicBezTo>
                      <a:pt x="0" y="7879"/>
                      <a:pt x="394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1" name="Freeform: Shape 720">
                <a:extLst>
                  <a:ext uri="{FF2B5EF4-FFF2-40B4-BE49-F238E27FC236}">
                    <a16:creationId xmlns:a16="http://schemas.microsoft.com/office/drawing/2014/main" xmlns="" id="{FA0DCDE3-9A5C-4B39-A212-74C8B8868B37}"/>
                  </a:ext>
                </a:extLst>
              </p:cNvPr>
              <p:cNvSpPr/>
              <p:nvPr/>
            </p:nvSpPr>
            <p:spPr>
              <a:xfrm>
                <a:off x="13216206" y="3993971"/>
                <a:ext cx="189098" cy="36971"/>
              </a:xfrm>
              <a:custGeom>
                <a:avLst/>
                <a:gdLst>
                  <a:gd name="connsiteX0" fmla="*/ 3940 w 189098"/>
                  <a:gd name="connsiteY0" fmla="*/ 530 h 36971"/>
                  <a:gd name="connsiteX1" fmla="*/ 0 w 189098"/>
                  <a:gd name="connsiteY1" fmla="*/ 530 h 36971"/>
                  <a:gd name="connsiteX2" fmla="*/ 19698 w 189098"/>
                  <a:gd name="connsiteY2" fmla="*/ 16288 h 36971"/>
                  <a:gd name="connsiteX3" fmla="*/ 98489 w 189098"/>
                  <a:gd name="connsiteY3" fmla="*/ 32047 h 36971"/>
                  <a:gd name="connsiteX4" fmla="*/ 189099 w 189098"/>
                  <a:gd name="connsiteY4" fmla="*/ 24168 h 36971"/>
                  <a:gd name="connsiteX5" fmla="*/ 102429 w 189098"/>
                  <a:gd name="connsiteY5" fmla="*/ 12349 h 36971"/>
                  <a:gd name="connsiteX6" fmla="*/ 47274 w 189098"/>
                  <a:gd name="connsiteY6" fmla="*/ 4470 h 36971"/>
                  <a:gd name="connsiteX7" fmla="*/ 3940 w 189098"/>
                  <a:gd name="connsiteY7" fmla="*/ 530 h 36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9098" h="36971">
                    <a:moveTo>
                      <a:pt x="3940" y="530"/>
                    </a:moveTo>
                    <a:cubicBezTo>
                      <a:pt x="3940" y="530"/>
                      <a:pt x="0" y="530"/>
                      <a:pt x="0" y="530"/>
                    </a:cubicBezTo>
                    <a:cubicBezTo>
                      <a:pt x="7878" y="4470"/>
                      <a:pt x="11818" y="12349"/>
                      <a:pt x="19698" y="16288"/>
                    </a:cubicBezTo>
                    <a:cubicBezTo>
                      <a:pt x="43335" y="24168"/>
                      <a:pt x="70912" y="28107"/>
                      <a:pt x="98489" y="32047"/>
                    </a:cubicBezTo>
                    <a:cubicBezTo>
                      <a:pt x="122127" y="35986"/>
                      <a:pt x="169401" y="43865"/>
                      <a:pt x="189099" y="24168"/>
                    </a:cubicBezTo>
                    <a:cubicBezTo>
                      <a:pt x="173341" y="4470"/>
                      <a:pt x="126065" y="12349"/>
                      <a:pt x="102429" y="12349"/>
                    </a:cubicBezTo>
                    <a:cubicBezTo>
                      <a:pt x="82731" y="12349"/>
                      <a:pt x="63033" y="-7349"/>
                      <a:pt x="47274" y="4470"/>
                    </a:cubicBezTo>
                    <a:cubicBezTo>
                      <a:pt x="31516" y="16288"/>
                      <a:pt x="19698" y="-3409"/>
                      <a:pt x="3940" y="5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2" name="Freeform: Shape 721">
                <a:extLst>
                  <a:ext uri="{FF2B5EF4-FFF2-40B4-BE49-F238E27FC236}">
                    <a16:creationId xmlns:a16="http://schemas.microsoft.com/office/drawing/2014/main" xmlns="" id="{F4075C2E-74CF-4DF3-BEE3-1BB0F66F2679}"/>
                  </a:ext>
                </a:extLst>
              </p:cNvPr>
              <p:cNvSpPr/>
              <p:nvPr/>
            </p:nvSpPr>
            <p:spPr>
              <a:xfrm>
                <a:off x="13377729" y="3965379"/>
                <a:ext cx="15758" cy="9424"/>
              </a:xfrm>
              <a:custGeom>
                <a:avLst/>
                <a:gdLst>
                  <a:gd name="connsiteX0" fmla="*/ 0 w 15758"/>
                  <a:gd name="connsiteY0" fmla="*/ 1546 h 9424"/>
                  <a:gd name="connsiteX1" fmla="*/ 15758 w 15758"/>
                  <a:gd name="connsiteY1" fmla="*/ 9425 h 9424"/>
                  <a:gd name="connsiteX2" fmla="*/ 0 w 15758"/>
                  <a:gd name="connsiteY2" fmla="*/ 1546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9424">
                    <a:moveTo>
                      <a:pt x="0" y="1546"/>
                    </a:moveTo>
                    <a:cubicBezTo>
                      <a:pt x="3939" y="5485"/>
                      <a:pt x="11818" y="9425"/>
                      <a:pt x="15758" y="9425"/>
                    </a:cubicBezTo>
                    <a:cubicBezTo>
                      <a:pt x="11818" y="1546"/>
                      <a:pt x="3939" y="-2394"/>
                      <a:pt x="0" y="154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xmlns="" id="{EEFED60D-F9AA-4888-AE0E-E86F16DB7015}"/>
                  </a:ext>
                </a:extLst>
              </p:cNvPr>
              <p:cNvSpPr/>
              <p:nvPr/>
            </p:nvSpPr>
            <p:spPr>
              <a:xfrm>
                <a:off x="12581936" y="4065414"/>
                <a:ext cx="15548" cy="7879"/>
              </a:xfrm>
              <a:custGeom>
                <a:avLst/>
                <a:gdLst>
                  <a:gd name="connsiteX0" fmla="*/ 11818 w 15548"/>
                  <a:gd name="connsiteY0" fmla="*/ 7879 h 7879"/>
                  <a:gd name="connsiteX1" fmla="*/ 0 w 15548"/>
                  <a:gd name="connsiteY1" fmla="*/ 0 h 7879"/>
                  <a:gd name="connsiteX2" fmla="*/ 11818 w 1554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548" h="7879">
                    <a:moveTo>
                      <a:pt x="11818" y="7879"/>
                    </a:moveTo>
                    <a:cubicBezTo>
                      <a:pt x="23638" y="7879"/>
                      <a:pt x="3940" y="0"/>
                      <a:pt x="0" y="0"/>
                    </a:cubicBezTo>
                    <a:cubicBezTo>
                      <a:pt x="0" y="3940"/>
                      <a:pt x="7880" y="7879"/>
                      <a:pt x="1181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xmlns="" id="{A0576417-6061-405D-A09B-9F2323AC7D20}"/>
                  </a:ext>
                </a:extLst>
              </p:cNvPr>
              <p:cNvSpPr/>
              <p:nvPr/>
            </p:nvSpPr>
            <p:spPr>
              <a:xfrm>
                <a:off x="12085550" y="3955106"/>
                <a:ext cx="12611" cy="7879"/>
              </a:xfrm>
              <a:custGeom>
                <a:avLst/>
                <a:gdLst>
                  <a:gd name="connsiteX0" fmla="*/ 0 w 12611"/>
                  <a:gd name="connsiteY0" fmla="*/ 0 h 7879"/>
                  <a:gd name="connsiteX1" fmla="*/ 0 w 12611"/>
                  <a:gd name="connsiteY1" fmla="*/ 7879 h 7879"/>
                  <a:gd name="connsiteX2" fmla="*/ 11819 w 12611"/>
                  <a:gd name="connsiteY2" fmla="*/ 7879 h 7879"/>
                  <a:gd name="connsiteX3" fmla="*/ 0 w 12611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11" h="7879">
                    <a:moveTo>
                      <a:pt x="0" y="0"/>
                    </a:moveTo>
                    <a:cubicBezTo>
                      <a:pt x="0" y="3940"/>
                      <a:pt x="0" y="3940"/>
                      <a:pt x="0" y="7879"/>
                    </a:cubicBezTo>
                    <a:cubicBezTo>
                      <a:pt x="3940" y="7879"/>
                      <a:pt x="7880" y="7879"/>
                      <a:pt x="11819" y="7879"/>
                    </a:cubicBezTo>
                    <a:cubicBezTo>
                      <a:pt x="15758" y="7879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5" name="Freeform: Shape 724">
                <a:extLst>
                  <a:ext uri="{FF2B5EF4-FFF2-40B4-BE49-F238E27FC236}">
                    <a16:creationId xmlns:a16="http://schemas.microsoft.com/office/drawing/2014/main" xmlns="" id="{65505581-CF0B-4B1C-A455-72F069ABECC0}"/>
                  </a:ext>
                </a:extLst>
              </p:cNvPr>
              <p:cNvSpPr/>
              <p:nvPr/>
            </p:nvSpPr>
            <p:spPr>
              <a:xfrm>
                <a:off x="12132826" y="4037837"/>
                <a:ext cx="66797" cy="26188"/>
              </a:xfrm>
              <a:custGeom>
                <a:avLst/>
                <a:gdLst>
                  <a:gd name="connsiteX0" fmla="*/ 0 w 66797"/>
                  <a:gd name="connsiteY0" fmla="*/ 7879 h 26188"/>
                  <a:gd name="connsiteX1" fmla="*/ 59093 w 66797"/>
                  <a:gd name="connsiteY1" fmla="*/ 23637 h 26188"/>
                  <a:gd name="connsiteX2" fmla="*/ 7878 w 66797"/>
                  <a:gd name="connsiteY2" fmla="*/ 0 h 26188"/>
                  <a:gd name="connsiteX3" fmla="*/ 0 w 66797"/>
                  <a:gd name="connsiteY3" fmla="*/ 7879 h 26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797" h="26188">
                    <a:moveTo>
                      <a:pt x="0" y="7879"/>
                    </a:moveTo>
                    <a:cubicBezTo>
                      <a:pt x="7878" y="19698"/>
                      <a:pt x="47274" y="31517"/>
                      <a:pt x="59093" y="23637"/>
                    </a:cubicBezTo>
                    <a:cubicBezTo>
                      <a:pt x="90610" y="0"/>
                      <a:pt x="15758" y="0"/>
                      <a:pt x="7878" y="0"/>
                    </a:cubicBezTo>
                    <a:cubicBezTo>
                      <a:pt x="7878" y="7879"/>
                      <a:pt x="7878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xmlns="" id="{AFEAC173-517F-4B3D-83FD-33A9C2E2A17C}"/>
                  </a:ext>
                </a:extLst>
              </p:cNvPr>
              <p:cNvSpPr/>
              <p:nvPr/>
            </p:nvSpPr>
            <p:spPr>
              <a:xfrm>
                <a:off x="12278589" y="4045716"/>
                <a:ext cx="11819" cy="7879"/>
              </a:xfrm>
              <a:custGeom>
                <a:avLst/>
                <a:gdLst>
                  <a:gd name="connsiteX0" fmla="*/ 11819 w 11819"/>
                  <a:gd name="connsiteY0" fmla="*/ 7879 h 7879"/>
                  <a:gd name="connsiteX1" fmla="*/ 0 w 11819"/>
                  <a:gd name="connsiteY1" fmla="*/ 0 h 7879"/>
                  <a:gd name="connsiteX2" fmla="*/ 11819 w 11819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9" h="7879">
                    <a:moveTo>
                      <a:pt x="11819" y="7879"/>
                    </a:moveTo>
                    <a:cubicBezTo>
                      <a:pt x="7880" y="3940"/>
                      <a:pt x="3940" y="0"/>
                      <a:pt x="0" y="0"/>
                    </a:cubicBezTo>
                    <a:cubicBezTo>
                      <a:pt x="0" y="3940"/>
                      <a:pt x="3940" y="7879"/>
                      <a:pt x="1181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xmlns="" id="{52C243B8-CA1E-45F9-85A1-C37034A3A627}"/>
                  </a:ext>
                </a:extLst>
              </p:cNvPr>
              <p:cNvSpPr/>
              <p:nvPr/>
            </p:nvSpPr>
            <p:spPr>
              <a:xfrm>
                <a:off x="11474918" y="3945595"/>
                <a:ext cx="19697" cy="5571"/>
              </a:xfrm>
              <a:custGeom>
                <a:avLst/>
                <a:gdLst>
                  <a:gd name="connsiteX0" fmla="*/ 19698 w 19697"/>
                  <a:gd name="connsiteY0" fmla="*/ 5571 h 5571"/>
                  <a:gd name="connsiteX1" fmla="*/ 0 w 19697"/>
                  <a:gd name="connsiteY1" fmla="*/ 1632 h 5571"/>
                  <a:gd name="connsiteX2" fmla="*/ 19698 w 19697"/>
                  <a:gd name="connsiteY2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5571">
                    <a:moveTo>
                      <a:pt x="19698" y="5571"/>
                    </a:moveTo>
                    <a:cubicBezTo>
                      <a:pt x="15758" y="1632"/>
                      <a:pt x="7880" y="-2308"/>
                      <a:pt x="0" y="1632"/>
                    </a:cubicBezTo>
                    <a:cubicBezTo>
                      <a:pt x="7880" y="5571"/>
                      <a:pt x="15758" y="5571"/>
                      <a:pt x="19698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8" name="Freeform: Shape 727">
                <a:extLst>
                  <a:ext uri="{FF2B5EF4-FFF2-40B4-BE49-F238E27FC236}">
                    <a16:creationId xmlns:a16="http://schemas.microsoft.com/office/drawing/2014/main" xmlns="" id="{0A8F76AD-1875-4645-8B1B-BC958AC4A57B}"/>
                  </a:ext>
                </a:extLst>
              </p:cNvPr>
              <p:cNvSpPr/>
              <p:nvPr/>
            </p:nvSpPr>
            <p:spPr>
              <a:xfrm>
                <a:off x="11502495" y="3943287"/>
                <a:ext cx="11818" cy="5571"/>
              </a:xfrm>
              <a:custGeom>
                <a:avLst/>
                <a:gdLst>
                  <a:gd name="connsiteX0" fmla="*/ 0 w 11818"/>
                  <a:gd name="connsiteY0" fmla="*/ 0 h 5571"/>
                  <a:gd name="connsiteX1" fmla="*/ 11818 w 11818"/>
                  <a:gd name="connsiteY1" fmla="*/ 3940 h 5571"/>
                  <a:gd name="connsiteX2" fmla="*/ 11818 w 11818"/>
                  <a:gd name="connsiteY2" fmla="*/ 0 h 5571"/>
                  <a:gd name="connsiteX3" fmla="*/ 0 w 11818"/>
                  <a:gd name="connsiteY3" fmla="*/ 0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5571">
                    <a:moveTo>
                      <a:pt x="0" y="0"/>
                    </a:moveTo>
                    <a:cubicBezTo>
                      <a:pt x="0" y="3940"/>
                      <a:pt x="3940" y="7879"/>
                      <a:pt x="11818" y="3940"/>
                    </a:cubicBezTo>
                    <a:cubicBezTo>
                      <a:pt x="11818" y="3940"/>
                      <a:pt x="11818" y="3940"/>
                      <a:pt x="11818" y="0"/>
                    </a:cubicBezTo>
                    <a:cubicBezTo>
                      <a:pt x="394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xmlns="" id="{7A6B399B-61BD-4D99-9DD9-1377B8F53C88}"/>
                  </a:ext>
                </a:extLst>
              </p:cNvPr>
              <p:cNvSpPr/>
              <p:nvPr/>
            </p:nvSpPr>
            <p:spPr>
              <a:xfrm>
                <a:off x="11474918" y="3926455"/>
                <a:ext cx="45305" cy="12892"/>
              </a:xfrm>
              <a:custGeom>
                <a:avLst/>
                <a:gdLst>
                  <a:gd name="connsiteX0" fmla="*/ 43335 w 45305"/>
                  <a:gd name="connsiteY0" fmla="*/ 12892 h 12892"/>
                  <a:gd name="connsiteX1" fmla="*/ 35456 w 45305"/>
                  <a:gd name="connsiteY1" fmla="*/ 8953 h 12892"/>
                  <a:gd name="connsiteX2" fmla="*/ 27577 w 45305"/>
                  <a:gd name="connsiteY2" fmla="*/ 1074 h 12892"/>
                  <a:gd name="connsiteX3" fmla="*/ 0 w 45305"/>
                  <a:gd name="connsiteY3" fmla="*/ 8953 h 12892"/>
                  <a:gd name="connsiteX4" fmla="*/ 43335 w 45305"/>
                  <a:gd name="connsiteY4" fmla="*/ 12892 h 1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305" h="12892">
                    <a:moveTo>
                      <a:pt x="43335" y="12892"/>
                    </a:moveTo>
                    <a:cubicBezTo>
                      <a:pt x="43335" y="12892"/>
                      <a:pt x="51215" y="8953"/>
                      <a:pt x="35456" y="8953"/>
                    </a:cubicBezTo>
                    <a:cubicBezTo>
                      <a:pt x="51215" y="5013"/>
                      <a:pt x="35456" y="-2866"/>
                      <a:pt x="27577" y="1074"/>
                    </a:cubicBezTo>
                    <a:cubicBezTo>
                      <a:pt x="19698" y="1074"/>
                      <a:pt x="11819" y="1074"/>
                      <a:pt x="0" y="8953"/>
                    </a:cubicBezTo>
                    <a:cubicBezTo>
                      <a:pt x="7880" y="8953"/>
                      <a:pt x="39396" y="12892"/>
                      <a:pt x="43335" y="1289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xmlns="" id="{8771DB7A-D2BB-4C8C-AE4C-EAAE09DAAFAE}"/>
                  </a:ext>
                </a:extLst>
              </p:cNvPr>
              <p:cNvSpPr/>
              <p:nvPr/>
            </p:nvSpPr>
            <p:spPr>
              <a:xfrm>
                <a:off x="11514313" y="3947227"/>
                <a:ext cx="15758" cy="4924"/>
              </a:xfrm>
              <a:custGeom>
                <a:avLst/>
                <a:gdLst>
                  <a:gd name="connsiteX0" fmla="*/ 15758 w 15758"/>
                  <a:gd name="connsiteY0" fmla="*/ 0 h 4924"/>
                  <a:gd name="connsiteX1" fmla="*/ 0 w 15758"/>
                  <a:gd name="connsiteY1" fmla="*/ 3940 h 4924"/>
                  <a:gd name="connsiteX2" fmla="*/ 15758 w 15758"/>
                  <a:gd name="connsiteY2" fmla="*/ 0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4924">
                    <a:moveTo>
                      <a:pt x="15758" y="0"/>
                    </a:moveTo>
                    <a:cubicBezTo>
                      <a:pt x="11819" y="0"/>
                      <a:pt x="3940" y="0"/>
                      <a:pt x="0" y="3940"/>
                    </a:cubicBezTo>
                    <a:cubicBezTo>
                      <a:pt x="3940" y="3940"/>
                      <a:pt x="15758" y="7879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1" name="Freeform: Shape 730">
                <a:extLst>
                  <a:ext uri="{FF2B5EF4-FFF2-40B4-BE49-F238E27FC236}">
                    <a16:creationId xmlns:a16="http://schemas.microsoft.com/office/drawing/2014/main" xmlns="" id="{489D5942-F55F-40A6-B773-FE751DA4F176}"/>
                  </a:ext>
                </a:extLst>
              </p:cNvPr>
              <p:cNvSpPr/>
              <p:nvPr/>
            </p:nvSpPr>
            <p:spPr>
              <a:xfrm>
                <a:off x="11558406" y="3961086"/>
                <a:ext cx="11060" cy="7737"/>
              </a:xfrm>
              <a:custGeom>
                <a:avLst/>
                <a:gdLst>
                  <a:gd name="connsiteX0" fmla="*/ 11061 w 11060"/>
                  <a:gd name="connsiteY0" fmla="*/ 5838 h 7737"/>
                  <a:gd name="connsiteX1" fmla="*/ 7122 w 11060"/>
                  <a:gd name="connsiteY1" fmla="*/ 1899 h 7737"/>
                  <a:gd name="connsiteX2" fmla="*/ 7122 w 11060"/>
                  <a:gd name="connsiteY2" fmla="*/ 1899 h 7737"/>
                  <a:gd name="connsiteX3" fmla="*/ 7122 w 11060"/>
                  <a:gd name="connsiteY3" fmla="*/ 1899 h 7737"/>
                  <a:gd name="connsiteX4" fmla="*/ 11061 w 11060"/>
                  <a:gd name="connsiteY4" fmla="*/ 5838 h 7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60" h="7737">
                    <a:moveTo>
                      <a:pt x="11061" y="5838"/>
                    </a:moveTo>
                    <a:cubicBezTo>
                      <a:pt x="7122" y="1899"/>
                      <a:pt x="11061" y="1899"/>
                      <a:pt x="7122" y="1899"/>
                    </a:cubicBezTo>
                    <a:cubicBezTo>
                      <a:pt x="7122" y="1899"/>
                      <a:pt x="7122" y="1899"/>
                      <a:pt x="7122" y="1899"/>
                    </a:cubicBezTo>
                    <a:cubicBezTo>
                      <a:pt x="7122" y="1899"/>
                      <a:pt x="7122" y="1899"/>
                      <a:pt x="7122" y="1899"/>
                    </a:cubicBezTo>
                    <a:cubicBezTo>
                      <a:pt x="3182" y="-5980"/>
                      <a:pt x="-8637" y="13717"/>
                      <a:pt x="11061" y="583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xmlns="" id="{CB7801C5-B8AC-4807-856D-57B9C0A554E4}"/>
                  </a:ext>
                </a:extLst>
              </p:cNvPr>
              <p:cNvSpPr/>
              <p:nvPr/>
            </p:nvSpPr>
            <p:spPr>
              <a:xfrm>
                <a:off x="11549769" y="3943287"/>
                <a:ext cx="22621" cy="11818"/>
              </a:xfrm>
              <a:custGeom>
                <a:avLst/>
                <a:gdLst>
                  <a:gd name="connsiteX0" fmla="*/ 0 w 22621"/>
                  <a:gd name="connsiteY0" fmla="*/ 0 h 11818"/>
                  <a:gd name="connsiteX1" fmla="*/ 0 w 22621"/>
                  <a:gd name="connsiteY1" fmla="*/ 0 h 11818"/>
                  <a:gd name="connsiteX2" fmla="*/ 19698 w 22621"/>
                  <a:gd name="connsiteY2" fmla="*/ 11819 h 11818"/>
                  <a:gd name="connsiteX3" fmla="*/ 0 w 22621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621" h="1181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880" y="3940"/>
                      <a:pt x="11819" y="11819"/>
                      <a:pt x="19698" y="11819"/>
                    </a:cubicBezTo>
                    <a:cubicBezTo>
                      <a:pt x="31517" y="7879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xmlns="" id="{4E1AEA63-8C54-431F-AE49-D33E5C982B0A}"/>
                  </a:ext>
                </a:extLst>
              </p:cNvPr>
              <p:cNvSpPr/>
              <p:nvPr/>
            </p:nvSpPr>
            <p:spPr>
              <a:xfrm>
                <a:off x="11218846" y="3765380"/>
                <a:ext cx="319105" cy="101085"/>
              </a:xfrm>
              <a:custGeom>
                <a:avLst/>
                <a:gdLst>
                  <a:gd name="connsiteX0" fmla="*/ 19698 w 319105"/>
                  <a:gd name="connsiteY0" fmla="*/ 55781 h 101085"/>
                  <a:gd name="connsiteX1" fmla="*/ 11819 w 319105"/>
                  <a:gd name="connsiteY1" fmla="*/ 55781 h 101085"/>
                  <a:gd name="connsiteX2" fmla="*/ 11819 w 319105"/>
                  <a:gd name="connsiteY2" fmla="*/ 59720 h 101085"/>
                  <a:gd name="connsiteX3" fmla="*/ 39396 w 319105"/>
                  <a:gd name="connsiteY3" fmla="*/ 63660 h 101085"/>
                  <a:gd name="connsiteX4" fmla="*/ 27577 w 319105"/>
                  <a:gd name="connsiteY4" fmla="*/ 59720 h 101085"/>
                  <a:gd name="connsiteX5" fmla="*/ 43335 w 319105"/>
                  <a:gd name="connsiteY5" fmla="*/ 59720 h 101085"/>
                  <a:gd name="connsiteX6" fmla="*/ 39396 w 319105"/>
                  <a:gd name="connsiteY6" fmla="*/ 63660 h 101085"/>
                  <a:gd name="connsiteX7" fmla="*/ 86671 w 319105"/>
                  <a:gd name="connsiteY7" fmla="*/ 59720 h 101085"/>
                  <a:gd name="connsiteX8" fmla="*/ 78791 w 319105"/>
                  <a:gd name="connsiteY8" fmla="*/ 51841 h 101085"/>
                  <a:gd name="connsiteX9" fmla="*/ 130006 w 319105"/>
                  <a:gd name="connsiteY9" fmla="*/ 43962 h 101085"/>
                  <a:gd name="connsiteX10" fmla="*/ 94550 w 319105"/>
                  <a:gd name="connsiteY10" fmla="*/ 55781 h 101085"/>
                  <a:gd name="connsiteX11" fmla="*/ 106369 w 319105"/>
                  <a:gd name="connsiteY11" fmla="*/ 59720 h 101085"/>
                  <a:gd name="connsiteX12" fmla="*/ 70912 w 319105"/>
                  <a:gd name="connsiteY12" fmla="*/ 67600 h 101085"/>
                  <a:gd name="connsiteX13" fmla="*/ 70912 w 319105"/>
                  <a:gd name="connsiteY13" fmla="*/ 71539 h 101085"/>
                  <a:gd name="connsiteX14" fmla="*/ 118187 w 319105"/>
                  <a:gd name="connsiteY14" fmla="*/ 75479 h 101085"/>
                  <a:gd name="connsiteX15" fmla="*/ 185160 w 319105"/>
                  <a:gd name="connsiteY15" fmla="*/ 91237 h 101085"/>
                  <a:gd name="connsiteX16" fmla="*/ 244254 w 319105"/>
                  <a:gd name="connsiteY16" fmla="*/ 99116 h 101085"/>
                  <a:gd name="connsiteX17" fmla="*/ 319105 w 319105"/>
                  <a:gd name="connsiteY17" fmla="*/ 91237 h 101085"/>
                  <a:gd name="connsiteX18" fmla="*/ 287589 w 319105"/>
                  <a:gd name="connsiteY18" fmla="*/ 79418 h 101085"/>
                  <a:gd name="connsiteX19" fmla="*/ 295467 w 319105"/>
                  <a:gd name="connsiteY19" fmla="*/ 79418 h 101085"/>
                  <a:gd name="connsiteX20" fmla="*/ 279709 w 319105"/>
                  <a:gd name="connsiteY20" fmla="*/ 59720 h 101085"/>
                  <a:gd name="connsiteX21" fmla="*/ 299407 w 319105"/>
                  <a:gd name="connsiteY21" fmla="*/ 59720 h 101085"/>
                  <a:gd name="connsiteX22" fmla="*/ 287589 w 319105"/>
                  <a:gd name="connsiteY22" fmla="*/ 59720 h 101085"/>
                  <a:gd name="connsiteX23" fmla="*/ 291528 w 319105"/>
                  <a:gd name="connsiteY23" fmla="*/ 59720 h 101085"/>
                  <a:gd name="connsiteX24" fmla="*/ 224556 w 319105"/>
                  <a:gd name="connsiteY24" fmla="*/ 47902 h 101085"/>
                  <a:gd name="connsiteX25" fmla="*/ 228496 w 319105"/>
                  <a:gd name="connsiteY25" fmla="*/ 51841 h 101085"/>
                  <a:gd name="connsiteX26" fmla="*/ 212736 w 319105"/>
                  <a:gd name="connsiteY26" fmla="*/ 51841 h 101085"/>
                  <a:gd name="connsiteX27" fmla="*/ 212736 w 319105"/>
                  <a:gd name="connsiteY27" fmla="*/ 51841 h 101085"/>
                  <a:gd name="connsiteX28" fmla="*/ 212736 w 319105"/>
                  <a:gd name="connsiteY28" fmla="*/ 51841 h 101085"/>
                  <a:gd name="connsiteX29" fmla="*/ 216676 w 319105"/>
                  <a:gd name="connsiteY29" fmla="*/ 43962 h 101085"/>
                  <a:gd name="connsiteX30" fmla="*/ 173341 w 319105"/>
                  <a:gd name="connsiteY30" fmla="*/ 40023 h 101085"/>
                  <a:gd name="connsiteX31" fmla="*/ 185160 w 319105"/>
                  <a:gd name="connsiteY31" fmla="*/ 32144 h 101085"/>
                  <a:gd name="connsiteX32" fmla="*/ 161522 w 319105"/>
                  <a:gd name="connsiteY32" fmla="*/ 24264 h 101085"/>
                  <a:gd name="connsiteX33" fmla="*/ 185160 w 319105"/>
                  <a:gd name="connsiteY33" fmla="*/ 20325 h 101085"/>
                  <a:gd name="connsiteX34" fmla="*/ 145764 w 319105"/>
                  <a:gd name="connsiteY34" fmla="*/ 12446 h 101085"/>
                  <a:gd name="connsiteX35" fmla="*/ 98489 w 319105"/>
                  <a:gd name="connsiteY35" fmla="*/ 627 h 101085"/>
                  <a:gd name="connsiteX36" fmla="*/ 15759 w 319105"/>
                  <a:gd name="connsiteY36" fmla="*/ 16385 h 101085"/>
                  <a:gd name="connsiteX37" fmla="*/ 31517 w 319105"/>
                  <a:gd name="connsiteY37" fmla="*/ 24264 h 101085"/>
                  <a:gd name="connsiteX38" fmla="*/ 31517 w 319105"/>
                  <a:gd name="connsiteY38" fmla="*/ 28204 h 101085"/>
                  <a:gd name="connsiteX39" fmla="*/ 0 w 319105"/>
                  <a:gd name="connsiteY39" fmla="*/ 40023 h 101085"/>
                  <a:gd name="connsiteX40" fmla="*/ 31517 w 319105"/>
                  <a:gd name="connsiteY40" fmla="*/ 43962 h 101085"/>
                  <a:gd name="connsiteX41" fmla="*/ 55154 w 319105"/>
                  <a:gd name="connsiteY41" fmla="*/ 47902 h 101085"/>
                  <a:gd name="connsiteX42" fmla="*/ 0 w 319105"/>
                  <a:gd name="connsiteY42" fmla="*/ 43962 h 101085"/>
                  <a:gd name="connsiteX43" fmla="*/ 0 w 319105"/>
                  <a:gd name="connsiteY43" fmla="*/ 47902 h 101085"/>
                  <a:gd name="connsiteX44" fmla="*/ 7880 w 319105"/>
                  <a:gd name="connsiteY44" fmla="*/ 51841 h 101085"/>
                  <a:gd name="connsiteX45" fmla="*/ 19698 w 319105"/>
                  <a:gd name="connsiteY45" fmla="*/ 55781 h 101085"/>
                  <a:gd name="connsiteX46" fmla="*/ 208798 w 319105"/>
                  <a:gd name="connsiteY46" fmla="*/ 51841 h 101085"/>
                  <a:gd name="connsiteX47" fmla="*/ 208798 w 319105"/>
                  <a:gd name="connsiteY47" fmla="*/ 51841 h 101085"/>
                  <a:gd name="connsiteX48" fmla="*/ 208798 w 319105"/>
                  <a:gd name="connsiteY48" fmla="*/ 51841 h 101085"/>
                  <a:gd name="connsiteX49" fmla="*/ 208798 w 319105"/>
                  <a:gd name="connsiteY49" fmla="*/ 51841 h 101085"/>
                  <a:gd name="connsiteX50" fmla="*/ 149704 w 319105"/>
                  <a:gd name="connsiteY50" fmla="*/ 43962 h 101085"/>
                  <a:gd name="connsiteX51" fmla="*/ 126067 w 319105"/>
                  <a:gd name="connsiteY51" fmla="*/ 43962 h 101085"/>
                  <a:gd name="connsiteX52" fmla="*/ 149704 w 319105"/>
                  <a:gd name="connsiteY52" fmla="*/ 43962 h 101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319105" h="101085">
                    <a:moveTo>
                      <a:pt x="19698" y="55781"/>
                    </a:moveTo>
                    <a:cubicBezTo>
                      <a:pt x="15759" y="55781"/>
                      <a:pt x="15759" y="55781"/>
                      <a:pt x="11819" y="55781"/>
                    </a:cubicBezTo>
                    <a:cubicBezTo>
                      <a:pt x="11819" y="55781"/>
                      <a:pt x="11819" y="55781"/>
                      <a:pt x="11819" y="59720"/>
                    </a:cubicBezTo>
                    <a:cubicBezTo>
                      <a:pt x="19698" y="63660"/>
                      <a:pt x="31517" y="63660"/>
                      <a:pt x="39396" y="63660"/>
                    </a:cubicBezTo>
                    <a:cubicBezTo>
                      <a:pt x="31517" y="59720"/>
                      <a:pt x="35456" y="59720"/>
                      <a:pt x="27577" y="59720"/>
                    </a:cubicBezTo>
                    <a:cubicBezTo>
                      <a:pt x="35456" y="59720"/>
                      <a:pt x="39396" y="59720"/>
                      <a:pt x="43335" y="59720"/>
                    </a:cubicBezTo>
                    <a:cubicBezTo>
                      <a:pt x="39396" y="59720"/>
                      <a:pt x="35456" y="59720"/>
                      <a:pt x="39396" y="63660"/>
                    </a:cubicBezTo>
                    <a:cubicBezTo>
                      <a:pt x="55154" y="67600"/>
                      <a:pt x="74852" y="67600"/>
                      <a:pt x="86671" y="59720"/>
                    </a:cubicBezTo>
                    <a:cubicBezTo>
                      <a:pt x="86671" y="55781"/>
                      <a:pt x="82731" y="55781"/>
                      <a:pt x="78791" y="51841"/>
                    </a:cubicBezTo>
                    <a:cubicBezTo>
                      <a:pt x="94550" y="51841"/>
                      <a:pt x="114247" y="47902"/>
                      <a:pt x="130006" y="43962"/>
                    </a:cubicBezTo>
                    <a:cubicBezTo>
                      <a:pt x="118187" y="43962"/>
                      <a:pt x="106369" y="47902"/>
                      <a:pt x="94550" y="55781"/>
                    </a:cubicBezTo>
                    <a:cubicBezTo>
                      <a:pt x="98489" y="55781"/>
                      <a:pt x="106369" y="59720"/>
                      <a:pt x="106369" y="59720"/>
                    </a:cubicBezTo>
                    <a:cubicBezTo>
                      <a:pt x="94550" y="63660"/>
                      <a:pt x="82731" y="67600"/>
                      <a:pt x="70912" y="67600"/>
                    </a:cubicBezTo>
                    <a:cubicBezTo>
                      <a:pt x="70912" y="67600"/>
                      <a:pt x="70912" y="67600"/>
                      <a:pt x="70912" y="71539"/>
                    </a:cubicBezTo>
                    <a:cubicBezTo>
                      <a:pt x="86671" y="75479"/>
                      <a:pt x="106369" y="71539"/>
                      <a:pt x="118187" y="75479"/>
                    </a:cubicBezTo>
                    <a:cubicBezTo>
                      <a:pt x="141825" y="87297"/>
                      <a:pt x="161522" y="87297"/>
                      <a:pt x="185160" y="91237"/>
                    </a:cubicBezTo>
                    <a:cubicBezTo>
                      <a:pt x="200918" y="95177"/>
                      <a:pt x="228496" y="99116"/>
                      <a:pt x="244254" y="99116"/>
                    </a:cubicBezTo>
                    <a:cubicBezTo>
                      <a:pt x="263951" y="99116"/>
                      <a:pt x="303347" y="106995"/>
                      <a:pt x="319105" y="91237"/>
                    </a:cubicBezTo>
                    <a:cubicBezTo>
                      <a:pt x="311226" y="83358"/>
                      <a:pt x="299407" y="79418"/>
                      <a:pt x="287589" y="79418"/>
                    </a:cubicBezTo>
                    <a:cubicBezTo>
                      <a:pt x="291528" y="79418"/>
                      <a:pt x="291528" y="79418"/>
                      <a:pt x="295467" y="79418"/>
                    </a:cubicBezTo>
                    <a:cubicBezTo>
                      <a:pt x="291528" y="71539"/>
                      <a:pt x="287589" y="67600"/>
                      <a:pt x="279709" y="59720"/>
                    </a:cubicBezTo>
                    <a:cubicBezTo>
                      <a:pt x="287589" y="59720"/>
                      <a:pt x="287589" y="71539"/>
                      <a:pt x="299407" y="59720"/>
                    </a:cubicBezTo>
                    <a:cubicBezTo>
                      <a:pt x="295467" y="59720"/>
                      <a:pt x="291528" y="59720"/>
                      <a:pt x="287589" y="59720"/>
                    </a:cubicBezTo>
                    <a:cubicBezTo>
                      <a:pt x="287589" y="59720"/>
                      <a:pt x="287589" y="59720"/>
                      <a:pt x="291528" y="59720"/>
                    </a:cubicBezTo>
                    <a:cubicBezTo>
                      <a:pt x="271830" y="47902"/>
                      <a:pt x="248193" y="40023"/>
                      <a:pt x="224556" y="47902"/>
                    </a:cubicBezTo>
                    <a:cubicBezTo>
                      <a:pt x="224556" y="47902"/>
                      <a:pt x="228496" y="51841"/>
                      <a:pt x="228496" y="51841"/>
                    </a:cubicBezTo>
                    <a:cubicBezTo>
                      <a:pt x="220616" y="51841"/>
                      <a:pt x="220616" y="51841"/>
                      <a:pt x="212736" y="51841"/>
                    </a:cubicBezTo>
                    <a:cubicBezTo>
                      <a:pt x="220616" y="36083"/>
                      <a:pt x="216676" y="47902"/>
                      <a:pt x="212736" y="51841"/>
                    </a:cubicBezTo>
                    <a:cubicBezTo>
                      <a:pt x="212736" y="51841"/>
                      <a:pt x="212736" y="51841"/>
                      <a:pt x="212736" y="51841"/>
                    </a:cubicBezTo>
                    <a:cubicBezTo>
                      <a:pt x="212736" y="47902"/>
                      <a:pt x="212736" y="47902"/>
                      <a:pt x="216676" y="43962"/>
                    </a:cubicBezTo>
                    <a:cubicBezTo>
                      <a:pt x="200918" y="43962"/>
                      <a:pt x="189100" y="40023"/>
                      <a:pt x="173341" y="40023"/>
                    </a:cubicBezTo>
                    <a:cubicBezTo>
                      <a:pt x="185160" y="36083"/>
                      <a:pt x="177280" y="36083"/>
                      <a:pt x="185160" y="32144"/>
                    </a:cubicBezTo>
                    <a:cubicBezTo>
                      <a:pt x="177280" y="32144"/>
                      <a:pt x="165462" y="32144"/>
                      <a:pt x="161522" y="24264"/>
                    </a:cubicBezTo>
                    <a:cubicBezTo>
                      <a:pt x="169402" y="24264"/>
                      <a:pt x="177280" y="24264"/>
                      <a:pt x="185160" y="20325"/>
                    </a:cubicBezTo>
                    <a:cubicBezTo>
                      <a:pt x="173341" y="16385"/>
                      <a:pt x="157583" y="16385"/>
                      <a:pt x="145764" y="12446"/>
                    </a:cubicBezTo>
                    <a:cubicBezTo>
                      <a:pt x="130006" y="8506"/>
                      <a:pt x="114247" y="627"/>
                      <a:pt x="98489" y="627"/>
                    </a:cubicBezTo>
                    <a:cubicBezTo>
                      <a:pt x="70912" y="-3313"/>
                      <a:pt x="43335" y="12446"/>
                      <a:pt x="15759" y="16385"/>
                    </a:cubicBezTo>
                    <a:cubicBezTo>
                      <a:pt x="19698" y="24264"/>
                      <a:pt x="23638" y="24264"/>
                      <a:pt x="31517" y="24264"/>
                    </a:cubicBezTo>
                    <a:cubicBezTo>
                      <a:pt x="31517" y="24264"/>
                      <a:pt x="31517" y="28204"/>
                      <a:pt x="31517" y="28204"/>
                    </a:cubicBezTo>
                    <a:cubicBezTo>
                      <a:pt x="19698" y="28204"/>
                      <a:pt x="11819" y="32144"/>
                      <a:pt x="0" y="40023"/>
                    </a:cubicBezTo>
                    <a:cubicBezTo>
                      <a:pt x="11819" y="40023"/>
                      <a:pt x="23638" y="40023"/>
                      <a:pt x="31517" y="43962"/>
                    </a:cubicBezTo>
                    <a:cubicBezTo>
                      <a:pt x="23638" y="43962"/>
                      <a:pt x="55154" y="47902"/>
                      <a:pt x="55154" y="47902"/>
                    </a:cubicBezTo>
                    <a:cubicBezTo>
                      <a:pt x="35456" y="47902"/>
                      <a:pt x="15759" y="47902"/>
                      <a:pt x="0" y="43962"/>
                    </a:cubicBezTo>
                    <a:cubicBezTo>
                      <a:pt x="0" y="43962"/>
                      <a:pt x="0" y="43962"/>
                      <a:pt x="0" y="47902"/>
                    </a:cubicBezTo>
                    <a:cubicBezTo>
                      <a:pt x="3940" y="47902"/>
                      <a:pt x="3940" y="47902"/>
                      <a:pt x="7880" y="51841"/>
                    </a:cubicBezTo>
                    <a:cubicBezTo>
                      <a:pt x="7880" y="51841"/>
                      <a:pt x="11819" y="55781"/>
                      <a:pt x="19698" y="55781"/>
                    </a:cubicBezTo>
                    <a:close/>
                    <a:moveTo>
                      <a:pt x="208798" y="51841"/>
                    </a:moveTo>
                    <a:cubicBezTo>
                      <a:pt x="208798" y="51841"/>
                      <a:pt x="208798" y="51841"/>
                      <a:pt x="208798" y="51841"/>
                    </a:cubicBezTo>
                    <a:cubicBezTo>
                      <a:pt x="208798" y="55781"/>
                      <a:pt x="208798" y="55781"/>
                      <a:pt x="208798" y="51841"/>
                    </a:cubicBezTo>
                    <a:cubicBezTo>
                      <a:pt x="208798" y="55781"/>
                      <a:pt x="208798" y="55781"/>
                      <a:pt x="208798" y="51841"/>
                    </a:cubicBezTo>
                    <a:close/>
                    <a:moveTo>
                      <a:pt x="149704" y="43962"/>
                    </a:moveTo>
                    <a:cubicBezTo>
                      <a:pt x="141825" y="43962"/>
                      <a:pt x="133945" y="43962"/>
                      <a:pt x="126067" y="43962"/>
                    </a:cubicBezTo>
                    <a:cubicBezTo>
                      <a:pt x="137885" y="40023"/>
                      <a:pt x="141825" y="40023"/>
                      <a:pt x="149704" y="4396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4" name="Freeform: Shape 733">
                <a:extLst>
                  <a:ext uri="{FF2B5EF4-FFF2-40B4-BE49-F238E27FC236}">
                    <a16:creationId xmlns:a16="http://schemas.microsoft.com/office/drawing/2014/main" xmlns="" id="{7E7DC619-A42C-44F6-8FDA-0DEC431E2FEA}"/>
                  </a:ext>
                </a:extLst>
              </p:cNvPr>
              <p:cNvSpPr/>
              <p:nvPr/>
            </p:nvSpPr>
            <p:spPr>
              <a:xfrm>
                <a:off x="11266121" y="3832979"/>
                <a:ext cx="19697" cy="3939"/>
              </a:xfrm>
              <a:custGeom>
                <a:avLst/>
                <a:gdLst>
                  <a:gd name="connsiteX0" fmla="*/ 0 w 19697"/>
                  <a:gd name="connsiteY0" fmla="*/ 0 h 3939"/>
                  <a:gd name="connsiteX1" fmla="*/ 0 w 19697"/>
                  <a:gd name="connsiteY1" fmla="*/ 0 h 3939"/>
                  <a:gd name="connsiteX2" fmla="*/ 7879 w 19697"/>
                  <a:gd name="connsiteY2" fmla="*/ 3940 h 3939"/>
                  <a:gd name="connsiteX3" fmla="*/ 19698 w 19697"/>
                  <a:gd name="connsiteY3" fmla="*/ 0 h 3939"/>
                  <a:gd name="connsiteX4" fmla="*/ 0 w 19697"/>
                  <a:gd name="connsiteY4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97" h="3939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3939" y="3940"/>
                      <a:pt x="3939" y="3940"/>
                      <a:pt x="7879" y="3940"/>
                    </a:cubicBezTo>
                    <a:cubicBezTo>
                      <a:pt x="11818" y="3940"/>
                      <a:pt x="15758" y="3940"/>
                      <a:pt x="19698" y="0"/>
                    </a:cubicBezTo>
                    <a:cubicBezTo>
                      <a:pt x="11818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5" name="Freeform: Shape 734">
                <a:extLst>
                  <a:ext uri="{FF2B5EF4-FFF2-40B4-BE49-F238E27FC236}">
                    <a16:creationId xmlns:a16="http://schemas.microsoft.com/office/drawing/2014/main" xmlns="" id="{30CFE550-CD7F-452B-8765-F0757C4A732D}"/>
                  </a:ext>
                </a:extLst>
              </p:cNvPr>
              <p:cNvSpPr/>
              <p:nvPr/>
            </p:nvSpPr>
            <p:spPr>
              <a:xfrm>
                <a:off x="11285819" y="3833964"/>
                <a:ext cx="19697" cy="2954"/>
              </a:xfrm>
              <a:custGeom>
                <a:avLst/>
                <a:gdLst>
                  <a:gd name="connsiteX0" fmla="*/ 19698 w 19697"/>
                  <a:gd name="connsiteY0" fmla="*/ 2955 h 2954"/>
                  <a:gd name="connsiteX1" fmla="*/ 0 w 19697"/>
                  <a:gd name="connsiteY1" fmla="*/ 2955 h 2954"/>
                  <a:gd name="connsiteX2" fmla="*/ 7879 w 19697"/>
                  <a:gd name="connsiteY2" fmla="*/ 2955 h 2954"/>
                  <a:gd name="connsiteX3" fmla="*/ 19698 w 19697"/>
                  <a:gd name="connsiteY3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2954">
                    <a:moveTo>
                      <a:pt x="19698" y="2955"/>
                    </a:moveTo>
                    <a:cubicBezTo>
                      <a:pt x="15758" y="-985"/>
                      <a:pt x="7879" y="-985"/>
                      <a:pt x="0" y="2955"/>
                    </a:cubicBezTo>
                    <a:cubicBezTo>
                      <a:pt x="3939" y="2955"/>
                      <a:pt x="7879" y="2955"/>
                      <a:pt x="7879" y="2955"/>
                    </a:cubicBezTo>
                    <a:cubicBezTo>
                      <a:pt x="11818" y="2955"/>
                      <a:pt x="15758" y="2955"/>
                      <a:pt x="19698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6" name="Freeform: Shape 735">
                <a:extLst>
                  <a:ext uri="{FF2B5EF4-FFF2-40B4-BE49-F238E27FC236}">
                    <a16:creationId xmlns:a16="http://schemas.microsoft.com/office/drawing/2014/main" xmlns="" id="{AA9C8FD7-7297-4B22-8AC1-A63B180082B7}"/>
                  </a:ext>
                </a:extLst>
              </p:cNvPr>
              <p:cNvSpPr/>
              <p:nvPr/>
            </p:nvSpPr>
            <p:spPr>
              <a:xfrm>
                <a:off x="11557649" y="3833417"/>
                <a:ext cx="181220" cy="62595"/>
              </a:xfrm>
              <a:custGeom>
                <a:avLst/>
                <a:gdLst>
                  <a:gd name="connsiteX0" fmla="*/ 19698 w 181220"/>
                  <a:gd name="connsiteY0" fmla="*/ 62595 h 62595"/>
                  <a:gd name="connsiteX1" fmla="*/ 102429 w 181220"/>
                  <a:gd name="connsiteY1" fmla="*/ 54716 h 62595"/>
                  <a:gd name="connsiteX2" fmla="*/ 181220 w 181220"/>
                  <a:gd name="connsiteY2" fmla="*/ 38958 h 62595"/>
                  <a:gd name="connsiteX3" fmla="*/ 126067 w 181220"/>
                  <a:gd name="connsiteY3" fmla="*/ 19260 h 62595"/>
                  <a:gd name="connsiteX4" fmla="*/ 94549 w 181220"/>
                  <a:gd name="connsiteY4" fmla="*/ 11381 h 62595"/>
                  <a:gd name="connsiteX5" fmla="*/ 66973 w 181220"/>
                  <a:gd name="connsiteY5" fmla="*/ 23200 h 62595"/>
                  <a:gd name="connsiteX6" fmla="*/ 66973 w 181220"/>
                  <a:gd name="connsiteY6" fmla="*/ 3502 h 62595"/>
                  <a:gd name="connsiteX7" fmla="*/ 31516 w 181220"/>
                  <a:gd name="connsiteY7" fmla="*/ 3502 h 62595"/>
                  <a:gd name="connsiteX8" fmla="*/ 7880 w 181220"/>
                  <a:gd name="connsiteY8" fmla="*/ 7441 h 62595"/>
                  <a:gd name="connsiteX9" fmla="*/ 11818 w 181220"/>
                  <a:gd name="connsiteY9" fmla="*/ 15321 h 62595"/>
                  <a:gd name="connsiteX10" fmla="*/ 11818 w 181220"/>
                  <a:gd name="connsiteY10" fmla="*/ 23200 h 62595"/>
                  <a:gd name="connsiteX11" fmla="*/ 7880 w 181220"/>
                  <a:gd name="connsiteY11" fmla="*/ 42898 h 62595"/>
                  <a:gd name="connsiteX12" fmla="*/ 0 w 181220"/>
                  <a:gd name="connsiteY12" fmla="*/ 58656 h 62595"/>
                  <a:gd name="connsiteX13" fmla="*/ 19698 w 181220"/>
                  <a:gd name="connsiteY13" fmla="*/ 62595 h 62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1220" h="62595">
                    <a:moveTo>
                      <a:pt x="19698" y="62595"/>
                    </a:moveTo>
                    <a:cubicBezTo>
                      <a:pt x="47275" y="62595"/>
                      <a:pt x="74852" y="54716"/>
                      <a:pt x="102429" y="54716"/>
                    </a:cubicBezTo>
                    <a:cubicBezTo>
                      <a:pt x="126067" y="54716"/>
                      <a:pt x="157583" y="50777"/>
                      <a:pt x="181220" y="38958"/>
                    </a:cubicBezTo>
                    <a:cubicBezTo>
                      <a:pt x="165462" y="23200"/>
                      <a:pt x="145764" y="27139"/>
                      <a:pt x="126067" y="19260"/>
                    </a:cubicBezTo>
                    <a:cubicBezTo>
                      <a:pt x="114247" y="15321"/>
                      <a:pt x="102429" y="11381"/>
                      <a:pt x="94549" y="11381"/>
                    </a:cubicBezTo>
                    <a:cubicBezTo>
                      <a:pt x="82731" y="11381"/>
                      <a:pt x="78791" y="23200"/>
                      <a:pt x="66973" y="23200"/>
                    </a:cubicBezTo>
                    <a:cubicBezTo>
                      <a:pt x="70912" y="15321"/>
                      <a:pt x="63033" y="11381"/>
                      <a:pt x="66973" y="3502"/>
                    </a:cubicBezTo>
                    <a:cubicBezTo>
                      <a:pt x="63033" y="3502"/>
                      <a:pt x="31516" y="-4377"/>
                      <a:pt x="31516" y="3502"/>
                    </a:cubicBezTo>
                    <a:cubicBezTo>
                      <a:pt x="31516" y="-4377"/>
                      <a:pt x="11818" y="3502"/>
                      <a:pt x="7880" y="7441"/>
                    </a:cubicBezTo>
                    <a:cubicBezTo>
                      <a:pt x="7880" y="11381"/>
                      <a:pt x="11818" y="11381"/>
                      <a:pt x="11818" y="15321"/>
                    </a:cubicBezTo>
                    <a:cubicBezTo>
                      <a:pt x="7880" y="19260"/>
                      <a:pt x="7880" y="19260"/>
                      <a:pt x="11818" y="23200"/>
                    </a:cubicBezTo>
                    <a:cubicBezTo>
                      <a:pt x="-3940" y="23200"/>
                      <a:pt x="3940" y="35018"/>
                      <a:pt x="7880" y="42898"/>
                    </a:cubicBezTo>
                    <a:cubicBezTo>
                      <a:pt x="7880" y="46837"/>
                      <a:pt x="3940" y="54716"/>
                      <a:pt x="0" y="58656"/>
                    </a:cubicBezTo>
                    <a:cubicBezTo>
                      <a:pt x="7880" y="62595"/>
                      <a:pt x="11818" y="62595"/>
                      <a:pt x="19698" y="6259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7" name="Freeform: Shape 736">
                <a:extLst>
                  <a:ext uri="{FF2B5EF4-FFF2-40B4-BE49-F238E27FC236}">
                    <a16:creationId xmlns:a16="http://schemas.microsoft.com/office/drawing/2014/main" xmlns="" id="{CF6DF187-62A5-477F-AF49-34EE395FFBB7}"/>
                  </a:ext>
                </a:extLst>
              </p:cNvPr>
              <p:cNvSpPr/>
              <p:nvPr/>
            </p:nvSpPr>
            <p:spPr>
              <a:xfrm>
                <a:off x="11762507" y="3877300"/>
                <a:ext cx="19697" cy="6894"/>
              </a:xfrm>
              <a:custGeom>
                <a:avLst/>
                <a:gdLst>
                  <a:gd name="connsiteX0" fmla="*/ 19698 w 19697"/>
                  <a:gd name="connsiteY0" fmla="*/ 2955 h 6894"/>
                  <a:gd name="connsiteX1" fmla="*/ 0 w 19697"/>
                  <a:gd name="connsiteY1" fmla="*/ 2955 h 6894"/>
                  <a:gd name="connsiteX2" fmla="*/ 7878 w 19697"/>
                  <a:gd name="connsiteY2" fmla="*/ 6894 h 6894"/>
                  <a:gd name="connsiteX3" fmla="*/ 19698 w 19697"/>
                  <a:gd name="connsiteY3" fmla="*/ 2955 h 6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6894">
                    <a:moveTo>
                      <a:pt x="19698" y="2955"/>
                    </a:moveTo>
                    <a:cubicBezTo>
                      <a:pt x="11818" y="-985"/>
                      <a:pt x="3939" y="-985"/>
                      <a:pt x="0" y="2955"/>
                    </a:cubicBezTo>
                    <a:cubicBezTo>
                      <a:pt x="0" y="2955"/>
                      <a:pt x="3939" y="6894"/>
                      <a:pt x="7878" y="6894"/>
                    </a:cubicBezTo>
                    <a:cubicBezTo>
                      <a:pt x="11818" y="6894"/>
                      <a:pt x="15758" y="6894"/>
                      <a:pt x="19698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8" name="Freeform: Shape 737">
                <a:extLst>
                  <a:ext uri="{FF2B5EF4-FFF2-40B4-BE49-F238E27FC236}">
                    <a16:creationId xmlns:a16="http://schemas.microsoft.com/office/drawing/2014/main" xmlns="" id="{EC1FA714-D8F0-4A3F-9CC5-0BDDB964EF7C}"/>
                  </a:ext>
                </a:extLst>
              </p:cNvPr>
              <p:cNvSpPr/>
              <p:nvPr/>
            </p:nvSpPr>
            <p:spPr>
              <a:xfrm>
                <a:off x="11778265" y="3882224"/>
                <a:ext cx="43335" cy="10458"/>
              </a:xfrm>
              <a:custGeom>
                <a:avLst/>
                <a:gdLst>
                  <a:gd name="connsiteX0" fmla="*/ 43335 w 43335"/>
                  <a:gd name="connsiteY0" fmla="*/ 5909 h 10458"/>
                  <a:gd name="connsiteX1" fmla="*/ 0 w 43335"/>
                  <a:gd name="connsiteY1" fmla="*/ 5909 h 10458"/>
                  <a:gd name="connsiteX2" fmla="*/ 43335 w 43335"/>
                  <a:gd name="connsiteY2" fmla="*/ 5909 h 10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335" h="10458">
                    <a:moveTo>
                      <a:pt x="43335" y="5909"/>
                    </a:moveTo>
                    <a:cubicBezTo>
                      <a:pt x="31516" y="-1970"/>
                      <a:pt x="7878" y="-1970"/>
                      <a:pt x="0" y="5909"/>
                    </a:cubicBezTo>
                    <a:cubicBezTo>
                      <a:pt x="11818" y="9849"/>
                      <a:pt x="35456" y="13788"/>
                      <a:pt x="43335" y="59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39" name="Freeform: Shape 738">
                <a:extLst>
                  <a:ext uri="{FF2B5EF4-FFF2-40B4-BE49-F238E27FC236}">
                    <a16:creationId xmlns:a16="http://schemas.microsoft.com/office/drawing/2014/main" xmlns="" id="{1AA5609A-5D89-4FBC-A3C6-02B92B9550C4}"/>
                  </a:ext>
                </a:extLst>
              </p:cNvPr>
              <p:cNvSpPr/>
              <p:nvPr/>
            </p:nvSpPr>
            <p:spPr>
              <a:xfrm>
                <a:off x="11817660" y="3914079"/>
                <a:ext cx="15758" cy="8159"/>
              </a:xfrm>
              <a:custGeom>
                <a:avLst/>
                <a:gdLst>
                  <a:gd name="connsiteX0" fmla="*/ 0 w 15758"/>
                  <a:gd name="connsiteY0" fmla="*/ 1632 h 8159"/>
                  <a:gd name="connsiteX1" fmla="*/ 15758 w 15758"/>
                  <a:gd name="connsiteY1" fmla="*/ 5571 h 8159"/>
                  <a:gd name="connsiteX2" fmla="*/ 0 w 15758"/>
                  <a:gd name="connsiteY2" fmla="*/ 1632 h 8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8159">
                    <a:moveTo>
                      <a:pt x="0" y="1632"/>
                    </a:moveTo>
                    <a:cubicBezTo>
                      <a:pt x="0" y="9511"/>
                      <a:pt x="7878" y="9511"/>
                      <a:pt x="15758" y="5571"/>
                    </a:cubicBezTo>
                    <a:cubicBezTo>
                      <a:pt x="11818" y="1632"/>
                      <a:pt x="3940" y="-2308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0" name="Freeform: Shape 739">
                <a:extLst>
                  <a:ext uri="{FF2B5EF4-FFF2-40B4-BE49-F238E27FC236}">
                    <a16:creationId xmlns:a16="http://schemas.microsoft.com/office/drawing/2014/main" xmlns="" id="{2B2E277E-9572-445E-96AA-E0132EBFB58E}"/>
                  </a:ext>
                </a:extLst>
              </p:cNvPr>
              <p:cNvSpPr/>
              <p:nvPr/>
            </p:nvSpPr>
            <p:spPr>
              <a:xfrm>
                <a:off x="11849176" y="3919650"/>
                <a:ext cx="19697" cy="8488"/>
              </a:xfrm>
              <a:custGeom>
                <a:avLst/>
                <a:gdLst>
                  <a:gd name="connsiteX0" fmla="*/ 0 w 19697"/>
                  <a:gd name="connsiteY0" fmla="*/ 3940 h 8488"/>
                  <a:gd name="connsiteX1" fmla="*/ 19698 w 19697"/>
                  <a:gd name="connsiteY1" fmla="*/ 3940 h 8488"/>
                  <a:gd name="connsiteX2" fmla="*/ 0 w 19697"/>
                  <a:gd name="connsiteY2" fmla="*/ 0 h 8488"/>
                  <a:gd name="connsiteX3" fmla="*/ 0 w 19697"/>
                  <a:gd name="connsiteY3" fmla="*/ 3940 h 8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8488">
                    <a:moveTo>
                      <a:pt x="0" y="3940"/>
                    </a:moveTo>
                    <a:cubicBezTo>
                      <a:pt x="3940" y="11819"/>
                      <a:pt x="11819" y="7879"/>
                      <a:pt x="19698" y="3940"/>
                    </a:cubicBezTo>
                    <a:cubicBezTo>
                      <a:pt x="11819" y="0"/>
                      <a:pt x="7880" y="0"/>
                      <a:pt x="0" y="0"/>
                    </a:cubicBezTo>
                    <a:cubicBezTo>
                      <a:pt x="0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1" name="Freeform: Shape 740">
                <a:extLst>
                  <a:ext uri="{FF2B5EF4-FFF2-40B4-BE49-F238E27FC236}">
                    <a16:creationId xmlns:a16="http://schemas.microsoft.com/office/drawing/2014/main" xmlns="" id="{8367A4D3-25A6-4897-B0C3-3919CD912F69}"/>
                  </a:ext>
                </a:extLst>
              </p:cNvPr>
              <p:cNvSpPr/>
              <p:nvPr/>
            </p:nvSpPr>
            <p:spPr>
              <a:xfrm>
                <a:off x="10352141" y="3970864"/>
                <a:ext cx="8908" cy="3939"/>
              </a:xfrm>
              <a:custGeom>
                <a:avLst/>
                <a:gdLst>
                  <a:gd name="connsiteX0" fmla="*/ 3940 w 8908"/>
                  <a:gd name="connsiteY0" fmla="*/ 0 h 3939"/>
                  <a:gd name="connsiteX1" fmla="*/ 0 w 8908"/>
                  <a:gd name="connsiteY1" fmla="*/ 0 h 3939"/>
                  <a:gd name="connsiteX2" fmla="*/ 0 w 8908"/>
                  <a:gd name="connsiteY2" fmla="*/ 3940 h 3939"/>
                  <a:gd name="connsiteX3" fmla="*/ 3940 w 8908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08" h="3939">
                    <a:moveTo>
                      <a:pt x="3940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19698" y="3940"/>
                      <a:pt x="0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2" name="Freeform: Shape 741">
                <a:extLst>
                  <a:ext uri="{FF2B5EF4-FFF2-40B4-BE49-F238E27FC236}">
                    <a16:creationId xmlns:a16="http://schemas.microsoft.com/office/drawing/2014/main" xmlns="" id="{4D55977F-7E37-4CEF-8D92-49F73BFB4BF2}"/>
                  </a:ext>
                </a:extLst>
              </p:cNvPr>
              <p:cNvSpPr/>
              <p:nvPr/>
            </p:nvSpPr>
            <p:spPr>
              <a:xfrm>
                <a:off x="10345183" y="4285293"/>
                <a:ext cx="18777" cy="12555"/>
              </a:xfrm>
              <a:custGeom>
                <a:avLst/>
                <a:gdLst>
                  <a:gd name="connsiteX0" fmla="*/ 10898 w 18777"/>
                  <a:gd name="connsiteY0" fmla="*/ 12555 h 12555"/>
                  <a:gd name="connsiteX1" fmla="*/ 18777 w 18777"/>
                  <a:gd name="connsiteY1" fmla="*/ 12555 h 12555"/>
                  <a:gd name="connsiteX2" fmla="*/ 18777 w 18777"/>
                  <a:gd name="connsiteY2" fmla="*/ 8615 h 12555"/>
                  <a:gd name="connsiteX3" fmla="*/ 10898 w 18777"/>
                  <a:gd name="connsiteY3" fmla="*/ 12555 h 12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77" h="12555">
                    <a:moveTo>
                      <a:pt x="10898" y="12555"/>
                    </a:moveTo>
                    <a:cubicBezTo>
                      <a:pt x="14838" y="12555"/>
                      <a:pt x="18777" y="12555"/>
                      <a:pt x="18777" y="12555"/>
                    </a:cubicBezTo>
                    <a:cubicBezTo>
                      <a:pt x="18777" y="12555"/>
                      <a:pt x="18777" y="12555"/>
                      <a:pt x="18777" y="8615"/>
                    </a:cubicBezTo>
                    <a:cubicBezTo>
                      <a:pt x="-20618" y="-11082"/>
                      <a:pt x="14838" y="8615"/>
                      <a:pt x="10898" y="125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3" name="Freeform: Shape 742">
                <a:extLst>
                  <a:ext uri="{FF2B5EF4-FFF2-40B4-BE49-F238E27FC236}">
                    <a16:creationId xmlns:a16="http://schemas.microsoft.com/office/drawing/2014/main" xmlns="" id="{9862D7F5-6C23-4C9D-94AA-E193C8F7767E}"/>
                  </a:ext>
                </a:extLst>
              </p:cNvPr>
              <p:cNvSpPr/>
              <p:nvPr/>
            </p:nvSpPr>
            <p:spPr>
              <a:xfrm>
                <a:off x="9934548" y="3803857"/>
                <a:ext cx="31516" cy="11780"/>
              </a:xfrm>
              <a:custGeom>
                <a:avLst/>
                <a:gdLst>
                  <a:gd name="connsiteX0" fmla="*/ 0 w 31516"/>
                  <a:gd name="connsiteY0" fmla="*/ 9425 h 11780"/>
                  <a:gd name="connsiteX1" fmla="*/ 31517 w 31516"/>
                  <a:gd name="connsiteY1" fmla="*/ 1546 h 11780"/>
                  <a:gd name="connsiteX2" fmla="*/ 0 w 31516"/>
                  <a:gd name="connsiteY2" fmla="*/ 9425 h 11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516" h="11780">
                    <a:moveTo>
                      <a:pt x="0" y="9425"/>
                    </a:moveTo>
                    <a:cubicBezTo>
                      <a:pt x="11819" y="13364"/>
                      <a:pt x="23637" y="13364"/>
                      <a:pt x="31517" y="1546"/>
                    </a:cubicBezTo>
                    <a:cubicBezTo>
                      <a:pt x="19698" y="-2394"/>
                      <a:pt x="7879" y="1546"/>
                      <a:pt x="0" y="942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4" name="Freeform: Shape 743">
                <a:extLst>
                  <a:ext uri="{FF2B5EF4-FFF2-40B4-BE49-F238E27FC236}">
                    <a16:creationId xmlns:a16="http://schemas.microsoft.com/office/drawing/2014/main" xmlns="" id="{C2F23F51-9286-401A-97BF-E5CA53404D07}"/>
                  </a:ext>
                </a:extLst>
              </p:cNvPr>
              <p:cNvSpPr/>
              <p:nvPr/>
            </p:nvSpPr>
            <p:spPr>
              <a:xfrm>
                <a:off x="10084251" y="3793584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3939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5" name="Freeform: Shape 744">
                <a:extLst>
                  <a:ext uri="{FF2B5EF4-FFF2-40B4-BE49-F238E27FC236}">
                    <a16:creationId xmlns:a16="http://schemas.microsoft.com/office/drawing/2014/main" xmlns="" id="{EBF04C09-12CD-4B9A-AB8B-609F7D50961C}"/>
                  </a:ext>
                </a:extLst>
              </p:cNvPr>
              <p:cNvSpPr/>
              <p:nvPr/>
            </p:nvSpPr>
            <p:spPr>
              <a:xfrm>
                <a:off x="10080312" y="3790629"/>
                <a:ext cx="27576" cy="7997"/>
              </a:xfrm>
              <a:custGeom>
                <a:avLst/>
                <a:gdLst>
                  <a:gd name="connsiteX0" fmla="*/ 27577 w 27576"/>
                  <a:gd name="connsiteY0" fmla="*/ 2955 h 7997"/>
                  <a:gd name="connsiteX1" fmla="*/ 3940 w 27576"/>
                  <a:gd name="connsiteY1" fmla="*/ 2955 h 7997"/>
                  <a:gd name="connsiteX2" fmla="*/ 0 w 27576"/>
                  <a:gd name="connsiteY2" fmla="*/ 6894 h 7997"/>
                  <a:gd name="connsiteX3" fmla="*/ 3940 w 27576"/>
                  <a:gd name="connsiteY3" fmla="*/ 6894 h 7997"/>
                  <a:gd name="connsiteX4" fmla="*/ 27577 w 27576"/>
                  <a:gd name="connsiteY4" fmla="*/ 2955 h 7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576" h="7997">
                    <a:moveTo>
                      <a:pt x="27577" y="2955"/>
                    </a:moveTo>
                    <a:cubicBezTo>
                      <a:pt x="19698" y="-985"/>
                      <a:pt x="11819" y="-985"/>
                      <a:pt x="3940" y="2955"/>
                    </a:cubicBezTo>
                    <a:cubicBezTo>
                      <a:pt x="3940" y="2955"/>
                      <a:pt x="0" y="6894"/>
                      <a:pt x="0" y="6894"/>
                    </a:cubicBezTo>
                    <a:cubicBezTo>
                      <a:pt x="0" y="6894"/>
                      <a:pt x="3940" y="6894"/>
                      <a:pt x="3940" y="6894"/>
                    </a:cubicBezTo>
                    <a:cubicBezTo>
                      <a:pt x="11819" y="10834"/>
                      <a:pt x="23638" y="2955"/>
                      <a:pt x="27577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6" name="Freeform: Shape 745">
                <a:extLst>
                  <a:ext uri="{FF2B5EF4-FFF2-40B4-BE49-F238E27FC236}">
                    <a16:creationId xmlns:a16="http://schemas.microsoft.com/office/drawing/2014/main" xmlns="" id="{5546E9E2-BE80-49DA-A9E4-D820D28B84AF}"/>
                  </a:ext>
                </a:extLst>
              </p:cNvPr>
              <p:cNvSpPr/>
              <p:nvPr/>
            </p:nvSpPr>
            <p:spPr>
              <a:xfrm>
                <a:off x="10103314" y="3793584"/>
                <a:ext cx="4574" cy="3939"/>
              </a:xfrm>
              <a:custGeom>
                <a:avLst/>
                <a:gdLst>
                  <a:gd name="connsiteX0" fmla="*/ 635 w 4574"/>
                  <a:gd name="connsiteY0" fmla="*/ 3940 h 3939"/>
                  <a:gd name="connsiteX1" fmla="*/ 4575 w 4574"/>
                  <a:gd name="connsiteY1" fmla="*/ 3940 h 3939"/>
                  <a:gd name="connsiteX2" fmla="*/ 4575 w 4574"/>
                  <a:gd name="connsiteY2" fmla="*/ 0 h 3939"/>
                  <a:gd name="connsiteX3" fmla="*/ 635 w 4574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74" h="3939">
                    <a:moveTo>
                      <a:pt x="635" y="3940"/>
                    </a:moveTo>
                    <a:cubicBezTo>
                      <a:pt x="635" y="3940"/>
                      <a:pt x="4575" y="3940"/>
                      <a:pt x="4575" y="3940"/>
                    </a:cubicBezTo>
                    <a:cubicBezTo>
                      <a:pt x="4575" y="3940"/>
                      <a:pt x="4575" y="3940"/>
                      <a:pt x="4575" y="0"/>
                    </a:cubicBezTo>
                    <a:cubicBezTo>
                      <a:pt x="-7244" y="3940"/>
                      <a:pt x="8514" y="3940"/>
                      <a:pt x="635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7" name="Freeform: Shape 746">
                <a:extLst>
                  <a:ext uri="{FF2B5EF4-FFF2-40B4-BE49-F238E27FC236}">
                    <a16:creationId xmlns:a16="http://schemas.microsoft.com/office/drawing/2014/main" xmlns="" id="{F9F6C54E-9AAA-4A8A-AD3C-3AFC6AAB6C6E}"/>
                  </a:ext>
                </a:extLst>
              </p:cNvPr>
              <p:cNvSpPr/>
              <p:nvPr/>
            </p:nvSpPr>
            <p:spPr>
              <a:xfrm>
                <a:off x="10127586" y="3797523"/>
                <a:ext cx="47274" cy="15758"/>
              </a:xfrm>
              <a:custGeom>
                <a:avLst/>
                <a:gdLst>
                  <a:gd name="connsiteX0" fmla="*/ 0 w 47274"/>
                  <a:gd name="connsiteY0" fmla="*/ 0 h 15758"/>
                  <a:gd name="connsiteX1" fmla="*/ 0 w 47274"/>
                  <a:gd name="connsiteY1" fmla="*/ 0 h 15758"/>
                  <a:gd name="connsiteX2" fmla="*/ 7879 w 47274"/>
                  <a:gd name="connsiteY2" fmla="*/ 7879 h 15758"/>
                  <a:gd name="connsiteX3" fmla="*/ 3940 w 47274"/>
                  <a:gd name="connsiteY3" fmla="*/ 7879 h 15758"/>
                  <a:gd name="connsiteX4" fmla="*/ 47275 w 47274"/>
                  <a:gd name="connsiteY4" fmla="*/ 11819 h 15758"/>
                  <a:gd name="connsiteX5" fmla="*/ 15759 w 47274"/>
                  <a:gd name="connsiteY5" fmla="*/ 0 h 15758"/>
                  <a:gd name="connsiteX6" fmla="*/ 0 w 47274"/>
                  <a:gd name="connsiteY6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274" h="1575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879" y="3940"/>
                      <a:pt x="3940" y="3940"/>
                      <a:pt x="7879" y="7879"/>
                    </a:cubicBezTo>
                    <a:cubicBezTo>
                      <a:pt x="7879" y="7879"/>
                      <a:pt x="3940" y="7879"/>
                      <a:pt x="3940" y="7879"/>
                    </a:cubicBezTo>
                    <a:cubicBezTo>
                      <a:pt x="11819" y="19698"/>
                      <a:pt x="35456" y="15758"/>
                      <a:pt x="47275" y="11819"/>
                    </a:cubicBezTo>
                    <a:cubicBezTo>
                      <a:pt x="39396" y="0"/>
                      <a:pt x="23638" y="0"/>
                      <a:pt x="15759" y="0"/>
                    </a:cubicBezTo>
                    <a:cubicBezTo>
                      <a:pt x="11819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8" name="Freeform: Shape 747">
                <a:extLst>
                  <a:ext uri="{FF2B5EF4-FFF2-40B4-BE49-F238E27FC236}">
                    <a16:creationId xmlns:a16="http://schemas.microsoft.com/office/drawing/2014/main" xmlns="" id="{6E8AFEF6-0B82-4172-B42B-6CF823A46451}"/>
                  </a:ext>
                </a:extLst>
              </p:cNvPr>
              <p:cNvSpPr/>
              <p:nvPr/>
            </p:nvSpPr>
            <p:spPr>
              <a:xfrm>
                <a:off x="10147284" y="3793584"/>
                <a:ext cx="3939" cy="3939"/>
              </a:xfrm>
              <a:custGeom>
                <a:avLst/>
                <a:gdLst>
                  <a:gd name="connsiteX0" fmla="*/ 3940 w 3939"/>
                  <a:gd name="connsiteY0" fmla="*/ 0 h 3939"/>
                  <a:gd name="connsiteX1" fmla="*/ 0 w 3939"/>
                  <a:gd name="connsiteY1" fmla="*/ 0 h 3939"/>
                  <a:gd name="connsiteX2" fmla="*/ 0 w 3939"/>
                  <a:gd name="connsiteY2" fmla="*/ 3940 h 3939"/>
                  <a:gd name="connsiteX3" fmla="*/ 3940 w 3939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3939">
                    <a:moveTo>
                      <a:pt x="3940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3940" y="3940"/>
                      <a:pt x="394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49" name="Freeform: Shape 748">
                <a:extLst>
                  <a:ext uri="{FF2B5EF4-FFF2-40B4-BE49-F238E27FC236}">
                    <a16:creationId xmlns:a16="http://schemas.microsoft.com/office/drawing/2014/main" xmlns="" id="{35C1D66E-8CE0-4B4F-8462-2B32344B8EED}"/>
                  </a:ext>
                </a:extLst>
              </p:cNvPr>
              <p:cNvSpPr/>
              <p:nvPr/>
            </p:nvSpPr>
            <p:spPr>
              <a:xfrm>
                <a:off x="10206378" y="3789644"/>
                <a:ext cx="7159" cy="3939"/>
              </a:xfrm>
              <a:custGeom>
                <a:avLst/>
                <a:gdLst>
                  <a:gd name="connsiteX0" fmla="*/ 3940 w 7159"/>
                  <a:gd name="connsiteY0" fmla="*/ 0 h 3939"/>
                  <a:gd name="connsiteX1" fmla="*/ 0 w 7159"/>
                  <a:gd name="connsiteY1" fmla="*/ 0 h 3939"/>
                  <a:gd name="connsiteX2" fmla="*/ 0 w 7159"/>
                  <a:gd name="connsiteY2" fmla="*/ 3940 h 3939"/>
                  <a:gd name="connsiteX3" fmla="*/ 3940 w 7159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59" h="3939">
                    <a:moveTo>
                      <a:pt x="3940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15759" y="0"/>
                      <a:pt x="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0" name="Freeform: Shape 749">
                <a:extLst>
                  <a:ext uri="{FF2B5EF4-FFF2-40B4-BE49-F238E27FC236}">
                    <a16:creationId xmlns:a16="http://schemas.microsoft.com/office/drawing/2014/main" xmlns="" id="{2FC43A33-1472-43CD-88FB-BFE79E60C62D}"/>
                  </a:ext>
                </a:extLst>
              </p:cNvPr>
              <p:cNvSpPr/>
              <p:nvPr/>
            </p:nvSpPr>
            <p:spPr>
              <a:xfrm>
                <a:off x="10257592" y="3805402"/>
                <a:ext cx="11818" cy="3939"/>
              </a:xfrm>
              <a:custGeom>
                <a:avLst/>
                <a:gdLst>
                  <a:gd name="connsiteX0" fmla="*/ 11819 w 11818"/>
                  <a:gd name="connsiteY0" fmla="*/ 0 h 3939"/>
                  <a:gd name="connsiteX1" fmla="*/ 0 w 11818"/>
                  <a:gd name="connsiteY1" fmla="*/ 0 h 3939"/>
                  <a:gd name="connsiteX2" fmla="*/ 0 w 11818"/>
                  <a:gd name="connsiteY2" fmla="*/ 3940 h 3939"/>
                  <a:gd name="connsiteX3" fmla="*/ 11819 w 11818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3939">
                    <a:moveTo>
                      <a:pt x="11819" y="0"/>
                    </a:moveTo>
                    <a:cubicBezTo>
                      <a:pt x="7879" y="0"/>
                      <a:pt x="394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3940" y="3940"/>
                      <a:pt x="7879" y="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1" name="Freeform: Shape 750">
                <a:extLst>
                  <a:ext uri="{FF2B5EF4-FFF2-40B4-BE49-F238E27FC236}">
                    <a16:creationId xmlns:a16="http://schemas.microsoft.com/office/drawing/2014/main" xmlns="" id="{D5153135-5594-4B07-90EC-640DCBD48388}"/>
                  </a:ext>
                </a:extLst>
              </p:cNvPr>
              <p:cNvSpPr/>
              <p:nvPr/>
            </p:nvSpPr>
            <p:spPr>
              <a:xfrm>
                <a:off x="10277290" y="3747294"/>
                <a:ext cx="59093" cy="11464"/>
              </a:xfrm>
              <a:custGeom>
                <a:avLst/>
                <a:gdLst>
                  <a:gd name="connsiteX0" fmla="*/ 59093 w 59093"/>
                  <a:gd name="connsiteY0" fmla="*/ 2955 h 11464"/>
                  <a:gd name="connsiteX1" fmla="*/ 11819 w 59093"/>
                  <a:gd name="connsiteY1" fmla="*/ 2955 h 11464"/>
                  <a:gd name="connsiteX2" fmla="*/ 15758 w 59093"/>
                  <a:gd name="connsiteY2" fmla="*/ 6894 h 11464"/>
                  <a:gd name="connsiteX3" fmla="*/ 0 w 59093"/>
                  <a:gd name="connsiteY3" fmla="*/ 6894 h 11464"/>
                  <a:gd name="connsiteX4" fmla="*/ 11819 w 59093"/>
                  <a:gd name="connsiteY4" fmla="*/ 10834 h 11464"/>
                  <a:gd name="connsiteX5" fmla="*/ 59093 w 59093"/>
                  <a:gd name="connsiteY5" fmla="*/ 2955 h 11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093" h="11464">
                    <a:moveTo>
                      <a:pt x="59093" y="2955"/>
                    </a:moveTo>
                    <a:cubicBezTo>
                      <a:pt x="43335" y="-985"/>
                      <a:pt x="27577" y="-985"/>
                      <a:pt x="11819" y="2955"/>
                    </a:cubicBezTo>
                    <a:cubicBezTo>
                      <a:pt x="15758" y="6894"/>
                      <a:pt x="7879" y="6894"/>
                      <a:pt x="15758" y="6894"/>
                    </a:cubicBezTo>
                    <a:cubicBezTo>
                      <a:pt x="11819" y="6894"/>
                      <a:pt x="3940" y="6894"/>
                      <a:pt x="0" y="6894"/>
                    </a:cubicBezTo>
                    <a:cubicBezTo>
                      <a:pt x="3940" y="10834"/>
                      <a:pt x="7879" y="10834"/>
                      <a:pt x="11819" y="10834"/>
                    </a:cubicBezTo>
                    <a:cubicBezTo>
                      <a:pt x="19698" y="10834"/>
                      <a:pt x="47275" y="14773"/>
                      <a:pt x="59093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2" name="Freeform: Shape 751">
                <a:extLst>
                  <a:ext uri="{FF2B5EF4-FFF2-40B4-BE49-F238E27FC236}">
                    <a16:creationId xmlns:a16="http://schemas.microsoft.com/office/drawing/2014/main" xmlns="" id="{E913CDCD-ECCB-42F5-8586-A175124E21DF}"/>
                  </a:ext>
                </a:extLst>
              </p:cNvPr>
              <p:cNvSpPr/>
              <p:nvPr/>
            </p:nvSpPr>
            <p:spPr>
              <a:xfrm>
                <a:off x="9706053" y="4475129"/>
                <a:ext cx="11818" cy="1750"/>
              </a:xfrm>
              <a:custGeom>
                <a:avLst/>
                <a:gdLst>
                  <a:gd name="connsiteX0" fmla="*/ 0 w 11818"/>
                  <a:gd name="connsiteY0" fmla="*/ 0 h 1750"/>
                  <a:gd name="connsiteX1" fmla="*/ 0 w 11818"/>
                  <a:gd name="connsiteY1" fmla="*/ 0 h 1750"/>
                  <a:gd name="connsiteX2" fmla="*/ 11819 w 11818"/>
                  <a:gd name="connsiteY2" fmla="*/ 0 h 1750"/>
                  <a:gd name="connsiteX3" fmla="*/ 0 w 11818"/>
                  <a:gd name="connsiteY3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175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879" y="3940"/>
                      <a:pt x="7879" y="0"/>
                      <a:pt x="11819" y="0"/>
                    </a:cubicBezTo>
                    <a:cubicBezTo>
                      <a:pt x="394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3" name="Freeform: Shape 752">
                <a:extLst>
                  <a:ext uri="{FF2B5EF4-FFF2-40B4-BE49-F238E27FC236}">
                    <a16:creationId xmlns:a16="http://schemas.microsoft.com/office/drawing/2014/main" xmlns="" id="{AF22887A-711B-46F3-B192-8D8563F4569D}"/>
                  </a:ext>
                </a:extLst>
              </p:cNvPr>
              <p:cNvSpPr/>
              <p:nvPr/>
            </p:nvSpPr>
            <p:spPr>
              <a:xfrm>
                <a:off x="9784844" y="3778569"/>
                <a:ext cx="208797" cy="31910"/>
              </a:xfrm>
              <a:custGeom>
                <a:avLst/>
                <a:gdLst>
                  <a:gd name="connsiteX0" fmla="*/ 19698 w 208797"/>
                  <a:gd name="connsiteY0" fmla="*/ 15015 h 31910"/>
                  <a:gd name="connsiteX1" fmla="*/ 59093 w 208797"/>
                  <a:gd name="connsiteY1" fmla="*/ 15015 h 31910"/>
                  <a:gd name="connsiteX2" fmla="*/ 110308 w 208797"/>
                  <a:gd name="connsiteY2" fmla="*/ 11076 h 31910"/>
                  <a:gd name="connsiteX3" fmla="*/ 86670 w 208797"/>
                  <a:gd name="connsiteY3" fmla="*/ 15015 h 31910"/>
                  <a:gd name="connsiteX4" fmla="*/ 86670 w 208797"/>
                  <a:gd name="connsiteY4" fmla="*/ 18955 h 31910"/>
                  <a:gd name="connsiteX5" fmla="*/ 102429 w 208797"/>
                  <a:gd name="connsiteY5" fmla="*/ 22894 h 31910"/>
                  <a:gd name="connsiteX6" fmla="*/ 63033 w 208797"/>
                  <a:gd name="connsiteY6" fmla="*/ 22894 h 31910"/>
                  <a:gd name="connsiteX7" fmla="*/ 102429 w 208797"/>
                  <a:gd name="connsiteY7" fmla="*/ 26834 h 31910"/>
                  <a:gd name="connsiteX8" fmla="*/ 98489 w 208797"/>
                  <a:gd name="connsiteY8" fmla="*/ 30773 h 31910"/>
                  <a:gd name="connsiteX9" fmla="*/ 141825 w 208797"/>
                  <a:gd name="connsiteY9" fmla="*/ 30773 h 31910"/>
                  <a:gd name="connsiteX10" fmla="*/ 130006 w 208797"/>
                  <a:gd name="connsiteY10" fmla="*/ 22894 h 31910"/>
                  <a:gd name="connsiteX11" fmla="*/ 208797 w 208797"/>
                  <a:gd name="connsiteY11" fmla="*/ 11076 h 31910"/>
                  <a:gd name="connsiteX12" fmla="*/ 126066 w 208797"/>
                  <a:gd name="connsiteY12" fmla="*/ 7136 h 31910"/>
                  <a:gd name="connsiteX13" fmla="*/ 133945 w 208797"/>
                  <a:gd name="connsiteY13" fmla="*/ 11076 h 31910"/>
                  <a:gd name="connsiteX14" fmla="*/ 114247 w 208797"/>
                  <a:gd name="connsiteY14" fmla="*/ 15015 h 31910"/>
                  <a:gd name="connsiteX15" fmla="*/ 122127 w 208797"/>
                  <a:gd name="connsiteY15" fmla="*/ 11076 h 31910"/>
                  <a:gd name="connsiteX16" fmla="*/ 0 w 208797"/>
                  <a:gd name="connsiteY16" fmla="*/ 11076 h 31910"/>
                  <a:gd name="connsiteX17" fmla="*/ 19698 w 208797"/>
                  <a:gd name="connsiteY17" fmla="*/ 15015 h 31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08797" h="31910">
                    <a:moveTo>
                      <a:pt x="19698" y="15015"/>
                    </a:moveTo>
                    <a:cubicBezTo>
                      <a:pt x="31517" y="15015"/>
                      <a:pt x="47275" y="18955"/>
                      <a:pt x="59093" y="15015"/>
                    </a:cubicBezTo>
                    <a:cubicBezTo>
                      <a:pt x="78791" y="7136"/>
                      <a:pt x="90610" y="7136"/>
                      <a:pt x="110308" y="11076"/>
                    </a:cubicBezTo>
                    <a:cubicBezTo>
                      <a:pt x="102429" y="11076"/>
                      <a:pt x="94549" y="15015"/>
                      <a:pt x="86670" y="15015"/>
                    </a:cubicBezTo>
                    <a:cubicBezTo>
                      <a:pt x="86670" y="15015"/>
                      <a:pt x="86670" y="15015"/>
                      <a:pt x="86670" y="18955"/>
                    </a:cubicBezTo>
                    <a:cubicBezTo>
                      <a:pt x="106368" y="18955"/>
                      <a:pt x="90610" y="18955"/>
                      <a:pt x="102429" y="22894"/>
                    </a:cubicBezTo>
                    <a:cubicBezTo>
                      <a:pt x="90610" y="26834"/>
                      <a:pt x="78791" y="18955"/>
                      <a:pt x="63033" y="22894"/>
                    </a:cubicBezTo>
                    <a:cubicBezTo>
                      <a:pt x="74852" y="30773"/>
                      <a:pt x="86670" y="26834"/>
                      <a:pt x="102429" y="26834"/>
                    </a:cubicBezTo>
                    <a:cubicBezTo>
                      <a:pt x="102429" y="26834"/>
                      <a:pt x="98489" y="30773"/>
                      <a:pt x="98489" y="30773"/>
                    </a:cubicBezTo>
                    <a:cubicBezTo>
                      <a:pt x="114247" y="34713"/>
                      <a:pt x="130006" y="26834"/>
                      <a:pt x="141825" y="30773"/>
                    </a:cubicBezTo>
                    <a:cubicBezTo>
                      <a:pt x="137885" y="26834"/>
                      <a:pt x="137885" y="22894"/>
                      <a:pt x="130006" y="22894"/>
                    </a:cubicBezTo>
                    <a:cubicBezTo>
                      <a:pt x="153643" y="11076"/>
                      <a:pt x="185159" y="18955"/>
                      <a:pt x="208797" y="11076"/>
                    </a:cubicBezTo>
                    <a:cubicBezTo>
                      <a:pt x="193039" y="-743"/>
                      <a:pt x="137885" y="-4683"/>
                      <a:pt x="126066" y="7136"/>
                    </a:cubicBezTo>
                    <a:cubicBezTo>
                      <a:pt x="130006" y="7136"/>
                      <a:pt x="130006" y="7136"/>
                      <a:pt x="133945" y="11076"/>
                    </a:cubicBezTo>
                    <a:cubicBezTo>
                      <a:pt x="126066" y="15015"/>
                      <a:pt x="122127" y="15015"/>
                      <a:pt x="114247" y="15015"/>
                    </a:cubicBezTo>
                    <a:cubicBezTo>
                      <a:pt x="118187" y="15015"/>
                      <a:pt x="118187" y="15015"/>
                      <a:pt x="122127" y="11076"/>
                    </a:cubicBezTo>
                    <a:cubicBezTo>
                      <a:pt x="82731" y="-743"/>
                      <a:pt x="43335" y="7136"/>
                      <a:pt x="0" y="11076"/>
                    </a:cubicBezTo>
                    <a:cubicBezTo>
                      <a:pt x="7879" y="15015"/>
                      <a:pt x="11819" y="15015"/>
                      <a:pt x="19698" y="1501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4" name="Freeform: Shape 753">
                <a:extLst>
                  <a:ext uri="{FF2B5EF4-FFF2-40B4-BE49-F238E27FC236}">
                    <a16:creationId xmlns:a16="http://schemas.microsoft.com/office/drawing/2014/main" xmlns="" id="{302B6E7F-E7DF-46CB-A15E-F263E09A3977}"/>
                  </a:ext>
                </a:extLst>
              </p:cNvPr>
              <p:cNvSpPr/>
              <p:nvPr/>
            </p:nvSpPr>
            <p:spPr>
              <a:xfrm>
                <a:off x="9926669" y="440027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5" name="Freeform: Shape 754">
                <a:extLst>
                  <a:ext uri="{FF2B5EF4-FFF2-40B4-BE49-F238E27FC236}">
                    <a16:creationId xmlns:a16="http://schemas.microsoft.com/office/drawing/2014/main" xmlns="" id="{1A4C8685-B048-490B-9E29-A66C39C2F529}"/>
                  </a:ext>
                </a:extLst>
              </p:cNvPr>
              <p:cNvSpPr/>
              <p:nvPr/>
            </p:nvSpPr>
            <p:spPr>
              <a:xfrm>
                <a:off x="9927958" y="4395353"/>
                <a:ext cx="10529" cy="6556"/>
              </a:xfrm>
              <a:custGeom>
                <a:avLst/>
                <a:gdLst>
                  <a:gd name="connsiteX0" fmla="*/ 10529 w 10529"/>
                  <a:gd name="connsiteY0" fmla="*/ 985 h 6556"/>
                  <a:gd name="connsiteX1" fmla="*/ 2650 w 10529"/>
                  <a:gd name="connsiteY1" fmla="*/ 4924 h 6556"/>
                  <a:gd name="connsiteX2" fmla="*/ 10529 w 10529"/>
                  <a:gd name="connsiteY2" fmla="*/ 985 h 6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529" h="6556">
                    <a:moveTo>
                      <a:pt x="10529" y="985"/>
                    </a:moveTo>
                    <a:cubicBezTo>
                      <a:pt x="6590" y="985"/>
                      <a:pt x="-5229" y="-2955"/>
                      <a:pt x="2650" y="4924"/>
                    </a:cubicBezTo>
                    <a:cubicBezTo>
                      <a:pt x="2650" y="8864"/>
                      <a:pt x="6590" y="4924"/>
                      <a:pt x="10529" y="9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6" name="Freeform: Shape 755">
                <a:extLst>
                  <a:ext uri="{FF2B5EF4-FFF2-40B4-BE49-F238E27FC236}">
                    <a16:creationId xmlns:a16="http://schemas.microsoft.com/office/drawing/2014/main" xmlns="" id="{000AB090-F5B8-47DE-AA3B-F97A98D9CB8C}"/>
                  </a:ext>
                </a:extLst>
              </p:cNvPr>
              <p:cNvSpPr/>
              <p:nvPr/>
            </p:nvSpPr>
            <p:spPr>
              <a:xfrm>
                <a:off x="9951291" y="3771298"/>
                <a:ext cx="18712" cy="6527"/>
              </a:xfrm>
              <a:custGeom>
                <a:avLst/>
                <a:gdLst>
                  <a:gd name="connsiteX0" fmla="*/ 2955 w 18712"/>
                  <a:gd name="connsiteY0" fmla="*/ 6527 h 6527"/>
                  <a:gd name="connsiteX1" fmla="*/ 18713 w 18712"/>
                  <a:gd name="connsiteY1" fmla="*/ 2588 h 6527"/>
                  <a:gd name="connsiteX2" fmla="*/ 2955 w 18712"/>
                  <a:gd name="connsiteY2" fmla="*/ 6527 h 6527"/>
                  <a:gd name="connsiteX3" fmla="*/ 2955 w 18712"/>
                  <a:gd name="connsiteY3" fmla="*/ 6527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12" h="6527">
                    <a:moveTo>
                      <a:pt x="2955" y="6527"/>
                    </a:moveTo>
                    <a:cubicBezTo>
                      <a:pt x="6894" y="6527"/>
                      <a:pt x="14774" y="2588"/>
                      <a:pt x="18713" y="2588"/>
                    </a:cubicBezTo>
                    <a:cubicBezTo>
                      <a:pt x="10834" y="-1352"/>
                      <a:pt x="2955" y="-1352"/>
                      <a:pt x="2955" y="6527"/>
                    </a:cubicBezTo>
                    <a:cubicBezTo>
                      <a:pt x="-985" y="6527"/>
                      <a:pt x="-985" y="6527"/>
                      <a:pt x="2955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7" name="Freeform: Shape 756">
                <a:extLst>
                  <a:ext uri="{FF2B5EF4-FFF2-40B4-BE49-F238E27FC236}">
                    <a16:creationId xmlns:a16="http://schemas.microsoft.com/office/drawing/2014/main" xmlns="" id="{F28678CD-9073-4D8C-A6AF-A5A4F696A748}"/>
                  </a:ext>
                </a:extLst>
              </p:cNvPr>
              <p:cNvSpPr/>
              <p:nvPr/>
            </p:nvSpPr>
            <p:spPr>
              <a:xfrm>
                <a:off x="9958185" y="3811650"/>
                <a:ext cx="51214" cy="7322"/>
              </a:xfrm>
              <a:custGeom>
                <a:avLst/>
                <a:gdLst>
                  <a:gd name="connsiteX0" fmla="*/ 51214 w 51214"/>
                  <a:gd name="connsiteY0" fmla="*/ 5571 h 7322"/>
                  <a:gd name="connsiteX1" fmla="*/ 15759 w 51214"/>
                  <a:gd name="connsiteY1" fmla="*/ 1632 h 7322"/>
                  <a:gd name="connsiteX2" fmla="*/ 0 w 51214"/>
                  <a:gd name="connsiteY2" fmla="*/ 1632 h 7322"/>
                  <a:gd name="connsiteX3" fmla="*/ 0 w 51214"/>
                  <a:gd name="connsiteY3" fmla="*/ 5571 h 7322"/>
                  <a:gd name="connsiteX4" fmla="*/ 51214 w 51214"/>
                  <a:gd name="connsiteY4" fmla="*/ 5571 h 7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214" h="7322">
                    <a:moveTo>
                      <a:pt x="51214" y="5571"/>
                    </a:moveTo>
                    <a:cubicBezTo>
                      <a:pt x="39396" y="1632"/>
                      <a:pt x="27577" y="-2308"/>
                      <a:pt x="15759" y="1632"/>
                    </a:cubicBezTo>
                    <a:cubicBezTo>
                      <a:pt x="11819" y="1632"/>
                      <a:pt x="3940" y="1632"/>
                      <a:pt x="0" y="1632"/>
                    </a:cubicBezTo>
                    <a:cubicBezTo>
                      <a:pt x="0" y="1632"/>
                      <a:pt x="0" y="1632"/>
                      <a:pt x="0" y="5571"/>
                    </a:cubicBezTo>
                    <a:cubicBezTo>
                      <a:pt x="19698" y="5571"/>
                      <a:pt x="35456" y="9511"/>
                      <a:pt x="51214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8" name="Freeform: Shape 757">
                <a:extLst>
                  <a:ext uri="{FF2B5EF4-FFF2-40B4-BE49-F238E27FC236}">
                    <a16:creationId xmlns:a16="http://schemas.microsoft.com/office/drawing/2014/main" xmlns="" id="{C3C86E80-B7C0-4E67-B797-D633093A5430}"/>
                  </a:ext>
                </a:extLst>
              </p:cNvPr>
              <p:cNvSpPr/>
              <p:nvPr/>
            </p:nvSpPr>
            <p:spPr>
              <a:xfrm>
                <a:off x="9976132" y="3811531"/>
                <a:ext cx="1750" cy="1750"/>
              </a:xfrm>
              <a:custGeom>
                <a:avLst/>
                <a:gdLst>
                  <a:gd name="connsiteX0" fmla="*/ 1751 w 1750"/>
                  <a:gd name="connsiteY0" fmla="*/ 1751 h 1750"/>
                  <a:gd name="connsiteX1" fmla="*/ 1751 w 1750"/>
                  <a:gd name="connsiteY1" fmla="*/ 1751 h 1750"/>
                  <a:gd name="connsiteX2" fmla="*/ 1751 w 1750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1750">
                    <a:moveTo>
                      <a:pt x="1751" y="1751"/>
                    </a:moveTo>
                    <a:cubicBezTo>
                      <a:pt x="1751" y="-2189"/>
                      <a:pt x="-2188" y="1751"/>
                      <a:pt x="1751" y="1751"/>
                    </a:cubicBezTo>
                    <a:lnTo>
                      <a:pt x="1751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59" name="Freeform: Shape 758">
                <a:extLst>
                  <a:ext uri="{FF2B5EF4-FFF2-40B4-BE49-F238E27FC236}">
                    <a16:creationId xmlns:a16="http://schemas.microsoft.com/office/drawing/2014/main" xmlns="" id="{37214364-5218-4F4A-8F66-172F6D011349}"/>
                  </a:ext>
                </a:extLst>
              </p:cNvPr>
              <p:cNvSpPr/>
              <p:nvPr/>
            </p:nvSpPr>
            <p:spPr>
              <a:xfrm>
                <a:off x="10013339" y="3796893"/>
                <a:ext cx="59093" cy="11464"/>
              </a:xfrm>
              <a:custGeom>
                <a:avLst/>
                <a:gdLst>
                  <a:gd name="connsiteX0" fmla="*/ 11819 w 59093"/>
                  <a:gd name="connsiteY0" fmla="*/ 8509 h 11464"/>
                  <a:gd name="connsiteX1" fmla="*/ 59093 w 59093"/>
                  <a:gd name="connsiteY1" fmla="*/ 8509 h 11464"/>
                  <a:gd name="connsiteX2" fmla="*/ 3939 w 59093"/>
                  <a:gd name="connsiteY2" fmla="*/ 630 h 11464"/>
                  <a:gd name="connsiteX3" fmla="*/ 3939 w 59093"/>
                  <a:gd name="connsiteY3" fmla="*/ 4570 h 11464"/>
                  <a:gd name="connsiteX4" fmla="*/ 0 w 59093"/>
                  <a:gd name="connsiteY4" fmla="*/ 4570 h 11464"/>
                  <a:gd name="connsiteX5" fmla="*/ 11819 w 59093"/>
                  <a:gd name="connsiteY5" fmla="*/ 8509 h 11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093" h="11464">
                    <a:moveTo>
                      <a:pt x="11819" y="8509"/>
                    </a:moveTo>
                    <a:cubicBezTo>
                      <a:pt x="27577" y="12449"/>
                      <a:pt x="43335" y="12449"/>
                      <a:pt x="59093" y="8509"/>
                    </a:cubicBezTo>
                    <a:cubicBezTo>
                      <a:pt x="47275" y="-3309"/>
                      <a:pt x="19698" y="630"/>
                      <a:pt x="3939" y="630"/>
                    </a:cubicBezTo>
                    <a:cubicBezTo>
                      <a:pt x="3939" y="630"/>
                      <a:pt x="3939" y="4570"/>
                      <a:pt x="3939" y="4570"/>
                    </a:cubicBezTo>
                    <a:cubicBezTo>
                      <a:pt x="3939" y="4570"/>
                      <a:pt x="0" y="4570"/>
                      <a:pt x="0" y="4570"/>
                    </a:cubicBezTo>
                    <a:cubicBezTo>
                      <a:pt x="3939" y="8509"/>
                      <a:pt x="7879" y="8509"/>
                      <a:pt x="11819" y="85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0" name="Freeform: Shape 759">
                <a:extLst>
                  <a:ext uri="{FF2B5EF4-FFF2-40B4-BE49-F238E27FC236}">
                    <a16:creationId xmlns:a16="http://schemas.microsoft.com/office/drawing/2014/main" xmlns="" id="{576F0CC0-72F3-4339-BD0F-3A69D80C043D}"/>
                  </a:ext>
                </a:extLst>
              </p:cNvPr>
              <p:cNvSpPr/>
              <p:nvPr/>
            </p:nvSpPr>
            <p:spPr>
              <a:xfrm>
                <a:off x="10040916" y="3788012"/>
                <a:ext cx="19697" cy="7322"/>
              </a:xfrm>
              <a:custGeom>
                <a:avLst/>
                <a:gdLst>
                  <a:gd name="connsiteX0" fmla="*/ 19698 w 19697"/>
                  <a:gd name="connsiteY0" fmla="*/ 5571 h 7322"/>
                  <a:gd name="connsiteX1" fmla="*/ 0 w 19697"/>
                  <a:gd name="connsiteY1" fmla="*/ 1632 h 7322"/>
                  <a:gd name="connsiteX2" fmla="*/ 7879 w 19697"/>
                  <a:gd name="connsiteY2" fmla="*/ 5571 h 7322"/>
                  <a:gd name="connsiteX3" fmla="*/ 19698 w 19697"/>
                  <a:gd name="connsiteY3" fmla="*/ 5571 h 7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7322">
                    <a:moveTo>
                      <a:pt x="19698" y="5571"/>
                    </a:moveTo>
                    <a:cubicBezTo>
                      <a:pt x="11819" y="1632"/>
                      <a:pt x="3940" y="-2308"/>
                      <a:pt x="0" y="1632"/>
                    </a:cubicBezTo>
                    <a:cubicBezTo>
                      <a:pt x="3940" y="5571"/>
                      <a:pt x="3940" y="5571"/>
                      <a:pt x="7879" y="5571"/>
                    </a:cubicBezTo>
                    <a:cubicBezTo>
                      <a:pt x="7879" y="5571"/>
                      <a:pt x="11819" y="9511"/>
                      <a:pt x="19698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1" name="Freeform: Shape 760">
                <a:extLst>
                  <a:ext uri="{FF2B5EF4-FFF2-40B4-BE49-F238E27FC236}">
                    <a16:creationId xmlns:a16="http://schemas.microsoft.com/office/drawing/2014/main" xmlns="" id="{F4839C56-2DE2-4BA4-80EC-C968BCF724ED}"/>
                  </a:ext>
                </a:extLst>
              </p:cNvPr>
              <p:cNvSpPr/>
              <p:nvPr/>
            </p:nvSpPr>
            <p:spPr>
              <a:xfrm>
                <a:off x="10056674" y="3762067"/>
                <a:ext cx="18777" cy="7879"/>
              </a:xfrm>
              <a:custGeom>
                <a:avLst/>
                <a:gdLst>
                  <a:gd name="connsiteX0" fmla="*/ 0 w 18777"/>
                  <a:gd name="connsiteY0" fmla="*/ 0 h 7879"/>
                  <a:gd name="connsiteX1" fmla="*/ 0 w 18777"/>
                  <a:gd name="connsiteY1" fmla="*/ 0 h 7879"/>
                  <a:gd name="connsiteX2" fmla="*/ 7880 w 18777"/>
                  <a:gd name="connsiteY2" fmla="*/ 7879 h 7879"/>
                  <a:gd name="connsiteX3" fmla="*/ 0 w 18777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77" h="7879">
                    <a:moveTo>
                      <a:pt x="0" y="0"/>
                    </a:moveTo>
                    <a:cubicBezTo>
                      <a:pt x="0" y="0"/>
                      <a:pt x="0" y="3940"/>
                      <a:pt x="0" y="0"/>
                    </a:cubicBezTo>
                    <a:cubicBezTo>
                      <a:pt x="3940" y="3940"/>
                      <a:pt x="3940" y="3940"/>
                      <a:pt x="7880" y="7879"/>
                    </a:cubicBezTo>
                    <a:cubicBezTo>
                      <a:pt x="3940" y="0"/>
                      <a:pt x="39396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2" name="Freeform: Shape 761">
                <a:extLst>
                  <a:ext uri="{FF2B5EF4-FFF2-40B4-BE49-F238E27FC236}">
                    <a16:creationId xmlns:a16="http://schemas.microsoft.com/office/drawing/2014/main" xmlns="" id="{091A7142-4C41-46A2-B23E-2386787ADA54}"/>
                  </a:ext>
                </a:extLst>
              </p:cNvPr>
              <p:cNvSpPr/>
              <p:nvPr/>
            </p:nvSpPr>
            <p:spPr>
              <a:xfrm>
                <a:off x="10064553" y="3785705"/>
                <a:ext cx="19697" cy="10466"/>
              </a:xfrm>
              <a:custGeom>
                <a:avLst/>
                <a:gdLst>
                  <a:gd name="connsiteX0" fmla="*/ 0 w 19697"/>
                  <a:gd name="connsiteY0" fmla="*/ 7879 h 10466"/>
                  <a:gd name="connsiteX1" fmla="*/ 19698 w 19697"/>
                  <a:gd name="connsiteY1" fmla="*/ 3940 h 10466"/>
                  <a:gd name="connsiteX2" fmla="*/ 7879 w 19697"/>
                  <a:gd name="connsiteY2" fmla="*/ 0 h 10466"/>
                  <a:gd name="connsiteX3" fmla="*/ 0 w 19697"/>
                  <a:gd name="connsiteY3" fmla="*/ 7879 h 10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10466">
                    <a:moveTo>
                      <a:pt x="0" y="7879"/>
                    </a:moveTo>
                    <a:cubicBezTo>
                      <a:pt x="7879" y="11819"/>
                      <a:pt x="15758" y="11819"/>
                      <a:pt x="19698" y="3940"/>
                    </a:cubicBezTo>
                    <a:cubicBezTo>
                      <a:pt x="15758" y="3940"/>
                      <a:pt x="11818" y="0"/>
                      <a:pt x="7879" y="0"/>
                    </a:cubicBezTo>
                    <a:cubicBezTo>
                      <a:pt x="3939" y="3940"/>
                      <a:pt x="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3" name="Freeform: Shape 762">
                <a:extLst>
                  <a:ext uri="{FF2B5EF4-FFF2-40B4-BE49-F238E27FC236}">
                    <a16:creationId xmlns:a16="http://schemas.microsoft.com/office/drawing/2014/main" xmlns="" id="{A9095D6F-1A29-470A-AE4D-3EDECEFF59FA}"/>
                  </a:ext>
                </a:extLst>
              </p:cNvPr>
              <p:cNvSpPr/>
              <p:nvPr/>
            </p:nvSpPr>
            <p:spPr>
              <a:xfrm>
                <a:off x="10060614" y="3762505"/>
                <a:ext cx="157582" cy="32181"/>
              </a:xfrm>
              <a:custGeom>
                <a:avLst/>
                <a:gdLst>
                  <a:gd name="connsiteX0" fmla="*/ 7879 w 157582"/>
                  <a:gd name="connsiteY0" fmla="*/ 15321 h 32181"/>
                  <a:gd name="connsiteX1" fmla="*/ 19698 w 157582"/>
                  <a:gd name="connsiteY1" fmla="*/ 19260 h 32181"/>
                  <a:gd name="connsiteX2" fmla="*/ 0 w 157582"/>
                  <a:gd name="connsiteY2" fmla="*/ 23200 h 32181"/>
                  <a:gd name="connsiteX3" fmla="*/ 31517 w 157582"/>
                  <a:gd name="connsiteY3" fmla="*/ 27139 h 32181"/>
                  <a:gd name="connsiteX4" fmla="*/ 82731 w 157582"/>
                  <a:gd name="connsiteY4" fmla="*/ 31079 h 32181"/>
                  <a:gd name="connsiteX5" fmla="*/ 118187 w 157582"/>
                  <a:gd name="connsiteY5" fmla="*/ 23200 h 32181"/>
                  <a:gd name="connsiteX6" fmla="*/ 157583 w 157582"/>
                  <a:gd name="connsiteY6" fmla="*/ 23200 h 32181"/>
                  <a:gd name="connsiteX7" fmla="*/ 137885 w 157582"/>
                  <a:gd name="connsiteY7" fmla="*/ 19260 h 32181"/>
                  <a:gd name="connsiteX8" fmla="*/ 145764 w 157582"/>
                  <a:gd name="connsiteY8" fmla="*/ 15321 h 32181"/>
                  <a:gd name="connsiteX9" fmla="*/ 137885 w 157582"/>
                  <a:gd name="connsiteY9" fmla="*/ 11381 h 32181"/>
                  <a:gd name="connsiteX10" fmla="*/ 114247 w 157582"/>
                  <a:gd name="connsiteY10" fmla="*/ 15321 h 32181"/>
                  <a:gd name="connsiteX11" fmla="*/ 118187 w 157582"/>
                  <a:gd name="connsiteY11" fmla="*/ 15321 h 32181"/>
                  <a:gd name="connsiteX12" fmla="*/ 74852 w 157582"/>
                  <a:gd name="connsiteY12" fmla="*/ 11381 h 32181"/>
                  <a:gd name="connsiteX13" fmla="*/ 126066 w 157582"/>
                  <a:gd name="connsiteY13" fmla="*/ 7441 h 32181"/>
                  <a:gd name="connsiteX14" fmla="*/ 118187 w 157582"/>
                  <a:gd name="connsiteY14" fmla="*/ 7441 h 32181"/>
                  <a:gd name="connsiteX15" fmla="*/ 122127 w 157582"/>
                  <a:gd name="connsiteY15" fmla="*/ 7441 h 32181"/>
                  <a:gd name="connsiteX16" fmla="*/ 118187 w 157582"/>
                  <a:gd name="connsiteY16" fmla="*/ 7441 h 32181"/>
                  <a:gd name="connsiteX17" fmla="*/ 133945 w 157582"/>
                  <a:gd name="connsiteY17" fmla="*/ 3502 h 32181"/>
                  <a:gd name="connsiteX18" fmla="*/ 63033 w 157582"/>
                  <a:gd name="connsiteY18" fmla="*/ 3502 h 32181"/>
                  <a:gd name="connsiteX19" fmla="*/ 66973 w 157582"/>
                  <a:gd name="connsiteY19" fmla="*/ 7441 h 32181"/>
                  <a:gd name="connsiteX20" fmla="*/ 39396 w 157582"/>
                  <a:gd name="connsiteY20" fmla="*/ 7441 h 32181"/>
                  <a:gd name="connsiteX21" fmla="*/ 66973 w 157582"/>
                  <a:gd name="connsiteY21" fmla="*/ 11381 h 32181"/>
                  <a:gd name="connsiteX22" fmla="*/ 7879 w 157582"/>
                  <a:gd name="connsiteY22" fmla="*/ 15321 h 32181"/>
                  <a:gd name="connsiteX23" fmla="*/ 66973 w 157582"/>
                  <a:gd name="connsiteY23" fmla="*/ 23200 h 32181"/>
                  <a:gd name="connsiteX24" fmla="*/ 66973 w 157582"/>
                  <a:gd name="connsiteY24" fmla="*/ 23200 h 32181"/>
                  <a:gd name="connsiteX25" fmla="*/ 66973 w 157582"/>
                  <a:gd name="connsiteY25" fmla="*/ 23200 h 32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57582" h="32181">
                    <a:moveTo>
                      <a:pt x="7879" y="15321"/>
                    </a:moveTo>
                    <a:cubicBezTo>
                      <a:pt x="11819" y="15321"/>
                      <a:pt x="15758" y="15321"/>
                      <a:pt x="19698" y="19260"/>
                    </a:cubicBezTo>
                    <a:cubicBezTo>
                      <a:pt x="11819" y="19260"/>
                      <a:pt x="7879" y="19260"/>
                      <a:pt x="0" y="23200"/>
                    </a:cubicBezTo>
                    <a:cubicBezTo>
                      <a:pt x="7879" y="31079"/>
                      <a:pt x="19698" y="27139"/>
                      <a:pt x="31517" y="27139"/>
                    </a:cubicBezTo>
                    <a:cubicBezTo>
                      <a:pt x="47275" y="27139"/>
                      <a:pt x="66973" y="35018"/>
                      <a:pt x="82731" y="31079"/>
                    </a:cubicBezTo>
                    <a:cubicBezTo>
                      <a:pt x="90610" y="27139"/>
                      <a:pt x="110308" y="23200"/>
                      <a:pt x="118187" y="23200"/>
                    </a:cubicBezTo>
                    <a:cubicBezTo>
                      <a:pt x="130006" y="23200"/>
                      <a:pt x="141825" y="31079"/>
                      <a:pt x="157583" y="23200"/>
                    </a:cubicBezTo>
                    <a:cubicBezTo>
                      <a:pt x="149704" y="23200"/>
                      <a:pt x="145764" y="19260"/>
                      <a:pt x="137885" y="19260"/>
                    </a:cubicBezTo>
                    <a:cubicBezTo>
                      <a:pt x="141825" y="19260"/>
                      <a:pt x="141825" y="15321"/>
                      <a:pt x="145764" y="15321"/>
                    </a:cubicBezTo>
                    <a:cubicBezTo>
                      <a:pt x="141825" y="11381"/>
                      <a:pt x="141825" y="11381"/>
                      <a:pt x="137885" y="11381"/>
                    </a:cubicBezTo>
                    <a:cubicBezTo>
                      <a:pt x="130006" y="11381"/>
                      <a:pt x="126066" y="7441"/>
                      <a:pt x="114247" y="15321"/>
                    </a:cubicBezTo>
                    <a:cubicBezTo>
                      <a:pt x="114247" y="15321"/>
                      <a:pt x="114247" y="15321"/>
                      <a:pt x="118187" y="15321"/>
                    </a:cubicBezTo>
                    <a:cubicBezTo>
                      <a:pt x="102429" y="15321"/>
                      <a:pt x="86670" y="11381"/>
                      <a:pt x="74852" y="11381"/>
                    </a:cubicBezTo>
                    <a:cubicBezTo>
                      <a:pt x="90610" y="11381"/>
                      <a:pt x="110308" y="19260"/>
                      <a:pt x="126066" y="7441"/>
                    </a:cubicBezTo>
                    <a:cubicBezTo>
                      <a:pt x="122127" y="7441"/>
                      <a:pt x="122127" y="7441"/>
                      <a:pt x="118187" y="7441"/>
                    </a:cubicBezTo>
                    <a:cubicBezTo>
                      <a:pt x="118187" y="7441"/>
                      <a:pt x="122127" y="7441"/>
                      <a:pt x="122127" y="7441"/>
                    </a:cubicBezTo>
                    <a:cubicBezTo>
                      <a:pt x="122127" y="7441"/>
                      <a:pt x="118187" y="7441"/>
                      <a:pt x="118187" y="7441"/>
                    </a:cubicBezTo>
                    <a:cubicBezTo>
                      <a:pt x="126066" y="7441"/>
                      <a:pt x="130006" y="3502"/>
                      <a:pt x="133945" y="3502"/>
                    </a:cubicBezTo>
                    <a:cubicBezTo>
                      <a:pt x="106368" y="-4377"/>
                      <a:pt x="86670" y="3502"/>
                      <a:pt x="63033" y="3502"/>
                    </a:cubicBezTo>
                    <a:cubicBezTo>
                      <a:pt x="63033" y="3502"/>
                      <a:pt x="66973" y="7441"/>
                      <a:pt x="66973" y="7441"/>
                    </a:cubicBezTo>
                    <a:cubicBezTo>
                      <a:pt x="55154" y="7441"/>
                      <a:pt x="47275" y="3502"/>
                      <a:pt x="39396" y="7441"/>
                    </a:cubicBezTo>
                    <a:cubicBezTo>
                      <a:pt x="47275" y="11381"/>
                      <a:pt x="59093" y="11381"/>
                      <a:pt x="66973" y="11381"/>
                    </a:cubicBezTo>
                    <a:cubicBezTo>
                      <a:pt x="47275" y="11381"/>
                      <a:pt x="19698" y="-438"/>
                      <a:pt x="7879" y="15321"/>
                    </a:cubicBezTo>
                    <a:close/>
                    <a:moveTo>
                      <a:pt x="66973" y="23200"/>
                    </a:moveTo>
                    <a:cubicBezTo>
                      <a:pt x="70912" y="23200"/>
                      <a:pt x="66973" y="23200"/>
                      <a:pt x="66973" y="23200"/>
                    </a:cubicBezTo>
                    <a:cubicBezTo>
                      <a:pt x="63033" y="19260"/>
                      <a:pt x="63033" y="19260"/>
                      <a:pt x="66973" y="2320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4" name="Freeform: Shape 763">
                <a:extLst>
                  <a:ext uri="{FF2B5EF4-FFF2-40B4-BE49-F238E27FC236}">
                    <a16:creationId xmlns:a16="http://schemas.microsoft.com/office/drawing/2014/main" xmlns="" id="{D326D051-084E-4312-A65D-4579246F733F}"/>
                  </a:ext>
                </a:extLst>
              </p:cNvPr>
              <p:cNvSpPr/>
              <p:nvPr/>
            </p:nvSpPr>
            <p:spPr>
              <a:xfrm>
                <a:off x="10075762" y="3777826"/>
                <a:ext cx="4549" cy="39395"/>
              </a:xfrm>
              <a:custGeom>
                <a:avLst/>
                <a:gdLst>
                  <a:gd name="connsiteX0" fmla="*/ 4549 w 4549"/>
                  <a:gd name="connsiteY0" fmla="*/ 0 h 39395"/>
                  <a:gd name="connsiteX1" fmla="*/ 4549 w 4549"/>
                  <a:gd name="connsiteY1" fmla="*/ 0 h 39395"/>
                  <a:gd name="connsiteX2" fmla="*/ 4549 w 4549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9" h="39395">
                    <a:moveTo>
                      <a:pt x="4549" y="0"/>
                    </a:moveTo>
                    <a:cubicBezTo>
                      <a:pt x="609" y="0"/>
                      <a:pt x="-3330" y="0"/>
                      <a:pt x="4549" y="0"/>
                    </a:cubicBezTo>
                    <a:lnTo>
                      <a:pt x="4549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5" name="Freeform: Shape 764">
                <a:extLst>
                  <a:ext uri="{FF2B5EF4-FFF2-40B4-BE49-F238E27FC236}">
                    <a16:creationId xmlns:a16="http://schemas.microsoft.com/office/drawing/2014/main" xmlns="" id="{FE443B64-33BA-4EDD-8BD7-C73C2429FFDE}"/>
                  </a:ext>
                </a:extLst>
              </p:cNvPr>
              <p:cNvSpPr/>
              <p:nvPr/>
            </p:nvSpPr>
            <p:spPr>
              <a:xfrm>
                <a:off x="10100009" y="4267317"/>
                <a:ext cx="73534" cy="38410"/>
              </a:xfrm>
              <a:custGeom>
                <a:avLst/>
                <a:gdLst>
                  <a:gd name="connsiteX0" fmla="*/ 39396 w 73534"/>
                  <a:gd name="connsiteY0" fmla="*/ 38411 h 38410"/>
                  <a:gd name="connsiteX1" fmla="*/ 59093 w 73534"/>
                  <a:gd name="connsiteY1" fmla="*/ 30532 h 38410"/>
                  <a:gd name="connsiteX2" fmla="*/ 70912 w 73534"/>
                  <a:gd name="connsiteY2" fmla="*/ 18713 h 38410"/>
                  <a:gd name="connsiteX3" fmla="*/ 70912 w 73534"/>
                  <a:gd name="connsiteY3" fmla="*/ 26592 h 38410"/>
                  <a:gd name="connsiteX4" fmla="*/ 43335 w 73534"/>
                  <a:gd name="connsiteY4" fmla="*/ 2955 h 38410"/>
                  <a:gd name="connsiteX5" fmla="*/ 0 w 73534"/>
                  <a:gd name="connsiteY5" fmla="*/ 26592 h 38410"/>
                  <a:gd name="connsiteX6" fmla="*/ 0 w 73534"/>
                  <a:gd name="connsiteY6" fmla="*/ 26592 h 38410"/>
                  <a:gd name="connsiteX7" fmla="*/ 0 w 73534"/>
                  <a:gd name="connsiteY7" fmla="*/ 26592 h 38410"/>
                  <a:gd name="connsiteX8" fmla="*/ 39396 w 73534"/>
                  <a:gd name="connsiteY8" fmla="*/ 38411 h 38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534" h="38410">
                    <a:moveTo>
                      <a:pt x="39396" y="38411"/>
                    </a:moveTo>
                    <a:cubicBezTo>
                      <a:pt x="47275" y="38411"/>
                      <a:pt x="55154" y="38411"/>
                      <a:pt x="59093" y="30532"/>
                    </a:cubicBezTo>
                    <a:cubicBezTo>
                      <a:pt x="63033" y="26592"/>
                      <a:pt x="66973" y="18713"/>
                      <a:pt x="70912" y="18713"/>
                    </a:cubicBezTo>
                    <a:cubicBezTo>
                      <a:pt x="70912" y="18713"/>
                      <a:pt x="70912" y="22653"/>
                      <a:pt x="70912" y="26592"/>
                    </a:cubicBezTo>
                    <a:cubicBezTo>
                      <a:pt x="82731" y="10834"/>
                      <a:pt x="51214" y="6894"/>
                      <a:pt x="43335" y="2955"/>
                    </a:cubicBezTo>
                    <a:cubicBezTo>
                      <a:pt x="15758" y="-4924"/>
                      <a:pt x="0" y="2955"/>
                      <a:pt x="0" y="26592"/>
                    </a:cubicBezTo>
                    <a:cubicBezTo>
                      <a:pt x="0" y="26592"/>
                      <a:pt x="0" y="26592"/>
                      <a:pt x="0" y="26592"/>
                    </a:cubicBezTo>
                    <a:cubicBezTo>
                      <a:pt x="0" y="30532"/>
                      <a:pt x="0" y="26592"/>
                      <a:pt x="0" y="26592"/>
                    </a:cubicBezTo>
                    <a:cubicBezTo>
                      <a:pt x="3940" y="38411"/>
                      <a:pt x="31517" y="38411"/>
                      <a:pt x="39396" y="3841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6" name="Freeform: Shape 765">
                <a:extLst>
                  <a:ext uri="{FF2B5EF4-FFF2-40B4-BE49-F238E27FC236}">
                    <a16:creationId xmlns:a16="http://schemas.microsoft.com/office/drawing/2014/main" xmlns="" id="{0DF0FAC5-4C56-4CD0-8FA3-39516638D6C9}"/>
                  </a:ext>
                </a:extLst>
              </p:cNvPr>
              <p:cNvSpPr/>
              <p:nvPr/>
            </p:nvSpPr>
            <p:spPr>
              <a:xfrm>
                <a:off x="10096070" y="3801463"/>
                <a:ext cx="23637" cy="7879"/>
              </a:xfrm>
              <a:custGeom>
                <a:avLst/>
                <a:gdLst>
                  <a:gd name="connsiteX0" fmla="*/ 23638 w 23637"/>
                  <a:gd name="connsiteY0" fmla="*/ 0 h 7879"/>
                  <a:gd name="connsiteX1" fmla="*/ 0 w 23637"/>
                  <a:gd name="connsiteY1" fmla="*/ 3940 h 7879"/>
                  <a:gd name="connsiteX2" fmla="*/ 11819 w 23637"/>
                  <a:gd name="connsiteY2" fmla="*/ 7879 h 7879"/>
                  <a:gd name="connsiteX3" fmla="*/ 23638 w 23637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7879">
                    <a:moveTo>
                      <a:pt x="23638" y="0"/>
                    </a:moveTo>
                    <a:cubicBezTo>
                      <a:pt x="15759" y="0"/>
                      <a:pt x="7880" y="0"/>
                      <a:pt x="0" y="3940"/>
                    </a:cubicBezTo>
                    <a:cubicBezTo>
                      <a:pt x="3940" y="3940"/>
                      <a:pt x="7880" y="7879"/>
                      <a:pt x="11819" y="7879"/>
                    </a:cubicBezTo>
                    <a:cubicBezTo>
                      <a:pt x="15759" y="3940"/>
                      <a:pt x="19698" y="3940"/>
                      <a:pt x="2363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7" name="Freeform: Shape 766">
                <a:extLst>
                  <a:ext uri="{FF2B5EF4-FFF2-40B4-BE49-F238E27FC236}">
                    <a16:creationId xmlns:a16="http://schemas.microsoft.com/office/drawing/2014/main" xmlns="" id="{6F94D3B8-870C-4CD3-A13D-5673497A3968}"/>
                  </a:ext>
                </a:extLst>
              </p:cNvPr>
              <p:cNvSpPr/>
              <p:nvPr/>
            </p:nvSpPr>
            <p:spPr>
              <a:xfrm>
                <a:off x="10160076" y="3746309"/>
                <a:ext cx="46301" cy="9424"/>
              </a:xfrm>
              <a:custGeom>
                <a:avLst/>
                <a:gdLst>
                  <a:gd name="connsiteX0" fmla="*/ 14785 w 46301"/>
                  <a:gd name="connsiteY0" fmla="*/ 7879 h 9424"/>
                  <a:gd name="connsiteX1" fmla="*/ 10846 w 46301"/>
                  <a:gd name="connsiteY1" fmla="*/ 7879 h 9424"/>
                  <a:gd name="connsiteX2" fmla="*/ 46301 w 46301"/>
                  <a:gd name="connsiteY2" fmla="*/ 0 h 9424"/>
                  <a:gd name="connsiteX3" fmla="*/ 2967 w 46301"/>
                  <a:gd name="connsiteY3" fmla="*/ 3940 h 9424"/>
                  <a:gd name="connsiteX4" fmla="*/ 14785 w 46301"/>
                  <a:gd name="connsiteY4" fmla="*/ 7879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301" h="9424">
                    <a:moveTo>
                      <a:pt x="14785" y="7879"/>
                    </a:moveTo>
                    <a:cubicBezTo>
                      <a:pt x="14785" y="7879"/>
                      <a:pt x="10846" y="7879"/>
                      <a:pt x="10846" y="7879"/>
                    </a:cubicBezTo>
                    <a:cubicBezTo>
                      <a:pt x="18725" y="11819"/>
                      <a:pt x="38422" y="7879"/>
                      <a:pt x="46301" y="0"/>
                    </a:cubicBezTo>
                    <a:cubicBezTo>
                      <a:pt x="34483" y="0"/>
                      <a:pt x="2967" y="3940"/>
                      <a:pt x="2967" y="3940"/>
                    </a:cubicBezTo>
                    <a:cubicBezTo>
                      <a:pt x="-8852" y="7879"/>
                      <a:pt x="18725" y="7879"/>
                      <a:pt x="14785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8" name="Freeform: Shape 767">
                <a:extLst>
                  <a:ext uri="{FF2B5EF4-FFF2-40B4-BE49-F238E27FC236}">
                    <a16:creationId xmlns:a16="http://schemas.microsoft.com/office/drawing/2014/main" xmlns="" id="{93DF36AA-83A5-4CEA-BAEF-26AA852E0CDB}"/>
                  </a:ext>
                </a:extLst>
              </p:cNvPr>
              <p:cNvSpPr/>
              <p:nvPr/>
            </p:nvSpPr>
            <p:spPr>
              <a:xfrm>
                <a:off x="10149746" y="3785705"/>
                <a:ext cx="80269" cy="24269"/>
              </a:xfrm>
              <a:custGeom>
                <a:avLst/>
                <a:gdLst>
                  <a:gd name="connsiteX0" fmla="*/ 9357 w 80269"/>
                  <a:gd name="connsiteY0" fmla="*/ 11819 h 24269"/>
                  <a:gd name="connsiteX1" fmla="*/ 48752 w 80269"/>
                  <a:gd name="connsiteY1" fmla="*/ 23637 h 24269"/>
                  <a:gd name="connsiteX2" fmla="*/ 56632 w 80269"/>
                  <a:gd name="connsiteY2" fmla="*/ 15758 h 24269"/>
                  <a:gd name="connsiteX3" fmla="*/ 80269 w 80269"/>
                  <a:gd name="connsiteY3" fmla="*/ 15758 h 24269"/>
                  <a:gd name="connsiteX4" fmla="*/ 80269 w 80269"/>
                  <a:gd name="connsiteY4" fmla="*/ 11819 h 24269"/>
                  <a:gd name="connsiteX5" fmla="*/ 32994 w 80269"/>
                  <a:gd name="connsiteY5" fmla="*/ 3940 h 24269"/>
                  <a:gd name="connsiteX6" fmla="*/ 36934 w 80269"/>
                  <a:gd name="connsiteY6" fmla="*/ 0 h 24269"/>
                  <a:gd name="connsiteX7" fmla="*/ 9357 w 80269"/>
                  <a:gd name="connsiteY7" fmla="*/ 0 h 24269"/>
                  <a:gd name="connsiteX8" fmla="*/ 13297 w 80269"/>
                  <a:gd name="connsiteY8" fmla="*/ 3940 h 24269"/>
                  <a:gd name="connsiteX9" fmla="*/ 9357 w 80269"/>
                  <a:gd name="connsiteY9" fmla="*/ 11819 h 24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0269" h="24269">
                    <a:moveTo>
                      <a:pt x="9357" y="11819"/>
                    </a:moveTo>
                    <a:cubicBezTo>
                      <a:pt x="25115" y="11819"/>
                      <a:pt x="32994" y="27577"/>
                      <a:pt x="48752" y="23637"/>
                    </a:cubicBezTo>
                    <a:cubicBezTo>
                      <a:pt x="48752" y="23637"/>
                      <a:pt x="60571" y="19698"/>
                      <a:pt x="56632" y="15758"/>
                    </a:cubicBezTo>
                    <a:cubicBezTo>
                      <a:pt x="64511" y="15758"/>
                      <a:pt x="72390" y="15758"/>
                      <a:pt x="80269" y="15758"/>
                    </a:cubicBezTo>
                    <a:cubicBezTo>
                      <a:pt x="80269" y="15758"/>
                      <a:pt x="80269" y="15758"/>
                      <a:pt x="80269" y="11819"/>
                    </a:cubicBezTo>
                    <a:cubicBezTo>
                      <a:pt x="64511" y="7879"/>
                      <a:pt x="48752" y="3940"/>
                      <a:pt x="32994" y="3940"/>
                    </a:cubicBezTo>
                    <a:cubicBezTo>
                      <a:pt x="36934" y="3940"/>
                      <a:pt x="36934" y="0"/>
                      <a:pt x="36934" y="0"/>
                    </a:cubicBezTo>
                    <a:cubicBezTo>
                      <a:pt x="29055" y="0"/>
                      <a:pt x="17236" y="0"/>
                      <a:pt x="9357" y="0"/>
                    </a:cubicBezTo>
                    <a:cubicBezTo>
                      <a:pt x="9357" y="0"/>
                      <a:pt x="13297" y="3940"/>
                      <a:pt x="13297" y="3940"/>
                    </a:cubicBezTo>
                    <a:cubicBezTo>
                      <a:pt x="-18220" y="11819"/>
                      <a:pt x="17236" y="7879"/>
                      <a:pt x="9357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69" name="Freeform: Shape 768">
                <a:extLst>
                  <a:ext uri="{FF2B5EF4-FFF2-40B4-BE49-F238E27FC236}">
                    <a16:creationId xmlns:a16="http://schemas.microsoft.com/office/drawing/2014/main" xmlns="" id="{944A3864-38B7-4C5A-803D-4094895DDEC1}"/>
                  </a:ext>
                </a:extLst>
              </p:cNvPr>
              <p:cNvSpPr/>
              <p:nvPr/>
            </p:nvSpPr>
            <p:spPr>
              <a:xfrm>
                <a:off x="10182740" y="3762067"/>
                <a:ext cx="70911" cy="8234"/>
              </a:xfrm>
              <a:custGeom>
                <a:avLst/>
                <a:gdLst>
                  <a:gd name="connsiteX0" fmla="*/ 3939 w 70911"/>
                  <a:gd name="connsiteY0" fmla="*/ 0 h 8234"/>
                  <a:gd name="connsiteX1" fmla="*/ 0 w 70911"/>
                  <a:gd name="connsiteY1" fmla="*/ 0 h 8234"/>
                  <a:gd name="connsiteX2" fmla="*/ 70912 w 70911"/>
                  <a:gd name="connsiteY2" fmla="*/ 3940 h 8234"/>
                  <a:gd name="connsiteX3" fmla="*/ 70912 w 70911"/>
                  <a:gd name="connsiteY3" fmla="*/ 0 h 8234"/>
                  <a:gd name="connsiteX4" fmla="*/ 27577 w 70911"/>
                  <a:gd name="connsiteY4" fmla="*/ 3940 h 8234"/>
                  <a:gd name="connsiteX5" fmla="*/ 35456 w 70911"/>
                  <a:gd name="connsiteY5" fmla="*/ 0 h 8234"/>
                  <a:gd name="connsiteX6" fmla="*/ 3939 w 70911"/>
                  <a:gd name="connsiteY6" fmla="*/ 0 h 8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911" h="8234">
                    <a:moveTo>
                      <a:pt x="3939" y="0"/>
                    </a:moveTo>
                    <a:cubicBezTo>
                      <a:pt x="3939" y="0"/>
                      <a:pt x="0" y="0"/>
                      <a:pt x="0" y="0"/>
                    </a:cubicBezTo>
                    <a:cubicBezTo>
                      <a:pt x="19698" y="7879"/>
                      <a:pt x="51214" y="11819"/>
                      <a:pt x="70912" y="3940"/>
                    </a:cubicBezTo>
                    <a:cubicBezTo>
                      <a:pt x="70912" y="3940"/>
                      <a:pt x="70912" y="3940"/>
                      <a:pt x="70912" y="0"/>
                    </a:cubicBezTo>
                    <a:cubicBezTo>
                      <a:pt x="55154" y="0"/>
                      <a:pt x="43335" y="3940"/>
                      <a:pt x="27577" y="3940"/>
                    </a:cubicBezTo>
                    <a:cubicBezTo>
                      <a:pt x="31516" y="3940"/>
                      <a:pt x="35456" y="0"/>
                      <a:pt x="35456" y="0"/>
                    </a:cubicBezTo>
                    <a:cubicBezTo>
                      <a:pt x="23637" y="0"/>
                      <a:pt x="11818" y="0"/>
                      <a:pt x="393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0" name="Freeform: Shape 769">
                <a:extLst>
                  <a:ext uri="{FF2B5EF4-FFF2-40B4-BE49-F238E27FC236}">
                    <a16:creationId xmlns:a16="http://schemas.microsoft.com/office/drawing/2014/main" xmlns="" id="{A202F77C-9019-485D-B071-7EB60F6BC50F}"/>
                  </a:ext>
                </a:extLst>
              </p:cNvPr>
              <p:cNvSpPr/>
              <p:nvPr/>
            </p:nvSpPr>
            <p:spPr>
              <a:xfrm>
                <a:off x="10391537" y="3969113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1" name="Freeform: Shape 770">
                <a:extLst>
                  <a:ext uri="{FF2B5EF4-FFF2-40B4-BE49-F238E27FC236}">
                    <a16:creationId xmlns:a16="http://schemas.microsoft.com/office/drawing/2014/main" xmlns="" id="{174BA6E7-D4A6-451C-A845-F48176CD5C0C}"/>
                  </a:ext>
                </a:extLst>
              </p:cNvPr>
              <p:cNvSpPr/>
              <p:nvPr/>
            </p:nvSpPr>
            <p:spPr>
              <a:xfrm>
                <a:off x="10172153" y="3919650"/>
                <a:ext cx="471516" cy="300016"/>
              </a:xfrm>
              <a:custGeom>
                <a:avLst/>
                <a:gdLst>
                  <a:gd name="connsiteX0" fmla="*/ 219384 w 471516"/>
                  <a:gd name="connsiteY0" fmla="*/ 51214 h 300016"/>
                  <a:gd name="connsiteX1" fmla="*/ 187868 w 471516"/>
                  <a:gd name="connsiteY1" fmla="*/ 51214 h 300016"/>
                  <a:gd name="connsiteX2" fmla="*/ 195747 w 471516"/>
                  <a:gd name="connsiteY2" fmla="*/ 55154 h 300016"/>
                  <a:gd name="connsiteX3" fmla="*/ 152412 w 471516"/>
                  <a:gd name="connsiteY3" fmla="*/ 59093 h 300016"/>
                  <a:gd name="connsiteX4" fmla="*/ 168170 w 471516"/>
                  <a:gd name="connsiteY4" fmla="*/ 59093 h 300016"/>
                  <a:gd name="connsiteX5" fmla="*/ 168170 w 471516"/>
                  <a:gd name="connsiteY5" fmla="*/ 59093 h 300016"/>
                  <a:gd name="connsiteX6" fmla="*/ 120895 w 471516"/>
                  <a:gd name="connsiteY6" fmla="*/ 74852 h 300016"/>
                  <a:gd name="connsiteX7" fmla="*/ 132714 w 471516"/>
                  <a:gd name="connsiteY7" fmla="*/ 78791 h 300016"/>
                  <a:gd name="connsiteX8" fmla="*/ 105137 w 471516"/>
                  <a:gd name="connsiteY8" fmla="*/ 82731 h 300016"/>
                  <a:gd name="connsiteX9" fmla="*/ 109077 w 471516"/>
                  <a:gd name="connsiteY9" fmla="*/ 86670 h 300016"/>
                  <a:gd name="connsiteX10" fmla="*/ 77560 w 471516"/>
                  <a:gd name="connsiteY10" fmla="*/ 94550 h 300016"/>
                  <a:gd name="connsiteX11" fmla="*/ 97258 w 471516"/>
                  <a:gd name="connsiteY11" fmla="*/ 98489 h 300016"/>
                  <a:gd name="connsiteX12" fmla="*/ 85439 w 471516"/>
                  <a:gd name="connsiteY12" fmla="*/ 106368 h 300016"/>
                  <a:gd name="connsiteX13" fmla="*/ 101197 w 471516"/>
                  <a:gd name="connsiteY13" fmla="*/ 106368 h 300016"/>
                  <a:gd name="connsiteX14" fmla="*/ 89379 w 471516"/>
                  <a:gd name="connsiteY14" fmla="*/ 118187 h 300016"/>
                  <a:gd name="connsiteX15" fmla="*/ 77560 w 471516"/>
                  <a:gd name="connsiteY15" fmla="*/ 126066 h 300016"/>
                  <a:gd name="connsiteX16" fmla="*/ 69681 w 471516"/>
                  <a:gd name="connsiteY16" fmla="*/ 130006 h 300016"/>
                  <a:gd name="connsiteX17" fmla="*/ 81500 w 471516"/>
                  <a:gd name="connsiteY17" fmla="*/ 130006 h 300016"/>
                  <a:gd name="connsiteX18" fmla="*/ 65742 w 471516"/>
                  <a:gd name="connsiteY18" fmla="*/ 137885 h 300016"/>
                  <a:gd name="connsiteX19" fmla="*/ 38165 w 471516"/>
                  <a:gd name="connsiteY19" fmla="*/ 149704 h 300016"/>
                  <a:gd name="connsiteX20" fmla="*/ 77560 w 471516"/>
                  <a:gd name="connsiteY20" fmla="*/ 153643 h 300016"/>
                  <a:gd name="connsiteX21" fmla="*/ 57863 w 471516"/>
                  <a:gd name="connsiteY21" fmla="*/ 169401 h 300016"/>
                  <a:gd name="connsiteX22" fmla="*/ 61802 w 471516"/>
                  <a:gd name="connsiteY22" fmla="*/ 169401 h 300016"/>
                  <a:gd name="connsiteX23" fmla="*/ 42104 w 471516"/>
                  <a:gd name="connsiteY23" fmla="*/ 189099 h 300016"/>
                  <a:gd name="connsiteX24" fmla="*/ 14527 w 471516"/>
                  <a:gd name="connsiteY24" fmla="*/ 200918 h 300016"/>
                  <a:gd name="connsiteX25" fmla="*/ 34225 w 471516"/>
                  <a:gd name="connsiteY25" fmla="*/ 204857 h 300016"/>
                  <a:gd name="connsiteX26" fmla="*/ 30286 w 471516"/>
                  <a:gd name="connsiteY26" fmla="*/ 212737 h 300016"/>
                  <a:gd name="connsiteX27" fmla="*/ 34225 w 471516"/>
                  <a:gd name="connsiteY27" fmla="*/ 220616 h 300016"/>
                  <a:gd name="connsiteX28" fmla="*/ 18467 w 471516"/>
                  <a:gd name="connsiteY28" fmla="*/ 228495 h 300016"/>
                  <a:gd name="connsiteX29" fmla="*/ 6648 w 471516"/>
                  <a:gd name="connsiteY29" fmla="*/ 252132 h 300016"/>
                  <a:gd name="connsiteX30" fmla="*/ 57863 w 471516"/>
                  <a:gd name="connsiteY30" fmla="*/ 260011 h 300016"/>
                  <a:gd name="connsiteX31" fmla="*/ 38165 w 471516"/>
                  <a:gd name="connsiteY31" fmla="*/ 267891 h 300016"/>
                  <a:gd name="connsiteX32" fmla="*/ 69681 w 471516"/>
                  <a:gd name="connsiteY32" fmla="*/ 283649 h 300016"/>
                  <a:gd name="connsiteX33" fmla="*/ 57863 w 471516"/>
                  <a:gd name="connsiteY33" fmla="*/ 263951 h 300016"/>
                  <a:gd name="connsiteX34" fmla="*/ 57863 w 471516"/>
                  <a:gd name="connsiteY34" fmla="*/ 260011 h 300016"/>
                  <a:gd name="connsiteX35" fmla="*/ 61802 w 471516"/>
                  <a:gd name="connsiteY35" fmla="*/ 263951 h 300016"/>
                  <a:gd name="connsiteX36" fmla="*/ 65742 w 471516"/>
                  <a:gd name="connsiteY36" fmla="*/ 256072 h 300016"/>
                  <a:gd name="connsiteX37" fmla="*/ 77560 w 471516"/>
                  <a:gd name="connsiteY37" fmla="*/ 263951 h 300016"/>
                  <a:gd name="connsiteX38" fmla="*/ 73621 w 471516"/>
                  <a:gd name="connsiteY38" fmla="*/ 267891 h 300016"/>
                  <a:gd name="connsiteX39" fmla="*/ 89379 w 471516"/>
                  <a:gd name="connsiteY39" fmla="*/ 271830 h 300016"/>
                  <a:gd name="connsiteX40" fmla="*/ 89379 w 471516"/>
                  <a:gd name="connsiteY40" fmla="*/ 271830 h 300016"/>
                  <a:gd name="connsiteX41" fmla="*/ 77560 w 471516"/>
                  <a:gd name="connsiteY41" fmla="*/ 275770 h 300016"/>
                  <a:gd name="connsiteX42" fmla="*/ 81500 w 471516"/>
                  <a:gd name="connsiteY42" fmla="*/ 283649 h 300016"/>
                  <a:gd name="connsiteX43" fmla="*/ 81500 w 471516"/>
                  <a:gd name="connsiteY43" fmla="*/ 287588 h 300016"/>
                  <a:gd name="connsiteX44" fmla="*/ 132714 w 471516"/>
                  <a:gd name="connsiteY44" fmla="*/ 295467 h 300016"/>
                  <a:gd name="connsiteX45" fmla="*/ 172110 w 471516"/>
                  <a:gd name="connsiteY45" fmla="*/ 295467 h 300016"/>
                  <a:gd name="connsiteX46" fmla="*/ 203626 w 471516"/>
                  <a:gd name="connsiteY46" fmla="*/ 295467 h 300016"/>
                  <a:gd name="connsiteX47" fmla="*/ 191808 w 471516"/>
                  <a:gd name="connsiteY47" fmla="*/ 291528 h 300016"/>
                  <a:gd name="connsiteX48" fmla="*/ 215445 w 471516"/>
                  <a:gd name="connsiteY48" fmla="*/ 295467 h 300016"/>
                  <a:gd name="connsiteX49" fmla="*/ 207566 w 471516"/>
                  <a:gd name="connsiteY49" fmla="*/ 295467 h 300016"/>
                  <a:gd name="connsiteX50" fmla="*/ 227264 w 471516"/>
                  <a:gd name="connsiteY50" fmla="*/ 291528 h 300016"/>
                  <a:gd name="connsiteX51" fmla="*/ 183929 w 471516"/>
                  <a:gd name="connsiteY51" fmla="*/ 267891 h 300016"/>
                  <a:gd name="connsiteX52" fmla="*/ 140593 w 471516"/>
                  <a:gd name="connsiteY52" fmla="*/ 236374 h 300016"/>
                  <a:gd name="connsiteX53" fmla="*/ 120895 w 471516"/>
                  <a:gd name="connsiteY53" fmla="*/ 208797 h 300016"/>
                  <a:gd name="connsiteX54" fmla="*/ 124835 w 471516"/>
                  <a:gd name="connsiteY54" fmla="*/ 208797 h 300016"/>
                  <a:gd name="connsiteX55" fmla="*/ 132714 w 471516"/>
                  <a:gd name="connsiteY55" fmla="*/ 200918 h 300016"/>
                  <a:gd name="connsiteX56" fmla="*/ 128775 w 471516"/>
                  <a:gd name="connsiteY56" fmla="*/ 196978 h 300016"/>
                  <a:gd name="connsiteX57" fmla="*/ 132714 w 471516"/>
                  <a:gd name="connsiteY57" fmla="*/ 185160 h 300016"/>
                  <a:gd name="connsiteX58" fmla="*/ 140593 w 471516"/>
                  <a:gd name="connsiteY58" fmla="*/ 173341 h 300016"/>
                  <a:gd name="connsiteX59" fmla="*/ 156352 w 471516"/>
                  <a:gd name="connsiteY59" fmla="*/ 157583 h 300016"/>
                  <a:gd name="connsiteX60" fmla="*/ 164231 w 471516"/>
                  <a:gd name="connsiteY60" fmla="*/ 149704 h 300016"/>
                  <a:gd name="connsiteX61" fmla="*/ 156352 w 471516"/>
                  <a:gd name="connsiteY61" fmla="*/ 133945 h 300016"/>
                  <a:gd name="connsiteX62" fmla="*/ 156352 w 471516"/>
                  <a:gd name="connsiteY62" fmla="*/ 130006 h 300016"/>
                  <a:gd name="connsiteX63" fmla="*/ 179989 w 471516"/>
                  <a:gd name="connsiteY63" fmla="*/ 130006 h 300016"/>
                  <a:gd name="connsiteX64" fmla="*/ 191808 w 471516"/>
                  <a:gd name="connsiteY64" fmla="*/ 126066 h 300016"/>
                  <a:gd name="connsiteX65" fmla="*/ 183929 w 471516"/>
                  <a:gd name="connsiteY65" fmla="*/ 114247 h 300016"/>
                  <a:gd name="connsiteX66" fmla="*/ 219384 w 471516"/>
                  <a:gd name="connsiteY66" fmla="*/ 102429 h 300016"/>
                  <a:gd name="connsiteX67" fmla="*/ 239082 w 471516"/>
                  <a:gd name="connsiteY67" fmla="*/ 94550 h 300016"/>
                  <a:gd name="connsiteX68" fmla="*/ 231203 w 471516"/>
                  <a:gd name="connsiteY68" fmla="*/ 86670 h 300016"/>
                  <a:gd name="connsiteX69" fmla="*/ 243022 w 471516"/>
                  <a:gd name="connsiteY69" fmla="*/ 86670 h 300016"/>
                  <a:gd name="connsiteX70" fmla="*/ 321813 w 471516"/>
                  <a:gd name="connsiteY70" fmla="*/ 59093 h 300016"/>
                  <a:gd name="connsiteX71" fmla="*/ 471517 w 471516"/>
                  <a:gd name="connsiteY71" fmla="*/ 19698 h 300016"/>
                  <a:gd name="connsiteX72" fmla="*/ 424242 w 471516"/>
                  <a:gd name="connsiteY72" fmla="*/ 0 h 300016"/>
                  <a:gd name="connsiteX73" fmla="*/ 361209 w 471516"/>
                  <a:gd name="connsiteY73" fmla="*/ 15758 h 300016"/>
                  <a:gd name="connsiteX74" fmla="*/ 365149 w 471516"/>
                  <a:gd name="connsiteY74" fmla="*/ 19698 h 300016"/>
                  <a:gd name="connsiteX75" fmla="*/ 341511 w 471516"/>
                  <a:gd name="connsiteY75" fmla="*/ 23637 h 300016"/>
                  <a:gd name="connsiteX76" fmla="*/ 325753 w 471516"/>
                  <a:gd name="connsiteY76" fmla="*/ 27577 h 300016"/>
                  <a:gd name="connsiteX77" fmla="*/ 294236 w 471516"/>
                  <a:gd name="connsiteY77" fmla="*/ 27577 h 300016"/>
                  <a:gd name="connsiteX78" fmla="*/ 219384 w 471516"/>
                  <a:gd name="connsiteY78" fmla="*/ 51214 h 300016"/>
                  <a:gd name="connsiteX79" fmla="*/ 26346 w 471516"/>
                  <a:gd name="connsiteY79" fmla="*/ 208797 h 300016"/>
                  <a:gd name="connsiteX80" fmla="*/ 30286 w 471516"/>
                  <a:gd name="connsiteY80" fmla="*/ 208797 h 300016"/>
                  <a:gd name="connsiteX81" fmla="*/ 26346 w 471516"/>
                  <a:gd name="connsiteY81" fmla="*/ 208797 h 300016"/>
                  <a:gd name="connsiteX82" fmla="*/ 219384 w 471516"/>
                  <a:gd name="connsiteY82" fmla="*/ 51214 h 300016"/>
                  <a:gd name="connsiteX83" fmla="*/ 223324 w 471516"/>
                  <a:gd name="connsiteY83" fmla="*/ 51214 h 300016"/>
                  <a:gd name="connsiteX84" fmla="*/ 219384 w 471516"/>
                  <a:gd name="connsiteY84" fmla="*/ 51214 h 300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471516" h="300016">
                    <a:moveTo>
                      <a:pt x="219384" y="51214"/>
                    </a:moveTo>
                    <a:cubicBezTo>
                      <a:pt x="219384" y="51214"/>
                      <a:pt x="191808" y="51214"/>
                      <a:pt x="187868" y="51214"/>
                    </a:cubicBezTo>
                    <a:cubicBezTo>
                      <a:pt x="191808" y="51214"/>
                      <a:pt x="187868" y="55154"/>
                      <a:pt x="195747" y="55154"/>
                    </a:cubicBezTo>
                    <a:cubicBezTo>
                      <a:pt x="179989" y="66973"/>
                      <a:pt x="168170" y="55154"/>
                      <a:pt x="152412" y="59093"/>
                    </a:cubicBezTo>
                    <a:cubicBezTo>
                      <a:pt x="156352" y="63033"/>
                      <a:pt x="160291" y="63033"/>
                      <a:pt x="168170" y="59093"/>
                    </a:cubicBezTo>
                    <a:cubicBezTo>
                      <a:pt x="168170" y="63033"/>
                      <a:pt x="168170" y="59093"/>
                      <a:pt x="168170" y="59093"/>
                    </a:cubicBezTo>
                    <a:cubicBezTo>
                      <a:pt x="152412" y="63033"/>
                      <a:pt x="136654" y="74852"/>
                      <a:pt x="120895" y="74852"/>
                    </a:cubicBezTo>
                    <a:cubicBezTo>
                      <a:pt x="124835" y="74852"/>
                      <a:pt x="128775" y="74852"/>
                      <a:pt x="132714" y="78791"/>
                    </a:cubicBezTo>
                    <a:cubicBezTo>
                      <a:pt x="120895" y="78791"/>
                      <a:pt x="113016" y="70912"/>
                      <a:pt x="105137" y="82731"/>
                    </a:cubicBezTo>
                    <a:cubicBezTo>
                      <a:pt x="105137" y="82731"/>
                      <a:pt x="109077" y="86670"/>
                      <a:pt x="109077" y="86670"/>
                    </a:cubicBezTo>
                    <a:cubicBezTo>
                      <a:pt x="105137" y="90610"/>
                      <a:pt x="69681" y="78791"/>
                      <a:pt x="77560" y="94550"/>
                    </a:cubicBezTo>
                    <a:cubicBezTo>
                      <a:pt x="81500" y="98489"/>
                      <a:pt x="93318" y="98489"/>
                      <a:pt x="97258" y="98489"/>
                    </a:cubicBezTo>
                    <a:cubicBezTo>
                      <a:pt x="93318" y="98489"/>
                      <a:pt x="89379" y="102429"/>
                      <a:pt x="85439" y="106368"/>
                    </a:cubicBezTo>
                    <a:cubicBezTo>
                      <a:pt x="89379" y="106368"/>
                      <a:pt x="97258" y="106368"/>
                      <a:pt x="101197" y="106368"/>
                    </a:cubicBezTo>
                    <a:cubicBezTo>
                      <a:pt x="93318" y="106368"/>
                      <a:pt x="65742" y="110308"/>
                      <a:pt x="89379" y="118187"/>
                    </a:cubicBezTo>
                    <a:cubicBezTo>
                      <a:pt x="81500" y="118187"/>
                      <a:pt x="73621" y="122127"/>
                      <a:pt x="77560" y="126066"/>
                    </a:cubicBezTo>
                    <a:cubicBezTo>
                      <a:pt x="73621" y="126066"/>
                      <a:pt x="73621" y="130006"/>
                      <a:pt x="69681" y="130006"/>
                    </a:cubicBezTo>
                    <a:cubicBezTo>
                      <a:pt x="73621" y="130006"/>
                      <a:pt x="77560" y="130006"/>
                      <a:pt x="81500" y="130006"/>
                    </a:cubicBezTo>
                    <a:cubicBezTo>
                      <a:pt x="77560" y="130006"/>
                      <a:pt x="65742" y="133945"/>
                      <a:pt x="65742" y="137885"/>
                    </a:cubicBezTo>
                    <a:cubicBezTo>
                      <a:pt x="65742" y="141824"/>
                      <a:pt x="42104" y="145764"/>
                      <a:pt x="38165" y="149704"/>
                    </a:cubicBezTo>
                    <a:cubicBezTo>
                      <a:pt x="49984" y="165462"/>
                      <a:pt x="61802" y="153643"/>
                      <a:pt x="77560" y="153643"/>
                    </a:cubicBezTo>
                    <a:cubicBezTo>
                      <a:pt x="65742" y="153643"/>
                      <a:pt x="65742" y="165462"/>
                      <a:pt x="57863" y="169401"/>
                    </a:cubicBezTo>
                    <a:cubicBezTo>
                      <a:pt x="57863" y="169401"/>
                      <a:pt x="61802" y="169401"/>
                      <a:pt x="61802" y="169401"/>
                    </a:cubicBezTo>
                    <a:cubicBezTo>
                      <a:pt x="49984" y="169401"/>
                      <a:pt x="26346" y="169401"/>
                      <a:pt x="42104" y="189099"/>
                    </a:cubicBezTo>
                    <a:cubicBezTo>
                      <a:pt x="30286" y="189099"/>
                      <a:pt x="22406" y="189099"/>
                      <a:pt x="14527" y="200918"/>
                    </a:cubicBezTo>
                    <a:cubicBezTo>
                      <a:pt x="22406" y="204857"/>
                      <a:pt x="26346" y="204857"/>
                      <a:pt x="34225" y="204857"/>
                    </a:cubicBezTo>
                    <a:cubicBezTo>
                      <a:pt x="30286" y="208797"/>
                      <a:pt x="30286" y="208797"/>
                      <a:pt x="30286" y="212737"/>
                    </a:cubicBezTo>
                    <a:cubicBezTo>
                      <a:pt x="30286" y="212737"/>
                      <a:pt x="38165" y="220616"/>
                      <a:pt x="34225" y="220616"/>
                    </a:cubicBezTo>
                    <a:cubicBezTo>
                      <a:pt x="22406" y="224555"/>
                      <a:pt x="34225" y="236374"/>
                      <a:pt x="18467" y="228495"/>
                    </a:cubicBezTo>
                    <a:cubicBezTo>
                      <a:pt x="-1231" y="220616"/>
                      <a:pt x="-5171" y="240314"/>
                      <a:pt x="6648" y="252132"/>
                    </a:cubicBezTo>
                    <a:cubicBezTo>
                      <a:pt x="22406" y="267891"/>
                      <a:pt x="42104" y="248193"/>
                      <a:pt x="57863" y="260011"/>
                    </a:cubicBezTo>
                    <a:cubicBezTo>
                      <a:pt x="49984" y="256072"/>
                      <a:pt x="42104" y="260011"/>
                      <a:pt x="38165" y="267891"/>
                    </a:cubicBezTo>
                    <a:cubicBezTo>
                      <a:pt x="49984" y="271830"/>
                      <a:pt x="61802" y="271830"/>
                      <a:pt x="69681" y="283649"/>
                    </a:cubicBezTo>
                    <a:cubicBezTo>
                      <a:pt x="73621" y="275770"/>
                      <a:pt x="65742" y="263951"/>
                      <a:pt x="57863" y="263951"/>
                    </a:cubicBezTo>
                    <a:cubicBezTo>
                      <a:pt x="57863" y="263951"/>
                      <a:pt x="57863" y="260011"/>
                      <a:pt x="57863" y="260011"/>
                    </a:cubicBezTo>
                    <a:cubicBezTo>
                      <a:pt x="57863" y="260011"/>
                      <a:pt x="61802" y="263951"/>
                      <a:pt x="61802" y="263951"/>
                    </a:cubicBezTo>
                    <a:cubicBezTo>
                      <a:pt x="61802" y="260011"/>
                      <a:pt x="61802" y="256072"/>
                      <a:pt x="65742" y="256072"/>
                    </a:cubicBezTo>
                    <a:cubicBezTo>
                      <a:pt x="61802" y="267891"/>
                      <a:pt x="73621" y="263951"/>
                      <a:pt x="77560" y="263951"/>
                    </a:cubicBezTo>
                    <a:cubicBezTo>
                      <a:pt x="77560" y="263951"/>
                      <a:pt x="73621" y="267891"/>
                      <a:pt x="73621" y="267891"/>
                    </a:cubicBezTo>
                    <a:cubicBezTo>
                      <a:pt x="77560" y="267891"/>
                      <a:pt x="85439" y="271830"/>
                      <a:pt x="89379" y="271830"/>
                    </a:cubicBezTo>
                    <a:cubicBezTo>
                      <a:pt x="89379" y="271830"/>
                      <a:pt x="89379" y="271830"/>
                      <a:pt x="89379" y="271830"/>
                    </a:cubicBezTo>
                    <a:cubicBezTo>
                      <a:pt x="81500" y="271830"/>
                      <a:pt x="81500" y="275770"/>
                      <a:pt x="77560" y="275770"/>
                    </a:cubicBezTo>
                    <a:cubicBezTo>
                      <a:pt x="93318" y="279709"/>
                      <a:pt x="89379" y="275770"/>
                      <a:pt x="81500" y="283649"/>
                    </a:cubicBezTo>
                    <a:cubicBezTo>
                      <a:pt x="81500" y="283649"/>
                      <a:pt x="81500" y="283649"/>
                      <a:pt x="81500" y="287588"/>
                    </a:cubicBezTo>
                    <a:cubicBezTo>
                      <a:pt x="97258" y="287588"/>
                      <a:pt x="116956" y="295467"/>
                      <a:pt x="132714" y="295467"/>
                    </a:cubicBezTo>
                    <a:cubicBezTo>
                      <a:pt x="144533" y="303347"/>
                      <a:pt x="156352" y="291528"/>
                      <a:pt x="172110" y="295467"/>
                    </a:cubicBezTo>
                    <a:cubicBezTo>
                      <a:pt x="183929" y="299407"/>
                      <a:pt x="195747" y="303347"/>
                      <a:pt x="203626" y="295467"/>
                    </a:cubicBezTo>
                    <a:cubicBezTo>
                      <a:pt x="199687" y="295467"/>
                      <a:pt x="195747" y="291528"/>
                      <a:pt x="191808" y="291528"/>
                    </a:cubicBezTo>
                    <a:cubicBezTo>
                      <a:pt x="199687" y="291528"/>
                      <a:pt x="207566" y="295467"/>
                      <a:pt x="215445" y="295467"/>
                    </a:cubicBezTo>
                    <a:cubicBezTo>
                      <a:pt x="211505" y="295467"/>
                      <a:pt x="211505" y="295467"/>
                      <a:pt x="207566" y="295467"/>
                    </a:cubicBezTo>
                    <a:cubicBezTo>
                      <a:pt x="215445" y="299407"/>
                      <a:pt x="227264" y="291528"/>
                      <a:pt x="227264" y="291528"/>
                    </a:cubicBezTo>
                    <a:cubicBezTo>
                      <a:pt x="250901" y="287588"/>
                      <a:pt x="187868" y="271830"/>
                      <a:pt x="183929" y="267891"/>
                    </a:cubicBezTo>
                    <a:cubicBezTo>
                      <a:pt x="168170" y="260011"/>
                      <a:pt x="156352" y="244253"/>
                      <a:pt x="140593" y="236374"/>
                    </a:cubicBezTo>
                    <a:cubicBezTo>
                      <a:pt x="128775" y="228495"/>
                      <a:pt x="132714" y="220616"/>
                      <a:pt x="120895" y="208797"/>
                    </a:cubicBezTo>
                    <a:cubicBezTo>
                      <a:pt x="120895" y="208797"/>
                      <a:pt x="124835" y="208797"/>
                      <a:pt x="124835" y="208797"/>
                    </a:cubicBezTo>
                    <a:cubicBezTo>
                      <a:pt x="124835" y="200918"/>
                      <a:pt x="124835" y="200918"/>
                      <a:pt x="132714" y="200918"/>
                    </a:cubicBezTo>
                    <a:cubicBezTo>
                      <a:pt x="132714" y="200918"/>
                      <a:pt x="128775" y="196978"/>
                      <a:pt x="128775" y="196978"/>
                    </a:cubicBezTo>
                    <a:cubicBezTo>
                      <a:pt x="132714" y="196978"/>
                      <a:pt x="144533" y="189099"/>
                      <a:pt x="132714" y="185160"/>
                    </a:cubicBezTo>
                    <a:cubicBezTo>
                      <a:pt x="136654" y="181220"/>
                      <a:pt x="144533" y="177280"/>
                      <a:pt x="140593" y="173341"/>
                    </a:cubicBezTo>
                    <a:cubicBezTo>
                      <a:pt x="144533" y="173341"/>
                      <a:pt x="164231" y="161522"/>
                      <a:pt x="156352" y="157583"/>
                    </a:cubicBezTo>
                    <a:cubicBezTo>
                      <a:pt x="160291" y="157583"/>
                      <a:pt x="168170" y="153643"/>
                      <a:pt x="164231" y="149704"/>
                    </a:cubicBezTo>
                    <a:cubicBezTo>
                      <a:pt x="183929" y="153643"/>
                      <a:pt x="160291" y="133945"/>
                      <a:pt x="156352" y="133945"/>
                    </a:cubicBezTo>
                    <a:cubicBezTo>
                      <a:pt x="156352" y="133945"/>
                      <a:pt x="156352" y="133945"/>
                      <a:pt x="156352" y="130006"/>
                    </a:cubicBezTo>
                    <a:cubicBezTo>
                      <a:pt x="160291" y="130006"/>
                      <a:pt x="187868" y="141824"/>
                      <a:pt x="179989" y="130006"/>
                    </a:cubicBezTo>
                    <a:cubicBezTo>
                      <a:pt x="187868" y="130006"/>
                      <a:pt x="187868" y="126066"/>
                      <a:pt x="191808" y="126066"/>
                    </a:cubicBezTo>
                    <a:cubicBezTo>
                      <a:pt x="187868" y="122127"/>
                      <a:pt x="187868" y="118187"/>
                      <a:pt x="183929" y="114247"/>
                    </a:cubicBezTo>
                    <a:cubicBezTo>
                      <a:pt x="183929" y="114247"/>
                      <a:pt x="223324" y="102429"/>
                      <a:pt x="219384" y="102429"/>
                    </a:cubicBezTo>
                    <a:cubicBezTo>
                      <a:pt x="227264" y="102429"/>
                      <a:pt x="231203" y="98489"/>
                      <a:pt x="239082" y="94550"/>
                    </a:cubicBezTo>
                    <a:cubicBezTo>
                      <a:pt x="235143" y="90610"/>
                      <a:pt x="243022" y="86670"/>
                      <a:pt x="231203" y="86670"/>
                    </a:cubicBezTo>
                    <a:cubicBezTo>
                      <a:pt x="235143" y="82731"/>
                      <a:pt x="239082" y="86670"/>
                      <a:pt x="243022" y="86670"/>
                    </a:cubicBezTo>
                    <a:cubicBezTo>
                      <a:pt x="243022" y="70912"/>
                      <a:pt x="306055" y="59093"/>
                      <a:pt x="321813" y="59093"/>
                    </a:cubicBezTo>
                    <a:cubicBezTo>
                      <a:pt x="373028" y="51214"/>
                      <a:pt x="428182" y="47275"/>
                      <a:pt x="471517" y="19698"/>
                    </a:cubicBezTo>
                    <a:cubicBezTo>
                      <a:pt x="455758" y="15758"/>
                      <a:pt x="443940" y="3940"/>
                      <a:pt x="424242" y="0"/>
                    </a:cubicBezTo>
                    <a:cubicBezTo>
                      <a:pt x="404544" y="0"/>
                      <a:pt x="380907" y="0"/>
                      <a:pt x="361209" y="15758"/>
                    </a:cubicBezTo>
                    <a:cubicBezTo>
                      <a:pt x="361209" y="15758"/>
                      <a:pt x="365149" y="19698"/>
                      <a:pt x="365149" y="19698"/>
                    </a:cubicBezTo>
                    <a:cubicBezTo>
                      <a:pt x="357269" y="19698"/>
                      <a:pt x="349390" y="23637"/>
                      <a:pt x="341511" y="23637"/>
                    </a:cubicBezTo>
                    <a:cubicBezTo>
                      <a:pt x="337571" y="23637"/>
                      <a:pt x="333632" y="27577"/>
                      <a:pt x="325753" y="27577"/>
                    </a:cubicBezTo>
                    <a:cubicBezTo>
                      <a:pt x="313934" y="27577"/>
                      <a:pt x="306055" y="27577"/>
                      <a:pt x="294236" y="27577"/>
                    </a:cubicBezTo>
                    <a:cubicBezTo>
                      <a:pt x="290297" y="43335"/>
                      <a:pt x="223324" y="39396"/>
                      <a:pt x="219384" y="51214"/>
                    </a:cubicBezTo>
                    <a:close/>
                    <a:moveTo>
                      <a:pt x="26346" y="208797"/>
                    </a:moveTo>
                    <a:cubicBezTo>
                      <a:pt x="26346" y="208797"/>
                      <a:pt x="30286" y="208797"/>
                      <a:pt x="30286" y="208797"/>
                    </a:cubicBezTo>
                    <a:cubicBezTo>
                      <a:pt x="30286" y="208797"/>
                      <a:pt x="30286" y="208797"/>
                      <a:pt x="26346" y="208797"/>
                    </a:cubicBezTo>
                    <a:close/>
                    <a:moveTo>
                      <a:pt x="219384" y="51214"/>
                    </a:moveTo>
                    <a:cubicBezTo>
                      <a:pt x="223324" y="51214"/>
                      <a:pt x="219384" y="47275"/>
                      <a:pt x="223324" y="51214"/>
                    </a:cubicBezTo>
                    <a:cubicBezTo>
                      <a:pt x="219384" y="55154"/>
                      <a:pt x="211505" y="59093"/>
                      <a:pt x="219384" y="5121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2" name="Freeform: Shape 771">
                <a:extLst>
                  <a:ext uri="{FF2B5EF4-FFF2-40B4-BE49-F238E27FC236}">
                    <a16:creationId xmlns:a16="http://schemas.microsoft.com/office/drawing/2014/main" xmlns="" id="{C3BD0377-63DE-43D6-A58E-2BA3378457C5}"/>
                  </a:ext>
                </a:extLst>
              </p:cNvPr>
              <p:cNvSpPr/>
              <p:nvPr/>
            </p:nvSpPr>
            <p:spPr>
              <a:xfrm>
                <a:off x="10222136" y="3768315"/>
                <a:ext cx="89151" cy="31178"/>
              </a:xfrm>
              <a:custGeom>
                <a:avLst/>
                <a:gdLst>
                  <a:gd name="connsiteX0" fmla="*/ 31516 w 89151"/>
                  <a:gd name="connsiteY0" fmla="*/ 13451 h 31178"/>
                  <a:gd name="connsiteX1" fmla="*/ 23637 w 89151"/>
                  <a:gd name="connsiteY1" fmla="*/ 13451 h 31178"/>
                  <a:gd name="connsiteX2" fmla="*/ 0 w 89151"/>
                  <a:gd name="connsiteY2" fmla="*/ 21330 h 31178"/>
                  <a:gd name="connsiteX3" fmla="*/ 63033 w 89151"/>
                  <a:gd name="connsiteY3" fmla="*/ 29209 h 31178"/>
                  <a:gd name="connsiteX4" fmla="*/ 59093 w 89151"/>
                  <a:gd name="connsiteY4" fmla="*/ 9511 h 31178"/>
                  <a:gd name="connsiteX5" fmla="*/ 66973 w 89151"/>
                  <a:gd name="connsiteY5" fmla="*/ 1632 h 31178"/>
                  <a:gd name="connsiteX6" fmla="*/ 15758 w 89151"/>
                  <a:gd name="connsiteY6" fmla="*/ 5571 h 31178"/>
                  <a:gd name="connsiteX7" fmla="*/ 31516 w 89151"/>
                  <a:gd name="connsiteY7" fmla="*/ 13451 h 31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9151" h="31178">
                    <a:moveTo>
                      <a:pt x="31516" y="13451"/>
                    </a:moveTo>
                    <a:cubicBezTo>
                      <a:pt x="27577" y="13451"/>
                      <a:pt x="27577" y="13451"/>
                      <a:pt x="23637" y="13451"/>
                    </a:cubicBezTo>
                    <a:cubicBezTo>
                      <a:pt x="15758" y="13451"/>
                      <a:pt x="7879" y="17390"/>
                      <a:pt x="0" y="21330"/>
                    </a:cubicBezTo>
                    <a:cubicBezTo>
                      <a:pt x="15758" y="37088"/>
                      <a:pt x="43335" y="29209"/>
                      <a:pt x="63033" y="29209"/>
                    </a:cubicBezTo>
                    <a:cubicBezTo>
                      <a:pt x="94549" y="29209"/>
                      <a:pt x="102428" y="5571"/>
                      <a:pt x="59093" y="9511"/>
                    </a:cubicBezTo>
                    <a:cubicBezTo>
                      <a:pt x="63033" y="5571"/>
                      <a:pt x="63033" y="5571"/>
                      <a:pt x="66973" y="1632"/>
                    </a:cubicBezTo>
                    <a:cubicBezTo>
                      <a:pt x="47275" y="-2308"/>
                      <a:pt x="31516" y="1632"/>
                      <a:pt x="15758" y="5571"/>
                    </a:cubicBezTo>
                    <a:cubicBezTo>
                      <a:pt x="23637" y="9511"/>
                      <a:pt x="27577" y="13451"/>
                      <a:pt x="31516" y="134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3" name="Freeform: Shape 772">
                <a:extLst>
                  <a:ext uri="{FF2B5EF4-FFF2-40B4-BE49-F238E27FC236}">
                    <a16:creationId xmlns:a16="http://schemas.microsoft.com/office/drawing/2014/main" xmlns="" id="{242E251E-9E12-4C50-AF4A-45BEFABD750A}"/>
                  </a:ext>
                </a:extLst>
              </p:cNvPr>
              <p:cNvSpPr/>
              <p:nvPr/>
            </p:nvSpPr>
            <p:spPr>
              <a:xfrm>
                <a:off x="10214257" y="3808802"/>
                <a:ext cx="51214" cy="8419"/>
              </a:xfrm>
              <a:custGeom>
                <a:avLst/>
                <a:gdLst>
                  <a:gd name="connsiteX0" fmla="*/ 0 w 51214"/>
                  <a:gd name="connsiteY0" fmla="*/ 4480 h 8419"/>
                  <a:gd name="connsiteX1" fmla="*/ 0 w 51214"/>
                  <a:gd name="connsiteY1" fmla="*/ 4480 h 8419"/>
                  <a:gd name="connsiteX2" fmla="*/ 35456 w 51214"/>
                  <a:gd name="connsiteY2" fmla="*/ 8419 h 8419"/>
                  <a:gd name="connsiteX3" fmla="*/ 51214 w 51214"/>
                  <a:gd name="connsiteY3" fmla="*/ 4480 h 8419"/>
                  <a:gd name="connsiteX4" fmla="*/ 0 w 51214"/>
                  <a:gd name="connsiteY4" fmla="*/ 4480 h 84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214" h="8419">
                    <a:moveTo>
                      <a:pt x="0" y="4480"/>
                    </a:moveTo>
                    <a:cubicBezTo>
                      <a:pt x="0" y="8419"/>
                      <a:pt x="0" y="8419"/>
                      <a:pt x="0" y="4480"/>
                    </a:cubicBezTo>
                    <a:cubicBezTo>
                      <a:pt x="15759" y="8419"/>
                      <a:pt x="23638" y="8419"/>
                      <a:pt x="35456" y="8419"/>
                    </a:cubicBezTo>
                    <a:cubicBezTo>
                      <a:pt x="39396" y="8419"/>
                      <a:pt x="47275" y="8419"/>
                      <a:pt x="51214" y="4480"/>
                    </a:cubicBezTo>
                    <a:cubicBezTo>
                      <a:pt x="27577" y="-7339"/>
                      <a:pt x="19698" y="8419"/>
                      <a:pt x="0" y="448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4" name="Freeform: Shape 773">
                <a:extLst>
                  <a:ext uri="{FF2B5EF4-FFF2-40B4-BE49-F238E27FC236}">
                    <a16:creationId xmlns:a16="http://schemas.microsoft.com/office/drawing/2014/main" xmlns="" id="{C01AE595-8BDF-463E-9340-C69B5C0A010D}"/>
                  </a:ext>
                </a:extLst>
              </p:cNvPr>
              <p:cNvSpPr/>
              <p:nvPr/>
            </p:nvSpPr>
            <p:spPr>
              <a:xfrm>
                <a:off x="10316685" y="3766291"/>
                <a:ext cx="90610" cy="24572"/>
              </a:xfrm>
              <a:custGeom>
                <a:avLst/>
                <a:gdLst>
                  <a:gd name="connsiteX0" fmla="*/ 90610 w 90610"/>
                  <a:gd name="connsiteY0" fmla="*/ 15474 h 24572"/>
                  <a:gd name="connsiteX1" fmla="*/ 43335 w 90610"/>
                  <a:gd name="connsiteY1" fmla="*/ 7595 h 24572"/>
                  <a:gd name="connsiteX2" fmla="*/ 0 w 90610"/>
                  <a:gd name="connsiteY2" fmla="*/ 15474 h 24572"/>
                  <a:gd name="connsiteX3" fmla="*/ 90610 w 90610"/>
                  <a:gd name="connsiteY3" fmla="*/ 15474 h 24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610" h="24572">
                    <a:moveTo>
                      <a:pt x="90610" y="15474"/>
                    </a:moveTo>
                    <a:cubicBezTo>
                      <a:pt x="86670" y="3656"/>
                      <a:pt x="55154" y="-8163"/>
                      <a:pt x="43335" y="7595"/>
                    </a:cubicBezTo>
                    <a:cubicBezTo>
                      <a:pt x="39396" y="15474"/>
                      <a:pt x="11819" y="11535"/>
                      <a:pt x="0" y="15474"/>
                    </a:cubicBezTo>
                    <a:cubicBezTo>
                      <a:pt x="19698" y="31233"/>
                      <a:pt x="70912" y="23353"/>
                      <a:pt x="90610" y="154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5" name="Freeform: Shape 774">
                <a:extLst>
                  <a:ext uri="{FF2B5EF4-FFF2-40B4-BE49-F238E27FC236}">
                    <a16:creationId xmlns:a16="http://schemas.microsoft.com/office/drawing/2014/main" xmlns="" id="{9143F927-56B3-402A-9B0F-7E64F6BBF04E}"/>
                  </a:ext>
                </a:extLst>
              </p:cNvPr>
              <p:cNvSpPr/>
              <p:nvPr/>
            </p:nvSpPr>
            <p:spPr>
              <a:xfrm>
                <a:off x="10478208" y="4274211"/>
                <a:ext cx="23637" cy="15758"/>
              </a:xfrm>
              <a:custGeom>
                <a:avLst/>
                <a:gdLst>
                  <a:gd name="connsiteX0" fmla="*/ 3939 w 23637"/>
                  <a:gd name="connsiteY0" fmla="*/ 0 h 15758"/>
                  <a:gd name="connsiteX1" fmla="*/ 0 w 23637"/>
                  <a:gd name="connsiteY1" fmla="*/ 0 h 15758"/>
                  <a:gd name="connsiteX2" fmla="*/ 0 w 23637"/>
                  <a:gd name="connsiteY2" fmla="*/ 3940 h 15758"/>
                  <a:gd name="connsiteX3" fmla="*/ 23637 w 23637"/>
                  <a:gd name="connsiteY3" fmla="*/ 15758 h 15758"/>
                  <a:gd name="connsiteX4" fmla="*/ 3939 w 23637"/>
                  <a:gd name="connsiteY4" fmla="*/ 0 h 15758"/>
                  <a:gd name="connsiteX5" fmla="*/ 3939 w 23637"/>
                  <a:gd name="connsiteY5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637" h="15758">
                    <a:moveTo>
                      <a:pt x="3939" y="0"/>
                    </a:moveTo>
                    <a:cubicBezTo>
                      <a:pt x="3939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7879" y="7879"/>
                      <a:pt x="15758" y="11819"/>
                      <a:pt x="23637" y="15758"/>
                    </a:cubicBezTo>
                    <a:cubicBezTo>
                      <a:pt x="15758" y="7879"/>
                      <a:pt x="11818" y="3940"/>
                      <a:pt x="3939" y="0"/>
                    </a:cubicBezTo>
                    <a:cubicBezTo>
                      <a:pt x="3939" y="0"/>
                      <a:pt x="7879" y="3940"/>
                      <a:pt x="393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6" name="Freeform: Shape 775">
                <a:extLst>
                  <a:ext uri="{FF2B5EF4-FFF2-40B4-BE49-F238E27FC236}">
                    <a16:creationId xmlns:a16="http://schemas.microsoft.com/office/drawing/2014/main" xmlns="" id="{2AD63D3C-99E6-45C0-A7F1-D33053B7E572}"/>
                  </a:ext>
                </a:extLst>
              </p:cNvPr>
              <p:cNvSpPr/>
              <p:nvPr/>
            </p:nvSpPr>
            <p:spPr>
              <a:xfrm>
                <a:off x="10765796" y="4086464"/>
                <a:ext cx="70912" cy="20521"/>
              </a:xfrm>
              <a:custGeom>
                <a:avLst/>
                <a:gdLst>
                  <a:gd name="connsiteX0" fmla="*/ 3940 w 70912"/>
                  <a:gd name="connsiteY0" fmla="*/ 6527 h 20521"/>
                  <a:gd name="connsiteX1" fmla="*/ 15759 w 70912"/>
                  <a:gd name="connsiteY1" fmla="*/ 18346 h 20521"/>
                  <a:gd name="connsiteX2" fmla="*/ 70912 w 70912"/>
                  <a:gd name="connsiteY2" fmla="*/ 14406 h 20521"/>
                  <a:gd name="connsiteX3" fmla="*/ 51214 w 70912"/>
                  <a:gd name="connsiteY3" fmla="*/ 10467 h 20521"/>
                  <a:gd name="connsiteX4" fmla="*/ 51214 w 70912"/>
                  <a:gd name="connsiteY4" fmla="*/ 2588 h 20521"/>
                  <a:gd name="connsiteX5" fmla="*/ 43335 w 70912"/>
                  <a:gd name="connsiteY5" fmla="*/ 6527 h 20521"/>
                  <a:gd name="connsiteX6" fmla="*/ 47275 w 70912"/>
                  <a:gd name="connsiteY6" fmla="*/ 2588 h 20521"/>
                  <a:gd name="connsiteX7" fmla="*/ 0 w 70912"/>
                  <a:gd name="connsiteY7" fmla="*/ 6527 h 20521"/>
                  <a:gd name="connsiteX8" fmla="*/ 3940 w 70912"/>
                  <a:gd name="connsiteY8" fmla="*/ 6527 h 20521"/>
                  <a:gd name="connsiteX9" fmla="*/ 3940 w 70912"/>
                  <a:gd name="connsiteY9" fmla="*/ 6527 h 205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912" h="20521">
                    <a:moveTo>
                      <a:pt x="3940" y="6527"/>
                    </a:moveTo>
                    <a:cubicBezTo>
                      <a:pt x="7880" y="10467"/>
                      <a:pt x="3940" y="26225"/>
                      <a:pt x="15759" y="18346"/>
                    </a:cubicBezTo>
                    <a:cubicBezTo>
                      <a:pt x="35456" y="22286"/>
                      <a:pt x="51214" y="18346"/>
                      <a:pt x="70912" y="14406"/>
                    </a:cubicBezTo>
                    <a:cubicBezTo>
                      <a:pt x="63033" y="10467"/>
                      <a:pt x="59093" y="10467"/>
                      <a:pt x="51214" y="10467"/>
                    </a:cubicBezTo>
                    <a:cubicBezTo>
                      <a:pt x="51214" y="6527"/>
                      <a:pt x="51214" y="6527"/>
                      <a:pt x="51214" y="2588"/>
                    </a:cubicBezTo>
                    <a:cubicBezTo>
                      <a:pt x="47275" y="2588"/>
                      <a:pt x="47275" y="2588"/>
                      <a:pt x="43335" y="6527"/>
                    </a:cubicBezTo>
                    <a:cubicBezTo>
                      <a:pt x="43335" y="6527"/>
                      <a:pt x="47275" y="2588"/>
                      <a:pt x="47275" y="2588"/>
                    </a:cubicBezTo>
                    <a:cubicBezTo>
                      <a:pt x="31517" y="-1352"/>
                      <a:pt x="15759" y="-1352"/>
                      <a:pt x="0" y="6527"/>
                    </a:cubicBezTo>
                    <a:cubicBezTo>
                      <a:pt x="0" y="2588"/>
                      <a:pt x="3940" y="6527"/>
                      <a:pt x="3940" y="6527"/>
                    </a:cubicBezTo>
                    <a:cubicBezTo>
                      <a:pt x="3940" y="10467"/>
                      <a:pt x="3940" y="6527"/>
                      <a:pt x="3940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7" name="Freeform: Shape 776">
                <a:extLst>
                  <a:ext uri="{FF2B5EF4-FFF2-40B4-BE49-F238E27FC236}">
                    <a16:creationId xmlns:a16="http://schemas.microsoft.com/office/drawing/2014/main" xmlns="" id="{38998269-7B43-41F1-BECA-D1A0EF7ED620}"/>
                  </a:ext>
                </a:extLst>
              </p:cNvPr>
              <p:cNvSpPr/>
              <p:nvPr/>
            </p:nvSpPr>
            <p:spPr>
              <a:xfrm>
                <a:off x="10769736" y="409299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8" name="Freeform: Shape 777">
                <a:extLst>
                  <a:ext uri="{FF2B5EF4-FFF2-40B4-BE49-F238E27FC236}">
                    <a16:creationId xmlns:a16="http://schemas.microsoft.com/office/drawing/2014/main" xmlns="" id="{C56720F5-EC61-46CB-AA33-E5B1D08857FE}"/>
                  </a:ext>
                </a:extLst>
              </p:cNvPr>
              <p:cNvSpPr/>
              <p:nvPr/>
            </p:nvSpPr>
            <p:spPr>
              <a:xfrm>
                <a:off x="10931695" y="4112689"/>
                <a:ext cx="3501" cy="39395"/>
              </a:xfrm>
              <a:custGeom>
                <a:avLst/>
                <a:gdLst>
                  <a:gd name="connsiteX0" fmla="*/ 3502 w 3501"/>
                  <a:gd name="connsiteY0" fmla="*/ 0 h 39395"/>
                  <a:gd name="connsiteX1" fmla="*/ 3502 w 3501"/>
                  <a:gd name="connsiteY1" fmla="*/ 0 h 39395"/>
                  <a:gd name="connsiteX2" fmla="*/ 3502 w 350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01" h="39395">
                    <a:moveTo>
                      <a:pt x="3502" y="0"/>
                    </a:moveTo>
                    <a:cubicBezTo>
                      <a:pt x="-4377" y="0"/>
                      <a:pt x="3502" y="0"/>
                      <a:pt x="3502" y="0"/>
                    </a:cubicBezTo>
                    <a:lnTo>
                      <a:pt x="3502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79" name="Freeform: Shape 778">
                <a:extLst>
                  <a:ext uri="{FF2B5EF4-FFF2-40B4-BE49-F238E27FC236}">
                    <a16:creationId xmlns:a16="http://schemas.microsoft.com/office/drawing/2014/main" xmlns="" id="{DE5D73BD-50B8-44B1-BF29-6309B2EAA1BD}"/>
                  </a:ext>
                </a:extLst>
              </p:cNvPr>
              <p:cNvSpPr/>
              <p:nvPr/>
            </p:nvSpPr>
            <p:spPr>
              <a:xfrm>
                <a:off x="10915499" y="4099885"/>
                <a:ext cx="28783" cy="14349"/>
              </a:xfrm>
              <a:custGeom>
                <a:avLst/>
                <a:gdLst>
                  <a:gd name="connsiteX0" fmla="*/ 23638 w 28783"/>
                  <a:gd name="connsiteY0" fmla="*/ 4924 h 14349"/>
                  <a:gd name="connsiteX1" fmla="*/ 23638 w 28783"/>
                  <a:gd name="connsiteY1" fmla="*/ 4924 h 14349"/>
                  <a:gd name="connsiteX2" fmla="*/ 27577 w 28783"/>
                  <a:gd name="connsiteY2" fmla="*/ 985 h 14349"/>
                  <a:gd name="connsiteX3" fmla="*/ 0 w 28783"/>
                  <a:gd name="connsiteY3" fmla="*/ 4924 h 14349"/>
                  <a:gd name="connsiteX4" fmla="*/ 15759 w 28783"/>
                  <a:gd name="connsiteY4" fmla="*/ 12804 h 14349"/>
                  <a:gd name="connsiteX5" fmla="*/ 23638 w 28783"/>
                  <a:gd name="connsiteY5" fmla="*/ 4924 h 14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783" h="14349">
                    <a:moveTo>
                      <a:pt x="23638" y="4924"/>
                    </a:moveTo>
                    <a:cubicBezTo>
                      <a:pt x="23638" y="8864"/>
                      <a:pt x="27577" y="4924"/>
                      <a:pt x="23638" y="4924"/>
                    </a:cubicBezTo>
                    <a:cubicBezTo>
                      <a:pt x="27577" y="985"/>
                      <a:pt x="27577" y="985"/>
                      <a:pt x="27577" y="985"/>
                    </a:cubicBezTo>
                    <a:cubicBezTo>
                      <a:pt x="15759" y="985"/>
                      <a:pt x="7879" y="-2955"/>
                      <a:pt x="0" y="4924"/>
                    </a:cubicBezTo>
                    <a:cubicBezTo>
                      <a:pt x="3940" y="8864"/>
                      <a:pt x="11819" y="8864"/>
                      <a:pt x="15759" y="12804"/>
                    </a:cubicBezTo>
                    <a:cubicBezTo>
                      <a:pt x="39396" y="16743"/>
                      <a:pt x="23638" y="12804"/>
                      <a:pt x="23638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0" name="Freeform: Shape 779">
                <a:extLst>
                  <a:ext uri="{FF2B5EF4-FFF2-40B4-BE49-F238E27FC236}">
                    <a16:creationId xmlns:a16="http://schemas.microsoft.com/office/drawing/2014/main" xmlns="" id="{AC459BC2-620D-4177-A6D6-19B4B297D068}"/>
                  </a:ext>
                </a:extLst>
              </p:cNvPr>
              <p:cNvSpPr/>
              <p:nvPr/>
            </p:nvSpPr>
            <p:spPr>
              <a:xfrm>
                <a:off x="11101644" y="4120568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cubicBezTo>
                      <a:pt x="-985" y="0"/>
                      <a:pt x="-985" y="0"/>
                      <a:pt x="2955" y="0"/>
                    </a:cubicBezTo>
                    <a:cubicBezTo>
                      <a:pt x="-985" y="0"/>
                      <a:pt x="295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1" name="Freeform: Shape 780">
                <a:extLst>
                  <a:ext uri="{FF2B5EF4-FFF2-40B4-BE49-F238E27FC236}">
                    <a16:creationId xmlns:a16="http://schemas.microsoft.com/office/drawing/2014/main" xmlns="" id="{692D9AD1-310D-4789-AA71-2E09B2F44E01}"/>
                  </a:ext>
                </a:extLst>
              </p:cNvPr>
              <p:cNvSpPr/>
              <p:nvPr/>
            </p:nvSpPr>
            <p:spPr>
              <a:xfrm>
                <a:off x="11079169" y="4100870"/>
                <a:ext cx="33800" cy="19697"/>
              </a:xfrm>
              <a:custGeom>
                <a:avLst/>
                <a:gdLst>
                  <a:gd name="connsiteX0" fmla="*/ 25430 w 33800"/>
                  <a:gd name="connsiteY0" fmla="*/ 19698 h 19697"/>
                  <a:gd name="connsiteX1" fmla="*/ 13611 w 33800"/>
                  <a:gd name="connsiteY1" fmla="*/ 0 h 19697"/>
                  <a:gd name="connsiteX2" fmla="*/ 25430 w 33800"/>
                  <a:gd name="connsiteY2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800" h="19697">
                    <a:moveTo>
                      <a:pt x="25430" y="19698"/>
                    </a:moveTo>
                    <a:cubicBezTo>
                      <a:pt x="45128" y="19698"/>
                      <a:pt x="25430" y="3940"/>
                      <a:pt x="13611" y="0"/>
                    </a:cubicBezTo>
                    <a:cubicBezTo>
                      <a:pt x="-13966" y="0"/>
                      <a:pt x="5732" y="19698"/>
                      <a:pt x="25430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2" name="Freeform: Shape 781">
                <a:extLst>
                  <a:ext uri="{FF2B5EF4-FFF2-40B4-BE49-F238E27FC236}">
                    <a16:creationId xmlns:a16="http://schemas.microsoft.com/office/drawing/2014/main" xmlns="" id="{0FBDB242-C7AA-48AD-A4C8-8B5074ED8D46}"/>
                  </a:ext>
                </a:extLst>
              </p:cNvPr>
              <p:cNvSpPr/>
              <p:nvPr/>
            </p:nvSpPr>
            <p:spPr>
              <a:xfrm>
                <a:off x="11102451" y="4077233"/>
                <a:ext cx="17905" cy="7879"/>
              </a:xfrm>
              <a:custGeom>
                <a:avLst/>
                <a:gdLst>
                  <a:gd name="connsiteX0" fmla="*/ 17905 w 17905"/>
                  <a:gd name="connsiteY0" fmla="*/ 7879 h 7879"/>
                  <a:gd name="connsiteX1" fmla="*/ 2147 w 17905"/>
                  <a:gd name="connsiteY1" fmla="*/ 0 h 7879"/>
                  <a:gd name="connsiteX2" fmla="*/ 17905 w 17905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905" h="7879">
                    <a:moveTo>
                      <a:pt x="17905" y="7879"/>
                    </a:moveTo>
                    <a:cubicBezTo>
                      <a:pt x="13966" y="3940"/>
                      <a:pt x="10026" y="0"/>
                      <a:pt x="2147" y="0"/>
                    </a:cubicBezTo>
                    <a:cubicBezTo>
                      <a:pt x="-5732" y="7879"/>
                      <a:pt x="10026" y="7879"/>
                      <a:pt x="17905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3" name="Freeform: Shape 782">
                <a:extLst>
                  <a:ext uri="{FF2B5EF4-FFF2-40B4-BE49-F238E27FC236}">
                    <a16:creationId xmlns:a16="http://schemas.microsoft.com/office/drawing/2014/main" xmlns="" id="{2B333EFF-E54C-4E84-9ED9-B2F754BDBF6A}"/>
                  </a:ext>
                </a:extLst>
              </p:cNvPr>
              <p:cNvSpPr/>
              <p:nvPr/>
            </p:nvSpPr>
            <p:spPr>
              <a:xfrm>
                <a:off x="11163692" y="4053595"/>
                <a:ext cx="19697" cy="7879"/>
              </a:xfrm>
              <a:custGeom>
                <a:avLst/>
                <a:gdLst>
                  <a:gd name="connsiteX0" fmla="*/ 7879 w 19697"/>
                  <a:gd name="connsiteY0" fmla="*/ 0 h 7879"/>
                  <a:gd name="connsiteX1" fmla="*/ 0 w 19697"/>
                  <a:gd name="connsiteY1" fmla="*/ 0 h 7879"/>
                  <a:gd name="connsiteX2" fmla="*/ 19698 w 19697"/>
                  <a:gd name="connsiteY2" fmla="*/ 7879 h 7879"/>
                  <a:gd name="connsiteX3" fmla="*/ 7879 w 19697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7879">
                    <a:moveTo>
                      <a:pt x="7879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3940" y="3940"/>
                      <a:pt x="11819" y="7879"/>
                      <a:pt x="19698" y="7879"/>
                    </a:cubicBezTo>
                    <a:cubicBezTo>
                      <a:pt x="11819" y="7879"/>
                      <a:pt x="7879" y="394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4" name="Freeform: Shape 783">
                <a:extLst>
                  <a:ext uri="{FF2B5EF4-FFF2-40B4-BE49-F238E27FC236}">
                    <a16:creationId xmlns:a16="http://schemas.microsoft.com/office/drawing/2014/main" xmlns="" id="{5A808665-5486-47DF-AA4D-E4CAFDB1EE01}"/>
                  </a:ext>
                </a:extLst>
              </p:cNvPr>
              <p:cNvSpPr/>
              <p:nvPr/>
            </p:nvSpPr>
            <p:spPr>
              <a:xfrm>
                <a:off x="11175511" y="4055565"/>
                <a:ext cx="31516" cy="7660"/>
              </a:xfrm>
              <a:custGeom>
                <a:avLst/>
                <a:gdLst>
                  <a:gd name="connsiteX0" fmla="*/ 31517 w 31516"/>
                  <a:gd name="connsiteY0" fmla="*/ 5909 h 7660"/>
                  <a:gd name="connsiteX1" fmla="*/ 0 w 31516"/>
                  <a:gd name="connsiteY1" fmla="*/ 5909 h 7660"/>
                  <a:gd name="connsiteX2" fmla="*/ 31517 w 31516"/>
                  <a:gd name="connsiteY2" fmla="*/ 5909 h 7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516" h="7660">
                    <a:moveTo>
                      <a:pt x="31517" y="5909"/>
                    </a:moveTo>
                    <a:cubicBezTo>
                      <a:pt x="23637" y="-1970"/>
                      <a:pt x="7879" y="-1970"/>
                      <a:pt x="0" y="5909"/>
                    </a:cubicBezTo>
                    <a:cubicBezTo>
                      <a:pt x="11819" y="5909"/>
                      <a:pt x="23637" y="9849"/>
                      <a:pt x="31517" y="59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5" name="Freeform: Shape 784">
                <a:extLst>
                  <a:ext uri="{FF2B5EF4-FFF2-40B4-BE49-F238E27FC236}">
                    <a16:creationId xmlns:a16="http://schemas.microsoft.com/office/drawing/2014/main" xmlns="" id="{7A5FB896-27A2-4254-A74B-45A46ABC0124}"/>
                  </a:ext>
                </a:extLst>
              </p:cNvPr>
              <p:cNvSpPr/>
              <p:nvPr/>
            </p:nvSpPr>
            <p:spPr>
              <a:xfrm>
                <a:off x="11218846" y="4060489"/>
                <a:ext cx="19697" cy="4924"/>
              </a:xfrm>
              <a:custGeom>
                <a:avLst/>
                <a:gdLst>
                  <a:gd name="connsiteX0" fmla="*/ 15759 w 19697"/>
                  <a:gd name="connsiteY0" fmla="*/ 4924 h 4924"/>
                  <a:gd name="connsiteX1" fmla="*/ 19698 w 19697"/>
                  <a:gd name="connsiteY1" fmla="*/ 4924 h 4924"/>
                  <a:gd name="connsiteX2" fmla="*/ 0 w 19697"/>
                  <a:gd name="connsiteY2" fmla="*/ 985 h 4924"/>
                  <a:gd name="connsiteX3" fmla="*/ 0 w 19697"/>
                  <a:gd name="connsiteY3" fmla="*/ 4924 h 4924"/>
                  <a:gd name="connsiteX4" fmla="*/ 15759 w 19697"/>
                  <a:gd name="connsiteY4" fmla="*/ 4924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97" h="4924">
                    <a:moveTo>
                      <a:pt x="15759" y="4924"/>
                    </a:moveTo>
                    <a:cubicBezTo>
                      <a:pt x="15759" y="4924"/>
                      <a:pt x="19698" y="4924"/>
                      <a:pt x="19698" y="4924"/>
                    </a:cubicBezTo>
                    <a:cubicBezTo>
                      <a:pt x="11819" y="-2955"/>
                      <a:pt x="7880" y="985"/>
                      <a:pt x="0" y="985"/>
                    </a:cubicBezTo>
                    <a:cubicBezTo>
                      <a:pt x="0" y="985"/>
                      <a:pt x="0" y="985"/>
                      <a:pt x="0" y="4924"/>
                    </a:cubicBezTo>
                    <a:cubicBezTo>
                      <a:pt x="7880" y="4924"/>
                      <a:pt x="11819" y="4924"/>
                      <a:pt x="15759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6" name="Freeform: Shape 785">
                <a:extLst>
                  <a:ext uri="{FF2B5EF4-FFF2-40B4-BE49-F238E27FC236}">
                    <a16:creationId xmlns:a16="http://schemas.microsoft.com/office/drawing/2014/main" xmlns="" id="{28F455F5-6F06-49E3-A564-101A9C4A39D5}"/>
                  </a:ext>
                </a:extLst>
              </p:cNvPr>
              <p:cNvSpPr/>
              <p:nvPr/>
            </p:nvSpPr>
            <p:spPr>
              <a:xfrm>
                <a:off x="11222786" y="4040231"/>
                <a:ext cx="11818" cy="9424"/>
              </a:xfrm>
              <a:custGeom>
                <a:avLst/>
                <a:gdLst>
                  <a:gd name="connsiteX0" fmla="*/ 0 w 11818"/>
                  <a:gd name="connsiteY0" fmla="*/ 1546 h 9424"/>
                  <a:gd name="connsiteX1" fmla="*/ 11819 w 11818"/>
                  <a:gd name="connsiteY1" fmla="*/ 9425 h 9424"/>
                  <a:gd name="connsiteX2" fmla="*/ 0 w 11818"/>
                  <a:gd name="connsiteY2" fmla="*/ 1546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9424">
                    <a:moveTo>
                      <a:pt x="0" y="1546"/>
                    </a:moveTo>
                    <a:cubicBezTo>
                      <a:pt x="3940" y="5485"/>
                      <a:pt x="7879" y="9425"/>
                      <a:pt x="11819" y="9425"/>
                    </a:cubicBezTo>
                    <a:cubicBezTo>
                      <a:pt x="11819" y="1546"/>
                      <a:pt x="7879" y="-2394"/>
                      <a:pt x="0" y="154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7" name="Freeform: Shape 786">
                <a:extLst>
                  <a:ext uri="{FF2B5EF4-FFF2-40B4-BE49-F238E27FC236}">
                    <a16:creationId xmlns:a16="http://schemas.microsoft.com/office/drawing/2014/main" xmlns="" id="{60D14AAA-D111-4038-84F8-8B894A6BB3BD}"/>
                  </a:ext>
                </a:extLst>
              </p:cNvPr>
              <p:cNvSpPr/>
              <p:nvPr/>
            </p:nvSpPr>
            <p:spPr>
              <a:xfrm>
                <a:off x="11230665" y="4036086"/>
                <a:ext cx="3939" cy="4705"/>
              </a:xfrm>
              <a:custGeom>
                <a:avLst/>
                <a:gdLst>
                  <a:gd name="connsiteX0" fmla="*/ 0 w 3939"/>
                  <a:gd name="connsiteY0" fmla="*/ 1751 h 4705"/>
                  <a:gd name="connsiteX1" fmla="*/ 0 w 3939"/>
                  <a:gd name="connsiteY1" fmla="*/ 1751 h 4705"/>
                  <a:gd name="connsiteX2" fmla="*/ 3940 w 3939"/>
                  <a:gd name="connsiteY2" fmla="*/ 1751 h 4705"/>
                  <a:gd name="connsiteX3" fmla="*/ 0 w 3939"/>
                  <a:gd name="connsiteY3" fmla="*/ 1751 h 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4705">
                    <a:moveTo>
                      <a:pt x="0" y="1751"/>
                    </a:moveTo>
                    <a:cubicBezTo>
                      <a:pt x="0" y="1751"/>
                      <a:pt x="0" y="1751"/>
                      <a:pt x="0" y="1751"/>
                    </a:cubicBezTo>
                    <a:cubicBezTo>
                      <a:pt x="3940" y="5690"/>
                      <a:pt x="3940" y="5690"/>
                      <a:pt x="3940" y="1751"/>
                    </a:cubicBezTo>
                    <a:cubicBezTo>
                      <a:pt x="3940" y="1751"/>
                      <a:pt x="3940" y="-2189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8" name="Freeform: Shape 787">
                <a:extLst>
                  <a:ext uri="{FF2B5EF4-FFF2-40B4-BE49-F238E27FC236}">
                    <a16:creationId xmlns:a16="http://schemas.microsoft.com/office/drawing/2014/main" xmlns="" id="{B26721BF-E446-40C4-BA53-CD47605F8F7D}"/>
                  </a:ext>
                </a:extLst>
              </p:cNvPr>
              <p:cNvSpPr/>
              <p:nvPr/>
            </p:nvSpPr>
            <p:spPr>
              <a:xfrm>
                <a:off x="11234605" y="4027370"/>
                <a:ext cx="20215" cy="6527"/>
              </a:xfrm>
              <a:custGeom>
                <a:avLst/>
                <a:gdLst>
                  <a:gd name="connsiteX0" fmla="*/ 19698 w 20215"/>
                  <a:gd name="connsiteY0" fmla="*/ 6527 h 6527"/>
                  <a:gd name="connsiteX1" fmla="*/ 0 w 20215"/>
                  <a:gd name="connsiteY1" fmla="*/ 2588 h 6527"/>
                  <a:gd name="connsiteX2" fmla="*/ 0 w 20215"/>
                  <a:gd name="connsiteY2" fmla="*/ 6527 h 6527"/>
                  <a:gd name="connsiteX3" fmla="*/ 19698 w 20215"/>
                  <a:gd name="connsiteY3" fmla="*/ 6527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15" h="6527">
                    <a:moveTo>
                      <a:pt x="19698" y="6527"/>
                    </a:moveTo>
                    <a:cubicBezTo>
                      <a:pt x="23637" y="-1352"/>
                      <a:pt x="3939" y="-1352"/>
                      <a:pt x="0" y="2588"/>
                    </a:cubicBezTo>
                    <a:cubicBezTo>
                      <a:pt x="0" y="2588"/>
                      <a:pt x="0" y="2588"/>
                      <a:pt x="0" y="6527"/>
                    </a:cubicBezTo>
                    <a:cubicBezTo>
                      <a:pt x="3939" y="6527"/>
                      <a:pt x="11819" y="6527"/>
                      <a:pt x="19698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89" name="Freeform: Shape 788">
                <a:extLst>
                  <a:ext uri="{FF2B5EF4-FFF2-40B4-BE49-F238E27FC236}">
                    <a16:creationId xmlns:a16="http://schemas.microsoft.com/office/drawing/2014/main" xmlns="" id="{00FD2D76-04FF-4DFE-9C19-3437D3916AEB}"/>
                  </a:ext>
                </a:extLst>
              </p:cNvPr>
              <p:cNvSpPr/>
              <p:nvPr/>
            </p:nvSpPr>
            <p:spPr>
              <a:xfrm>
                <a:off x="11242484" y="4033897"/>
                <a:ext cx="19697" cy="12764"/>
              </a:xfrm>
              <a:custGeom>
                <a:avLst/>
                <a:gdLst>
                  <a:gd name="connsiteX0" fmla="*/ 19698 w 19697"/>
                  <a:gd name="connsiteY0" fmla="*/ 3940 h 12764"/>
                  <a:gd name="connsiteX1" fmla="*/ 0 w 19697"/>
                  <a:gd name="connsiteY1" fmla="*/ 0 h 12764"/>
                  <a:gd name="connsiteX2" fmla="*/ 19698 w 19697"/>
                  <a:gd name="connsiteY2" fmla="*/ 3940 h 12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12764">
                    <a:moveTo>
                      <a:pt x="19698" y="3940"/>
                    </a:moveTo>
                    <a:cubicBezTo>
                      <a:pt x="15758" y="0"/>
                      <a:pt x="7879" y="0"/>
                      <a:pt x="0" y="0"/>
                    </a:cubicBezTo>
                    <a:cubicBezTo>
                      <a:pt x="3940" y="11819"/>
                      <a:pt x="15758" y="19698"/>
                      <a:pt x="19698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0" name="Freeform: Shape 789">
                <a:extLst>
                  <a:ext uri="{FF2B5EF4-FFF2-40B4-BE49-F238E27FC236}">
                    <a16:creationId xmlns:a16="http://schemas.microsoft.com/office/drawing/2014/main" xmlns="" id="{36D4B30D-7EA6-445F-A464-F5DF8690A899}"/>
                  </a:ext>
                </a:extLst>
              </p:cNvPr>
              <p:cNvSpPr/>
              <p:nvPr/>
            </p:nvSpPr>
            <p:spPr>
              <a:xfrm>
                <a:off x="11262181" y="4053595"/>
                <a:ext cx="11818" cy="5042"/>
              </a:xfrm>
              <a:custGeom>
                <a:avLst/>
                <a:gdLst>
                  <a:gd name="connsiteX0" fmla="*/ 11819 w 11818"/>
                  <a:gd name="connsiteY0" fmla="*/ 0 h 5042"/>
                  <a:gd name="connsiteX1" fmla="*/ 0 w 11818"/>
                  <a:gd name="connsiteY1" fmla="*/ 0 h 5042"/>
                  <a:gd name="connsiteX2" fmla="*/ 0 w 11818"/>
                  <a:gd name="connsiteY2" fmla="*/ 3940 h 5042"/>
                  <a:gd name="connsiteX3" fmla="*/ 11819 w 11818"/>
                  <a:gd name="connsiteY3" fmla="*/ 0 h 5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5042">
                    <a:moveTo>
                      <a:pt x="11819" y="0"/>
                    </a:moveTo>
                    <a:cubicBezTo>
                      <a:pt x="7879" y="0"/>
                      <a:pt x="394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11819" y="7879"/>
                      <a:pt x="11819" y="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1" name="Freeform: Shape 790">
                <a:extLst>
                  <a:ext uri="{FF2B5EF4-FFF2-40B4-BE49-F238E27FC236}">
                    <a16:creationId xmlns:a16="http://schemas.microsoft.com/office/drawing/2014/main" xmlns="" id="{16534091-A8AF-4423-B542-9407476F6D90}"/>
                  </a:ext>
                </a:extLst>
              </p:cNvPr>
              <p:cNvSpPr/>
              <p:nvPr/>
            </p:nvSpPr>
            <p:spPr>
              <a:xfrm>
                <a:off x="13996240" y="4195420"/>
                <a:ext cx="23637" cy="11818"/>
              </a:xfrm>
              <a:custGeom>
                <a:avLst/>
                <a:gdLst>
                  <a:gd name="connsiteX0" fmla="*/ 15758 w 23637"/>
                  <a:gd name="connsiteY0" fmla="*/ 11819 h 11818"/>
                  <a:gd name="connsiteX1" fmla="*/ 23638 w 23637"/>
                  <a:gd name="connsiteY1" fmla="*/ 7879 h 11818"/>
                  <a:gd name="connsiteX2" fmla="*/ 0 w 23637"/>
                  <a:gd name="connsiteY2" fmla="*/ 0 h 11818"/>
                  <a:gd name="connsiteX3" fmla="*/ 15758 w 23637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11818">
                    <a:moveTo>
                      <a:pt x="15758" y="11819"/>
                    </a:moveTo>
                    <a:cubicBezTo>
                      <a:pt x="19698" y="11819"/>
                      <a:pt x="23638" y="11819"/>
                      <a:pt x="23638" y="7879"/>
                    </a:cubicBezTo>
                    <a:cubicBezTo>
                      <a:pt x="15758" y="3940"/>
                      <a:pt x="7880" y="3940"/>
                      <a:pt x="0" y="0"/>
                    </a:cubicBezTo>
                    <a:cubicBezTo>
                      <a:pt x="3940" y="7879"/>
                      <a:pt x="11819" y="11819"/>
                      <a:pt x="1575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2" name="Freeform: Shape 791">
                <a:extLst>
                  <a:ext uri="{FF2B5EF4-FFF2-40B4-BE49-F238E27FC236}">
                    <a16:creationId xmlns:a16="http://schemas.microsoft.com/office/drawing/2014/main" xmlns="" id="{56CC0816-FD5E-41E7-B075-AB001AAD1B29}"/>
                  </a:ext>
                </a:extLst>
              </p:cNvPr>
              <p:cNvSpPr/>
              <p:nvPr/>
            </p:nvSpPr>
            <p:spPr>
              <a:xfrm>
                <a:off x="14624166" y="4167843"/>
                <a:ext cx="132410" cy="38520"/>
              </a:xfrm>
              <a:custGeom>
                <a:avLst/>
                <a:gdLst>
                  <a:gd name="connsiteX0" fmla="*/ 10284 w 132410"/>
                  <a:gd name="connsiteY0" fmla="*/ 31517 h 38520"/>
                  <a:gd name="connsiteX1" fmla="*/ 61498 w 132410"/>
                  <a:gd name="connsiteY1" fmla="*/ 31517 h 38520"/>
                  <a:gd name="connsiteX2" fmla="*/ 132411 w 132410"/>
                  <a:gd name="connsiteY2" fmla="*/ 23637 h 38520"/>
                  <a:gd name="connsiteX3" fmla="*/ 49680 w 132410"/>
                  <a:gd name="connsiteY3" fmla="*/ 0 h 38520"/>
                  <a:gd name="connsiteX4" fmla="*/ 10284 w 132410"/>
                  <a:gd name="connsiteY4" fmla="*/ 31517 h 38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2410" h="38520">
                    <a:moveTo>
                      <a:pt x="10284" y="31517"/>
                    </a:moveTo>
                    <a:cubicBezTo>
                      <a:pt x="33922" y="47275"/>
                      <a:pt x="41800" y="31517"/>
                      <a:pt x="61498" y="31517"/>
                    </a:cubicBezTo>
                    <a:cubicBezTo>
                      <a:pt x="69377" y="31517"/>
                      <a:pt x="128471" y="43335"/>
                      <a:pt x="132411" y="23637"/>
                    </a:cubicBezTo>
                    <a:cubicBezTo>
                      <a:pt x="132411" y="7879"/>
                      <a:pt x="61498" y="0"/>
                      <a:pt x="49680" y="0"/>
                    </a:cubicBezTo>
                    <a:cubicBezTo>
                      <a:pt x="41800" y="0"/>
                      <a:pt x="-25172" y="11819"/>
                      <a:pt x="10284" y="315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3" name="Freeform: Shape 792">
                <a:extLst>
                  <a:ext uri="{FF2B5EF4-FFF2-40B4-BE49-F238E27FC236}">
                    <a16:creationId xmlns:a16="http://schemas.microsoft.com/office/drawing/2014/main" xmlns="" id="{330EA177-FDAE-438C-8CAD-6A8783B3F58E}"/>
                  </a:ext>
                </a:extLst>
              </p:cNvPr>
              <p:cNvSpPr/>
              <p:nvPr/>
            </p:nvSpPr>
            <p:spPr>
              <a:xfrm>
                <a:off x="4697734" y="6981127"/>
                <a:ext cx="18590" cy="15323"/>
              </a:xfrm>
              <a:custGeom>
                <a:avLst/>
                <a:gdLst>
                  <a:gd name="connsiteX0" fmla="*/ 16889 w 18590"/>
                  <a:gd name="connsiteY0" fmla="*/ 15324 h 15323"/>
                  <a:gd name="connsiteX1" fmla="*/ 16889 w 18590"/>
                  <a:gd name="connsiteY1" fmla="*/ 15324 h 15323"/>
                  <a:gd name="connsiteX2" fmla="*/ 16889 w 18590"/>
                  <a:gd name="connsiteY2" fmla="*/ 15324 h 15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590" h="15323">
                    <a:moveTo>
                      <a:pt x="16889" y="15324"/>
                    </a:moveTo>
                    <a:cubicBezTo>
                      <a:pt x="28707" y="3505"/>
                      <a:pt x="-26447" y="-12253"/>
                      <a:pt x="16889" y="15324"/>
                    </a:cubicBezTo>
                    <a:lnTo>
                      <a:pt x="16889" y="1532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4" name="Freeform: Shape 793">
                <a:extLst>
                  <a:ext uri="{FF2B5EF4-FFF2-40B4-BE49-F238E27FC236}">
                    <a16:creationId xmlns:a16="http://schemas.microsoft.com/office/drawing/2014/main" xmlns="" id="{06F973AA-D165-4383-9B58-86EC88E1A563}"/>
                  </a:ext>
                </a:extLst>
              </p:cNvPr>
              <p:cNvSpPr/>
              <p:nvPr/>
            </p:nvSpPr>
            <p:spPr>
              <a:xfrm>
                <a:off x="4722502" y="6919967"/>
                <a:ext cx="15758" cy="5571"/>
              </a:xfrm>
              <a:custGeom>
                <a:avLst/>
                <a:gdLst>
                  <a:gd name="connsiteX0" fmla="*/ 15758 w 15758"/>
                  <a:gd name="connsiteY0" fmla="*/ 5571 h 5571"/>
                  <a:gd name="connsiteX1" fmla="*/ 0 w 15758"/>
                  <a:gd name="connsiteY1" fmla="*/ 1632 h 5571"/>
                  <a:gd name="connsiteX2" fmla="*/ 15758 w 15758"/>
                  <a:gd name="connsiteY2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5571">
                    <a:moveTo>
                      <a:pt x="15758" y="5571"/>
                    </a:moveTo>
                    <a:cubicBezTo>
                      <a:pt x="11819" y="1632"/>
                      <a:pt x="7879" y="-2308"/>
                      <a:pt x="0" y="1632"/>
                    </a:cubicBezTo>
                    <a:cubicBezTo>
                      <a:pt x="3940" y="5571"/>
                      <a:pt x="7879" y="5571"/>
                      <a:pt x="15758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5" name="Freeform: Shape 794">
                <a:extLst>
                  <a:ext uri="{FF2B5EF4-FFF2-40B4-BE49-F238E27FC236}">
                    <a16:creationId xmlns:a16="http://schemas.microsoft.com/office/drawing/2014/main" xmlns="" id="{1D528985-5DDB-44F5-A121-5BE4647CF989}"/>
                  </a:ext>
                </a:extLst>
              </p:cNvPr>
              <p:cNvSpPr/>
              <p:nvPr/>
            </p:nvSpPr>
            <p:spPr>
              <a:xfrm>
                <a:off x="13862295" y="5846098"/>
                <a:ext cx="7879" cy="7879"/>
              </a:xfrm>
              <a:custGeom>
                <a:avLst/>
                <a:gdLst>
                  <a:gd name="connsiteX0" fmla="*/ 7880 w 7879"/>
                  <a:gd name="connsiteY0" fmla="*/ 7879 h 7879"/>
                  <a:gd name="connsiteX1" fmla="*/ 0 w 7879"/>
                  <a:gd name="connsiteY1" fmla="*/ 0 h 7879"/>
                  <a:gd name="connsiteX2" fmla="*/ 7880 w 7879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7880" y="7879"/>
                    </a:moveTo>
                    <a:cubicBezTo>
                      <a:pt x="7880" y="3940"/>
                      <a:pt x="3940" y="0"/>
                      <a:pt x="0" y="0"/>
                    </a:cubicBezTo>
                    <a:cubicBezTo>
                      <a:pt x="0" y="3940"/>
                      <a:pt x="0" y="7879"/>
                      <a:pt x="788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6" name="Freeform: Shape 795">
                <a:extLst>
                  <a:ext uri="{FF2B5EF4-FFF2-40B4-BE49-F238E27FC236}">
                    <a16:creationId xmlns:a16="http://schemas.microsoft.com/office/drawing/2014/main" xmlns="" id="{1E402035-5D8B-4D6E-BDFA-7D43DD70812F}"/>
                  </a:ext>
                </a:extLst>
              </p:cNvPr>
              <p:cNvSpPr/>
              <p:nvPr/>
            </p:nvSpPr>
            <p:spPr>
              <a:xfrm>
                <a:off x="14027757" y="6357886"/>
                <a:ext cx="19697" cy="10822"/>
              </a:xfrm>
              <a:custGeom>
                <a:avLst/>
                <a:gdLst>
                  <a:gd name="connsiteX0" fmla="*/ 19698 w 19697"/>
                  <a:gd name="connsiteY0" fmla="*/ 8234 h 10822"/>
                  <a:gd name="connsiteX1" fmla="*/ 0 w 19697"/>
                  <a:gd name="connsiteY1" fmla="*/ 4295 h 10822"/>
                  <a:gd name="connsiteX2" fmla="*/ 19698 w 19697"/>
                  <a:gd name="connsiteY2" fmla="*/ 8234 h 10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10822">
                    <a:moveTo>
                      <a:pt x="19698" y="8234"/>
                    </a:moveTo>
                    <a:cubicBezTo>
                      <a:pt x="15758" y="355"/>
                      <a:pt x="7878" y="-3584"/>
                      <a:pt x="0" y="4295"/>
                    </a:cubicBezTo>
                    <a:cubicBezTo>
                      <a:pt x="3939" y="12174"/>
                      <a:pt x="11818" y="12174"/>
                      <a:pt x="19698" y="823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7" name="Freeform: Shape 796">
                <a:extLst>
                  <a:ext uri="{FF2B5EF4-FFF2-40B4-BE49-F238E27FC236}">
                    <a16:creationId xmlns:a16="http://schemas.microsoft.com/office/drawing/2014/main" xmlns="" id="{6C6ED8CE-3FC2-42F9-86E7-F29FAA555AF8}"/>
                  </a:ext>
                </a:extLst>
              </p:cNvPr>
              <p:cNvSpPr/>
              <p:nvPr/>
            </p:nvSpPr>
            <p:spPr>
              <a:xfrm>
                <a:off x="14027757" y="6346423"/>
                <a:ext cx="10529" cy="5042"/>
              </a:xfrm>
              <a:custGeom>
                <a:avLst/>
                <a:gdLst>
                  <a:gd name="connsiteX0" fmla="*/ 0 w 10529"/>
                  <a:gd name="connsiteY0" fmla="*/ 0 h 5042"/>
                  <a:gd name="connsiteX1" fmla="*/ 7878 w 10529"/>
                  <a:gd name="connsiteY1" fmla="*/ 3940 h 5042"/>
                  <a:gd name="connsiteX2" fmla="*/ 0 w 10529"/>
                  <a:gd name="connsiteY2" fmla="*/ 0 h 5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529" h="5042">
                    <a:moveTo>
                      <a:pt x="0" y="0"/>
                    </a:moveTo>
                    <a:cubicBezTo>
                      <a:pt x="0" y="3940"/>
                      <a:pt x="3939" y="3940"/>
                      <a:pt x="7878" y="3940"/>
                    </a:cubicBezTo>
                    <a:cubicBezTo>
                      <a:pt x="15758" y="7879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8" name="Freeform: Shape 797">
                <a:extLst>
                  <a:ext uri="{FF2B5EF4-FFF2-40B4-BE49-F238E27FC236}">
                    <a16:creationId xmlns:a16="http://schemas.microsoft.com/office/drawing/2014/main" xmlns="" id="{E7394A10-F959-4657-B401-D17FB8E2AA89}"/>
                  </a:ext>
                </a:extLst>
              </p:cNvPr>
              <p:cNvSpPr/>
              <p:nvPr/>
            </p:nvSpPr>
            <p:spPr>
              <a:xfrm>
                <a:off x="14035636" y="6376307"/>
                <a:ext cx="7879" cy="5571"/>
              </a:xfrm>
              <a:custGeom>
                <a:avLst/>
                <a:gdLst>
                  <a:gd name="connsiteX0" fmla="*/ 0 w 7879"/>
                  <a:gd name="connsiteY0" fmla="*/ 1632 h 5571"/>
                  <a:gd name="connsiteX1" fmla="*/ 7880 w 7879"/>
                  <a:gd name="connsiteY1" fmla="*/ 5571 h 5571"/>
                  <a:gd name="connsiteX2" fmla="*/ 0 w 7879"/>
                  <a:gd name="connsiteY2" fmla="*/ 163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5571">
                    <a:moveTo>
                      <a:pt x="0" y="1632"/>
                    </a:moveTo>
                    <a:cubicBezTo>
                      <a:pt x="0" y="1632"/>
                      <a:pt x="0" y="5571"/>
                      <a:pt x="7880" y="5571"/>
                    </a:cubicBezTo>
                    <a:cubicBezTo>
                      <a:pt x="7880" y="1632"/>
                      <a:pt x="7880" y="-2308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799" name="Freeform: Shape 798">
                <a:extLst>
                  <a:ext uri="{FF2B5EF4-FFF2-40B4-BE49-F238E27FC236}">
                    <a16:creationId xmlns:a16="http://schemas.microsoft.com/office/drawing/2014/main" xmlns="" id="{4C7C39F1-A7FC-4583-8FA3-C907DE325227}"/>
                  </a:ext>
                </a:extLst>
              </p:cNvPr>
              <p:cNvSpPr/>
              <p:nvPr/>
            </p:nvSpPr>
            <p:spPr>
              <a:xfrm>
                <a:off x="13897751" y="67206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0" name="Freeform: Shape 799">
                <a:extLst>
                  <a:ext uri="{FF2B5EF4-FFF2-40B4-BE49-F238E27FC236}">
                    <a16:creationId xmlns:a16="http://schemas.microsoft.com/office/drawing/2014/main" xmlns="" id="{6CEFC141-941E-4C67-A0BF-559AF6932199}"/>
                  </a:ext>
                </a:extLst>
              </p:cNvPr>
              <p:cNvSpPr/>
              <p:nvPr/>
            </p:nvSpPr>
            <p:spPr>
              <a:xfrm>
                <a:off x="13897751" y="67206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1" name="Freeform: Shape 800">
                <a:extLst>
                  <a:ext uri="{FF2B5EF4-FFF2-40B4-BE49-F238E27FC236}">
                    <a16:creationId xmlns:a16="http://schemas.microsoft.com/office/drawing/2014/main" xmlns="" id="{FAACDCEB-E420-4E35-BFA0-264EB198891E}"/>
                  </a:ext>
                </a:extLst>
              </p:cNvPr>
              <p:cNvSpPr/>
              <p:nvPr/>
            </p:nvSpPr>
            <p:spPr>
              <a:xfrm>
                <a:off x="13892203" y="6714772"/>
                <a:ext cx="7206" cy="5909"/>
              </a:xfrm>
              <a:custGeom>
                <a:avLst/>
                <a:gdLst>
                  <a:gd name="connsiteX0" fmla="*/ 5548 w 7206"/>
                  <a:gd name="connsiteY0" fmla="*/ 5909 h 5909"/>
                  <a:gd name="connsiteX1" fmla="*/ 5548 w 7206"/>
                  <a:gd name="connsiteY1" fmla="*/ 5909 h 5909"/>
                  <a:gd name="connsiteX2" fmla="*/ 5548 w 7206"/>
                  <a:gd name="connsiteY2" fmla="*/ 5909 h 5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06" h="5909">
                    <a:moveTo>
                      <a:pt x="5548" y="5909"/>
                    </a:moveTo>
                    <a:cubicBezTo>
                      <a:pt x="13428" y="-1970"/>
                      <a:pt x="-10210" y="-1970"/>
                      <a:pt x="5548" y="5909"/>
                    </a:cubicBezTo>
                    <a:lnTo>
                      <a:pt x="5548" y="5909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2" name="Freeform: Shape 801">
                <a:extLst>
                  <a:ext uri="{FF2B5EF4-FFF2-40B4-BE49-F238E27FC236}">
                    <a16:creationId xmlns:a16="http://schemas.microsoft.com/office/drawing/2014/main" xmlns="" id="{543F54C1-B459-4BE9-A41C-69ACF51790B3}"/>
                  </a:ext>
                </a:extLst>
              </p:cNvPr>
              <p:cNvSpPr/>
              <p:nvPr/>
            </p:nvSpPr>
            <p:spPr>
              <a:xfrm>
                <a:off x="13897751" y="67206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3" name="Freeform: Shape 802">
                <a:extLst>
                  <a:ext uri="{FF2B5EF4-FFF2-40B4-BE49-F238E27FC236}">
                    <a16:creationId xmlns:a16="http://schemas.microsoft.com/office/drawing/2014/main" xmlns="" id="{1F3EEEB3-5342-429A-9FE1-EC896CE29F1F}"/>
                  </a:ext>
                </a:extLst>
              </p:cNvPr>
              <p:cNvSpPr/>
              <p:nvPr/>
            </p:nvSpPr>
            <p:spPr>
              <a:xfrm>
                <a:off x="13897751" y="672068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4" name="Freeform: Shape 803">
                <a:extLst>
                  <a:ext uri="{FF2B5EF4-FFF2-40B4-BE49-F238E27FC236}">
                    <a16:creationId xmlns:a16="http://schemas.microsoft.com/office/drawing/2014/main" xmlns="" id="{4DF144FC-A098-41B0-A257-4F616DFF318A}"/>
                  </a:ext>
                </a:extLst>
              </p:cNvPr>
              <p:cNvSpPr/>
              <p:nvPr/>
            </p:nvSpPr>
            <p:spPr>
              <a:xfrm>
                <a:off x="13517364" y="6913832"/>
                <a:ext cx="107189" cy="110196"/>
              </a:xfrm>
              <a:custGeom>
                <a:avLst/>
                <a:gdLst>
                  <a:gd name="connsiteX0" fmla="*/ 69161 w 107189"/>
                  <a:gd name="connsiteY0" fmla="*/ 98378 h 110196"/>
                  <a:gd name="connsiteX1" fmla="*/ 84919 w 107189"/>
                  <a:gd name="connsiteY1" fmla="*/ 82619 h 110196"/>
                  <a:gd name="connsiteX2" fmla="*/ 84919 w 107189"/>
                  <a:gd name="connsiteY2" fmla="*/ 82619 h 110196"/>
                  <a:gd name="connsiteX3" fmla="*/ 92799 w 107189"/>
                  <a:gd name="connsiteY3" fmla="*/ 58982 h 110196"/>
                  <a:gd name="connsiteX4" fmla="*/ 100677 w 107189"/>
                  <a:gd name="connsiteY4" fmla="*/ 31405 h 110196"/>
                  <a:gd name="connsiteX5" fmla="*/ 104617 w 107189"/>
                  <a:gd name="connsiteY5" fmla="*/ 11707 h 110196"/>
                  <a:gd name="connsiteX6" fmla="*/ 84919 w 107189"/>
                  <a:gd name="connsiteY6" fmla="*/ 7767 h 110196"/>
                  <a:gd name="connsiteX7" fmla="*/ 53403 w 107189"/>
                  <a:gd name="connsiteY7" fmla="*/ 7767 h 110196"/>
                  <a:gd name="connsiteX8" fmla="*/ 37645 w 107189"/>
                  <a:gd name="connsiteY8" fmla="*/ 15647 h 110196"/>
                  <a:gd name="connsiteX9" fmla="*/ 14007 w 107189"/>
                  <a:gd name="connsiteY9" fmla="*/ 31405 h 110196"/>
                  <a:gd name="connsiteX10" fmla="*/ 2188 w 107189"/>
                  <a:gd name="connsiteY10" fmla="*/ 70800 h 110196"/>
                  <a:gd name="connsiteX11" fmla="*/ 65221 w 107189"/>
                  <a:gd name="connsiteY11" fmla="*/ 110196 h 110196"/>
                  <a:gd name="connsiteX12" fmla="*/ 69161 w 107189"/>
                  <a:gd name="connsiteY12" fmla="*/ 98378 h 110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07189" h="110196">
                    <a:moveTo>
                      <a:pt x="69161" y="98378"/>
                    </a:moveTo>
                    <a:cubicBezTo>
                      <a:pt x="73101" y="94438"/>
                      <a:pt x="80979" y="86559"/>
                      <a:pt x="84919" y="82619"/>
                    </a:cubicBezTo>
                    <a:cubicBezTo>
                      <a:pt x="84919" y="82619"/>
                      <a:pt x="73101" y="94438"/>
                      <a:pt x="84919" y="82619"/>
                    </a:cubicBezTo>
                    <a:cubicBezTo>
                      <a:pt x="92799" y="78680"/>
                      <a:pt x="92799" y="66861"/>
                      <a:pt x="92799" y="58982"/>
                    </a:cubicBezTo>
                    <a:cubicBezTo>
                      <a:pt x="92799" y="51103"/>
                      <a:pt x="100677" y="43224"/>
                      <a:pt x="100677" y="31405"/>
                    </a:cubicBezTo>
                    <a:cubicBezTo>
                      <a:pt x="112497" y="35345"/>
                      <a:pt x="104617" y="15647"/>
                      <a:pt x="104617" y="11707"/>
                    </a:cubicBezTo>
                    <a:cubicBezTo>
                      <a:pt x="100677" y="3828"/>
                      <a:pt x="80979" y="-7991"/>
                      <a:pt x="84919" y="7767"/>
                    </a:cubicBezTo>
                    <a:cubicBezTo>
                      <a:pt x="73101" y="-112"/>
                      <a:pt x="61281" y="11707"/>
                      <a:pt x="53403" y="7767"/>
                    </a:cubicBezTo>
                    <a:cubicBezTo>
                      <a:pt x="45523" y="3828"/>
                      <a:pt x="29765" y="7767"/>
                      <a:pt x="37645" y="15647"/>
                    </a:cubicBezTo>
                    <a:cubicBezTo>
                      <a:pt x="17947" y="11707"/>
                      <a:pt x="29765" y="19586"/>
                      <a:pt x="14007" y="31405"/>
                    </a:cubicBezTo>
                    <a:cubicBezTo>
                      <a:pt x="-1751" y="47163"/>
                      <a:pt x="-1751" y="47163"/>
                      <a:pt x="2188" y="70800"/>
                    </a:cubicBezTo>
                    <a:cubicBezTo>
                      <a:pt x="6128" y="102317"/>
                      <a:pt x="33705" y="110196"/>
                      <a:pt x="65221" y="110196"/>
                    </a:cubicBezTo>
                    <a:cubicBezTo>
                      <a:pt x="57343" y="94438"/>
                      <a:pt x="65221" y="102317"/>
                      <a:pt x="69161" y="9837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5" name="Freeform: Shape 804">
                <a:extLst>
                  <a:ext uri="{FF2B5EF4-FFF2-40B4-BE49-F238E27FC236}">
                    <a16:creationId xmlns:a16="http://schemas.microsoft.com/office/drawing/2014/main" xmlns="" id="{E4DB78EA-A77E-4A39-A1EB-4A307EF0E80A}"/>
                  </a:ext>
                </a:extLst>
              </p:cNvPr>
              <p:cNvSpPr/>
              <p:nvPr/>
            </p:nvSpPr>
            <p:spPr>
              <a:xfrm>
                <a:off x="13645619" y="6830989"/>
                <a:ext cx="7879" cy="7879"/>
              </a:xfrm>
              <a:custGeom>
                <a:avLst/>
                <a:gdLst>
                  <a:gd name="connsiteX0" fmla="*/ 7880 w 7879"/>
                  <a:gd name="connsiteY0" fmla="*/ 0 h 7879"/>
                  <a:gd name="connsiteX1" fmla="*/ 0 w 7879"/>
                  <a:gd name="connsiteY1" fmla="*/ 7879 h 7879"/>
                  <a:gd name="connsiteX2" fmla="*/ 7880 w 7879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7880" y="0"/>
                    </a:moveTo>
                    <a:cubicBezTo>
                      <a:pt x="3940" y="0"/>
                      <a:pt x="0" y="0"/>
                      <a:pt x="0" y="7879"/>
                    </a:cubicBezTo>
                    <a:cubicBezTo>
                      <a:pt x="3940" y="7879"/>
                      <a:pt x="7880" y="3940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6" name="Freeform: Shape 805">
                <a:extLst>
                  <a:ext uri="{FF2B5EF4-FFF2-40B4-BE49-F238E27FC236}">
                    <a16:creationId xmlns:a16="http://schemas.microsoft.com/office/drawing/2014/main" xmlns="" id="{ED5948EE-EDD9-4499-A1F3-9588F125FA58}"/>
                  </a:ext>
                </a:extLst>
              </p:cNvPr>
              <p:cNvSpPr/>
              <p:nvPr/>
            </p:nvSpPr>
            <p:spPr>
              <a:xfrm>
                <a:off x="13681075" y="6827050"/>
                <a:ext cx="7879" cy="7879"/>
              </a:xfrm>
              <a:custGeom>
                <a:avLst/>
                <a:gdLst>
                  <a:gd name="connsiteX0" fmla="*/ 7880 w 7879"/>
                  <a:gd name="connsiteY0" fmla="*/ 0 h 7879"/>
                  <a:gd name="connsiteX1" fmla="*/ 0 w 7879"/>
                  <a:gd name="connsiteY1" fmla="*/ 7879 h 7879"/>
                  <a:gd name="connsiteX2" fmla="*/ 7880 w 7879"/>
                  <a:gd name="connsiteY2" fmla="*/ 7879 h 7879"/>
                  <a:gd name="connsiteX3" fmla="*/ 7880 w 7879"/>
                  <a:gd name="connsiteY3" fmla="*/ 7879 h 7879"/>
                  <a:gd name="connsiteX4" fmla="*/ 7880 w 7879"/>
                  <a:gd name="connsiteY4" fmla="*/ 7879 h 7879"/>
                  <a:gd name="connsiteX5" fmla="*/ 7880 w 7879"/>
                  <a:gd name="connsiteY5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9" h="7879">
                    <a:moveTo>
                      <a:pt x="7880" y="0"/>
                    </a:moveTo>
                    <a:cubicBezTo>
                      <a:pt x="3940" y="3940"/>
                      <a:pt x="0" y="3940"/>
                      <a:pt x="0" y="7879"/>
                    </a:cubicBezTo>
                    <a:cubicBezTo>
                      <a:pt x="3940" y="7879"/>
                      <a:pt x="3940" y="7879"/>
                      <a:pt x="7880" y="7879"/>
                    </a:cubicBezTo>
                    <a:cubicBezTo>
                      <a:pt x="7880" y="7879"/>
                      <a:pt x="7880" y="7879"/>
                      <a:pt x="7880" y="7879"/>
                    </a:cubicBezTo>
                    <a:cubicBezTo>
                      <a:pt x="7880" y="7879"/>
                      <a:pt x="7880" y="7879"/>
                      <a:pt x="7880" y="7879"/>
                    </a:cubicBezTo>
                    <a:cubicBezTo>
                      <a:pt x="7880" y="3940"/>
                      <a:pt x="7880" y="0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7" name="Freeform: Shape 806">
                <a:extLst>
                  <a:ext uri="{FF2B5EF4-FFF2-40B4-BE49-F238E27FC236}">
                    <a16:creationId xmlns:a16="http://schemas.microsoft.com/office/drawing/2014/main" xmlns="" id="{84233B41-8E24-47C6-A810-59C1AE50092D}"/>
                  </a:ext>
                </a:extLst>
              </p:cNvPr>
              <p:cNvSpPr/>
              <p:nvPr/>
            </p:nvSpPr>
            <p:spPr>
              <a:xfrm>
                <a:off x="2906362" y="5011586"/>
                <a:ext cx="19697" cy="11142"/>
              </a:xfrm>
              <a:custGeom>
                <a:avLst/>
                <a:gdLst>
                  <a:gd name="connsiteX0" fmla="*/ 0 w 19697"/>
                  <a:gd name="connsiteY0" fmla="*/ 11143 h 11142"/>
                  <a:gd name="connsiteX1" fmla="*/ 19698 w 19697"/>
                  <a:gd name="connsiteY1" fmla="*/ 3264 h 11142"/>
                  <a:gd name="connsiteX2" fmla="*/ 0 w 19697"/>
                  <a:gd name="connsiteY2" fmla="*/ 11143 h 11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11142">
                    <a:moveTo>
                      <a:pt x="0" y="11143"/>
                    </a:moveTo>
                    <a:cubicBezTo>
                      <a:pt x="7879" y="11143"/>
                      <a:pt x="15758" y="7203"/>
                      <a:pt x="19698" y="3264"/>
                    </a:cubicBezTo>
                    <a:cubicBezTo>
                      <a:pt x="19698" y="-4616"/>
                      <a:pt x="3940" y="3264"/>
                      <a:pt x="0" y="1114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8" name="Freeform: Shape 807">
                <a:extLst>
                  <a:ext uri="{FF2B5EF4-FFF2-40B4-BE49-F238E27FC236}">
                    <a16:creationId xmlns:a16="http://schemas.microsoft.com/office/drawing/2014/main" xmlns="" id="{D087FB35-D033-44E8-A399-87D63DD3BB1A}"/>
                  </a:ext>
                </a:extLst>
              </p:cNvPr>
              <p:cNvSpPr/>
              <p:nvPr/>
            </p:nvSpPr>
            <p:spPr>
              <a:xfrm>
                <a:off x="2967849" y="5270921"/>
                <a:ext cx="13364" cy="20682"/>
              </a:xfrm>
              <a:custGeom>
                <a:avLst/>
                <a:gdLst>
                  <a:gd name="connsiteX0" fmla="*/ 1545 w 13364"/>
                  <a:gd name="connsiteY0" fmla="*/ 15758 h 20682"/>
                  <a:gd name="connsiteX1" fmla="*/ 13364 w 13364"/>
                  <a:gd name="connsiteY1" fmla="*/ 19698 h 20682"/>
                  <a:gd name="connsiteX2" fmla="*/ 1545 w 13364"/>
                  <a:gd name="connsiteY2" fmla="*/ 0 h 20682"/>
                  <a:gd name="connsiteX3" fmla="*/ 9425 w 13364"/>
                  <a:gd name="connsiteY3" fmla="*/ 15758 h 20682"/>
                  <a:gd name="connsiteX4" fmla="*/ 1545 w 13364"/>
                  <a:gd name="connsiteY4" fmla="*/ 15758 h 20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64" h="20682">
                    <a:moveTo>
                      <a:pt x="1545" y="15758"/>
                    </a:moveTo>
                    <a:cubicBezTo>
                      <a:pt x="1545" y="23637"/>
                      <a:pt x="9425" y="19698"/>
                      <a:pt x="13364" y="19698"/>
                    </a:cubicBezTo>
                    <a:cubicBezTo>
                      <a:pt x="13364" y="11819"/>
                      <a:pt x="9425" y="3940"/>
                      <a:pt x="1545" y="0"/>
                    </a:cubicBezTo>
                    <a:cubicBezTo>
                      <a:pt x="-2394" y="7879"/>
                      <a:pt x="1545" y="11819"/>
                      <a:pt x="9425" y="15758"/>
                    </a:cubicBezTo>
                    <a:cubicBezTo>
                      <a:pt x="5485" y="15758"/>
                      <a:pt x="1545" y="15758"/>
                      <a:pt x="1545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09" name="Freeform: Shape 808">
                <a:extLst>
                  <a:ext uri="{FF2B5EF4-FFF2-40B4-BE49-F238E27FC236}">
                    <a16:creationId xmlns:a16="http://schemas.microsoft.com/office/drawing/2014/main" xmlns="" id="{452412F5-8CFC-49D0-8146-A43BF8D41EC9}"/>
                  </a:ext>
                </a:extLst>
              </p:cNvPr>
              <p:cNvSpPr/>
              <p:nvPr/>
            </p:nvSpPr>
            <p:spPr>
              <a:xfrm>
                <a:off x="4746139" y="4635666"/>
                <a:ext cx="11818" cy="4924"/>
              </a:xfrm>
              <a:custGeom>
                <a:avLst/>
                <a:gdLst>
                  <a:gd name="connsiteX0" fmla="*/ 0 w 11818"/>
                  <a:gd name="connsiteY0" fmla="*/ 4924 h 4924"/>
                  <a:gd name="connsiteX1" fmla="*/ 11819 w 11818"/>
                  <a:gd name="connsiteY1" fmla="*/ 985 h 4924"/>
                  <a:gd name="connsiteX2" fmla="*/ 0 w 11818"/>
                  <a:gd name="connsiteY2" fmla="*/ 4924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4924">
                    <a:moveTo>
                      <a:pt x="0" y="4924"/>
                    </a:moveTo>
                    <a:cubicBezTo>
                      <a:pt x="0" y="4924"/>
                      <a:pt x="3940" y="4924"/>
                      <a:pt x="11819" y="985"/>
                    </a:cubicBezTo>
                    <a:cubicBezTo>
                      <a:pt x="7879" y="985"/>
                      <a:pt x="0" y="-2955"/>
                      <a:pt x="0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0" name="Freeform: Shape 809">
                <a:extLst>
                  <a:ext uri="{FF2B5EF4-FFF2-40B4-BE49-F238E27FC236}">
                    <a16:creationId xmlns:a16="http://schemas.microsoft.com/office/drawing/2014/main" xmlns="" id="{0A32E574-5BE1-4B82-A435-C107F777C061}"/>
                  </a:ext>
                </a:extLst>
              </p:cNvPr>
              <p:cNvSpPr/>
              <p:nvPr/>
            </p:nvSpPr>
            <p:spPr>
              <a:xfrm>
                <a:off x="4890216" y="5087193"/>
                <a:ext cx="49517" cy="26738"/>
              </a:xfrm>
              <a:custGeom>
                <a:avLst/>
                <a:gdLst>
                  <a:gd name="connsiteX0" fmla="*/ 13506 w 49517"/>
                  <a:gd name="connsiteY0" fmla="*/ 22206 h 26738"/>
                  <a:gd name="connsiteX1" fmla="*/ 41083 w 49517"/>
                  <a:gd name="connsiteY1" fmla="*/ 2508 h 26738"/>
                  <a:gd name="connsiteX2" fmla="*/ 13506 w 49517"/>
                  <a:gd name="connsiteY2" fmla="*/ 22206 h 26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517" h="26738">
                    <a:moveTo>
                      <a:pt x="13506" y="22206"/>
                    </a:moveTo>
                    <a:cubicBezTo>
                      <a:pt x="33204" y="30085"/>
                      <a:pt x="64720" y="30085"/>
                      <a:pt x="41083" y="2508"/>
                    </a:cubicBezTo>
                    <a:cubicBezTo>
                      <a:pt x="21385" y="-5371"/>
                      <a:pt x="-21950" y="6448"/>
                      <a:pt x="13506" y="2220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1" name="Freeform: Shape 810">
                <a:extLst>
                  <a:ext uri="{FF2B5EF4-FFF2-40B4-BE49-F238E27FC236}">
                    <a16:creationId xmlns:a16="http://schemas.microsoft.com/office/drawing/2014/main" xmlns="" id="{484106FE-1542-4B80-A101-9821B28B3176}"/>
                  </a:ext>
                </a:extLst>
              </p:cNvPr>
              <p:cNvSpPr/>
              <p:nvPr/>
            </p:nvSpPr>
            <p:spPr>
              <a:xfrm>
                <a:off x="4954936" y="5144855"/>
                <a:ext cx="21294" cy="12450"/>
              </a:xfrm>
              <a:custGeom>
                <a:avLst/>
                <a:gdLst>
                  <a:gd name="connsiteX0" fmla="*/ 19698 w 21294"/>
                  <a:gd name="connsiteY0" fmla="*/ 0 h 12450"/>
                  <a:gd name="connsiteX1" fmla="*/ 0 w 21294"/>
                  <a:gd name="connsiteY1" fmla="*/ 11819 h 12450"/>
                  <a:gd name="connsiteX2" fmla="*/ 19698 w 21294"/>
                  <a:gd name="connsiteY2" fmla="*/ 0 h 1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294" h="12450">
                    <a:moveTo>
                      <a:pt x="19698" y="0"/>
                    </a:moveTo>
                    <a:cubicBezTo>
                      <a:pt x="11819" y="0"/>
                      <a:pt x="3940" y="3940"/>
                      <a:pt x="0" y="11819"/>
                    </a:cubicBezTo>
                    <a:cubicBezTo>
                      <a:pt x="3940" y="15758"/>
                      <a:pt x="27577" y="0"/>
                      <a:pt x="1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2" name="Freeform: Shape 811">
                <a:extLst>
                  <a:ext uri="{FF2B5EF4-FFF2-40B4-BE49-F238E27FC236}">
                    <a16:creationId xmlns:a16="http://schemas.microsoft.com/office/drawing/2014/main" xmlns="" id="{01868D8C-09FD-4958-B456-CC9EAD3C3507}"/>
                  </a:ext>
                </a:extLst>
              </p:cNvPr>
              <p:cNvSpPr/>
              <p:nvPr/>
            </p:nvSpPr>
            <p:spPr>
              <a:xfrm>
                <a:off x="4974634" y="5078558"/>
                <a:ext cx="11818" cy="19021"/>
              </a:xfrm>
              <a:custGeom>
                <a:avLst/>
                <a:gdLst>
                  <a:gd name="connsiteX0" fmla="*/ 3940 w 11818"/>
                  <a:gd name="connsiteY0" fmla="*/ 3264 h 19021"/>
                  <a:gd name="connsiteX1" fmla="*/ 3940 w 11818"/>
                  <a:gd name="connsiteY1" fmla="*/ 11143 h 19021"/>
                  <a:gd name="connsiteX2" fmla="*/ 0 w 11818"/>
                  <a:gd name="connsiteY2" fmla="*/ 19022 h 19021"/>
                  <a:gd name="connsiteX3" fmla="*/ 3940 w 11818"/>
                  <a:gd name="connsiteY3" fmla="*/ 19022 h 19021"/>
                  <a:gd name="connsiteX4" fmla="*/ 7879 w 11818"/>
                  <a:gd name="connsiteY4" fmla="*/ 15082 h 19021"/>
                  <a:gd name="connsiteX5" fmla="*/ 7879 w 11818"/>
                  <a:gd name="connsiteY5" fmla="*/ 11143 h 19021"/>
                  <a:gd name="connsiteX6" fmla="*/ 11819 w 11818"/>
                  <a:gd name="connsiteY6" fmla="*/ 11143 h 19021"/>
                  <a:gd name="connsiteX7" fmla="*/ 11819 w 11818"/>
                  <a:gd name="connsiteY7" fmla="*/ 11143 h 19021"/>
                  <a:gd name="connsiteX8" fmla="*/ 11819 w 11818"/>
                  <a:gd name="connsiteY8" fmla="*/ 11143 h 19021"/>
                  <a:gd name="connsiteX9" fmla="*/ 3940 w 11818"/>
                  <a:gd name="connsiteY9" fmla="*/ 3264 h 19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818" h="19021">
                    <a:moveTo>
                      <a:pt x="3940" y="3264"/>
                    </a:moveTo>
                    <a:cubicBezTo>
                      <a:pt x="0" y="7203"/>
                      <a:pt x="3940" y="7203"/>
                      <a:pt x="3940" y="11143"/>
                    </a:cubicBezTo>
                    <a:cubicBezTo>
                      <a:pt x="3940" y="11143"/>
                      <a:pt x="3940" y="15082"/>
                      <a:pt x="0" y="19022"/>
                    </a:cubicBezTo>
                    <a:cubicBezTo>
                      <a:pt x="0" y="19022"/>
                      <a:pt x="0" y="19022"/>
                      <a:pt x="3940" y="19022"/>
                    </a:cubicBezTo>
                    <a:cubicBezTo>
                      <a:pt x="3940" y="19022"/>
                      <a:pt x="7879" y="15082"/>
                      <a:pt x="7879" y="15082"/>
                    </a:cubicBezTo>
                    <a:cubicBezTo>
                      <a:pt x="7879" y="15082"/>
                      <a:pt x="7879" y="15082"/>
                      <a:pt x="7879" y="11143"/>
                    </a:cubicBezTo>
                    <a:cubicBezTo>
                      <a:pt x="7879" y="11143"/>
                      <a:pt x="11819" y="11143"/>
                      <a:pt x="11819" y="11143"/>
                    </a:cubicBezTo>
                    <a:cubicBezTo>
                      <a:pt x="11819" y="11143"/>
                      <a:pt x="11819" y="11143"/>
                      <a:pt x="11819" y="11143"/>
                    </a:cubicBezTo>
                    <a:cubicBezTo>
                      <a:pt x="11819" y="11143"/>
                      <a:pt x="11819" y="11143"/>
                      <a:pt x="11819" y="11143"/>
                    </a:cubicBezTo>
                    <a:cubicBezTo>
                      <a:pt x="11819" y="3264"/>
                      <a:pt x="7879" y="-4616"/>
                      <a:pt x="3940" y="326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3" name="Freeform: Shape 812">
                <a:extLst>
                  <a:ext uri="{FF2B5EF4-FFF2-40B4-BE49-F238E27FC236}">
                    <a16:creationId xmlns:a16="http://schemas.microsoft.com/office/drawing/2014/main" xmlns="" id="{EF47BD49-516B-46E6-BF32-631C825D8E2B}"/>
                  </a:ext>
                </a:extLst>
              </p:cNvPr>
              <p:cNvSpPr/>
              <p:nvPr/>
            </p:nvSpPr>
            <p:spPr>
              <a:xfrm>
                <a:off x="5092821" y="4888783"/>
                <a:ext cx="11818" cy="12866"/>
              </a:xfrm>
              <a:custGeom>
                <a:avLst/>
                <a:gdLst>
                  <a:gd name="connsiteX0" fmla="*/ 11819 w 11818"/>
                  <a:gd name="connsiteY0" fmla="*/ 0 h 12866"/>
                  <a:gd name="connsiteX1" fmla="*/ 0 w 11818"/>
                  <a:gd name="connsiteY1" fmla="*/ 11819 h 12866"/>
                  <a:gd name="connsiteX2" fmla="*/ 11819 w 11818"/>
                  <a:gd name="connsiteY2" fmla="*/ 0 h 12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2866">
                    <a:moveTo>
                      <a:pt x="11819" y="0"/>
                    </a:moveTo>
                    <a:cubicBezTo>
                      <a:pt x="7879" y="0"/>
                      <a:pt x="0" y="3940"/>
                      <a:pt x="0" y="11819"/>
                    </a:cubicBezTo>
                    <a:cubicBezTo>
                      <a:pt x="0" y="15758"/>
                      <a:pt x="7879" y="7879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4" name="Freeform: Shape 813">
                <a:extLst>
                  <a:ext uri="{FF2B5EF4-FFF2-40B4-BE49-F238E27FC236}">
                    <a16:creationId xmlns:a16="http://schemas.microsoft.com/office/drawing/2014/main" xmlns="" id="{86BD7409-40FB-41A0-B5B0-D91E81C9E75B}"/>
                  </a:ext>
                </a:extLst>
              </p:cNvPr>
              <p:cNvSpPr/>
              <p:nvPr/>
            </p:nvSpPr>
            <p:spPr>
              <a:xfrm>
                <a:off x="5057365" y="4912421"/>
                <a:ext cx="74851" cy="35456"/>
              </a:xfrm>
              <a:custGeom>
                <a:avLst/>
                <a:gdLst>
                  <a:gd name="connsiteX0" fmla="*/ 74852 w 74851"/>
                  <a:gd name="connsiteY0" fmla="*/ 7879 h 35456"/>
                  <a:gd name="connsiteX1" fmla="*/ 63033 w 74851"/>
                  <a:gd name="connsiteY1" fmla="*/ 11819 h 35456"/>
                  <a:gd name="connsiteX2" fmla="*/ 59093 w 74851"/>
                  <a:gd name="connsiteY2" fmla="*/ 0 h 35456"/>
                  <a:gd name="connsiteX3" fmla="*/ 43335 w 74851"/>
                  <a:gd name="connsiteY3" fmla="*/ 7879 h 35456"/>
                  <a:gd name="connsiteX4" fmla="*/ 35456 w 74851"/>
                  <a:gd name="connsiteY4" fmla="*/ 7879 h 35456"/>
                  <a:gd name="connsiteX5" fmla="*/ 39396 w 74851"/>
                  <a:gd name="connsiteY5" fmla="*/ 0 h 35456"/>
                  <a:gd name="connsiteX6" fmla="*/ 11819 w 74851"/>
                  <a:gd name="connsiteY6" fmla="*/ 19698 h 35456"/>
                  <a:gd name="connsiteX7" fmla="*/ 27577 w 74851"/>
                  <a:gd name="connsiteY7" fmla="*/ 11819 h 35456"/>
                  <a:gd name="connsiteX8" fmla="*/ 0 w 74851"/>
                  <a:gd name="connsiteY8" fmla="*/ 31517 h 35456"/>
                  <a:gd name="connsiteX9" fmla="*/ 39396 w 74851"/>
                  <a:gd name="connsiteY9" fmla="*/ 19698 h 35456"/>
                  <a:gd name="connsiteX10" fmla="*/ 31517 w 74851"/>
                  <a:gd name="connsiteY10" fmla="*/ 27577 h 35456"/>
                  <a:gd name="connsiteX11" fmla="*/ 43335 w 74851"/>
                  <a:gd name="connsiteY11" fmla="*/ 23637 h 35456"/>
                  <a:gd name="connsiteX12" fmla="*/ 35456 w 74851"/>
                  <a:gd name="connsiteY12" fmla="*/ 31517 h 35456"/>
                  <a:gd name="connsiteX13" fmla="*/ 39396 w 74851"/>
                  <a:gd name="connsiteY13" fmla="*/ 35456 h 35456"/>
                  <a:gd name="connsiteX14" fmla="*/ 59093 w 74851"/>
                  <a:gd name="connsiteY14" fmla="*/ 11819 h 35456"/>
                  <a:gd name="connsiteX15" fmla="*/ 55154 w 74851"/>
                  <a:gd name="connsiteY15" fmla="*/ 19698 h 35456"/>
                  <a:gd name="connsiteX16" fmla="*/ 74852 w 74851"/>
                  <a:gd name="connsiteY16" fmla="*/ 7879 h 35456"/>
                  <a:gd name="connsiteX17" fmla="*/ 47275 w 74851"/>
                  <a:gd name="connsiteY17" fmla="*/ 19698 h 35456"/>
                  <a:gd name="connsiteX18" fmla="*/ 51214 w 74851"/>
                  <a:gd name="connsiteY18" fmla="*/ 15758 h 35456"/>
                  <a:gd name="connsiteX19" fmla="*/ 47275 w 74851"/>
                  <a:gd name="connsiteY19" fmla="*/ 19698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851" h="35456">
                    <a:moveTo>
                      <a:pt x="74852" y="7879"/>
                    </a:moveTo>
                    <a:cubicBezTo>
                      <a:pt x="66973" y="11819"/>
                      <a:pt x="82731" y="-7879"/>
                      <a:pt x="63033" y="11819"/>
                    </a:cubicBezTo>
                    <a:cubicBezTo>
                      <a:pt x="63033" y="7879"/>
                      <a:pt x="59093" y="3940"/>
                      <a:pt x="59093" y="0"/>
                    </a:cubicBezTo>
                    <a:cubicBezTo>
                      <a:pt x="51214" y="0"/>
                      <a:pt x="47275" y="3940"/>
                      <a:pt x="43335" y="7879"/>
                    </a:cubicBezTo>
                    <a:cubicBezTo>
                      <a:pt x="51214" y="-3940"/>
                      <a:pt x="39396" y="3940"/>
                      <a:pt x="35456" y="7879"/>
                    </a:cubicBezTo>
                    <a:cubicBezTo>
                      <a:pt x="55154" y="-7879"/>
                      <a:pt x="35456" y="7879"/>
                      <a:pt x="39396" y="0"/>
                    </a:cubicBezTo>
                    <a:cubicBezTo>
                      <a:pt x="27577" y="7879"/>
                      <a:pt x="11819" y="3940"/>
                      <a:pt x="11819" y="19698"/>
                    </a:cubicBezTo>
                    <a:cubicBezTo>
                      <a:pt x="15758" y="15758"/>
                      <a:pt x="23637" y="15758"/>
                      <a:pt x="27577" y="11819"/>
                    </a:cubicBezTo>
                    <a:cubicBezTo>
                      <a:pt x="19698" y="19698"/>
                      <a:pt x="7879" y="23637"/>
                      <a:pt x="0" y="31517"/>
                    </a:cubicBezTo>
                    <a:cubicBezTo>
                      <a:pt x="11819" y="39396"/>
                      <a:pt x="27577" y="31517"/>
                      <a:pt x="39396" y="19698"/>
                    </a:cubicBezTo>
                    <a:cubicBezTo>
                      <a:pt x="35456" y="23637"/>
                      <a:pt x="35456" y="27577"/>
                      <a:pt x="31517" y="27577"/>
                    </a:cubicBezTo>
                    <a:cubicBezTo>
                      <a:pt x="35456" y="27577"/>
                      <a:pt x="35456" y="31517"/>
                      <a:pt x="43335" y="23637"/>
                    </a:cubicBezTo>
                    <a:cubicBezTo>
                      <a:pt x="39396" y="27577"/>
                      <a:pt x="39396" y="27577"/>
                      <a:pt x="35456" y="31517"/>
                    </a:cubicBezTo>
                    <a:cubicBezTo>
                      <a:pt x="35456" y="31517"/>
                      <a:pt x="35456" y="31517"/>
                      <a:pt x="39396" y="35456"/>
                    </a:cubicBezTo>
                    <a:cubicBezTo>
                      <a:pt x="51214" y="27577"/>
                      <a:pt x="47275" y="19698"/>
                      <a:pt x="59093" y="11819"/>
                    </a:cubicBezTo>
                    <a:cubicBezTo>
                      <a:pt x="59093" y="15758"/>
                      <a:pt x="55154" y="15758"/>
                      <a:pt x="55154" y="19698"/>
                    </a:cubicBezTo>
                    <a:cubicBezTo>
                      <a:pt x="59093" y="23637"/>
                      <a:pt x="70912" y="15758"/>
                      <a:pt x="74852" y="7879"/>
                    </a:cubicBezTo>
                    <a:close/>
                    <a:moveTo>
                      <a:pt x="47275" y="19698"/>
                    </a:moveTo>
                    <a:cubicBezTo>
                      <a:pt x="47275" y="19698"/>
                      <a:pt x="51214" y="15758"/>
                      <a:pt x="51214" y="15758"/>
                    </a:cubicBezTo>
                    <a:cubicBezTo>
                      <a:pt x="51214" y="15758"/>
                      <a:pt x="51214" y="19698"/>
                      <a:pt x="47275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5" name="Freeform: Shape 814">
                <a:extLst>
                  <a:ext uri="{FF2B5EF4-FFF2-40B4-BE49-F238E27FC236}">
                    <a16:creationId xmlns:a16="http://schemas.microsoft.com/office/drawing/2014/main" xmlns="" id="{AAD6AD36-C47D-4553-AF55-3B7500C09333}"/>
                  </a:ext>
                </a:extLst>
              </p:cNvPr>
              <p:cNvSpPr/>
              <p:nvPr/>
            </p:nvSpPr>
            <p:spPr>
              <a:xfrm>
                <a:off x="5108579" y="492817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6" name="Freeform: Shape 815">
                <a:extLst>
                  <a:ext uri="{FF2B5EF4-FFF2-40B4-BE49-F238E27FC236}">
                    <a16:creationId xmlns:a16="http://schemas.microsoft.com/office/drawing/2014/main" xmlns="" id="{FEE4E531-2BFE-40BB-ACB8-69D5E38A3D93}"/>
                  </a:ext>
                </a:extLst>
              </p:cNvPr>
              <p:cNvSpPr/>
              <p:nvPr/>
            </p:nvSpPr>
            <p:spPr>
              <a:xfrm>
                <a:off x="5494656" y="5375538"/>
                <a:ext cx="0" cy="1750"/>
              </a:xfrm>
              <a:custGeom>
                <a:avLst/>
                <a:gdLst>
                  <a:gd name="connsiteX0" fmla="*/ 0 w 0"/>
                  <a:gd name="connsiteY0" fmla="*/ 1751 h 1750"/>
                  <a:gd name="connsiteX1" fmla="*/ 0 w 0"/>
                  <a:gd name="connsiteY1" fmla="*/ 1751 h 1750"/>
                  <a:gd name="connsiteX2" fmla="*/ 0 w 0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7" name="Freeform: Shape 816">
                <a:extLst>
                  <a:ext uri="{FF2B5EF4-FFF2-40B4-BE49-F238E27FC236}">
                    <a16:creationId xmlns:a16="http://schemas.microsoft.com/office/drawing/2014/main" xmlns="" id="{A6F8EBAC-DF94-401D-9B7E-B0C0290A3875}"/>
                  </a:ext>
                </a:extLst>
              </p:cNvPr>
              <p:cNvSpPr/>
              <p:nvPr/>
            </p:nvSpPr>
            <p:spPr>
              <a:xfrm>
                <a:off x="5494656" y="5365471"/>
                <a:ext cx="12892" cy="19697"/>
              </a:xfrm>
              <a:custGeom>
                <a:avLst/>
                <a:gdLst>
                  <a:gd name="connsiteX0" fmla="*/ 11819 w 12892"/>
                  <a:gd name="connsiteY0" fmla="*/ 0 h 19697"/>
                  <a:gd name="connsiteX1" fmla="*/ 0 w 12892"/>
                  <a:gd name="connsiteY1" fmla="*/ 11819 h 19697"/>
                  <a:gd name="connsiteX2" fmla="*/ 3940 w 12892"/>
                  <a:gd name="connsiteY2" fmla="*/ 19698 h 19697"/>
                  <a:gd name="connsiteX3" fmla="*/ 11819 w 12892"/>
                  <a:gd name="connsiteY3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92" h="19697">
                    <a:moveTo>
                      <a:pt x="11819" y="0"/>
                    </a:moveTo>
                    <a:cubicBezTo>
                      <a:pt x="7879" y="3940"/>
                      <a:pt x="0" y="7879"/>
                      <a:pt x="0" y="11819"/>
                    </a:cubicBezTo>
                    <a:cubicBezTo>
                      <a:pt x="0" y="15758"/>
                      <a:pt x="0" y="15758"/>
                      <a:pt x="3940" y="19698"/>
                    </a:cubicBezTo>
                    <a:cubicBezTo>
                      <a:pt x="7879" y="11819"/>
                      <a:pt x="15758" y="7879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8" name="Freeform: Shape 817">
                <a:extLst>
                  <a:ext uri="{FF2B5EF4-FFF2-40B4-BE49-F238E27FC236}">
                    <a16:creationId xmlns:a16="http://schemas.microsoft.com/office/drawing/2014/main" xmlns="" id="{BB346BC8-4C58-45CC-A1F9-81D1ED5716C0}"/>
                  </a:ext>
                </a:extLst>
              </p:cNvPr>
              <p:cNvSpPr/>
              <p:nvPr/>
            </p:nvSpPr>
            <p:spPr>
              <a:xfrm>
                <a:off x="5333134" y="5542751"/>
                <a:ext cx="7879" cy="7879"/>
              </a:xfrm>
              <a:custGeom>
                <a:avLst/>
                <a:gdLst>
                  <a:gd name="connsiteX0" fmla="*/ 0 w 7879"/>
                  <a:gd name="connsiteY0" fmla="*/ 7879 h 7879"/>
                  <a:gd name="connsiteX1" fmla="*/ 7879 w 7879"/>
                  <a:gd name="connsiteY1" fmla="*/ 0 h 7879"/>
                  <a:gd name="connsiteX2" fmla="*/ 0 w 7879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7879">
                    <a:moveTo>
                      <a:pt x="0" y="7879"/>
                    </a:moveTo>
                    <a:cubicBezTo>
                      <a:pt x="3940" y="7879"/>
                      <a:pt x="7879" y="7879"/>
                      <a:pt x="7879" y="0"/>
                    </a:cubicBezTo>
                    <a:cubicBezTo>
                      <a:pt x="3940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19" name="Freeform: Shape 818">
                <a:extLst>
                  <a:ext uri="{FF2B5EF4-FFF2-40B4-BE49-F238E27FC236}">
                    <a16:creationId xmlns:a16="http://schemas.microsoft.com/office/drawing/2014/main" xmlns="" id="{2B2A3E4B-D16E-4966-BC88-49CAD527F381}"/>
                  </a:ext>
                </a:extLst>
              </p:cNvPr>
              <p:cNvSpPr/>
              <p:nvPr/>
            </p:nvSpPr>
            <p:spPr>
              <a:xfrm>
                <a:off x="5348893" y="5566389"/>
                <a:ext cx="4924" cy="3939"/>
              </a:xfrm>
              <a:custGeom>
                <a:avLst/>
                <a:gdLst>
                  <a:gd name="connsiteX0" fmla="*/ 0 w 4924"/>
                  <a:gd name="connsiteY0" fmla="*/ 3940 h 3939"/>
                  <a:gd name="connsiteX1" fmla="*/ 0 w 4924"/>
                  <a:gd name="connsiteY1" fmla="*/ 3940 h 3939"/>
                  <a:gd name="connsiteX2" fmla="*/ 3940 w 4924"/>
                  <a:gd name="connsiteY2" fmla="*/ 0 h 3939"/>
                  <a:gd name="connsiteX3" fmla="*/ 0 w 4924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4" h="3939">
                    <a:moveTo>
                      <a:pt x="0" y="3940"/>
                    </a:moveTo>
                    <a:cubicBezTo>
                      <a:pt x="0" y="3940"/>
                      <a:pt x="3940" y="3940"/>
                      <a:pt x="0" y="3940"/>
                    </a:cubicBezTo>
                    <a:cubicBezTo>
                      <a:pt x="7879" y="3940"/>
                      <a:pt x="3940" y="0"/>
                      <a:pt x="3940" y="0"/>
                    </a:cubicBezTo>
                    <a:cubicBezTo>
                      <a:pt x="3940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0" name="Freeform: Shape 819">
                <a:extLst>
                  <a:ext uri="{FF2B5EF4-FFF2-40B4-BE49-F238E27FC236}">
                    <a16:creationId xmlns:a16="http://schemas.microsoft.com/office/drawing/2014/main" xmlns="" id="{A45CF6D5-B89B-4E26-A2C8-3669FA552E90}"/>
                  </a:ext>
                </a:extLst>
              </p:cNvPr>
              <p:cNvSpPr/>
              <p:nvPr/>
            </p:nvSpPr>
            <p:spPr>
              <a:xfrm>
                <a:off x="5179491" y="4739080"/>
                <a:ext cx="11818" cy="9424"/>
              </a:xfrm>
              <a:custGeom>
                <a:avLst/>
                <a:gdLst>
                  <a:gd name="connsiteX0" fmla="*/ 11819 w 11818"/>
                  <a:gd name="connsiteY0" fmla="*/ 0 h 9424"/>
                  <a:gd name="connsiteX1" fmla="*/ 0 w 11818"/>
                  <a:gd name="connsiteY1" fmla="*/ 7879 h 9424"/>
                  <a:gd name="connsiteX2" fmla="*/ 11819 w 11818"/>
                  <a:gd name="connsiteY2" fmla="*/ 0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9424">
                    <a:moveTo>
                      <a:pt x="11819" y="0"/>
                    </a:moveTo>
                    <a:cubicBezTo>
                      <a:pt x="7879" y="0"/>
                      <a:pt x="0" y="3940"/>
                      <a:pt x="0" y="7879"/>
                    </a:cubicBezTo>
                    <a:cubicBezTo>
                      <a:pt x="3940" y="11819"/>
                      <a:pt x="11819" y="7879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1" name="Freeform: Shape 820">
                <a:extLst>
                  <a:ext uri="{FF2B5EF4-FFF2-40B4-BE49-F238E27FC236}">
                    <a16:creationId xmlns:a16="http://schemas.microsoft.com/office/drawing/2014/main" xmlns="" id="{7F78EA5B-F5F1-4120-89FA-8524BD763F20}"/>
                  </a:ext>
                </a:extLst>
              </p:cNvPr>
              <p:cNvSpPr/>
              <p:nvPr/>
            </p:nvSpPr>
            <p:spPr>
              <a:xfrm>
                <a:off x="5116458" y="4854616"/>
                <a:ext cx="7879" cy="10529"/>
              </a:xfrm>
              <a:custGeom>
                <a:avLst/>
                <a:gdLst>
                  <a:gd name="connsiteX0" fmla="*/ 7879 w 7879"/>
                  <a:gd name="connsiteY0" fmla="*/ 2650 h 10529"/>
                  <a:gd name="connsiteX1" fmla="*/ 0 w 7879"/>
                  <a:gd name="connsiteY1" fmla="*/ 10530 h 10529"/>
                  <a:gd name="connsiteX2" fmla="*/ 7879 w 7879"/>
                  <a:gd name="connsiteY2" fmla="*/ 2650 h 10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10529">
                    <a:moveTo>
                      <a:pt x="7879" y="2650"/>
                    </a:moveTo>
                    <a:cubicBezTo>
                      <a:pt x="7879" y="-5229"/>
                      <a:pt x="0" y="6590"/>
                      <a:pt x="0" y="10530"/>
                    </a:cubicBezTo>
                    <a:cubicBezTo>
                      <a:pt x="3940" y="10530"/>
                      <a:pt x="7879" y="6590"/>
                      <a:pt x="7879" y="265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2" name="Freeform: Shape 821">
                <a:extLst>
                  <a:ext uri="{FF2B5EF4-FFF2-40B4-BE49-F238E27FC236}">
                    <a16:creationId xmlns:a16="http://schemas.microsoft.com/office/drawing/2014/main" xmlns="" id="{A542F206-8EA7-4251-8ED4-12F44B5B36F7}"/>
                  </a:ext>
                </a:extLst>
              </p:cNvPr>
              <p:cNvSpPr/>
              <p:nvPr/>
            </p:nvSpPr>
            <p:spPr>
              <a:xfrm>
                <a:off x="5356772" y="3808357"/>
                <a:ext cx="50091" cy="15867"/>
              </a:xfrm>
              <a:custGeom>
                <a:avLst/>
                <a:gdLst>
                  <a:gd name="connsiteX0" fmla="*/ 7879 w 50091"/>
                  <a:gd name="connsiteY0" fmla="*/ 8864 h 15867"/>
                  <a:gd name="connsiteX1" fmla="*/ 7879 w 50091"/>
                  <a:gd name="connsiteY1" fmla="*/ 8864 h 15867"/>
                  <a:gd name="connsiteX2" fmla="*/ 47275 w 50091"/>
                  <a:gd name="connsiteY2" fmla="*/ 8864 h 15867"/>
                  <a:gd name="connsiteX3" fmla="*/ 0 w 50091"/>
                  <a:gd name="connsiteY3" fmla="*/ 8864 h 15867"/>
                  <a:gd name="connsiteX4" fmla="*/ 7879 w 50091"/>
                  <a:gd name="connsiteY4" fmla="*/ 8864 h 15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091" h="15867">
                    <a:moveTo>
                      <a:pt x="7879" y="8864"/>
                    </a:moveTo>
                    <a:cubicBezTo>
                      <a:pt x="7879" y="8864"/>
                      <a:pt x="3940" y="8864"/>
                      <a:pt x="7879" y="8864"/>
                    </a:cubicBezTo>
                    <a:cubicBezTo>
                      <a:pt x="23637" y="8864"/>
                      <a:pt x="27577" y="24622"/>
                      <a:pt x="47275" y="8864"/>
                    </a:cubicBezTo>
                    <a:cubicBezTo>
                      <a:pt x="63033" y="-2955"/>
                      <a:pt x="7879" y="-2955"/>
                      <a:pt x="0" y="8864"/>
                    </a:cubicBezTo>
                    <a:cubicBezTo>
                      <a:pt x="0" y="8864"/>
                      <a:pt x="3940" y="8864"/>
                      <a:pt x="7879" y="886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3" name="Freeform: Shape 822">
                <a:extLst>
                  <a:ext uri="{FF2B5EF4-FFF2-40B4-BE49-F238E27FC236}">
                    <a16:creationId xmlns:a16="http://schemas.microsoft.com/office/drawing/2014/main" xmlns="" id="{5B2C0304-4B74-4DB4-92A4-677744685E8A}"/>
                  </a:ext>
                </a:extLst>
              </p:cNvPr>
              <p:cNvSpPr/>
              <p:nvPr/>
            </p:nvSpPr>
            <p:spPr>
              <a:xfrm>
                <a:off x="5431623" y="3880254"/>
                <a:ext cx="11818" cy="7879"/>
              </a:xfrm>
              <a:custGeom>
                <a:avLst/>
                <a:gdLst>
                  <a:gd name="connsiteX0" fmla="*/ 7879 w 11818"/>
                  <a:gd name="connsiteY0" fmla="*/ 7879 h 7879"/>
                  <a:gd name="connsiteX1" fmla="*/ 11819 w 11818"/>
                  <a:gd name="connsiteY1" fmla="*/ 0 h 7879"/>
                  <a:gd name="connsiteX2" fmla="*/ 0 w 11818"/>
                  <a:gd name="connsiteY2" fmla="*/ 3940 h 7879"/>
                  <a:gd name="connsiteX3" fmla="*/ 7879 w 11818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7879" y="7879"/>
                    </a:moveTo>
                    <a:cubicBezTo>
                      <a:pt x="7879" y="3940"/>
                      <a:pt x="11819" y="3940"/>
                      <a:pt x="11819" y="0"/>
                    </a:cubicBezTo>
                    <a:cubicBezTo>
                      <a:pt x="7879" y="0"/>
                      <a:pt x="3940" y="0"/>
                      <a:pt x="0" y="3940"/>
                    </a:cubicBezTo>
                    <a:cubicBezTo>
                      <a:pt x="0" y="3940"/>
                      <a:pt x="3940" y="7879"/>
                      <a:pt x="787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4" name="Freeform: Shape 823">
                <a:extLst>
                  <a:ext uri="{FF2B5EF4-FFF2-40B4-BE49-F238E27FC236}">
                    <a16:creationId xmlns:a16="http://schemas.microsoft.com/office/drawing/2014/main" xmlns="" id="{EC9D9A00-9D3C-4B8C-820F-03ECB8476185}"/>
                  </a:ext>
                </a:extLst>
              </p:cNvPr>
              <p:cNvSpPr/>
              <p:nvPr/>
            </p:nvSpPr>
            <p:spPr>
              <a:xfrm>
                <a:off x="5994982" y="385661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5" name="Freeform: Shape 824">
                <a:extLst>
                  <a:ext uri="{FF2B5EF4-FFF2-40B4-BE49-F238E27FC236}">
                    <a16:creationId xmlns:a16="http://schemas.microsoft.com/office/drawing/2014/main" xmlns="" id="{EBC3DF12-3532-4760-B57A-00AE831ED561}"/>
                  </a:ext>
                </a:extLst>
              </p:cNvPr>
              <p:cNvSpPr/>
              <p:nvPr/>
            </p:nvSpPr>
            <p:spPr>
              <a:xfrm>
                <a:off x="6035362" y="3738430"/>
                <a:ext cx="2954" cy="39395"/>
              </a:xfrm>
              <a:custGeom>
                <a:avLst/>
                <a:gdLst>
                  <a:gd name="connsiteX0" fmla="*/ 2955 w 2954"/>
                  <a:gd name="connsiteY0" fmla="*/ 0 h 39395"/>
                  <a:gd name="connsiteX1" fmla="*/ 2955 w 2954"/>
                  <a:gd name="connsiteY1" fmla="*/ 0 h 39395"/>
                  <a:gd name="connsiteX2" fmla="*/ 2955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2955" y="0"/>
                    </a:moveTo>
                    <a:lnTo>
                      <a:pt x="2955" y="0"/>
                    </a:lnTo>
                    <a:cubicBezTo>
                      <a:pt x="-985" y="0"/>
                      <a:pt x="-98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6" name="Freeform: Shape 825">
                <a:extLst>
                  <a:ext uri="{FF2B5EF4-FFF2-40B4-BE49-F238E27FC236}">
                    <a16:creationId xmlns:a16="http://schemas.microsoft.com/office/drawing/2014/main" xmlns="" id="{CCF47260-524F-4ABE-8AE0-29B3304CCDDB}"/>
                  </a:ext>
                </a:extLst>
              </p:cNvPr>
              <p:cNvSpPr/>
              <p:nvPr/>
            </p:nvSpPr>
            <p:spPr>
              <a:xfrm>
                <a:off x="6012928" y="3888133"/>
                <a:ext cx="1751" cy="39395"/>
              </a:xfrm>
              <a:custGeom>
                <a:avLst/>
                <a:gdLst>
                  <a:gd name="connsiteX0" fmla="*/ 1751 w 1751"/>
                  <a:gd name="connsiteY0" fmla="*/ 0 h 39395"/>
                  <a:gd name="connsiteX1" fmla="*/ 1751 w 1751"/>
                  <a:gd name="connsiteY1" fmla="*/ 0 h 39395"/>
                  <a:gd name="connsiteX2" fmla="*/ 1751 w 1751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39395">
                    <a:moveTo>
                      <a:pt x="1751" y="0"/>
                    </a:moveTo>
                    <a:cubicBezTo>
                      <a:pt x="1751" y="0"/>
                      <a:pt x="1751" y="0"/>
                      <a:pt x="1751" y="0"/>
                    </a:cubicBezTo>
                    <a:cubicBezTo>
                      <a:pt x="-2189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7" name="Freeform: Shape 826">
                <a:extLst>
                  <a:ext uri="{FF2B5EF4-FFF2-40B4-BE49-F238E27FC236}">
                    <a16:creationId xmlns:a16="http://schemas.microsoft.com/office/drawing/2014/main" xmlns="" id="{103F5918-25A6-482A-8395-0372320CBDAE}"/>
                  </a:ext>
                </a:extLst>
              </p:cNvPr>
              <p:cNvSpPr/>
              <p:nvPr/>
            </p:nvSpPr>
            <p:spPr>
              <a:xfrm>
                <a:off x="5515339" y="3825100"/>
                <a:ext cx="4705" cy="39395"/>
              </a:xfrm>
              <a:custGeom>
                <a:avLst/>
                <a:gdLst>
                  <a:gd name="connsiteX0" fmla="*/ 2955 w 4705"/>
                  <a:gd name="connsiteY0" fmla="*/ 0 h 39395"/>
                  <a:gd name="connsiteX1" fmla="*/ 2955 w 4705"/>
                  <a:gd name="connsiteY1" fmla="*/ 0 h 39395"/>
                  <a:gd name="connsiteX2" fmla="*/ 2955 w 4705"/>
                  <a:gd name="connsiteY2" fmla="*/ 0 h 39395"/>
                  <a:gd name="connsiteX3" fmla="*/ 2955 w 4705"/>
                  <a:gd name="connsiteY3" fmla="*/ 0 h 39395"/>
                  <a:gd name="connsiteX4" fmla="*/ 2955 w 4705"/>
                  <a:gd name="connsiteY4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05" h="39395">
                    <a:moveTo>
                      <a:pt x="2955" y="0"/>
                    </a:moveTo>
                    <a:cubicBezTo>
                      <a:pt x="2955" y="0"/>
                      <a:pt x="2955" y="0"/>
                      <a:pt x="2955" y="0"/>
                    </a:cubicBezTo>
                    <a:cubicBezTo>
                      <a:pt x="2955" y="0"/>
                      <a:pt x="2955" y="0"/>
                      <a:pt x="2955" y="0"/>
                    </a:cubicBezTo>
                    <a:cubicBezTo>
                      <a:pt x="2955" y="0"/>
                      <a:pt x="6894" y="0"/>
                      <a:pt x="2955" y="0"/>
                    </a:cubicBezTo>
                    <a:cubicBezTo>
                      <a:pt x="-985" y="0"/>
                      <a:pt x="-985" y="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8" name="Freeform: Shape 827">
                <a:extLst>
                  <a:ext uri="{FF2B5EF4-FFF2-40B4-BE49-F238E27FC236}">
                    <a16:creationId xmlns:a16="http://schemas.microsoft.com/office/drawing/2014/main" xmlns="" id="{FDC40E1B-EBC5-469F-A243-6CBF597D29D1}"/>
                  </a:ext>
                </a:extLst>
              </p:cNvPr>
              <p:cNvSpPr/>
              <p:nvPr/>
            </p:nvSpPr>
            <p:spPr>
              <a:xfrm>
                <a:off x="5471019" y="3695532"/>
                <a:ext cx="1174065" cy="287150"/>
              </a:xfrm>
              <a:custGeom>
                <a:avLst/>
                <a:gdLst>
                  <a:gd name="connsiteX0" fmla="*/ 0 w 1174065"/>
                  <a:gd name="connsiteY0" fmla="*/ 145326 h 287150"/>
                  <a:gd name="connsiteX1" fmla="*/ 90610 w 1174065"/>
                  <a:gd name="connsiteY1" fmla="*/ 141387 h 287150"/>
                  <a:gd name="connsiteX2" fmla="*/ 78791 w 1174065"/>
                  <a:gd name="connsiteY2" fmla="*/ 145326 h 287150"/>
                  <a:gd name="connsiteX3" fmla="*/ 90610 w 1174065"/>
                  <a:gd name="connsiteY3" fmla="*/ 149266 h 287150"/>
                  <a:gd name="connsiteX4" fmla="*/ 11819 w 1174065"/>
                  <a:gd name="connsiteY4" fmla="*/ 157145 h 287150"/>
                  <a:gd name="connsiteX5" fmla="*/ 23637 w 1174065"/>
                  <a:gd name="connsiteY5" fmla="*/ 165024 h 287150"/>
                  <a:gd name="connsiteX6" fmla="*/ 15758 w 1174065"/>
                  <a:gd name="connsiteY6" fmla="*/ 165024 h 287150"/>
                  <a:gd name="connsiteX7" fmla="*/ 59093 w 1174065"/>
                  <a:gd name="connsiteY7" fmla="*/ 172903 h 287150"/>
                  <a:gd name="connsiteX8" fmla="*/ 27577 w 1174065"/>
                  <a:gd name="connsiteY8" fmla="*/ 176843 h 287150"/>
                  <a:gd name="connsiteX9" fmla="*/ 122126 w 1174065"/>
                  <a:gd name="connsiteY9" fmla="*/ 192601 h 287150"/>
                  <a:gd name="connsiteX10" fmla="*/ 126066 w 1174065"/>
                  <a:gd name="connsiteY10" fmla="*/ 172903 h 287150"/>
                  <a:gd name="connsiteX11" fmla="*/ 177280 w 1174065"/>
                  <a:gd name="connsiteY11" fmla="*/ 176843 h 287150"/>
                  <a:gd name="connsiteX12" fmla="*/ 157583 w 1174065"/>
                  <a:gd name="connsiteY12" fmla="*/ 188661 h 287150"/>
                  <a:gd name="connsiteX13" fmla="*/ 196978 w 1174065"/>
                  <a:gd name="connsiteY13" fmla="*/ 172903 h 287150"/>
                  <a:gd name="connsiteX14" fmla="*/ 193039 w 1174065"/>
                  <a:gd name="connsiteY14" fmla="*/ 168964 h 287150"/>
                  <a:gd name="connsiteX15" fmla="*/ 204857 w 1174065"/>
                  <a:gd name="connsiteY15" fmla="*/ 161084 h 287150"/>
                  <a:gd name="connsiteX16" fmla="*/ 200918 w 1174065"/>
                  <a:gd name="connsiteY16" fmla="*/ 168964 h 287150"/>
                  <a:gd name="connsiteX17" fmla="*/ 224555 w 1174065"/>
                  <a:gd name="connsiteY17" fmla="*/ 168964 h 287150"/>
                  <a:gd name="connsiteX18" fmla="*/ 220616 w 1174065"/>
                  <a:gd name="connsiteY18" fmla="*/ 172903 h 287150"/>
                  <a:gd name="connsiteX19" fmla="*/ 181220 w 1174065"/>
                  <a:gd name="connsiteY19" fmla="*/ 192601 h 287150"/>
                  <a:gd name="connsiteX20" fmla="*/ 228495 w 1174065"/>
                  <a:gd name="connsiteY20" fmla="*/ 188661 h 287150"/>
                  <a:gd name="connsiteX21" fmla="*/ 220616 w 1174065"/>
                  <a:gd name="connsiteY21" fmla="*/ 196541 h 287150"/>
                  <a:gd name="connsiteX22" fmla="*/ 283649 w 1174065"/>
                  <a:gd name="connsiteY22" fmla="*/ 180782 h 287150"/>
                  <a:gd name="connsiteX23" fmla="*/ 283649 w 1174065"/>
                  <a:gd name="connsiteY23" fmla="*/ 184722 h 287150"/>
                  <a:gd name="connsiteX24" fmla="*/ 252132 w 1174065"/>
                  <a:gd name="connsiteY24" fmla="*/ 196541 h 287150"/>
                  <a:gd name="connsiteX25" fmla="*/ 232434 w 1174065"/>
                  <a:gd name="connsiteY25" fmla="*/ 204420 h 287150"/>
                  <a:gd name="connsiteX26" fmla="*/ 240313 w 1174065"/>
                  <a:gd name="connsiteY26" fmla="*/ 208359 h 287150"/>
                  <a:gd name="connsiteX27" fmla="*/ 220616 w 1174065"/>
                  <a:gd name="connsiteY27" fmla="*/ 220178 h 287150"/>
                  <a:gd name="connsiteX28" fmla="*/ 220616 w 1174065"/>
                  <a:gd name="connsiteY28" fmla="*/ 224118 h 287150"/>
                  <a:gd name="connsiteX29" fmla="*/ 275770 w 1174065"/>
                  <a:gd name="connsiteY29" fmla="*/ 224118 h 287150"/>
                  <a:gd name="connsiteX30" fmla="*/ 212737 w 1174065"/>
                  <a:gd name="connsiteY30" fmla="*/ 228057 h 287150"/>
                  <a:gd name="connsiteX31" fmla="*/ 185159 w 1174065"/>
                  <a:gd name="connsiteY31" fmla="*/ 208359 h 287150"/>
                  <a:gd name="connsiteX32" fmla="*/ 137885 w 1174065"/>
                  <a:gd name="connsiteY32" fmla="*/ 220178 h 287150"/>
                  <a:gd name="connsiteX33" fmla="*/ 137885 w 1174065"/>
                  <a:gd name="connsiteY33" fmla="*/ 231997 h 287150"/>
                  <a:gd name="connsiteX34" fmla="*/ 153643 w 1174065"/>
                  <a:gd name="connsiteY34" fmla="*/ 235936 h 287150"/>
                  <a:gd name="connsiteX35" fmla="*/ 35456 w 1174065"/>
                  <a:gd name="connsiteY35" fmla="*/ 267453 h 287150"/>
                  <a:gd name="connsiteX36" fmla="*/ 66973 w 1174065"/>
                  <a:gd name="connsiteY36" fmla="*/ 267453 h 287150"/>
                  <a:gd name="connsiteX37" fmla="*/ 63033 w 1174065"/>
                  <a:gd name="connsiteY37" fmla="*/ 271392 h 287150"/>
                  <a:gd name="connsiteX38" fmla="*/ 63033 w 1174065"/>
                  <a:gd name="connsiteY38" fmla="*/ 275332 h 287150"/>
                  <a:gd name="connsiteX39" fmla="*/ 78791 w 1174065"/>
                  <a:gd name="connsiteY39" fmla="*/ 259574 h 287150"/>
                  <a:gd name="connsiteX40" fmla="*/ 70912 w 1174065"/>
                  <a:gd name="connsiteY40" fmla="*/ 275332 h 287150"/>
                  <a:gd name="connsiteX41" fmla="*/ 86670 w 1174065"/>
                  <a:gd name="connsiteY41" fmla="*/ 275332 h 287150"/>
                  <a:gd name="connsiteX42" fmla="*/ 106368 w 1174065"/>
                  <a:gd name="connsiteY42" fmla="*/ 267453 h 287150"/>
                  <a:gd name="connsiteX43" fmla="*/ 141824 w 1174065"/>
                  <a:gd name="connsiteY43" fmla="*/ 267453 h 287150"/>
                  <a:gd name="connsiteX44" fmla="*/ 130006 w 1174065"/>
                  <a:gd name="connsiteY44" fmla="*/ 275332 h 287150"/>
                  <a:gd name="connsiteX45" fmla="*/ 200918 w 1174065"/>
                  <a:gd name="connsiteY45" fmla="*/ 275332 h 287150"/>
                  <a:gd name="connsiteX46" fmla="*/ 185159 w 1174065"/>
                  <a:gd name="connsiteY46" fmla="*/ 271392 h 287150"/>
                  <a:gd name="connsiteX47" fmla="*/ 212737 w 1174065"/>
                  <a:gd name="connsiteY47" fmla="*/ 263513 h 287150"/>
                  <a:gd name="connsiteX48" fmla="*/ 240313 w 1174065"/>
                  <a:gd name="connsiteY48" fmla="*/ 271392 h 287150"/>
                  <a:gd name="connsiteX49" fmla="*/ 279709 w 1174065"/>
                  <a:gd name="connsiteY49" fmla="*/ 263513 h 287150"/>
                  <a:gd name="connsiteX50" fmla="*/ 311226 w 1174065"/>
                  <a:gd name="connsiteY50" fmla="*/ 271392 h 287150"/>
                  <a:gd name="connsiteX51" fmla="*/ 291528 w 1174065"/>
                  <a:gd name="connsiteY51" fmla="*/ 283211 h 287150"/>
                  <a:gd name="connsiteX52" fmla="*/ 291528 w 1174065"/>
                  <a:gd name="connsiteY52" fmla="*/ 287151 h 287150"/>
                  <a:gd name="connsiteX53" fmla="*/ 350621 w 1174065"/>
                  <a:gd name="connsiteY53" fmla="*/ 279271 h 287150"/>
                  <a:gd name="connsiteX54" fmla="*/ 374259 w 1174065"/>
                  <a:gd name="connsiteY54" fmla="*/ 271392 h 287150"/>
                  <a:gd name="connsiteX55" fmla="*/ 393957 w 1174065"/>
                  <a:gd name="connsiteY55" fmla="*/ 271392 h 287150"/>
                  <a:gd name="connsiteX56" fmla="*/ 429413 w 1174065"/>
                  <a:gd name="connsiteY56" fmla="*/ 255634 h 287150"/>
                  <a:gd name="connsiteX57" fmla="*/ 401836 w 1174065"/>
                  <a:gd name="connsiteY57" fmla="*/ 247755 h 287150"/>
                  <a:gd name="connsiteX58" fmla="*/ 405775 w 1174065"/>
                  <a:gd name="connsiteY58" fmla="*/ 243815 h 287150"/>
                  <a:gd name="connsiteX59" fmla="*/ 393957 w 1174065"/>
                  <a:gd name="connsiteY59" fmla="*/ 243815 h 287150"/>
                  <a:gd name="connsiteX60" fmla="*/ 409715 w 1174065"/>
                  <a:gd name="connsiteY60" fmla="*/ 235936 h 287150"/>
                  <a:gd name="connsiteX61" fmla="*/ 397896 w 1174065"/>
                  <a:gd name="connsiteY61" fmla="*/ 228057 h 287150"/>
                  <a:gd name="connsiteX62" fmla="*/ 468808 w 1174065"/>
                  <a:gd name="connsiteY62" fmla="*/ 208359 h 287150"/>
                  <a:gd name="connsiteX63" fmla="*/ 480627 w 1174065"/>
                  <a:gd name="connsiteY63" fmla="*/ 204420 h 287150"/>
                  <a:gd name="connsiteX64" fmla="*/ 480627 w 1174065"/>
                  <a:gd name="connsiteY64" fmla="*/ 200480 h 287150"/>
                  <a:gd name="connsiteX65" fmla="*/ 500325 w 1174065"/>
                  <a:gd name="connsiteY65" fmla="*/ 200480 h 287150"/>
                  <a:gd name="connsiteX66" fmla="*/ 531841 w 1174065"/>
                  <a:gd name="connsiteY66" fmla="*/ 196541 h 287150"/>
                  <a:gd name="connsiteX67" fmla="*/ 586995 w 1174065"/>
                  <a:gd name="connsiteY67" fmla="*/ 180782 h 287150"/>
                  <a:gd name="connsiteX68" fmla="*/ 567298 w 1174065"/>
                  <a:gd name="connsiteY68" fmla="*/ 176843 h 287150"/>
                  <a:gd name="connsiteX69" fmla="*/ 614572 w 1174065"/>
                  <a:gd name="connsiteY69" fmla="*/ 161084 h 287150"/>
                  <a:gd name="connsiteX70" fmla="*/ 586995 w 1174065"/>
                  <a:gd name="connsiteY70" fmla="*/ 157145 h 287150"/>
                  <a:gd name="connsiteX71" fmla="*/ 590935 w 1174065"/>
                  <a:gd name="connsiteY71" fmla="*/ 157145 h 287150"/>
                  <a:gd name="connsiteX72" fmla="*/ 583056 w 1174065"/>
                  <a:gd name="connsiteY72" fmla="*/ 153205 h 287150"/>
                  <a:gd name="connsiteX73" fmla="*/ 590935 w 1174065"/>
                  <a:gd name="connsiteY73" fmla="*/ 149266 h 287150"/>
                  <a:gd name="connsiteX74" fmla="*/ 579116 w 1174065"/>
                  <a:gd name="connsiteY74" fmla="*/ 145326 h 287150"/>
                  <a:gd name="connsiteX75" fmla="*/ 638210 w 1174065"/>
                  <a:gd name="connsiteY75" fmla="*/ 149266 h 287150"/>
                  <a:gd name="connsiteX76" fmla="*/ 634270 w 1174065"/>
                  <a:gd name="connsiteY76" fmla="*/ 145326 h 287150"/>
                  <a:gd name="connsiteX77" fmla="*/ 642149 w 1174065"/>
                  <a:gd name="connsiteY77" fmla="*/ 141387 h 287150"/>
                  <a:gd name="connsiteX78" fmla="*/ 602754 w 1174065"/>
                  <a:gd name="connsiteY78" fmla="*/ 137447 h 287150"/>
                  <a:gd name="connsiteX79" fmla="*/ 673666 w 1174065"/>
                  <a:gd name="connsiteY79" fmla="*/ 129568 h 287150"/>
                  <a:gd name="connsiteX80" fmla="*/ 701243 w 1174065"/>
                  <a:gd name="connsiteY80" fmla="*/ 121689 h 287150"/>
                  <a:gd name="connsiteX81" fmla="*/ 669726 w 1174065"/>
                  <a:gd name="connsiteY81" fmla="*/ 113810 h 287150"/>
                  <a:gd name="connsiteX82" fmla="*/ 713061 w 1174065"/>
                  <a:gd name="connsiteY82" fmla="*/ 113810 h 287150"/>
                  <a:gd name="connsiteX83" fmla="*/ 713061 w 1174065"/>
                  <a:gd name="connsiteY83" fmla="*/ 117749 h 287150"/>
                  <a:gd name="connsiteX84" fmla="*/ 783974 w 1174065"/>
                  <a:gd name="connsiteY84" fmla="*/ 109870 h 287150"/>
                  <a:gd name="connsiteX85" fmla="*/ 780034 w 1174065"/>
                  <a:gd name="connsiteY85" fmla="*/ 105931 h 287150"/>
                  <a:gd name="connsiteX86" fmla="*/ 803672 w 1174065"/>
                  <a:gd name="connsiteY86" fmla="*/ 101991 h 287150"/>
                  <a:gd name="connsiteX87" fmla="*/ 799732 w 1174065"/>
                  <a:gd name="connsiteY87" fmla="*/ 98051 h 287150"/>
                  <a:gd name="connsiteX88" fmla="*/ 827309 w 1174065"/>
                  <a:gd name="connsiteY88" fmla="*/ 94112 h 287150"/>
                  <a:gd name="connsiteX89" fmla="*/ 819430 w 1174065"/>
                  <a:gd name="connsiteY89" fmla="*/ 86233 h 287150"/>
                  <a:gd name="connsiteX90" fmla="*/ 925798 w 1174065"/>
                  <a:gd name="connsiteY90" fmla="*/ 74414 h 287150"/>
                  <a:gd name="connsiteX91" fmla="*/ 1043985 w 1174065"/>
                  <a:gd name="connsiteY91" fmla="*/ 54716 h 287150"/>
                  <a:gd name="connsiteX92" fmla="*/ 977013 w 1174065"/>
                  <a:gd name="connsiteY92" fmla="*/ 50777 h 287150"/>
                  <a:gd name="connsiteX93" fmla="*/ 1146414 w 1174065"/>
                  <a:gd name="connsiteY93" fmla="*/ 35018 h 287150"/>
                  <a:gd name="connsiteX94" fmla="*/ 1170051 w 1174065"/>
                  <a:gd name="connsiteY94" fmla="*/ 19260 h 287150"/>
                  <a:gd name="connsiteX95" fmla="*/ 1126716 w 1174065"/>
                  <a:gd name="connsiteY95" fmla="*/ 19260 h 287150"/>
                  <a:gd name="connsiteX96" fmla="*/ 1130655 w 1174065"/>
                  <a:gd name="connsiteY96" fmla="*/ 19260 h 287150"/>
                  <a:gd name="connsiteX97" fmla="*/ 1118837 w 1174065"/>
                  <a:gd name="connsiteY97" fmla="*/ 15321 h 287150"/>
                  <a:gd name="connsiteX98" fmla="*/ 1126716 w 1174065"/>
                  <a:gd name="connsiteY98" fmla="*/ 15321 h 287150"/>
                  <a:gd name="connsiteX99" fmla="*/ 1095200 w 1174065"/>
                  <a:gd name="connsiteY99" fmla="*/ 11381 h 287150"/>
                  <a:gd name="connsiteX100" fmla="*/ 1043985 w 1174065"/>
                  <a:gd name="connsiteY100" fmla="*/ 11381 h 287150"/>
                  <a:gd name="connsiteX101" fmla="*/ 1047925 w 1174065"/>
                  <a:gd name="connsiteY101" fmla="*/ 7441 h 287150"/>
                  <a:gd name="connsiteX102" fmla="*/ 973073 w 1174065"/>
                  <a:gd name="connsiteY102" fmla="*/ 3502 h 287150"/>
                  <a:gd name="connsiteX103" fmla="*/ 898221 w 1174065"/>
                  <a:gd name="connsiteY103" fmla="*/ 3502 h 287150"/>
                  <a:gd name="connsiteX104" fmla="*/ 902160 w 1174065"/>
                  <a:gd name="connsiteY104" fmla="*/ 3502 h 287150"/>
                  <a:gd name="connsiteX105" fmla="*/ 831249 w 1174065"/>
                  <a:gd name="connsiteY105" fmla="*/ 7441 h 287150"/>
                  <a:gd name="connsiteX106" fmla="*/ 831249 w 1174065"/>
                  <a:gd name="connsiteY106" fmla="*/ 11381 h 287150"/>
                  <a:gd name="connsiteX107" fmla="*/ 850947 w 1174065"/>
                  <a:gd name="connsiteY107" fmla="*/ 15321 h 287150"/>
                  <a:gd name="connsiteX108" fmla="*/ 787913 w 1174065"/>
                  <a:gd name="connsiteY108" fmla="*/ 3502 h 287150"/>
                  <a:gd name="connsiteX109" fmla="*/ 720941 w 1174065"/>
                  <a:gd name="connsiteY109" fmla="*/ 7441 h 287150"/>
                  <a:gd name="connsiteX110" fmla="*/ 744578 w 1174065"/>
                  <a:gd name="connsiteY110" fmla="*/ 11381 h 287150"/>
                  <a:gd name="connsiteX111" fmla="*/ 701243 w 1174065"/>
                  <a:gd name="connsiteY111" fmla="*/ 7441 h 287150"/>
                  <a:gd name="connsiteX112" fmla="*/ 709122 w 1174065"/>
                  <a:gd name="connsiteY112" fmla="*/ 3502 h 287150"/>
                  <a:gd name="connsiteX113" fmla="*/ 630331 w 1174065"/>
                  <a:gd name="connsiteY113" fmla="*/ 3502 h 287150"/>
                  <a:gd name="connsiteX114" fmla="*/ 646089 w 1174065"/>
                  <a:gd name="connsiteY114" fmla="*/ 7441 h 287150"/>
                  <a:gd name="connsiteX115" fmla="*/ 646089 w 1174065"/>
                  <a:gd name="connsiteY115" fmla="*/ 11381 h 287150"/>
                  <a:gd name="connsiteX116" fmla="*/ 594874 w 1174065"/>
                  <a:gd name="connsiteY116" fmla="*/ 11381 h 287150"/>
                  <a:gd name="connsiteX117" fmla="*/ 610633 w 1174065"/>
                  <a:gd name="connsiteY117" fmla="*/ 15321 h 287150"/>
                  <a:gd name="connsiteX118" fmla="*/ 547600 w 1174065"/>
                  <a:gd name="connsiteY118" fmla="*/ 23200 h 287150"/>
                  <a:gd name="connsiteX119" fmla="*/ 531841 w 1174065"/>
                  <a:gd name="connsiteY119" fmla="*/ 31079 h 287150"/>
                  <a:gd name="connsiteX120" fmla="*/ 523962 w 1174065"/>
                  <a:gd name="connsiteY120" fmla="*/ 31079 h 287150"/>
                  <a:gd name="connsiteX121" fmla="*/ 453050 w 1174065"/>
                  <a:gd name="connsiteY121" fmla="*/ 19260 h 287150"/>
                  <a:gd name="connsiteX122" fmla="*/ 460929 w 1174065"/>
                  <a:gd name="connsiteY122" fmla="*/ 23200 h 287150"/>
                  <a:gd name="connsiteX123" fmla="*/ 417594 w 1174065"/>
                  <a:gd name="connsiteY123" fmla="*/ 31079 h 287150"/>
                  <a:gd name="connsiteX124" fmla="*/ 342742 w 1174065"/>
                  <a:gd name="connsiteY124" fmla="*/ 31079 h 287150"/>
                  <a:gd name="connsiteX125" fmla="*/ 236374 w 1174065"/>
                  <a:gd name="connsiteY125" fmla="*/ 42897 h 287150"/>
                  <a:gd name="connsiteX126" fmla="*/ 236374 w 1174065"/>
                  <a:gd name="connsiteY126" fmla="*/ 46837 h 287150"/>
                  <a:gd name="connsiteX127" fmla="*/ 279709 w 1174065"/>
                  <a:gd name="connsiteY127" fmla="*/ 46837 h 287150"/>
                  <a:gd name="connsiteX128" fmla="*/ 260011 w 1174065"/>
                  <a:gd name="connsiteY128" fmla="*/ 54716 h 287150"/>
                  <a:gd name="connsiteX129" fmla="*/ 275770 w 1174065"/>
                  <a:gd name="connsiteY129" fmla="*/ 58656 h 287150"/>
                  <a:gd name="connsiteX130" fmla="*/ 260011 w 1174065"/>
                  <a:gd name="connsiteY130" fmla="*/ 62595 h 287150"/>
                  <a:gd name="connsiteX131" fmla="*/ 275770 w 1174065"/>
                  <a:gd name="connsiteY131" fmla="*/ 70474 h 287150"/>
                  <a:gd name="connsiteX132" fmla="*/ 271830 w 1174065"/>
                  <a:gd name="connsiteY132" fmla="*/ 70474 h 287150"/>
                  <a:gd name="connsiteX133" fmla="*/ 354561 w 1174065"/>
                  <a:gd name="connsiteY133" fmla="*/ 74414 h 287150"/>
                  <a:gd name="connsiteX134" fmla="*/ 346682 w 1174065"/>
                  <a:gd name="connsiteY134" fmla="*/ 82293 h 287150"/>
                  <a:gd name="connsiteX135" fmla="*/ 374259 w 1174065"/>
                  <a:gd name="connsiteY135" fmla="*/ 82293 h 287150"/>
                  <a:gd name="connsiteX136" fmla="*/ 401836 w 1174065"/>
                  <a:gd name="connsiteY136" fmla="*/ 86233 h 287150"/>
                  <a:gd name="connsiteX137" fmla="*/ 453050 w 1174065"/>
                  <a:gd name="connsiteY137" fmla="*/ 74414 h 287150"/>
                  <a:gd name="connsiteX138" fmla="*/ 445171 w 1174065"/>
                  <a:gd name="connsiteY138" fmla="*/ 78354 h 287150"/>
                  <a:gd name="connsiteX139" fmla="*/ 456990 w 1174065"/>
                  <a:gd name="connsiteY139" fmla="*/ 78354 h 287150"/>
                  <a:gd name="connsiteX140" fmla="*/ 449111 w 1174065"/>
                  <a:gd name="connsiteY140" fmla="*/ 82293 h 287150"/>
                  <a:gd name="connsiteX141" fmla="*/ 472748 w 1174065"/>
                  <a:gd name="connsiteY141" fmla="*/ 82293 h 287150"/>
                  <a:gd name="connsiteX142" fmla="*/ 437292 w 1174065"/>
                  <a:gd name="connsiteY142" fmla="*/ 90172 h 287150"/>
                  <a:gd name="connsiteX143" fmla="*/ 468808 w 1174065"/>
                  <a:gd name="connsiteY143" fmla="*/ 101991 h 287150"/>
                  <a:gd name="connsiteX144" fmla="*/ 456990 w 1174065"/>
                  <a:gd name="connsiteY144" fmla="*/ 109870 h 287150"/>
                  <a:gd name="connsiteX145" fmla="*/ 464869 w 1174065"/>
                  <a:gd name="connsiteY145" fmla="*/ 113810 h 287150"/>
                  <a:gd name="connsiteX146" fmla="*/ 453050 w 1174065"/>
                  <a:gd name="connsiteY146" fmla="*/ 113810 h 287150"/>
                  <a:gd name="connsiteX147" fmla="*/ 390017 w 1174065"/>
                  <a:gd name="connsiteY147" fmla="*/ 86233 h 287150"/>
                  <a:gd name="connsiteX148" fmla="*/ 350621 w 1174065"/>
                  <a:gd name="connsiteY148" fmla="*/ 86233 h 287150"/>
                  <a:gd name="connsiteX149" fmla="*/ 326984 w 1174065"/>
                  <a:gd name="connsiteY149" fmla="*/ 98051 h 287150"/>
                  <a:gd name="connsiteX150" fmla="*/ 315165 w 1174065"/>
                  <a:gd name="connsiteY150" fmla="*/ 109870 h 287150"/>
                  <a:gd name="connsiteX151" fmla="*/ 354561 w 1174065"/>
                  <a:gd name="connsiteY151" fmla="*/ 121689 h 287150"/>
                  <a:gd name="connsiteX152" fmla="*/ 326984 w 1174065"/>
                  <a:gd name="connsiteY152" fmla="*/ 137447 h 287150"/>
                  <a:gd name="connsiteX153" fmla="*/ 378198 w 1174065"/>
                  <a:gd name="connsiteY153" fmla="*/ 141387 h 287150"/>
                  <a:gd name="connsiteX154" fmla="*/ 362440 w 1174065"/>
                  <a:gd name="connsiteY154" fmla="*/ 145326 h 287150"/>
                  <a:gd name="connsiteX155" fmla="*/ 382138 w 1174065"/>
                  <a:gd name="connsiteY155" fmla="*/ 149266 h 287150"/>
                  <a:gd name="connsiteX156" fmla="*/ 382138 w 1174065"/>
                  <a:gd name="connsiteY156" fmla="*/ 153205 h 287150"/>
                  <a:gd name="connsiteX157" fmla="*/ 311226 w 1174065"/>
                  <a:gd name="connsiteY157" fmla="*/ 141387 h 287150"/>
                  <a:gd name="connsiteX158" fmla="*/ 319105 w 1174065"/>
                  <a:gd name="connsiteY158" fmla="*/ 137447 h 287150"/>
                  <a:gd name="connsiteX159" fmla="*/ 295467 w 1174065"/>
                  <a:gd name="connsiteY159" fmla="*/ 137447 h 287150"/>
                  <a:gd name="connsiteX160" fmla="*/ 338803 w 1174065"/>
                  <a:gd name="connsiteY160" fmla="*/ 133508 h 287150"/>
                  <a:gd name="connsiteX161" fmla="*/ 319105 w 1174065"/>
                  <a:gd name="connsiteY161" fmla="*/ 121689 h 287150"/>
                  <a:gd name="connsiteX162" fmla="*/ 279709 w 1174065"/>
                  <a:gd name="connsiteY162" fmla="*/ 121689 h 287150"/>
                  <a:gd name="connsiteX163" fmla="*/ 311226 w 1174065"/>
                  <a:gd name="connsiteY163" fmla="*/ 105931 h 287150"/>
                  <a:gd name="connsiteX164" fmla="*/ 299407 w 1174065"/>
                  <a:gd name="connsiteY164" fmla="*/ 98051 h 287150"/>
                  <a:gd name="connsiteX165" fmla="*/ 275770 w 1174065"/>
                  <a:gd name="connsiteY165" fmla="*/ 90172 h 287150"/>
                  <a:gd name="connsiteX166" fmla="*/ 279709 w 1174065"/>
                  <a:gd name="connsiteY166" fmla="*/ 94112 h 287150"/>
                  <a:gd name="connsiteX167" fmla="*/ 260011 w 1174065"/>
                  <a:gd name="connsiteY167" fmla="*/ 94112 h 287150"/>
                  <a:gd name="connsiteX168" fmla="*/ 228495 w 1174065"/>
                  <a:gd name="connsiteY168" fmla="*/ 74414 h 287150"/>
                  <a:gd name="connsiteX169" fmla="*/ 153643 w 1174065"/>
                  <a:gd name="connsiteY169" fmla="*/ 54716 h 287150"/>
                  <a:gd name="connsiteX170" fmla="*/ 181220 w 1174065"/>
                  <a:gd name="connsiteY170" fmla="*/ 58656 h 287150"/>
                  <a:gd name="connsiteX171" fmla="*/ 145764 w 1174065"/>
                  <a:gd name="connsiteY171" fmla="*/ 62595 h 287150"/>
                  <a:gd name="connsiteX172" fmla="*/ 118187 w 1174065"/>
                  <a:gd name="connsiteY172" fmla="*/ 62595 h 287150"/>
                  <a:gd name="connsiteX173" fmla="*/ 94550 w 1174065"/>
                  <a:gd name="connsiteY173" fmla="*/ 70474 h 287150"/>
                  <a:gd name="connsiteX174" fmla="*/ 118187 w 1174065"/>
                  <a:gd name="connsiteY174" fmla="*/ 82293 h 287150"/>
                  <a:gd name="connsiteX175" fmla="*/ 102429 w 1174065"/>
                  <a:gd name="connsiteY175" fmla="*/ 82293 h 287150"/>
                  <a:gd name="connsiteX176" fmla="*/ 70912 w 1174065"/>
                  <a:gd name="connsiteY176" fmla="*/ 78354 h 287150"/>
                  <a:gd name="connsiteX177" fmla="*/ 70912 w 1174065"/>
                  <a:gd name="connsiteY177" fmla="*/ 78354 h 287150"/>
                  <a:gd name="connsiteX178" fmla="*/ 74852 w 1174065"/>
                  <a:gd name="connsiteY178" fmla="*/ 82293 h 287150"/>
                  <a:gd name="connsiteX179" fmla="*/ 59093 w 1174065"/>
                  <a:gd name="connsiteY179" fmla="*/ 82293 h 287150"/>
                  <a:gd name="connsiteX180" fmla="*/ 63033 w 1174065"/>
                  <a:gd name="connsiteY180" fmla="*/ 86233 h 287150"/>
                  <a:gd name="connsiteX181" fmla="*/ 31517 w 1174065"/>
                  <a:gd name="connsiteY181" fmla="*/ 94112 h 287150"/>
                  <a:gd name="connsiteX182" fmla="*/ 78791 w 1174065"/>
                  <a:gd name="connsiteY182" fmla="*/ 101991 h 287150"/>
                  <a:gd name="connsiteX183" fmla="*/ 11819 w 1174065"/>
                  <a:gd name="connsiteY183" fmla="*/ 98051 h 287150"/>
                  <a:gd name="connsiteX184" fmla="*/ 19698 w 1174065"/>
                  <a:gd name="connsiteY184" fmla="*/ 101991 h 287150"/>
                  <a:gd name="connsiteX185" fmla="*/ 11819 w 1174065"/>
                  <a:gd name="connsiteY185" fmla="*/ 105931 h 287150"/>
                  <a:gd name="connsiteX186" fmla="*/ 15758 w 1174065"/>
                  <a:gd name="connsiteY186" fmla="*/ 109870 h 287150"/>
                  <a:gd name="connsiteX187" fmla="*/ 23637 w 1174065"/>
                  <a:gd name="connsiteY187" fmla="*/ 121689 h 287150"/>
                  <a:gd name="connsiteX188" fmla="*/ 7879 w 1174065"/>
                  <a:gd name="connsiteY188" fmla="*/ 125628 h 287150"/>
                  <a:gd name="connsiteX189" fmla="*/ 0 w 1174065"/>
                  <a:gd name="connsiteY189" fmla="*/ 145326 h 287150"/>
                  <a:gd name="connsiteX190" fmla="*/ 240313 w 1174065"/>
                  <a:gd name="connsiteY190" fmla="*/ 216238 h 287150"/>
                  <a:gd name="connsiteX191" fmla="*/ 232434 w 1174065"/>
                  <a:gd name="connsiteY191" fmla="*/ 216238 h 287150"/>
                  <a:gd name="connsiteX192" fmla="*/ 240313 w 1174065"/>
                  <a:gd name="connsiteY192" fmla="*/ 216238 h 287150"/>
                  <a:gd name="connsiteX193" fmla="*/ 244253 w 1174065"/>
                  <a:gd name="connsiteY193" fmla="*/ 259574 h 287150"/>
                  <a:gd name="connsiteX194" fmla="*/ 244253 w 1174065"/>
                  <a:gd name="connsiteY194" fmla="*/ 255634 h 287150"/>
                  <a:gd name="connsiteX195" fmla="*/ 244253 w 1174065"/>
                  <a:gd name="connsiteY195" fmla="*/ 259574 h 287150"/>
                  <a:gd name="connsiteX196" fmla="*/ 271830 w 1174065"/>
                  <a:gd name="connsiteY196" fmla="*/ 251695 h 287150"/>
                  <a:gd name="connsiteX197" fmla="*/ 271830 w 1174065"/>
                  <a:gd name="connsiteY197" fmla="*/ 251695 h 287150"/>
                  <a:gd name="connsiteX198" fmla="*/ 271830 w 1174065"/>
                  <a:gd name="connsiteY198" fmla="*/ 251695 h 287150"/>
                  <a:gd name="connsiteX199" fmla="*/ 886402 w 1174065"/>
                  <a:gd name="connsiteY199" fmla="*/ 11381 h 287150"/>
                  <a:gd name="connsiteX200" fmla="*/ 886402 w 1174065"/>
                  <a:gd name="connsiteY200" fmla="*/ 11381 h 287150"/>
                  <a:gd name="connsiteX201" fmla="*/ 886402 w 1174065"/>
                  <a:gd name="connsiteY201" fmla="*/ 11381 h 287150"/>
                  <a:gd name="connsiteX202" fmla="*/ 772155 w 1174065"/>
                  <a:gd name="connsiteY202" fmla="*/ 113810 h 287150"/>
                  <a:gd name="connsiteX203" fmla="*/ 760336 w 1174065"/>
                  <a:gd name="connsiteY203" fmla="*/ 113810 h 287150"/>
                  <a:gd name="connsiteX204" fmla="*/ 772155 w 1174065"/>
                  <a:gd name="connsiteY204" fmla="*/ 113810 h 287150"/>
                  <a:gd name="connsiteX205" fmla="*/ 744578 w 1174065"/>
                  <a:gd name="connsiteY205" fmla="*/ 27139 h 287150"/>
                  <a:gd name="connsiteX206" fmla="*/ 732759 w 1174065"/>
                  <a:gd name="connsiteY206" fmla="*/ 31079 h 287150"/>
                  <a:gd name="connsiteX207" fmla="*/ 736699 w 1174065"/>
                  <a:gd name="connsiteY207" fmla="*/ 27139 h 287150"/>
                  <a:gd name="connsiteX208" fmla="*/ 732759 w 1174065"/>
                  <a:gd name="connsiteY208" fmla="*/ 27139 h 287150"/>
                  <a:gd name="connsiteX209" fmla="*/ 744578 w 1174065"/>
                  <a:gd name="connsiteY209" fmla="*/ 27139 h 287150"/>
                  <a:gd name="connsiteX210" fmla="*/ 468808 w 1174065"/>
                  <a:gd name="connsiteY210" fmla="*/ 208359 h 287150"/>
                  <a:gd name="connsiteX211" fmla="*/ 464869 w 1174065"/>
                  <a:gd name="connsiteY211" fmla="*/ 204420 h 287150"/>
                  <a:gd name="connsiteX212" fmla="*/ 476687 w 1174065"/>
                  <a:gd name="connsiteY212" fmla="*/ 204420 h 287150"/>
                  <a:gd name="connsiteX213" fmla="*/ 468808 w 1174065"/>
                  <a:gd name="connsiteY213" fmla="*/ 208359 h 287150"/>
                  <a:gd name="connsiteX214" fmla="*/ 543660 w 1174065"/>
                  <a:gd name="connsiteY214" fmla="*/ 192601 h 287150"/>
                  <a:gd name="connsiteX215" fmla="*/ 531841 w 1174065"/>
                  <a:gd name="connsiteY215" fmla="*/ 192601 h 287150"/>
                  <a:gd name="connsiteX216" fmla="*/ 543660 w 1174065"/>
                  <a:gd name="connsiteY216" fmla="*/ 192601 h 287150"/>
                  <a:gd name="connsiteX217" fmla="*/ 543660 w 1174065"/>
                  <a:gd name="connsiteY217" fmla="*/ 192601 h 287150"/>
                  <a:gd name="connsiteX218" fmla="*/ 520023 w 1174065"/>
                  <a:gd name="connsiteY218" fmla="*/ 161084 h 287150"/>
                  <a:gd name="connsiteX219" fmla="*/ 523962 w 1174065"/>
                  <a:gd name="connsiteY219" fmla="*/ 161084 h 287150"/>
                  <a:gd name="connsiteX220" fmla="*/ 547600 w 1174065"/>
                  <a:gd name="connsiteY220" fmla="*/ 157145 h 287150"/>
                  <a:gd name="connsiteX221" fmla="*/ 520023 w 1174065"/>
                  <a:gd name="connsiteY221" fmla="*/ 161084 h 287150"/>
                  <a:gd name="connsiteX222" fmla="*/ 563358 w 1174065"/>
                  <a:gd name="connsiteY222" fmla="*/ 145326 h 287150"/>
                  <a:gd name="connsiteX223" fmla="*/ 563358 w 1174065"/>
                  <a:gd name="connsiteY223" fmla="*/ 145326 h 287150"/>
                  <a:gd name="connsiteX224" fmla="*/ 563358 w 1174065"/>
                  <a:gd name="connsiteY224" fmla="*/ 145326 h 287150"/>
                  <a:gd name="connsiteX225" fmla="*/ 579116 w 1174065"/>
                  <a:gd name="connsiteY225" fmla="*/ 145326 h 287150"/>
                  <a:gd name="connsiteX226" fmla="*/ 563358 w 1174065"/>
                  <a:gd name="connsiteY226" fmla="*/ 145326 h 287150"/>
                  <a:gd name="connsiteX227" fmla="*/ 618512 w 1174065"/>
                  <a:gd name="connsiteY227" fmla="*/ 86233 h 287150"/>
                  <a:gd name="connsiteX228" fmla="*/ 630331 w 1174065"/>
                  <a:gd name="connsiteY228" fmla="*/ 86233 h 287150"/>
                  <a:gd name="connsiteX229" fmla="*/ 606693 w 1174065"/>
                  <a:gd name="connsiteY229" fmla="*/ 86233 h 287150"/>
                  <a:gd name="connsiteX230" fmla="*/ 618512 w 1174065"/>
                  <a:gd name="connsiteY230" fmla="*/ 86233 h 287150"/>
                  <a:gd name="connsiteX231" fmla="*/ 594874 w 1174065"/>
                  <a:gd name="connsiteY231" fmla="*/ 46837 h 287150"/>
                  <a:gd name="connsiteX232" fmla="*/ 594874 w 1174065"/>
                  <a:gd name="connsiteY232" fmla="*/ 46837 h 287150"/>
                  <a:gd name="connsiteX233" fmla="*/ 594874 w 1174065"/>
                  <a:gd name="connsiteY233" fmla="*/ 46837 h 287150"/>
                  <a:gd name="connsiteX234" fmla="*/ 567298 w 1174065"/>
                  <a:gd name="connsiteY234" fmla="*/ 42897 h 287150"/>
                  <a:gd name="connsiteX235" fmla="*/ 567298 w 1174065"/>
                  <a:gd name="connsiteY235" fmla="*/ 42897 h 287150"/>
                  <a:gd name="connsiteX236" fmla="*/ 567298 w 1174065"/>
                  <a:gd name="connsiteY236" fmla="*/ 42897 h 287150"/>
                  <a:gd name="connsiteX237" fmla="*/ 590935 w 1174065"/>
                  <a:gd name="connsiteY237" fmla="*/ 46837 h 287150"/>
                  <a:gd name="connsiteX238" fmla="*/ 559418 w 1174065"/>
                  <a:gd name="connsiteY238" fmla="*/ 42897 h 287150"/>
                  <a:gd name="connsiteX239" fmla="*/ 567298 w 1174065"/>
                  <a:gd name="connsiteY239" fmla="*/ 42897 h 287150"/>
                  <a:gd name="connsiteX240" fmla="*/ 358500 w 1174065"/>
                  <a:gd name="connsiteY240" fmla="*/ 86233 h 287150"/>
                  <a:gd name="connsiteX241" fmla="*/ 366380 w 1174065"/>
                  <a:gd name="connsiteY241" fmla="*/ 86233 h 287150"/>
                  <a:gd name="connsiteX242" fmla="*/ 386078 w 1174065"/>
                  <a:gd name="connsiteY242" fmla="*/ 82293 h 287150"/>
                  <a:gd name="connsiteX243" fmla="*/ 358500 w 1174065"/>
                  <a:gd name="connsiteY243" fmla="*/ 86233 h 287150"/>
                  <a:gd name="connsiteX244" fmla="*/ 342742 w 1174065"/>
                  <a:gd name="connsiteY244" fmla="*/ 78354 h 287150"/>
                  <a:gd name="connsiteX245" fmla="*/ 382138 w 1174065"/>
                  <a:gd name="connsiteY245" fmla="*/ 74414 h 287150"/>
                  <a:gd name="connsiteX246" fmla="*/ 382138 w 1174065"/>
                  <a:gd name="connsiteY246" fmla="*/ 74414 h 287150"/>
                  <a:gd name="connsiteX247" fmla="*/ 417594 w 1174065"/>
                  <a:gd name="connsiteY247" fmla="*/ 70474 h 287150"/>
                  <a:gd name="connsiteX248" fmla="*/ 342742 w 1174065"/>
                  <a:gd name="connsiteY248" fmla="*/ 78354 h 287150"/>
                  <a:gd name="connsiteX249" fmla="*/ 413654 w 1174065"/>
                  <a:gd name="connsiteY249" fmla="*/ 42897 h 287150"/>
                  <a:gd name="connsiteX250" fmla="*/ 425473 w 1174065"/>
                  <a:gd name="connsiteY250" fmla="*/ 42897 h 287150"/>
                  <a:gd name="connsiteX251" fmla="*/ 449111 w 1174065"/>
                  <a:gd name="connsiteY251" fmla="*/ 46837 h 287150"/>
                  <a:gd name="connsiteX252" fmla="*/ 413654 w 1174065"/>
                  <a:gd name="connsiteY252" fmla="*/ 42897 h 287150"/>
                  <a:gd name="connsiteX253" fmla="*/ 586995 w 1174065"/>
                  <a:gd name="connsiteY253" fmla="*/ 78354 h 287150"/>
                  <a:gd name="connsiteX254" fmla="*/ 579116 w 1174065"/>
                  <a:gd name="connsiteY254" fmla="*/ 86233 h 287150"/>
                  <a:gd name="connsiteX255" fmla="*/ 539720 w 1174065"/>
                  <a:gd name="connsiteY255" fmla="*/ 94112 h 287150"/>
                  <a:gd name="connsiteX256" fmla="*/ 547600 w 1174065"/>
                  <a:gd name="connsiteY256" fmla="*/ 98051 h 287150"/>
                  <a:gd name="connsiteX257" fmla="*/ 476687 w 1174065"/>
                  <a:gd name="connsiteY257" fmla="*/ 98051 h 287150"/>
                  <a:gd name="connsiteX258" fmla="*/ 586995 w 1174065"/>
                  <a:gd name="connsiteY258" fmla="*/ 78354 h 287150"/>
                  <a:gd name="connsiteX259" fmla="*/ 397896 w 1174065"/>
                  <a:gd name="connsiteY259" fmla="*/ 161084 h 287150"/>
                  <a:gd name="connsiteX260" fmla="*/ 397896 w 1174065"/>
                  <a:gd name="connsiteY260" fmla="*/ 161084 h 287150"/>
                  <a:gd name="connsiteX261" fmla="*/ 397896 w 1174065"/>
                  <a:gd name="connsiteY261" fmla="*/ 161084 h 287150"/>
                  <a:gd name="connsiteX262" fmla="*/ 378198 w 1174065"/>
                  <a:gd name="connsiteY262" fmla="*/ 228057 h 287150"/>
                  <a:gd name="connsiteX263" fmla="*/ 370319 w 1174065"/>
                  <a:gd name="connsiteY263" fmla="*/ 231997 h 287150"/>
                  <a:gd name="connsiteX264" fmla="*/ 378198 w 1174065"/>
                  <a:gd name="connsiteY264" fmla="*/ 228057 h 287150"/>
                  <a:gd name="connsiteX265" fmla="*/ 366380 w 1174065"/>
                  <a:gd name="connsiteY265" fmla="*/ 228057 h 287150"/>
                  <a:gd name="connsiteX266" fmla="*/ 378198 w 1174065"/>
                  <a:gd name="connsiteY266" fmla="*/ 228057 h 287150"/>
                  <a:gd name="connsiteX267" fmla="*/ 342742 w 1174065"/>
                  <a:gd name="connsiteY267" fmla="*/ 216238 h 287150"/>
                  <a:gd name="connsiteX268" fmla="*/ 362440 w 1174065"/>
                  <a:gd name="connsiteY268" fmla="*/ 228057 h 287150"/>
                  <a:gd name="connsiteX269" fmla="*/ 342742 w 1174065"/>
                  <a:gd name="connsiteY269" fmla="*/ 228057 h 287150"/>
                  <a:gd name="connsiteX270" fmla="*/ 338803 w 1174065"/>
                  <a:gd name="connsiteY270" fmla="*/ 228057 h 287150"/>
                  <a:gd name="connsiteX271" fmla="*/ 334863 w 1174065"/>
                  <a:gd name="connsiteY271" fmla="*/ 220178 h 287150"/>
                  <a:gd name="connsiteX272" fmla="*/ 342742 w 1174065"/>
                  <a:gd name="connsiteY272" fmla="*/ 216238 h 287150"/>
                  <a:gd name="connsiteX273" fmla="*/ 311226 w 1174065"/>
                  <a:gd name="connsiteY273" fmla="*/ 204420 h 287150"/>
                  <a:gd name="connsiteX274" fmla="*/ 311226 w 1174065"/>
                  <a:gd name="connsiteY274" fmla="*/ 204420 h 287150"/>
                  <a:gd name="connsiteX275" fmla="*/ 311226 w 1174065"/>
                  <a:gd name="connsiteY275" fmla="*/ 204420 h 287150"/>
                  <a:gd name="connsiteX276" fmla="*/ 330924 w 1174065"/>
                  <a:gd name="connsiteY276" fmla="*/ 196541 h 287150"/>
                  <a:gd name="connsiteX277" fmla="*/ 295467 w 1174065"/>
                  <a:gd name="connsiteY277" fmla="*/ 212299 h 287150"/>
                  <a:gd name="connsiteX278" fmla="*/ 311226 w 1174065"/>
                  <a:gd name="connsiteY278" fmla="*/ 204420 h 287150"/>
                  <a:gd name="connsiteX279" fmla="*/ 51214 w 1174065"/>
                  <a:gd name="connsiteY279" fmla="*/ 129568 h 287150"/>
                  <a:gd name="connsiteX280" fmla="*/ 51214 w 1174065"/>
                  <a:gd name="connsiteY280" fmla="*/ 129568 h 287150"/>
                  <a:gd name="connsiteX281" fmla="*/ 51214 w 1174065"/>
                  <a:gd name="connsiteY281" fmla="*/ 129568 h 287150"/>
                  <a:gd name="connsiteX282" fmla="*/ 51214 w 1174065"/>
                  <a:gd name="connsiteY282" fmla="*/ 129568 h 287150"/>
                  <a:gd name="connsiteX283" fmla="*/ 27577 w 1174065"/>
                  <a:gd name="connsiteY283" fmla="*/ 133508 h 287150"/>
                  <a:gd name="connsiteX284" fmla="*/ 51214 w 1174065"/>
                  <a:gd name="connsiteY284" fmla="*/ 129568 h 28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</a:cxnLst>
                <a:rect l="l" t="t" r="r" b="b"/>
                <a:pathLst>
                  <a:path w="1174065" h="287150">
                    <a:moveTo>
                      <a:pt x="0" y="145326"/>
                    </a:moveTo>
                    <a:cubicBezTo>
                      <a:pt x="27577" y="153205"/>
                      <a:pt x="63033" y="145326"/>
                      <a:pt x="90610" y="141387"/>
                    </a:cubicBezTo>
                    <a:cubicBezTo>
                      <a:pt x="90610" y="141387"/>
                      <a:pt x="82731" y="145326"/>
                      <a:pt x="78791" y="145326"/>
                    </a:cubicBezTo>
                    <a:cubicBezTo>
                      <a:pt x="82731" y="145326"/>
                      <a:pt x="82731" y="149266"/>
                      <a:pt x="90610" y="149266"/>
                    </a:cubicBezTo>
                    <a:cubicBezTo>
                      <a:pt x="63033" y="149266"/>
                      <a:pt x="39396" y="149266"/>
                      <a:pt x="11819" y="157145"/>
                    </a:cubicBezTo>
                    <a:cubicBezTo>
                      <a:pt x="15758" y="161084"/>
                      <a:pt x="15758" y="165024"/>
                      <a:pt x="23637" y="165024"/>
                    </a:cubicBezTo>
                    <a:cubicBezTo>
                      <a:pt x="19698" y="165024"/>
                      <a:pt x="19698" y="165024"/>
                      <a:pt x="15758" y="165024"/>
                    </a:cubicBezTo>
                    <a:cubicBezTo>
                      <a:pt x="27577" y="176843"/>
                      <a:pt x="43335" y="172903"/>
                      <a:pt x="59093" y="172903"/>
                    </a:cubicBezTo>
                    <a:cubicBezTo>
                      <a:pt x="47275" y="172903"/>
                      <a:pt x="39396" y="172903"/>
                      <a:pt x="27577" y="176843"/>
                    </a:cubicBezTo>
                    <a:cubicBezTo>
                      <a:pt x="55154" y="212299"/>
                      <a:pt x="98489" y="172903"/>
                      <a:pt x="122126" y="192601"/>
                    </a:cubicBezTo>
                    <a:cubicBezTo>
                      <a:pt x="122126" y="192601"/>
                      <a:pt x="122126" y="176843"/>
                      <a:pt x="126066" y="172903"/>
                    </a:cubicBezTo>
                    <a:cubicBezTo>
                      <a:pt x="122126" y="204420"/>
                      <a:pt x="165462" y="172903"/>
                      <a:pt x="177280" y="176843"/>
                    </a:cubicBezTo>
                    <a:cubicBezTo>
                      <a:pt x="169401" y="176843"/>
                      <a:pt x="161522" y="180782"/>
                      <a:pt x="157583" y="188661"/>
                    </a:cubicBezTo>
                    <a:cubicBezTo>
                      <a:pt x="173341" y="188661"/>
                      <a:pt x="181220" y="176843"/>
                      <a:pt x="196978" y="172903"/>
                    </a:cubicBezTo>
                    <a:cubicBezTo>
                      <a:pt x="196978" y="172903"/>
                      <a:pt x="193039" y="168964"/>
                      <a:pt x="193039" y="168964"/>
                    </a:cubicBezTo>
                    <a:cubicBezTo>
                      <a:pt x="196978" y="165024"/>
                      <a:pt x="200918" y="161084"/>
                      <a:pt x="204857" y="161084"/>
                    </a:cubicBezTo>
                    <a:cubicBezTo>
                      <a:pt x="200918" y="165024"/>
                      <a:pt x="200918" y="165024"/>
                      <a:pt x="200918" y="168964"/>
                    </a:cubicBezTo>
                    <a:cubicBezTo>
                      <a:pt x="204857" y="172903"/>
                      <a:pt x="212737" y="172903"/>
                      <a:pt x="224555" y="168964"/>
                    </a:cubicBezTo>
                    <a:cubicBezTo>
                      <a:pt x="224555" y="168964"/>
                      <a:pt x="220616" y="172903"/>
                      <a:pt x="220616" y="172903"/>
                    </a:cubicBezTo>
                    <a:cubicBezTo>
                      <a:pt x="200918" y="172903"/>
                      <a:pt x="196978" y="188661"/>
                      <a:pt x="181220" y="192601"/>
                    </a:cubicBezTo>
                    <a:cubicBezTo>
                      <a:pt x="196978" y="196541"/>
                      <a:pt x="212737" y="192601"/>
                      <a:pt x="228495" y="188661"/>
                    </a:cubicBezTo>
                    <a:cubicBezTo>
                      <a:pt x="224555" y="192601"/>
                      <a:pt x="224555" y="192601"/>
                      <a:pt x="220616" y="196541"/>
                    </a:cubicBezTo>
                    <a:cubicBezTo>
                      <a:pt x="244253" y="192601"/>
                      <a:pt x="260011" y="188661"/>
                      <a:pt x="283649" y="180782"/>
                    </a:cubicBezTo>
                    <a:cubicBezTo>
                      <a:pt x="283649" y="180782"/>
                      <a:pt x="283649" y="180782"/>
                      <a:pt x="283649" y="184722"/>
                    </a:cubicBezTo>
                    <a:cubicBezTo>
                      <a:pt x="271830" y="188661"/>
                      <a:pt x="263951" y="192601"/>
                      <a:pt x="252132" y="196541"/>
                    </a:cubicBezTo>
                    <a:cubicBezTo>
                      <a:pt x="244253" y="196541"/>
                      <a:pt x="240313" y="200480"/>
                      <a:pt x="232434" y="204420"/>
                    </a:cubicBezTo>
                    <a:cubicBezTo>
                      <a:pt x="236374" y="204420"/>
                      <a:pt x="236374" y="208359"/>
                      <a:pt x="240313" y="208359"/>
                    </a:cubicBezTo>
                    <a:cubicBezTo>
                      <a:pt x="228495" y="220178"/>
                      <a:pt x="240313" y="212299"/>
                      <a:pt x="220616" y="220178"/>
                    </a:cubicBezTo>
                    <a:cubicBezTo>
                      <a:pt x="220616" y="220178"/>
                      <a:pt x="220616" y="220178"/>
                      <a:pt x="220616" y="224118"/>
                    </a:cubicBezTo>
                    <a:cubicBezTo>
                      <a:pt x="236374" y="220178"/>
                      <a:pt x="256072" y="228057"/>
                      <a:pt x="275770" y="224118"/>
                    </a:cubicBezTo>
                    <a:cubicBezTo>
                      <a:pt x="256072" y="231997"/>
                      <a:pt x="236374" y="228057"/>
                      <a:pt x="212737" y="228057"/>
                    </a:cubicBezTo>
                    <a:cubicBezTo>
                      <a:pt x="228495" y="216238"/>
                      <a:pt x="193039" y="208359"/>
                      <a:pt x="185159" y="208359"/>
                    </a:cubicBezTo>
                    <a:cubicBezTo>
                      <a:pt x="169401" y="208359"/>
                      <a:pt x="149704" y="208359"/>
                      <a:pt x="137885" y="220178"/>
                    </a:cubicBezTo>
                    <a:cubicBezTo>
                      <a:pt x="145764" y="224118"/>
                      <a:pt x="145764" y="228057"/>
                      <a:pt x="137885" y="231997"/>
                    </a:cubicBezTo>
                    <a:cubicBezTo>
                      <a:pt x="141824" y="231997"/>
                      <a:pt x="149704" y="235936"/>
                      <a:pt x="153643" y="235936"/>
                    </a:cubicBezTo>
                    <a:cubicBezTo>
                      <a:pt x="118187" y="247755"/>
                      <a:pt x="66973" y="235936"/>
                      <a:pt x="35456" y="267453"/>
                    </a:cubicBezTo>
                    <a:cubicBezTo>
                      <a:pt x="51214" y="263513"/>
                      <a:pt x="51214" y="275332"/>
                      <a:pt x="66973" y="267453"/>
                    </a:cubicBezTo>
                    <a:cubicBezTo>
                      <a:pt x="66973" y="267453"/>
                      <a:pt x="63033" y="271392"/>
                      <a:pt x="63033" y="271392"/>
                    </a:cubicBezTo>
                    <a:cubicBezTo>
                      <a:pt x="63033" y="271392"/>
                      <a:pt x="63033" y="271392"/>
                      <a:pt x="63033" y="275332"/>
                    </a:cubicBezTo>
                    <a:cubicBezTo>
                      <a:pt x="70912" y="271392"/>
                      <a:pt x="74852" y="263513"/>
                      <a:pt x="78791" y="259574"/>
                    </a:cubicBezTo>
                    <a:cubicBezTo>
                      <a:pt x="74852" y="263513"/>
                      <a:pt x="66973" y="267453"/>
                      <a:pt x="70912" y="275332"/>
                    </a:cubicBezTo>
                    <a:cubicBezTo>
                      <a:pt x="74852" y="275332"/>
                      <a:pt x="82731" y="275332"/>
                      <a:pt x="86670" y="275332"/>
                    </a:cubicBezTo>
                    <a:cubicBezTo>
                      <a:pt x="98489" y="275332"/>
                      <a:pt x="98489" y="267453"/>
                      <a:pt x="106368" y="267453"/>
                    </a:cubicBezTo>
                    <a:cubicBezTo>
                      <a:pt x="106368" y="287151"/>
                      <a:pt x="137885" y="267453"/>
                      <a:pt x="141824" y="267453"/>
                    </a:cubicBezTo>
                    <a:cubicBezTo>
                      <a:pt x="130006" y="271392"/>
                      <a:pt x="137885" y="271392"/>
                      <a:pt x="130006" y="275332"/>
                    </a:cubicBezTo>
                    <a:cubicBezTo>
                      <a:pt x="153643" y="279271"/>
                      <a:pt x="177280" y="283211"/>
                      <a:pt x="200918" y="275332"/>
                    </a:cubicBezTo>
                    <a:cubicBezTo>
                      <a:pt x="196978" y="275332"/>
                      <a:pt x="193039" y="271392"/>
                      <a:pt x="185159" y="271392"/>
                    </a:cubicBezTo>
                    <a:cubicBezTo>
                      <a:pt x="193039" y="271392"/>
                      <a:pt x="212737" y="263513"/>
                      <a:pt x="212737" y="263513"/>
                    </a:cubicBezTo>
                    <a:cubicBezTo>
                      <a:pt x="216676" y="263513"/>
                      <a:pt x="232434" y="283211"/>
                      <a:pt x="240313" y="271392"/>
                    </a:cubicBezTo>
                    <a:cubicBezTo>
                      <a:pt x="260011" y="279271"/>
                      <a:pt x="267891" y="263513"/>
                      <a:pt x="279709" y="263513"/>
                    </a:cubicBezTo>
                    <a:cubicBezTo>
                      <a:pt x="271830" y="275332"/>
                      <a:pt x="307286" y="263513"/>
                      <a:pt x="311226" y="271392"/>
                    </a:cubicBezTo>
                    <a:cubicBezTo>
                      <a:pt x="303346" y="275332"/>
                      <a:pt x="299407" y="279271"/>
                      <a:pt x="291528" y="283211"/>
                    </a:cubicBezTo>
                    <a:cubicBezTo>
                      <a:pt x="291528" y="283211"/>
                      <a:pt x="291528" y="283211"/>
                      <a:pt x="291528" y="287151"/>
                    </a:cubicBezTo>
                    <a:cubicBezTo>
                      <a:pt x="311226" y="283211"/>
                      <a:pt x="330924" y="279271"/>
                      <a:pt x="350621" y="279271"/>
                    </a:cubicBezTo>
                    <a:cubicBezTo>
                      <a:pt x="358500" y="279271"/>
                      <a:pt x="366380" y="271392"/>
                      <a:pt x="374259" y="271392"/>
                    </a:cubicBezTo>
                    <a:cubicBezTo>
                      <a:pt x="390017" y="267453"/>
                      <a:pt x="382138" y="271392"/>
                      <a:pt x="393957" y="271392"/>
                    </a:cubicBezTo>
                    <a:cubicBezTo>
                      <a:pt x="405775" y="271392"/>
                      <a:pt x="417594" y="263513"/>
                      <a:pt x="429413" y="255634"/>
                    </a:cubicBezTo>
                    <a:cubicBezTo>
                      <a:pt x="445171" y="239876"/>
                      <a:pt x="405775" y="247755"/>
                      <a:pt x="401836" y="247755"/>
                    </a:cubicBezTo>
                    <a:cubicBezTo>
                      <a:pt x="401836" y="247755"/>
                      <a:pt x="405775" y="247755"/>
                      <a:pt x="405775" y="243815"/>
                    </a:cubicBezTo>
                    <a:cubicBezTo>
                      <a:pt x="401836" y="243815"/>
                      <a:pt x="397896" y="243815"/>
                      <a:pt x="393957" y="243815"/>
                    </a:cubicBezTo>
                    <a:cubicBezTo>
                      <a:pt x="401836" y="239876"/>
                      <a:pt x="401836" y="239876"/>
                      <a:pt x="409715" y="235936"/>
                    </a:cubicBezTo>
                    <a:cubicBezTo>
                      <a:pt x="405775" y="228057"/>
                      <a:pt x="401836" y="228057"/>
                      <a:pt x="397896" y="228057"/>
                    </a:cubicBezTo>
                    <a:cubicBezTo>
                      <a:pt x="401836" y="228057"/>
                      <a:pt x="468808" y="224118"/>
                      <a:pt x="468808" y="208359"/>
                    </a:cubicBezTo>
                    <a:cubicBezTo>
                      <a:pt x="472748" y="208359"/>
                      <a:pt x="480627" y="208359"/>
                      <a:pt x="480627" y="204420"/>
                    </a:cubicBezTo>
                    <a:cubicBezTo>
                      <a:pt x="480627" y="204420"/>
                      <a:pt x="480627" y="200480"/>
                      <a:pt x="480627" y="200480"/>
                    </a:cubicBezTo>
                    <a:cubicBezTo>
                      <a:pt x="488506" y="200480"/>
                      <a:pt x="492446" y="200480"/>
                      <a:pt x="500325" y="200480"/>
                    </a:cubicBezTo>
                    <a:cubicBezTo>
                      <a:pt x="512144" y="200480"/>
                      <a:pt x="520023" y="192601"/>
                      <a:pt x="531841" y="196541"/>
                    </a:cubicBezTo>
                    <a:cubicBezTo>
                      <a:pt x="543660" y="200480"/>
                      <a:pt x="579116" y="188661"/>
                      <a:pt x="586995" y="180782"/>
                    </a:cubicBezTo>
                    <a:cubicBezTo>
                      <a:pt x="583056" y="176843"/>
                      <a:pt x="575177" y="176843"/>
                      <a:pt x="567298" y="176843"/>
                    </a:cubicBezTo>
                    <a:cubicBezTo>
                      <a:pt x="583056" y="176843"/>
                      <a:pt x="606693" y="176843"/>
                      <a:pt x="614572" y="161084"/>
                    </a:cubicBezTo>
                    <a:cubicBezTo>
                      <a:pt x="606693" y="157145"/>
                      <a:pt x="598814" y="157145"/>
                      <a:pt x="586995" y="157145"/>
                    </a:cubicBezTo>
                    <a:cubicBezTo>
                      <a:pt x="586995" y="157145"/>
                      <a:pt x="590935" y="157145"/>
                      <a:pt x="590935" y="157145"/>
                    </a:cubicBezTo>
                    <a:cubicBezTo>
                      <a:pt x="586995" y="157145"/>
                      <a:pt x="583056" y="157145"/>
                      <a:pt x="583056" y="153205"/>
                    </a:cubicBezTo>
                    <a:cubicBezTo>
                      <a:pt x="586995" y="153205"/>
                      <a:pt x="586995" y="149266"/>
                      <a:pt x="590935" y="149266"/>
                    </a:cubicBezTo>
                    <a:cubicBezTo>
                      <a:pt x="586995" y="149266"/>
                      <a:pt x="583056" y="149266"/>
                      <a:pt x="579116" y="145326"/>
                    </a:cubicBezTo>
                    <a:cubicBezTo>
                      <a:pt x="598814" y="145326"/>
                      <a:pt x="618512" y="161084"/>
                      <a:pt x="638210" y="149266"/>
                    </a:cubicBezTo>
                    <a:cubicBezTo>
                      <a:pt x="638210" y="149266"/>
                      <a:pt x="634270" y="145326"/>
                      <a:pt x="634270" y="145326"/>
                    </a:cubicBezTo>
                    <a:cubicBezTo>
                      <a:pt x="646089" y="145326"/>
                      <a:pt x="638210" y="145326"/>
                      <a:pt x="642149" y="141387"/>
                    </a:cubicBezTo>
                    <a:cubicBezTo>
                      <a:pt x="630331" y="141387"/>
                      <a:pt x="614572" y="141387"/>
                      <a:pt x="602754" y="137447"/>
                    </a:cubicBezTo>
                    <a:cubicBezTo>
                      <a:pt x="618512" y="133508"/>
                      <a:pt x="653968" y="133508"/>
                      <a:pt x="673666" y="129568"/>
                    </a:cubicBezTo>
                    <a:cubicBezTo>
                      <a:pt x="677605" y="129568"/>
                      <a:pt x="701243" y="133508"/>
                      <a:pt x="701243" y="121689"/>
                    </a:cubicBezTo>
                    <a:cubicBezTo>
                      <a:pt x="701243" y="113810"/>
                      <a:pt x="673666" y="113810"/>
                      <a:pt x="669726" y="113810"/>
                    </a:cubicBezTo>
                    <a:cubicBezTo>
                      <a:pt x="685485" y="109870"/>
                      <a:pt x="697303" y="117749"/>
                      <a:pt x="713061" y="113810"/>
                    </a:cubicBezTo>
                    <a:cubicBezTo>
                      <a:pt x="713061" y="113810"/>
                      <a:pt x="713061" y="117749"/>
                      <a:pt x="713061" y="117749"/>
                    </a:cubicBezTo>
                    <a:cubicBezTo>
                      <a:pt x="736699" y="125628"/>
                      <a:pt x="760336" y="117749"/>
                      <a:pt x="783974" y="109870"/>
                    </a:cubicBezTo>
                    <a:cubicBezTo>
                      <a:pt x="783974" y="109870"/>
                      <a:pt x="780034" y="105931"/>
                      <a:pt x="780034" y="105931"/>
                    </a:cubicBezTo>
                    <a:cubicBezTo>
                      <a:pt x="787913" y="105931"/>
                      <a:pt x="795792" y="105931"/>
                      <a:pt x="803672" y="101991"/>
                    </a:cubicBezTo>
                    <a:cubicBezTo>
                      <a:pt x="803672" y="101991"/>
                      <a:pt x="799732" y="98051"/>
                      <a:pt x="799732" y="98051"/>
                    </a:cubicBezTo>
                    <a:cubicBezTo>
                      <a:pt x="811551" y="98051"/>
                      <a:pt x="819430" y="98051"/>
                      <a:pt x="827309" y="94112"/>
                    </a:cubicBezTo>
                    <a:cubicBezTo>
                      <a:pt x="823369" y="90172"/>
                      <a:pt x="823369" y="90172"/>
                      <a:pt x="819430" y="86233"/>
                    </a:cubicBezTo>
                    <a:cubicBezTo>
                      <a:pt x="854886" y="94112"/>
                      <a:pt x="886402" y="78354"/>
                      <a:pt x="925798" y="74414"/>
                    </a:cubicBezTo>
                    <a:cubicBezTo>
                      <a:pt x="961254" y="66535"/>
                      <a:pt x="1008529" y="66535"/>
                      <a:pt x="1043985" y="54716"/>
                    </a:cubicBezTo>
                    <a:cubicBezTo>
                      <a:pt x="1028227" y="42897"/>
                      <a:pt x="988831" y="54716"/>
                      <a:pt x="977013" y="50777"/>
                    </a:cubicBezTo>
                    <a:cubicBezTo>
                      <a:pt x="1032166" y="46837"/>
                      <a:pt x="1091260" y="42897"/>
                      <a:pt x="1146414" y="35018"/>
                    </a:cubicBezTo>
                    <a:cubicBezTo>
                      <a:pt x="1150353" y="35018"/>
                      <a:pt x="1185810" y="31079"/>
                      <a:pt x="1170051" y="19260"/>
                    </a:cubicBezTo>
                    <a:cubicBezTo>
                      <a:pt x="1158232" y="11381"/>
                      <a:pt x="1138534" y="15321"/>
                      <a:pt x="1126716" y="19260"/>
                    </a:cubicBezTo>
                    <a:cubicBezTo>
                      <a:pt x="1126716" y="19260"/>
                      <a:pt x="1130655" y="19260"/>
                      <a:pt x="1130655" y="19260"/>
                    </a:cubicBezTo>
                    <a:cubicBezTo>
                      <a:pt x="1126716" y="19260"/>
                      <a:pt x="1122776" y="15321"/>
                      <a:pt x="1118837" y="15321"/>
                    </a:cubicBezTo>
                    <a:cubicBezTo>
                      <a:pt x="1122776" y="15321"/>
                      <a:pt x="1122776" y="15321"/>
                      <a:pt x="1126716" y="15321"/>
                    </a:cubicBezTo>
                    <a:cubicBezTo>
                      <a:pt x="1114897" y="7441"/>
                      <a:pt x="1107018" y="11381"/>
                      <a:pt x="1095200" y="11381"/>
                    </a:cubicBezTo>
                    <a:cubicBezTo>
                      <a:pt x="1079441" y="11381"/>
                      <a:pt x="1059743" y="11381"/>
                      <a:pt x="1043985" y="11381"/>
                    </a:cubicBezTo>
                    <a:cubicBezTo>
                      <a:pt x="1043985" y="11381"/>
                      <a:pt x="1047925" y="11381"/>
                      <a:pt x="1047925" y="7441"/>
                    </a:cubicBezTo>
                    <a:cubicBezTo>
                      <a:pt x="1024287" y="3502"/>
                      <a:pt x="996710" y="3502"/>
                      <a:pt x="973073" y="3502"/>
                    </a:cubicBezTo>
                    <a:cubicBezTo>
                      <a:pt x="949436" y="3502"/>
                      <a:pt x="921858" y="-438"/>
                      <a:pt x="898221" y="3502"/>
                    </a:cubicBezTo>
                    <a:cubicBezTo>
                      <a:pt x="898221" y="3502"/>
                      <a:pt x="898221" y="3502"/>
                      <a:pt x="902160" y="3502"/>
                    </a:cubicBezTo>
                    <a:cubicBezTo>
                      <a:pt x="878523" y="-438"/>
                      <a:pt x="854886" y="3502"/>
                      <a:pt x="831249" y="7441"/>
                    </a:cubicBezTo>
                    <a:cubicBezTo>
                      <a:pt x="831249" y="7441"/>
                      <a:pt x="831249" y="7441"/>
                      <a:pt x="831249" y="11381"/>
                    </a:cubicBezTo>
                    <a:cubicBezTo>
                      <a:pt x="839128" y="11381"/>
                      <a:pt x="843067" y="15321"/>
                      <a:pt x="850947" y="15321"/>
                    </a:cubicBezTo>
                    <a:cubicBezTo>
                      <a:pt x="831249" y="15321"/>
                      <a:pt x="811551" y="3502"/>
                      <a:pt x="787913" y="3502"/>
                    </a:cubicBezTo>
                    <a:cubicBezTo>
                      <a:pt x="768215" y="3502"/>
                      <a:pt x="736699" y="-4377"/>
                      <a:pt x="720941" y="7441"/>
                    </a:cubicBezTo>
                    <a:cubicBezTo>
                      <a:pt x="728820" y="7441"/>
                      <a:pt x="736699" y="11381"/>
                      <a:pt x="744578" y="11381"/>
                    </a:cubicBezTo>
                    <a:cubicBezTo>
                      <a:pt x="736699" y="15321"/>
                      <a:pt x="713061" y="7441"/>
                      <a:pt x="701243" y="7441"/>
                    </a:cubicBezTo>
                    <a:cubicBezTo>
                      <a:pt x="705182" y="7441"/>
                      <a:pt x="705182" y="7441"/>
                      <a:pt x="709122" y="3502"/>
                    </a:cubicBezTo>
                    <a:cubicBezTo>
                      <a:pt x="685485" y="-4377"/>
                      <a:pt x="653968" y="3502"/>
                      <a:pt x="630331" y="3502"/>
                    </a:cubicBezTo>
                    <a:cubicBezTo>
                      <a:pt x="638210" y="3502"/>
                      <a:pt x="634270" y="7441"/>
                      <a:pt x="646089" y="7441"/>
                    </a:cubicBezTo>
                    <a:cubicBezTo>
                      <a:pt x="646089" y="7441"/>
                      <a:pt x="646089" y="7441"/>
                      <a:pt x="646089" y="11381"/>
                    </a:cubicBezTo>
                    <a:cubicBezTo>
                      <a:pt x="626391" y="11381"/>
                      <a:pt x="614572" y="-438"/>
                      <a:pt x="594874" y="11381"/>
                    </a:cubicBezTo>
                    <a:cubicBezTo>
                      <a:pt x="602754" y="11381"/>
                      <a:pt x="602754" y="11381"/>
                      <a:pt x="610633" y="15321"/>
                    </a:cubicBezTo>
                    <a:cubicBezTo>
                      <a:pt x="590935" y="11381"/>
                      <a:pt x="563358" y="7441"/>
                      <a:pt x="547600" y="23200"/>
                    </a:cubicBezTo>
                    <a:cubicBezTo>
                      <a:pt x="543660" y="23200"/>
                      <a:pt x="523962" y="27139"/>
                      <a:pt x="531841" y="31079"/>
                    </a:cubicBezTo>
                    <a:cubicBezTo>
                      <a:pt x="527902" y="31079"/>
                      <a:pt x="527902" y="31079"/>
                      <a:pt x="523962" y="31079"/>
                    </a:cubicBezTo>
                    <a:cubicBezTo>
                      <a:pt x="531841" y="27139"/>
                      <a:pt x="460929" y="19260"/>
                      <a:pt x="453050" y="19260"/>
                    </a:cubicBezTo>
                    <a:cubicBezTo>
                      <a:pt x="456990" y="23200"/>
                      <a:pt x="453050" y="19260"/>
                      <a:pt x="460929" y="23200"/>
                    </a:cubicBezTo>
                    <a:cubicBezTo>
                      <a:pt x="453050" y="23200"/>
                      <a:pt x="417594" y="19260"/>
                      <a:pt x="417594" y="31079"/>
                    </a:cubicBezTo>
                    <a:cubicBezTo>
                      <a:pt x="393957" y="31079"/>
                      <a:pt x="370319" y="27139"/>
                      <a:pt x="342742" y="31079"/>
                    </a:cubicBezTo>
                    <a:cubicBezTo>
                      <a:pt x="311226" y="35018"/>
                      <a:pt x="271830" y="42897"/>
                      <a:pt x="236374" y="42897"/>
                    </a:cubicBezTo>
                    <a:cubicBezTo>
                      <a:pt x="236374" y="42897"/>
                      <a:pt x="236374" y="42897"/>
                      <a:pt x="236374" y="46837"/>
                    </a:cubicBezTo>
                    <a:cubicBezTo>
                      <a:pt x="252132" y="46837"/>
                      <a:pt x="267891" y="46837"/>
                      <a:pt x="279709" y="46837"/>
                    </a:cubicBezTo>
                    <a:cubicBezTo>
                      <a:pt x="271830" y="46837"/>
                      <a:pt x="263951" y="50777"/>
                      <a:pt x="260011" y="54716"/>
                    </a:cubicBezTo>
                    <a:cubicBezTo>
                      <a:pt x="263951" y="54716"/>
                      <a:pt x="267891" y="58656"/>
                      <a:pt x="275770" y="58656"/>
                    </a:cubicBezTo>
                    <a:cubicBezTo>
                      <a:pt x="271830" y="58656"/>
                      <a:pt x="263951" y="62595"/>
                      <a:pt x="260011" y="62595"/>
                    </a:cubicBezTo>
                    <a:cubicBezTo>
                      <a:pt x="263951" y="70474"/>
                      <a:pt x="267891" y="70474"/>
                      <a:pt x="275770" y="70474"/>
                    </a:cubicBezTo>
                    <a:cubicBezTo>
                      <a:pt x="275770" y="70474"/>
                      <a:pt x="271830" y="70474"/>
                      <a:pt x="271830" y="70474"/>
                    </a:cubicBezTo>
                    <a:cubicBezTo>
                      <a:pt x="295467" y="86233"/>
                      <a:pt x="326984" y="82293"/>
                      <a:pt x="354561" y="74414"/>
                    </a:cubicBezTo>
                    <a:cubicBezTo>
                      <a:pt x="342742" y="78354"/>
                      <a:pt x="350621" y="78354"/>
                      <a:pt x="346682" y="82293"/>
                    </a:cubicBezTo>
                    <a:cubicBezTo>
                      <a:pt x="354561" y="82293"/>
                      <a:pt x="366380" y="82293"/>
                      <a:pt x="374259" y="82293"/>
                    </a:cubicBezTo>
                    <a:cubicBezTo>
                      <a:pt x="370319" y="82293"/>
                      <a:pt x="397896" y="86233"/>
                      <a:pt x="401836" y="86233"/>
                    </a:cubicBezTo>
                    <a:cubicBezTo>
                      <a:pt x="421533" y="86233"/>
                      <a:pt x="433352" y="78354"/>
                      <a:pt x="453050" y="74414"/>
                    </a:cubicBezTo>
                    <a:cubicBezTo>
                      <a:pt x="449111" y="74414"/>
                      <a:pt x="449111" y="78354"/>
                      <a:pt x="445171" y="78354"/>
                    </a:cubicBezTo>
                    <a:cubicBezTo>
                      <a:pt x="449111" y="78354"/>
                      <a:pt x="453050" y="78354"/>
                      <a:pt x="456990" y="78354"/>
                    </a:cubicBezTo>
                    <a:cubicBezTo>
                      <a:pt x="453050" y="78354"/>
                      <a:pt x="453050" y="82293"/>
                      <a:pt x="449111" y="82293"/>
                    </a:cubicBezTo>
                    <a:cubicBezTo>
                      <a:pt x="456990" y="82293"/>
                      <a:pt x="464869" y="82293"/>
                      <a:pt x="472748" y="82293"/>
                    </a:cubicBezTo>
                    <a:cubicBezTo>
                      <a:pt x="460929" y="82293"/>
                      <a:pt x="449111" y="86233"/>
                      <a:pt x="437292" y="90172"/>
                    </a:cubicBezTo>
                    <a:cubicBezTo>
                      <a:pt x="449111" y="98051"/>
                      <a:pt x="456990" y="101991"/>
                      <a:pt x="468808" y="101991"/>
                    </a:cubicBezTo>
                    <a:cubicBezTo>
                      <a:pt x="464869" y="101991"/>
                      <a:pt x="460929" y="105931"/>
                      <a:pt x="456990" y="109870"/>
                    </a:cubicBezTo>
                    <a:cubicBezTo>
                      <a:pt x="460929" y="109870"/>
                      <a:pt x="460929" y="113810"/>
                      <a:pt x="464869" y="113810"/>
                    </a:cubicBezTo>
                    <a:cubicBezTo>
                      <a:pt x="460929" y="113810"/>
                      <a:pt x="456990" y="113810"/>
                      <a:pt x="453050" y="113810"/>
                    </a:cubicBezTo>
                    <a:cubicBezTo>
                      <a:pt x="464869" y="98051"/>
                      <a:pt x="393957" y="86233"/>
                      <a:pt x="390017" y="86233"/>
                    </a:cubicBezTo>
                    <a:cubicBezTo>
                      <a:pt x="374259" y="86233"/>
                      <a:pt x="362440" y="86233"/>
                      <a:pt x="350621" y="86233"/>
                    </a:cubicBezTo>
                    <a:cubicBezTo>
                      <a:pt x="346682" y="86233"/>
                      <a:pt x="315165" y="94112"/>
                      <a:pt x="326984" y="98051"/>
                    </a:cubicBezTo>
                    <a:cubicBezTo>
                      <a:pt x="319105" y="98051"/>
                      <a:pt x="315165" y="101991"/>
                      <a:pt x="315165" y="109870"/>
                    </a:cubicBezTo>
                    <a:cubicBezTo>
                      <a:pt x="334863" y="109870"/>
                      <a:pt x="338803" y="117749"/>
                      <a:pt x="354561" y="121689"/>
                    </a:cubicBezTo>
                    <a:cubicBezTo>
                      <a:pt x="350621" y="137447"/>
                      <a:pt x="338803" y="125628"/>
                      <a:pt x="326984" y="137447"/>
                    </a:cubicBezTo>
                    <a:cubicBezTo>
                      <a:pt x="342742" y="141387"/>
                      <a:pt x="358500" y="141387"/>
                      <a:pt x="378198" y="141387"/>
                    </a:cubicBezTo>
                    <a:cubicBezTo>
                      <a:pt x="366380" y="141387"/>
                      <a:pt x="370319" y="145326"/>
                      <a:pt x="362440" y="145326"/>
                    </a:cubicBezTo>
                    <a:cubicBezTo>
                      <a:pt x="370319" y="145326"/>
                      <a:pt x="374259" y="149266"/>
                      <a:pt x="382138" y="149266"/>
                    </a:cubicBezTo>
                    <a:cubicBezTo>
                      <a:pt x="378198" y="153205"/>
                      <a:pt x="378198" y="153205"/>
                      <a:pt x="382138" y="153205"/>
                    </a:cubicBezTo>
                    <a:cubicBezTo>
                      <a:pt x="358500" y="149266"/>
                      <a:pt x="338803" y="137447"/>
                      <a:pt x="311226" y="141387"/>
                    </a:cubicBezTo>
                    <a:cubicBezTo>
                      <a:pt x="315165" y="141387"/>
                      <a:pt x="315165" y="137447"/>
                      <a:pt x="319105" y="137447"/>
                    </a:cubicBezTo>
                    <a:cubicBezTo>
                      <a:pt x="311226" y="137447"/>
                      <a:pt x="303346" y="137447"/>
                      <a:pt x="295467" y="137447"/>
                    </a:cubicBezTo>
                    <a:cubicBezTo>
                      <a:pt x="311226" y="137447"/>
                      <a:pt x="323044" y="133508"/>
                      <a:pt x="338803" y="133508"/>
                    </a:cubicBezTo>
                    <a:cubicBezTo>
                      <a:pt x="334863" y="121689"/>
                      <a:pt x="326984" y="117749"/>
                      <a:pt x="319105" y="121689"/>
                    </a:cubicBezTo>
                    <a:cubicBezTo>
                      <a:pt x="311226" y="109870"/>
                      <a:pt x="291528" y="121689"/>
                      <a:pt x="279709" y="121689"/>
                    </a:cubicBezTo>
                    <a:cubicBezTo>
                      <a:pt x="291528" y="117749"/>
                      <a:pt x="303346" y="113810"/>
                      <a:pt x="311226" y="105931"/>
                    </a:cubicBezTo>
                    <a:cubicBezTo>
                      <a:pt x="307286" y="101991"/>
                      <a:pt x="307286" y="98051"/>
                      <a:pt x="299407" y="98051"/>
                    </a:cubicBezTo>
                    <a:cubicBezTo>
                      <a:pt x="323044" y="90172"/>
                      <a:pt x="287588" y="78354"/>
                      <a:pt x="275770" y="90172"/>
                    </a:cubicBezTo>
                    <a:cubicBezTo>
                      <a:pt x="275770" y="90172"/>
                      <a:pt x="279709" y="94112"/>
                      <a:pt x="279709" y="94112"/>
                    </a:cubicBezTo>
                    <a:cubicBezTo>
                      <a:pt x="271830" y="98051"/>
                      <a:pt x="267891" y="98051"/>
                      <a:pt x="260011" y="94112"/>
                    </a:cubicBezTo>
                    <a:cubicBezTo>
                      <a:pt x="287588" y="90172"/>
                      <a:pt x="232434" y="82293"/>
                      <a:pt x="228495" y="74414"/>
                    </a:cubicBezTo>
                    <a:cubicBezTo>
                      <a:pt x="212737" y="54716"/>
                      <a:pt x="181220" y="42897"/>
                      <a:pt x="153643" y="54716"/>
                    </a:cubicBezTo>
                    <a:cubicBezTo>
                      <a:pt x="161522" y="62595"/>
                      <a:pt x="173341" y="58656"/>
                      <a:pt x="181220" y="58656"/>
                    </a:cubicBezTo>
                    <a:cubicBezTo>
                      <a:pt x="177280" y="62595"/>
                      <a:pt x="141824" y="62595"/>
                      <a:pt x="145764" y="62595"/>
                    </a:cubicBezTo>
                    <a:cubicBezTo>
                      <a:pt x="137885" y="66535"/>
                      <a:pt x="126066" y="58656"/>
                      <a:pt x="118187" y="62595"/>
                    </a:cubicBezTo>
                    <a:cubicBezTo>
                      <a:pt x="106368" y="62595"/>
                      <a:pt x="102429" y="70474"/>
                      <a:pt x="94550" y="70474"/>
                    </a:cubicBezTo>
                    <a:cubicBezTo>
                      <a:pt x="102429" y="74414"/>
                      <a:pt x="110308" y="74414"/>
                      <a:pt x="118187" y="82293"/>
                    </a:cubicBezTo>
                    <a:cubicBezTo>
                      <a:pt x="114247" y="82293"/>
                      <a:pt x="106368" y="82293"/>
                      <a:pt x="102429" y="82293"/>
                    </a:cubicBezTo>
                    <a:cubicBezTo>
                      <a:pt x="106368" y="74414"/>
                      <a:pt x="74852" y="78354"/>
                      <a:pt x="70912" y="78354"/>
                    </a:cubicBezTo>
                    <a:cubicBezTo>
                      <a:pt x="70912" y="78354"/>
                      <a:pt x="70912" y="78354"/>
                      <a:pt x="70912" y="78354"/>
                    </a:cubicBezTo>
                    <a:cubicBezTo>
                      <a:pt x="70912" y="82293"/>
                      <a:pt x="70912" y="82293"/>
                      <a:pt x="74852" y="82293"/>
                    </a:cubicBezTo>
                    <a:cubicBezTo>
                      <a:pt x="70912" y="82293"/>
                      <a:pt x="66973" y="82293"/>
                      <a:pt x="59093" y="82293"/>
                    </a:cubicBezTo>
                    <a:cubicBezTo>
                      <a:pt x="63033" y="86233"/>
                      <a:pt x="47275" y="78354"/>
                      <a:pt x="63033" y="86233"/>
                    </a:cubicBezTo>
                    <a:cubicBezTo>
                      <a:pt x="59093" y="86233"/>
                      <a:pt x="27577" y="82293"/>
                      <a:pt x="31517" y="94112"/>
                    </a:cubicBezTo>
                    <a:cubicBezTo>
                      <a:pt x="39396" y="94112"/>
                      <a:pt x="74852" y="94112"/>
                      <a:pt x="78791" y="101991"/>
                    </a:cubicBezTo>
                    <a:cubicBezTo>
                      <a:pt x="55154" y="101991"/>
                      <a:pt x="35456" y="90172"/>
                      <a:pt x="11819" y="98051"/>
                    </a:cubicBezTo>
                    <a:cubicBezTo>
                      <a:pt x="15758" y="98051"/>
                      <a:pt x="15758" y="98051"/>
                      <a:pt x="19698" y="101991"/>
                    </a:cubicBezTo>
                    <a:cubicBezTo>
                      <a:pt x="15758" y="101991"/>
                      <a:pt x="15758" y="101991"/>
                      <a:pt x="11819" y="105931"/>
                    </a:cubicBezTo>
                    <a:cubicBezTo>
                      <a:pt x="11819" y="105931"/>
                      <a:pt x="15758" y="109870"/>
                      <a:pt x="15758" y="109870"/>
                    </a:cubicBezTo>
                    <a:cubicBezTo>
                      <a:pt x="3940" y="109870"/>
                      <a:pt x="15758" y="121689"/>
                      <a:pt x="23637" y="121689"/>
                    </a:cubicBezTo>
                    <a:cubicBezTo>
                      <a:pt x="19698" y="121689"/>
                      <a:pt x="15758" y="125628"/>
                      <a:pt x="7879" y="125628"/>
                    </a:cubicBezTo>
                    <a:cubicBezTo>
                      <a:pt x="-3940" y="141387"/>
                      <a:pt x="3940" y="141387"/>
                      <a:pt x="0" y="145326"/>
                    </a:cubicBezTo>
                    <a:close/>
                    <a:moveTo>
                      <a:pt x="240313" y="216238"/>
                    </a:moveTo>
                    <a:cubicBezTo>
                      <a:pt x="240313" y="216238"/>
                      <a:pt x="236374" y="216238"/>
                      <a:pt x="232434" y="216238"/>
                    </a:cubicBezTo>
                    <a:cubicBezTo>
                      <a:pt x="240313" y="212299"/>
                      <a:pt x="244253" y="212299"/>
                      <a:pt x="240313" y="216238"/>
                    </a:cubicBezTo>
                    <a:close/>
                    <a:moveTo>
                      <a:pt x="244253" y="259574"/>
                    </a:moveTo>
                    <a:cubicBezTo>
                      <a:pt x="244253" y="259574"/>
                      <a:pt x="244253" y="255634"/>
                      <a:pt x="244253" y="255634"/>
                    </a:cubicBezTo>
                    <a:cubicBezTo>
                      <a:pt x="244253" y="255634"/>
                      <a:pt x="244253" y="259574"/>
                      <a:pt x="244253" y="259574"/>
                    </a:cubicBezTo>
                    <a:close/>
                    <a:moveTo>
                      <a:pt x="271830" y="251695"/>
                    </a:moveTo>
                    <a:cubicBezTo>
                      <a:pt x="271830" y="251695"/>
                      <a:pt x="275770" y="251695"/>
                      <a:pt x="271830" y="251695"/>
                    </a:cubicBezTo>
                    <a:lnTo>
                      <a:pt x="271830" y="251695"/>
                    </a:lnTo>
                    <a:close/>
                    <a:moveTo>
                      <a:pt x="886402" y="11381"/>
                    </a:moveTo>
                    <a:cubicBezTo>
                      <a:pt x="886402" y="11381"/>
                      <a:pt x="886402" y="11381"/>
                      <a:pt x="886402" y="11381"/>
                    </a:cubicBezTo>
                    <a:cubicBezTo>
                      <a:pt x="886402" y="15321"/>
                      <a:pt x="882463" y="15321"/>
                      <a:pt x="886402" y="11381"/>
                    </a:cubicBezTo>
                    <a:close/>
                    <a:moveTo>
                      <a:pt x="772155" y="113810"/>
                    </a:moveTo>
                    <a:cubicBezTo>
                      <a:pt x="768215" y="113810"/>
                      <a:pt x="764276" y="113810"/>
                      <a:pt x="760336" y="113810"/>
                    </a:cubicBezTo>
                    <a:cubicBezTo>
                      <a:pt x="760336" y="109870"/>
                      <a:pt x="764276" y="109870"/>
                      <a:pt x="772155" y="113810"/>
                    </a:cubicBezTo>
                    <a:close/>
                    <a:moveTo>
                      <a:pt x="744578" y="27139"/>
                    </a:moveTo>
                    <a:cubicBezTo>
                      <a:pt x="740639" y="27139"/>
                      <a:pt x="736699" y="27139"/>
                      <a:pt x="732759" y="31079"/>
                    </a:cubicBezTo>
                    <a:cubicBezTo>
                      <a:pt x="732759" y="31079"/>
                      <a:pt x="736699" y="27139"/>
                      <a:pt x="736699" y="27139"/>
                    </a:cubicBezTo>
                    <a:cubicBezTo>
                      <a:pt x="736699" y="27139"/>
                      <a:pt x="732759" y="27139"/>
                      <a:pt x="732759" y="27139"/>
                    </a:cubicBezTo>
                    <a:cubicBezTo>
                      <a:pt x="736699" y="27139"/>
                      <a:pt x="740639" y="27139"/>
                      <a:pt x="744578" y="27139"/>
                    </a:cubicBezTo>
                    <a:close/>
                    <a:moveTo>
                      <a:pt x="468808" y="208359"/>
                    </a:moveTo>
                    <a:cubicBezTo>
                      <a:pt x="468808" y="208359"/>
                      <a:pt x="468808" y="204420"/>
                      <a:pt x="464869" y="204420"/>
                    </a:cubicBezTo>
                    <a:cubicBezTo>
                      <a:pt x="468808" y="204420"/>
                      <a:pt x="472748" y="204420"/>
                      <a:pt x="476687" y="204420"/>
                    </a:cubicBezTo>
                    <a:cubicBezTo>
                      <a:pt x="472748" y="204420"/>
                      <a:pt x="468808" y="204420"/>
                      <a:pt x="468808" y="208359"/>
                    </a:cubicBezTo>
                    <a:close/>
                    <a:moveTo>
                      <a:pt x="543660" y="192601"/>
                    </a:moveTo>
                    <a:cubicBezTo>
                      <a:pt x="539720" y="192601"/>
                      <a:pt x="535781" y="192601"/>
                      <a:pt x="531841" y="192601"/>
                    </a:cubicBezTo>
                    <a:cubicBezTo>
                      <a:pt x="535781" y="192601"/>
                      <a:pt x="539720" y="192601"/>
                      <a:pt x="543660" y="192601"/>
                    </a:cubicBezTo>
                    <a:cubicBezTo>
                      <a:pt x="543660" y="192601"/>
                      <a:pt x="543660" y="192601"/>
                      <a:pt x="543660" y="192601"/>
                    </a:cubicBezTo>
                    <a:close/>
                    <a:moveTo>
                      <a:pt x="520023" y="161084"/>
                    </a:moveTo>
                    <a:cubicBezTo>
                      <a:pt x="520023" y="161084"/>
                      <a:pt x="523962" y="161084"/>
                      <a:pt x="523962" y="161084"/>
                    </a:cubicBezTo>
                    <a:cubicBezTo>
                      <a:pt x="535781" y="157145"/>
                      <a:pt x="535781" y="157145"/>
                      <a:pt x="547600" y="157145"/>
                    </a:cubicBezTo>
                    <a:cubicBezTo>
                      <a:pt x="539720" y="157145"/>
                      <a:pt x="527902" y="161084"/>
                      <a:pt x="520023" y="161084"/>
                    </a:cubicBezTo>
                    <a:close/>
                    <a:moveTo>
                      <a:pt x="563358" y="145326"/>
                    </a:moveTo>
                    <a:cubicBezTo>
                      <a:pt x="563358" y="145326"/>
                      <a:pt x="563358" y="141387"/>
                      <a:pt x="563358" y="145326"/>
                    </a:cubicBezTo>
                    <a:cubicBezTo>
                      <a:pt x="567298" y="141387"/>
                      <a:pt x="567298" y="141387"/>
                      <a:pt x="563358" y="145326"/>
                    </a:cubicBezTo>
                    <a:cubicBezTo>
                      <a:pt x="567298" y="137447"/>
                      <a:pt x="575177" y="145326"/>
                      <a:pt x="579116" y="145326"/>
                    </a:cubicBezTo>
                    <a:cubicBezTo>
                      <a:pt x="571237" y="145326"/>
                      <a:pt x="567298" y="145326"/>
                      <a:pt x="563358" y="145326"/>
                    </a:cubicBezTo>
                    <a:close/>
                    <a:moveTo>
                      <a:pt x="618512" y="86233"/>
                    </a:moveTo>
                    <a:cubicBezTo>
                      <a:pt x="622452" y="86233"/>
                      <a:pt x="626391" y="86233"/>
                      <a:pt x="630331" y="86233"/>
                    </a:cubicBezTo>
                    <a:cubicBezTo>
                      <a:pt x="622452" y="86233"/>
                      <a:pt x="614572" y="86233"/>
                      <a:pt x="606693" y="86233"/>
                    </a:cubicBezTo>
                    <a:cubicBezTo>
                      <a:pt x="610633" y="86233"/>
                      <a:pt x="614572" y="86233"/>
                      <a:pt x="618512" y="86233"/>
                    </a:cubicBezTo>
                    <a:close/>
                    <a:moveTo>
                      <a:pt x="594874" y="46837"/>
                    </a:moveTo>
                    <a:cubicBezTo>
                      <a:pt x="598814" y="46837"/>
                      <a:pt x="594874" y="46837"/>
                      <a:pt x="594874" y="46837"/>
                    </a:cubicBezTo>
                    <a:lnTo>
                      <a:pt x="594874" y="46837"/>
                    </a:lnTo>
                    <a:close/>
                    <a:moveTo>
                      <a:pt x="567298" y="42897"/>
                    </a:moveTo>
                    <a:cubicBezTo>
                      <a:pt x="567298" y="42897"/>
                      <a:pt x="567298" y="42897"/>
                      <a:pt x="567298" y="42897"/>
                    </a:cubicBezTo>
                    <a:cubicBezTo>
                      <a:pt x="567298" y="42897"/>
                      <a:pt x="567298" y="42897"/>
                      <a:pt x="567298" y="42897"/>
                    </a:cubicBezTo>
                    <a:cubicBezTo>
                      <a:pt x="575177" y="42897"/>
                      <a:pt x="583056" y="42897"/>
                      <a:pt x="590935" y="46837"/>
                    </a:cubicBezTo>
                    <a:cubicBezTo>
                      <a:pt x="579116" y="46837"/>
                      <a:pt x="571237" y="46837"/>
                      <a:pt x="559418" y="42897"/>
                    </a:cubicBezTo>
                    <a:cubicBezTo>
                      <a:pt x="559418" y="38958"/>
                      <a:pt x="563358" y="42897"/>
                      <a:pt x="567298" y="42897"/>
                    </a:cubicBezTo>
                    <a:close/>
                    <a:moveTo>
                      <a:pt x="358500" y="86233"/>
                    </a:moveTo>
                    <a:cubicBezTo>
                      <a:pt x="362440" y="86233"/>
                      <a:pt x="362440" y="86233"/>
                      <a:pt x="366380" y="86233"/>
                    </a:cubicBezTo>
                    <a:cubicBezTo>
                      <a:pt x="374259" y="86233"/>
                      <a:pt x="378198" y="82293"/>
                      <a:pt x="386078" y="82293"/>
                    </a:cubicBezTo>
                    <a:cubicBezTo>
                      <a:pt x="374259" y="82293"/>
                      <a:pt x="366380" y="82293"/>
                      <a:pt x="358500" y="86233"/>
                    </a:cubicBezTo>
                    <a:close/>
                    <a:moveTo>
                      <a:pt x="342742" y="78354"/>
                    </a:moveTo>
                    <a:cubicBezTo>
                      <a:pt x="354561" y="78354"/>
                      <a:pt x="366380" y="74414"/>
                      <a:pt x="382138" y="74414"/>
                    </a:cubicBezTo>
                    <a:cubicBezTo>
                      <a:pt x="382138" y="74414"/>
                      <a:pt x="370319" y="78354"/>
                      <a:pt x="382138" y="74414"/>
                    </a:cubicBezTo>
                    <a:cubicBezTo>
                      <a:pt x="393957" y="70474"/>
                      <a:pt x="405775" y="70474"/>
                      <a:pt x="417594" y="70474"/>
                    </a:cubicBezTo>
                    <a:cubicBezTo>
                      <a:pt x="390017" y="78354"/>
                      <a:pt x="366380" y="78354"/>
                      <a:pt x="342742" y="78354"/>
                    </a:cubicBezTo>
                    <a:close/>
                    <a:moveTo>
                      <a:pt x="413654" y="42897"/>
                    </a:moveTo>
                    <a:cubicBezTo>
                      <a:pt x="417594" y="42897"/>
                      <a:pt x="421533" y="42897"/>
                      <a:pt x="425473" y="42897"/>
                    </a:cubicBezTo>
                    <a:cubicBezTo>
                      <a:pt x="433352" y="42897"/>
                      <a:pt x="441231" y="42897"/>
                      <a:pt x="449111" y="46837"/>
                    </a:cubicBezTo>
                    <a:cubicBezTo>
                      <a:pt x="437292" y="50777"/>
                      <a:pt x="425473" y="46837"/>
                      <a:pt x="413654" y="42897"/>
                    </a:cubicBezTo>
                    <a:close/>
                    <a:moveTo>
                      <a:pt x="586995" y="78354"/>
                    </a:moveTo>
                    <a:cubicBezTo>
                      <a:pt x="583056" y="78354"/>
                      <a:pt x="579116" y="86233"/>
                      <a:pt x="579116" y="86233"/>
                    </a:cubicBezTo>
                    <a:cubicBezTo>
                      <a:pt x="567298" y="86233"/>
                      <a:pt x="551539" y="90172"/>
                      <a:pt x="539720" y="94112"/>
                    </a:cubicBezTo>
                    <a:cubicBezTo>
                      <a:pt x="547600" y="98051"/>
                      <a:pt x="523962" y="94112"/>
                      <a:pt x="547600" y="98051"/>
                    </a:cubicBezTo>
                    <a:cubicBezTo>
                      <a:pt x="527902" y="98051"/>
                      <a:pt x="500325" y="98051"/>
                      <a:pt x="476687" y="98051"/>
                    </a:cubicBezTo>
                    <a:cubicBezTo>
                      <a:pt x="516083" y="94112"/>
                      <a:pt x="551539" y="86233"/>
                      <a:pt x="586995" y="78354"/>
                    </a:cubicBezTo>
                    <a:close/>
                    <a:moveTo>
                      <a:pt x="397896" y="161084"/>
                    </a:moveTo>
                    <a:cubicBezTo>
                      <a:pt x="397896" y="161084"/>
                      <a:pt x="397896" y="161084"/>
                      <a:pt x="397896" y="161084"/>
                    </a:cubicBezTo>
                    <a:lnTo>
                      <a:pt x="397896" y="161084"/>
                    </a:lnTo>
                    <a:close/>
                    <a:moveTo>
                      <a:pt x="378198" y="228057"/>
                    </a:moveTo>
                    <a:cubicBezTo>
                      <a:pt x="374259" y="228057"/>
                      <a:pt x="374259" y="228057"/>
                      <a:pt x="370319" y="231997"/>
                    </a:cubicBezTo>
                    <a:cubicBezTo>
                      <a:pt x="370319" y="231997"/>
                      <a:pt x="374259" y="228057"/>
                      <a:pt x="378198" y="228057"/>
                    </a:cubicBezTo>
                    <a:cubicBezTo>
                      <a:pt x="374259" y="228057"/>
                      <a:pt x="370319" y="228057"/>
                      <a:pt x="366380" y="228057"/>
                    </a:cubicBezTo>
                    <a:cubicBezTo>
                      <a:pt x="370319" y="228057"/>
                      <a:pt x="386078" y="228057"/>
                      <a:pt x="378198" y="228057"/>
                    </a:cubicBezTo>
                    <a:close/>
                    <a:moveTo>
                      <a:pt x="342742" y="216238"/>
                    </a:moveTo>
                    <a:cubicBezTo>
                      <a:pt x="350621" y="220178"/>
                      <a:pt x="354561" y="224118"/>
                      <a:pt x="362440" y="228057"/>
                    </a:cubicBezTo>
                    <a:cubicBezTo>
                      <a:pt x="354561" y="228057"/>
                      <a:pt x="350621" y="228057"/>
                      <a:pt x="342742" y="228057"/>
                    </a:cubicBezTo>
                    <a:cubicBezTo>
                      <a:pt x="342742" y="228057"/>
                      <a:pt x="338803" y="228057"/>
                      <a:pt x="338803" y="228057"/>
                    </a:cubicBezTo>
                    <a:cubicBezTo>
                      <a:pt x="346682" y="224118"/>
                      <a:pt x="334863" y="224118"/>
                      <a:pt x="334863" y="220178"/>
                    </a:cubicBezTo>
                    <a:cubicBezTo>
                      <a:pt x="334863" y="212299"/>
                      <a:pt x="338803" y="212299"/>
                      <a:pt x="342742" y="216238"/>
                    </a:cubicBezTo>
                    <a:close/>
                    <a:moveTo>
                      <a:pt x="311226" y="204420"/>
                    </a:moveTo>
                    <a:cubicBezTo>
                      <a:pt x="307286" y="204420"/>
                      <a:pt x="307286" y="204420"/>
                      <a:pt x="311226" y="204420"/>
                    </a:cubicBezTo>
                    <a:cubicBezTo>
                      <a:pt x="315165" y="204420"/>
                      <a:pt x="311226" y="204420"/>
                      <a:pt x="311226" y="204420"/>
                    </a:cubicBezTo>
                    <a:cubicBezTo>
                      <a:pt x="319105" y="200480"/>
                      <a:pt x="323044" y="196541"/>
                      <a:pt x="330924" y="196541"/>
                    </a:cubicBezTo>
                    <a:cubicBezTo>
                      <a:pt x="319105" y="200480"/>
                      <a:pt x="307286" y="208359"/>
                      <a:pt x="295467" y="212299"/>
                    </a:cubicBezTo>
                    <a:cubicBezTo>
                      <a:pt x="299407" y="208359"/>
                      <a:pt x="303346" y="208359"/>
                      <a:pt x="311226" y="204420"/>
                    </a:cubicBezTo>
                    <a:close/>
                    <a:moveTo>
                      <a:pt x="51214" y="129568"/>
                    </a:moveTo>
                    <a:cubicBezTo>
                      <a:pt x="51214" y="129568"/>
                      <a:pt x="47275" y="129568"/>
                      <a:pt x="51214" y="129568"/>
                    </a:cubicBezTo>
                    <a:cubicBezTo>
                      <a:pt x="47275" y="129568"/>
                      <a:pt x="47275" y="129568"/>
                      <a:pt x="51214" y="129568"/>
                    </a:cubicBezTo>
                    <a:cubicBezTo>
                      <a:pt x="47275" y="129568"/>
                      <a:pt x="47275" y="129568"/>
                      <a:pt x="51214" y="129568"/>
                    </a:cubicBezTo>
                    <a:cubicBezTo>
                      <a:pt x="39396" y="133508"/>
                      <a:pt x="35456" y="133508"/>
                      <a:pt x="27577" y="133508"/>
                    </a:cubicBezTo>
                    <a:cubicBezTo>
                      <a:pt x="35456" y="133508"/>
                      <a:pt x="43335" y="129568"/>
                      <a:pt x="51214" y="12956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29" name="Freeform: Shape 828">
                <a:extLst>
                  <a:ext uri="{FF2B5EF4-FFF2-40B4-BE49-F238E27FC236}">
                    <a16:creationId xmlns:a16="http://schemas.microsoft.com/office/drawing/2014/main" xmlns="" id="{54FC54B4-39AF-48BA-893C-60B144E0081F}"/>
                  </a:ext>
                </a:extLst>
              </p:cNvPr>
              <p:cNvSpPr/>
              <p:nvPr/>
            </p:nvSpPr>
            <p:spPr>
              <a:xfrm>
                <a:off x="4848568" y="3862948"/>
                <a:ext cx="137981" cy="21245"/>
              </a:xfrm>
              <a:custGeom>
                <a:avLst/>
                <a:gdLst>
                  <a:gd name="connsiteX0" fmla="*/ 137885 w 137981"/>
                  <a:gd name="connsiteY0" fmla="*/ 9427 h 21245"/>
                  <a:gd name="connsiteX1" fmla="*/ 82731 w 137981"/>
                  <a:gd name="connsiteY1" fmla="*/ 5488 h 21245"/>
                  <a:gd name="connsiteX2" fmla="*/ 0 w 137981"/>
                  <a:gd name="connsiteY2" fmla="*/ 17306 h 21245"/>
                  <a:gd name="connsiteX3" fmla="*/ 11819 w 137981"/>
                  <a:gd name="connsiteY3" fmla="*/ 21246 h 21245"/>
                  <a:gd name="connsiteX4" fmla="*/ 137885 w 137981"/>
                  <a:gd name="connsiteY4" fmla="*/ 9427 h 21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981" h="21245">
                    <a:moveTo>
                      <a:pt x="137885" y="9427"/>
                    </a:moveTo>
                    <a:cubicBezTo>
                      <a:pt x="133945" y="-6331"/>
                      <a:pt x="94550" y="1548"/>
                      <a:pt x="82731" y="5488"/>
                    </a:cubicBezTo>
                    <a:cubicBezTo>
                      <a:pt x="55154" y="9427"/>
                      <a:pt x="27577" y="9427"/>
                      <a:pt x="0" y="17306"/>
                    </a:cubicBezTo>
                    <a:cubicBezTo>
                      <a:pt x="3940" y="17306"/>
                      <a:pt x="7879" y="21246"/>
                      <a:pt x="11819" y="21246"/>
                    </a:cubicBezTo>
                    <a:cubicBezTo>
                      <a:pt x="23638" y="21246"/>
                      <a:pt x="141825" y="21246"/>
                      <a:pt x="137885" y="94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0" name="Freeform: Shape 829">
                <a:extLst>
                  <a:ext uri="{FF2B5EF4-FFF2-40B4-BE49-F238E27FC236}">
                    <a16:creationId xmlns:a16="http://schemas.microsoft.com/office/drawing/2014/main" xmlns="" id="{18873BBF-98BB-4C5D-A70D-AFBD00DA59A9}"/>
                  </a:ext>
                </a:extLst>
              </p:cNvPr>
              <p:cNvSpPr/>
              <p:nvPr/>
            </p:nvSpPr>
            <p:spPr>
              <a:xfrm>
                <a:off x="4044896" y="4040157"/>
                <a:ext cx="780816" cy="278567"/>
              </a:xfrm>
              <a:custGeom>
                <a:avLst/>
                <a:gdLst>
                  <a:gd name="connsiteX0" fmla="*/ 43335 w 780816"/>
                  <a:gd name="connsiteY0" fmla="*/ 131625 h 278567"/>
                  <a:gd name="connsiteX1" fmla="*/ 43335 w 780816"/>
                  <a:gd name="connsiteY1" fmla="*/ 155263 h 278567"/>
                  <a:gd name="connsiteX2" fmla="*/ 82731 w 780816"/>
                  <a:gd name="connsiteY2" fmla="*/ 147384 h 278567"/>
                  <a:gd name="connsiteX3" fmla="*/ 149703 w 780816"/>
                  <a:gd name="connsiteY3" fmla="*/ 135565 h 278567"/>
                  <a:gd name="connsiteX4" fmla="*/ 185159 w 780816"/>
                  <a:gd name="connsiteY4" fmla="*/ 115867 h 278567"/>
                  <a:gd name="connsiteX5" fmla="*/ 236374 w 780816"/>
                  <a:gd name="connsiteY5" fmla="*/ 96169 h 278567"/>
                  <a:gd name="connsiteX6" fmla="*/ 307286 w 780816"/>
                  <a:gd name="connsiteY6" fmla="*/ 76471 h 278567"/>
                  <a:gd name="connsiteX7" fmla="*/ 275770 w 780816"/>
                  <a:gd name="connsiteY7" fmla="*/ 88290 h 278567"/>
                  <a:gd name="connsiteX8" fmla="*/ 283649 w 780816"/>
                  <a:gd name="connsiteY8" fmla="*/ 96169 h 278567"/>
                  <a:gd name="connsiteX9" fmla="*/ 216676 w 780816"/>
                  <a:gd name="connsiteY9" fmla="*/ 131625 h 278567"/>
                  <a:gd name="connsiteX10" fmla="*/ 252132 w 780816"/>
                  <a:gd name="connsiteY10" fmla="*/ 131625 h 278567"/>
                  <a:gd name="connsiteX11" fmla="*/ 232434 w 780816"/>
                  <a:gd name="connsiteY11" fmla="*/ 135565 h 278567"/>
                  <a:gd name="connsiteX12" fmla="*/ 315165 w 780816"/>
                  <a:gd name="connsiteY12" fmla="*/ 135565 h 278567"/>
                  <a:gd name="connsiteX13" fmla="*/ 303346 w 780816"/>
                  <a:gd name="connsiteY13" fmla="*/ 135565 h 278567"/>
                  <a:gd name="connsiteX14" fmla="*/ 311226 w 780816"/>
                  <a:gd name="connsiteY14" fmla="*/ 139505 h 278567"/>
                  <a:gd name="connsiteX15" fmla="*/ 228495 w 780816"/>
                  <a:gd name="connsiteY15" fmla="*/ 147384 h 278567"/>
                  <a:gd name="connsiteX16" fmla="*/ 204857 w 780816"/>
                  <a:gd name="connsiteY16" fmla="*/ 155263 h 278567"/>
                  <a:gd name="connsiteX17" fmla="*/ 224555 w 780816"/>
                  <a:gd name="connsiteY17" fmla="*/ 174961 h 278567"/>
                  <a:gd name="connsiteX18" fmla="*/ 326984 w 780816"/>
                  <a:gd name="connsiteY18" fmla="*/ 171021 h 278567"/>
                  <a:gd name="connsiteX19" fmla="*/ 382138 w 780816"/>
                  <a:gd name="connsiteY19" fmla="*/ 174961 h 278567"/>
                  <a:gd name="connsiteX20" fmla="*/ 405775 w 780816"/>
                  <a:gd name="connsiteY20" fmla="*/ 182840 h 278567"/>
                  <a:gd name="connsiteX21" fmla="*/ 307286 w 780816"/>
                  <a:gd name="connsiteY21" fmla="*/ 182840 h 278567"/>
                  <a:gd name="connsiteX22" fmla="*/ 193039 w 780816"/>
                  <a:gd name="connsiteY22" fmla="*/ 194658 h 278567"/>
                  <a:gd name="connsiteX23" fmla="*/ 189099 w 780816"/>
                  <a:gd name="connsiteY23" fmla="*/ 226175 h 278567"/>
                  <a:gd name="connsiteX24" fmla="*/ 275770 w 780816"/>
                  <a:gd name="connsiteY24" fmla="*/ 237994 h 278567"/>
                  <a:gd name="connsiteX25" fmla="*/ 260011 w 780816"/>
                  <a:gd name="connsiteY25" fmla="*/ 269510 h 278567"/>
                  <a:gd name="connsiteX26" fmla="*/ 252132 w 780816"/>
                  <a:gd name="connsiteY26" fmla="*/ 273450 h 278567"/>
                  <a:gd name="connsiteX27" fmla="*/ 338803 w 780816"/>
                  <a:gd name="connsiteY27" fmla="*/ 269510 h 278567"/>
                  <a:gd name="connsiteX28" fmla="*/ 338803 w 780816"/>
                  <a:gd name="connsiteY28" fmla="*/ 269510 h 278567"/>
                  <a:gd name="connsiteX29" fmla="*/ 330923 w 780816"/>
                  <a:gd name="connsiteY29" fmla="*/ 277389 h 278567"/>
                  <a:gd name="connsiteX30" fmla="*/ 354561 w 780816"/>
                  <a:gd name="connsiteY30" fmla="*/ 273450 h 278567"/>
                  <a:gd name="connsiteX31" fmla="*/ 421533 w 780816"/>
                  <a:gd name="connsiteY31" fmla="*/ 265571 h 278567"/>
                  <a:gd name="connsiteX32" fmla="*/ 547599 w 780816"/>
                  <a:gd name="connsiteY32" fmla="*/ 230115 h 278567"/>
                  <a:gd name="connsiteX33" fmla="*/ 535781 w 780816"/>
                  <a:gd name="connsiteY33" fmla="*/ 241933 h 278567"/>
                  <a:gd name="connsiteX34" fmla="*/ 579116 w 780816"/>
                  <a:gd name="connsiteY34" fmla="*/ 249812 h 278567"/>
                  <a:gd name="connsiteX35" fmla="*/ 567297 w 780816"/>
                  <a:gd name="connsiteY35" fmla="*/ 253752 h 278567"/>
                  <a:gd name="connsiteX36" fmla="*/ 602753 w 780816"/>
                  <a:gd name="connsiteY36" fmla="*/ 257691 h 278567"/>
                  <a:gd name="connsiteX37" fmla="*/ 634270 w 780816"/>
                  <a:gd name="connsiteY37" fmla="*/ 261631 h 278567"/>
                  <a:gd name="connsiteX38" fmla="*/ 717001 w 780816"/>
                  <a:gd name="connsiteY38" fmla="*/ 245873 h 278567"/>
                  <a:gd name="connsiteX39" fmla="*/ 717001 w 780816"/>
                  <a:gd name="connsiteY39" fmla="*/ 241933 h 278567"/>
                  <a:gd name="connsiteX40" fmla="*/ 705182 w 780816"/>
                  <a:gd name="connsiteY40" fmla="*/ 245873 h 278567"/>
                  <a:gd name="connsiteX41" fmla="*/ 705182 w 780816"/>
                  <a:gd name="connsiteY41" fmla="*/ 237994 h 278567"/>
                  <a:gd name="connsiteX42" fmla="*/ 717001 w 780816"/>
                  <a:gd name="connsiteY42" fmla="*/ 234054 h 278567"/>
                  <a:gd name="connsiteX43" fmla="*/ 697303 w 780816"/>
                  <a:gd name="connsiteY43" fmla="*/ 226175 h 278567"/>
                  <a:gd name="connsiteX44" fmla="*/ 717001 w 780816"/>
                  <a:gd name="connsiteY44" fmla="*/ 214356 h 278567"/>
                  <a:gd name="connsiteX45" fmla="*/ 736699 w 780816"/>
                  <a:gd name="connsiteY45" fmla="*/ 218296 h 278567"/>
                  <a:gd name="connsiteX46" fmla="*/ 752457 w 780816"/>
                  <a:gd name="connsiteY46" fmla="*/ 218296 h 278567"/>
                  <a:gd name="connsiteX47" fmla="*/ 780034 w 780816"/>
                  <a:gd name="connsiteY47" fmla="*/ 202538 h 278567"/>
                  <a:gd name="connsiteX48" fmla="*/ 764276 w 780816"/>
                  <a:gd name="connsiteY48" fmla="*/ 194658 h 278567"/>
                  <a:gd name="connsiteX49" fmla="*/ 768215 w 780816"/>
                  <a:gd name="connsiteY49" fmla="*/ 190719 h 278567"/>
                  <a:gd name="connsiteX50" fmla="*/ 748518 w 780816"/>
                  <a:gd name="connsiteY50" fmla="*/ 182840 h 278567"/>
                  <a:gd name="connsiteX51" fmla="*/ 724880 w 780816"/>
                  <a:gd name="connsiteY51" fmla="*/ 174961 h 278567"/>
                  <a:gd name="connsiteX52" fmla="*/ 705182 w 780816"/>
                  <a:gd name="connsiteY52" fmla="*/ 151323 h 278567"/>
                  <a:gd name="connsiteX53" fmla="*/ 736699 w 780816"/>
                  <a:gd name="connsiteY53" fmla="*/ 119807 h 278567"/>
                  <a:gd name="connsiteX54" fmla="*/ 756397 w 780816"/>
                  <a:gd name="connsiteY54" fmla="*/ 60713 h 278567"/>
                  <a:gd name="connsiteX55" fmla="*/ 724880 w 780816"/>
                  <a:gd name="connsiteY55" fmla="*/ 52834 h 278567"/>
                  <a:gd name="connsiteX56" fmla="*/ 697303 w 780816"/>
                  <a:gd name="connsiteY56" fmla="*/ 52834 h 278567"/>
                  <a:gd name="connsiteX57" fmla="*/ 650028 w 780816"/>
                  <a:gd name="connsiteY57" fmla="*/ 111928 h 278567"/>
                  <a:gd name="connsiteX58" fmla="*/ 614572 w 780816"/>
                  <a:gd name="connsiteY58" fmla="*/ 119807 h 278567"/>
                  <a:gd name="connsiteX59" fmla="*/ 626391 w 780816"/>
                  <a:gd name="connsiteY59" fmla="*/ 111928 h 278567"/>
                  <a:gd name="connsiteX60" fmla="*/ 622451 w 780816"/>
                  <a:gd name="connsiteY60" fmla="*/ 107988 h 278567"/>
                  <a:gd name="connsiteX61" fmla="*/ 646089 w 780816"/>
                  <a:gd name="connsiteY61" fmla="*/ 84351 h 278567"/>
                  <a:gd name="connsiteX62" fmla="*/ 630331 w 780816"/>
                  <a:gd name="connsiteY62" fmla="*/ 64653 h 278567"/>
                  <a:gd name="connsiteX63" fmla="*/ 602753 w 780816"/>
                  <a:gd name="connsiteY63" fmla="*/ 60713 h 278567"/>
                  <a:gd name="connsiteX64" fmla="*/ 606693 w 780816"/>
                  <a:gd name="connsiteY64" fmla="*/ 76471 h 278567"/>
                  <a:gd name="connsiteX65" fmla="*/ 590935 w 780816"/>
                  <a:gd name="connsiteY65" fmla="*/ 76471 h 278567"/>
                  <a:gd name="connsiteX66" fmla="*/ 594874 w 780816"/>
                  <a:gd name="connsiteY66" fmla="*/ 80411 h 278567"/>
                  <a:gd name="connsiteX67" fmla="*/ 547599 w 780816"/>
                  <a:gd name="connsiteY67" fmla="*/ 88290 h 278567"/>
                  <a:gd name="connsiteX68" fmla="*/ 551539 w 780816"/>
                  <a:gd name="connsiteY68" fmla="*/ 88290 h 278567"/>
                  <a:gd name="connsiteX69" fmla="*/ 543660 w 780816"/>
                  <a:gd name="connsiteY69" fmla="*/ 88290 h 278567"/>
                  <a:gd name="connsiteX70" fmla="*/ 567297 w 780816"/>
                  <a:gd name="connsiteY70" fmla="*/ 76471 h 278567"/>
                  <a:gd name="connsiteX71" fmla="*/ 480627 w 780816"/>
                  <a:gd name="connsiteY71" fmla="*/ 76471 h 278567"/>
                  <a:gd name="connsiteX72" fmla="*/ 484566 w 780816"/>
                  <a:gd name="connsiteY72" fmla="*/ 76471 h 278567"/>
                  <a:gd name="connsiteX73" fmla="*/ 441231 w 780816"/>
                  <a:gd name="connsiteY73" fmla="*/ 84351 h 278567"/>
                  <a:gd name="connsiteX74" fmla="*/ 492446 w 780816"/>
                  <a:gd name="connsiteY74" fmla="*/ 52834 h 278567"/>
                  <a:gd name="connsiteX75" fmla="*/ 429412 w 780816"/>
                  <a:gd name="connsiteY75" fmla="*/ 56774 h 278567"/>
                  <a:gd name="connsiteX76" fmla="*/ 354561 w 780816"/>
                  <a:gd name="connsiteY76" fmla="*/ 68592 h 278567"/>
                  <a:gd name="connsiteX77" fmla="*/ 437292 w 780816"/>
                  <a:gd name="connsiteY77" fmla="*/ 52834 h 278567"/>
                  <a:gd name="connsiteX78" fmla="*/ 464869 w 780816"/>
                  <a:gd name="connsiteY78" fmla="*/ 41015 h 278567"/>
                  <a:gd name="connsiteX79" fmla="*/ 449110 w 780816"/>
                  <a:gd name="connsiteY79" fmla="*/ 25257 h 278567"/>
                  <a:gd name="connsiteX80" fmla="*/ 370319 w 780816"/>
                  <a:gd name="connsiteY80" fmla="*/ 21318 h 278567"/>
                  <a:gd name="connsiteX81" fmla="*/ 374259 w 780816"/>
                  <a:gd name="connsiteY81" fmla="*/ 13438 h 278567"/>
                  <a:gd name="connsiteX82" fmla="*/ 283649 w 780816"/>
                  <a:gd name="connsiteY82" fmla="*/ 1620 h 278567"/>
                  <a:gd name="connsiteX83" fmla="*/ 200918 w 780816"/>
                  <a:gd name="connsiteY83" fmla="*/ 1620 h 278567"/>
                  <a:gd name="connsiteX84" fmla="*/ 173341 w 780816"/>
                  <a:gd name="connsiteY84" fmla="*/ 33136 h 278567"/>
                  <a:gd name="connsiteX85" fmla="*/ 94549 w 780816"/>
                  <a:gd name="connsiteY85" fmla="*/ 68592 h 278567"/>
                  <a:gd name="connsiteX86" fmla="*/ 102429 w 780816"/>
                  <a:gd name="connsiteY86" fmla="*/ 68592 h 278567"/>
                  <a:gd name="connsiteX87" fmla="*/ 86670 w 780816"/>
                  <a:gd name="connsiteY87" fmla="*/ 72532 h 278567"/>
                  <a:gd name="connsiteX88" fmla="*/ 63033 w 780816"/>
                  <a:gd name="connsiteY88" fmla="*/ 88290 h 278567"/>
                  <a:gd name="connsiteX89" fmla="*/ 35456 w 780816"/>
                  <a:gd name="connsiteY89" fmla="*/ 100109 h 278567"/>
                  <a:gd name="connsiteX90" fmla="*/ 0 w 780816"/>
                  <a:gd name="connsiteY90" fmla="*/ 115867 h 278567"/>
                  <a:gd name="connsiteX91" fmla="*/ 0 w 780816"/>
                  <a:gd name="connsiteY91" fmla="*/ 119807 h 278567"/>
                  <a:gd name="connsiteX92" fmla="*/ 7879 w 780816"/>
                  <a:gd name="connsiteY92" fmla="*/ 119807 h 278567"/>
                  <a:gd name="connsiteX93" fmla="*/ 43335 w 780816"/>
                  <a:gd name="connsiteY93" fmla="*/ 131625 h 278567"/>
                  <a:gd name="connsiteX94" fmla="*/ 677605 w 780816"/>
                  <a:gd name="connsiteY94" fmla="*/ 226175 h 278567"/>
                  <a:gd name="connsiteX95" fmla="*/ 661847 w 780816"/>
                  <a:gd name="connsiteY95" fmla="*/ 230115 h 278567"/>
                  <a:gd name="connsiteX96" fmla="*/ 665786 w 780816"/>
                  <a:gd name="connsiteY96" fmla="*/ 226175 h 278567"/>
                  <a:gd name="connsiteX97" fmla="*/ 661847 w 780816"/>
                  <a:gd name="connsiteY97" fmla="*/ 226175 h 278567"/>
                  <a:gd name="connsiteX98" fmla="*/ 657907 w 780816"/>
                  <a:gd name="connsiteY98" fmla="*/ 218296 h 278567"/>
                  <a:gd name="connsiteX99" fmla="*/ 677605 w 780816"/>
                  <a:gd name="connsiteY99" fmla="*/ 226175 h 278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780816" h="278567">
                    <a:moveTo>
                      <a:pt x="43335" y="131625"/>
                    </a:moveTo>
                    <a:cubicBezTo>
                      <a:pt x="43335" y="139505"/>
                      <a:pt x="31516" y="151323"/>
                      <a:pt x="43335" y="155263"/>
                    </a:cubicBezTo>
                    <a:cubicBezTo>
                      <a:pt x="55154" y="159202"/>
                      <a:pt x="70912" y="151323"/>
                      <a:pt x="82731" y="147384"/>
                    </a:cubicBezTo>
                    <a:cubicBezTo>
                      <a:pt x="106368" y="139505"/>
                      <a:pt x="126066" y="143444"/>
                      <a:pt x="149703" y="135565"/>
                    </a:cubicBezTo>
                    <a:cubicBezTo>
                      <a:pt x="161522" y="131625"/>
                      <a:pt x="173341" y="123746"/>
                      <a:pt x="185159" y="115867"/>
                    </a:cubicBezTo>
                    <a:cubicBezTo>
                      <a:pt x="200918" y="107988"/>
                      <a:pt x="216676" y="104048"/>
                      <a:pt x="236374" y="96169"/>
                    </a:cubicBezTo>
                    <a:cubicBezTo>
                      <a:pt x="260011" y="88290"/>
                      <a:pt x="283649" y="80411"/>
                      <a:pt x="307286" y="76471"/>
                    </a:cubicBezTo>
                    <a:cubicBezTo>
                      <a:pt x="295467" y="80411"/>
                      <a:pt x="283649" y="84351"/>
                      <a:pt x="275770" y="88290"/>
                    </a:cubicBezTo>
                    <a:cubicBezTo>
                      <a:pt x="275770" y="92230"/>
                      <a:pt x="279709" y="92230"/>
                      <a:pt x="283649" y="96169"/>
                    </a:cubicBezTo>
                    <a:cubicBezTo>
                      <a:pt x="267890" y="107988"/>
                      <a:pt x="212736" y="100109"/>
                      <a:pt x="216676" y="131625"/>
                    </a:cubicBezTo>
                    <a:cubicBezTo>
                      <a:pt x="228495" y="127686"/>
                      <a:pt x="240313" y="131625"/>
                      <a:pt x="252132" y="131625"/>
                    </a:cubicBezTo>
                    <a:cubicBezTo>
                      <a:pt x="244253" y="131625"/>
                      <a:pt x="236374" y="135565"/>
                      <a:pt x="232434" y="135565"/>
                    </a:cubicBezTo>
                    <a:cubicBezTo>
                      <a:pt x="244253" y="155263"/>
                      <a:pt x="299407" y="135565"/>
                      <a:pt x="315165" y="135565"/>
                    </a:cubicBezTo>
                    <a:cubicBezTo>
                      <a:pt x="311226" y="135565"/>
                      <a:pt x="307286" y="135565"/>
                      <a:pt x="303346" y="135565"/>
                    </a:cubicBezTo>
                    <a:cubicBezTo>
                      <a:pt x="307286" y="135565"/>
                      <a:pt x="307286" y="139505"/>
                      <a:pt x="311226" y="139505"/>
                    </a:cubicBezTo>
                    <a:cubicBezTo>
                      <a:pt x="283649" y="147384"/>
                      <a:pt x="256072" y="143444"/>
                      <a:pt x="228495" y="147384"/>
                    </a:cubicBezTo>
                    <a:cubicBezTo>
                      <a:pt x="220616" y="147384"/>
                      <a:pt x="212736" y="151323"/>
                      <a:pt x="204857" y="155263"/>
                    </a:cubicBezTo>
                    <a:cubicBezTo>
                      <a:pt x="193039" y="167081"/>
                      <a:pt x="216676" y="174961"/>
                      <a:pt x="224555" y="174961"/>
                    </a:cubicBezTo>
                    <a:cubicBezTo>
                      <a:pt x="260011" y="174961"/>
                      <a:pt x="291528" y="174961"/>
                      <a:pt x="326984" y="171021"/>
                    </a:cubicBezTo>
                    <a:cubicBezTo>
                      <a:pt x="346682" y="171021"/>
                      <a:pt x="362440" y="174961"/>
                      <a:pt x="382138" y="174961"/>
                    </a:cubicBezTo>
                    <a:cubicBezTo>
                      <a:pt x="393957" y="174961"/>
                      <a:pt x="397896" y="182840"/>
                      <a:pt x="405775" y="182840"/>
                    </a:cubicBezTo>
                    <a:cubicBezTo>
                      <a:pt x="378198" y="194658"/>
                      <a:pt x="338803" y="182840"/>
                      <a:pt x="307286" y="182840"/>
                    </a:cubicBezTo>
                    <a:cubicBezTo>
                      <a:pt x="271830" y="182840"/>
                      <a:pt x="228495" y="182840"/>
                      <a:pt x="193039" y="194658"/>
                    </a:cubicBezTo>
                    <a:cubicBezTo>
                      <a:pt x="173341" y="198598"/>
                      <a:pt x="177280" y="218296"/>
                      <a:pt x="189099" y="226175"/>
                    </a:cubicBezTo>
                    <a:cubicBezTo>
                      <a:pt x="212736" y="241933"/>
                      <a:pt x="248192" y="234054"/>
                      <a:pt x="275770" y="237994"/>
                    </a:cubicBezTo>
                    <a:cubicBezTo>
                      <a:pt x="267890" y="241933"/>
                      <a:pt x="248192" y="261631"/>
                      <a:pt x="260011" y="269510"/>
                    </a:cubicBezTo>
                    <a:cubicBezTo>
                      <a:pt x="260011" y="269510"/>
                      <a:pt x="256072" y="269510"/>
                      <a:pt x="252132" y="273450"/>
                    </a:cubicBezTo>
                    <a:cubicBezTo>
                      <a:pt x="275770" y="285268"/>
                      <a:pt x="315165" y="273450"/>
                      <a:pt x="338803" y="269510"/>
                    </a:cubicBezTo>
                    <a:cubicBezTo>
                      <a:pt x="338803" y="269510"/>
                      <a:pt x="338803" y="269510"/>
                      <a:pt x="338803" y="269510"/>
                    </a:cubicBezTo>
                    <a:cubicBezTo>
                      <a:pt x="334863" y="269510"/>
                      <a:pt x="334863" y="273450"/>
                      <a:pt x="330923" y="277389"/>
                    </a:cubicBezTo>
                    <a:cubicBezTo>
                      <a:pt x="342742" y="277389"/>
                      <a:pt x="346682" y="273450"/>
                      <a:pt x="354561" y="273450"/>
                    </a:cubicBezTo>
                    <a:cubicBezTo>
                      <a:pt x="374259" y="273450"/>
                      <a:pt x="401836" y="269510"/>
                      <a:pt x="421533" y="265571"/>
                    </a:cubicBezTo>
                    <a:cubicBezTo>
                      <a:pt x="464869" y="257691"/>
                      <a:pt x="508204" y="245873"/>
                      <a:pt x="547599" y="230115"/>
                    </a:cubicBezTo>
                    <a:cubicBezTo>
                      <a:pt x="547599" y="234054"/>
                      <a:pt x="539720" y="237994"/>
                      <a:pt x="535781" y="241933"/>
                    </a:cubicBezTo>
                    <a:cubicBezTo>
                      <a:pt x="543660" y="245873"/>
                      <a:pt x="571237" y="249812"/>
                      <a:pt x="579116" y="249812"/>
                    </a:cubicBezTo>
                    <a:cubicBezTo>
                      <a:pt x="575177" y="249812"/>
                      <a:pt x="571237" y="253752"/>
                      <a:pt x="567297" y="253752"/>
                    </a:cubicBezTo>
                    <a:cubicBezTo>
                      <a:pt x="579116" y="265571"/>
                      <a:pt x="586995" y="253752"/>
                      <a:pt x="602753" y="257691"/>
                    </a:cubicBezTo>
                    <a:cubicBezTo>
                      <a:pt x="614572" y="257691"/>
                      <a:pt x="622451" y="265571"/>
                      <a:pt x="634270" y="261631"/>
                    </a:cubicBezTo>
                    <a:cubicBezTo>
                      <a:pt x="653968" y="253752"/>
                      <a:pt x="701243" y="261631"/>
                      <a:pt x="717001" y="245873"/>
                    </a:cubicBezTo>
                    <a:cubicBezTo>
                      <a:pt x="717001" y="245873"/>
                      <a:pt x="717001" y="245873"/>
                      <a:pt x="717001" y="241933"/>
                    </a:cubicBezTo>
                    <a:cubicBezTo>
                      <a:pt x="713061" y="241933"/>
                      <a:pt x="709122" y="245873"/>
                      <a:pt x="705182" y="245873"/>
                    </a:cubicBezTo>
                    <a:cubicBezTo>
                      <a:pt x="709122" y="241933"/>
                      <a:pt x="709122" y="237994"/>
                      <a:pt x="705182" y="237994"/>
                    </a:cubicBezTo>
                    <a:cubicBezTo>
                      <a:pt x="709122" y="234054"/>
                      <a:pt x="713061" y="234054"/>
                      <a:pt x="717001" y="234054"/>
                    </a:cubicBezTo>
                    <a:cubicBezTo>
                      <a:pt x="713061" y="226175"/>
                      <a:pt x="705182" y="226175"/>
                      <a:pt x="697303" y="226175"/>
                    </a:cubicBezTo>
                    <a:cubicBezTo>
                      <a:pt x="701243" y="222235"/>
                      <a:pt x="709122" y="218296"/>
                      <a:pt x="717001" y="214356"/>
                    </a:cubicBezTo>
                    <a:cubicBezTo>
                      <a:pt x="732759" y="206477"/>
                      <a:pt x="724880" y="214356"/>
                      <a:pt x="736699" y="218296"/>
                    </a:cubicBezTo>
                    <a:cubicBezTo>
                      <a:pt x="744578" y="222235"/>
                      <a:pt x="744578" y="214356"/>
                      <a:pt x="752457" y="218296"/>
                    </a:cubicBezTo>
                    <a:cubicBezTo>
                      <a:pt x="764276" y="222235"/>
                      <a:pt x="776094" y="210417"/>
                      <a:pt x="780034" y="202538"/>
                    </a:cubicBezTo>
                    <a:cubicBezTo>
                      <a:pt x="783973" y="190719"/>
                      <a:pt x="772155" y="194658"/>
                      <a:pt x="764276" y="194658"/>
                    </a:cubicBezTo>
                    <a:cubicBezTo>
                      <a:pt x="764276" y="194658"/>
                      <a:pt x="768215" y="190719"/>
                      <a:pt x="768215" y="190719"/>
                    </a:cubicBezTo>
                    <a:cubicBezTo>
                      <a:pt x="760336" y="190719"/>
                      <a:pt x="756397" y="186779"/>
                      <a:pt x="748518" y="182840"/>
                    </a:cubicBezTo>
                    <a:cubicBezTo>
                      <a:pt x="732759" y="174961"/>
                      <a:pt x="740638" y="174961"/>
                      <a:pt x="724880" y="174961"/>
                    </a:cubicBezTo>
                    <a:cubicBezTo>
                      <a:pt x="717001" y="174961"/>
                      <a:pt x="709122" y="163142"/>
                      <a:pt x="705182" y="151323"/>
                    </a:cubicBezTo>
                    <a:cubicBezTo>
                      <a:pt x="705182" y="143444"/>
                      <a:pt x="736699" y="139505"/>
                      <a:pt x="736699" y="119807"/>
                    </a:cubicBezTo>
                    <a:cubicBezTo>
                      <a:pt x="736699" y="107988"/>
                      <a:pt x="776094" y="64653"/>
                      <a:pt x="756397" y="60713"/>
                    </a:cubicBezTo>
                    <a:cubicBezTo>
                      <a:pt x="740638" y="56774"/>
                      <a:pt x="736699" y="52834"/>
                      <a:pt x="724880" y="52834"/>
                    </a:cubicBezTo>
                    <a:cubicBezTo>
                      <a:pt x="720940" y="52834"/>
                      <a:pt x="685484" y="41015"/>
                      <a:pt x="697303" y="52834"/>
                    </a:cubicBezTo>
                    <a:cubicBezTo>
                      <a:pt x="681545" y="52834"/>
                      <a:pt x="638210" y="96169"/>
                      <a:pt x="650028" y="111928"/>
                    </a:cubicBezTo>
                    <a:cubicBezTo>
                      <a:pt x="638210" y="111928"/>
                      <a:pt x="622451" y="131625"/>
                      <a:pt x="614572" y="119807"/>
                    </a:cubicBezTo>
                    <a:cubicBezTo>
                      <a:pt x="618512" y="115867"/>
                      <a:pt x="622451" y="111928"/>
                      <a:pt x="626391" y="111928"/>
                    </a:cubicBezTo>
                    <a:cubicBezTo>
                      <a:pt x="622451" y="111928"/>
                      <a:pt x="626391" y="111928"/>
                      <a:pt x="622451" y="107988"/>
                    </a:cubicBezTo>
                    <a:cubicBezTo>
                      <a:pt x="622451" y="100109"/>
                      <a:pt x="642149" y="88290"/>
                      <a:pt x="646089" y="84351"/>
                    </a:cubicBezTo>
                    <a:cubicBezTo>
                      <a:pt x="638210" y="80411"/>
                      <a:pt x="626391" y="72532"/>
                      <a:pt x="630331" y="64653"/>
                    </a:cubicBezTo>
                    <a:cubicBezTo>
                      <a:pt x="618512" y="68592"/>
                      <a:pt x="610633" y="60713"/>
                      <a:pt x="602753" y="60713"/>
                    </a:cubicBezTo>
                    <a:cubicBezTo>
                      <a:pt x="583056" y="60713"/>
                      <a:pt x="598814" y="72532"/>
                      <a:pt x="606693" y="76471"/>
                    </a:cubicBezTo>
                    <a:cubicBezTo>
                      <a:pt x="602753" y="76471"/>
                      <a:pt x="598814" y="72532"/>
                      <a:pt x="590935" y="76471"/>
                    </a:cubicBezTo>
                    <a:cubicBezTo>
                      <a:pt x="590935" y="76471"/>
                      <a:pt x="590935" y="80411"/>
                      <a:pt x="594874" y="80411"/>
                    </a:cubicBezTo>
                    <a:cubicBezTo>
                      <a:pt x="586995" y="80411"/>
                      <a:pt x="551539" y="88290"/>
                      <a:pt x="547599" y="88290"/>
                    </a:cubicBezTo>
                    <a:cubicBezTo>
                      <a:pt x="547599" y="88290"/>
                      <a:pt x="551539" y="88290"/>
                      <a:pt x="551539" y="88290"/>
                    </a:cubicBezTo>
                    <a:cubicBezTo>
                      <a:pt x="547599" y="88290"/>
                      <a:pt x="547599" y="88290"/>
                      <a:pt x="543660" y="88290"/>
                    </a:cubicBezTo>
                    <a:cubicBezTo>
                      <a:pt x="551539" y="84351"/>
                      <a:pt x="559418" y="84351"/>
                      <a:pt x="567297" y="76471"/>
                    </a:cubicBezTo>
                    <a:cubicBezTo>
                      <a:pt x="535781" y="68592"/>
                      <a:pt x="512144" y="56774"/>
                      <a:pt x="480627" y="76471"/>
                    </a:cubicBezTo>
                    <a:cubicBezTo>
                      <a:pt x="480627" y="76471"/>
                      <a:pt x="484566" y="76471"/>
                      <a:pt x="484566" y="76471"/>
                    </a:cubicBezTo>
                    <a:cubicBezTo>
                      <a:pt x="476687" y="80411"/>
                      <a:pt x="453050" y="84351"/>
                      <a:pt x="441231" y="84351"/>
                    </a:cubicBezTo>
                    <a:cubicBezTo>
                      <a:pt x="449110" y="80411"/>
                      <a:pt x="500325" y="68592"/>
                      <a:pt x="492446" y="52834"/>
                    </a:cubicBezTo>
                    <a:cubicBezTo>
                      <a:pt x="484566" y="41015"/>
                      <a:pt x="437292" y="52834"/>
                      <a:pt x="429412" y="56774"/>
                    </a:cubicBezTo>
                    <a:cubicBezTo>
                      <a:pt x="405775" y="60713"/>
                      <a:pt x="382138" y="64653"/>
                      <a:pt x="354561" y="68592"/>
                    </a:cubicBezTo>
                    <a:cubicBezTo>
                      <a:pt x="382138" y="60713"/>
                      <a:pt x="409715" y="56774"/>
                      <a:pt x="437292" y="52834"/>
                    </a:cubicBezTo>
                    <a:cubicBezTo>
                      <a:pt x="445171" y="52834"/>
                      <a:pt x="464869" y="48894"/>
                      <a:pt x="464869" y="41015"/>
                    </a:cubicBezTo>
                    <a:cubicBezTo>
                      <a:pt x="464869" y="37076"/>
                      <a:pt x="453050" y="29197"/>
                      <a:pt x="449110" y="25257"/>
                    </a:cubicBezTo>
                    <a:cubicBezTo>
                      <a:pt x="429412" y="-2320"/>
                      <a:pt x="393957" y="13438"/>
                      <a:pt x="370319" y="21318"/>
                    </a:cubicBezTo>
                    <a:cubicBezTo>
                      <a:pt x="374259" y="17378"/>
                      <a:pt x="374259" y="17378"/>
                      <a:pt x="374259" y="13438"/>
                    </a:cubicBezTo>
                    <a:cubicBezTo>
                      <a:pt x="342742" y="17378"/>
                      <a:pt x="319105" y="-6259"/>
                      <a:pt x="283649" y="1620"/>
                    </a:cubicBezTo>
                    <a:cubicBezTo>
                      <a:pt x="248192" y="1620"/>
                      <a:pt x="224555" y="1620"/>
                      <a:pt x="200918" y="1620"/>
                    </a:cubicBezTo>
                    <a:cubicBezTo>
                      <a:pt x="193039" y="1620"/>
                      <a:pt x="153643" y="21318"/>
                      <a:pt x="173341" y="33136"/>
                    </a:cubicBezTo>
                    <a:cubicBezTo>
                      <a:pt x="145764" y="48894"/>
                      <a:pt x="114247" y="44955"/>
                      <a:pt x="94549" y="68592"/>
                    </a:cubicBezTo>
                    <a:cubicBezTo>
                      <a:pt x="98489" y="68592"/>
                      <a:pt x="98489" y="68592"/>
                      <a:pt x="102429" y="68592"/>
                    </a:cubicBezTo>
                    <a:cubicBezTo>
                      <a:pt x="98489" y="72532"/>
                      <a:pt x="90610" y="72532"/>
                      <a:pt x="86670" y="72532"/>
                    </a:cubicBezTo>
                    <a:cubicBezTo>
                      <a:pt x="74852" y="72532"/>
                      <a:pt x="74852" y="84351"/>
                      <a:pt x="63033" y="88290"/>
                    </a:cubicBezTo>
                    <a:cubicBezTo>
                      <a:pt x="51214" y="92230"/>
                      <a:pt x="43335" y="96169"/>
                      <a:pt x="35456" y="100109"/>
                    </a:cubicBezTo>
                    <a:cubicBezTo>
                      <a:pt x="27577" y="104048"/>
                      <a:pt x="7879" y="115867"/>
                      <a:pt x="0" y="115867"/>
                    </a:cubicBezTo>
                    <a:cubicBezTo>
                      <a:pt x="0" y="115867"/>
                      <a:pt x="0" y="115867"/>
                      <a:pt x="0" y="119807"/>
                    </a:cubicBezTo>
                    <a:cubicBezTo>
                      <a:pt x="3940" y="119807"/>
                      <a:pt x="3940" y="119807"/>
                      <a:pt x="7879" y="119807"/>
                    </a:cubicBezTo>
                    <a:cubicBezTo>
                      <a:pt x="3940" y="115867"/>
                      <a:pt x="43335" y="119807"/>
                      <a:pt x="43335" y="131625"/>
                    </a:cubicBezTo>
                    <a:close/>
                    <a:moveTo>
                      <a:pt x="677605" y="226175"/>
                    </a:moveTo>
                    <a:cubicBezTo>
                      <a:pt x="673666" y="226175"/>
                      <a:pt x="669726" y="230115"/>
                      <a:pt x="661847" y="230115"/>
                    </a:cubicBezTo>
                    <a:cubicBezTo>
                      <a:pt x="661847" y="230115"/>
                      <a:pt x="665786" y="226175"/>
                      <a:pt x="665786" y="226175"/>
                    </a:cubicBezTo>
                    <a:cubicBezTo>
                      <a:pt x="661847" y="226175"/>
                      <a:pt x="665786" y="222235"/>
                      <a:pt x="661847" y="226175"/>
                    </a:cubicBezTo>
                    <a:cubicBezTo>
                      <a:pt x="661847" y="222235"/>
                      <a:pt x="661847" y="222235"/>
                      <a:pt x="657907" y="218296"/>
                    </a:cubicBezTo>
                    <a:cubicBezTo>
                      <a:pt x="657907" y="218296"/>
                      <a:pt x="669726" y="226175"/>
                      <a:pt x="677605" y="22617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1" name="Freeform: Shape 830">
                <a:extLst>
                  <a:ext uri="{FF2B5EF4-FFF2-40B4-BE49-F238E27FC236}">
                    <a16:creationId xmlns:a16="http://schemas.microsoft.com/office/drawing/2014/main" xmlns="" id="{979B1EAC-E7D1-4CA3-9AB4-39AFA94648B2}"/>
                  </a:ext>
                </a:extLst>
              </p:cNvPr>
              <p:cNvSpPr/>
              <p:nvPr/>
            </p:nvSpPr>
            <p:spPr>
              <a:xfrm>
                <a:off x="4389946" y="3911771"/>
                <a:ext cx="316797" cy="82730"/>
              </a:xfrm>
              <a:custGeom>
                <a:avLst/>
                <a:gdLst>
                  <a:gd name="connsiteX0" fmla="*/ 1632 w 316797"/>
                  <a:gd name="connsiteY0" fmla="*/ 63033 h 82730"/>
                  <a:gd name="connsiteX1" fmla="*/ 1632 w 316797"/>
                  <a:gd name="connsiteY1" fmla="*/ 63033 h 82730"/>
                  <a:gd name="connsiteX2" fmla="*/ 1632 w 316797"/>
                  <a:gd name="connsiteY2" fmla="*/ 70912 h 82730"/>
                  <a:gd name="connsiteX3" fmla="*/ 48907 w 316797"/>
                  <a:gd name="connsiteY3" fmla="*/ 70912 h 82730"/>
                  <a:gd name="connsiteX4" fmla="*/ 37088 w 316797"/>
                  <a:gd name="connsiteY4" fmla="*/ 78791 h 82730"/>
                  <a:gd name="connsiteX5" fmla="*/ 37088 w 316797"/>
                  <a:gd name="connsiteY5" fmla="*/ 82731 h 82730"/>
                  <a:gd name="connsiteX6" fmla="*/ 60725 w 316797"/>
                  <a:gd name="connsiteY6" fmla="*/ 70912 h 82730"/>
                  <a:gd name="connsiteX7" fmla="*/ 56786 w 316797"/>
                  <a:gd name="connsiteY7" fmla="*/ 70912 h 82730"/>
                  <a:gd name="connsiteX8" fmla="*/ 72544 w 316797"/>
                  <a:gd name="connsiteY8" fmla="*/ 63033 h 82730"/>
                  <a:gd name="connsiteX9" fmla="*/ 68605 w 316797"/>
                  <a:gd name="connsiteY9" fmla="*/ 66973 h 82730"/>
                  <a:gd name="connsiteX10" fmla="*/ 72544 w 316797"/>
                  <a:gd name="connsiteY10" fmla="*/ 70912 h 82730"/>
                  <a:gd name="connsiteX11" fmla="*/ 60725 w 316797"/>
                  <a:gd name="connsiteY11" fmla="*/ 74852 h 82730"/>
                  <a:gd name="connsiteX12" fmla="*/ 76484 w 316797"/>
                  <a:gd name="connsiteY12" fmla="*/ 78791 h 82730"/>
                  <a:gd name="connsiteX13" fmla="*/ 119819 w 316797"/>
                  <a:gd name="connsiteY13" fmla="*/ 59093 h 82730"/>
                  <a:gd name="connsiteX14" fmla="*/ 115879 w 316797"/>
                  <a:gd name="connsiteY14" fmla="*/ 66973 h 82730"/>
                  <a:gd name="connsiteX15" fmla="*/ 159214 w 316797"/>
                  <a:gd name="connsiteY15" fmla="*/ 51214 h 82730"/>
                  <a:gd name="connsiteX16" fmla="*/ 155275 w 316797"/>
                  <a:gd name="connsiteY16" fmla="*/ 47275 h 82730"/>
                  <a:gd name="connsiteX17" fmla="*/ 198610 w 316797"/>
                  <a:gd name="connsiteY17" fmla="*/ 35456 h 82730"/>
                  <a:gd name="connsiteX18" fmla="*/ 171033 w 316797"/>
                  <a:gd name="connsiteY18" fmla="*/ 47275 h 82730"/>
                  <a:gd name="connsiteX19" fmla="*/ 218308 w 316797"/>
                  <a:gd name="connsiteY19" fmla="*/ 43335 h 82730"/>
                  <a:gd name="connsiteX20" fmla="*/ 265583 w 316797"/>
                  <a:gd name="connsiteY20" fmla="*/ 27577 h 82730"/>
                  <a:gd name="connsiteX21" fmla="*/ 285281 w 316797"/>
                  <a:gd name="connsiteY21" fmla="*/ 27577 h 82730"/>
                  <a:gd name="connsiteX22" fmla="*/ 277401 w 316797"/>
                  <a:gd name="connsiteY22" fmla="*/ 19698 h 82730"/>
                  <a:gd name="connsiteX23" fmla="*/ 316797 w 316797"/>
                  <a:gd name="connsiteY23" fmla="*/ 11819 h 82730"/>
                  <a:gd name="connsiteX24" fmla="*/ 293160 w 316797"/>
                  <a:gd name="connsiteY24" fmla="*/ 0 h 82730"/>
                  <a:gd name="connsiteX25" fmla="*/ 277401 w 316797"/>
                  <a:gd name="connsiteY25" fmla="*/ 7879 h 82730"/>
                  <a:gd name="connsiteX26" fmla="*/ 210429 w 316797"/>
                  <a:gd name="connsiteY26" fmla="*/ 7879 h 82730"/>
                  <a:gd name="connsiteX27" fmla="*/ 123758 w 316797"/>
                  <a:gd name="connsiteY27" fmla="*/ 31517 h 82730"/>
                  <a:gd name="connsiteX28" fmla="*/ 48907 w 316797"/>
                  <a:gd name="connsiteY28" fmla="*/ 47275 h 82730"/>
                  <a:gd name="connsiteX29" fmla="*/ 9511 w 316797"/>
                  <a:gd name="connsiteY29" fmla="*/ 59093 h 82730"/>
                  <a:gd name="connsiteX30" fmla="*/ 1632 w 316797"/>
                  <a:gd name="connsiteY30" fmla="*/ 63033 h 82730"/>
                  <a:gd name="connsiteX31" fmla="*/ 17390 w 316797"/>
                  <a:gd name="connsiteY31" fmla="*/ 59093 h 82730"/>
                  <a:gd name="connsiteX32" fmla="*/ 17390 w 316797"/>
                  <a:gd name="connsiteY32" fmla="*/ 59093 h 82730"/>
                  <a:gd name="connsiteX33" fmla="*/ 17390 w 316797"/>
                  <a:gd name="connsiteY33" fmla="*/ 59093 h 82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16797" h="82730">
                    <a:moveTo>
                      <a:pt x="1632" y="63033"/>
                    </a:moveTo>
                    <a:cubicBezTo>
                      <a:pt x="1632" y="66973"/>
                      <a:pt x="1632" y="63033"/>
                      <a:pt x="1632" y="63033"/>
                    </a:cubicBezTo>
                    <a:cubicBezTo>
                      <a:pt x="5571" y="66973"/>
                      <a:pt x="1632" y="70912"/>
                      <a:pt x="1632" y="70912"/>
                    </a:cubicBezTo>
                    <a:cubicBezTo>
                      <a:pt x="13451" y="74852"/>
                      <a:pt x="33148" y="66973"/>
                      <a:pt x="48907" y="70912"/>
                    </a:cubicBezTo>
                    <a:cubicBezTo>
                      <a:pt x="44967" y="70912"/>
                      <a:pt x="41027" y="74852"/>
                      <a:pt x="37088" y="78791"/>
                    </a:cubicBezTo>
                    <a:cubicBezTo>
                      <a:pt x="37088" y="78791"/>
                      <a:pt x="37088" y="78791"/>
                      <a:pt x="37088" y="82731"/>
                    </a:cubicBezTo>
                    <a:cubicBezTo>
                      <a:pt x="44967" y="82731"/>
                      <a:pt x="52846" y="78791"/>
                      <a:pt x="60725" y="70912"/>
                    </a:cubicBezTo>
                    <a:cubicBezTo>
                      <a:pt x="60725" y="70912"/>
                      <a:pt x="56786" y="70912"/>
                      <a:pt x="56786" y="70912"/>
                    </a:cubicBezTo>
                    <a:cubicBezTo>
                      <a:pt x="60725" y="70912"/>
                      <a:pt x="68605" y="63033"/>
                      <a:pt x="72544" y="63033"/>
                    </a:cubicBezTo>
                    <a:cubicBezTo>
                      <a:pt x="72544" y="63033"/>
                      <a:pt x="68605" y="66973"/>
                      <a:pt x="68605" y="66973"/>
                    </a:cubicBezTo>
                    <a:cubicBezTo>
                      <a:pt x="68605" y="66973"/>
                      <a:pt x="72544" y="66973"/>
                      <a:pt x="72544" y="70912"/>
                    </a:cubicBezTo>
                    <a:cubicBezTo>
                      <a:pt x="72544" y="70912"/>
                      <a:pt x="64665" y="74852"/>
                      <a:pt x="60725" y="74852"/>
                    </a:cubicBezTo>
                    <a:cubicBezTo>
                      <a:pt x="64665" y="74852"/>
                      <a:pt x="72544" y="78791"/>
                      <a:pt x="76484" y="78791"/>
                    </a:cubicBezTo>
                    <a:cubicBezTo>
                      <a:pt x="96181" y="74852"/>
                      <a:pt x="104060" y="63033"/>
                      <a:pt x="119819" y="59093"/>
                    </a:cubicBezTo>
                    <a:cubicBezTo>
                      <a:pt x="119819" y="63033"/>
                      <a:pt x="115879" y="66973"/>
                      <a:pt x="115879" y="66973"/>
                    </a:cubicBezTo>
                    <a:cubicBezTo>
                      <a:pt x="127698" y="66973"/>
                      <a:pt x="147396" y="59093"/>
                      <a:pt x="159214" y="51214"/>
                    </a:cubicBezTo>
                    <a:cubicBezTo>
                      <a:pt x="159214" y="51214"/>
                      <a:pt x="155275" y="51214"/>
                      <a:pt x="155275" y="47275"/>
                    </a:cubicBezTo>
                    <a:cubicBezTo>
                      <a:pt x="171033" y="43335"/>
                      <a:pt x="186792" y="39396"/>
                      <a:pt x="198610" y="35456"/>
                    </a:cubicBezTo>
                    <a:cubicBezTo>
                      <a:pt x="190731" y="43335"/>
                      <a:pt x="178912" y="47275"/>
                      <a:pt x="171033" y="47275"/>
                    </a:cubicBezTo>
                    <a:cubicBezTo>
                      <a:pt x="186792" y="59093"/>
                      <a:pt x="202550" y="51214"/>
                      <a:pt x="218308" y="43335"/>
                    </a:cubicBezTo>
                    <a:cubicBezTo>
                      <a:pt x="222247" y="43335"/>
                      <a:pt x="277401" y="35456"/>
                      <a:pt x="265583" y="27577"/>
                    </a:cubicBezTo>
                    <a:cubicBezTo>
                      <a:pt x="273462" y="27577"/>
                      <a:pt x="281341" y="27577"/>
                      <a:pt x="285281" y="27577"/>
                    </a:cubicBezTo>
                    <a:cubicBezTo>
                      <a:pt x="281341" y="27577"/>
                      <a:pt x="277401" y="23637"/>
                      <a:pt x="277401" y="19698"/>
                    </a:cubicBezTo>
                    <a:cubicBezTo>
                      <a:pt x="289220" y="15758"/>
                      <a:pt x="304979" y="15758"/>
                      <a:pt x="316797" y="11819"/>
                    </a:cubicBezTo>
                    <a:cubicBezTo>
                      <a:pt x="312858" y="0"/>
                      <a:pt x="301039" y="0"/>
                      <a:pt x="293160" y="0"/>
                    </a:cubicBezTo>
                    <a:cubicBezTo>
                      <a:pt x="289220" y="0"/>
                      <a:pt x="265583" y="0"/>
                      <a:pt x="277401" y="7879"/>
                    </a:cubicBezTo>
                    <a:cubicBezTo>
                      <a:pt x="257704" y="15758"/>
                      <a:pt x="230127" y="7879"/>
                      <a:pt x="210429" y="7879"/>
                    </a:cubicBezTo>
                    <a:cubicBezTo>
                      <a:pt x="186792" y="11819"/>
                      <a:pt x="155275" y="23637"/>
                      <a:pt x="123758" y="31517"/>
                    </a:cubicBezTo>
                    <a:cubicBezTo>
                      <a:pt x="100121" y="39396"/>
                      <a:pt x="76484" y="43335"/>
                      <a:pt x="48907" y="47275"/>
                    </a:cubicBezTo>
                    <a:cubicBezTo>
                      <a:pt x="33148" y="47275"/>
                      <a:pt x="21330" y="55154"/>
                      <a:pt x="9511" y="59093"/>
                    </a:cubicBezTo>
                    <a:cubicBezTo>
                      <a:pt x="17390" y="55154"/>
                      <a:pt x="-6247" y="63033"/>
                      <a:pt x="1632" y="63033"/>
                    </a:cubicBezTo>
                    <a:close/>
                    <a:moveTo>
                      <a:pt x="17390" y="59093"/>
                    </a:moveTo>
                    <a:cubicBezTo>
                      <a:pt x="17390" y="63033"/>
                      <a:pt x="17390" y="63033"/>
                      <a:pt x="17390" y="59093"/>
                    </a:cubicBezTo>
                    <a:cubicBezTo>
                      <a:pt x="13451" y="59093"/>
                      <a:pt x="13451" y="59093"/>
                      <a:pt x="17390" y="5909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2" name="Freeform: Shape 831">
                <a:extLst>
                  <a:ext uri="{FF2B5EF4-FFF2-40B4-BE49-F238E27FC236}">
                    <a16:creationId xmlns:a16="http://schemas.microsoft.com/office/drawing/2014/main" xmlns="" id="{31C3D3E0-BECB-4AAB-B07B-ED99375A3C38}"/>
                  </a:ext>
                </a:extLst>
              </p:cNvPr>
              <p:cNvSpPr/>
              <p:nvPr/>
            </p:nvSpPr>
            <p:spPr>
              <a:xfrm>
                <a:off x="4521584" y="399450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3" name="Freeform: Shape 832">
                <a:extLst>
                  <a:ext uri="{FF2B5EF4-FFF2-40B4-BE49-F238E27FC236}">
                    <a16:creationId xmlns:a16="http://schemas.microsoft.com/office/drawing/2014/main" xmlns="" id="{6358E04D-4F8D-4CB8-8B38-DC890E53022E}"/>
                  </a:ext>
                </a:extLst>
              </p:cNvPr>
              <p:cNvSpPr/>
              <p:nvPr/>
            </p:nvSpPr>
            <p:spPr>
              <a:xfrm>
                <a:off x="4478249" y="3970864"/>
                <a:ext cx="94549" cy="25388"/>
              </a:xfrm>
              <a:custGeom>
                <a:avLst/>
                <a:gdLst>
                  <a:gd name="connsiteX0" fmla="*/ 43335 w 94549"/>
                  <a:gd name="connsiteY0" fmla="*/ 23637 h 25388"/>
                  <a:gd name="connsiteX1" fmla="*/ 94549 w 94549"/>
                  <a:gd name="connsiteY1" fmla="*/ 0 h 25388"/>
                  <a:gd name="connsiteX2" fmla="*/ 0 w 94549"/>
                  <a:gd name="connsiteY2" fmla="*/ 23637 h 25388"/>
                  <a:gd name="connsiteX3" fmla="*/ 43335 w 94549"/>
                  <a:gd name="connsiteY3" fmla="*/ 23637 h 25388"/>
                  <a:gd name="connsiteX4" fmla="*/ 43335 w 94549"/>
                  <a:gd name="connsiteY4" fmla="*/ 23637 h 25388"/>
                  <a:gd name="connsiteX5" fmla="*/ 43335 w 94549"/>
                  <a:gd name="connsiteY5" fmla="*/ 23637 h 25388"/>
                  <a:gd name="connsiteX6" fmla="*/ 43335 w 94549"/>
                  <a:gd name="connsiteY6" fmla="*/ 23637 h 25388"/>
                  <a:gd name="connsiteX7" fmla="*/ 43335 w 94549"/>
                  <a:gd name="connsiteY7" fmla="*/ 23637 h 25388"/>
                  <a:gd name="connsiteX8" fmla="*/ 43335 w 94549"/>
                  <a:gd name="connsiteY8" fmla="*/ 23637 h 25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4549" h="25388">
                    <a:moveTo>
                      <a:pt x="43335" y="23637"/>
                    </a:moveTo>
                    <a:cubicBezTo>
                      <a:pt x="59093" y="19698"/>
                      <a:pt x="82731" y="15758"/>
                      <a:pt x="94549" y="0"/>
                    </a:cubicBezTo>
                    <a:cubicBezTo>
                      <a:pt x="70912" y="0"/>
                      <a:pt x="15758" y="7879"/>
                      <a:pt x="0" y="23637"/>
                    </a:cubicBezTo>
                    <a:cubicBezTo>
                      <a:pt x="15758" y="23637"/>
                      <a:pt x="27577" y="27577"/>
                      <a:pt x="43335" y="23637"/>
                    </a:cubicBezTo>
                    <a:cubicBezTo>
                      <a:pt x="43335" y="23637"/>
                      <a:pt x="43335" y="23637"/>
                      <a:pt x="43335" y="23637"/>
                    </a:cubicBezTo>
                    <a:cubicBezTo>
                      <a:pt x="43335" y="23637"/>
                      <a:pt x="43335" y="23637"/>
                      <a:pt x="43335" y="23637"/>
                    </a:cubicBezTo>
                    <a:close/>
                    <a:moveTo>
                      <a:pt x="43335" y="23637"/>
                    </a:moveTo>
                    <a:lnTo>
                      <a:pt x="43335" y="23637"/>
                    </a:lnTo>
                    <a:lnTo>
                      <a:pt x="43335" y="2363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4" name="Freeform: Shape 833">
                <a:extLst>
                  <a:ext uri="{FF2B5EF4-FFF2-40B4-BE49-F238E27FC236}">
                    <a16:creationId xmlns:a16="http://schemas.microsoft.com/office/drawing/2014/main" xmlns="" id="{E486DA77-24C9-43EE-8C19-B97BFDC2DB6B}"/>
                  </a:ext>
                </a:extLst>
              </p:cNvPr>
              <p:cNvSpPr/>
              <p:nvPr/>
            </p:nvSpPr>
            <p:spPr>
              <a:xfrm>
                <a:off x="4521584" y="399450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5" name="Freeform: Shape 834">
                <a:extLst>
                  <a:ext uri="{FF2B5EF4-FFF2-40B4-BE49-F238E27FC236}">
                    <a16:creationId xmlns:a16="http://schemas.microsoft.com/office/drawing/2014/main" xmlns="" id="{F176FD32-EEF7-4BA7-AB61-8680A777C7A2}"/>
                  </a:ext>
                </a:extLst>
              </p:cNvPr>
              <p:cNvSpPr/>
              <p:nvPr/>
            </p:nvSpPr>
            <p:spPr>
              <a:xfrm>
                <a:off x="4698864" y="3932212"/>
                <a:ext cx="51214" cy="15015"/>
              </a:xfrm>
              <a:custGeom>
                <a:avLst/>
                <a:gdLst>
                  <a:gd name="connsiteX0" fmla="*/ 51214 w 51214"/>
                  <a:gd name="connsiteY0" fmla="*/ 7136 h 15015"/>
                  <a:gd name="connsiteX1" fmla="*/ 0 w 51214"/>
                  <a:gd name="connsiteY1" fmla="*/ 11076 h 15015"/>
                  <a:gd name="connsiteX2" fmla="*/ 51214 w 51214"/>
                  <a:gd name="connsiteY2" fmla="*/ 7136 h 15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214" h="15015">
                    <a:moveTo>
                      <a:pt x="51214" y="7136"/>
                    </a:moveTo>
                    <a:cubicBezTo>
                      <a:pt x="35456" y="-4683"/>
                      <a:pt x="11819" y="-743"/>
                      <a:pt x="0" y="11076"/>
                    </a:cubicBezTo>
                    <a:cubicBezTo>
                      <a:pt x="15758" y="15015"/>
                      <a:pt x="35456" y="18955"/>
                      <a:pt x="51214" y="713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6" name="Freeform: Shape 835">
                <a:extLst>
                  <a:ext uri="{FF2B5EF4-FFF2-40B4-BE49-F238E27FC236}">
                    <a16:creationId xmlns:a16="http://schemas.microsoft.com/office/drawing/2014/main" xmlns="" id="{F29907DF-4902-4032-B8A2-84B224737817}"/>
                  </a:ext>
                </a:extLst>
              </p:cNvPr>
              <p:cNvSpPr/>
              <p:nvPr/>
            </p:nvSpPr>
            <p:spPr>
              <a:xfrm>
                <a:off x="4517644" y="3934270"/>
                <a:ext cx="431628" cy="114977"/>
              </a:xfrm>
              <a:custGeom>
                <a:avLst/>
                <a:gdLst>
                  <a:gd name="connsiteX0" fmla="*/ 177280 w 431628"/>
                  <a:gd name="connsiteY0" fmla="*/ 32655 h 114977"/>
                  <a:gd name="connsiteX1" fmla="*/ 185159 w 431628"/>
                  <a:gd name="connsiteY1" fmla="*/ 28716 h 114977"/>
                  <a:gd name="connsiteX2" fmla="*/ 118187 w 431628"/>
                  <a:gd name="connsiteY2" fmla="*/ 32655 h 114977"/>
                  <a:gd name="connsiteX3" fmla="*/ 126066 w 431628"/>
                  <a:gd name="connsiteY3" fmla="*/ 36595 h 114977"/>
                  <a:gd name="connsiteX4" fmla="*/ 66973 w 431628"/>
                  <a:gd name="connsiteY4" fmla="*/ 48413 h 114977"/>
                  <a:gd name="connsiteX5" fmla="*/ 78791 w 431628"/>
                  <a:gd name="connsiteY5" fmla="*/ 52353 h 114977"/>
                  <a:gd name="connsiteX6" fmla="*/ 31516 w 431628"/>
                  <a:gd name="connsiteY6" fmla="*/ 60232 h 114977"/>
                  <a:gd name="connsiteX7" fmla="*/ 47275 w 431628"/>
                  <a:gd name="connsiteY7" fmla="*/ 64172 h 114977"/>
                  <a:gd name="connsiteX8" fmla="*/ 0 w 431628"/>
                  <a:gd name="connsiteY8" fmla="*/ 72051 h 114977"/>
                  <a:gd name="connsiteX9" fmla="*/ 35456 w 431628"/>
                  <a:gd name="connsiteY9" fmla="*/ 79930 h 114977"/>
                  <a:gd name="connsiteX10" fmla="*/ 31516 w 431628"/>
                  <a:gd name="connsiteY10" fmla="*/ 79930 h 114977"/>
                  <a:gd name="connsiteX11" fmla="*/ 31516 w 431628"/>
                  <a:gd name="connsiteY11" fmla="*/ 79930 h 114977"/>
                  <a:gd name="connsiteX12" fmla="*/ 66973 w 431628"/>
                  <a:gd name="connsiteY12" fmla="*/ 79930 h 114977"/>
                  <a:gd name="connsiteX13" fmla="*/ 90610 w 431628"/>
                  <a:gd name="connsiteY13" fmla="*/ 83869 h 114977"/>
                  <a:gd name="connsiteX14" fmla="*/ 102429 w 431628"/>
                  <a:gd name="connsiteY14" fmla="*/ 75990 h 114977"/>
                  <a:gd name="connsiteX15" fmla="*/ 118187 w 431628"/>
                  <a:gd name="connsiteY15" fmla="*/ 72051 h 114977"/>
                  <a:gd name="connsiteX16" fmla="*/ 118187 w 431628"/>
                  <a:gd name="connsiteY16" fmla="*/ 75990 h 114977"/>
                  <a:gd name="connsiteX17" fmla="*/ 110308 w 431628"/>
                  <a:gd name="connsiteY17" fmla="*/ 75990 h 114977"/>
                  <a:gd name="connsiteX18" fmla="*/ 165462 w 431628"/>
                  <a:gd name="connsiteY18" fmla="*/ 72051 h 114977"/>
                  <a:gd name="connsiteX19" fmla="*/ 161522 w 431628"/>
                  <a:gd name="connsiteY19" fmla="*/ 75990 h 114977"/>
                  <a:gd name="connsiteX20" fmla="*/ 212736 w 431628"/>
                  <a:gd name="connsiteY20" fmla="*/ 72051 h 114977"/>
                  <a:gd name="connsiteX21" fmla="*/ 66973 w 431628"/>
                  <a:gd name="connsiteY21" fmla="*/ 95688 h 114977"/>
                  <a:gd name="connsiteX22" fmla="*/ 275770 w 431628"/>
                  <a:gd name="connsiteY22" fmla="*/ 79930 h 114977"/>
                  <a:gd name="connsiteX23" fmla="*/ 311226 w 431628"/>
                  <a:gd name="connsiteY23" fmla="*/ 83869 h 114977"/>
                  <a:gd name="connsiteX24" fmla="*/ 409715 w 431628"/>
                  <a:gd name="connsiteY24" fmla="*/ 64172 h 114977"/>
                  <a:gd name="connsiteX25" fmla="*/ 358500 w 431628"/>
                  <a:gd name="connsiteY25" fmla="*/ 44474 h 114977"/>
                  <a:gd name="connsiteX26" fmla="*/ 370319 w 431628"/>
                  <a:gd name="connsiteY26" fmla="*/ 40534 h 114977"/>
                  <a:gd name="connsiteX27" fmla="*/ 354561 w 431628"/>
                  <a:gd name="connsiteY27" fmla="*/ 32655 h 114977"/>
                  <a:gd name="connsiteX28" fmla="*/ 366379 w 431628"/>
                  <a:gd name="connsiteY28" fmla="*/ 1139 h 114977"/>
                  <a:gd name="connsiteX29" fmla="*/ 311226 w 431628"/>
                  <a:gd name="connsiteY29" fmla="*/ 16897 h 114977"/>
                  <a:gd name="connsiteX30" fmla="*/ 323044 w 431628"/>
                  <a:gd name="connsiteY30" fmla="*/ 32655 h 114977"/>
                  <a:gd name="connsiteX31" fmla="*/ 287588 w 431628"/>
                  <a:gd name="connsiteY31" fmla="*/ 44474 h 114977"/>
                  <a:gd name="connsiteX32" fmla="*/ 315165 w 431628"/>
                  <a:gd name="connsiteY32" fmla="*/ 52353 h 114977"/>
                  <a:gd name="connsiteX33" fmla="*/ 232434 w 431628"/>
                  <a:gd name="connsiteY33" fmla="*/ 56292 h 114977"/>
                  <a:gd name="connsiteX34" fmla="*/ 236374 w 431628"/>
                  <a:gd name="connsiteY34" fmla="*/ 40534 h 114977"/>
                  <a:gd name="connsiteX35" fmla="*/ 177280 w 431628"/>
                  <a:gd name="connsiteY35" fmla="*/ 32655 h 114977"/>
                  <a:gd name="connsiteX36" fmla="*/ 94549 w 431628"/>
                  <a:gd name="connsiteY36" fmla="*/ 48413 h 114977"/>
                  <a:gd name="connsiteX37" fmla="*/ 106368 w 431628"/>
                  <a:gd name="connsiteY37" fmla="*/ 48413 h 114977"/>
                  <a:gd name="connsiteX38" fmla="*/ 118187 w 431628"/>
                  <a:gd name="connsiteY38" fmla="*/ 48413 h 114977"/>
                  <a:gd name="connsiteX39" fmla="*/ 94549 w 431628"/>
                  <a:gd name="connsiteY39" fmla="*/ 48413 h 114977"/>
                  <a:gd name="connsiteX40" fmla="*/ 122126 w 431628"/>
                  <a:gd name="connsiteY40" fmla="*/ 72051 h 114977"/>
                  <a:gd name="connsiteX41" fmla="*/ 130006 w 431628"/>
                  <a:gd name="connsiteY41" fmla="*/ 68111 h 114977"/>
                  <a:gd name="connsiteX42" fmla="*/ 130006 w 431628"/>
                  <a:gd name="connsiteY42" fmla="*/ 68111 h 114977"/>
                  <a:gd name="connsiteX43" fmla="*/ 133945 w 431628"/>
                  <a:gd name="connsiteY43" fmla="*/ 68111 h 114977"/>
                  <a:gd name="connsiteX44" fmla="*/ 122126 w 431628"/>
                  <a:gd name="connsiteY44" fmla="*/ 72051 h 114977"/>
                  <a:gd name="connsiteX45" fmla="*/ 386077 w 431628"/>
                  <a:gd name="connsiteY45" fmla="*/ 48413 h 114977"/>
                  <a:gd name="connsiteX46" fmla="*/ 382138 w 431628"/>
                  <a:gd name="connsiteY46" fmla="*/ 52353 h 114977"/>
                  <a:gd name="connsiteX47" fmla="*/ 386077 w 431628"/>
                  <a:gd name="connsiteY47" fmla="*/ 48413 h 114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431628" h="114977">
                    <a:moveTo>
                      <a:pt x="177280" y="32655"/>
                    </a:moveTo>
                    <a:cubicBezTo>
                      <a:pt x="181220" y="28716"/>
                      <a:pt x="181220" y="28716"/>
                      <a:pt x="185159" y="28716"/>
                    </a:cubicBezTo>
                    <a:cubicBezTo>
                      <a:pt x="173341" y="9018"/>
                      <a:pt x="130006" y="20836"/>
                      <a:pt x="118187" y="32655"/>
                    </a:cubicBezTo>
                    <a:cubicBezTo>
                      <a:pt x="122126" y="36595"/>
                      <a:pt x="122126" y="36595"/>
                      <a:pt x="126066" y="36595"/>
                    </a:cubicBezTo>
                    <a:cubicBezTo>
                      <a:pt x="102429" y="32655"/>
                      <a:pt x="90610" y="40534"/>
                      <a:pt x="66973" y="48413"/>
                    </a:cubicBezTo>
                    <a:cubicBezTo>
                      <a:pt x="70912" y="48413"/>
                      <a:pt x="66973" y="52353"/>
                      <a:pt x="78791" y="52353"/>
                    </a:cubicBezTo>
                    <a:cubicBezTo>
                      <a:pt x="63033" y="52353"/>
                      <a:pt x="47275" y="56292"/>
                      <a:pt x="31516" y="60232"/>
                    </a:cubicBezTo>
                    <a:cubicBezTo>
                      <a:pt x="35456" y="60232"/>
                      <a:pt x="35456" y="64172"/>
                      <a:pt x="47275" y="64172"/>
                    </a:cubicBezTo>
                    <a:cubicBezTo>
                      <a:pt x="31516" y="64172"/>
                      <a:pt x="15758" y="68111"/>
                      <a:pt x="0" y="72051"/>
                    </a:cubicBezTo>
                    <a:cubicBezTo>
                      <a:pt x="7879" y="83869"/>
                      <a:pt x="23637" y="79930"/>
                      <a:pt x="35456" y="79930"/>
                    </a:cubicBezTo>
                    <a:cubicBezTo>
                      <a:pt x="35456" y="79930"/>
                      <a:pt x="31516" y="79930"/>
                      <a:pt x="31516" y="79930"/>
                    </a:cubicBezTo>
                    <a:cubicBezTo>
                      <a:pt x="31516" y="79930"/>
                      <a:pt x="31516" y="79930"/>
                      <a:pt x="31516" y="79930"/>
                    </a:cubicBezTo>
                    <a:cubicBezTo>
                      <a:pt x="47275" y="91749"/>
                      <a:pt x="55154" y="79930"/>
                      <a:pt x="66973" y="79930"/>
                    </a:cubicBezTo>
                    <a:cubicBezTo>
                      <a:pt x="59093" y="87809"/>
                      <a:pt x="86670" y="83869"/>
                      <a:pt x="90610" y="83869"/>
                    </a:cubicBezTo>
                    <a:cubicBezTo>
                      <a:pt x="94549" y="83869"/>
                      <a:pt x="102429" y="79930"/>
                      <a:pt x="102429" y="75990"/>
                    </a:cubicBezTo>
                    <a:cubicBezTo>
                      <a:pt x="110308" y="72051"/>
                      <a:pt x="110308" y="75990"/>
                      <a:pt x="118187" y="72051"/>
                    </a:cubicBezTo>
                    <a:cubicBezTo>
                      <a:pt x="118187" y="72051"/>
                      <a:pt x="118187" y="75990"/>
                      <a:pt x="118187" y="75990"/>
                    </a:cubicBezTo>
                    <a:cubicBezTo>
                      <a:pt x="114247" y="75990"/>
                      <a:pt x="110308" y="75990"/>
                      <a:pt x="110308" y="75990"/>
                    </a:cubicBezTo>
                    <a:cubicBezTo>
                      <a:pt x="126066" y="91749"/>
                      <a:pt x="149703" y="72051"/>
                      <a:pt x="165462" y="72051"/>
                    </a:cubicBezTo>
                    <a:cubicBezTo>
                      <a:pt x="165462" y="72051"/>
                      <a:pt x="161522" y="75990"/>
                      <a:pt x="161522" y="75990"/>
                    </a:cubicBezTo>
                    <a:cubicBezTo>
                      <a:pt x="181220" y="83869"/>
                      <a:pt x="193039" y="72051"/>
                      <a:pt x="212736" y="72051"/>
                    </a:cubicBezTo>
                    <a:cubicBezTo>
                      <a:pt x="169401" y="87809"/>
                      <a:pt x="114247" y="79930"/>
                      <a:pt x="66973" y="95688"/>
                    </a:cubicBezTo>
                    <a:cubicBezTo>
                      <a:pt x="90610" y="146903"/>
                      <a:pt x="236374" y="79930"/>
                      <a:pt x="275770" y="79930"/>
                    </a:cubicBezTo>
                    <a:cubicBezTo>
                      <a:pt x="267890" y="87809"/>
                      <a:pt x="311226" y="83869"/>
                      <a:pt x="311226" y="83869"/>
                    </a:cubicBezTo>
                    <a:cubicBezTo>
                      <a:pt x="334863" y="99628"/>
                      <a:pt x="390017" y="75990"/>
                      <a:pt x="409715" y="64172"/>
                    </a:cubicBezTo>
                    <a:cubicBezTo>
                      <a:pt x="472748" y="28716"/>
                      <a:pt x="382138" y="40534"/>
                      <a:pt x="358500" y="44474"/>
                    </a:cubicBezTo>
                    <a:cubicBezTo>
                      <a:pt x="362440" y="44474"/>
                      <a:pt x="366379" y="40534"/>
                      <a:pt x="370319" y="40534"/>
                    </a:cubicBezTo>
                    <a:cubicBezTo>
                      <a:pt x="366379" y="36595"/>
                      <a:pt x="358500" y="32655"/>
                      <a:pt x="354561" y="32655"/>
                    </a:cubicBezTo>
                    <a:cubicBezTo>
                      <a:pt x="370319" y="28716"/>
                      <a:pt x="405775" y="-6741"/>
                      <a:pt x="366379" y="1139"/>
                    </a:cubicBezTo>
                    <a:cubicBezTo>
                      <a:pt x="346682" y="5078"/>
                      <a:pt x="330923" y="12957"/>
                      <a:pt x="311226" y="16897"/>
                    </a:cubicBezTo>
                    <a:cubicBezTo>
                      <a:pt x="291528" y="20836"/>
                      <a:pt x="315165" y="28716"/>
                      <a:pt x="323044" y="32655"/>
                    </a:cubicBezTo>
                    <a:cubicBezTo>
                      <a:pt x="311226" y="36595"/>
                      <a:pt x="295467" y="36595"/>
                      <a:pt x="287588" y="44474"/>
                    </a:cubicBezTo>
                    <a:cubicBezTo>
                      <a:pt x="295467" y="44474"/>
                      <a:pt x="307286" y="44474"/>
                      <a:pt x="315165" y="52353"/>
                    </a:cubicBezTo>
                    <a:cubicBezTo>
                      <a:pt x="303346" y="64172"/>
                      <a:pt x="252132" y="60232"/>
                      <a:pt x="232434" y="56292"/>
                    </a:cubicBezTo>
                    <a:cubicBezTo>
                      <a:pt x="232434" y="52353"/>
                      <a:pt x="248192" y="40534"/>
                      <a:pt x="236374" y="40534"/>
                    </a:cubicBezTo>
                    <a:cubicBezTo>
                      <a:pt x="220616" y="28716"/>
                      <a:pt x="196978" y="28716"/>
                      <a:pt x="177280" y="32655"/>
                    </a:cubicBezTo>
                    <a:close/>
                    <a:moveTo>
                      <a:pt x="94549" y="48413"/>
                    </a:moveTo>
                    <a:cubicBezTo>
                      <a:pt x="98489" y="48413"/>
                      <a:pt x="102429" y="48413"/>
                      <a:pt x="106368" y="48413"/>
                    </a:cubicBezTo>
                    <a:cubicBezTo>
                      <a:pt x="110308" y="48413"/>
                      <a:pt x="114247" y="48413"/>
                      <a:pt x="118187" y="48413"/>
                    </a:cubicBezTo>
                    <a:cubicBezTo>
                      <a:pt x="110308" y="48413"/>
                      <a:pt x="102429" y="48413"/>
                      <a:pt x="94549" y="48413"/>
                    </a:cubicBezTo>
                    <a:close/>
                    <a:moveTo>
                      <a:pt x="122126" y="72051"/>
                    </a:moveTo>
                    <a:cubicBezTo>
                      <a:pt x="126066" y="72051"/>
                      <a:pt x="126066" y="68111"/>
                      <a:pt x="130006" y="68111"/>
                    </a:cubicBezTo>
                    <a:cubicBezTo>
                      <a:pt x="130006" y="68111"/>
                      <a:pt x="130006" y="68111"/>
                      <a:pt x="130006" y="68111"/>
                    </a:cubicBezTo>
                    <a:cubicBezTo>
                      <a:pt x="130006" y="64172"/>
                      <a:pt x="133945" y="68111"/>
                      <a:pt x="133945" y="68111"/>
                    </a:cubicBezTo>
                    <a:cubicBezTo>
                      <a:pt x="130006" y="68111"/>
                      <a:pt x="126066" y="72051"/>
                      <a:pt x="122126" y="72051"/>
                    </a:cubicBezTo>
                    <a:close/>
                    <a:moveTo>
                      <a:pt x="386077" y="48413"/>
                    </a:moveTo>
                    <a:cubicBezTo>
                      <a:pt x="386077" y="48413"/>
                      <a:pt x="393957" y="44474"/>
                      <a:pt x="382138" y="52353"/>
                    </a:cubicBezTo>
                    <a:cubicBezTo>
                      <a:pt x="382138" y="52353"/>
                      <a:pt x="386077" y="48413"/>
                      <a:pt x="386077" y="4841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7" name="Freeform: Shape 836">
                <a:extLst>
                  <a:ext uri="{FF2B5EF4-FFF2-40B4-BE49-F238E27FC236}">
                    <a16:creationId xmlns:a16="http://schemas.microsoft.com/office/drawing/2014/main" xmlns="" id="{5CA449B3-6CE1-4A29-BC9C-62B07CDF3535}"/>
                  </a:ext>
                </a:extLst>
              </p:cNvPr>
              <p:cNvSpPr/>
              <p:nvPr/>
            </p:nvSpPr>
            <p:spPr>
              <a:xfrm>
                <a:off x="4802681" y="3889009"/>
                <a:ext cx="144375" cy="36001"/>
              </a:xfrm>
              <a:custGeom>
                <a:avLst/>
                <a:gdLst>
                  <a:gd name="connsiteX0" fmla="*/ 18309 w 144375"/>
                  <a:gd name="connsiteY0" fmla="*/ 34581 h 36001"/>
                  <a:gd name="connsiteX1" fmla="*/ 108920 w 144375"/>
                  <a:gd name="connsiteY1" fmla="*/ 18822 h 36001"/>
                  <a:gd name="connsiteX2" fmla="*/ 93161 w 144375"/>
                  <a:gd name="connsiteY2" fmla="*/ 14883 h 36001"/>
                  <a:gd name="connsiteX3" fmla="*/ 144375 w 144375"/>
                  <a:gd name="connsiteY3" fmla="*/ 7004 h 36001"/>
                  <a:gd name="connsiteX4" fmla="*/ 49826 w 144375"/>
                  <a:gd name="connsiteY4" fmla="*/ 7004 h 36001"/>
                  <a:gd name="connsiteX5" fmla="*/ 2551 w 144375"/>
                  <a:gd name="connsiteY5" fmla="*/ 14883 h 36001"/>
                  <a:gd name="connsiteX6" fmla="*/ 18309 w 144375"/>
                  <a:gd name="connsiteY6" fmla="*/ 34581 h 36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375" h="36001">
                    <a:moveTo>
                      <a:pt x="18309" y="34581"/>
                    </a:moveTo>
                    <a:cubicBezTo>
                      <a:pt x="41947" y="38520"/>
                      <a:pt x="93161" y="34581"/>
                      <a:pt x="108920" y="18822"/>
                    </a:cubicBezTo>
                    <a:cubicBezTo>
                      <a:pt x="104980" y="18822"/>
                      <a:pt x="101040" y="14883"/>
                      <a:pt x="93161" y="14883"/>
                    </a:cubicBezTo>
                    <a:cubicBezTo>
                      <a:pt x="104980" y="7004"/>
                      <a:pt x="132557" y="10943"/>
                      <a:pt x="144375" y="7004"/>
                    </a:cubicBezTo>
                    <a:cubicBezTo>
                      <a:pt x="124678" y="-8755"/>
                      <a:pt x="73463" y="7004"/>
                      <a:pt x="49826" y="7004"/>
                    </a:cubicBezTo>
                    <a:cubicBezTo>
                      <a:pt x="34068" y="7004"/>
                      <a:pt x="14370" y="7004"/>
                      <a:pt x="2551" y="14883"/>
                    </a:cubicBezTo>
                    <a:cubicBezTo>
                      <a:pt x="-5328" y="22762"/>
                      <a:pt x="6491" y="30641"/>
                      <a:pt x="18309" y="3458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8" name="Freeform: Shape 837">
                <a:extLst>
                  <a:ext uri="{FF2B5EF4-FFF2-40B4-BE49-F238E27FC236}">
                    <a16:creationId xmlns:a16="http://schemas.microsoft.com/office/drawing/2014/main" xmlns="" id="{9EA8E47E-3725-4516-8487-F3BF11D4BBF7}"/>
                  </a:ext>
                </a:extLst>
              </p:cNvPr>
              <p:cNvSpPr/>
              <p:nvPr/>
            </p:nvSpPr>
            <p:spPr>
              <a:xfrm>
                <a:off x="4931299" y="3999730"/>
                <a:ext cx="47037" cy="18408"/>
              </a:xfrm>
              <a:custGeom>
                <a:avLst/>
                <a:gdLst>
                  <a:gd name="connsiteX0" fmla="*/ 43335 w 47037"/>
                  <a:gd name="connsiteY0" fmla="*/ 2650 h 18408"/>
                  <a:gd name="connsiteX1" fmla="*/ 0 w 47037"/>
                  <a:gd name="connsiteY1" fmla="*/ 10530 h 18408"/>
                  <a:gd name="connsiteX2" fmla="*/ 15758 w 47037"/>
                  <a:gd name="connsiteY2" fmla="*/ 18409 h 18408"/>
                  <a:gd name="connsiteX3" fmla="*/ 43335 w 47037"/>
                  <a:gd name="connsiteY3" fmla="*/ 2650 h 1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037" h="18408">
                    <a:moveTo>
                      <a:pt x="43335" y="2650"/>
                    </a:moveTo>
                    <a:cubicBezTo>
                      <a:pt x="31516" y="-5229"/>
                      <a:pt x="11819" y="6590"/>
                      <a:pt x="0" y="10530"/>
                    </a:cubicBezTo>
                    <a:cubicBezTo>
                      <a:pt x="3940" y="18409"/>
                      <a:pt x="7879" y="18409"/>
                      <a:pt x="15758" y="18409"/>
                    </a:cubicBezTo>
                    <a:cubicBezTo>
                      <a:pt x="19698" y="18409"/>
                      <a:pt x="59093" y="10530"/>
                      <a:pt x="43335" y="265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39" name="Freeform: Shape 838">
                <a:extLst>
                  <a:ext uri="{FF2B5EF4-FFF2-40B4-BE49-F238E27FC236}">
                    <a16:creationId xmlns:a16="http://schemas.microsoft.com/office/drawing/2014/main" xmlns="" id="{06F9C951-8566-4DF1-BFF4-401F26807686}"/>
                  </a:ext>
                </a:extLst>
              </p:cNvPr>
              <p:cNvSpPr/>
              <p:nvPr/>
            </p:nvSpPr>
            <p:spPr>
              <a:xfrm>
                <a:off x="5006150" y="397480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0" name="Freeform: Shape 839">
                <a:extLst>
                  <a:ext uri="{FF2B5EF4-FFF2-40B4-BE49-F238E27FC236}">
                    <a16:creationId xmlns:a16="http://schemas.microsoft.com/office/drawing/2014/main" xmlns="" id="{1057CD45-52A0-4DD7-9A30-076CB131E3D3}"/>
                  </a:ext>
                </a:extLst>
              </p:cNvPr>
              <p:cNvSpPr/>
              <p:nvPr/>
            </p:nvSpPr>
            <p:spPr>
              <a:xfrm>
                <a:off x="4998271" y="3940024"/>
                <a:ext cx="236373" cy="82054"/>
              </a:xfrm>
              <a:custGeom>
                <a:avLst/>
                <a:gdLst>
                  <a:gd name="connsiteX0" fmla="*/ 7879 w 236373"/>
                  <a:gd name="connsiteY0" fmla="*/ 34780 h 82054"/>
                  <a:gd name="connsiteX1" fmla="*/ 15758 w 236373"/>
                  <a:gd name="connsiteY1" fmla="*/ 34780 h 82054"/>
                  <a:gd name="connsiteX2" fmla="*/ 3940 w 236373"/>
                  <a:gd name="connsiteY2" fmla="*/ 38720 h 82054"/>
                  <a:gd name="connsiteX3" fmla="*/ 3940 w 236373"/>
                  <a:gd name="connsiteY3" fmla="*/ 42659 h 82054"/>
                  <a:gd name="connsiteX4" fmla="*/ 19698 w 236373"/>
                  <a:gd name="connsiteY4" fmla="*/ 46599 h 82054"/>
                  <a:gd name="connsiteX5" fmla="*/ 15758 w 236373"/>
                  <a:gd name="connsiteY5" fmla="*/ 50538 h 82054"/>
                  <a:gd name="connsiteX6" fmla="*/ 35456 w 236373"/>
                  <a:gd name="connsiteY6" fmla="*/ 50538 h 82054"/>
                  <a:gd name="connsiteX7" fmla="*/ 23637 w 236373"/>
                  <a:gd name="connsiteY7" fmla="*/ 62357 h 82054"/>
                  <a:gd name="connsiteX8" fmla="*/ 102429 w 236373"/>
                  <a:gd name="connsiteY8" fmla="*/ 58418 h 82054"/>
                  <a:gd name="connsiteX9" fmla="*/ 86670 w 236373"/>
                  <a:gd name="connsiteY9" fmla="*/ 62357 h 82054"/>
                  <a:gd name="connsiteX10" fmla="*/ 74852 w 236373"/>
                  <a:gd name="connsiteY10" fmla="*/ 62357 h 82054"/>
                  <a:gd name="connsiteX11" fmla="*/ 82731 w 236373"/>
                  <a:gd name="connsiteY11" fmla="*/ 66297 h 82054"/>
                  <a:gd name="connsiteX12" fmla="*/ 82731 w 236373"/>
                  <a:gd name="connsiteY12" fmla="*/ 82055 h 82054"/>
                  <a:gd name="connsiteX13" fmla="*/ 122126 w 236373"/>
                  <a:gd name="connsiteY13" fmla="*/ 78115 h 82054"/>
                  <a:gd name="connsiteX14" fmla="*/ 149704 w 236373"/>
                  <a:gd name="connsiteY14" fmla="*/ 78115 h 82054"/>
                  <a:gd name="connsiteX15" fmla="*/ 157583 w 236373"/>
                  <a:gd name="connsiteY15" fmla="*/ 74176 h 82054"/>
                  <a:gd name="connsiteX16" fmla="*/ 169401 w 236373"/>
                  <a:gd name="connsiteY16" fmla="*/ 74176 h 82054"/>
                  <a:gd name="connsiteX17" fmla="*/ 165462 w 236373"/>
                  <a:gd name="connsiteY17" fmla="*/ 66297 h 82054"/>
                  <a:gd name="connsiteX18" fmla="*/ 173341 w 236373"/>
                  <a:gd name="connsiteY18" fmla="*/ 58418 h 82054"/>
                  <a:gd name="connsiteX19" fmla="*/ 204857 w 236373"/>
                  <a:gd name="connsiteY19" fmla="*/ 50538 h 82054"/>
                  <a:gd name="connsiteX20" fmla="*/ 196978 w 236373"/>
                  <a:gd name="connsiteY20" fmla="*/ 46599 h 82054"/>
                  <a:gd name="connsiteX21" fmla="*/ 236374 w 236373"/>
                  <a:gd name="connsiteY21" fmla="*/ 19022 h 82054"/>
                  <a:gd name="connsiteX22" fmla="*/ 204857 w 236373"/>
                  <a:gd name="connsiteY22" fmla="*/ 7203 h 82054"/>
                  <a:gd name="connsiteX23" fmla="*/ 208797 w 236373"/>
                  <a:gd name="connsiteY23" fmla="*/ 7203 h 82054"/>
                  <a:gd name="connsiteX24" fmla="*/ 193039 w 236373"/>
                  <a:gd name="connsiteY24" fmla="*/ 11143 h 82054"/>
                  <a:gd name="connsiteX25" fmla="*/ 161522 w 236373"/>
                  <a:gd name="connsiteY25" fmla="*/ 7203 h 82054"/>
                  <a:gd name="connsiteX26" fmla="*/ 169401 w 236373"/>
                  <a:gd name="connsiteY26" fmla="*/ 3264 h 82054"/>
                  <a:gd name="connsiteX27" fmla="*/ 114247 w 236373"/>
                  <a:gd name="connsiteY27" fmla="*/ 11143 h 82054"/>
                  <a:gd name="connsiteX28" fmla="*/ 137885 w 236373"/>
                  <a:gd name="connsiteY28" fmla="*/ 11143 h 82054"/>
                  <a:gd name="connsiteX29" fmla="*/ 141824 w 236373"/>
                  <a:gd name="connsiteY29" fmla="*/ 22961 h 82054"/>
                  <a:gd name="connsiteX30" fmla="*/ 133945 w 236373"/>
                  <a:gd name="connsiteY30" fmla="*/ 22961 h 82054"/>
                  <a:gd name="connsiteX31" fmla="*/ 141824 w 236373"/>
                  <a:gd name="connsiteY31" fmla="*/ 30841 h 82054"/>
                  <a:gd name="connsiteX32" fmla="*/ 141824 w 236373"/>
                  <a:gd name="connsiteY32" fmla="*/ 38720 h 82054"/>
                  <a:gd name="connsiteX33" fmla="*/ 133945 w 236373"/>
                  <a:gd name="connsiteY33" fmla="*/ 30841 h 82054"/>
                  <a:gd name="connsiteX34" fmla="*/ 118187 w 236373"/>
                  <a:gd name="connsiteY34" fmla="*/ 19022 h 82054"/>
                  <a:gd name="connsiteX35" fmla="*/ 78791 w 236373"/>
                  <a:gd name="connsiteY35" fmla="*/ 30841 h 82054"/>
                  <a:gd name="connsiteX36" fmla="*/ 90610 w 236373"/>
                  <a:gd name="connsiteY36" fmla="*/ 30841 h 82054"/>
                  <a:gd name="connsiteX37" fmla="*/ 86670 w 236373"/>
                  <a:gd name="connsiteY37" fmla="*/ 38720 h 82054"/>
                  <a:gd name="connsiteX38" fmla="*/ 86670 w 236373"/>
                  <a:gd name="connsiteY38" fmla="*/ 46599 h 82054"/>
                  <a:gd name="connsiteX39" fmla="*/ 70912 w 236373"/>
                  <a:gd name="connsiteY39" fmla="*/ 42659 h 82054"/>
                  <a:gd name="connsiteX40" fmla="*/ 78791 w 236373"/>
                  <a:gd name="connsiteY40" fmla="*/ 42659 h 82054"/>
                  <a:gd name="connsiteX41" fmla="*/ 70912 w 236373"/>
                  <a:gd name="connsiteY41" fmla="*/ 38720 h 82054"/>
                  <a:gd name="connsiteX42" fmla="*/ 74852 w 236373"/>
                  <a:gd name="connsiteY42" fmla="*/ 34780 h 82054"/>
                  <a:gd name="connsiteX43" fmla="*/ 70912 w 236373"/>
                  <a:gd name="connsiteY43" fmla="*/ 34780 h 82054"/>
                  <a:gd name="connsiteX44" fmla="*/ 74852 w 236373"/>
                  <a:gd name="connsiteY44" fmla="*/ 26901 h 82054"/>
                  <a:gd name="connsiteX45" fmla="*/ 63033 w 236373"/>
                  <a:gd name="connsiteY45" fmla="*/ 26901 h 82054"/>
                  <a:gd name="connsiteX46" fmla="*/ 70912 w 236373"/>
                  <a:gd name="connsiteY46" fmla="*/ 22961 h 82054"/>
                  <a:gd name="connsiteX47" fmla="*/ 35456 w 236373"/>
                  <a:gd name="connsiteY47" fmla="*/ 15082 h 82054"/>
                  <a:gd name="connsiteX48" fmla="*/ 27577 w 236373"/>
                  <a:gd name="connsiteY48" fmla="*/ 30841 h 82054"/>
                  <a:gd name="connsiteX49" fmla="*/ 0 w 236373"/>
                  <a:gd name="connsiteY49" fmla="*/ 38720 h 82054"/>
                  <a:gd name="connsiteX50" fmla="*/ 7879 w 236373"/>
                  <a:gd name="connsiteY50" fmla="*/ 34780 h 82054"/>
                  <a:gd name="connsiteX51" fmla="*/ 149704 w 236373"/>
                  <a:gd name="connsiteY51" fmla="*/ 22961 h 82054"/>
                  <a:gd name="connsiteX52" fmla="*/ 149704 w 236373"/>
                  <a:gd name="connsiteY52" fmla="*/ 22961 h 82054"/>
                  <a:gd name="connsiteX53" fmla="*/ 149704 w 236373"/>
                  <a:gd name="connsiteY53" fmla="*/ 22961 h 82054"/>
                  <a:gd name="connsiteX54" fmla="*/ 110308 w 236373"/>
                  <a:gd name="connsiteY54" fmla="*/ 54478 h 82054"/>
                  <a:gd name="connsiteX55" fmla="*/ 118187 w 236373"/>
                  <a:gd name="connsiteY55" fmla="*/ 54478 h 82054"/>
                  <a:gd name="connsiteX56" fmla="*/ 110308 w 236373"/>
                  <a:gd name="connsiteY56" fmla="*/ 54478 h 82054"/>
                  <a:gd name="connsiteX57" fmla="*/ 110308 w 236373"/>
                  <a:gd name="connsiteY57" fmla="*/ 54478 h 82054"/>
                  <a:gd name="connsiteX58" fmla="*/ 51214 w 236373"/>
                  <a:gd name="connsiteY58" fmla="*/ 46599 h 82054"/>
                  <a:gd name="connsiteX59" fmla="*/ 43335 w 236373"/>
                  <a:gd name="connsiteY59" fmla="*/ 46599 h 82054"/>
                  <a:gd name="connsiteX60" fmla="*/ 51214 w 236373"/>
                  <a:gd name="connsiteY60" fmla="*/ 46599 h 82054"/>
                  <a:gd name="connsiteX61" fmla="*/ 7879 w 236373"/>
                  <a:gd name="connsiteY61" fmla="*/ 34780 h 82054"/>
                  <a:gd name="connsiteX62" fmla="*/ 7879 w 236373"/>
                  <a:gd name="connsiteY62" fmla="*/ 34780 h 82054"/>
                  <a:gd name="connsiteX63" fmla="*/ 7879 w 236373"/>
                  <a:gd name="connsiteY63" fmla="*/ 34780 h 82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</a:cxnLst>
                <a:rect l="l" t="t" r="r" b="b"/>
                <a:pathLst>
                  <a:path w="236373" h="82054">
                    <a:moveTo>
                      <a:pt x="7879" y="34780"/>
                    </a:moveTo>
                    <a:cubicBezTo>
                      <a:pt x="11819" y="34780"/>
                      <a:pt x="11819" y="34780"/>
                      <a:pt x="15758" y="34780"/>
                    </a:cubicBezTo>
                    <a:cubicBezTo>
                      <a:pt x="7879" y="38720"/>
                      <a:pt x="11819" y="38720"/>
                      <a:pt x="3940" y="38720"/>
                    </a:cubicBezTo>
                    <a:cubicBezTo>
                      <a:pt x="3940" y="38720"/>
                      <a:pt x="3940" y="38720"/>
                      <a:pt x="3940" y="42659"/>
                    </a:cubicBezTo>
                    <a:cubicBezTo>
                      <a:pt x="7879" y="42659"/>
                      <a:pt x="15758" y="46599"/>
                      <a:pt x="19698" y="46599"/>
                    </a:cubicBezTo>
                    <a:cubicBezTo>
                      <a:pt x="11819" y="50538"/>
                      <a:pt x="19698" y="46599"/>
                      <a:pt x="15758" y="50538"/>
                    </a:cubicBezTo>
                    <a:cubicBezTo>
                      <a:pt x="23637" y="50538"/>
                      <a:pt x="27577" y="50538"/>
                      <a:pt x="35456" y="50538"/>
                    </a:cubicBezTo>
                    <a:cubicBezTo>
                      <a:pt x="23637" y="54478"/>
                      <a:pt x="31517" y="54478"/>
                      <a:pt x="23637" y="62357"/>
                    </a:cubicBezTo>
                    <a:cubicBezTo>
                      <a:pt x="51214" y="62357"/>
                      <a:pt x="78791" y="54478"/>
                      <a:pt x="102429" y="58418"/>
                    </a:cubicBezTo>
                    <a:cubicBezTo>
                      <a:pt x="102429" y="58418"/>
                      <a:pt x="78791" y="62357"/>
                      <a:pt x="86670" y="62357"/>
                    </a:cubicBezTo>
                    <a:cubicBezTo>
                      <a:pt x="82731" y="62357"/>
                      <a:pt x="78791" y="62357"/>
                      <a:pt x="74852" y="62357"/>
                    </a:cubicBezTo>
                    <a:cubicBezTo>
                      <a:pt x="78791" y="62357"/>
                      <a:pt x="78791" y="66297"/>
                      <a:pt x="82731" y="66297"/>
                    </a:cubicBezTo>
                    <a:cubicBezTo>
                      <a:pt x="66973" y="66297"/>
                      <a:pt x="74852" y="78115"/>
                      <a:pt x="82731" y="82055"/>
                    </a:cubicBezTo>
                    <a:cubicBezTo>
                      <a:pt x="86670" y="82055"/>
                      <a:pt x="118187" y="82055"/>
                      <a:pt x="122126" y="78115"/>
                    </a:cubicBezTo>
                    <a:cubicBezTo>
                      <a:pt x="126066" y="74176"/>
                      <a:pt x="145764" y="78115"/>
                      <a:pt x="149704" y="78115"/>
                    </a:cubicBezTo>
                    <a:cubicBezTo>
                      <a:pt x="157583" y="78115"/>
                      <a:pt x="153643" y="70236"/>
                      <a:pt x="157583" y="74176"/>
                    </a:cubicBezTo>
                    <a:cubicBezTo>
                      <a:pt x="161522" y="78115"/>
                      <a:pt x="165462" y="74176"/>
                      <a:pt x="169401" y="74176"/>
                    </a:cubicBezTo>
                    <a:cubicBezTo>
                      <a:pt x="169401" y="70236"/>
                      <a:pt x="169401" y="70236"/>
                      <a:pt x="165462" y="66297"/>
                    </a:cubicBezTo>
                    <a:cubicBezTo>
                      <a:pt x="169401" y="62357"/>
                      <a:pt x="181220" y="58418"/>
                      <a:pt x="173341" y="58418"/>
                    </a:cubicBezTo>
                    <a:cubicBezTo>
                      <a:pt x="185159" y="54478"/>
                      <a:pt x="193039" y="58418"/>
                      <a:pt x="204857" y="50538"/>
                    </a:cubicBezTo>
                    <a:cubicBezTo>
                      <a:pt x="200918" y="50538"/>
                      <a:pt x="196978" y="46599"/>
                      <a:pt x="196978" y="46599"/>
                    </a:cubicBezTo>
                    <a:cubicBezTo>
                      <a:pt x="212737" y="42659"/>
                      <a:pt x="224555" y="26901"/>
                      <a:pt x="236374" y="19022"/>
                    </a:cubicBezTo>
                    <a:cubicBezTo>
                      <a:pt x="228495" y="11143"/>
                      <a:pt x="216676" y="3264"/>
                      <a:pt x="204857" y="7203"/>
                    </a:cubicBezTo>
                    <a:cubicBezTo>
                      <a:pt x="204857" y="7203"/>
                      <a:pt x="208797" y="7203"/>
                      <a:pt x="208797" y="7203"/>
                    </a:cubicBezTo>
                    <a:cubicBezTo>
                      <a:pt x="204857" y="7203"/>
                      <a:pt x="193039" y="15082"/>
                      <a:pt x="193039" y="11143"/>
                    </a:cubicBezTo>
                    <a:cubicBezTo>
                      <a:pt x="189099" y="7203"/>
                      <a:pt x="165462" y="3264"/>
                      <a:pt x="161522" y="7203"/>
                    </a:cubicBezTo>
                    <a:cubicBezTo>
                      <a:pt x="193039" y="3264"/>
                      <a:pt x="161522" y="7203"/>
                      <a:pt x="169401" y="3264"/>
                    </a:cubicBezTo>
                    <a:cubicBezTo>
                      <a:pt x="157583" y="-4615"/>
                      <a:pt x="126066" y="3264"/>
                      <a:pt x="114247" y="11143"/>
                    </a:cubicBezTo>
                    <a:cubicBezTo>
                      <a:pt x="122126" y="11143"/>
                      <a:pt x="130006" y="11143"/>
                      <a:pt x="137885" y="11143"/>
                    </a:cubicBezTo>
                    <a:cubicBezTo>
                      <a:pt x="133945" y="15082"/>
                      <a:pt x="137885" y="22961"/>
                      <a:pt x="141824" y="22961"/>
                    </a:cubicBezTo>
                    <a:cubicBezTo>
                      <a:pt x="141824" y="22961"/>
                      <a:pt x="137885" y="22961"/>
                      <a:pt x="133945" y="22961"/>
                    </a:cubicBezTo>
                    <a:cubicBezTo>
                      <a:pt x="137885" y="22961"/>
                      <a:pt x="133945" y="26901"/>
                      <a:pt x="141824" y="30841"/>
                    </a:cubicBezTo>
                    <a:cubicBezTo>
                      <a:pt x="137885" y="30841"/>
                      <a:pt x="137885" y="34780"/>
                      <a:pt x="141824" y="38720"/>
                    </a:cubicBezTo>
                    <a:cubicBezTo>
                      <a:pt x="133945" y="38720"/>
                      <a:pt x="130006" y="38720"/>
                      <a:pt x="133945" y="30841"/>
                    </a:cubicBezTo>
                    <a:cubicBezTo>
                      <a:pt x="118187" y="30841"/>
                      <a:pt x="130006" y="22961"/>
                      <a:pt x="118187" y="19022"/>
                    </a:cubicBezTo>
                    <a:cubicBezTo>
                      <a:pt x="106368" y="15082"/>
                      <a:pt x="90610" y="19022"/>
                      <a:pt x="78791" y="30841"/>
                    </a:cubicBezTo>
                    <a:cubicBezTo>
                      <a:pt x="82731" y="30841"/>
                      <a:pt x="86670" y="30841"/>
                      <a:pt x="90610" y="30841"/>
                    </a:cubicBezTo>
                    <a:cubicBezTo>
                      <a:pt x="86670" y="30841"/>
                      <a:pt x="74852" y="38720"/>
                      <a:pt x="86670" y="38720"/>
                    </a:cubicBezTo>
                    <a:cubicBezTo>
                      <a:pt x="82731" y="38720"/>
                      <a:pt x="82731" y="42659"/>
                      <a:pt x="86670" y="46599"/>
                    </a:cubicBezTo>
                    <a:cubicBezTo>
                      <a:pt x="82731" y="46599"/>
                      <a:pt x="74852" y="42659"/>
                      <a:pt x="70912" y="42659"/>
                    </a:cubicBezTo>
                    <a:cubicBezTo>
                      <a:pt x="74852" y="42659"/>
                      <a:pt x="74852" y="42659"/>
                      <a:pt x="78791" y="42659"/>
                    </a:cubicBezTo>
                    <a:cubicBezTo>
                      <a:pt x="74852" y="42659"/>
                      <a:pt x="74852" y="38720"/>
                      <a:pt x="70912" y="38720"/>
                    </a:cubicBezTo>
                    <a:cubicBezTo>
                      <a:pt x="70912" y="38720"/>
                      <a:pt x="74852" y="34780"/>
                      <a:pt x="74852" y="34780"/>
                    </a:cubicBezTo>
                    <a:cubicBezTo>
                      <a:pt x="74852" y="34780"/>
                      <a:pt x="70912" y="34780"/>
                      <a:pt x="70912" y="34780"/>
                    </a:cubicBezTo>
                    <a:cubicBezTo>
                      <a:pt x="74852" y="30841"/>
                      <a:pt x="74852" y="30841"/>
                      <a:pt x="74852" y="26901"/>
                    </a:cubicBezTo>
                    <a:cubicBezTo>
                      <a:pt x="70912" y="26901"/>
                      <a:pt x="66973" y="26901"/>
                      <a:pt x="63033" y="26901"/>
                    </a:cubicBezTo>
                    <a:cubicBezTo>
                      <a:pt x="66973" y="26901"/>
                      <a:pt x="70912" y="22961"/>
                      <a:pt x="70912" y="22961"/>
                    </a:cubicBezTo>
                    <a:cubicBezTo>
                      <a:pt x="63033" y="15082"/>
                      <a:pt x="47275" y="11143"/>
                      <a:pt x="35456" y="15082"/>
                    </a:cubicBezTo>
                    <a:cubicBezTo>
                      <a:pt x="23637" y="15082"/>
                      <a:pt x="3940" y="30841"/>
                      <a:pt x="27577" y="30841"/>
                    </a:cubicBezTo>
                    <a:cubicBezTo>
                      <a:pt x="15758" y="30841"/>
                      <a:pt x="7879" y="30841"/>
                      <a:pt x="0" y="38720"/>
                    </a:cubicBezTo>
                    <a:cubicBezTo>
                      <a:pt x="0" y="34780"/>
                      <a:pt x="3940" y="34780"/>
                      <a:pt x="7879" y="34780"/>
                    </a:cubicBezTo>
                    <a:close/>
                    <a:moveTo>
                      <a:pt x="149704" y="22961"/>
                    </a:moveTo>
                    <a:cubicBezTo>
                      <a:pt x="149704" y="22961"/>
                      <a:pt x="149704" y="22961"/>
                      <a:pt x="149704" y="22961"/>
                    </a:cubicBezTo>
                    <a:cubicBezTo>
                      <a:pt x="157583" y="22961"/>
                      <a:pt x="137885" y="22961"/>
                      <a:pt x="149704" y="22961"/>
                    </a:cubicBezTo>
                    <a:close/>
                    <a:moveTo>
                      <a:pt x="110308" y="54478"/>
                    </a:moveTo>
                    <a:cubicBezTo>
                      <a:pt x="114247" y="54478"/>
                      <a:pt x="114247" y="54478"/>
                      <a:pt x="118187" y="54478"/>
                    </a:cubicBezTo>
                    <a:cubicBezTo>
                      <a:pt x="118187" y="54478"/>
                      <a:pt x="114247" y="54478"/>
                      <a:pt x="110308" y="54478"/>
                    </a:cubicBezTo>
                    <a:cubicBezTo>
                      <a:pt x="106368" y="54478"/>
                      <a:pt x="114247" y="54478"/>
                      <a:pt x="110308" y="54478"/>
                    </a:cubicBezTo>
                    <a:close/>
                    <a:moveTo>
                      <a:pt x="51214" y="46599"/>
                    </a:moveTo>
                    <a:cubicBezTo>
                      <a:pt x="47275" y="46599"/>
                      <a:pt x="43335" y="46599"/>
                      <a:pt x="43335" y="46599"/>
                    </a:cubicBezTo>
                    <a:cubicBezTo>
                      <a:pt x="43335" y="46599"/>
                      <a:pt x="47275" y="46599"/>
                      <a:pt x="51214" y="46599"/>
                    </a:cubicBezTo>
                    <a:close/>
                    <a:moveTo>
                      <a:pt x="7879" y="34780"/>
                    </a:moveTo>
                    <a:cubicBezTo>
                      <a:pt x="7879" y="34780"/>
                      <a:pt x="7879" y="34780"/>
                      <a:pt x="7879" y="34780"/>
                    </a:cubicBezTo>
                    <a:lnTo>
                      <a:pt x="7879" y="3478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1" name="Freeform: Shape 840">
                <a:extLst>
                  <a:ext uri="{FF2B5EF4-FFF2-40B4-BE49-F238E27FC236}">
                    <a16:creationId xmlns:a16="http://schemas.microsoft.com/office/drawing/2014/main" xmlns="" id="{6BA14D51-95F8-4CD4-B726-0644D7D934B7}"/>
                  </a:ext>
                </a:extLst>
              </p:cNvPr>
              <p:cNvSpPr/>
              <p:nvPr/>
            </p:nvSpPr>
            <p:spPr>
              <a:xfrm>
                <a:off x="5147975" y="3962985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2" name="Freeform: Shape 841">
                <a:extLst>
                  <a:ext uri="{FF2B5EF4-FFF2-40B4-BE49-F238E27FC236}">
                    <a16:creationId xmlns:a16="http://schemas.microsoft.com/office/drawing/2014/main" xmlns="" id="{FFEA8839-2283-4DCA-908C-9DBA07342D8E}"/>
                  </a:ext>
                </a:extLst>
              </p:cNvPr>
              <p:cNvSpPr/>
              <p:nvPr/>
            </p:nvSpPr>
            <p:spPr>
              <a:xfrm>
                <a:off x="5041606" y="392752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3" name="Freeform: Shape 842">
                <a:extLst>
                  <a:ext uri="{FF2B5EF4-FFF2-40B4-BE49-F238E27FC236}">
                    <a16:creationId xmlns:a16="http://schemas.microsoft.com/office/drawing/2014/main" xmlns="" id="{328BD7FE-466D-484D-8622-37ED3082B270}"/>
                  </a:ext>
                </a:extLst>
              </p:cNvPr>
              <p:cNvSpPr/>
              <p:nvPr/>
            </p:nvSpPr>
            <p:spPr>
              <a:xfrm>
                <a:off x="5033839" y="3896013"/>
                <a:ext cx="43223" cy="35456"/>
              </a:xfrm>
              <a:custGeom>
                <a:avLst/>
                <a:gdLst>
                  <a:gd name="connsiteX0" fmla="*/ 7767 w 43223"/>
                  <a:gd name="connsiteY0" fmla="*/ 31517 h 35456"/>
                  <a:gd name="connsiteX1" fmla="*/ 27465 w 43223"/>
                  <a:gd name="connsiteY1" fmla="*/ 31517 h 35456"/>
                  <a:gd name="connsiteX2" fmla="*/ 23526 w 43223"/>
                  <a:gd name="connsiteY2" fmla="*/ 35456 h 35456"/>
                  <a:gd name="connsiteX3" fmla="*/ 43224 w 43223"/>
                  <a:gd name="connsiteY3" fmla="*/ 27577 h 35456"/>
                  <a:gd name="connsiteX4" fmla="*/ 31405 w 43223"/>
                  <a:gd name="connsiteY4" fmla="*/ 27577 h 35456"/>
                  <a:gd name="connsiteX5" fmla="*/ 11707 w 43223"/>
                  <a:gd name="connsiteY5" fmla="*/ 0 h 35456"/>
                  <a:gd name="connsiteX6" fmla="*/ 7767 w 43223"/>
                  <a:gd name="connsiteY6" fmla="*/ 31517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223" h="35456">
                    <a:moveTo>
                      <a:pt x="7767" y="31517"/>
                    </a:moveTo>
                    <a:cubicBezTo>
                      <a:pt x="15647" y="35456"/>
                      <a:pt x="19586" y="35456"/>
                      <a:pt x="27465" y="31517"/>
                    </a:cubicBezTo>
                    <a:cubicBezTo>
                      <a:pt x="27465" y="31517"/>
                      <a:pt x="23526" y="35456"/>
                      <a:pt x="23526" y="35456"/>
                    </a:cubicBezTo>
                    <a:cubicBezTo>
                      <a:pt x="31405" y="35456"/>
                      <a:pt x="35345" y="35456"/>
                      <a:pt x="43224" y="27577"/>
                    </a:cubicBezTo>
                    <a:cubicBezTo>
                      <a:pt x="39284" y="27577"/>
                      <a:pt x="39284" y="23637"/>
                      <a:pt x="31405" y="27577"/>
                    </a:cubicBezTo>
                    <a:cubicBezTo>
                      <a:pt x="39284" y="19698"/>
                      <a:pt x="23526" y="0"/>
                      <a:pt x="11707" y="0"/>
                    </a:cubicBezTo>
                    <a:cubicBezTo>
                      <a:pt x="3828" y="3940"/>
                      <a:pt x="-7991" y="27577"/>
                      <a:pt x="7767" y="315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4" name="Freeform: Shape 843">
                <a:extLst>
                  <a:ext uri="{FF2B5EF4-FFF2-40B4-BE49-F238E27FC236}">
                    <a16:creationId xmlns:a16="http://schemas.microsoft.com/office/drawing/2014/main" xmlns="" id="{11155217-2310-4F97-ABF9-459974BE1CAE}"/>
                  </a:ext>
                </a:extLst>
              </p:cNvPr>
              <p:cNvSpPr/>
              <p:nvPr/>
            </p:nvSpPr>
            <p:spPr>
              <a:xfrm>
                <a:off x="5039855" y="3927529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1751" y="0"/>
                      <a:pt x="1751" y="0"/>
                    </a:cubicBezTo>
                    <a:cubicBezTo>
                      <a:pt x="-2189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5" name="Freeform: Shape 844">
                <a:extLst>
                  <a:ext uri="{FF2B5EF4-FFF2-40B4-BE49-F238E27FC236}">
                    <a16:creationId xmlns:a16="http://schemas.microsoft.com/office/drawing/2014/main" xmlns="" id="{2D147847-58CA-4058-BF44-786E0A703ABD}"/>
                  </a:ext>
                </a:extLst>
              </p:cNvPr>
              <p:cNvSpPr/>
              <p:nvPr/>
            </p:nvSpPr>
            <p:spPr>
              <a:xfrm>
                <a:off x="5118572" y="3832979"/>
                <a:ext cx="183045" cy="67765"/>
              </a:xfrm>
              <a:custGeom>
                <a:avLst/>
                <a:gdLst>
                  <a:gd name="connsiteX0" fmla="*/ 21523 w 183045"/>
                  <a:gd name="connsiteY0" fmla="*/ 51214 h 67765"/>
                  <a:gd name="connsiteX1" fmla="*/ 112134 w 183045"/>
                  <a:gd name="connsiteY1" fmla="*/ 55154 h 67765"/>
                  <a:gd name="connsiteX2" fmla="*/ 139710 w 183045"/>
                  <a:gd name="connsiteY2" fmla="*/ 66973 h 67765"/>
                  <a:gd name="connsiteX3" fmla="*/ 163348 w 183045"/>
                  <a:gd name="connsiteY3" fmla="*/ 59093 h 67765"/>
                  <a:gd name="connsiteX4" fmla="*/ 163348 w 183045"/>
                  <a:gd name="connsiteY4" fmla="*/ 43335 h 67765"/>
                  <a:gd name="connsiteX5" fmla="*/ 183046 w 183045"/>
                  <a:gd name="connsiteY5" fmla="*/ 35456 h 67765"/>
                  <a:gd name="connsiteX6" fmla="*/ 151529 w 183045"/>
                  <a:gd name="connsiteY6" fmla="*/ 23637 h 67765"/>
                  <a:gd name="connsiteX7" fmla="*/ 112134 w 183045"/>
                  <a:gd name="connsiteY7" fmla="*/ 15758 h 67765"/>
                  <a:gd name="connsiteX8" fmla="*/ 88496 w 183045"/>
                  <a:gd name="connsiteY8" fmla="*/ 0 h 67765"/>
                  <a:gd name="connsiteX9" fmla="*/ 21523 w 183045"/>
                  <a:gd name="connsiteY9" fmla="*/ 11819 h 67765"/>
                  <a:gd name="connsiteX10" fmla="*/ 41221 w 183045"/>
                  <a:gd name="connsiteY10" fmla="*/ 15758 h 67765"/>
                  <a:gd name="connsiteX11" fmla="*/ 21523 w 183045"/>
                  <a:gd name="connsiteY11" fmla="*/ 23637 h 67765"/>
                  <a:gd name="connsiteX12" fmla="*/ 64859 w 183045"/>
                  <a:gd name="connsiteY12" fmla="*/ 15758 h 67765"/>
                  <a:gd name="connsiteX13" fmla="*/ 49101 w 183045"/>
                  <a:gd name="connsiteY13" fmla="*/ 19698 h 67765"/>
                  <a:gd name="connsiteX14" fmla="*/ 56980 w 183045"/>
                  <a:gd name="connsiteY14" fmla="*/ 23637 h 67765"/>
                  <a:gd name="connsiteX15" fmla="*/ 45161 w 183045"/>
                  <a:gd name="connsiteY15" fmla="*/ 23637 h 67765"/>
                  <a:gd name="connsiteX16" fmla="*/ 45161 w 183045"/>
                  <a:gd name="connsiteY16" fmla="*/ 27577 h 67765"/>
                  <a:gd name="connsiteX17" fmla="*/ 56980 w 183045"/>
                  <a:gd name="connsiteY17" fmla="*/ 27577 h 67765"/>
                  <a:gd name="connsiteX18" fmla="*/ 1826 w 183045"/>
                  <a:gd name="connsiteY18" fmla="*/ 31517 h 67765"/>
                  <a:gd name="connsiteX19" fmla="*/ 21523 w 183045"/>
                  <a:gd name="connsiteY19" fmla="*/ 51214 h 67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83045" h="67765">
                    <a:moveTo>
                      <a:pt x="21523" y="51214"/>
                    </a:moveTo>
                    <a:cubicBezTo>
                      <a:pt x="37282" y="51214"/>
                      <a:pt x="96375" y="39396"/>
                      <a:pt x="112134" y="55154"/>
                    </a:cubicBezTo>
                    <a:cubicBezTo>
                      <a:pt x="92436" y="59093"/>
                      <a:pt x="135771" y="70912"/>
                      <a:pt x="139710" y="66973"/>
                    </a:cubicBezTo>
                    <a:cubicBezTo>
                      <a:pt x="147590" y="66973"/>
                      <a:pt x="155469" y="66973"/>
                      <a:pt x="163348" y="59093"/>
                    </a:cubicBezTo>
                    <a:cubicBezTo>
                      <a:pt x="167287" y="55154"/>
                      <a:pt x="171227" y="43335"/>
                      <a:pt x="163348" y="43335"/>
                    </a:cubicBezTo>
                    <a:cubicBezTo>
                      <a:pt x="167287" y="39396"/>
                      <a:pt x="175167" y="35456"/>
                      <a:pt x="183046" y="35456"/>
                    </a:cubicBezTo>
                    <a:cubicBezTo>
                      <a:pt x="171227" y="23637"/>
                      <a:pt x="171227" y="27577"/>
                      <a:pt x="151529" y="23637"/>
                    </a:cubicBezTo>
                    <a:cubicBezTo>
                      <a:pt x="175167" y="7879"/>
                      <a:pt x="120013" y="15758"/>
                      <a:pt x="112134" y="15758"/>
                    </a:cubicBezTo>
                    <a:cubicBezTo>
                      <a:pt x="127892" y="3940"/>
                      <a:pt x="96375" y="0"/>
                      <a:pt x="88496" y="0"/>
                    </a:cubicBezTo>
                    <a:cubicBezTo>
                      <a:pt x="64859" y="0"/>
                      <a:pt x="41221" y="0"/>
                      <a:pt x="21523" y="11819"/>
                    </a:cubicBezTo>
                    <a:cubicBezTo>
                      <a:pt x="29403" y="15758"/>
                      <a:pt x="33342" y="15758"/>
                      <a:pt x="41221" y="15758"/>
                    </a:cubicBezTo>
                    <a:cubicBezTo>
                      <a:pt x="33342" y="19698"/>
                      <a:pt x="25463" y="19698"/>
                      <a:pt x="21523" y="23637"/>
                    </a:cubicBezTo>
                    <a:cubicBezTo>
                      <a:pt x="37282" y="27577"/>
                      <a:pt x="49101" y="15758"/>
                      <a:pt x="64859" y="15758"/>
                    </a:cubicBezTo>
                    <a:cubicBezTo>
                      <a:pt x="60919" y="19698"/>
                      <a:pt x="53040" y="19698"/>
                      <a:pt x="49101" y="19698"/>
                    </a:cubicBezTo>
                    <a:cubicBezTo>
                      <a:pt x="56980" y="23637"/>
                      <a:pt x="41221" y="23637"/>
                      <a:pt x="56980" y="23637"/>
                    </a:cubicBezTo>
                    <a:cubicBezTo>
                      <a:pt x="53040" y="23637"/>
                      <a:pt x="49101" y="23637"/>
                      <a:pt x="45161" y="23637"/>
                    </a:cubicBezTo>
                    <a:cubicBezTo>
                      <a:pt x="45161" y="23637"/>
                      <a:pt x="45161" y="23637"/>
                      <a:pt x="45161" y="27577"/>
                    </a:cubicBezTo>
                    <a:cubicBezTo>
                      <a:pt x="49101" y="27577"/>
                      <a:pt x="53040" y="27577"/>
                      <a:pt x="56980" y="27577"/>
                    </a:cubicBezTo>
                    <a:cubicBezTo>
                      <a:pt x="41221" y="35456"/>
                      <a:pt x="21523" y="23637"/>
                      <a:pt x="1826" y="31517"/>
                    </a:cubicBezTo>
                    <a:cubicBezTo>
                      <a:pt x="-6053" y="51214"/>
                      <a:pt x="13644" y="51214"/>
                      <a:pt x="21523" y="5121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6" name="Freeform: Shape 845">
                <a:extLst>
                  <a:ext uri="{FF2B5EF4-FFF2-40B4-BE49-F238E27FC236}">
                    <a16:creationId xmlns:a16="http://schemas.microsoft.com/office/drawing/2014/main" xmlns="" id="{31BFB8FD-B0A0-47F6-BC14-A1300D9D6EC8}"/>
                  </a:ext>
                </a:extLst>
              </p:cNvPr>
              <p:cNvSpPr/>
              <p:nvPr/>
            </p:nvSpPr>
            <p:spPr>
              <a:xfrm>
                <a:off x="5155854" y="3893498"/>
                <a:ext cx="47274" cy="13348"/>
              </a:xfrm>
              <a:custGeom>
                <a:avLst/>
                <a:gdLst>
                  <a:gd name="connsiteX0" fmla="*/ 0 w 47274"/>
                  <a:gd name="connsiteY0" fmla="*/ 10394 h 13348"/>
                  <a:gd name="connsiteX1" fmla="*/ 47275 w 47274"/>
                  <a:gd name="connsiteY1" fmla="*/ 10394 h 13348"/>
                  <a:gd name="connsiteX2" fmla="*/ 0 w 47274"/>
                  <a:gd name="connsiteY2" fmla="*/ 10394 h 13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274" h="13348">
                    <a:moveTo>
                      <a:pt x="0" y="10394"/>
                    </a:moveTo>
                    <a:cubicBezTo>
                      <a:pt x="15758" y="14333"/>
                      <a:pt x="31517" y="14333"/>
                      <a:pt x="47275" y="10394"/>
                    </a:cubicBezTo>
                    <a:cubicBezTo>
                      <a:pt x="43335" y="-5365"/>
                      <a:pt x="7879" y="-1425"/>
                      <a:pt x="0" y="1039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7" name="Freeform: Shape 846">
                <a:extLst>
                  <a:ext uri="{FF2B5EF4-FFF2-40B4-BE49-F238E27FC236}">
                    <a16:creationId xmlns:a16="http://schemas.microsoft.com/office/drawing/2014/main" xmlns="" id="{C401B380-34AA-40F9-BEDC-54AE43239B27}"/>
                  </a:ext>
                </a:extLst>
              </p:cNvPr>
              <p:cNvSpPr/>
              <p:nvPr/>
            </p:nvSpPr>
            <p:spPr>
              <a:xfrm>
                <a:off x="5179491" y="3944272"/>
                <a:ext cx="19697" cy="5909"/>
              </a:xfrm>
              <a:custGeom>
                <a:avLst/>
                <a:gdLst>
                  <a:gd name="connsiteX0" fmla="*/ 19698 w 19697"/>
                  <a:gd name="connsiteY0" fmla="*/ 2955 h 5909"/>
                  <a:gd name="connsiteX1" fmla="*/ 0 w 19697"/>
                  <a:gd name="connsiteY1" fmla="*/ 2955 h 5909"/>
                  <a:gd name="connsiteX2" fmla="*/ 19698 w 19697"/>
                  <a:gd name="connsiteY2" fmla="*/ 2955 h 5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5909">
                    <a:moveTo>
                      <a:pt x="19698" y="2955"/>
                    </a:moveTo>
                    <a:cubicBezTo>
                      <a:pt x="11819" y="-985"/>
                      <a:pt x="3940" y="-985"/>
                      <a:pt x="0" y="2955"/>
                    </a:cubicBezTo>
                    <a:cubicBezTo>
                      <a:pt x="3940" y="6894"/>
                      <a:pt x="11819" y="6894"/>
                      <a:pt x="19698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8" name="Freeform: Shape 847">
                <a:extLst>
                  <a:ext uri="{FF2B5EF4-FFF2-40B4-BE49-F238E27FC236}">
                    <a16:creationId xmlns:a16="http://schemas.microsoft.com/office/drawing/2014/main" xmlns="" id="{981B093E-09D2-45F9-B3EF-FCBE92F06903}"/>
                  </a:ext>
                </a:extLst>
              </p:cNvPr>
              <p:cNvSpPr/>
              <p:nvPr/>
            </p:nvSpPr>
            <p:spPr>
              <a:xfrm>
                <a:off x="5285860" y="39354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49" name="Freeform: Shape 848">
                <a:extLst>
                  <a:ext uri="{FF2B5EF4-FFF2-40B4-BE49-F238E27FC236}">
                    <a16:creationId xmlns:a16="http://schemas.microsoft.com/office/drawing/2014/main" xmlns="" id="{E90DA81F-0E68-47AC-950A-C0F95640EE5E}"/>
                  </a:ext>
                </a:extLst>
              </p:cNvPr>
              <p:cNvSpPr/>
              <p:nvPr/>
            </p:nvSpPr>
            <p:spPr>
              <a:xfrm>
                <a:off x="5270101" y="3930859"/>
                <a:ext cx="16385" cy="6299"/>
              </a:xfrm>
              <a:custGeom>
                <a:avLst/>
                <a:gdLst>
                  <a:gd name="connsiteX0" fmla="*/ 0 w 16385"/>
                  <a:gd name="connsiteY0" fmla="*/ 4549 h 6299"/>
                  <a:gd name="connsiteX1" fmla="*/ 15758 w 16385"/>
                  <a:gd name="connsiteY1" fmla="*/ 4549 h 6299"/>
                  <a:gd name="connsiteX2" fmla="*/ 0 w 16385"/>
                  <a:gd name="connsiteY2" fmla="*/ 4549 h 6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5" h="6299">
                    <a:moveTo>
                      <a:pt x="0" y="4549"/>
                    </a:moveTo>
                    <a:cubicBezTo>
                      <a:pt x="3940" y="4549"/>
                      <a:pt x="11819" y="8489"/>
                      <a:pt x="15758" y="4549"/>
                    </a:cubicBezTo>
                    <a:cubicBezTo>
                      <a:pt x="19698" y="-3330"/>
                      <a:pt x="3940" y="609"/>
                      <a:pt x="0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0" name="Freeform: Shape 849">
                <a:extLst>
                  <a:ext uri="{FF2B5EF4-FFF2-40B4-BE49-F238E27FC236}">
                    <a16:creationId xmlns:a16="http://schemas.microsoft.com/office/drawing/2014/main" xmlns="" id="{63DDDE01-E8FD-4181-B3DE-BF756D8424D0}"/>
                  </a:ext>
                </a:extLst>
              </p:cNvPr>
              <p:cNvSpPr/>
              <p:nvPr/>
            </p:nvSpPr>
            <p:spPr>
              <a:xfrm>
                <a:off x="5298927" y="3974804"/>
                <a:ext cx="18448" cy="12555"/>
              </a:xfrm>
              <a:custGeom>
                <a:avLst/>
                <a:gdLst>
                  <a:gd name="connsiteX0" fmla="*/ 18449 w 18448"/>
                  <a:gd name="connsiteY0" fmla="*/ 3940 h 12555"/>
                  <a:gd name="connsiteX1" fmla="*/ 6630 w 18448"/>
                  <a:gd name="connsiteY1" fmla="*/ 0 h 12555"/>
                  <a:gd name="connsiteX2" fmla="*/ 18449 w 18448"/>
                  <a:gd name="connsiteY2" fmla="*/ 3940 h 125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448" h="12555">
                    <a:moveTo>
                      <a:pt x="18449" y="3940"/>
                    </a:moveTo>
                    <a:cubicBezTo>
                      <a:pt x="18449" y="0"/>
                      <a:pt x="18449" y="0"/>
                      <a:pt x="6630" y="0"/>
                    </a:cubicBezTo>
                    <a:cubicBezTo>
                      <a:pt x="-9128" y="3940"/>
                      <a:pt x="6630" y="23637"/>
                      <a:pt x="18449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1" name="Freeform: Shape 850">
                <a:extLst>
                  <a:ext uri="{FF2B5EF4-FFF2-40B4-BE49-F238E27FC236}">
                    <a16:creationId xmlns:a16="http://schemas.microsoft.com/office/drawing/2014/main" xmlns="" id="{2AA15F5C-11C0-41B5-925F-FACB0B84AF9C}"/>
                  </a:ext>
                </a:extLst>
              </p:cNvPr>
              <p:cNvSpPr/>
              <p:nvPr/>
            </p:nvSpPr>
            <p:spPr>
              <a:xfrm>
                <a:off x="5297678" y="3966925"/>
                <a:ext cx="19697" cy="7879"/>
              </a:xfrm>
              <a:custGeom>
                <a:avLst/>
                <a:gdLst>
                  <a:gd name="connsiteX0" fmla="*/ 0 w 19697"/>
                  <a:gd name="connsiteY0" fmla="*/ 7879 h 7879"/>
                  <a:gd name="connsiteX1" fmla="*/ 3940 w 19697"/>
                  <a:gd name="connsiteY1" fmla="*/ 7879 h 7879"/>
                  <a:gd name="connsiteX2" fmla="*/ 19698 w 19697"/>
                  <a:gd name="connsiteY2" fmla="*/ 0 h 7879"/>
                  <a:gd name="connsiteX3" fmla="*/ 0 w 19697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7879">
                    <a:moveTo>
                      <a:pt x="0" y="7879"/>
                    </a:moveTo>
                    <a:cubicBezTo>
                      <a:pt x="0" y="7879"/>
                      <a:pt x="3940" y="7879"/>
                      <a:pt x="3940" y="7879"/>
                    </a:cubicBezTo>
                    <a:cubicBezTo>
                      <a:pt x="7879" y="7879"/>
                      <a:pt x="15758" y="3940"/>
                      <a:pt x="19698" y="0"/>
                    </a:cubicBezTo>
                    <a:cubicBezTo>
                      <a:pt x="15758" y="3940"/>
                      <a:pt x="7879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2" name="Freeform: Shape 851">
                <a:extLst>
                  <a:ext uri="{FF2B5EF4-FFF2-40B4-BE49-F238E27FC236}">
                    <a16:creationId xmlns:a16="http://schemas.microsoft.com/office/drawing/2014/main" xmlns="" id="{BAD54BE0-50F7-4567-A616-8833349CD6C2}"/>
                  </a:ext>
                </a:extLst>
              </p:cNvPr>
              <p:cNvSpPr/>
              <p:nvPr/>
            </p:nvSpPr>
            <p:spPr>
              <a:xfrm>
                <a:off x="5321315" y="3864496"/>
                <a:ext cx="114247" cy="39395"/>
              </a:xfrm>
              <a:custGeom>
                <a:avLst/>
                <a:gdLst>
                  <a:gd name="connsiteX0" fmla="*/ 0 w 114247"/>
                  <a:gd name="connsiteY0" fmla="*/ 27577 h 39395"/>
                  <a:gd name="connsiteX1" fmla="*/ 7879 w 114247"/>
                  <a:gd name="connsiteY1" fmla="*/ 31517 h 39395"/>
                  <a:gd name="connsiteX2" fmla="*/ 31517 w 114247"/>
                  <a:gd name="connsiteY2" fmla="*/ 39396 h 39395"/>
                  <a:gd name="connsiteX3" fmla="*/ 98489 w 114247"/>
                  <a:gd name="connsiteY3" fmla="*/ 27577 h 39395"/>
                  <a:gd name="connsiteX4" fmla="*/ 94550 w 114247"/>
                  <a:gd name="connsiteY4" fmla="*/ 23637 h 39395"/>
                  <a:gd name="connsiteX5" fmla="*/ 114247 w 114247"/>
                  <a:gd name="connsiteY5" fmla="*/ 19698 h 39395"/>
                  <a:gd name="connsiteX6" fmla="*/ 82731 w 114247"/>
                  <a:gd name="connsiteY6" fmla="*/ 11819 h 39395"/>
                  <a:gd name="connsiteX7" fmla="*/ 43335 w 114247"/>
                  <a:gd name="connsiteY7" fmla="*/ 0 h 39395"/>
                  <a:gd name="connsiteX8" fmla="*/ 3940 w 114247"/>
                  <a:gd name="connsiteY8" fmla="*/ 15758 h 39395"/>
                  <a:gd name="connsiteX9" fmla="*/ 27577 w 114247"/>
                  <a:gd name="connsiteY9" fmla="*/ 31517 h 39395"/>
                  <a:gd name="connsiteX10" fmla="*/ 0 w 114247"/>
                  <a:gd name="connsiteY10" fmla="*/ 27577 h 39395"/>
                  <a:gd name="connsiteX11" fmla="*/ 7879 w 114247"/>
                  <a:gd name="connsiteY11" fmla="*/ 31517 h 39395"/>
                  <a:gd name="connsiteX12" fmla="*/ 7879 w 114247"/>
                  <a:gd name="connsiteY12" fmla="*/ 31517 h 39395"/>
                  <a:gd name="connsiteX13" fmla="*/ 7879 w 114247"/>
                  <a:gd name="connsiteY13" fmla="*/ 31517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4247" h="39395">
                    <a:moveTo>
                      <a:pt x="0" y="27577"/>
                    </a:moveTo>
                    <a:cubicBezTo>
                      <a:pt x="3940" y="27577"/>
                      <a:pt x="7879" y="27577"/>
                      <a:pt x="7879" y="31517"/>
                    </a:cubicBezTo>
                    <a:cubicBezTo>
                      <a:pt x="19698" y="35456"/>
                      <a:pt x="11819" y="35456"/>
                      <a:pt x="31517" y="39396"/>
                    </a:cubicBezTo>
                    <a:cubicBezTo>
                      <a:pt x="51214" y="39396"/>
                      <a:pt x="78791" y="39396"/>
                      <a:pt x="98489" y="27577"/>
                    </a:cubicBezTo>
                    <a:cubicBezTo>
                      <a:pt x="98489" y="23637"/>
                      <a:pt x="94550" y="23637"/>
                      <a:pt x="94550" y="23637"/>
                    </a:cubicBezTo>
                    <a:cubicBezTo>
                      <a:pt x="102429" y="23637"/>
                      <a:pt x="110308" y="19698"/>
                      <a:pt x="114247" y="19698"/>
                    </a:cubicBezTo>
                    <a:cubicBezTo>
                      <a:pt x="106368" y="7879"/>
                      <a:pt x="94550" y="15758"/>
                      <a:pt x="82731" y="11819"/>
                    </a:cubicBezTo>
                    <a:cubicBezTo>
                      <a:pt x="90610" y="3940"/>
                      <a:pt x="47275" y="0"/>
                      <a:pt x="43335" y="0"/>
                    </a:cubicBezTo>
                    <a:cubicBezTo>
                      <a:pt x="23638" y="0"/>
                      <a:pt x="23638" y="11819"/>
                      <a:pt x="3940" y="15758"/>
                    </a:cubicBezTo>
                    <a:cubicBezTo>
                      <a:pt x="7879" y="31517"/>
                      <a:pt x="11819" y="23637"/>
                      <a:pt x="27577" y="31517"/>
                    </a:cubicBezTo>
                    <a:cubicBezTo>
                      <a:pt x="19698" y="27577"/>
                      <a:pt x="7879" y="19698"/>
                      <a:pt x="0" y="27577"/>
                    </a:cubicBezTo>
                    <a:close/>
                    <a:moveTo>
                      <a:pt x="7879" y="31517"/>
                    </a:moveTo>
                    <a:cubicBezTo>
                      <a:pt x="7879" y="31517"/>
                      <a:pt x="7879" y="31517"/>
                      <a:pt x="7879" y="31517"/>
                    </a:cubicBezTo>
                    <a:lnTo>
                      <a:pt x="7879" y="31517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3" name="Freeform: Shape 852">
                <a:extLst>
                  <a:ext uri="{FF2B5EF4-FFF2-40B4-BE49-F238E27FC236}">
                    <a16:creationId xmlns:a16="http://schemas.microsoft.com/office/drawing/2014/main" xmlns="" id="{1F50208A-32BB-46F0-9D98-D90CFA80FDF4}"/>
                  </a:ext>
                </a:extLst>
              </p:cNvPr>
              <p:cNvSpPr/>
              <p:nvPr/>
            </p:nvSpPr>
            <p:spPr>
              <a:xfrm>
                <a:off x="5084942" y="4045716"/>
                <a:ext cx="19697" cy="3939"/>
              </a:xfrm>
              <a:custGeom>
                <a:avLst/>
                <a:gdLst>
                  <a:gd name="connsiteX0" fmla="*/ 0 w 19697"/>
                  <a:gd name="connsiteY0" fmla="*/ 3940 h 3939"/>
                  <a:gd name="connsiteX1" fmla="*/ 7879 w 19697"/>
                  <a:gd name="connsiteY1" fmla="*/ 3940 h 3939"/>
                  <a:gd name="connsiteX2" fmla="*/ 19698 w 19697"/>
                  <a:gd name="connsiteY2" fmla="*/ 0 h 3939"/>
                  <a:gd name="connsiteX3" fmla="*/ 0 w 19697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3939">
                    <a:moveTo>
                      <a:pt x="0" y="3940"/>
                    </a:moveTo>
                    <a:cubicBezTo>
                      <a:pt x="3940" y="3940"/>
                      <a:pt x="3940" y="3940"/>
                      <a:pt x="7879" y="3940"/>
                    </a:cubicBezTo>
                    <a:cubicBezTo>
                      <a:pt x="11819" y="3940"/>
                      <a:pt x="15758" y="0"/>
                      <a:pt x="19698" y="0"/>
                    </a:cubicBezTo>
                    <a:cubicBezTo>
                      <a:pt x="11819" y="0"/>
                      <a:pt x="394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4" name="Freeform: Shape 853">
                <a:extLst>
                  <a:ext uri="{FF2B5EF4-FFF2-40B4-BE49-F238E27FC236}">
                    <a16:creationId xmlns:a16="http://schemas.microsoft.com/office/drawing/2014/main" xmlns="" id="{A10C4AEA-0C30-4EA6-8227-F256BEB85292}"/>
                  </a:ext>
                </a:extLst>
              </p:cNvPr>
              <p:cNvSpPr/>
              <p:nvPr/>
            </p:nvSpPr>
            <p:spPr>
              <a:xfrm>
                <a:off x="5128277" y="4033897"/>
                <a:ext cx="27576" cy="7879"/>
              </a:xfrm>
              <a:custGeom>
                <a:avLst/>
                <a:gdLst>
                  <a:gd name="connsiteX0" fmla="*/ 0 w 27576"/>
                  <a:gd name="connsiteY0" fmla="*/ 7879 h 7879"/>
                  <a:gd name="connsiteX1" fmla="*/ 27577 w 27576"/>
                  <a:gd name="connsiteY1" fmla="*/ 0 h 7879"/>
                  <a:gd name="connsiteX2" fmla="*/ 3940 w 27576"/>
                  <a:gd name="connsiteY2" fmla="*/ 7879 h 7879"/>
                  <a:gd name="connsiteX3" fmla="*/ 0 w 27576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576" h="7879">
                    <a:moveTo>
                      <a:pt x="0" y="7879"/>
                    </a:moveTo>
                    <a:cubicBezTo>
                      <a:pt x="11819" y="7879"/>
                      <a:pt x="19698" y="7879"/>
                      <a:pt x="27577" y="0"/>
                    </a:cubicBezTo>
                    <a:cubicBezTo>
                      <a:pt x="19698" y="0"/>
                      <a:pt x="11819" y="3940"/>
                      <a:pt x="3940" y="7879"/>
                    </a:cubicBezTo>
                    <a:cubicBezTo>
                      <a:pt x="3940" y="7879"/>
                      <a:pt x="394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5" name="Freeform: Shape 854">
                <a:extLst>
                  <a:ext uri="{FF2B5EF4-FFF2-40B4-BE49-F238E27FC236}">
                    <a16:creationId xmlns:a16="http://schemas.microsoft.com/office/drawing/2014/main" xmlns="" id="{D2719EC3-8439-44E1-838B-7825A4BC11F4}"/>
                  </a:ext>
                </a:extLst>
              </p:cNvPr>
              <p:cNvSpPr/>
              <p:nvPr/>
            </p:nvSpPr>
            <p:spPr>
              <a:xfrm>
                <a:off x="5199189" y="3992982"/>
                <a:ext cx="112821" cy="42779"/>
              </a:xfrm>
              <a:custGeom>
                <a:avLst/>
                <a:gdLst>
                  <a:gd name="connsiteX0" fmla="*/ 110308 w 112821"/>
                  <a:gd name="connsiteY0" fmla="*/ 21217 h 42779"/>
                  <a:gd name="connsiteX1" fmla="*/ 51214 w 112821"/>
                  <a:gd name="connsiteY1" fmla="*/ 5459 h 42779"/>
                  <a:gd name="connsiteX2" fmla="*/ 55154 w 112821"/>
                  <a:gd name="connsiteY2" fmla="*/ 1520 h 42779"/>
                  <a:gd name="connsiteX3" fmla="*/ 11819 w 112821"/>
                  <a:gd name="connsiteY3" fmla="*/ 13338 h 42779"/>
                  <a:gd name="connsiteX4" fmla="*/ 43335 w 112821"/>
                  <a:gd name="connsiteY4" fmla="*/ 5459 h 42779"/>
                  <a:gd name="connsiteX5" fmla="*/ 39396 w 112821"/>
                  <a:gd name="connsiteY5" fmla="*/ 9399 h 42779"/>
                  <a:gd name="connsiteX6" fmla="*/ 0 w 112821"/>
                  <a:gd name="connsiteY6" fmla="*/ 25157 h 42779"/>
                  <a:gd name="connsiteX7" fmla="*/ 31517 w 112821"/>
                  <a:gd name="connsiteY7" fmla="*/ 36976 h 42779"/>
                  <a:gd name="connsiteX8" fmla="*/ 110308 w 112821"/>
                  <a:gd name="connsiteY8" fmla="*/ 21217 h 42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2821" h="42779">
                    <a:moveTo>
                      <a:pt x="110308" y="21217"/>
                    </a:moveTo>
                    <a:cubicBezTo>
                      <a:pt x="126066" y="-10299"/>
                      <a:pt x="63033" y="1520"/>
                      <a:pt x="51214" y="5459"/>
                    </a:cubicBezTo>
                    <a:cubicBezTo>
                      <a:pt x="51214" y="5459"/>
                      <a:pt x="51214" y="1520"/>
                      <a:pt x="55154" y="1520"/>
                    </a:cubicBezTo>
                    <a:cubicBezTo>
                      <a:pt x="43335" y="1520"/>
                      <a:pt x="11819" y="-2420"/>
                      <a:pt x="11819" y="13338"/>
                    </a:cubicBezTo>
                    <a:cubicBezTo>
                      <a:pt x="23637" y="9399"/>
                      <a:pt x="31517" y="5459"/>
                      <a:pt x="43335" y="5459"/>
                    </a:cubicBezTo>
                    <a:cubicBezTo>
                      <a:pt x="43335" y="5459"/>
                      <a:pt x="35456" y="9399"/>
                      <a:pt x="39396" y="9399"/>
                    </a:cubicBezTo>
                    <a:cubicBezTo>
                      <a:pt x="27577" y="13338"/>
                      <a:pt x="11819" y="17278"/>
                      <a:pt x="0" y="25157"/>
                    </a:cubicBezTo>
                    <a:cubicBezTo>
                      <a:pt x="15758" y="25157"/>
                      <a:pt x="19698" y="36976"/>
                      <a:pt x="31517" y="36976"/>
                    </a:cubicBezTo>
                    <a:cubicBezTo>
                      <a:pt x="55154" y="44855"/>
                      <a:pt x="94550" y="48794"/>
                      <a:pt x="110308" y="2121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6" name="Freeform: Shape 855">
                <a:extLst>
                  <a:ext uri="{FF2B5EF4-FFF2-40B4-BE49-F238E27FC236}">
                    <a16:creationId xmlns:a16="http://schemas.microsoft.com/office/drawing/2014/main" xmlns="" id="{9A48DA2F-E509-4AE6-8B37-6233A6FC60EC}"/>
                  </a:ext>
                </a:extLst>
              </p:cNvPr>
              <p:cNvSpPr/>
              <p:nvPr/>
            </p:nvSpPr>
            <p:spPr>
              <a:xfrm>
                <a:off x="5203128" y="4033442"/>
                <a:ext cx="16714" cy="8334"/>
              </a:xfrm>
              <a:custGeom>
                <a:avLst/>
                <a:gdLst>
                  <a:gd name="connsiteX0" fmla="*/ 0 w 16714"/>
                  <a:gd name="connsiteY0" fmla="*/ 4395 h 8334"/>
                  <a:gd name="connsiteX1" fmla="*/ 11819 w 16714"/>
                  <a:gd name="connsiteY1" fmla="*/ 8335 h 8334"/>
                  <a:gd name="connsiteX2" fmla="*/ 0 w 16714"/>
                  <a:gd name="connsiteY2" fmla="*/ 4395 h 8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714" h="8334">
                    <a:moveTo>
                      <a:pt x="0" y="4395"/>
                    </a:moveTo>
                    <a:cubicBezTo>
                      <a:pt x="0" y="8335"/>
                      <a:pt x="0" y="8335"/>
                      <a:pt x="11819" y="8335"/>
                    </a:cubicBezTo>
                    <a:cubicBezTo>
                      <a:pt x="23638" y="8335"/>
                      <a:pt x="11819" y="-7423"/>
                      <a:pt x="0" y="439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7" name="Freeform: Shape 856">
                <a:extLst>
                  <a:ext uri="{FF2B5EF4-FFF2-40B4-BE49-F238E27FC236}">
                    <a16:creationId xmlns:a16="http://schemas.microsoft.com/office/drawing/2014/main" xmlns="" id="{C3220A57-B9B5-4558-A63A-2874BA1A9D3E}"/>
                  </a:ext>
                </a:extLst>
              </p:cNvPr>
              <p:cNvSpPr/>
              <p:nvPr/>
            </p:nvSpPr>
            <p:spPr>
              <a:xfrm>
                <a:off x="5281920" y="3934799"/>
                <a:ext cx="498861" cy="108080"/>
              </a:xfrm>
              <a:custGeom>
                <a:avLst/>
                <a:gdLst>
                  <a:gd name="connsiteX0" fmla="*/ 94550 w 498861"/>
                  <a:gd name="connsiteY0" fmla="*/ 95159 h 108080"/>
                  <a:gd name="connsiteX1" fmla="*/ 157583 w 498861"/>
                  <a:gd name="connsiteY1" fmla="*/ 95159 h 108080"/>
                  <a:gd name="connsiteX2" fmla="*/ 153643 w 498861"/>
                  <a:gd name="connsiteY2" fmla="*/ 99099 h 108080"/>
                  <a:gd name="connsiteX3" fmla="*/ 177280 w 498861"/>
                  <a:gd name="connsiteY3" fmla="*/ 91219 h 108080"/>
                  <a:gd name="connsiteX4" fmla="*/ 157583 w 498861"/>
                  <a:gd name="connsiteY4" fmla="*/ 103038 h 108080"/>
                  <a:gd name="connsiteX5" fmla="*/ 244253 w 498861"/>
                  <a:gd name="connsiteY5" fmla="*/ 106978 h 108080"/>
                  <a:gd name="connsiteX6" fmla="*/ 279709 w 498861"/>
                  <a:gd name="connsiteY6" fmla="*/ 103038 h 108080"/>
                  <a:gd name="connsiteX7" fmla="*/ 319105 w 498861"/>
                  <a:gd name="connsiteY7" fmla="*/ 103038 h 108080"/>
                  <a:gd name="connsiteX8" fmla="*/ 350621 w 498861"/>
                  <a:gd name="connsiteY8" fmla="*/ 91219 h 108080"/>
                  <a:gd name="connsiteX9" fmla="*/ 453050 w 498861"/>
                  <a:gd name="connsiteY9" fmla="*/ 95159 h 108080"/>
                  <a:gd name="connsiteX10" fmla="*/ 449111 w 498861"/>
                  <a:gd name="connsiteY10" fmla="*/ 91219 h 108080"/>
                  <a:gd name="connsiteX11" fmla="*/ 484567 w 498861"/>
                  <a:gd name="connsiteY11" fmla="*/ 91219 h 108080"/>
                  <a:gd name="connsiteX12" fmla="*/ 456990 w 498861"/>
                  <a:gd name="connsiteY12" fmla="*/ 87280 h 108080"/>
                  <a:gd name="connsiteX13" fmla="*/ 488506 w 498861"/>
                  <a:gd name="connsiteY13" fmla="*/ 63643 h 108080"/>
                  <a:gd name="connsiteX14" fmla="*/ 456990 w 498861"/>
                  <a:gd name="connsiteY14" fmla="*/ 55763 h 108080"/>
                  <a:gd name="connsiteX15" fmla="*/ 445171 w 498861"/>
                  <a:gd name="connsiteY15" fmla="*/ 47884 h 108080"/>
                  <a:gd name="connsiteX16" fmla="*/ 382138 w 498861"/>
                  <a:gd name="connsiteY16" fmla="*/ 51824 h 108080"/>
                  <a:gd name="connsiteX17" fmla="*/ 283649 w 498861"/>
                  <a:gd name="connsiteY17" fmla="*/ 63643 h 108080"/>
                  <a:gd name="connsiteX18" fmla="*/ 291528 w 498861"/>
                  <a:gd name="connsiteY18" fmla="*/ 67582 h 108080"/>
                  <a:gd name="connsiteX19" fmla="*/ 224555 w 498861"/>
                  <a:gd name="connsiteY19" fmla="*/ 59703 h 108080"/>
                  <a:gd name="connsiteX20" fmla="*/ 200918 w 498861"/>
                  <a:gd name="connsiteY20" fmla="*/ 55763 h 108080"/>
                  <a:gd name="connsiteX21" fmla="*/ 189099 w 498861"/>
                  <a:gd name="connsiteY21" fmla="*/ 59703 h 108080"/>
                  <a:gd name="connsiteX22" fmla="*/ 173341 w 498861"/>
                  <a:gd name="connsiteY22" fmla="*/ 43945 h 108080"/>
                  <a:gd name="connsiteX23" fmla="*/ 181220 w 498861"/>
                  <a:gd name="connsiteY23" fmla="*/ 40005 h 108080"/>
                  <a:gd name="connsiteX24" fmla="*/ 153643 w 498861"/>
                  <a:gd name="connsiteY24" fmla="*/ 36066 h 108080"/>
                  <a:gd name="connsiteX25" fmla="*/ 220616 w 498861"/>
                  <a:gd name="connsiteY25" fmla="*/ 36066 h 108080"/>
                  <a:gd name="connsiteX26" fmla="*/ 208797 w 498861"/>
                  <a:gd name="connsiteY26" fmla="*/ 28186 h 108080"/>
                  <a:gd name="connsiteX27" fmla="*/ 236374 w 498861"/>
                  <a:gd name="connsiteY27" fmla="*/ 16368 h 108080"/>
                  <a:gd name="connsiteX28" fmla="*/ 208797 w 498861"/>
                  <a:gd name="connsiteY28" fmla="*/ 28186 h 108080"/>
                  <a:gd name="connsiteX29" fmla="*/ 165462 w 498861"/>
                  <a:gd name="connsiteY29" fmla="*/ 16368 h 108080"/>
                  <a:gd name="connsiteX30" fmla="*/ 118187 w 498861"/>
                  <a:gd name="connsiteY30" fmla="*/ 20307 h 108080"/>
                  <a:gd name="connsiteX31" fmla="*/ 86671 w 498861"/>
                  <a:gd name="connsiteY31" fmla="*/ 4549 h 108080"/>
                  <a:gd name="connsiteX32" fmla="*/ 15758 w 498861"/>
                  <a:gd name="connsiteY32" fmla="*/ 4549 h 108080"/>
                  <a:gd name="connsiteX33" fmla="*/ 15758 w 498861"/>
                  <a:gd name="connsiteY33" fmla="*/ 8489 h 108080"/>
                  <a:gd name="connsiteX34" fmla="*/ 0 w 498861"/>
                  <a:gd name="connsiteY34" fmla="*/ 12428 h 108080"/>
                  <a:gd name="connsiteX35" fmla="*/ 19698 w 498861"/>
                  <a:gd name="connsiteY35" fmla="*/ 20307 h 108080"/>
                  <a:gd name="connsiteX36" fmla="*/ 15758 w 498861"/>
                  <a:gd name="connsiteY36" fmla="*/ 20307 h 108080"/>
                  <a:gd name="connsiteX37" fmla="*/ 27577 w 498861"/>
                  <a:gd name="connsiteY37" fmla="*/ 28186 h 108080"/>
                  <a:gd name="connsiteX38" fmla="*/ 23638 w 498861"/>
                  <a:gd name="connsiteY38" fmla="*/ 28186 h 108080"/>
                  <a:gd name="connsiteX39" fmla="*/ 106368 w 498861"/>
                  <a:gd name="connsiteY39" fmla="*/ 32126 h 108080"/>
                  <a:gd name="connsiteX40" fmla="*/ 102429 w 498861"/>
                  <a:gd name="connsiteY40" fmla="*/ 59703 h 108080"/>
                  <a:gd name="connsiteX41" fmla="*/ 70912 w 498861"/>
                  <a:gd name="connsiteY41" fmla="*/ 79401 h 108080"/>
                  <a:gd name="connsiteX42" fmla="*/ 78791 w 498861"/>
                  <a:gd name="connsiteY42" fmla="*/ 79401 h 108080"/>
                  <a:gd name="connsiteX43" fmla="*/ 94550 w 498861"/>
                  <a:gd name="connsiteY43" fmla="*/ 95159 h 108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498861" h="108080">
                    <a:moveTo>
                      <a:pt x="94550" y="95159"/>
                    </a:moveTo>
                    <a:cubicBezTo>
                      <a:pt x="98489" y="114857"/>
                      <a:pt x="149704" y="99099"/>
                      <a:pt x="157583" y="95159"/>
                    </a:cubicBezTo>
                    <a:cubicBezTo>
                      <a:pt x="157583" y="95159"/>
                      <a:pt x="153643" y="99099"/>
                      <a:pt x="153643" y="99099"/>
                    </a:cubicBezTo>
                    <a:cubicBezTo>
                      <a:pt x="161522" y="99099"/>
                      <a:pt x="169401" y="91219"/>
                      <a:pt x="177280" y="91219"/>
                    </a:cubicBezTo>
                    <a:cubicBezTo>
                      <a:pt x="169401" y="91219"/>
                      <a:pt x="165462" y="99099"/>
                      <a:pt x="157583" y="103038"/>
                    </a:cubicBezTo>
                    <a:cubicBezTo>
                      <a:pt x="181220" y="114857"/>
                      <a:pt x="220616" y="99099"/>
                      <a:pt x="244253" y="106978"/>
                    </a:cubicBezTo>
                    <a:cubicBezTo>
                      <a:pt x="256072" y="110917"/>
                      <a:pt x="267891" y="103038"/>
                      <a:pt x="279709" y="103038"/>
                    </a:cubicBezTo>
                    <a:cubicBezTo>
                      <a:pt x="291528" y="110917"/>
                      <a:pt x="307286" y="106978"/>
                      <a:pt x="319105" y="103038"/>
                    </a:cubicBezTo>
                    <a:cubicBezTo>
                      <a:pt x="326984" y="103038"/>
                      <a:pt x="342742" y="87280"/>
                      <a:pt x="350621" y="91219"/>
                    </a:cubicBezTo>
                    <a:cubicBezTo>
                      <a:pt x="334863" y="114857"/>
                      <a:pt x="441232" y="103038"/>
                      <a:pt x="453050" y="95159"/>
                    </a:cubicBezTo>
                    <a:cubicBezTo>
                      <a:pt x="453050" y="95159"/>
                      <a:pt x="449111" y="91219"/>
                      <a:pt x="449111" y="91219"/>
                    </a:cubicBezTo>
                    <a:cubicBezTo>
                      <a:pt x="456990" y="87280"/>
                      <a:pt x="472748" y="95159"/>
                      <a:pt x="484567" y="91219"/>
                    </a:cubicBezTo>
                    <a:cubicBezTo>
                      <a:pt x="480627" y="79401"/>
                      <a:pt x="468808" y="83340"/>
                      <a:pt x="456990" y="87280"/>
                    </a:cubicBezTo>
                    <a:cubicBezTo>
                      <a:pt x="456990" y="87280"/>
                      <a:pt x="523962" y="67582"/>
                      <a:pt x="488506" y="63643"/>
                    </a:cubicBezTo>
                    <a:cubicBezTo>
                      <a:pt x="496386" y="55763"/>
                      <a:pt x="460929" y="55763"/>
                      <a:pt x="456990" y="55763"/>
                    </a:cubicBezTo>
                    <a:cubicBezTo>
                      <a:pt x="464869" y="51824"/>
                      <a:pt x="449111" y="47884"/>
                      <a:pt x="445171" y="47884"/>
                    </a:cubicBezTo>
                    <a:cubicBezTo>
                      <a:pt x="425473" y="43945"/>
                      <a:pt x="405775" y="55763"/>
                      <a:pt x="382138" y="51824"/>
                    </a:cubicBezTo>
                    <a:cubicBezTo>
                      <a:pt x="354561" y="43945"/>
                      <a:pt x="307286" y="55763"/>
                      <a:pt x="283649" y="63643"/>
                    </a:cubicBezTo>
                    <a:cubicBezTo>
                      <a:pt x="287588" y="63643"/>
                      <a:pt x="287588" y="67582"/>
                      <a:pt x="291528" y="67582"/>
                    </a:cubicBezTo>
                    <a:cubicBezTo>
                      <a:pt x="267891" y="71522"/>
                      <a:pt x="248193" y="55763"/>
                      <a:pt x="224555" y="59703"/>
                    </a:cubicBezTo>
                    <a:cubicBezTo>
                      <a:pt x="216676" y="59703"/>
                      <a:pt x="204858" y="51824"/>
                      <a:pt x="200918" y="55763"/>
                    </a:cubicBezTo>
                    <a:cubicBezTo>
                      <a:pt x="193039" y="63643"/>
                      <a:pt x="196978" y="63643"/>
                      <a:pt x="189099" y="59703"/>
                    </a:cubicBezTo>
                    <a:cubicBezTo>
                      <a:pt x="212737" y="55763"/>
                      <a:pt x="181220" y="43945"/>
                      <a:pt x="173341" y="43945"/>
                    </a:cubicBezTo>
                    <a:cubicBezTo>
                      <a:pt x="200918" y="40005"/>
                      <a:pt x="173341" y="43945"/>
                      <a:pt x="181220" y="40005"/>
                    </a:cubicBezTo>
                    <a:cubicBezTo>
                      <a:pt x="173341" y="40005"/>
                      <a:pt x="157583" y="40005"/>
                      <a:pt x="153643" y="36066"/>
                    </a:cubicBezTo>
                    <a:cubicBezTo>
                      <a:pt x="177280" y="36066"/>
                      <a:pt x="196978" y="47884"/>
                      <a:pt x="220616" y="36066"/>
                    </a:cubicBezTo>
                    <a:cubicBezTo>
                      <a:pt x="216676" y="32126"/>
                      <a:pt x="216676" y="28186"/>
                      <a:pt x="208797" y="28186"/>
                    </a:cubicBezTo>
                    <a:cubicBezTo>
                      <a:pt x="216676" y="24247"/>
                      <a:pt x="228495" y="20307"/>
                      <a:pt x="236374" y="16368"/>
                    </a:cubicBezTo>
                    <a:cubicBezTo>
                      <a:pt x="224555" y="4549"/>
                      <a:pt x="193039" y="16368"/>
                      <a:pt x="208797" y="28186"/>
                    </a:cubicBezTo>
                    <a:cubicBezTo>
                      <a:pt x="193039" y="24247"/>
                      <a:pt x="181220" y="12428"/>
                      <a:pt x="165462" y="16368"/>
                    </a:cubicBezTo>
                    <a:cubicBezTo>
                      <a:pt x="149704" y="20307"/>
                      <a:pt x="133945" y="16368"/>
                      <a:pt x="118187" y="20307"/>
                    </a:cubicBezTo>
                    <a:cubicBezTo>
                      <a:pt x="130006" y="12428"/>
                      <a:pt x="90610" y="8489"/>
                      <a:pt x="86671" y="4549"/>
                    </a:cubicBezTo>
                    <a:cubicBezTo>
                      <a:pt x="63033" y="609"/>
                      <a:pt x="35456" y="-3330"/>
                      <a:pt x="15758" y="4549"/>
                    </a:cubicBezTo>
                    <a:cubicBezTo>
                      <a:pt x="15758" y="4549"/>
                      <a:pt x="15758" y="8489"/>
                      <a:pt x="15758" y="8489"/>
                    </a:cubicBezTo>
                    <a:cubicBezTo>
                      <a:pt x="7879" y="8489"/>
                      <a:pt x="3940" y="12428"/>
                      <a:pt x="0" y="12428"/>
                    </a:cubicBezTo>
                    <a:cubicBezTo>
                      <a:pt x="7879" y="16368"/>
                      <a:pt x="15758" y="20307"/>
                      <a:pt x="19698" y="20307"/>
                    </a:cubicBezTo>
                    <a:cubicBezTo>
                      <a:pt x="19698" y="20307"/>
                      <a:pt x="15758" y="20307"/>
                      <a:pt x="15758" y="20307"/>
                    </a:cubicBezTo>
                    <a:cubicBezTo>
                      <a:pt x="19698" y="24247"/>
                      <a:pt x="15758" y="28186"/>
                      <a:pt x="27577" y="28186"/>
                    </a:cubicBezTo>
                    <a:cubicBezTo>
                      <a:pt x="27577" y="28186"/>
                      <a:pt x="23638" y="28186"/>
                      <a:pt x="23638" y="28186"/>
                    </a:cubicBezTo>
                    <a:cubicBezTo>
                      <a:pt x="35456" y="36066"/>
                      <a:pt x="106368" y="28186"/>
                      <a:pt x="106368" y="32126"/>
                    </a:cubicBezTo>
                    <a:cubicBezTo>
                      <a:pt x="106368" y="43945"/>
                      <a:pt x="110308" y="51824"/>
                      <a:pt x="102429" y="59703"/>
                    </a:cubicBezTo>
                    <a:cubicBezTo>
                      <a:pt x="90610" y="67582"/>
                      <a:pt x="74852" y="63643"/>
                      <a:pt x="70912" y="79401"/>
                    </a:cubicBezTo>
                    <a:cubicBezTo>
                      <a:pt x="74852" y="79401"/>
                      <a:pt x="74852" y="79401"/>
                      <a:pt x="78791" y="79401"/>
                    </a:cubicBezTo>
                    <a:cubicBezTo>
                      <a:pt x="39396" y="99099"/>
                      <a:pt x="82731" y="99099"/>
                      <a:pt x="94550" y="9515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8" name="Freeform: Shape 857">
                <a:extLst>
                  <a:ext uri="{FF2B5EF4-FFF2-40B4-BE49-F238E27FC236}">
                    <a16:creationId xmlns:a16="http://schemas.microsoft.com/office/drawing/2014/main" xmlns="" id="{BC9EFD83-8084-4262-A5A9-4B99A4B7E18D}"/>
                  </a:ext>
                </a:extLst>
              </p:cNvPr>
              <p:cNvSpPr/>
              <p:nvPr/>
            </p:nvSpPr>
            <p:spPr>
              <a:xfrm>
                <a:off x="5346984" y="3899952"/>
                <a:ext cx="108276" cy="15320"/>
              </a:xfrm>
              <a:custGeom>
                <a:avLst/>
                <a:gdLst>
                  <a:gd name="connsiteX0" fmla="*/ 84639 w 108276"/>
                  <a:gd name="connsiteY0" fmla="*/ 0 h 15320"/>
                  <a:gd name="connsiteX1" fmla="*/ 1908 w 108276"/>
                  <a:gd name="connsiteY1" fmla="*/ 11819 h 15320"/>
                  <a:gd name="connsiteX2" fmla="*/ 45243 w 108276"/>
                  <a:gd name="connsiteY2" fmla="*/ 11819 h 15320"/>
                  <a:gd name="connsiteX3" fmla="*/ 108276 w 108276"/>
                  <a:gd name="connsiteY3" fmla="*/ 0 h 15320"/>
                  <a:gd name="connsiteX4" fmla="*/ 84639 w 108276"/>
                  <a:gd name="connsiteY4" fmla="*/ 0 h 1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276" h="15320">
                    <a:moveTo>
                      <a:pt x="84639" y="0"/>
                    </a:moveTo>
                    <a:cubicBezTo>
                      <a:pt x="72820" y="0"/>
                      <a:pt x="-13850" y="0"/>
                      <a:pt x="1908" y="11819"/>
                    </a:cubicBezTo>
                    <a:cubicBezTo>
                      <a:pt x="13727" y="19698"/>
                      <a:pt x="33425" y="11819"/>
                      <a:pt x="45243" y="11819"/>
                    </a:cubicBezTo>
                    <a:cubicBezTo>
                      <a:pt x="68881" y="11819"/>
                      <a:pt x="88579" y="15758"/>
                      <a:pt x="108276" y="0"/>
                    </a:cubicBezTo>
                    <a:cubicBezTo>
                      <a:pt x="100397" y="0"/>
                      <a:pt x="92518" y="0"/>
                      <a:pt x="8463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59" name="Freeform: Shape 858">
                <a:extLst>
                  <a:ext uri="{FF2B5EF4-FFF2-40B4-BE49-F238E27FC236}">
                    <a16:creationId xmlns:a16="http://schemas.microsoft.com/office/drawing/2014/main" xmlns="" id="{6801E928-30F3-455B-A1E5-C11EDF078CB4}"/>
                  </a:ext>
                </a:extLst>
              </p:cNvPr>
              <p:cNvSpPr/>
              <p:nvPr/>
            </p:nvSpPr>
            <p:spPr>
              <a:xfrm>
                <a:off x="5482838" y="3911771"/>
                <a:ext cx="62308" cy="19697"/>
              </a:xfrm>
              <a:custGeom>
                <a:avLst/>
                <a:gdLst>
                  <a:gd name="connsiteX0" fmla="*/ 0 w 62308"/>
                  <a:gd name="connsiteY0" fmla="*/ 15758 h 19697"/>
                  <a:gd name="connsiteX1" fmla="*/ 11819 w 62308"/>
                  <a:gd name="connsiteY1" fmla="*/ 19698 h 19697"/>
                  <a:gd name="connsiteX2" fmla="*/ 43335 w 62308"/>
                  <a:gd name="connsiteY2" fmla="*/ 19698 h 19697"/>
                  <a:gd name="connsiteX3" fmla="*/ 51214 w 62308"/>
                  <a:gd name="connsiteY3" fmla="*/ 0 h 19697"/>
                  <a:gd name="connsiteX4" fmla="*/ 15758 w 62308"/>
                  <a:gd name="connsiteY4" fmla="*/ 15758 h 19697"/>
                  <a:gd name="connsiteX5" fmla="*/ 0 w 62308"/>
                  <a:gd name="connsiteY5" fmla="*/ 1575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308" h="19697">
                    <a:moveTo>
                      <a:pt x="0" y="15758"/>
                    </a:moveTo>
                    <a:cubicBezTo>
                      <a:pt x="0" y="19698"/>
                      <a:pt x="7879" y="19698"/>
                      <a:pt x="11819" y="19698"/>
                    </a:cubicBezTo>
                    <a:cubicBezTo>
                      <a:pt x="23637" y="11819"/>
                      <a:pt x="27577" y="19698"/>
                      <a:pt x="43335" y="19698"/>
                    </a:cubicBezTo>
                    <a:cubicBezTo>
                      <a:pt x="55154" y="19698"/>
                      <a:pt x="74852" y="3940"/>
                      <a:pt x="51214" y="0"/>
                    </a:cubicBezTo>
                    <a:cubicBezTo>
                      <a:pt x="43335" y="0"/>
                      <a:pt x="3940" y="7879"/>
                      <a:pt x="15758" y="15758"/>
                    </a:cubicBezTo>
                    <a:cubicBezTo>
                      <a:pt x="11819" y="7879"/>
                      <a:pt x="3940" y="11819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0" name="Freeform: Shape 859">
                <a:extLst>
                  <a:ext uri="{FF2B5EF4-FFF2-40B4-BE49-F238E27FC236}">
                    <a16:creationId xmlns:a16="http://schemas.microsoft.com/office/drawing/2014/main" xmlns="" id="{05F20EC7-2615-4A03-95F0-0EA510C2FF33}"/>
                  </a:ext>
                </a:extLst>
              </p:cNvPr>
              <p:cNvSpPr/>
              <p:nvPr/>
            </p:nvSpPr>
            <p:spPr>
              <a:xfrm>
                <a:off x="5750728" y="3966925"/>
                <a:ext cx="15758" cy="3939"/>
              </a:xfrm>
              <a:custGeom>
                <a:avLst/>
                <a:gdLst>
                  <a:gd name="connsiteX0" fmla="*/ 15758 w 15758"/>
                  <a:gd name="connsiteY0" fmla="*/ 0 h 3939"/>
                  <a:gd name="connsiteX1" fmla="*/ 0 w 15758"/>
                  <a:gd name="connsiteY1" fmla="*/ 0 h 3939"/>
                  <a:gd name="connsiteX2" fmla="*/ 3940 w 15758"/>
                  <a:gd name="connsiteY2" fmla="*/ 3940 h 3939"/>
                  <a:gd name="connsiteX3" fmla="*/ 15758 w 15758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3939">
                    <a:moveTo>
                      <a:pt x="15758" y="0"/>
                    </a:moveTo>
                    <a:cubicBezTo>
                      <a:pt x="11819" y="0"/>
                      <a:pt x="3940" y="0"/>
                      <a:pt x="0" y="0"/>
                    </a:cubicBezTo>
                    <a:cubicBezTo>
                      <a:pt x="0" y="0"/>
                      <a:pt x="3940" y="0"/>
                      <a:pt x="3940" y="3940"/>
                    </a:cubicBezTo>
                    <a:cubicBezTo>
                      <a:pt x="7879" y="3940"/>
                      <a:pt x="11819" y="3940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1" name="Freeform: Shape 860">
                <a:extLst>
                  <a:ext uri="{FF2B5EF4-FFF2-40B4-BE49-F238E27FC236}">
                    <a16:creationId xmlns:a16="http://schemas.microsoft.com/office/drawing/2014/main" xmlns="" id="{56C11E9D-2DC0-4FBB-9B9A-C8ABACAE7B37}"/>
                  </a:ext>
                </a:extLst>
              </p:cNvPr>
              <p:cNvSpPr/>
              <p:nvPr/>
            </p:nvSpPr>
            <p:spPr>
              <a:xfrm>
                <a:off x="5794063" y="3970485"/>
                <a:ext cx="39700" cy="12198"/>
              </a:xfrm>
              <a:custGeom>
                <a:avLst/>
                <a:gdLst>
                  <a:gd name="connsiteX0" fmla="*/ 0 w 39700"/>
                  <a:gd name="connsiteY0" fmla="*/ 12198 h 12198"/>
                  <a:gd name="connsiteX1" fmla="*/ 31517 w 39700"/>
                  <a:gd name="connsiteY1" fmla="*/ 12198 h 12198"/>
                  <a:gd name="connsiteX2" fmla="*/ 27577 w 39700"/>
                  <a:gd name="connsiteY2" fmla="*/ 8259 h 12198"/>
                  <a:gd name="connsiteX3" fmla="*/ 39396 w 39700"/>
                  <a:gd name="connsiteY3" fmla="*/ 4319 h 12198"/>
                  <a:gd name="connsiteX4" fmla="*/ 0 w 39700"/>
                  <a:gd name="connsiteY4" fmla="*/ 12198 h 12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700" h="12198">
                    <a:moveTo>
                      <a:pt x="0" y="12198"/>
                    </a:moveTo>
                    <a:cubicBezTo>
                      <a:pt x="7879" y="12198"/>
                      <a:pt x="19698" y="12198"/>
                      <a:pt x="31517" y="12198"/>
                    </a:cubicBezTo>
                    <a:cubicBezTo>
                      <a:pt x="31517" y="12198"/>
                      <a:pt x="27577" y="8259"/>
                      <a:pt x="27577" y="8259"/>
                    </a:cubicBezTo>
                    <a:cubicBezTo>
                      <a:pt x="31517" y="8259"/>
                      <a:pt x="35456" y="4319"/>
                      <a:pt x="39396" y="4319"/>
                    </a:cubicBezTo>
                    <a:cubicBezTo>
                      <a:pt x="43335" y="-7499"/>
                      <a:pt x="7879" y="8259"/>
                      <a:pt x="0" y="121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2" name="Freeform: Shape 861">
                <a:extLst>
                  <a:ext uri="{FF2B5EF4-FFF2-40B4-BE49-F238E27FC236}">
                    <a16:creationId xmlns:a16="http://schemas.microsoft.com/office/drawing/2014/main" xmlns="" id="{90BCD409-AB36-4F09-A0CF-435FE7DA182E}"/>
                  </a:ext>
                </a:extLst>
              </p:cNvPr>
              <p:cNvSpPr/>
              <p:nvPr/>
            </p:nvSpPr>
            <p:spPr>
              <a:xfrm>
                <a:off x="5292491" y="4234815"/>
                <a:ext cx="28824" cy="13296"/>
              </a:xfrm>
              <a:custGeom>
                <a:avLst/>
                <a:gdLst>
                  <a:gd name="connsiteX0" fmla="*/ 28825 w 28824"/>
                  <a:gd name="connsiteY0" fmla="*/ 7879 h 13296"/>
                  <a:gd name="connsiteX1" fmla="*/ 9127 w 28824"/>
                  <a:gd name="connsiteY1" fmla="*/ 0 h 13296"/>
                  <a:gd name="connsiteX2" fmla="*/ 28825 w 28824"/>
                  <a:gd name="connsiteY2" fmla="*/ 7879 h 13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824" h="13296">
                    <a:moveTo>
                      <a:pt x="28825" y="7879"/>
                    </a:moveTo>
                    <a:cubicBezTo>
                      <a:pt x="28825" y="3940"/>
                      <a:pt x="13067" y="0"/>
                      <a:pt x="9127" y="0"/>
                    </a:cubicBezTo>
                    <a:cubicBezTo>
                      <a:pt x="-18450" y="0"/>
                      <a:pt x="24885" y="23637"/>
                      <a:pt x="28825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3" name="Freeform: Shape 862">
                <a:extLst>
                  <a:ext uri="{FF2B5EF4-FFF2-40B4-BE49-F238E27FC236}">
                    <a16:creationId xmlns:a16="http://schemas.microsoft.com/office/drawing/2014/main" xmlns="" id="{C8BFF702-D5A4-4AEC-88D6-C12B50ECA535}"/>
                  </a:ext>
                </a:extLst>
              </p:cNvPr>
              <p:cNvSpPr/>
              <p:nvPr/>
            </p:nvSpPr>
            <p:spPr>
              <a:xfrm>
                <a:off x="5511400" y="4321486"/>
                <a:ext cx="14205" cy="8683"/>
              </a:xfrm>
              <a:custGeom>
                <a:avLst/>
                <a:gdLst>
                  <a:gd name="connsiteX0" fmla="*/ 10834 w 14205"/>
                  <a:gd name="connsiteY0" fmla="*/ 7879 h 8683"/>
                  <a:gd name="connsiteX1" fmla="*/ 6894 w 14205"/>
                  <a:gd name="connsiteY1" fmla="*/ 0 h 8683"/>
                  <a:gd name="connsiteX2" fmla="*/ 10834 w 14205"/>
                  <a:gd name="connsiteY2" fmla="*/ 7879 h 8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205" h="8683">
                    <a:moveTo>
                      <a:pt x="10834" y="7879"/>
                    </a:moveTo>
                    <a:cubicBezTo>
                      <a:pt x="18713" y="3940"/>
                      <a:pt x="10834" y="0"/>
                      <a:pt x="6894" y="0"/>
                    </a:cubicBezTo>
                    <a:cubicBezTo>
                      <a:pt x="-985" y="0"/>
                      <a:pt x="-4924" y="11819"/>
                      <a:pt x="10834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4" name="Freeform: Shape 863">
                <a:extLst>
                  <a:ext uri="{FF2B5EF4-FFF2-40B4-BE49-F238E27FC236}">
                    <a16:creationId xmlns:a16="http://schemas.microsoft.com/office/drawing/2014/main" xmlns="" id="{3D5A344B-4638-4552-88B8-22435E593B48}"/>
                  </a:ext>
                </a:extLst>
              </p:cNvPr>
              <p:cNvSpPr/>
              <p:nvPr/>
            </p:nvSpPr>
            <p:spPr>
              <a:xfrm>
                <a:off x="5516543" y="4321486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5" name="Freeform: Shape 864">
                <a:extLst>
                  <a:ext uri="{FF2B5EF4-FFF2-40B4-BE49-F238E27FC236}">
                    <a16:creationId xmlns:a16="http://schemas.microsoft.com/office/drawing/2014/main" xmlns="" id="{1EA2E7A7-0480-405C-BD73-117474BB1F16}"/>
                  </a:ext>
                </a:extLst>
              </p:cNvPr>
              <p:cNvSpPr/>
              <p:nvPr/>
            </p:nvSpPr>
            <p:spPr>
              <a:xfrm>
                <a:off x="5526173" y="4269478"/>
                <a:ext cx="63032" cy="28982"/>
              </a:xfrm>
              <a:custGeom>
                <a:avLst/>
                <a:gdLst>
                  <a:gd name="connsiteX0" fmla="*/ 0 w 63032"/>
                  <a:gd name="connsiteY0" fmla="*/ 28370 h 28982"/>
                  <a:gd name="connsiteX1" fmla="*/ 63033 w 63032"/>
                  <a:gd name="connsiteY1" fmla="*/ 793 h 28982"/>
                  <a:gd name="connsiteX2" fmla="*/ 27577 w 63032"/>
                  <a:gd name="connsiteY2" fmla="*/ 12612 h 28982"/>
                  <a:gd name="connsiteX3" fmla="*/ 0 w 63032"/>
                  <a:gd name="connsiteY3" fmla="*/ 28370 h 28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032" h="28982">
                    <a:moveTo>
                      <a:pt x="0" y="28370"/>
                    </a:moveTo>
                    <a:cubicBezTo>
                      <a:pt x="19698" y="32309"/>
                      <a:pt x="51214" y="16551"/>
                      <a:pt x="63033" y="793"/>
                    </a:cubicBezTo>
                    <a:cubicBezTo>
                      <a:pt x="47275" y="-3147"/>
                      <a:pt x="39396" y="8672"/>
                      <a:pt x="27577" y="12612"/>
                    </a:cubicBezTo>
                    <a:cubicBezTo>
                      <a:pt x="15758" y="20491"/>
                      <a:pt x="7879" y="16551"/>
                      <a:pt x="0" y="2837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6" name="Freeform: Shape 865">
                <a:extLst>
                  <a:ext uri="{FF2B5EF4-FFF2-40B4-BE49-F238E27FC236}">
                    <a16:creationId xmlns:a16="http://schemas.microsoft.com/office/drawing/2014/main" xmlns="" id="{43BD4584-C6EB-4992-86DD-8FDC60CBAC48}"/>
                  </a:ext>
                </a:extLst>
              </p:cNvPr>
              <p:cNvSpPr/>
              <p:nvPr/>
            </p:nvSpPr>
            <p:spPr>
              <a:xfrm>
                <a:off x="5526173" y="4302773"/>
                <a:ext cx="27576" cy="14773"/>
              </a:xfrm>
              <a:custGeom>
                <a:avLst/>
                <a:gdLst>
                  <a:gd name="connsiteX0" fmla="*/ 7879 w 27576"/>
                  <a:gd name="connsiteY0" fmla="*/ 14773 h 14773"/>
                  <a:gd name="connsiteX1" fmla="*/ 27577 w 27576"/>
                  <a:gd name="connsiteY1" fmla="*/ 2955 h 14773"/>
                  <a:gd name="connsiteX2" fmla="*/ 7879 w 27576"/>
                  <a:gd name="connsiteY2" fmla="*/ 2955 h 14773"/>
                  <a:gd name="connsiteX3" fmla="*/ 15758 w 27576"/>
                  <a:gd name="connsiteY3" fmla="*/ 6894 h 14773"/>
                  <a:gd name="connsiteX4" fmla="*/ 0 w 27576"/>
                  <a:gd name="connsiteY4" fmla="*/ 10834 h 14773"/>
                  <a:gd name="connsiteX5" fmla="*/ 7879 w 27576"/>
                  <a:gd name="connsiteY5" fmla="*/ 14773 h 14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7576" h="14773">
                    <a:moveTo>
                      <a:pt x="7879" y="14773"/>
                    </a:moveTo>
                    <a:cubicBezTo>
                      <a:pt x="15758" y="14773"/>
                      <a:pt x="19698" y="10834"/>
                      <a:pt x="27577" y="2955"/>
                    </a:cubicBezTo>
                    <a:cubicBezTo>
                      <a:pt x="23637" y="-985"/>
                      <a:pt x="15758" y="-985"/>
                      <a:pt x="7879" y="2955"/>
                    </a:cubicBezTo>
                    <a:cubicBezTo>
                      <a:pt x="7879" y="2955"/>
                      <a:pt x="11819" y="2955"/>
                      <a:pt x="15758" y="6894"/>
                    </a:cubicBezTo>
                    <a:cubicBezTo>
                      <a:pt x="11819" y="10834"/>
                      <a:pt x="3940" y="10834"/>
                      <a:pt x="0" y="10834"/>
                    </a:cubicBezTo>
                    <a:cubicBezTo>
                      <a:pt x="0" y="14773"/>
                      <a:pt x="3940" y="14773"/>
                      <a:pt x="7879" y="1477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7" name="Freeform: Shape 866">
                <a:extLst>
                  <a:ext uri="{FF2B5EF4-FFF2-40B4-BE49-F238E27FC236}">
                    <a16:creationId xmlns:a16="http://schemas.microsoft.com/office/drawing/2014/main" xmlns="" id="{D49D1757-02CE-44B1-BCF2-744EA9BE99A2}"/>
                  </a:ext>
                </a:extLst>
              </p:cNvPr>
              <p:cNvSpPr/>
              <p:nvPr/>
            </p:nvSpPr>
            <p:spPr>
              <a:xfrm>
                <a:off x="5550460" y="4324988"/>
                <a:ext cx="108384" cy="54278"/>
              </a:xfrm>
              <a:custGeom>
                <a:avLst/>
                <a:gdLst>
                  <a:gd name="connsiteX0" fmla="*/ 7229 w 108384"/>
                  <a:gd name="connsiteY0" fmla="*/ 28015 h 54278"/>
                  <a:gd name="connsiteX1" fmla="*/ 54504 w 108384"/>
                  <a:gd name="connsiteY1" fmla="*/ 51652 h 54278"/>
                  <a:gd name="connsiteX2" fmla="*/ 105719 w 108384"/>
                  <a:gd name="connsiteY2" fmla="*/ 12256 h 54278"/>
                  <a:gd name="connsiteX3" fmla="*/ 58444 w 108384"/>
                  <a:gd name="connsiteY3" fmla="*/ 438 h 54278"/>
                  <a:gd name="connsiteX4" fmla="*/ 7229 w 108384"/>
                  <a:gd name="connsiteY4" fmla="*/ 28015 h 54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384" h="54278">
                    <a:moveTo>
                      <a:pt x="7229" y="28015"/>
                    </a:moveTo>
                    <a:cubicBezTo>
                      <a:pt x="-20347" y="59531"/>
                      <a:pt x="38746" y="55592"/>
                      <a:pt x="54504" y="51652"/>
                    </a:cubicBezTo>
                    <a:cubicBezTo>
                      <a:pt x="82081" y="43773"/>
                      <a:pt x="89961" y="31954"/>
                      <a:pt x="105719" y="12256"/>
                    </a:cubicBezTo>
                    <a:cubicBezTo>
                      <a:pt x="121477" y="-3502"/>
                      <a:pt x="62383" y="438"/>
                      <a:pt x="58444" y="438"/>
                    </a:cubicBezTo>
                    <a:cubicBezTo>
                      <a:pt x="42686" y="438"/>
                      <a:pt x="19048" y="12256"/>
                      <a:pt x="7229" y="2801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8" name="Freeform: Shape 867">
                <a:extLst>
                  <a:ext uri="{FF2B5EF4-FFF2-40B4-BE49-F238E27FC236}">
                    <a16:creationId xmlns:a16="http://schemas.microsoft.com/office/drawing/2014/main" xmlns="" id="{2A59F33E-0F1E-4858-90F5-323F72593D01}"/>
                  </a:ext>
                </a:extLst>
              </p:cNvPr>
              <p:cNvSpPr/>
              <p:nvPr/>
            </p:nvSpPr>
            <p:spPr>
              <a:xfrm>
                <a:off x="5569508" y="4254513"/>
                <a:ext cx="35456" cy="15758"/>
              </a:xfrm>
              <a:custGeom>
                <a:avLst/>
                <a:gdLst>
                  <a:gd name="connsiteX0" fmla="*/ 35456 w 35456"/>
                  <a:gd name="connsiteY0" fmla="*/ 0 h 15758"/>
                  <a:gd name="connsiteX1" fmla="*/ 0 w 35456"/>
                  <a:gd name="connsiteY1" fmla="*/ 15758 h 15758"/>
                  <a:gd name="connsiteX2" fmla="*/ 35456 w 35456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456" h="15758">
                    <a:moveTo>
                      <a:pt x="35456" y="0"/>
                    </a:moveTo>
                    <a:cubicBezTo>
                      <a:pt x="23637" y="0"/>
                      <a:pt x="7879" y="7879"/>
                      <a:pt x="0" y="15758"/>
                    </a:cubicBezTo>
                    <a:cubicBezTo>
                      <a:pt x="11819" y="15758"/>
                      <a:pt x="35456" y="11819"/>
                      <a:pt x="35456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69" name="Freeform: Shape 868">
                <a:extLst>
                  <a:ext uri="{FF2B5EF4-FFF2-40B4-BE49-F238E27FC236}">
                    <a16:creationId xmlns:a16="http://schemas.microsoft.com/office/drawing/2014/main" xmlns="" id="{7A3357D8-A4C7-40DE-AF72-805BBC4AD62E}"/>
                  </a:ext>
                </a:extLst>
              </p:cNvPr>
              <p:cNvSpPr/>
              <p:nvPr/>
            </p:nvSpPr>
            <p:spPr>
              <a:xfrm>
                <a:off x="5616019" y="4269750"/>
                <a:ext cx="24401" cy="16279"/>
              </a:xfrm>
              <a:custGeom>
                <a:avLst/>
                <a:gdLst>
                  <a:gd name="connsiteX0" fmla="*/ 24401 w 24401"/>
                  <a:gd name="connsiteY0" fmla="*/ 521 h 16279"/>
                  <a:gd name="connsiteX1" fmla="*/ 764 w 24401"/>
                  <a:gd name="connsiteY1" fmla="*/ 16279 h 16279"/>
                  <a:gd name="connsiteX2" fmla="*/ 764 w 24401"/>
                  <a:gd name="connsiteY2" fmla="*/ 16279 h 16279"/>
                  <a:gd name="connsiteX3" fmla="*/ 24401 w 24401"/>
                  <a:gd name="connsiteY3" fmla="*/ 521 h 16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01" h="16279">
                    <a:moveTo>
                      <a:pt x="24401" y="521"/>
                    </a:moveTo>
                    <a:cubicBezTo>
                      <a:pt x="8643" y="-3419"/>
                      <a:pt x="-3176" y="16279"/>
                      <a:pt x="764" y="16279"/>
                    </a:cubicBezTo>
                    <a:cubicBezTo>
                      <a:pt x="8643" y="16279"/>
                      <a:pt x="764" y="16279"/>
                      <a:pt x="764" y="16279"/>
                    </a:cubicBezTo>
                    <a:cubicBezTo>
                      <a:pt x="12582" y="16279"/>
                      <a:pt x="24401" y="12340"/>
                      <a:pt x="24401" y="52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0" name="Freeform: Shape 869">
                <a:extLst>
                  <a:ext uri="{FF2B5EF4-FFF2-40B4-BE49-F238E27FC236}">
                    <a16:creationId xmlns:a16="http://schemas.microsoft.com/office/drawing/2014/main" xmlns="" id="{300DB6EF-9D90-4579-AF5C-AAD45F0CF4E2}"/>
                  </a:ext>
                </a:extLst>
              </p:cNvPr>
              <p:cNvSpPr/>
              <p:nvPr/>
            </p:nvSpPr>
            <p:spPr>
              <a:xfrm>
                <a:off x="5660402" y="4301270"/>
                <a:ext cx="35172" cy="20739"/>
              </a:xfrm>
              <a:custGeom>
                <a:avLst/>
                <a:gdLst>
                  <a:gd name="connsiteX0" fmla="*/ 19414 w 35172"/>
                  <a:gd name="connsiteY0" fmla="*/ 8397 h 20739"/>
                  <a:gd name="connsiteX1" fmla="*/ 15474 w 35172"/>
                  <a:gd name="connsiteY1" fmla="*/ 518 h 20739"/>
                  <a:gd name="connsiteX2" fmla="*/ 7595 w 35172"/>
                  <a:gd name="connsiteY2" fmla="*/ 20216 h 20739"/>
                  <a:gd name="connsiteX3" fmla="*/ 35172 w 35172"/>
                  <a:gd name="connsiteY3" fmla="*/ 8397 h 20739"/>
                  <a:gd name="connsiteX4" fmla="*/ 19414 w 35172"/>
                  <a:gd name="connsiteY4" fmla="*/ 8397 h 20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172" h="20739">
                    <a:moveTo>
                      <a:pt x="19414" y="8397"/>
                    </a:moveTo>
                    <a:cubicBezTo>
                      <a:pt x="19414" y="4458"/>
                      <a:pt x="15474" y="4458"/>
                      <a:pt x="15474" y="518"/>
                    </a:cubicBezTo>
                    <a:cubicBezTo>
                      <a:pt x="3656" y="-3422"/>
                      <a:pt x="-8163" y="16276"/>
                      <a:pt x="7595" y="20216"/>
                    </a:cubicBezTo>
                    <a:cubicBezTo>
                      <a:pt x="15474" y="24155"/>
                      <a:pt x="23354" y="4458"/>
                      <a:pt x="35172" y="8397"/>
                    </a:cubicBezTo>
                    <a:cubicBezTo>
                      <a:pt x="31233" y="4458"/>
                      <a:pt x="23354" y="518"/>
                      <a:pt x="19414" y="839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1" name="Freeform: Shape 870">
                <a:extLst>
                  <a:ext uri="{FF2B5EF4-FFF2-40B4-BE49-F238E27FC236}">
                    <a16:creationId xmlns:a16="http://schemas.microsoft.com/office/drawing/2014/main" xmlns="" id="{79D5165F-AB8D-464F-BD45-4A5EAD7552DB}"/>
                  </a:ext>
                </a:extLst>
              </p:cNvPr>
              <p:cNvSpPr/>
              <p:nvPr/>
            </p:nvSpPr>
            <p:spPr>
              <a:xfrm>
                <a:off x="5660044" y="4329365"/>
                <a:ext cx="51288" cy="25544"/>
              </a:xfrm>
              <a:custGeom>
                <a:avLst/>
                <a:gdLst>
                  <a:gd name="connsiteX0" fmla="*/ 4014 w 51288"/>
                  <a:gd name="connsiteY0" fmla="*/ 19698 h 25544"/>
                  <a:gd name="connsiteX1" fmla="*/ 51289 w 51288"/>
                  <a:gd name="connsiteY1" fmla="*/ 11819 h 25544"/>
                  <a:gd name="connsiteX2" fmla="*/ 27651 w 51288"/>
                  <a:gd name="connsiteY2" fmla="*/ 0 h 25544"/>
                  <a:gd name="connsiteX3" fmla="*/ 4014 w 51288"/>
                  <a:gd name="connsiteY3" fmla="*/ 19698 h 255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288" h="25544">
                    <a:moveTo>
                      <a:pt x="4014" y="19698"/>
                    </a:moveTo>
                    <a:cubicBezTo>
                      <a:pt x="15832" y="31517"/>
                      <a:pt x="43410" y="23637"/>
                      <a:pt x="51289" y="11819"/>
                    </a:cubicBezTo>
                    <a:cubicBezTo>
                      <a:pt x="43410" y="11819"/>
                      <a:pt x="19772" y="11819"/>
                      <a:pt x="27651" y="0"/>
                    </a:cubicBezTo>
                    <a:cubicBezTo>
                      <a:pt x="23712" y="3940"/>
                      <a:pt x="-11744" y="3940"/>
                      <a:pt x="4014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2" name="Freeform: Shape 871">
                <a:extLst>
                  <a:ext uri="{FF2B5EF4-FFF2-40B4-BE49-F238E27FC236}">
                    <a16:creationId xmlns:a16="http://schemas.microsoft.com/office/drawing/2014/main" xmlns="" id="{280A3CED-31FF-41A0-A23D-57316F94BC7E}"/>
                  </a:ext>
                </a:extLst>
              </p:cNvPr>
              <p:cNvSpPr/>
              <p:nvPr/>
            </p:nvSpPr>
            <p:spPr>
              <a:xfrm>
                <a:off x="5691025" y="4313607"/>
                <a:ext cx="9098" cy="11818"/>
              </a:xfrm>
              <a:custGeom>
                <a:avLst/>
                <a:gdLst>
                  <a:gd name="connsiteX0" fmla="*/ 4549 w 9098"/>
                  <a:gd name="connsiteY0" fmla="*/ 0 h 11818"/>
                  <a:gd name="connsiteX1" fmla="*/ 4549 w 9098"/>
                  <a:gd name="connsiteY1" fmla="*/ 11819 h 11818"/>
                  <a:gd name="connsiteX2" fmla="*/ 4549 w 9098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98" h="11818">
                    <a:moveTo>
                      <a:pt x="4549" y="0"/>
                    </a:moveTo>
                    <a:cubicBezTo>
                      <a:pt x="609" y="3940"/>
                      <a:pt x="-3330" y="7879"/>
                      <a:pt x="4549" y="11819"/>
                    </a:cubicBezTo>
                    <a:cubicBezTo>
                      <a:pt x="8489" y="11819"/>
                      <a:pt x="12428" y="3940"/>
                      <a:pt x="454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3" name="Freeform: Shape 872">
                <a:extLst>
                  <a:ext uri="{FF2B5EF4-FFF2-40B4-BE49-F238E27FC236}">
                    <a16:creationId xmlns:a16="http://schemas.microsoft.com/office/drawing/2014/main" xmlns="" id="{78A34805-BC5F-4A6A-9EAE-688C0842FA7A}"/>
                  </a:ext>
                </a:extLst>
              </p:cNvPr>
              <p:cNvSpPr/>
              <p:nvPr/>
            </p:nvSpPr>
            <p:spPr>
              <a:xfrm>
                <a:off x="5364651" y="4057535"/>
                <a:ext cx="15758" cy="6527"/>
              </a:xfrm>
              <a:custGeom>
                <a:avLst/>
                <a:gdLst>
                  <a:gd name="connsiteX0" fmla="*/ 15758 w 15758"/>
                  <a:gd name="connsiteY0" fmla="*/ 0 h 6527"/>
                  <a:gd name="connsiteX1" fmla="*/ 0 w 15758"/>
                  <a:gd name="connsiteY1" fmla="*/ 3940 h 6527"/>
                  <a:gd name="connsiteX2" fmla="*/ 15758 w 15758"/>
                  <a:gd name="connsiteY2" fmla="*/ 0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6527">
                    <a:moveTo>
                      <a:pt x="15758" y="0"/>
                    </a:moveTo>
                    <a:cubicBezTo>
                      <a:pt x="7879" y="0"/>
                      <a:pt x="3940" y="3940"/>
                      <a:pt x="0" y="3940"/>
                    </a:cubicBezTo>
                    <a:cubicBezTo>
                      <a:pt x="3940" y="7879"/>
                      <a:pt x="7879" y="7879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4" name="Freeform: Shape 873">
                <a:extLst>
                  <a:ext uri="{FF2B5EF4-FFF2-40B4-BE49-F238E27FC236}">
                    <a16:creationId xmlns:a16="http://schemas.microsoft.com/office/drawing/2014/main" xmlns="" id="{982496EF-E3DB-4423-8BBA-5BA1C883949B}"/>
                  </a:ext>
                </a:extLst>
              </p:cNvPr>
              <p:cNvSpPr/>
              <p:nvPr/>
            </p:nvSpPr>
            <p:spPr>
              <a:xfrm>
                <a:off x="5650157" y="4070695"/>
                <a:ext cx="147846" cy="46749"/>
              </a:xfrm>
              <a:custGeom>
                <a:avLst/>
                <a:gdLst>
                  <a:gd name="connsiteX0" fmla="*/ 143907 w 147846"/>
                  <a:gd name="connsiteY0" fmla="*/ 38054 h 46749"/>
                  <a:gd name="connsiteX1" fmla="*/ 88753 w 147846"/>
                  <a:gd name="connsiteY1" fmla="*/ 6538 h 46749"/>
                  <a:gd name="connsiteX2" fmla="*/ 41478 w 147846"/>
                  <a:gd name="connsiteY2" fmla="*/ 2598 h 46749"/>
                  <a:gd name="connsiteX3" fmla="*/ 6022 w 147846"/>
                  <a:gd name="connsiteY3" fmla="*/ 14417 h 46749"/>
                  <a:gd name="connsiteX4" fmla="*/ 13901 w 147846"/>
                  <a:gd name="connsiteY4" fmla="*/ 26236 h 46749"/>
                  <a:gd name="connsiteX5" fmla="*/ 21780 w 147846"/>
                  <a:gd name="connsiteY5" fmla="*/ 45934 h 46749"/>
                  <a:gd name="connsiteX6" fmla="*/ 96632 w 147846"/>
                  <a:gd name="connsiteY6" fmla="*/ 41994 h 46749"/>
                  <a:gd name="connsiteX7" fmla="*/ 147847 w 147846"/>
                  <a:gd name="connsiteY7" fmla="*/ 38054 h 46749"/>
                  <a:gd name="connsiteX8" fmla="*/ 143907 w 147846"/>
                  <a:gd name="connsiteY8" fmla="*/ 38054 h 46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846" h="46749">
                    <a:moveTo>
                      <a:pt x="143907" y="38054"/>
                    </a:moveTo>
                    <a:cubicBezTo>
                      <a:pt x="139967" y="10478"/>
                      <a:pt x="112390" y="6538"/>
                      <a:pt x="88753" y="6538"/>
                    </a:cubicBezTo>
                    <a:cubicBezTo>
                      <a:pt x="72995" y="6538"/>
                      <a:pt x="57236" y="10478"/>
                      <a:pt x="41478" y="2598"/>
                    </a:cubicBezTo>
                    <a:cubicBezTo>
                      <a:pt x="21780" y="-5281"/>
                      <a:pt x="21780" y="6538"/>
                      <a:pt x="6022" y="14417"/>
                    </a:cubicBezTo>
                    <a:cubicBezTo>
                      <a:pt x="-9736" y="22296"/>
                      <a:pt x="9962" y="22296"/>
                      <a:pt x="13901" y="26236"/>
                    </a:cubicBezTo>
                    <a:cubicBezTo>
                      <a:pt x="25720" y="41994"/>
                      <a:pt x="-5797" y="41994"/>
                      <a:pt x="21780" y="45934"/>
                    </a:cubicBezTo>
                    <a:cubicBezTo>
                      <a:pt x="45418" y="49873"/>
                      <a:pt x="72995" y="38054"/>
                      <a:pt x="96632" y="41994"/>
                    </a:cubicBezTo>
                    <a:cubicBezTo>
                      <a:pt x="112390" y="45934"/>
                      <a:pt x="132088" y="49873"/>
                      <a:pt x="147847" y="38054"/>
                    </a:cubicBezTo>
                    <a:cubicBezTo>
                      <a:pt x="147847" y="41994"/>
                      <a:pt x="139967" y="41994"/>
                      <a:pt x="143907" y="3805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5" name="Freeform: Shape 874">
                <a:extLst>
                  <a:ext uri="{FF2B5EF4-FFF2-40B4-BE49-F238E27FC236}">
                    <a16:creationId xmlns:a16="http://schemas.microsoft.com/office/drawing/2014/main" xmlns="" id="{982D5769-093B-4E13-AA73-DD803A867364}"/>
                  </a:ext>
                </a:extLst>
              </p:cNvPr>
              <p:cNvSpPr/>
              <p:nvPr/>
            </p:nvSpPr>
            <p:spPr>
              <a:xfrm>
                <a:off x="5671937" y="4132386"/>
                <a:ext cx="7879" cy="4924"/>
              </a:xfrm>
              <a:custGeom>
                <a:avLst/>
                <a:gdLst>
                  <a:gd name="connsiteX0" fmla="*/ 7879 w 7879"/>
                  <a:gd name="connsiteY0" fmla="*/ 0 h 4924"/>
                  <a:gd name="connsiteX1" fmla="*/ 7879 w 7879"/>
                  <a:gd name="connsiteY1" fmla="*/ 0 h 4924"/>
                  <a:gd name="connsiteX2" fmla="*/ 0 w 7879"/>
                  <a:gd name="connsiteY2" fmla="*/ 3940 h 4924"/>
                  <a:gd name="connsiteX3" fmla="*/ 7879 w 7879"/>
                  <a:gd name="connsiteY3" fmla="*/ 0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4924">
                    <a:moveTo>
                      <a:pt x="7879" y="0"/>
                    </a:moveTo>
                    <a:cubicBezTo>
                      <a:pt x="7879" y="0"/>
                      <a:pt x="7879" y="0"/>
                      <a:pt x="7879" y="0"/>
                    </a:cubicBezTo>
                    <a:cubicBezTo>
                      <a:pt x="3940" y="0"/>
                      <a:pt x="3940" y="0"/>
                      <a:pt x="0" y="3940"/>
                    </a:cubicBezTo>
                    <a:cubicBezTo>
                      <a:pt x="3940" y="3940"/>
                      <a:pt x="7879" y="7879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6" name="Freeform: Shape 875">
                <a:extLst>
                  <a:ext uri="{FF2B5EF4-FFF2-40B4-BE49-F238E27FC236}">
                    <a16:creationId xmlns:a16="http://schemas.microsoft.com/office/drawing/2014/main" xmlns="" id="{37970DA0-CC0C-4DF5-9E28-3A6222952BF1}"/>
                  </a:ext>
                </a:extLst>
              </p:cNvPr>
              <p:cNvSpPr/>
              <p:nvPr/>
            </p:nvSpPr>
            <p:spPr>
              <a:xfrm>
                <a:off x="5794063" y="4640591"/>
                <a:ext cx="11818" cy="3939"/>
              </a:xfrm>
              <a:custGeom>
                <a:avLst/>
                <a:gdLst>
                  <a:gd name="connsiteX0" fmla="*/ 0 w 11818"/>
                  <a:gd name="connsiteY0" fmla="*/ 3940 h 3939"/>
                  <a:gd name="connsiteX1" fmla="*/ 11819 w 11818"/>
                  <a:gd name="connsiteY1" fmla="*/ 0 h 3939"/>
                  <a:gd name="connsiteX2" fmla="*/ 0 w 11818"/>
                  <a:gd name="connsiteY2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3939">
                    <a:moveTo>
                      <a:pt x="0" y="3940"/>
                    </a:moveTo>
                    <a:cubicBezTo>
                      <a:pt x="7879" y="3940"/>
                      <a:pt x="11819" y="3940"/>
                      <a:pt x="11819" y="0"/>
                    </a:cubicBezTo>
                    <a:cubicBezTo>
                      <a:pt x="7879" y="0"/>
                      <a:pt x="394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7" name="Freeform: Shape 876">
                <a:extLst>
                  <a:ext uri="{FF2B5EF4-FFF2-40B4-BE49-F238E27FC236}">
                    <a16:creationId xmlns:a16="http://schemas.microsoft.com/office/drawing/2014/main" xmlns="" id="{D4227A73-4559-4C50-BBF3-CFE886B2D5B6}"/>
                  </a:ext>
                </a:extLst>
              </p:cNvPr>
              <p:cNvSpPr/>
              <p:nvPr/>
            </p:nvSpPr>
            <p:spPr>
              <a:xfrm>
                <a:off x="5828439" y="4635290"/>
                <a:ext cx="10258" cy="13179"/>
              </a:xfrm>
              <a:custGeom>
                <a:avLst/>
                <a:gdLst>
                  <a:gd name="connsiteX0" fmla="*/ 8960 w 10258"/>
                  <a:gd name="connsiteY0" fmla="*/ 13180 h 13179"/>
                  <a:gd name="connsiteX1" fmla="*/ 8960 w 10258"/>
                  <a:gd name="connsiteY1" fmla="*/ 13180 h 13179"/>
                  <a:gd name="connsiteX2" fmla="*/ 8960 w 10258"/>
                  <a:gd name="connsiteY2" fmla="*/ 13180 h 131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58" h="13179">
                    <a:moveTo>
                      <a:pt x="8960" y="13180"/>
                    </a:moveTo>
                    <a:cubicBezTo>
                      <a:pt x="16839" y="-14397"/>
                      <a:pt x="-14678" y="9240"/>
                      <a:pt x="8960" y="13180"/>
                    </a:cubicBezTo>
                    <a:lnTo>
                      <a:pt x="8960" y="1318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8" name="Freeform: Shape 877">
                <a:extLst>
                  <a:ext uri="{FF2B5EF4-FFF2-40B4-BE49-F238E27FC236}">
                    <a16:creationId xmlns:a16="http://schemas.microsoft.com/office/drawing/2014/main" xmlns="" id="{17788AEF-FBCF-4537-8830-73C6CD560B4C}"/>
                  </a:ext>
                </a:extLst>
              </p:cNvPr>
              <p:cNvSpPr/>
              <p:nvPr/>
            </p:nvSpPr>
            <p:spPr>
              <a:xfrm>
                <a:off x="5853157" y="4601195"/>
                <a:ext cx="31516" cy="13364"/>
              </a:xfrm>
              <a:custGeom>
                <a:avLst/>
                <a:gdLst>
                  <a:gd name="connsiteX0" fmla="*/ 0 w 31516"/>
                  <a:gd name="connsiteY0" fmla="*/ 11819 h 13364"/>
                  <a:gd name="connsiteX1" fmla="*/ 31517 w 31516"/>
                  <a:gd name="connsiteY1" fmla="*/ 3940 h 13364"/>
                  <a:gd name="connsiteX2" fmla="*/ 19698 w 31516"/>
                  <a:gd name="connsiteY2" fmla="*/ 0 h 13364"/>
                  <a:gd name="connsiteX3" fmla="*/ 0 w 31516"/>
                  <a:gd name="connsiteY3" fmla="*/ 11819 h 13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16" h="13364">
                    <a:moveTo>
                      <a:pt x="0" y="11819"/>
                    </a:moveTo>
                    <a:cubicBezTo>
                      <a:pt x="11819" y="15758"/>
                      <a:pt x="19698" y="11819"/>
                      <a:pt x="31517" y="3940"/>
                    </a:cubicBezTo>
                    <a:cubicBezTo>
                      <a:pt x="27577" y="3940"/>
                      <a:pt x="23638" y="0"/>
                      <a:pt x="19698" y="0"/>
                    </a:cubicBezTo>
                    <a:cubicBezTo>
                      <a:pt x="11819" y="0"/>
                      <a:pt x="394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79" name="Freeform: Shape 878">
                <a:extLst>
                  <a:ext uri="{FF2B5EF4-FFF2-40B4-BE49-F238E27FC236}">
                    <a16:creationId xmlns:a16="http://schemas.microsoft.com/office/drawing/2014/main" xmlns="" id="{3F9214BF-D37B-4624-8B3A-633DC67464E3}"/>
                  </a:ext>
                </a:extLst>
              </p:cNvPr>
              <p:cNvSpPr/>
              <p:nvPr/>
            </p:nvSpPr>
            <p:spPr>
              <a:xfrm>
                <a:off x="5892553" y="4412096"/>
                <a:ext cx="15758" cy="6527"/>
              </a:xfrm>
              <a:custGeom>
                <a:avLst/>
                <a:gdLst>
                  <a:gd name="connsiteX0" fmla="*/ 0 w 15758"/>
                  <a:gd name="connsiteY0" fmla="*/ 0 h 6527"/>
                  <a:gd name="connsiteX1" fmla="*/ 15758 w 15758"/>
                  <a:gd name="connsiteY1" fmla="*/ 3940 h 6527"/>
                  <a:gd name="connsiteX2" fmla="*/ 0 w 15758"/>
                  <a:gd name="connsiteY2" fmla="*/ 0 h 6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6527">
                    <a:moveTo>
                      <a:pt x="0" y="0"/>
                    </a:moveTo>
                    <a:cubicBezTo>
                      <a:pt x="3940" y="7879"/>
                      <a:pt x="7879" y="7879"/>
                      <a:pt x="15758" y="3940"/>
                    </a:cubicBezTo>
                    <a:cubicBezTo>
                      <a:pt x="11819" y="3940"/>
                      <a:pt x="787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0" name="Freeform: Shape 879">
                <a:extLst>
                  <a:ext uri="{FF2B5EF4-FFF2-40B4-BE49-F238E27FC236}">
                    <a16:creationId xmlns:a16="http://schemas.microsoft.com/office/drawing/2014/main" xmlns="" id="{01D558A6-5DDE-41C0-A1FA-2F2760383F07}"/>
                  </a:ext>
                </a:extLst>
              </p:cNvPr>
              <p:cNvSpPr/>
              <p:nvPr/>
            </p:nvSpPr>
            <p:spPr>
              <a:xfrm>
                <a:off x="5918379" y="4546041"/>
                <a:ext cx="9629" cy="1750"/>
              </a:xfrm>
              <a:custGeom>
                <a:avLst/>
                <a:gdLst>
                  <a:gd name="connsiteX0" fmla="*/ 1751 w 9629"/>
                  <a:gd name="connsiteY0" fmla="*/ 0 h 1750"/>
                  <a:gd name="connsiteX1" fmla="*/ 9630 w 9629"/>
                  <a:gd name="connsiteY1" fmla="*/ 0 h 1750"/>
                  <a:gd name="connsiteX2" fmla="*/ 1751 w 9629"/>
                  <a:gd name="connsiteY2" fmla="*/ 0 h 1750"/>
                  <a:gd name="connsiteX3" fmla="*/ 1751 w 9629"/>
                  <a:gd name="connsiteY3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29" h="1750">
                    <a:moveTo>
                      <a:pt x="1751" y="0"/>
                    </a:moveTo>
                    <a:cubicBezTo>
                      <a:pt x="5690" y="3940"/>
                      <a:pt x="5690" y="0"/>
                      <a:pt x="9630" y="0"/>
                    </a:cubicBezTo>
                    <a:cubicBezTo>
                      <a:pt x="5690" y="0"/>
                      <a:pt x="5690" y="0"/>
                      <a:pt x="1751" y="0"/>
                    </a:cubicBezTo>
                    <a:cubicBezTo>
                      <a:pt x="-2189" y="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1" name="Freeform: Shape 880">
                <a:extLst>
                  <a:ext uri="{FF2B5EF4-FFF2-40B4-BE49-F238E27FC236}">
                    <a16:creationId xmlns:a16="http://schemas.microsoft.com/office/drawing/2014/main" xmlns="" id="{C327C603-5FDF-40B2-A3D7-607F9B379293}"/>
                  </a:ext>
                </a:extLst>
              </p:cNvPr>
              <p:cNvSpPr/>
              <p:nvPr/>
            </p:nvSpPr>
            <p:spPr>
              <a:xfrm>
                <a:off x="5996715" y="4328380"/>
                <a:ext cx="10085" cy="6556"/>
              </a:xfrm>
              <a:custGeom>
                <a:avLst/>
                <a:gdLst>
                  <a:gd name="connsiteX0" fmla="*/ 10085 w 10085"/>
                  <a:gd name="connsiteY0" fmla="*/ 985 h 6556"/>
                  <a:gd name="connsiteX1" fmla="*/ 2206 w 10085"/>
                  <a:gd name="connsiteY1" fmla="*/ 4924 h 6556"/>
                  <a:gd name="connsiteX2" fmla="*/ 10085 w 10085"/>
                  <a:gd name="connsiteY2" fmla="*/ 985 h 6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85" h="6556">
                    <a:moveTo>
                      <a:pt x="10085" y="985"/>
                    </a:moveTo>
                    <a:cubicBezTo>
                      <a:pt x="10085" y="985"/>
                      <a:pt x="-5673" y="-2955"/>
                      <a:pt x="2206" y="4924"/>
                    </a:cubicBezTo>
                    <a:cubicBezTo>
                      <a:pt x="2206" y="8864"/>
                      <a:pt x="10085" y="4924"/>
                      <a:pt x="10085" y="9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2" name="Freeform: Shape 881">
                <a:extLst>
                  <a:ext uri="{FF2B5EF4-FFF2-40B4-BE49-F238E27FC236}">
                    <a16:creationId xmlns:a16="http://schemas.microsoft.com/office/drawing/2014/main" xmlns="" id="{E471AA54-473A-481E-AB6E-6B78357EF72E}"/>
                  </a:ext>
                </a:extLst>
              </p:cNvPr>
              <p:cNvSpPr/>
              <p:nvPr/>
            </p:nvSpPr>
            <p:spPr>
              <a:xfrm>
                <a:off x="5997170" y="4333304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-2189" y="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3" name="Freeform: Shape 882">
                <a:extLst>
                  <a:ext uri="{FF2B5EF4-FFF2-40B4-BE49-F238E27FC236}">
                    <a16:creationId xmlns:a16="http://schemas.microsoft.com/office/drawing/2014/main" xmlns="" id="{FD85DE9A-988D-44C3-857F-B7D5759D262E}"/>
                  </a:ext>
                </a:extLst>
              </p:cNvPr>
              <p:cNvSpPr/>
              <p:nvPr/>
            </p:nvSpPr>
            <p:spPr>
              <a:xfrm>
                <a:off x="6042256" y="4447552"/>
                <a:ext cx="7879" cy="6242"/>
              </a:xfrm>
              <a:custGeom>
                <a:avLst/>
                <a:gdLst>
                  <a:gd name="connsiteX0" fmla="*/ 7879 w 7879"/>
                  <a:gd name="connsiteY0" fmla="*/ 0 h 6242"/>
                  <a:gd name="connsiteX1" fmla="*/ 0 w 7879"/>
                  <a:gd name="connsiteY1" fmla="*/ 0 h 6242"/>
                  <a:gd name="connsiteX2" fmla="*/ 7879 w 7879"/>
                  <a:gd name="connsiteY2" fmla="*/ 0 h 6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6242">
                    <a:moveTo>
                      <a:pt x="7879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3940" y="11819"/>
                      <a:pt x="7879" y="394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4" name="Freeform: Shape 883">
                <a:extLst>
                  <a:ext uri="{FF2B5EF4-FFF2-40B4-BE49-F238E27FC236}">
                    <a16:creationId xmlns:a16="http://schemas.microsoft.com/office/drawing/2014/main" xmlns="" id="{56FDD0EB-0DB7-4B8F-96D2-4AEAB50BDA2C}"/>
                  </a:ext>
                </a:extLst>
              </p:cNvPr>
              <p:cNvSpPr/>
              <p:nvPr/>
            </p:nvSpPr>
            <p:spPr>
              <a:xfrm>
                <a:off x="5624662" y="4585437"/>
                <a:ext cx="30107" cy="20609"/>
              </a:xfrm>
              <a:custGeom>
                <a:avLst/>
                <a:gdLst>
                  <a:gd name="connsiteX0" fmla="*/ 0 w 30107"/>
                  <a:gd name="connsiteY0" fmla="*/ 7879 h 20609"/>
                  <a:gd name="connsiteX1" fmla="*/ 7879 w 30107"/>
                  <a:gd name="connsiteY1" fmla="*/ 11819 h 20609"/>
                  <a:gd name="connsiteX2" fmla="*/ 11819 w 30107"/>
                  <a:gd name="connsiteY2" fmla="*/ 3940 h 20609"/>
                  <a:gd name="connsiteX3" fmla="*/ 15758 w 30107"/>
                  <a:gd name="connsiteY3" fmla="*/ 3940 h 20609"/>
                  <a:gd name="connsiteX4" fmla="*/ 3940 w 30107"/>
                  <a:gd name="connsiteY4" fmla="*/ 0 h 20609"/>
                  <a:gd name="connsiteX5" fmla="*/ 7879 w 30107"/>
                  <a:gd name="connsiteY5" fmla="*/ 7879 h 20609"/>
                  <a:gd name="connsiteX6" fmla="*/ 0 w 30107"/>
                  <a:gd name="connsiteY6" fmla="*/ 7879 h 206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107" h="20609">
                    <a:moveTo>
                      <a:pt x="0" y="7879"/>
                    </a:moveTo>
                    <a:cubicBezTo>
                      <a:pt x="3940" y="7879"/>
                      <a:pt x="7879" y="7879"/>
                      <a:pt x="7879" y="11819"/>
                    </a:cubicBezTo>
                    <a:cubicBezTo>
                      <a:pt x="7879" y="35456"/>
                      <a:pt x="55154" y="3940"/>
                      <a:pt x="11819" y="3940"/>
                    </a:cubicBezTo>
                    <a:cubicBezTo>
                      <a:pt x="11819" y="3940"/>
                      <a:pt x="15758" y="3940"/>
                      <a:pt x="15758" y="3940"/>
                    </a:cubicBezTo>
                    <a:cubicBezTo>
                      <a:pt x="11819" y="0"/>
                      <a:pt x="7879" y="0"/>
                      <a:pt x="3940" y="0"/>
                    </a:cubicBezTo>
                    <a:cubicBezTo>
                      <a:pt x="7879" y="3940"/>
                      <a:pt x="3940" y="7879"/>
                      <a:pt x="7879" y="7879"/>
                    </a:cubicBezTo>
                    <a:cubicBezTo>
                      <a:pt x="3940" y="3940"/>
                      <a:pt x="394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5" name="Freeform: Shape 884">
                <a:extLst>
                  <a:ext uri="{FF2B5EF4-FFF2-40B4-BE49-F238E27FC236}">
                    <a16:creationId xmlns:a16="http://schemas.microsoft.com/office/drawing/2014/main" xmlns="" id="{5EF5FC36-5CC2-4812-A0BA-28DB58E7015E}"/>
                  </a:ext>
                </a:extLst>
              </p:cNvPr>
              <p:cNvSpPr/>
              <p:nvPr/>
            </p:nvSpPr>
            <p:spPr>
              <a:xfrm>
                <a:off x="5656179" y="4703002"/>
                <a:ext cx="29152" cy="20319"/>
              </a:xfrm>
              <a:custGeom>
                <a:avLst/>
                <a:gdLst>
                  <a:gd name="connsiteX0" fmla="*/ 0 w 29152"/>
                  <a:gd name="connsiteY0" fmla="*/ 20320 h 20319"/>
                  <a:gd name="connsiteX1" fmla="*/ 27577 w 29152"/>
                  <a:gd name="connsiteY1" fmla="*/ 622 h 20319"/>
                  <a:gd name="connsiteX2" fmla="*/ 0 w 29152"/>
                  <a:gd name="connsiteY2" fmla="*/ 20320 h 20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152" h="20319">
                    <a:moveTo>
                      <a:pt x="0" y="20320"/>
                    </a:moveTo>
                    <a:cubicBezTo>
                      <a:pt x="11819" y="20320"/>
                      <a:pt x="35456" y="16380"/>
                      <a:pt x="27577" y="622"/>
                    </a:cubicBezTo>
                    <a:cubicBezTo>
                      <a:pt x="15758" y="-3318"/>
                      <a:pt x="3940" y="12441"/>
                      <a:pt x="0" y="2032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6" name="Freeform: Shape 885">
                <a:extLst>
                  <a:ext uri="{FF2B5EF4-FFF2-40B4-BE49-F238E27FC236}">
                    <a16:creationId xmlns:a16="http://schemas.microsoft.com/office/drawing/2014/main" xmlns="" id="{01B86C99-84E8-407E-9978-F6914FEDF861}"/>
                  </a:ext>
                </a:extLst>
              </p:cNvPr>
              <p:cNvSpPr/>
              <p:nvPr/>
            </p:nvSpPr>
            <p:spPr>
              <a:xfrm>
                <a:off x="5810697" y="4647445"/>
                <a:ext cx="30412" cy="17565"/>
              </a:xfrm>
              <a:custGeom>
                <a:avLst/>
                <a:gdLst>
                  <a:gd name="connsiteX0" fmla="*/ 10943 w 30412"/>
                  <a:gd name="connsiteY0" fmla="*/ 16783 h 17565"/>
                  <a:gd name="connsiteX1" fmla="*/ 22762 w 30412"/>
                  <a:gd name="connsiteY1" fmla="*/ 1025 h 17565"/>
                  <a:gd name="connsiteX2" fmla="*/ 10943 w 30412"/>
                  <a:gd name="connsiteY2" fmla="*/ 16783 h 17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412" h="17565">
                    <a:moveTo>
                      <a:pt x="10943" y="16783"/>
                    </a:moveTo>
                    <a:cubicBezTo>
                      <a:pt x="18822" y="20723"/>
                      <a:pt x="42460" y="8904"/>
                      <a:pt x="22762" y="1025"/>
                    </a:cubicBezTo>
                    <a:cubicBezTo>
                      <a:pt x="7004" y="-2915"/>
                      <a:pt x="-12694" y="4964"/>
                      <a:pt x="10943" y="1678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7" name="Freeform: Shape 886">
                <a:extLst>
                  <a:ext uri="{FF2B5EF4-FFF2-40B4-BE49-F238E27FC236}">
                    <a16:creationId xmlns:a16="http://schemas.microsoft.com/office/drawing/2014/main" xmlns="" id="{0DF0DAD1-51FE-47CB-AB27-029D2A14DCB5}"/>
                  </a:ext>
                </a:extLst>
              </p:cNvPr>
              <p:cNvSpPr/>
              <p:nvPr/>
            </p:nvSpPr>
            <p:spPr>
              <a:xfrm>
                <a:off x="4588556" y="4309667"/>
                <a:ext cx="23637" cy="10466"/>
              </a:xfrm>
              <a:custGeom>
                <a:avLst/>
                <a:gdLst>
                  <a:gd name="connsiteX0" fmla="*/ 0 w 23637"/>
                  <a:gd name="connsiteY0" fmla="*/ 3940 h 10466"/>
                  <a:gd name="connsiteX1" fmla="*/ 23637 w 23637"/>
                  <a:gd name="connsiteY1" fmla="*/ 7879 h 10466"/>
                  <a:gd name="connsiteX2" fmla="*/ 19698 w 23637"/>
                  <a:gd name="connsiteY2" fmla="*/ 0 h 10466"/>
                  <a:gd name="connsiteX3" fmla="*/ 0 w 23637"/>
                  <a:gd name="connsiteY3" fmla="*/ 3940 h 10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10466">
                    <a:moveTo>
                      <a:pt x="0" y="3940"/>
                    </a:moveTo>
                    <a:cubicBezTo>
                      <a:pt x="7879" y="11819"/>
                      <a:pt x="15758" y="11819"/>
                      <a:pt x="23637" y="7879"/>
                    </a:cubicBezTo>
                    <a:cubicBezTo>
                      <a:pt x="23637" y="3940"/>
                      <a:pt x="19698" y="3940"/>
                      <a:pt x="19698" y="0"/>
                    </a:cubicBezTo>
                    <a:cubicBezTo>
                      <a:pt x="11819" y="0"/>
                      <a:pt x="394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8" name="Freeform: Shape 887">
                <a:extLst>
                  <a:ext uri="{FF2B5EF4-FFF2-40B4-BE49-F238E27FC236}">
                    <a16:creationId xmlns:a16="http://schemas.microsoft.com/office/drawing/2014/main" xmlns="" id="{E5967DBB-39E1-46BB-8FB4-177A63E6733A}"/>
                  </a:ext>
                </a:extLst>
              </p:cNvPr>
              <p:cNvSpPr/>
              <p:nvPr/>
            </p:nvSpPr>
            <p:spPr>
              <a:xfrm>
                <a:off x="4698864" y="4299200"/>
                <a:ext cx="27576" cy="10822"/>
              </a:xfrm>
              <a:custGeom>
                <a:avLst/>
                <a:gdLst>
                  <a:gd name="connsiteX0" fmla="*/ 0 w 27576"/>
                  <a:gd name="connsiteY0" fmla="*/ 6527 h 10822"/>
                  <a:gd name="connsiteX1" fmla="*/ 27577 w 27576"/>
                  <a:gd name="connsiteY1" fmla="*/ 2588 h 10822"/>
                  <a:gd name="connsiteX2" fmla="*/ 0 w 27576"/>
                  <a:gd name="connsiteY2" fmla="*/ 6527 h 10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576" h="10822">
                    <a:moveTo>
                      <a:pt x="0" y="6527"/>
                    </a:moveTo>
                    <a:cubicBezTo>
                      <a:pt x="3940" y="14406"/>
                      <a:pt x="19698" y="10467"/>
                      <a:pt x="27577" y="2588"/>
                    </a:cubicBezTo>
                    <a:cubicBezTo>
                      <a:pt x="15758" y="-1352"/>
                      <a:pt x="3940" y="-1352"/>
                      <a:pt x="0" y="65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89" name="Freeform: Shape 888">
                <a:extLst>
                  <a:ext uri="{FF2B5EF4-FFF2-40B4-BE49-F238E27FC236}">
                    <a16:creationId xmlns:a16="http://schemas.microsoft.com/office/drawing/2014/main" xmlns="" id="{96B65098-D251-4837-A032-8A99D0B5E3F2}"/>
                  </a:ext>
                </a:extLst>
              </p:cNvPr>
              <p:cNvSpPr/>
              <p:nvPr/>
            </p:nvSpPr>
            <p:spPr>
              <a:xfrm>
                <a:off x="4761897" y="430178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0" name="Freeform: Shape 889">
                <a:extLst>
                  <a:ext uri="{FF2B5EF4-FFF2-40B4-BE49-F238E27FC236}">
                    <a16:creationId xmlns:a16="http://schemas.microsoft.com/office/drawing/2014/main" xmlns="" id="{32A8A90B-3679-41E3-AC5A-71731CB0EB83}"/>
                  </a:ext>
                </a:extLst>
              </p:cNvPr>
              <p:cNvSpPr/>
              <p:nvPr/>
            </p:nvSpPr>
            <p:spPr>
              <a:xfrm>
                <a:off x="4761897" y="4289424"/>
                <a:ext cx="21294" cy="15735"/>
              </a:xfrm>
              <a:custGeom>
                <a:avLst/>
                <a:gdLst>
                  <a:gd name="connsiteX0" fmla="*/ 0 w 21294"/>
                  <a:gd name="connsiteY0" fmla="*/ 12364 h 15735"/>
                  <a:gd name="connsiteX1" fmla="*/ 19698 w 21294"/>
                  <a:gd name="connsiteY1" fmla="*/ 8425 h 15735"/>
                  <a:gd name="connsiteX2" fmla="*/ 0 w 21294"/>
                  <a:gd name="connsiteY2" fmla="*/ 12364 h 15735"/>
                  <a:gd name="connsiteX3" fmla="*/ 0 w 21294"/>
                  <a:gd name="connsiteY3" fmla="*/ 12364 h 157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94" h="15735">
                    <a:moveTo>
                      <a:pt x="0" y="12364"/>
                    </a:moveTo>
                    <a:cubicBezTo>
                      <a:pt x="0" y="20243"/>
                      <a:pt x="19698" y="12364"/>
                      <a:pt x="19698" y="8425"/>
                    </a:cubicBezTo>
                    <a:cubicBezTo>
                      <a:pt x="27577" y="-3394"/>
                      <a:pt x="3940" y="-3394"/>
                      <a:pt x="0" y="12364"/>
                    </a:cubicBezTo>
                    <a:cubicBezTo>
                      <a:pt x="0" y="12364"/>
                      <a:pt x="0" y="12364"/>
                      <a:pt x="0" y="1236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1" name="Freeform: Shape 890">
                <a:extLst>
                  <a:ext uri="{FF2B5EF4-FFF2-40B4-BE49-F238E27FC236}">
                    <a16:creationId xmlns:a16="http://schemas.microsoft.com/office/drawing/2014/main" xmlns="" id="{E684CF17-BB28-4051-881F-B6E49AD3270B}"/>
                  </a:ext>
                </a:extLst>
              </p:cNvPr>
              <p:cNvSpPr/>
              <p:nvPr/>
            </p:nvSpPr>
            <p:spPr>
              <a:xfrm>
                <a:off x="4761897" y="430178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2" name="Freeform: Shape 891">
                <a:extLst>
                  <a:ext uri="{FF2B5EF4-FFF2-40B4-BE49-F238E27FC236}">
                    <a16:creationId xmlns:a16="http://schemas.microsoft.com/office/drawing/2014/main" xmlns="" id="{A74BB7E6-AC2E-4E35-B52B-DC77136455BC}"/>
                  </a:ext>
                </a:extLst>
              </p:cNvPr>
              <p:cNvSpPr/>
              <p:nvPr/>
            </p:nvSpPr>
            <p:spPr>
              <a:xfrm>
                <a:off x="4765837" y="4300037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1751"/>
                      <a:pt x="0" y="-2189"/>
                      <a:pt x="0" y="1751"/>
                    </a:cubicBez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3" name="Freeform: Shape 892">
                <a:extLst>
                  <a:ext uri="{FF2B5EF4-FFF2-40B4-BE49-F238E27FC236}">
                    <a16:creationId xmlns:a16="http://schemas.microsoft.com/office/drawing/2014/main" xmlns="" id="{C2CC6C2B-BD33-49E8-9EF0-39421769A93B}"/>
                  </a:ext>
                </a:extLst>
              </p:cNvPr>
              <p:cNvSpPr/>
              <p:nvPr/>
            </p:nvSpPr>
            <p:spPr>
              <a:xfrm>
                <a:off x="4765837" y="429784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4" name="Freeform: Shape 893">
                <a:extLst>
                  <a:ext uri="{FF2B5EF4-FFF2-40B4-BE49-F238E27FC236}">
                    <a16:creationId xmlns:a16="http://schemas.microsoft.com/office/drawing/2014/main" xmlns="" id="{CB276D1D-49A5-4F81-824C-2517E9DE10C9}"/>
                  </a:ext>
                </a:extLst>
              </p:cNvPr>
              <p:cNvSpPr/>
              <p:nvPr/>
            </p:nvSpPr>
            <p:spPr>
              <a:xfrm>
                <a:off x="4765837" y="429784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5" name="Freeform: Shape 894">
                <a:extLst>
                  <a:ext uri="{FF2B5EF4-FFF2-40B4-BE49-F238E27FC236}">
                    <a16:creationId xmlns:a16="http://schemas.microsoft.com/office/drawing/2014/main" xmlns="" id="{79D48E57-95E1-4333-B79D-127478D2F0F1}"/>
                  </a:ext>
                </a:extLst>
              </p:cNvPr>
              <p:cNvSpPr/>
              <p:nvPr/>
            </p:nvSpPr>
            <p:spPr>
              <a:xfrm>
                <a:off x="4765837" y="429784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6" name="Freeform: Shape 895">
                <a:extLst>
                  <a:ext uri="{FF2B5EF4-FFF2-40B4-BE49-F238E27FC236}">
                    <a16:creationId xmlns:a16="http://schemas.microsoft.com/office/drawing/2014/main" xmlns="" id="{108122C2-9048-4941-991C-031A20224930}"/>
                  </a:ext>
                </a:extLst>
              </p:cNvPr>
              <p:cNvSpPr/>
              <p:nvPr/>
            </p:nvSpPr>
            <p:spPr>
              <a:xfrm>
                <a:off x="4769776" y="4263135"/>
                <a:ext cx="11818" cy="11075"/>
              </a:xfrm>
              <a:custGeom>
                <a:avLst/>
                <a:gdLst>
                  <a:gd name="connsiteX0" fmla="*/ 0 w 11818"/>
                  <a:gd name="connsiteY0" fmla="*/ 11076 h 11075"/>
                  <a:gd name="connsiteX1" fmla="*/ 11819 w 11818"/>
                  <a:gd name="connsiteY1" fmla="*/ 7136 h 11075"/>
                  <a:gd name="connsiteX2" fmla="*/ 0 w 11818"/>
                  <a:gd name="connsiteY2" fmla="*/ 11076 h 11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1075">
                    <a:moveTo>
                      <a:pt x="0" y="11076"/>
                    </a:moveTo>
                    <a:cubicBezTo>
                      <a:pt x="3940" y="11076"/>
                      <a:pt x="7879" y="11076"/>
                      <a:pt x="11819" y="7136"/>
                    </a:cubicBezTo>
                    <a:cubicBezTo>
                      <a:pt x="7879" y="-4683"/>
                      <a:pt x="0" y="-743"/>
                      <a:pt x="0" y="1107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7" name="Freeform: Shape 896">
                <a:extLst>
                  <a:ext uri="{FF2B5EF4-FFF2-40B4-BE49-F238E27FC236}">
                    <a16:creationId xmlns:a16="http://schemas.microsoft.com/office/drawing/2014/main" xmlns="" id="{9DFD1B7F-81F1-477A-AF2C-5EE5F544D74B}"/>
                  </a:ext>
                </a:extLst>
              </p:cNvPr>
              <p:cNvSpPr/>
              <p:nvPr/>
            </p:nvSpPr>
            <p:spPr>
              <a:xfrm>
                <a:off x="4784925" y="4282090"/>
                <a:ext cx="9801" cy="11818"/>
              </a:xfrm>
              <a:custGeom>
                <a:avLst/>
                <a:gdLst>
                  <a:gd name="connsiteX0" fmla="*/ 4549 w 9801"/>
                  <a:gd name="connsiteY0" fmla="*/ 11819 h 11818"/>
                  <a:gd name="connsiteX1" fmla="*/ 4549 w 9801"/>
                  <a:gd name="connsiteY1" fmla="*/ 0 h 11818"/>
                  <a:gd name="connsiteX2" fmla="*/ 4549 w 9801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801" h="11818">
                    <a:moveTo>
                      <a:pt x="4549" y="11819"/>
                    </a:moveTo>
                    <a:cubicBezTo>
                      <a:pt x="4549" y="11819"/>
                      <a:pt x="16368" y="0"/>
                      <a:pt x="4549" y="0"/>
                    </a:cubicBezTo>
                    <a:cubicBezTo>
                      <a:pt x="609" y="3940"/>
                      <a:pt x="-3330" y="11819"/>
                      <a:pt x="454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8" name="Freeform: Shape 897">
                <a:extLst>
                  <a:ext uri="{FF2B5EF4-FFF2-40B4-BE49-F238E27FC236}">
                    <a16:creationId xmlns:a16="http://schemas.microsoft.com/office/drawing/2014/main" xmlns="" id="{48ECC882-D39D-4C4C-AC90-C97CC490DD81}"/>
                  </a:ext>
                </a:extLst>
              </p:cNvPr>
              <p:cNvSpPr/>
              <p:nvPr/>
            </p:nvSpPr>
            <p:spPr>
              <a:xfrm>
                <a:off x="4810941" y="4247474"/>
                <a:ext cx="151874" cy="66905"/>
              </a:xfrm>
              <a:custGeom>
                <a:avLst/>
                <a:gdLst>
                  <a:gd name="connsiteX0" fmla="*/ 6110 w 151874"/>
                  <a:gd name="connsiteY0" fmla="*/ 50374 h 66905"/>
                  <a:gd name="connsiteX1" fmla="*/ 13989 w 151874"/>
                  <a:gd name="connsiteY1" fmla="*/ 50374 h 66905"/>
                  <a:gd name="connsiteX2" fmla="*/ 41567 w 151874"/>
                  <a:gd name="connsiteY2" fmla="*/ 58253 h 66905"/>
                  <a:gd name="connsiteX3" fmla="*/ 77022 w 151874"/>
                  <a:gd name="connsiteY3" fmla="*/ 66133 h 66905"/>
                  <a:gd name="connsiteX4" fmla="*/ 151874 w 151874"/>
                  <a:gd name="connsiteY4" fmla="*/ 46435 h 66905"/>
                  <a:gd name="connsiteX5" fmla="*/ 132176 w 151874"/>
                  <a:gd name="connsiteY5" fmla="*/ 46435 h 66905"/>
                  <a:gd name="connsiteX6" fmla="*/ 140056 w 151874"/>
                  <a:gd name="connsiteY6" fmla="*/ 30677 h 66905"/>
                  <a:gd name="connsiteX7" fmla="*/ 132176 w 151874"/>
                  <a:gd name="connsiteY7" fmla="*/ 30677 h 66905"/>
                  <a:gd name="connsiteX8" fmla="*/ 132176 w 151874"/>
                  <a:gd name="connsiteY8" fmla="*/ 22797 h 66905"/>
                  <a:gd name="connsiteX9" fmla="*/ 136116 w 151874"/>
                  <a:gd name="connsiteY9" fmla="*/ 22797 h 66905"/>
                  <a:gd name="connsiteX10" fmla="*/ 147935 w 151874"/>
                  <a:gd name="connsiteY10" fmla="*/ 10979 h 66905"/>
                  <a:gd name="connsiteX11" fmla="*/ 124297 w 151874"/>
                  <a:gd name="connsiteY11" fmla="*/ 10979 h 66905"/>
                  <a:gd name="connsiteX12" fmla="*/ 124297 w 151874"/>
                  <a:gd name="connsiteY12" fmla="*/ 14918 h 66905"/>
                  <a:gd name="connsiteX13" fmla="*/ 69143 w 151874"/>
                  <a:gd name="connsiteY13" fmla="*/ 14918 h 66905"/>
                  <a:gd name="connsiteX14" fmla="*/ 53385 w 151874"/>
                  <a:gd name="connsiteY14" fmla="*/ 26737 h 66905"/>
                  <a:gd name="connsiteX15" fmla="*/ 10050 w 151874"/>
                  <a:gd name="connsiteY15" fmla="*/ 34616 h 66905"/>
                  <a:gd name="connsiteX16" fmla="*/ 6110 w 151874"/>
                  <a:gd name="connsiteY16" fmla="*/ 50374 h 66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51874" h="66905">
                    <a:moveTo>
                      <a:pt x="6110" y="50374"/>
                    </a:moveTo>
                    <a:cubicBezTo>
                      <a:pt x="17929" y="50374"/>
                      <a:pt x="13989" y="46435"/>
                      <a:pt x="13989" y="50374"/>
                    </a:cubicBezTo>
                    <a:cubicBezTo>
                      <a:pt x="17929" y="54314"/>
                      <a:pt x="33687" y="58253"/>
                      <a:pt x="41567" y="58253"/>
                    </a:cubicBezTo>
                    <a:cubicBezTo>
                      <a:pt x="53385" y="62193"/>
                      <a:pt x="61264" y="66133"/>
                      <a:pt x="77022" y="66133"/>
                    </a:cubicBezTo>
                    <a:cubicBezTo>
                      <a:pt x="96720" y="70072"/>
                      <a:pt x="136116" y="58253"/>
                      <a:pt x="151874" y="46435"/>
                    </a:cubicBezTo>
                    <a:cubicBezTo>
                      <a:pt x="143995" y="42495"/>
                      <a:pt x="140056" y="46435"/>
                      <a:pt x="132176" y="46435"/>
                    </a:cubicBezTo>
                    <a:cubicBezTo>
                      <a:pt x="136116" y="42495"/>
                      <a:pt x="136116" y="34616"/>
                      <a:pt x="140056" y="30677"/>
                    </a:cubicBezTo>
                    <a:cubicBezTo>
                      <a:pt x="136116" y="30677"/>
                      <a:pt x="136116" y="30677"/>
                      <a:pt x="132176" y="30677"/>
                    </a:cubicBezTo>
                    <a:cubicBezTo>
                      <a:pt x="136116" y="26737"/>
                      <a:pt x="136116" y="22797"/>
                      <a:pt x="132176" y="22797"/>
                    </a:cubicBezTo>
                    <a:cubicBezTo>
                      <a:pt x="132176" y="22797"/>
                      <a:pt x="136116" y="22797"/>
                      <a:pt x="136116" y="22797"/>
                    </a:cubicBezTo>
                    <a:cubicBezTo>
                      <a:pt x="140056" y="22797"/>
                      <a:pt x="147935" y="18858"/>
                      <a:pt x="147935" y="10979"/>
                    </a:cubicBezTo>
                    <a:cubicBezTo>
                      <a:pt x="140056" y="10979"/>
                      <a:pt x="132176" y="10979"/>
                      <a:pt x="124297" y="10979"/>
                    </a:cubicBezTo>
                    <a:cubicBezTo>
                      <a:pt x="124297" y="10979"/>
                      <a:pt x="124297" y="10979"/>
                      <a:pt x="124297" y="14918"/>
                    </a:cubicBezTo>
                    <a:cubicBezTo>
                      <a:pt x="104600" y="-840"/>
                      <a:pt x="61264" y="-8719"/>
                      <a:pt x="69143" y="14918"/>
                    </a:cubicBezTo>
                    <a:cubicBezTo>
                      <a:pt x="65204" y="14918"/>
                      <a:pt x="49446" y="14918"/>
                      <a:pt x="53385" y="26737"/>
                    </a:cubicBezTo>
                    <a:cubicBezTo>
                      <a:pt x="41567" y="30677"/>
                      <a:pt x="25808" y="30677"/>
                      <a:pt x="10050" y="34616"/>
                    </a:cubicBezTo>
                    <a:cubicBezTo>
                      <a:pt x="10050" y="34616"/>
                      <a:pt x="-9648" y="54314"/>
                      <a:pt x="6110" y="503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899" name="Freeform: Shape 898">
                <a:extLst>
                  <a:ext uri="{FF2B5EF4-FFF2-40B4-BE49-F238E27FC236}">
                    <a16:creationId xmlns:a16="http://schemas.microsoft.com/office/drawing/2014/main" xmlns="" id="{3F828E7F-FF30-4B12-8548-5897957D41D5}"/>
                  </a:ext>
                </a:extLst>
              </p:cNvPr>
              <p:cNvSpPr/>
              <p:nvPr/>
            </p:nvSpPr>
            <p:spPr>
              <a:xfrm>
                <a:off x="4844628" y="4213566"/>
                <a:ext cx="15758" cy="13370"/>
              </a:xfrm>
              <a:custGeom>
                <a:avLst/>
                <a:gdLst>
                  <a:gd name="connsiteX0" fmla="*/ 15758 w 15758"/>
                  <a:gd name="connsiteY0" fmla="*/ 5491 h 13370"/>
                  <a:gd name="connsiteX1" fmla="*/ 0 w 15758"/>
                  <a:gd name="connsiteY1" fmla="*/ 9431 h 13370"/>
                  <a:gd name="connsiteX2" fmla="*/ 11819 w 15758"/>
                  <a:gd name="connsiteY2" fmla="*/ 13370 h 13370"/>
                  <a:gd name="connsiteX3" fmla="*/ 15758 w 15758"/>
                  <a:gd name="connsiteY3" fmla="*/ 5491 h 1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13370">
                    <a:moveTo>
                      <a:pt x="15758" y="5491"/>
                    </a:moveTo>
                    <a:cubicBezTo>
                      <a:pt x="15758" y="-2388"/>
                      <a:pt x="3940" y="-2388"/>
                      <a:pt x="0" y="9431"/>
                    </a:cubicBezTo>
                    <a:cubicBezTo>
                      <a:pt x="3940" y="13370"/>
                      <a:pt x="7879" y="13370"/>
                      <a:pt x="11819" y="13370"/>
                    </a:cubicBezTo>
                    <a:cubicBezTo>
                      <a:pt x="11819" y="5491"/>
                      <a:pt x="11819" y="1552"/>
                      <a:pt x="15758" y="549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0" name="Freeform: Shape 899">
                <a:extLst>
                  <a:ext uri="{FF2B5EF4-FFF2-40B4-BE49-F238E27FC236}">
                    <a16:creationId xmlns:a16="http://schemas.microsoft.com/office/drawing/2014/main" xmlns="" id="{51930615-B00F-48F9-B6C7-82C59D61DEA6}"/>
                  </a:ext>
                </a:extLst>
              </p:cNvPr>
              <p:cNvSpPr/>
              <p:nvPr/>
            </p:nvSpPr>
            <p:spPr>
              <a:xfrm>
                <a:off x="4958657" y="4261205"/>
                <a:ext cx="21673" cy="16945"/>
              </a:xfrm>
              <a:custGeom>
                <a:avLst/>
                <a:gdLst>
                  <a:gd name="connsiteX0" fmla="*/ 218 w 21673"/>
                  <a:gd name="connsiteY0" fmla="*/ 13006 h 16945"/>
                  <a:gd name="connsiteX1" fmla="*/ 12037 w 21673"/>
                  <a:gd name="connsiteY1" fmla="*/ 5127 h 16945"/>
                  <a:gd name="connsiteX2" fmla="*/ 4158 w 21673"/>
                  <a:gd name="connsiteY2" fmla="*/ 16946 h 16945"/>
                  <a:gd name="connsiteX3" fmla="*/ 218 w 21673"/>
                  <a:gd name="connsiteY3" fmla="*/ 13006 h 16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673" h="16945">
                    <a:moveTo>
                      <a:pt x="218" y="13006"/>
                    </a:moveTo>
                    <a:cubicBezTo>
                      <a:pt x="218" y="13006"/>
                      <a:pt x="8097" y="5127"/>
                      <a:pt x="12037" y="5127"/>
                    </a:cubicBezTo>
                    <a:cubicBezTo>
                      <a:pt x="8097" y="9067"/>
                      <a:pt x="8097" y="13006"/>
                      <a:pt x="4158" y="16946"/>
                    </a:cubicBezTo>
                    <a:cubicBezTo>
                      <a:pt x="47493" y="9067"/>
                      <a:pt x="-3721" y="-14571"/>
                      <a:pt x="218" y="1300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1" name="Freeform: Shape 900">
                <a:extLst>
                  <a:ext uri="{FF2B5EF4-FFF2-40B4-BE49-F238E27FC236}">
                    <a16:creationId xmlns:a16="http://schemas.microsoft.com/office/drawing/2014/main" xmlns="" id="{0DB4B9AA-D1C7-43C5-92BA-47F0D53DCD64}"/>
                  </a:ext>
                </a:extLst>
              </p:cNvPr>
              <p:cNvSpPr/>
              <p:nvPr/>
            </p:nvSpPr>
            <p:spPr>
              <a:xfrm>
                <a:off x="4742199" y="4079202"/>
                <a:ext cx="15758" cy="5909"/>
              </a:xfrm>
              <a:custGeom>
                <a:avLst/>
                <a:gdLst>
                  <a:gd name="connsiteX0" fmla="*/ 0 w 15758"/>
                  <a:gd name="connsiteY0" fmla="*/ 5909 h 5909"/>
                  <a:gd name="connsiteX1" fmla="*/ 15758 w 15758"/>
                  <a:gd name="connsiteY1" fmla="*/ 5909 h 5909"/>
                  <a:gd name="connsiteX2" fmla="*/ 0 w 15758"/>
                  <a:gd name="connsiteY2" fmla="*/ 5909 h 5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5909">
                    <a:moveTo>
                      <a:pt x="0" y="5909"/>
                    </a:moveTo>
                    <a:cubicBezTo>
                      <a:pt x="3940" y="5909"/>
                      <a:pt x="7879" y="5909"/>
                      <a:pt x="15758" y="5909"/>
                    </a:cubicBezTo>
                    <a:cubicBezTo>
                      <a:pt x="15758" y="-1970"/>
                      <a:pt x="3940" y="-1970"/>
                      <a:pt x="0" y="59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2" name="Freeform: Shape 901">
                <a:extLst>
                  <a:ext uri="{FF2B5EF4-FFF2-40B4-BE49-F238E27FC236}">
                    <a16:creationId xmlns:a16="http://schemas.microsoft.com/office/drawing/2014/main" xmlns="" id="{11721BA8-EB43-4F95-A190-DFB44773D40F}"/>
                  </a:ext>
                </a:extLst>
              </p:cNvPr>
              <p:cNvSpPr/>
              <p:nvPr/>
            </p:nvSpPr>
            <p:spPr>
              <a:xfrm>
                <a:off x="4765837" y="4068850"/>
                <a:ext cx="89486" cy="45699"/>
              </a:xfrm>
              <a:custGeom>
                <a:avLst/>
                <a:gdLst>
                  <a:gd name="connsiteX0" fmla="*/ 15758 w 89486"/>
                  <a:gd name="connsiteY0" fmla="*/ 32020 h 45699"/>
                  <a:gd name="connsiteX1" fmla="*/ 39396 w 89486"/>
                  <a:gd name="connsiteY1" fmla="*/ 43839 h 45699"/>
                  <a:gd name="connsiteX2" fmla="*/ 86671 w 89486"/>
                  <a:gd name="connsiteY2" fmla="*/ 8383 h 45699"/>
                  <a:gd name="connsiteX3" fmla="*/ 86671 w 89486"/>
                  <a:gd name="connsiteY3" fmla="*/ 8383 h 45699"/>
                  <a:gd name="connsiteX4" fmla="*/ 82731 w 89486"/>
                  <a:gd name="connsiteY4" fmla="*/ 4443 h 45699"/>
                  <a:gd name="connsiteX5" fmla="*/ 86671 w 89486"/>
                  <a:gd name="connsiteY5" fmla="*/ 8383 h 45699"/>
                  <a:gd name="connsiteX6" fmla="*/ 0 w 89486"/>
                  <a:gd name="connsiteY6" fmla="*/ 20202 h 45699"/>
                  <a:gd name="connsiteX7" fmla="*/ 19698 w 89486"/>
                  <a:gd name="connsiteY7" fmla="*/ 28081 h 45699"/>
                  <a:gd name="connsiteX8" fmla="*/ 15758 w 89486"/>
                  <a:gd name="connsiteY8" fmla="*/ 32020 h 45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9486" h="45699">
                    <a:moveTo>
                      <a:pt x="15758" y="32020"/>
                    </a:moveTo>
                    <a:cubicBezTo>
                      <a:pt x="27577" y="32020"/>
                      <a:pt x="23637" y="51718"/>
                      <a:pt x="39396" y="43839"/>
                    </a:cubicBezTo>
                    <a:cubicBezTo>
                      <a:pt x="47275" y="39899"/>
                      <a:pt x="102429" y="20202"/>
                      <a:pt x="86671" y="8383"/>
                    </a:cubicBezTo>
                    <a:cubicBezTo>
                      <a:pt x="86671" y="8383"/>
                      <a:pt x="86671" y="8383"/>
                      <a:pt x="86671" y="8383"/>
                    </a:cubicBezTo>
                    <a:cubicBezTo>
                      <a:pt x="86671" y="8383"/>
                      <a:pt x="82731" y="4443"/>
                      <a:pt x="82731" y="4443"/>
                    </a:cubicBezTo>
                    <a:cubicBezTo>
                      <a:pt x="82731" y="4443"/>
                      <a:pt x="86671" y="4443"/>
                      <a:pt x="86671" y="8383"/>
                    </a:cubicBezTo>
                    <a:cubicBezTo>
                      <a:pt x="66973" y="-7375"/>
                      <a:pt x="11819" y="504"/>
                      <a:pt x="0" y="20202"/>
                    </a:cubicBezTo>
                    <a:cubicBezTo>
                      <a:pt x="7879" y="20202"/>
                      <a:pt x="15758" y="20202"/>
                      <a:pt x="19698" y="28081"/>
                    </a:cubicBezTo>
                    <a:cubicBezTo>
                      <a:pt x="19698" y="28081"/>
                      <a:pt x="19698" y="32020"/>
                      <a:pt x="15758" y="3202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3" name="Freeform: Shape 902">
                <a:extLst>
                  <a:ext uri="{FF2B5EF4-FFF2-40B4-BE49-F238E27FC236}">
                    <a16:creationId xmlns:a16="http://schemas.microsoft.com/office/drawing/2014/main" xmlns="" id="{51A710F3-1C9E-43B7-9D44-3FD3FC2756D6}"/>
                  </a:ext>
                </a:extLst>
              </p:cNvPr>
              <p:cNvSpPr/>
              <p:nvPr/>
            </p:nvSpPr>
            <p:spPr>
              <a:xfrm>
                <a:off x="4990392" y="409299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4" name="Freeform: Shape 903">
                <a:extLst>
                  <a:ext uri="{FF2B5EF4-FFF2-40B4-BE49-F238E27FC236}">
                    <a16:creationId xmlns:a16="http://schemas.microsoft.com/office/drawing/2014/main" xmlns="" id="{B6023532-7EE1-4400-85E7-F07D0FB48A94}"/>
                  </a:ext>
                </a:extLst>
              </p:cNvPr>
              <p:cNvSpPr/>
              <p:nvPr/>
            </p:nvSpPr>
            <p:spPr>
              <a:xfrm>
                <a:off x="4876775" y="4058824"/>
                <a:ext cx="243622" cy="130262"/>
              </a:xfrm>
              <a:custGeom>
                <a:avLst/>
                <a:gdLst>
                  <a:gd name="connsiteX0" fmla="*/ 231804 w 243622"/>
                  <a:gd name="connsiteY0" fmla="*/ 10530 h 130262"/>
                  <a:gd name="connsiteX1" fmla="*/ 243623 w 243622"/>
                  <a:gd name="connsiteY1" fmla="*/ 2650 h 130262"/>
                  <a:gd name="connsiteX2" fmla="*/ 172711 w 243622"/>
                  <a:gd name="connsiteY2" fmla="*/ 10530 h 130262"/>
                  <a:gd name="connsiteX3" fmla="*/ 180590 w 243622"/>
                  <a:gd name="connsiteY3" fmla="*/ 18409 h 130262"/>
                  <a:gd name="connsiteX4" fmla="*/ 164831 w 243622"/>
                  <a:gd name="connsiteY4" fmla="*/ 10530 h 130262"/>
                  <a:gd name="connsiteX5" fmla="*/ 141194 w 243622"/>
                  <a:gd name="connsiteY5" fmla="*/ 14469 h 130262"/>
                  <a:gd name="connsiteX6" fmla="*/ 105738 w 243622"/>
                  <a:gd name="connsiteY6" fmla="*/ 22348 h 130262"/>
                  <a:gd name="connsiteX7" fmla="*/ 117557 w 243622"/>
                  <a:gd name="connsiteY7" fmla="*/ 30227 h 130262"/>
                  <a:gd name="connsiteX8" fmla="*/ 97859 w 243622"/>
                  <a:gd name="connsiteY8" fmla="*/ 26288 h 130262"/>
                  <a:gd name="connsiteX9" fmla="*/ 74222 w 243622"/>
                  <a:gd name="connsiteY9" fmla="*/ 30227 h 130262"/>
                  <a:gd name="connsiteX10" fmla="*/ 101798 w 243622"/>
                  <a:gd name="connsiteY10" fmla="*/ 42046 h 130262"/>
                  <a:gd name="connsiteX11" fmla="*/ 93919 w 243622"/>
                  <a:gd name="connsiteY11" fmla="*/ 45986 h 130262"/>
                  <a:gd name="connsiteX12" fmla="*/ 97859 w 243622"/>
                  <a:gd name="connsiteY12" fmla="*/ 53865 h 130262"/>
                  <a:gd name="connsiteX13" fmla="*/ 97859 w 243622"/>
                  <a:gd name="connsiteY13" fmla="*/ 49925 h 130262"/>
                  <a:gd name="connsiteX14" fmla="*/ 86040 w 243622"/>
                  <a:gd name="connsiteY14" fmla="*/ 57804 h 130262"/>
                  <a:gd name="connsiteX15" fmla="*/ 50584 w 243622"/>
                  <a:gd name="connsiteY15" fmla="*/ 61744 h 130262"/>
                  <a:gd name="connsiteX16" fmla="*/ 23007 w 243622"/>
                  <a:gd name="connsiteY16" fmla="*/ 49925 h 130262"/>
                  <a:gd name="connsiteX17" fmla="*/ 3309 w 243622"/>
                  <a:gd name="connsiteY17" fmla="*/ 61744 h 130262"/>
                  <a:gd name="connsiteX18" fmla="*/ 15128 w 243622"/>
                  <a:gd name="connsiteY18" fmla="*/ 81442 h 130262"/>
                  <a:gd name="connsiteX19" fmla="*/ 7249 w 243622"/>
                  <a:gd name="connsiteY19" fmla="*/ 81442 h 130262"/>
                  <a:gd name="connsiteX20" fmla="*/ 34826 w 243622"/>
                  <a:gd name="connsiteY20" fmla="*/ 93260 h 130262"/>
                  <a:gd name="connsiteX21" fmla="*/ 50584 w 243622"/>
                  <a:gd name="connsiteY21" fmla="*/ 128717 h 130262"/>
                  <a:gd name="connsiteX22" fmla="*/ 101798 w 243622"/>
                  <a:gd name="connsiteY22" fmla="*/ 120837 h 130262"/>
                  <a:gd name="connsiteX23" fmla="*/ 97859 w 243622"/>
                  <a:gd name="connsiteY23" fmla="*/ 112958 h 130262"/>
                  <a:gd name="connsiteX24" fmla="*/ 141194 w 243622"/>
                  <a:gd name="connsiteY24" fmla="*/ 112958 h 130262"/>
                  <a:gd name="connsiteX25" fmla="*/ 168771 w 243622"/>
                  <a:gd name="connsiteY25" fmla="*/ 101140 h 130262"/>
                  <a:gd name="connsiteX26" fmla="*/ 172711 w 243622"/>
                  <a:gd name="connsiteY26" fmla="*/ 97200 h 130262"/>
                  <a:gd name="connsiteX27" fmla="*/ 184529 w 243622"/>
                  <a:gd name="connsiteY27" fmla="*/ 85381 h 130262"/>
                  <a:gd name="connsiteX28" fmla="*/ 208167 w 243622"/>
                  <a:gd name="connsiteY28" fmla="*/ 73563 h 130262"/>
                  <a:gd name="connsiteX29" fmla="*/ 219985 w 243622"/>
                  <a:gd name="connsiteY29" fmla="*/ 57804 h 130262"/>
                  <a:gd name="connsiteX30" fmla="*/ 208167 w 243622"/>
                  <a:gd name="connsiteY30" fmla="*/ 49925 h 130262"/>
                  <a:gd name="connsiteX31" fmla="*/ 188469 w 243622"/>
                  <a:gd name="connsiteY31" fmla="*/ 69623 h 130262"/>
                  <a:gd name="connsiteX32" fmla="*/ 192409 w 243622"/>
                  <a:gd name="connsiteY32" fmla="*/ 53865 h 130262"/>
                  <a:gd name="connsiteX33" fmla="*/ 153013 w 243622"/>
                  <a:gd name="connsiteY33" fmla="*/ 57804 h 130262"/>
                  <a:gd name="connsiteX34" fmla="*/ 219985 w 243622"/>
                  <a:gd name="connsiteY34" fmla="*/ 38107 h 130262"/>
                  <a:gd name="connsiteX35" fmla="*/ 212106 w 243622"/>
                  <a:gd name="connsiteY35" fmla="*/ 30227 h 130262"/>
                  <a:gd name="connsiteX36" fmla="*/ 239683 w 243622"/>
                  <a:gd name="connsiteY36" fmla="*/ 22348 h 130262"/>
                  <a:gd name="connsiteX37" fmla="*/ 239683 w 243622"/>
                  <a:gd name="connsiteY37" fmla="*/ 22348 h 130262"/>
                  <a:gd name="connsiteX38" fmla="*/ 239683 w 243622"/>
                  <a:gd name="connsiteY38" fmla="*/ 22348 h 130262"/>
                  <a:gd name="connsiteX39" fmla="*/ 231804 w 243622"/>
                  <a:gd name="connsiteY39" fmla="*/ 10530 h 130262"/>
                  <a:gd name="connsiteX40" fmla="*/ 109677 w 243622"/>
                  <a:gd name="connsiteY40" fmla="*/ 34167 h 130262"/>
                  <a:gd name="connsiteX41" fmla="*/ 113617 w 243622"/>
                  <a:gd name="connsiteY41" fmla="*/ 34167 h 130262"/>
                  <a:gd name="connsiteX42" fmla="*/ 113617 w 243622"/>
                  <a:gd name="connsiteY42" fmla="*/ 34167 h 130262"/>
                  <a:gd name="connsiteX43" fmla="*/ 113617 w 243622"/>
                  <a:gd name="connsiteY43" fmla="*/ 34167 h 130262"/>
                  <a:gd name="connsiteX44" fmla="*/ 117557 w 243622"/>
                  <a:gd name="connsiteY44" fmla="*/ 38107 h 130262"/>
                  <a:gd name="connsiteX45" fmla="*/ 109677 w 243622"/>
                  <a:gd name="connsiteY45" fmla="*/ 34167 h 13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243622" h="130262">
                    <a:moveTo>
                      <a:pt x="231804" y="10530"/>
                    </a:moveTo>
                    <a:cubicBezTo>
                      <a:pt x="231804" y="10530"/>
                      <a:pt x="243623" y="2650"/>
                      <a:pt x="243623" y="2650"/>
                    </a:cubicBezTo>
                    <a:cubicBezTo>
                      <a:pt x="223925" y="-5229"/>
                      <a:pt x="192409" y="6590"/>
                      <a:pt x="172711" y="10530"/>
                    </a:cubicBezTo>
                    <a:cubicBezTo>
                      <a:pt x="176650" y="10530"/>
                      <a:pt x="176650" y="18409"/>
                      <a:pt x="180590" y="18409"/>
                    </a:cubicBezTo>
                    <a:cubicBezTo>
                      <a:pt x="160892" y="22348"/>
                      <a:pt x="176650" y="18409"/>
                      <a:pt x="164831" y="10530"/>
                    </a:cubicBezTo>
                    <a:cubicBezTo>
                      <a:pt x="156952" y="6590"/>
                      <a:pt x="149073" y="14469"/>
                      <a:pt x="141194" y="14469"/>
                    </a:cubicBezTo>
                    <a:cubicBezTo>
                      <a:pt x="129375" y="10530"/>
                      <a:pt x="117557" y="14469"/>
                      <a:pt x="105738" y="22348"/>
                    </a:cubicBezTo>
                    <a:cubicBezTo>
                      <a:pt x="109677" y="22348"/>
                      <a:pt x="113617" y="26288"/>
                      <a:pt x="117557" y="30227"/>
                    </a:cubicBezTo>
                    <a:cubicBezTo>
                      <a:pt x="113617" y="34167"/>
                      <a:pt x="105738" y="26288"/>
                      <a:pt x="97859" y="26288"/>
                    </a:cubicBezTo>
                    <a:cubicBezTo>
                      <a:pt x="89980" y="26288"/>
                      <a:pt x="82101" y="30227"/>
                      <a:pt x="74222" y="30227"/>
                    </a:cubicBezTo>
                    <a:cubicBezTo>
                      <a:pt x="82101" y="38107"/>
                      <a:pt x="89980" y="42046"/>
                      <a:pt x="101798" y="42046"/>
                    </a:cubicBezTo>
                    <a:cubicBezTo>
                      <a:pt x="97859" y="42046"/>
                      <a:pt x="93919" y="45986"/>
                      <a:pt x="93919" y="45986"/>
                    </a:cubicBezTo>
                    <a:cubicBezTo>
                      <a:pt x="97859" y="45986"/>
                      <a:pt x="109677" y="45986"/>
                      <a:pt x="97859" y="53865"/>
                    </a:cubicBezTo>
                    <a:cubicBezTo>
                      <a:pt x="97859" y="53865"/>
                      <a:pt x="97859" y="49925"/>
                      <a:pt x="97859" y="49925"/>
                    </a:cubicBezTo>
                    <a:cubicBezTo>
                      <a:pt x="93919" y="49925"/>
                      <a:pt x="89980" y="49925"/>
                      <a:pt x="86040" y="57804"/>
                    </a:cubicBezTo>
                    <a:cubicBezTo>
                      <a:pt x="86040" y="61744"/>
                      <a:pt x="62403" y="61744"/>
                      <a:pt x="50584" y="61744"/>
                    </a:cubicBezTo>
                    <a:cubicBezTo>
                      <a:pt x="62403" y="45986"/>
                      <a:pt x="26947" y="45986"/>
                      <a:pt x="23007" y="49925"/>
                    </a:cubicBezTo>
                    <a:cubicBezTo>
                      <a:pt x="15128" y="53865"/>
                      <a:pt x="7249" y="53865"/>
                      <a:pt x="3309" y="61744"/>
                    </a:cubicBezTo>
                    <a:cubicBezTo>
                      <a:pt x="-8510" y="73563"/>
                      <a:pt x="15128" y="73563"/>
                      <a:pt x="15128" y="81442"/>
                    </a:cubicBezTo>
                    <a:cubicBezTo>
                      <a:pt x="11188" y="81442"/>
                      <a:pt x="11188" y="81442"/>
                      <a:pt x="7249" y="81442"/>
                    </a:cubicBezTo>
                    <a:cubicBezTo>
                      <a:pt x="15128" y="85381"/>
                      <a:pt x="26947" y="89321"/>
                      <a:pt x="34826" y="93260"/>
                    </a:cubicBezTo>
                    <a:cubicBezTo>
                      <a:pt x="46644" y="89321"/>
                      <a:pt x="58463" y="120837"/>
                      <a:pt x="50584" y="128717"/>
                    </a:cubicBezTo>
                    <a:cubicBezTo>
                      <a:pt x="70282" y="132656"/>
                      <a:pt x="86040" y="128717"/>
                      <a:pt x="101798" y="120837"/>
                    </a:cubicBezTo>
                    <a:cubicBezTo>
                      <a:pt x="97859" y="116898"/>
                      <a:pt x="93919" y="116898"/>
                      <a:pt x="97859" y="112958"/>
                    </a:cubicBezTo>
                    <a:cubicBezTo>
                      <a:pt x="105738" y="124777"/>
                      <a:pt x="129375" y="116898"/>
                      <a:pt x="141194" y="112958"/>
                    </a:cubicBezTo>
                    <a:cubicBezTo>
                      <a:pt x="141194" y="112958"/>
                      <a:pt x="176650" y="105079"/>
                      <a:pt x="168771" y="101140"/>
                    </a:cubicBezTo>
                    <a:cubicBezTo>
                      <a:pt x="172711" y="101140"/>
                      <a:pt x="180590" y="101140"/>
                      <a:pt x="172711" y="97200"/>
                    </a:cubicBezTo>
                    <a:cubicBezTo>
                      <a:pt x="176650" y="97200"/>
                      <a:pt x="188469" y="93260"/>
                      <a:pt x="184529" y="85381"/>
                    </a:cubicBezTo>
                    <a:cubicBezTo>
                      <a:pt x="184529" y="89321"/>
                      <a:pt x="204227" y="73563"/>
                      <a:pt x="208167" y="73563"/>
                    </a:cubicBezTo>
                    <a:cubicBezTo>
                      <a:pt x="216046" y="61744"/>
                      <a:pt x="208167" y="65683"/>
                      <a:pt x="219985" y="57804"/>
                    </a:cubicBezTo>
                    <a:cubicBezTo>
                      <a:pt x="235744" y="45986"/>
                      <a:pt x="216046" y="45986"/>
                      <a:pt x="208167" y="49925"/>
                    </a:cubicBezTo>
                    <a:cubicBezTo>
                      <a:pt x="196348" y="53865"/>
                      <a:pt x="204227" y="65683"/>
                      <a:pt x="188469" y="69623"/>
                    </a:cubicBezTo>
                    <a:cubicBezTo>
                      <a:pt x="192409" y="65683"/>
                      <a:pt x="188469" y="57804"/>
                      <a:pt x="192409" y="53865"/>
                    </a:cubicBezTo>
                    <a:cubicBezTo>
                      <a:pt x="180590" y="49925"/>
                      <a:pt x="164831" y="53865"/>
                      <a:pt x="153013" y="57804"/>
                    </a:cubicBezTo>
                    <a:cubicBezTo>
                      <a:pt x="164831" y="45986"/>
                      <a:pt x="204227" y="42046"/>
                      <a:pt x="219985" y="38107"/>
                    </a:cubicBezTo>
                    <a:cubicBezTo>
                      <a:pt x="216046" y="34167"/>
                      <a:pt x="219985" y="30227"/>
                      <a:pt x="212106" y="30227"/>
                    </a:cubicBezTo>
                    <a:cubicBezTo>
                      <a:pt x="219985" y="26288"/>
                      <a:pt x="231804" y="30227"/>
                      <a:pt x="239683" y="22348"/>
                    </a:cubicBezTo>
                    <a:cubicBezTo>
                      <a:pt x="239683" y="22348"/>
                      <a:pt x="235744" y="26288"/>
                      <a:pt x="239683" y="22348"/>
                    </a:cubicBezTo>
                    <a:cubicBezTo>
                      <a:pt x="239683" y="22348"/>
                      <a:pt x="239683" y="22348"/>
                      <a:pt x="239683" y="22348"/>
                    </a:cubicBezTo>
                    <a:cubicBezTo>
                      <a:pt x="251502" y="10530"/>
                      <a:pt x="231804" y="10530"/>
                      <a:pt x="231804" y="10530"/>
                    </a:cubicBezTo>
                    <a:close/>
                    <a:moveTo>
                      <a:pt x="109677" y="34167"/>
                    </a:moveTo>
                    <a:cubicBezTo>
                      <a:pt x="109677" y="34167"/>
                      <a:pt x="113617" y="34167"/>
                      <a:pt x="113617" y="34167"/>
                    </a:cubicBezTo>
                    <a:cubicBezTo>
                      <a:pt x="113617" y="34167"/>
                      <a:pt x="113617" y="34167"/>
                      <a:pt x="113617" y="34167"/>
                    </a:cubicBezTo>
                    <a:cubicBezTo>
                      <a:pt x="113617" y="34167"/>
                      <a:pt x="113617" y="34167"/>
                      <a:pt x="113617" y="34167"/>
                    </a:cubicBezTo>
                    <a:cubicBezTo>
                      <a:pt x="113617" y="34167"/>
                      <a:pt x="117557" y="34167"/>
                      <a:pt x="117557" y="38107"/>
                    </a:cubicBezTo>
                    <a:cubicBezTo>
                      <a:pt x="113617" y="34167"/>
                      <a:pt x="109677" y="34167"/>
                      <a:pt x="109677" y="3416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5" name="Freeform: Shape 904">
                <a:extLst>
                  <a:ext uri="{FF2B5EF4-FFF2-40B4-BE49-F238E27FC236}">
                    <a16:creationId xmlns:a16="http://schemas.microsoft.com/office/drawing/2014/main" xmlns="" id="{53F6AD30-2917-4569-B170-8DC56CB43A3D}"/>
                  </a:ext>
                </a:extLst>
              </p:cNvPr>
              <p:cNvSpPr/>
              <p:nvPr/>
            </p:nvSpPr>
            <p:spPr>
              <a:xfrm>
                <a:off x="5041606" y="4425947"/>
                <a:ext cx="271830" cy="150379"/>
              </a:xfrm>
              <a:custGeom>
                <a:avLst/>
                <a:gdLst>
                  <a:gd name="connsiteX0" fmla="*/ 263951 w 271830"/>
                  <a:gd name="connsiteY0" fmla="*/ 112215 h 150379"/>
                  <a:gd name="connsiteX1" fmla="*/ 267891 w 271830"/>
                  <a:gd name="connsiteY1" fmla="*/ 104336 h 150379"/>
                  <a:gd name="connsiteX2" fmla="*/ 216676 w 271830"/>
                  <a:gd name="connsiteY2" fmla="*/ 104336 h 150379"/>
                  <a:gd name="connsiteX3" fmla="*/ 236374 w 271830"/>
                  <a:gd name="connsiteY3" fmla="*/ 80698 h 150379"/>
                  <a:gd name="connsiteX4" fmla="*/ 200918 w 271830"/>
                  <a:gd name="connsiteY4" fmla="*/ 57061 h 150379"/>
                  <a:gd name="connsiteX5" fmla="*/ 196978 w 271830"/>
                  <a:gd name="connsiteY5" fmla="*/ 45242 h 150379"/>
                  <a:gd name="connsiteX6" fmla="*/ 177280 w 271830"/>
                  <a:gd name="connsiteY6" fmla="*/ 41302 h 150379"/>
                  <a:gd name="connsiteX7" fmla="*/ 149704 w 271830"/>
                  <a:gd name="connsiteY7" fmla="*/ 41302 h 150379"/>
                  <a:gd name="connsiteX8" fmla="*/ 149704 w 271830"/>
                  <a:gd name="connsiteY8" fmla="*/ 29484 h 150379"/>
                  <a:gd name="connsiteX9" fmla="*/ 161522 w 271830"/>
                  <a:gd name="connsiteY9" fmla="*/ 13726 h 150379"/>
                  <a:gd name="connsiteX10" fmla="*/ 177280 w 271830"/>
                  <a:gd name="connsiteY10" fmla="*/ 5846 h 150379"/>
                  <a:gd name="connsiteX11" fmla="*/ 161522 w 271830"/>
                  <a:gd name="connsiteY11" fmla="*/ 13726 h 150379"/>
                  <a:gd name="connsiteX12" fmla="*/ 86671 w 271830"/>
                  <a:gd name="connsiteY12" fmla="*/ 57061 h 150379"/>
                  <a:gd name="connsiteX13" fmla="*/ 59093 w 271830"/>
                  <a:gd name="connsiteY13" fmla="*/ 96456 h 150379"/>
                  <a:gd name="connsiteX14" fmla="*/ 0 w 271830"/>
                  <a:gd name="connsiteY14" fmla="*/ 124033 h 150379"/>
                  <a:gd name="connsiteX15" fmla="*/ 63033 w 271830"/>
                  <a:gd name="connsiteY15" fmla="*/ 120094 h 150379"/>
                  <a:gd name="connsiteX16" fmla="*/ 47275 w 271830"/>
                  <a:gd name="connsiteY16" fmla="*/ 147671 h 150379"/>
                  <a:gd name="connsiteX17" fmla="*/ 86671 w 271830"/>
                  <a:gd name="connsiteY17" fmla="*/ 143731 h 150379"/>
                  <a:gd name="connsiteX18" fmla="*/ 177280 w 271830"/>
                  <a:gd name="connsiteY18" fmla="*/ 100396 h 150379"/>
                  <a:gd name="connsiteX19" fmla="*/ 169401 w 271830"/>
                  <a:gd name="connsiteY19" fmla="*/ 104336 h 150379"/>
                  <a:gd name="connsiteX20" fmla="*/ 189099 w 271830"/>
                  <a:gd name="connsiteY20" fmla="*/ 112215 h 150379"/>
                  <a:gd name="connsiteX21" fmla="*/ 177280 w 271830"/>
                  <a:gd name="connsiteY21" fmla="*/ 120094 h 150379"/>
                  <a:gd name="connsiteX22" fmla="*/ 200918 w 271830"/>
                  <a:gd name="connsiteY22" fmla="*/ 124033 h 150379"/>
                  <a:gd name="connsiteX23" fmla="*/ 271830 w 271830"/>
                  <a:gd name="connsiteY23" fmla="*/ 120094 h 150379"/>
                  <a:gd name="connsiteX24" fmla="*/ 263951 w 271830"/>
                  <a:gd name="connsiteY24" fmla="*/ 112215 h 150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71830" h="150379">
                    <a:moveTo>
                      <a:pt x="263951" y="112215"/>
                    </a:moveTo>
                    <a:cubicBezTo>
                      <a:pt x="263951" y="112215"/>
                      <a:pt x="267891" y="108275"/>
                      <a:pt x="267891" y="104336"/>
                    </a:cubicBezTo>
                    <a:cubicBezTo>
                      <a:pt x="256072" y="96456"/>
                      <a:pt x="232434" y="104336"/>
                      <a:pt x="216676" y="104336"/>
                    </a:cubicBezTo>
                    <a:cubicBezTo>
                      <a:pt x="224555" y="100396"/>
                      <a:pt x="236374" y="96456"/>
                      <a:pt x="236374" y="80698"/>
                    </a:cubicBezTo>
                    <a:cubicBezTo>
                      <a:pt x="236374" y="68879"/>
                      <a:pt x="208797" y="61000"/>
                      <a:pt x="200918" y="57061"/>
                    </a:cubicBezTo>
                    <a:cubicBezTo>
                      <a:pt x="200918" y="53121"/>
                      <a:pt x="196978" y="49182"/>
                      <a:pt x="196978" y="45242"/>
                    </a:cubicBezTo>
                    <a:cubicBezTo>
                      <a:pt x="189099" y="41302"/>
                      <a:pt x="181220" y="41302"/>
                      <a:pt x="177280" y="41302"/>
                    </a:cubicBezTo>
                    <a:cubicBezTo>
                      <a:pt x="181220" y="17665"/>
                      <a:pt x="153643" y="37363"/>
                      <a:pt x="149704" y="41302"/>
                    </a:cubicBezTo>
                    <a:cubicBezTo>
                      <a:pt x="149704" y="37363"/>
                      <a:pt x="153643" y="33423"/>
                      <a:pt x="149704" y="29484"/>
                    </a:cubicBezTo>
                    <a:cubicBezTo>
                      <a:pt x="157583" y="25544"/>
                      <a:pt x="161522" y="21605"/>
                      <a:pt x="161522" y="13726"/>
                    </a:cubicBezTo>
                    <a:cubicBezTo>
                      <a:pt x="161522" y="33423"/>
                      <a:pt x="177280" y="21605"/>
                      <a:pt x="177280" y="5846"/>
                    </a:cubicBezTo>
                    <a:cubicBezTo>
                      <a:pt x="177280" y="-5972"/>
                      <a:pt x="161522" y="1907"/>
                      <a:pt x="161522" y="13726"/>
                    </a:cubicBezTo>
                    <a:cubicBezTo>
                      <a:pt x="133945" y="-5972"/>
                      <a:pt x="106368" y="37363"/>
                      <a:pt x="86671" y="57061"/>
                    </a:cubicBezTo>
                    <a:cubicBezTo>
                      <a:pt x="74852" y="72819"/>
                      <a:pt x="66973" y="80698"/>
                      <a:pt x="59093" y="96456"/>
                    </a:cubicBezTo>
                    <a:cubicBezTo>
                      <a:pt x="51214" y="108275"/>
                      <a:pt x="11819" y="108275"/>
                      <a:pt x="0" y="124033"/>
                    </a:cubicBezTo>
                    <a:cubicBezTo>
                      <a:pt x="7879" y="131913"/>
                      <a:pt x="51214" y="124033"/>
                      <a:pt x="63033" y="120094"/>
                    </a:cubicBezTo>
                    <a:cubicBezTo>
                      <a:pt x="63033" y="127973"/>
                      <a:pt x="39396" y="139792"/>
                      <a:pt x="47275" y="147671"/>
                    </a:cubicBezTo>
                    <a:cubicBezTo>
                      <a:pt x="55154" y="155550"/>
                      <a:pt x="78791" y="143731"/>
                      <a:pt x="86671" y="143731"/>
                    </a:cubicBezTo>
                    <a:cubicBezTo>
                      <a:pt x="118187" y="131913"/>
                      <a:pt x="145764" y="112215"/>
                      <a:pt x="177280" y="100396"/>
                    </a:cubicBezTo>
                    <a:cubicBezTo>
                      <a:pt x="177280" y="104336"/>
                      <a:pt x="173341" y="104336"/>
                      <a:pt x="169401" y="104336"/>
                    </a:cubicBezTo>
                    <a:cubicBezTo>
                      <a:pt x="177280" y="108275"/>
                      <a:pt x="185160" y="108275"/>
                      <a:pt x="189099" y="112215"/>
                    </a:cubicBezTo>
                    <a:cubicBezTo>
                      <a:pt x="189099" y="116154"/>
                      <a:pt x="177280" y="116154"/>
                      <a:pt x="177280" y="120094"/>
                    </a:cubicBezTo>
                    <a:cubicBezTo>
                      <a:pt x="177280" y="124033"/>
                      <a:pt x="196978" y="124033"/>
                      <a:pt x="200918" y="124033"/>
                    </a:cubicBezTo>
                    <a:cubicBezTo>
                      <a:pt x="228495" y="131913"/>
                      <a:pt x="244253" y="127973"/>
                      <a:pt x="271830" y="120094"/>
                    </a:cubicBezTo>
                    <a:cubicBezTo>
                      <a:pt x="267891" y="116154"/>
                      <a:pt x="271830" y="112215"/>
                      <a:pt x="263951" y="11221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6" name="Freeform: Shape 905">
                <a:extLst>
                  <a:ext uri="{FF2B5EF4-FFF2-40B4-BE49-F238E27FC236}">
                    <a16:creationId xmlns:a16="http://schemas.microsoft.com/office/drawing/2014/main" xmlns="" id="{771C15E0-AA10-4A1F-85FB-6690BB28ABD8}"/>
                  </a:ext>
                </a:extLst>
              </p:cNvPr>
              <p:cNvSpPr/>
              <p:nvPr/>
            </p:nvSpPr>
            <p:spPr>
              <a:xfrm>
                <a:off x="5120398" y="4582240"/>
                <a:ext cx="102428" cy="44147"/>
              </a:xfrm>
              <a:custGeom>
                <a:avLst/>
                <a:gdLst>
                  <a:gd name="connsiteX0" fmla="*/ 31517 w 102428"/>
                  <a:gd name="connsiteY0" fmla="*/ 11076 h 44147"/>
                  <a:gd name="connsiteX1" fmla="*/ 3940 w 102428"/>
                  <a:gd name="connsiteY1" fmla="*/ 26834 h 44147"/>
                  <a:gd name="connsiteX2" fmla="*/ 0 w 102428"/>
                  <a:gd name="connsiteY2" fmla="*/ 42592 h 44147"/>
                  <a:gd name="connsiteX3" fmla="*/ 102429 w 102428"/>
                  <a:gd name="connsiteY3" fmla="*/ 7136 h 44147"/>
                  <a:gd name="connsiteX4" fmla="*/ 31517 w 102428"/>
                  <a:gd name="connsiteY4" fmla="*/ 11076 h 4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428" h="44147">
                    <a:moveTo>
                      <a:pt x="31517" y="11076"/>
                    </a:moveTo>
                    <a:cubicBezTo>
                      <a:pt x="23637" y="18955"/>
                      <a:pt x="11819" y="18955"/>
                      <a:pt x="3940" y="26834"/>
                    </a:cubicBezTo>
                    <a:cubicBezTo>
                      <a:pt x="0" y="30773"/>
                      <a:pt x="3940" y="34713"/>
                      <a:pt x="0" y="42592"/>
                    </a:cubicBezTo>
                    <a:cubicBezTo>
                      <a:pt x="31517" y="50471"/>
                      <a:pt x="74852" y="26834"/>
                      <a:pt x="102429" y="7136"/>
                    </a:cubicBezTo>
                    <a:cubicBezTo>
                      <a:pt x="90610" y="-4683"/>
                      <a:pt x="39396" y="-743"/>
                      <a:pt x="31517" y="1107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7" name="Freeform: Shape 906">
                <a:extLst>
                  <a:ext uri="{FF2B5EF4-FFF2-40B4-BE49-F238E27FC236}">
                    <a16:creationId xmlns:a16="http://schemas.microsoft.com/office/drawing/2014/main" xmlns="" id="{83F2E46A-9A4B-473F-85D3-86AC9F390AD1}"/>
                  </a:ext>
                </a:extLst>
              </p:cNvPr>
              <p:cNvSpPr/>
              <p:nvPr/>
            </p:nvSpPr>
            <p:spPr>
              <a:xfrm>
                <a:off x="5124337" y="4246634"/>
                <a:ext cx="11818" cy="11142"/>
              </a:xfrm>
              <a:custGeom>
                <a:avLst/>
                <a:gdLst>
                  <a:gd name="connsiteX0" fmla="*/ 11819 w 11818"/>
                  <a:gd name="connsiteY0" fmla="*/ 0 h 11142"/>
                  <a:gd name="connsiteX1" fmla="*/ 0 w 11818"/>
                  <a:gd name="connsiteY1" fmla="*/ 7879 h 11142"/>
                  <a:gd name="connsiteX2" fmla="*/ 11819 w 11818"/>
                  <a:gd name="connsiteY2" fmla="*/ 0 h 11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11142">
                    <a:moveTo>
                      <a:pt x="11819" y="0"/>
                    </a:moveTo>
                    <a:cubicBezTo>
                      <a:pt x="7879" y="0"/>
                      <a:pt x="0" y="3940"/>
                      <a:pt x="0" y="7879"/>
                    </a:cubicBezTo>
                    <a:cubicBezTo>
                      <a:pt x="3940" y="15758"/>
                      <a:pt x="11819" y="7879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8" name="Freeform: Shape 907">
                <a:extLst>
                  <a:ext uri="{FF2B5EF4-FFF2-40B4-BE49-F238E27FC236}">
                    <a16:creationId xmlns:a16="http://schemas.microsoft.com/office/drawing/2014/main" xmlns="" id="{49F27812-0A97-4F5B-A3D3-792C90780160}"/>
                  </a:ext>
                </a:extLst>
              </p:cNvPr>
              <p:cNvSpPr/>
              <p:nvPr/>
            </p:nvSpPr>
            <p:spPr>
              <a:xfrm>
                <a:off x="5289799" y="460907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09" name="Freeform: Shape 908">
                <a:extLst>
                  <a:ext uri="{FF2B5EF4-FFF2-40B4-BE49-F238E27FC236}">
                    <a16:creationId xmlns:a16="http://schemas.microsoft.com/office/drawing/2014/main" xmlns="" id="{2F6C28F5-1AA0-44F9-9807-2EE2016E2AC6}"/>
                  </a:ext>
                </a:extLst>
              </p:cNvPr>
              <p:cNvSpPr/>
              <p:nvPr/>
            </p:nvSpPr>
            <p:spPr>
              <a:xfrm>
                <a:off x="5244246" y="4609074"/>
                <a:ext cx="53182" cy="43632"/>
              </a:xfrm>
              <a:custGeom>
                <a:avLst/>
                <a:gdLst>
                  <a:gd name="connsiteX0" fmla="*/ 6157 w 53182"/>
                  <a:gd name="connsiteY0" fmla="*/ 39396 h 43632"/>
                  <a:gd name="connsiteX1" fmla="*/ 45553 w 53182"/>
                  <a:gd name="connsiteY1" fmla="*/ 0 h 43632"/>
                  <a:gd name="connsiteX2" fmla="*/ 6157 w 53182"/>
                  <a:gd name="connsiteY2" fmla="*/ 39396 h 43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3182" h="43632">
                    <a:moveTo>
                      <a:pt x="6157" y="39396"/>
                    </a:moveTo>
                    <a:cubicBezTo>
                      <a:pt x="17976" y="59093"/>
                      <a:pt x="73130" y="3940"/>
                      <a:pt x="45553" y="0"/>
                    </a:cubicBezTo>
                    <a:cubicBezTo>
                      <a:pt x="33734" y="0"/>
                      <a:pt x="-17480" y="31517"/>
                      <a:pt x="6157" y="3939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0" name="Freeform: Shape 909">
                <a:extLst>
                  <a:ext uri="{FF2B5EF4-FFF2-40B4-BE49-F238E27FC236}">
                    <a16:creationId xmlns:a16="http://schemas.microsoft.com/office/drawing/2014/main" xmlns="" id="{5107443F-2972-46E1-9C7D-AB8B7D48873D}"/>
                  </a:ext>
                </a:extLst>
              </p:cNvPr>
              <p:cNvSpPr/>
              <p:nvPr/>
            </p:nvSpPr>
            <p:spPr>
              <a:xfrm>
                <a:off x="5786184" y="417572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1" name="Freeform: Shape 910">
                <a:extLst>
                  <a:ext uri="{FF2B5EF4-FFF2-40B4-BE49-F238E27FC236}">
                    <a16:creationId xmlns:a16="http://schemas.microsoft.com/office/drawing/2014/main" xmlns="" id="{FF85341D-B71A-4559-82FD-B625B74C4E14}"/>
                  </a:ext>
                </a:extLst>
              </p:cNvPr>
              <p:cNvSpPr/>
              <p:nvPr/>
            </p:nvSpPr>
            <p:spPr>
              <a:xfrm>
                <a:off x="5530113" y="448694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2" name="Freeform: Shape 911">
                <a:extLst>
                  <a:ext uri="{FF2B5EF4-FFF2-40B4-BE49-F238E27FC236}">
                    <a16:creationId xmlns:a16="http://schemas.microsoft.com/office/drawing/2014/main" xmlns="" id="{D0DAC6E0-A539-4C85-9E68-E9AF5726A238}"/>
                  </a:ext>
                </a:extLst>
              </p:cNvPr>
              <p:cNvSpPr/>
              <p:nvPr/>
            </p:nvSpPr>
            <p:spPr>
              <a:xfrm>
                <a:off x="5537992" y="448300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3" name="Freeform: Shape 912">
                <a:extLst>
                  <a:ext uri="{FF2B5EF4-FFF2-40B4-BE49-F238E27FC236}">
                    <a16:creationId xmlns:a16="http://schemas.microsoft.com/office/drawing/2014/main" xmlns="" id="{3432B465-B863-4FFD-9A13-271EC0443AAE}"/>
                  </a:ext>
                </a:extLst>
              </p:cNvPr>
              <p:cNvSpPr/>
              <p:nvPr/>
            </p:nvSpPr>
            <p:spPr>
              <a:xfrm>
                <a:off x="5593146" y="450270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4" name="Freeform: Shape 913">
                <a:extLst>
                  <a:ext uri="{FF2B5EF4-FFF2-40B4-BE49-F238E27FC236}">
                    <a16:creationId xmlns:a16="http://schemas.microsoft.com/office/drawing/2014/main" xmlns="" id="{28C13871-87A6-4EA9-A60F-73B27FEAD00F}"/>
                  </a:ext>
                </a:extLst>
              </p:cNvPr>
              <p:cNvSpPr/>
              <p:nvPr/>
            </p:nvSpPr>
            <p:spPr>
              <a:xfrm>
                <a:off x="5849217" y="4225185"/>
                <a:ext cx="2954" cy="1750"/>
              </a:xfrm>
              <a:custGeom>
                <a:avLst/>
                <a:gdLst>
                  <a:gd name="connsiteX0" fmla="*/ 0 w 2954"/>
                  <a:gd name="connsiteY0" fmla="*/ 1751 h 1750"/>
                  <a:gd name="connsiteX1" fmla="*/ 0 w 2954"/>
                  <a:gd name="connsiteY1" fmla="*/ 1751 h 1750"/>
                  <a:gd name="connsiteX2" fmla="*/ 0 w 2954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1750">
                    <a:moveTo>
                      <a:pt x="0" y="1751"/>
                    </a:moveTo>
                    <a:cubicBezTo>
                      <a:pt x="3940" y="1751"/>
                      <a:pt x="3940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5" name="Freeform: Shape 914">
                <a:extLst>
                  <a:ext uri="{FF2B5EF4-FFF2-40B4-BE49-F238E27FC236}">
                    <a16:creationId xmlns:a16="http://schemas.microsoft.com/office/drawing/2014/main" xmlns="" id="{59F48E11-C7B3-40E8-86D7-F45BD3072678}"/>
                  </a:ext>
                </a:extLst>
              </p:cNvPr>
              <p:cNvSpPr/>
              <p:nvPr/>
            </p:nvSpPr>
            <p:spPr>
              <a:xfrm>
                <a:off x="5959525" y="426239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6" name="Freeform: Shape 915">
                <a:extLst>
                  <a:ext uri="{FF2B5EF4-FFF2-40B4-BE49-F238E27FC236}">
                    <a16:creationId xmlns:a16="http://schemas.microsoft.com/office/drawing/2014/main" xmlns="" id="{42999B52-7F7E-46A4-9E28-9E912A87EA6B}"/>
                  </a:ext>
                </a:extLst>
              </p:cNvPr>
              <p:cNvSpPr/>
              <p:nvPr/>
            </p:nvSpPr>
            <p:spPr>
              <a:xfrm>
                <a:off x="5916190" y="430178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7" name="Freeform: Shape 916">
                <a:extLst>
                  <a:ext uri="{FF2B5EF4-FFF2-40B4-BE49-F238E27FC236}">
                    <a16:creationId xmlns:a16="http://schemas.microsoft.com/office/drawing/2014/main" xmlns="" id="{D18D13CC-43AC-49F3-ACA2-E8DDF17B5B50}"/>
                  </a:ext>
                </a:extLst>
              </p:cNvPr>
              <p:cNvSpPr/>
              <p:nvPr/>
            </p:nvSpPr>
            <p:spPr>
              <a:xfrm>
                <a:off x="6109229" y="44081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8" name="Freeform: Shape 917">
                <a:extLst>
                  <a:ext uri="{FF2B5EF4-FFF2-40B4-BE49-F238E27FC236}">
                    <a16:creationId xmlns:a16="http://schemas.microsoft.com/office/drawing/2014/main" xmlns="" id="{1EE3562F-472F-49DD-BD43-C332DE4BBD7F}"/>
                  </a:ext>
                </a:extLst>
              </p:cNvPr>
              <p:cNvSpPr/>
              <p:nvPr/>
            </p:nvSpPr>
            <p:spPr>
              <a:xfrm>
                <a:off x="6109229" y="44081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19" name="Freeform: Shape 918">
                <a:extLst>
                  <a:ext uri="{FF2B5EF4-FFF2-40B4-BE49-F238E27FC236}">
                    <a16:creationId xmlns:a16="http://schemas.microsoft.com/office/drawing/2014/main" xmlns="" id="{FE4C1947-9F35-47B6-A739-6D4BB4AE4AD4}"/>
                  </a:ext>
                </a:extLst>
              </p:cNvPr>
              <p:cNvSpPr/>
              <p:nvPr/>
            </p:nvSpPr>
            <p:spPr>
              <a:xfrm>
                <a:off x="6042256" y="4394586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cubicBezTo>
                      <a:pt x="0" y="-2189"/>
                      <a:pt x="0" y="1751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0" name="Freeform: Shape 919">
                <a:extLst>
                  <a:ext uri="{FF2B5EF4-FFF2-40B4-BE49-F238E27FC236}">
                    <a16:creationId xmlns:a16="http://schemas.microsoft.com/office/drawing/2014/main" xmlns="" id="{715B0145-FC3C-4542-989A-152E443E6F58}"/>
                  </a:ext>
                </a:extLst>
              </p:cNvPr>
              <p:cNvSpPr/>
              <p:nvPr/>
            </p:nvSpPr>
            <p:spPr>
              <a:xfrm>
                <a:off x="5242752" y="4076399"/>
                <a:ext cx="859184" cy="596335"/>
              </a:xfrm>
              <a:custGeom>
                <a:avLst/>
                <a:gdLst>
                  <a:gd name="connsiteX0" fmla="*/ 834960 w 859184"/>
                  <a:gd name="connsiteY0" fmla="*/ 315999 h 596335"/>
                  <a:gd name="connsiteX1" fmla="*/ 823141 w 859184"/>
                  <a:gd name="connsiteY1" fmla="*/ 315999 h 596335"/>
                  <a:gd name="connsiteX2" fmla="*/ 823141 w 859184"/>
                  <a:gd name="connsiteY2" fmla="*/ 312059 h 596335"/>
                  <a:gd name="connsiteX3" fmla="*/ 807383 w 859184"/>
                  <a:gd name="connsiteY3" fmla="*/ 315999 h 596335"/>
                  <a:gd name="connsiteX4" fmla="*/ 815262 w 859184"/>
                  <a:gd name="connsiteY4" fmla="*/ 308120 h 596335"/>
                  <a:gd name="connsiteX5" fmla="*/ 846779 w 859184"/>
                  <a:gd name="connsiteY5" fmla="*/ 300241 h 596335"/>
                  <a:gd name="connsiteX6" fmla="*/ 819202 w 859184"/>
                  <a:gd name="connsiteY6" fmla="*/ 304180 h 596335"/>
                  <a:gd name="connsiteX7" fmla="*/ 827081 w 859184"/>
                  <a:gd name="connsiteY7" fmla="*/ 296301 h 596335"/>
                  <a:gd name="connsiteX8" fmla="*/ 791625 w 859184"/>
                  <a:gd name="connsiteY8" fmla="*/ 296301 h 596335"/>
                  <a:gd name="connsiteX9" fmla="*/ 791625 w 859184"/>
                  <a:gd name="connsiteY9" fmla="*/ 288422 h 596335"/>
                  <a:gd name="connsiteX10" fmla="*/ 807383 w 859184"/>
                  <a:gd name="connsiteY10" fmla="*/ 284482 h 596335"/>
                  <a:gd name="connsiteX11" fmla="*/ 791625 w 859184"/>
                  <a:gd name="connsiteY11" fmla="*/ 280543 h 596335"/>
                  <a:gd name="connsiteX12" fmla="*/ 795564 w 859184"/>
                  <a:gd name="connsiteY12" fmla="*/ 276603 h 596335"/>
                  <a:gd name="connsiteX13" fmla="*/ 767987 w 859184"/>
                  <a:gd name="connsiteY13" fmla="*/ 272664 h 596335"/>
                  <a:gd name="connsiteX14" fmla="*/ 783746 w 859184"/>
                  <a:gd name="connsiteY14" fmla="*/ 268724 h 596335"/>
                  <a:gd name="connsiteX15" fmla="*/ 767987 w 859184"/>
                  <a:gd name="connsiteY15" fmla="*/ 264785 h 596335"/>
                  <a:gd name="connsiteX16" fmla="*/ 744350 w 859184"/>
                  <a:gd name="connsiteY16" fmla="*/ 268724 h 596335"/>
                  <a:gd name="connsiteX17" fmla="*/ 732531 w 859184"/>
                  <a:gd name="connsiteY17" fmla="*/ 264785 h 596335"/>
                  <a:gd name="connsiteX18" fmla="*/ 728592 w 859184"/>
                  <a:gd name="connsiteY18" fmla="*/ 260845 h 596335"/>
                  <a:gd name="connsiteX19" fmla="*/ 736471 w 859184"/>
                  <a:gd name="connsiteY19" fmla="*/ 260845 h 596335"/>
                  <a:gd name="connsiteX20" fmla="*/ 732531 w 859184"/>
                  <a:gd name="connsiteY20" fmla="*/ 260845 h 596335"/>
                  <a:gd name="connsiteX21" fmla="*/ 740410 w 859184"/>
                  <a:gd name="connsiteY21" fmla="*/ 252966 h 596335"/>
                  <a:gd name="connsiteX22" fmla="*/ 716773 w 859184"/>
                  <a:gd name="connsiteY22" fmla="*/ 256905 h 596335"/>
                  <a:gd name="connsiteX23" fmla="*/ 716773 w 859184"/>
                  <a:gd name="connsiteY23" fmla="*/ 256905 h 596335"/>
                  <a:gd name="connsiteX24" fmla="*/ 724652 w 859184"/>
                  <a:gd name="connsiteY24" fmla="*/ 252966 h 596335"/>
                  <a:gd name="connsiteX25" fmla="*/ 708894 w 859184"/>
                  <a:gd name="connsiteY25" fmla="*/ 249026 h 596335"/>
                  <a:gd name="connsiteX26" fmla="*/ 732531 w 859184"/>
                  <a:gd name="connsiteY26" fmla="*/ 245087 h 596335"/>
                  <a:gd name="connsiteX27" fmla="*/ 665559 w 859184"/>
                  <a:gd name="connsiteY27" fmla="*/ 233268 h 596335"/>
                  <a:gd name="connsiteX28" fmla="*/ 693136 w 859184"/>
                  <a:gd name="connsiteY28" fmla="*/ 237208 h 596335"/>
                  <a:gd name="connsiteX29" fmla="*/ 685256 w 859184"/>
                  <a:gd name="connsiteY29" fmla="*/ 233268 h 596335"/>
                  <a:gd name="connsiteX30" fmla="*/ 701015 w 859184"/>
                  <a:gd name="connsiteY30" fmla="*/ 229329 h 596335"/>
                  <a:gd name="connsiteX31" fmla="*/ 693136 w 859184"/>
                  <a:gd name="connsiteY31" fmla="*/ 225389 h 596335"/>
                  <a:gd name="connsiteX32" fmla="*/ 697075 w 859184"/>
                  <a:gd name="connsiteY32" fmla="*/ 225389 h 596335"/>
                  <a:gd name="connsiteX33" fmla="*/ 689196 w 859184"/>
                  <a:gd name="connsiteY33" fmla="*/ 217510 h 596335"/>
                  <a:gd name="connsiteX34" fmla="*/ 712834 w 859184"/>
                  <a:gd name="connsiteY34" fmla="*/ 217510 h 596335"/>
                  <a:gd name="connsiteX35" fmla="*/ 697075 w 859184"/>
                  <a:gd name="connsiteY35" fmla="*/ 209631 h 596335"/>
                  <a:gd name="connsiteX36" fmla="*/ 704954 w 859184"/>
                  <a:gd name="connsiteY36" fmla="*/ 209631 h 596335"/>
                  <a:gd name="connsiteX37" fmla="*/ 701015 w 859184"/>
                  <a:gd name="connsiteY37" fmla="*/ 205691 h 596335"/>
                  <a:gd name="connsiteX38" fmla="*/ 740410 w 859184"/>
                  <a:gd name="connsiteY38" fmla="*/ 213570 h 596335"/>
                  <a:gd name="connsiteX39" fmla="*/ 736471 w 859184"/>
                  <a:gd name="connsiteY39" fmla="*/ 197812 h 596335"/>
                  <a:gd name="connsiteX40" fmla="*/ 744350 w 859184"/>
                  <a:gd name="connsiteY40" fmla="*/ 193872 h 596335"/>
                  <a:gd name="connsiteX41" fmla="*/ 724652 w 859184"/>
                  <a:gd name="connsiteY41" fmla="*/ 197812 h 596335"/>
                  <a:gd name="connsiteX42" fmla="*/ 740410 w 859184"/>
                  <a:gd name="connsiteY42" fmla="*/ 189933 h 596335"/>
                  <a:gd name="connsiteX43" fmla="*/ 760108 w 859184"/>
                  <a:gd name="connsiteY43" fmla="*/ 182054 h 596335"/>
                  <a:gd name="connsiteX44" fmla="*/ 701015 w 859184"/>
                  <a:gd name="connsiteY44" fmla="*/ 178114 h 596335"/>
                  <a:gd name="connsiteX45" fmla="*/ 716773 w 859184"/>
                  <a:gd name="connsiteY45" fmla="*/ 170235 h 596335"/>
                  <a:gd name="connsiteX46" fmla="*/ 704954 w 859184"/>
                  <a:gd name="connsiteY46" fmla="*/ 166295 h 596335"/>
                  <a:gd name="connsiteX47" fmla="*/ 732531 w 859184"/>
                  <a:gd name="connsiteY47" fmla="*/ 146598 h 596335"/>
                  <a:gd name="connsiteX48" fmla="*/ 677377 w 859184"/>
                  <a:gd name="connsiteY48" fmla="*/ 146598 h 596335"/>
                  <a:gd name="connsiteX49" fmla="*/ 701015 w 859184"/>
                  <a:gd name="connsiteY49" fmla="*/ 138718 h 596335"/>
                  <a:gd name="connsiteX50" fmla="*/ 669498 w 859184"/>
                  <a:gd name="connsiteY50" fmla="*/ 138718 h 596335"/>
                  <a:gd name="connsiteX51" fmla="*/ 661619 w 859184"/>
                  <a:gd name="connsiteY51" fmla="*/ 126900 h 596335"/>
                  <a:gd name="connsiteX52" fmla="*/ 669498 w 859184"/>
                  <a:gd name="connsiteY52" fmla="*/ 122960 h 596335"/>
                  <a:gd name="connsiteX53" fmla="*/ 661619 w 859184"/>
                  <a:gd name="connsiteY53" fmla="*/ 122960 h 596335"/>
                  <a:gd name="connsiteX54" fmla="*/ 626163 w 859184"/>
                  <a:gd name="connsiteY54" fmla="*/ 103262 h 596335"/>
                  <a:gd name="connsiteX55" fmla="*/ 626163 w 859184"/>
                  <a:gd name="connsiteY55" fmla="*/ 99323 h 596335"/>
                  <a:gd name="connsiteX56" fmla="*/ 610405 w 859184"/>
                  <a:gd name="connsiteY56" fmla="*/ 107202 h 596335"/>
                  <a:gd name="connsiteX57" fmla="*/ 614344 w 859184"/>
                  <a:gd name="connsiteY57" fmla="*/ 103262 h 596335"/>
                  <a:gd name="connsiteX58" fmla="*/ 602526 w 859184"/>
                  <a:gd name="connsiteY58" fmla="*/ 107202 h 596335"/>
                  <a:gd name="connsiteX59" fmla="*/ 610405 w 859184"/>
                  <a:gd name="connsiteY59" fmla="*/ 103262 h 596335"/>
                  <a:gd name="connsiteX60" fmla="*/ 610405 w 859184"/>
                  <a:gd name="connsiteY60" fmla="*/ 99323 h 596335"/>
                  <a:gd name="connsiteX61" fmla="*/ 598586 w 859184"/>
                  <a:gd name="connsiteY61" fmla="*/ 111142 h 596335"/>
                  <a:gd name="connsiteX62" fmla="*/ 586767 w 859184"/>
                  <a:gd name="connsiteY62" fmla="*/ 115081 h 596335"/>
                  <a:gd name="connsiteX63" fmla="*/ 594647 w 859184"/>
                  <a:gd name="connsiteY63" fmla="*/ 107202 h 596335"/>
                  <a:gd name="connsiteX64" fmla="*/ 586767 w 859184"/>
                  <a:gd name="connsiteY64" fmla="*/ 103262 h 596335"/>
                  <a:gd name="connsiteX65" fmla="*/ 598586 w 859184"/>
                  <a:gd name="connsiteY65" fmla="*/ 99323 h 596335"/>
                  <a:gd name="connsiteX66" fmla="*/ 567069 w 859184"/>
                  <a:gd name="connsiteY66" fmla="*/ 95383 h 596335"/>
                  <a:gd name="connsiteX67" fmla="*/ 590707 w 859184"/>
                  <a:gd name="connsiteY67" fmla="*/ 87504 h 596335"/>
                  <a:gd name="connsiteX68" fmla="*/ 563130 w 859184"/>
                  <a:gd name="connsiteY68" fmla="*/ 79625 h 596335"/>
                  <a:gd name="connsiteX69" fmla="*/ 519795 w 859184"/>
                  <a:gd name="connsiteY69" fmla="*/ 52048 h 596335"/>
                  <a:gd name="connsiteX70" fmla="*/ 456762 w 859184"/>
                  <a:gd name="connsiteY70" fmla="*/ 71746 h 596335"/>
                  <a:gd name="connsiteX71" fmla="*/ 444943 w 859184"/>
                  <a:gd name="connsiteY71" fmla="*/ 87504 h 596335"/>
                  <a:gd name="connsiteX72" fmla="*/ 441003 w 859184"/>
                  <a:gd name="connsiteY72" fmla="*/ 91444 h 596335"/>
                  <a:gd name="connsiteX73" fmla="*/ 421306 w 859184"/>
                  <a:gd name="connsiteY73" fmla="*/ 87504 h 596335"/>
                  <a:gd name="connsiteX74" fmla="*/ 417366 w 859184"/>
                  <a:gd name="connsiteY74" fmla="*/ 87504 h 596335"/>
                  <a:gd name="connsiteX75" fmla="*/ 417366 w 859184"/>
                  <a:gd name="connsiteY75" fmla="*/ 67806 h 596335"/>
                  <a:gd name="connsiteX76" fmla="*/ 421306 w 859184"/>
                  <a:gd name="connsiteY76" fmla="*/ 59927 h 596335"/>
                  <a:gd name="connsiteX77" fmla="*/ 409487 w 859184"/>
                  <a:gd name="connsiteY77" fmla="*/ 67806 h 596335"/>
                  <a:gd name="connsiteX78" fmla="*/ 417366 w 859184"/>
                  <a:gd name="connsiteY78" fmla="*/ 55988 h 596335"/>
                  <a:gd name="connsiteX79" fmla="*/ 393728 w 859184"/>
                  <a:gd name="connsiteY79" fmla="*/ 71746 h 596335"/>
                  <a:gd name="connsiteX80" fmla="*/ 370091 w 859184"/>
                  <a:gd name="connsiteY80" fmla="*/ 79625 h 596335"/>
                  <a:gd name="connsiteX81" fmla="*/ 366152 w 859184"/>
                  <a:gd name="connsiteY81" fmla="*/ 75685 h 596335"/>
                  <a:gd name="connsiteX82" fmla="*/ 385849 w 859184"/>
                  <a:gd name="connsiteY82" fmla="*/ 63867 h 596335"/>
                  <a:gd name="connsiteX83" fmla="*/ 381910 w 859184"/>
                  <a:gd name="connsiteY83" fmla="*/ 59927 h 596335"/>
                  <a:gd name="connsiteX84" fmla="*/ 409487 w 859184"/>
                  <a:gd name="connsiteY84" fmla="*/ 52048 h 596335"/>
                  <a:gd name="connsiteX85" fmla="*/ 413426 w 859184"/>
                  <a:gd name="connsiteY85" fmla="*/ 36290 h 596335"/>
                  <a:gd name="connsiteX86" fmla="*/ 397668 w 859184"/>
                  <a:gd name="connsiteY86" fmla="*/ 28411 h 596335"/>
                  <a:gd name="connsiteX87" fmla="*/ 346454 w 859184"/>
                  <a:gd name="connsiteY87" fmla="*/ 8713 h 596335"/>
                  <a:gd name="connsiteX88" fmla="*/ 310998 w 859184"/>
                  <a:gd name="connsiteY88" fmla="*/ 16592 h 596335"/>
                  <a:gd name="connsiteX89" fmla="*/ 314937 w 859184"/>
                  <a:gd name="connsiteY89" fmla="*/ 24471 h 596335"/>
                  <a:gd name="connsiteX90" fmla="*/ 283421 w 859184"/>
                  <a:gd name="connsiteY90" fmla="*/ 24471 h 596335"/>
                  <a:gd name="connsiteX91" fmla="*/ 259783 w 859184"/>
                  <a:gd name="connsiteY91" fmla="*/ 28411 h 596335"/>
                  <a:gd name="connsiteX92" fmla="*/ 271602 w 859184"/>
                  <a:gd name="connsiteY92" fmla="*/ 32350 h 596335"/>
                  <a:gd name="connsiteX93" fmla="*/ 240086 w 859184"/>
                  <a:gd name="connsiteY93" fmla="*/ 36290 h 596335"/>
                  <a:gd name="connsiteX94" fmla="*/ 244025 w 859184"/>
                  <a:gd name="connsiteY94" fmla="*/ 36290 h 596335"/>
                  <a:gd name="connsiteX95" fmla="*/ 216448 w 859184"/>
                  <a:gd name="connsiteY95" fmla="*/ 52048 h 596335"/>
                  <a:gd name="connsiteX96" fmla="*/ 236146 w 859184"/>
                  <a:gd name="connsiteY96" fmla="*/ 67806 h 596335"/>
                  <a:gd name="connsiteX97" fmla="*/ 232206 w 859184"/>
                  <a:gd name="connsiteY97" fmla="*/ 71746 h 596335"/>
                  <a:gd name="connsiteX98" fmla="*/ 173113 w 859184"/>
                  <a:gd name="connsiteY98" fmla="*/ 79625 h 596335"/>
                  <a:gd name="connsiteX99" fmla="*/ 184932 w 859184"/>
                  <a:gd name="connsiteY99" fmla="*/ 91444 h 596335"/>
                  <a:gd name="connsiteX100" fmla="*/ 177052 w 859184"/>
                  <a:gd name="connsiteY100" fmla="*/ 91444 h 596335"/>
                  <a:gd name="connsiteX101" fmla="*/ 200690 w 859184"/>
                  <a:gd name="connsiteY101" fmla="*/ 103262 h 596335"/>
                  <a:gd name="connsiteX102" fmla="*/ 184932 w 859184"/>
                  <a:gd name="connsiteY102" fmla="*/ 119021 h 596335"/>
                  <a:gd name="connsiteX103" fmla="*/ 169173 w 859184"/>
                  <a:gd name="connsiteY103" fmla="*/ 122960 h 596335"/>
                  <a:gd name="connsiteX104" fmla="*/ 169173 w 859184"/>
                  <a:gd name="connsiteY104" fmla="*/ 103262 h 596335"/>
                  <a:gd name="connsiteX105" fmla="*/ 180992 w 859184"/>
                  <a:gd name="connsiteY105" fmla="*/ 59927 h 596335"/>
                  <a:gd name="connsiteX106" fmla="*/ 283421 w 859184"/>
                  <a:gd name="connsiteY106" fmla="*/ 8713 h 596335"/>
                  <a:gd name="connsiteX107" fmla="*/ 145536 w 859184"/>
                  <a:gd name="connsiteY107" fmla="*/ 20531 h 596335"/>
                  <a:gd name="connsiteX108" fmla="*/ 54926 w 859184"/>
                  <a:gd name="connsiteY108" fmla="*/ 67806 h 596335"/>
                  <a:gd name="connsiteX109" fmla="*/ 7651 w 859184"/>
                  <a:gd name="connsiteY109" fmla="*/ 119021 h 596335"/>
                  <a:gd name="connsiteX110" fmla="*/ 35228 w 859184"/>
                  <a:gd name="connsiteY110" fmla="*/ 122960 h 596335"/>
                  <a:gd name="connsiteX111" fmla="*/ 66745 w 859184"/>
                  <a:gd name="connsiteY111" fmla="*/ 122960 h 596335"/>
                  <a:gd name="connsiteX112" fmla="*/ 78563 w 859184"/>
                  <a:gd name="connsiteY112" fmla="*/ 130839 h 596335"/>
                  <a:gd name="connsiteX113" fmla="*/ 3712 w 859184"/>
                  <a:gd name="connsiteY113" fmla="*/ 126900 h 596335"/>
                  <a:gd name="connsiteX114" fmla="*/ 7651 w 859184"/>
                  <a:gd name="connsiteY114" fmla="*/ 130839 h 596335"/>
                  <a:gd name="connsiteX115" fmla="*/ 19470 w 859184"/>
                  <a:gd name="connsiteY115" fmla="*/ 162356 h 596335"/>
                  <a:gd name="connsiteX116" fmla="*/ 66745 w 859184"/>
                  <a:gd name="connsiteY116" fmla="*/ 162356 h 596335"/>
                  <a:gd name="connsiteX117" fmla="*/ 66745 w 859184"/>
                  <a:gd name="connsiteY117" fmla="*/ 158416 h 596335"/>
                  <a:gd name="connsiteX118" fmla="*/ 62805 w 859184"/>
                  <a:gd name="connsiteY118" fmla="*/ 158416 h 596335"/>
                  <a:gd name="connsiteX119" fmla="*/ 74624 w 859184"/>
                  <a:gd name="connsiteY119" fmla="*/ 162356 h 596335"/>
                  <a:gd name="connsiteX120" fmla="*/ 114019 w 859184"/>
                  <a:gd name="connsiteY120" fmla="*/ 178114 h 596335"/>
                  <a:gd name="connsiteX121" fmla="*/ 106140 w 859184"/>
                  <a:gd name="connsiteY121" fmla="*/ 174175 h 596335"/>
                  <a:gd name="connsiteX122" fmla="*/ 145536 w 859184"/>
                  <a:gd name="connsiteY122" fmla="*/ 182054 h 596335"/>
                  <a:gd name="connsiteX123" fmla="*/ 196750 w 859184"/>
                  <a:gd name="connsiteY123" fmla="*/ 182054 h 596335"/>
                  <a:gd name="connsiteX124" fmla="*/ 196750 w 859184"/>
                  <a:gd name="connsiteY124" fmla="*/ 185993 h 596335"/>
                  <a:gd name="connsiteX125" fmla="*/ 188871 w 859184"/>
                  <a:gd name="connsiteY125" fmla="*/ 185993 h 596335"/>
                  <a:gd name="connsiteX126" fmla="*/ 212508 w 859184"/>
                  <a:gd name="connsiteY126" fmla="*/ 189933 h 596335"/>
                  <a:gd name="connsiteX127" fmla="*/ 236146 w 859184"/>
                  <a:gd name="connsiteY127" fmla="*/ 182054 h 596335"/>
                  <a:gd name="connsiteX128" fmla="*/ 255844 w 859184"/>
                  <a:gd name="connsiteY128" fmla="*/ 189933 h 596335"/>
                  <a:gd name="connsiteX129" fmla="*/ 251904 w 859184"/>
                  <a:gd name="connsiteY129" fmla="*/ 189933 h 596335"/>
                  <a:gd name="connsiteX130" fmla="*/ 307058 w 859184"/>
                  <a:gd name="connsiteY130" fmla="*/ 189933 h 596335"/>
                  <a:gd name="connsiteX131" fmla="*/ 334635 w 859184"/>
                  <a:gd name="connsiteY131" fmla="*/ 182054 h 596335"/>
                  <a:gd name="connsiteX132" fmla="*/ 330695 w 859184"/>
                  <a:gd name="connsiteY132" fmla="*/ 158416 h 596335"/>
                  <a:gd name="connsiteX133" fmla="*/ 346454 w 859184"/>
                  <a:gd name="connsiteY133" fmla="*/ 154477 h 596335"/>
                  <a:gd name="connsiteX134" fmla="*/ 377970 w 859184"/>
                  <a:gd name="connsiteY134" fmla="*/ 170235 h 596335"/>
                  <a:gd name="connsiteX135" fmla="*/ 366152 w 859184"/>
                  <a:gd name="connsiteY135" fmla="*/ 189933 h 596335"/>
                  <a:gd name="connsiteX136" fmla="*/ 397668 w 859184"/>
                  <a:gd name="connsiteY136" fmla="*/ 189933 h 596335"/>
                  <a:gd name="connsiteX137" fmla="*/ 381910 w 859184"/>
                  <a:gd name="connsiteY137" fmla="*/ 193872 h 596335"/>
                  <a:gd name="connsiteX138" fmla="*/ 421306 w 859184"/>
                  <a:gd name="connsiteY138" fmla="*/ 221449 h 596335"/>
                  <a:gd name="connsiteX139" fmla="*/ 385849 w 859184"/>
                  <a:gd name="connsiteY139" fmla="*/ 225389 h 596335"/>
                  <a:gd name="connsiteX140" fmla="*/ 370091 w 859184"/>
                  <a:gd name="connsiteY140" fmla="*/ 245087 h 596335"/>
                  <a:gd name="connsiteX141" fmla="*/ 421306 w 859184"/>
                  <a:gd name="connsiteY141" fmla="*/ 233268 h 596335"/>
                  <a:gd name="connsiteX142" fmla="*/ 441003 w 859184"/>
                  <a:gd name="connsiteY142" fmla="*/ 237208 h 596335"/>
                  <a:gd name="connsiteX143" fmla="*/ 433124 w 859184"/>
                  <a:gd name="connsiteY143" fmla="*/ 241147 h 596335"/>
                  <a:gd name="connsiteX144" fmla="*/ 444943 w 859184"/>
                  <a:gd name="connsiteY144" fmla="*/ 252966 h 596335"/>
                  <a:gd name="connsiteX145" fmla="*/ 472520 w 859184"/>
                  <a:gd name="connsiteY145" fmla="*/ 249026 h 596335"/>
                  <a:gd name="connsiteX146" fmla="*/ 464641 w 859184"/>
                  <a:gd name="connsiteY146" fmla="*/ 268724 h 596335"/>
                  <a:gd name="connsiteX147" fmla="*/ 484339 w 859184"/>
                  <a:gd name="connsiteY147" fmla="*/ 268724 h 596335"/>
                  <a:gd name="connsiteX148" fmla="*/ 476460 w 859184"/>
                  <a:gd name="connsiteY148" fmla="*/ 280543 h 596335"/>
                  <a:gd name="connsiteX149" fmla="*/ 480399 w 859184"/>
                  <a:gd name="connsiteY149" fmla="*/ 312059 h 596335"/>
                  <a:gd name="connsiteX150" fmla="*/ 444943 w 859184"/>
                  <a:gd name="connsiteY150" fmla="*/ 339636 h 596335"/>
                  <a:gd name="connsiteX151" fmla="*/ 366152 w 859184"/>
                  <a:gd name="connsiteY151" fmla="*/ 367213 h 596335"/>
                  <a:gd name="connsiteX152" fmla="*/ 366152 w 859184"/>
                  <a:gd name="connsiteY152" fmla="*/ 398730 h 596335"/>
                  <a:gd name="connsiteX153" fmla="*/ 314937 w 859184"/>
                  <a:gd name="connsiteY153" fmla="*/ 406609 h 596335"/>
                  <a:gd name="connsiteX154" fmla="*/ 279481 w 859184"/>
                  <a:gd name="connsiteY154" fmla="*/ 414488 h 596335"/>
                  <a:gd name="connsiteX155" fmla="*/ 236146 w 859184"/>
                  <a:gd name="connsiteY155" fmla="*/ 406609 h 596335"/>
                  <a:gd name="connsiteX156" fmla="*/ 208569 w 859184"/>
                  <a:gd name="connsiteY156" fmla="*/ 422367 h 596335"/>
                  <a:gd name="connsiteX157" fmla="*/ 169173 w 859184"/>
                  <a:gd name="connsiteY157" fmla="*/ 442065 h 596335"/>
                  <a:gd name="connsiteX158" fmla="*/ 169173 w 859184"/>
                  <a:gd name="connsiteY158" fmla="*/ 446005 h 596335"/>
                  <a:gd name="connsiteX159" fmla="*/ 173113 w 859184"/>
                  <a:gd name="connsiteY159" fmla="*/ 446005 h 596335"/>
                  <a:gd name="connsiteX160" fmla="*/ 267662 w 859184"/>
                  <a:gd name="connsiteY160" fmla="*/ 465703 h 596335"/>
                  <a:gd name="connsiteX161" fmla="*/ 255844 w 859184"/>
                  <a:gd name="connsiteY161" fmla="*/ 457823 h 596335"/>
                  <a:gd name="connsiteX162" fmla="*/ 259783 w 859184"/>
                  <a:gd name="connsiteY162" fmla="*/ 453884 h 596335"/>
                  <a:gd name="connsiteX163" fmla="*/ 307058 w 859184"/>
                  <a:gd name="connsiteY163" fmla="*/ 457823 h 596335"/>
                  <a:gd name="connsiteX164" fmla="*/ 314937 w 859184"/>
                  <a:gd name="connsiteY164" fmla="*/ 461763 h 596335"/>
                  <a:gd name="connsiteX165" fmla="*/ 310998 w 859184"/>
                  <a:gd name="connsiteY165" fmla="*/ 461763 h 596335"/>
                  <a:gd name="connsiteX166" fmla="*/ 338575 w 859184"/>
                  <a:gd name="connsiteY166" fmla="*/ 453884 h 596335"/>
                  <a:gd name="connsiteX167" fmla="*/ 334635 w 859184"/>
                  <a:gd name="connsiteY167" fmla="*/ 461763 h 596335"/>
                  <a:gd name="connsiteX168" fmla="*/ 346454 w 859184"/>
                  <a:gd name="connsiteY168" fmla="*/ 457823 h 596335"/>
                  <a:gd name="connsiteX169" fmla="*/ 358273 w 859184"/>
                  <a:gd name="connsiteY169" fmla="*/ 481461 h 596335"/>
                  <a:gd name="connsiteX170" fmla="*/ 354333 w 859184"/>
                  <a:gd name="connsiteY170" fmla="*/ 489340 h 596335"/>
                  <a:gd name="connsiteX171" fmla="*/ 366152 w 859184"/>
                  <a:gd name="connsiteY171" fmla="*/ 493279 h 596335"/>
                  <a:gd name="connsiteX172" fmla="*/ 381910 w 859184"/>
                  <a:gd name="connsiteY172" fmla="*/ 497219 h 596335"/>
                  <a:gd name="connsiteX173" fmla="*/ 397668 w 859184"/>
                  <a:gd name="connsiteY173" fmla="*/ 505098 h 596335"/>
                  <a:gd name="connsiteX174" fmla="*/ 362212 w 859184"/>
                  <a:gd name="connsiteY174" fmla="*/ 512977 h 596335"/>
                  <a:gd name="connsiteX175" fmla="*/ 362212 w 859184"/>
                  <a:gd name="connsiteY175" fmla="*/ 516917 h 596335"/>
                  <a:gd name="connsiteX176" fmla="*/ 385849 w 859184"/>
                  <a:gd name="connsiteY176" fmla="*/ 536615 h 596335"/>
                  <a:gd name="connsiteX177" fmla="*/ 437064 w 859184"/>
                  <a:gd name="connsiteY177" fmla="*/ 552373 h 596335"/>
                  <a:gd name="connsiteX178" fmla="*/ 476460 w 859184"/>
                  <a:gd name="connsiteY178" fmla="*/ 579950 h 596335"/>
                  <a:gd name="connsiteX179" fmla="*/ 555251 w 859184"/>
                  <a:gd name="connsiteY179" fmla="*/ 595708 h 596335"/>
                  <a:gd name="connsiteX180" fmla="*/ 563130 w 859184"/>
                  <a:gd name="connsiteY180" fmla="*/ 579950 h 596335"/>
                  <a:gd name="connsiteX181" fmla="*/ 559190 w 859184"/>
                  <a:gd name="connsiteY181" fmla="*/ 572071 h 596335"/>
                  <a:gd name="connsiteX182" fmla="*/ 535553 w 859184"/>
                  <a:gd name="connsiteY182" fmla="*/ 552373 h 596335"/>
                  <a:gd name="connsiteX183" fmla="*/ 507976 w 859184"/>
                  <a:gd name="connsiteY183" fmla="*/ 528736 h 596335"/>
                  <a:gd name="connsiteX184" fmla="*/ 500097 w 859184"/>
                  <a:gd name="connsiteY184" fmla="*/ 505098 h 596335"/>
                  <a:gd name="connsiteX185" fmla="*/ 531613 w 859184"/>
                  <a:gd name="connsiteY185" fmla="*/ 524796 h 596335"/>
                  <a:gd name="connsiteX186" fmla="*/ 535553 w 859184"/>
                  <a:gd name="connsiteY186" fmla="*/ 512977 h 596335"/>
                  <a:gd name="connsiteX187" fmla="*/ 555251 w 859184"/>
                  <a:gd name="connsiteY187" fmla="*/ 528736 h 596335"/>
                  <a:gd name="connsiteX188" fmla="*/ 555251 w 859184"/>
                  <a:gd name="connsiteY188" fmla="*/ 536615 h 596335"/>
                  <a:gd name="connsiteX189" fmla="*/ 559190 w 859184"/>
                  <a:gd name="connsiteY189" fmla="*/ 532675 h 596335"/>
                  <a:gd name="connsiteX190" fmla="*/ 567069 w 859184"/>
                  <a:gd name="connsiteY190" fmla="*/ 544494 h 596335"/>
                  <a:gd name="connsiteX191" fmla="*/ 567069 w 859184"/>
                  <a:gd name="connsiteY191" fmla="*/ 532675 h 596335"/>
                  <a:gd name="connsiteX192" fmla="*/ 574949 w 859184"/>
                  <a:gd name="connsiteY192" fmla="*/ 544494 h 596335"/>
                  <a:gd name="connsiteX193" fmla="*/ 574949 w 859184"/>
                  <a:gd name="connsiteY193" fmla="*/ 536615 h 596335"/>
                  <a:gd name="connsiteX194" fmla="*/ 602526 w 859184"/>
                  <a:gd name="connsiteY194" fmla="*/ 544494 h 596335"/>
                  <a:gd name="connsiteX195" fmla="*/ 614344 w 859184"/>
                  <a:gd name="connsiteY195" fmla="*/ 556313 h 596335"/>
                  <a:gd name="connsiteX196" fmla="*/ 610405 w 859184"/>
                  <a:gd name="connsiteY196" fmla="*/ 540554 h 596335"/>
                  <a:gd name="connsiteX197" fmla="*/ 630102 w 859184"/>
                  <a:gd name="connsiteY197" fmla="*/ 528736 h 596335"/>
                  <a:gd name="connsiteX198" fmla="*/ 622223 w 859184"/>
                  <a:gd name="connsiteY198" fmla="*/ 528736 h 596335"/>
                  <a:gd name="connsiteX199" fmla="*/ 630102 w 859184"/>
                  <a:gd name="connsiteY199" fmla="*/ 520856 h 596335"/>
                  <a:gd name="connsiteX200" fmla="*/ 626163 w 859184"/>
                  <a:gd name="connsiteY200" fmla="*/ 516917 h 596335"/>
                  <a:gd name="connsiteX201" fmla="*/ 630102 w 859184"/>
                  <a:gd name="connsiteY201" fmla="*/ 512977 h 596335"/>
                  <a:gd name="connsiteX202" fmla="*/ 657680 w 859184"/>
                  <a:gd name="connsiteY202" fmla="*/ 505098 h 596335"/>
                  <a:gd name="connsiteX203" fmla="*/ 665559 w 859184"/>
                  <a:gd name="connsiteY203" fmla="*/ 505098 h 596335"/>
                  <a:gd name="connsiteX204" fmla="*/ 657680 w 859184"/>
                  <a:gd name="connsiteY204" fmla="*/ 497219 h 596335"/>
                  <a:gd name="connsiteX205" fmla="*/ 657680 w 859184"/>
                  <a:gd name="connsiteY205" fmla="*/ 489340 h 596335"/>
                  <a:gd name="connsiteX206" fmla="*/ 637982 w 859184"/>
                  <a:gd name="connsiteY206" fmla="*/ 473582 h 596335"/>
                  <a:gd name="connsiteX207" fmla="*/ 649800 w 859184"/>
                  <a:gd name="connsiteY207" fmla="*/ 469642 h 596335"/>
                  <a:gd name="connsiteX208" fmla="*/ 657680 w 859184"/>
                  <a:gd name="connsiteY208" fmla="*/ 465703 h 596335"/>
                  <a:gd name="connsiteX209" fmla="*/ 661619 w 859184"/>
                  <a:gd name="connsiteY209" fmla="*/ 473582 h 596335"/>
                  <a:gd name="connsiteX210" fmla="*/ 661619 w 859184"/>
                  <a:gd name="connsiteY210" fmla="*/ 461763 h 596335"/>
                  <a:gd name="connsiteX211" fmla="*/ 649800 w 859184"/>
                  <a:gd name="connsiteY211" fmla="*/ 465703 h 596335"/>
                  <a:gd name="connsiteX212" fmla="*/ 657680 w 859184"/>
                  <a:gd name="connsiteY212" fmla="*/ 457823 h 596335"/>
                  <a:gd name="connsiteX213" fmla="*/ 645861 w 859184"/>
                  <a:gd name="connsiteY213" fmla="*/ 457823 h 596335"/>
                  <a:gd name="connsiteX214" fmla="*/ 645861 w 859184"/>
                  <a:gd name="connsiteY214" fmla="*/ 457823 h 596335"/>
                  <a:gd name="connsiteX215" fmla="*/ 637982 w 859184"/>
                  <a:gd name="connsiteY215" fmla="*/ 449944 h 596335"/>
                  <a:gd name="connsiteX216" fmla="*/ 626163 w 859184"/>
                  <a:gd name="connsiteY216" fmla="*/ 449944 h 596335"/>
                  <a:gd name="connsiteX217" fmla="*/ 630102 w 859184"/>
                  <a:gd name="connsiteY217" fmla="*/ 446005 h 596335"/>
                  <a:gd name="connsiteX218" fmla="*/ 622223 w 859184"/>
                  <a:gd name="connsiteY218" fmla="*/ 446005 h 596335"/>
                  <a:gd name="connsiteX219" fmla="*/ 626163 w 859184"/>
                  <a:gd name="connsiteY219" fmla="*/ 442065 h 596335"/>
                  <a:gd name="connsiteX220" fmla="*/ 610405 w 859184"/>
                  <a:gd name="connsiteY220" fmla="*/ 434186 h 596335"/>
                  <a:gd name="connsiteX221" fmla="*/ 602526 w 859184"/>
                  <a:gd name="connsiteY221" fmla="*/ 442065 h 596335"/>
                  <a:gd name="connsiteX222" fmla="*/ 602526 w 859184"/>
                  <a:gd name="connsiteY222" fmla="*/ 438126 h 596335"/>
                  <a:gd name="connsiteX223" fmla="*/ 610405 w 859184"/>
                  <a:gd name="connsiteY223" fmla="*/ 430246 h 596335"/>
                  <a:gd name="connsiteX224" fmla="*/ 602526 w 859184"/>
                  <a:gd name="connsiteY224" fmla="*/ 434186 h 596335"/>
                  <a:gd name="connsiteX225" fmla="*/ 606465 w 859184"/>
                  <a:gd name="connsiteY225" fmla="*/ 430246 h 596335"/>
                  <a:gd name="connsiteX226" fmla="*/ 598586 w 859184"/>
                  <a:gd name="connsiteY226" fmla="*/ 426307 h 596335"/>
                  <a:gd name="connsiteX227" fmla="*/ 606465 w 859184"/>
                  <a:gd name="connsiteY227" fmla="*/ 418428 h 596335"/>
                  <a:gd name="connsiteX228" fmla="*/ 594647 w 859184"/>
                  <a:gd name="connsiteY228" fmla="*/ 418428 h 596335"/>
                  <a:gd name="connsiteX229" fmla="*/ 602526 w 859184"/>
                  <a:gd name="connsiteY229" fmla="*/ 414488 h 596335"/>
                  <a:gd name="connsiteX230" fmla="*/ 598586 w 859184"/>
                  <a:gd name="connsiteY230" fmla="*/ 410549 h 596335"/>
                  <a:gd name="connsiteX231" fmla="*/ 602526 w 859184"/>
                  <a:gd name="connsiteY231" fmla="*/ 406609 h 596335"/>
                  <a:gd name="connsiteX232" fmla="*/ 582828 w 859184"/>
                  <a:gd name="connsiteY232" fmla="*/ 410549 h 596335"/>
                  <a:gd name="connsiteX233" fmla="*/ 590707 w 859184"/>
                  <a:gd name="connsiteY233" fmla="*/ 402669 h 596335"/>
                  <a:gd name="connsiteX234" fmla="*/ 586767 w 859184"/>
                  <a:gd name="connsiteY234" fmla="*/ 394790 h 596335"/>
                  <a:gd name="connsiteX235" fmla="*/ 622223 w 859184"/>
                  <a:gd name="connsiteY235" fmla="*/ 390851 h 596335"/>
                  <a:gd name="connsiteX236" fmla="*/ 610405 w 859184"/>
                  <a:gd name="connsiteY236" fmla="*/ 371153 h 596335"/>
                  <a:gd name="connsiteX237" fmla="*/ 634042 w 859184"/>
                  <a:gd name="connsiteY237" fmla="*/ 375092 h 596335"/>
                  <a:gd name="connsiteX238" fmla="*/ 630102 w 859184"/>
                  <a:gd name="connsiteY238" fmla="*/ 371153 h 596335"/>
                  <a:gd name="connsiteX239" fmla="*/ 637982 w 859184"/>
                  <a:gd name="connsiteY239" fmla="*/ 367213 h 596335"/>
                  <a:gd name="connsiteX240" fmla="*/ 634042 w 859184"/>
                  <a:gd name="connsiteY240" fmla="*/ 363274 h 596335"/>
                  <a:gd name="connsiteX241" fmla="*/ 649800 w 859184"/>
                  <a:gd name="connsiteY241" fmla="*/ 359334 h 596335"/>
                  <a:gd name="connsiteX242" fmla="*/ 653740 w 859184"/>
                  <a:gd name="connsiteY242" fmla="*/ 371153 h 596335"/>
                  <a:gd name="connsiteX243" fmla="*/ 645861 w 859184"/>
                  <a:gd name="connsiteY243" fmla="*/ 379032 h 596335"/>
                  <a:gd name="connsiteX244" fmla="*/ 665559 w 859184"/>
                  <a:gd name="connsiteY244" fmla="*/ 382972 h 596335"/>
                  <a:gd name="connsiteX245" fmla="*/ 661619 w 859184"/>
                  <a:gd name="connsiteY245" fmla="*/ 390851 h 596335"/>
                  <a:gd name="connsiteX246" fmla="*/ 685256 w 859184"/>
                  <a:gd name="connsiteY246" fmla="*/ 386911 h 596335"/>
                  <a:gd name="connsiteX247" fmla="*/ 665559 w 859184"/>
                  <a:gd name="connsiteY247" fmla="*/ 402669 h 596335"/>
                  <a:gd name="connsiteX248" fmla="*/ 677377 w 859184"/>
                  <a:gd name="connsiteY248" fmla="*/ 410549 h 596335"/>
                  <a:gd name="connsiteX249" fmla="*/ 677377 w 859184"/>
                  <a:gd name="connsiteY249" fmla="*/ 418428 h 596335"/>
                  <a:gd name="connsiteX250" fmla="*/ 673438 w 859184"/>
                  <a:gd name="connsiteY250" fmla="*/ 422367 h 596335"/>
                  <a:gd name="connsiteX251" fmla="*/ 681317 w 859184"/>
                  <a:gd name="connsiteY251" fmla="*/ 430246 h 596335"/>
                  <a:gd name="connsiteX252" fmla="*/ 697075 w 859184"/>
                  <a:gd name="connsiteY252" fmla="*/ 438126 h 596335"/>
                  <a:gd name="connsiteX253" fmla="*/ 708894 w 859184"/>
                  <a:gd name="connsiteY253" fmla="*/ 434186 h 596335"/>
                  <a:gd name="connsiteX254" fmla="*/ 716773 w 859184"/>
                  <a:gd name="connsiteY254" fmla="*/ 449944 h 596335"/>
                  <a:gd name="connsiteX255" fmla="*/ 736471 w 859184"/>
                  <a:gd name="connsiteY255" fmla="*/ 422367 h 596335"/>
                  <a:gd name="connsiteX256" fmla="*/ 744350 w 859184"/>
                  <a:gd name="connsiteY256" fmla="*/ 422367 h 596335"/>
                  <a:gd name="connsiteX257" fmla="*/ 740410 w 859184"/>
                  <a:gd name="connsiteY257" fmla="*/ 418428 h 596335"/>
                  <a:gd name="connsiteX258" fmla="*/ 748289 w 859184"/>
                  <a:gd name="connsiteY258" fmla="*/ 414488 h 596335"/>
                  <a:gd name="connsiteX259" fmla="*/ 740410 w 859184"/>
                  <a:gd name="connsiteY259" fmla="*/ 410549 h 596335"/>
                  <a:gd name="connsiteX260" fmla="*/ 748289 w 859184"/>
                  <a:gd name="connsiteY260" fmla="*/ 406609 h 596335"/>
                  <a:gd name="connsiteX261" fmla="*/ 775867 w 859184"/>
                  <a:gd name="connsiteY261" fmla="*/ 414488 h 596335"/>
                  <a:gd name="connsiteX262" fmla="*/ 771927 w 859184"/>
                  <a:gd name="connsiteY262" fmla="*/ 410549 h 596335"/>
                  <a:gd name="connsiteX263" fmla="*/ 787685 w 859184"/>
                  <a:gd name="connsiteY263" fmla="*/ 398730 h 596335"/>
                  <a:gd name="connsiteX264" fmla="*/ 803443 w 859184"/>
                  <a:gd name="connsiteY264" fmla="*/ 398730 h 596335"/>
                  <a:gd name="connsiteX265" fmla="*/ 791625 w 859184"/>
                  <a:gd name="connsiteY265" fmla="*/ 386911 h 596335"/>
                  <a:gd name="connsiteX266" fmla="*/ 803443 w 859184"/>
                  <a:gd name="connsiteY266" fmla="*/ 386911 h 596335"/>
                  <a:gd name="connsiteX267" fmla="*/ 799504 w 859184"/>
                  <a:gd name="connsiteY267" fmla="*/ 379032 h 596335"/>
                  <a:gd name="connsiteX268" fmla="*/ 834960 w 859184"/>
                  <a:gd name="connsiteY268" fmla="*/ 382972 h 596335"/>
                  <a:gd name="connsiteX269" fmla="*/ 827081 w 859184"/>
                  <a:gd name="connsiteY269" fmla="*/ 379032 h 596335"/>
                  <a:gd name="connsiteX270" fmla="*/ 831020 w 859184"/>
                  <a:gd name="connsiteY270" fmla="*/ 379032 h 596335"/>
                  <a:gd name="connsiteX271" fmla="*/ 831020 w 859184"/>
                  <a:gd name="connsiteY271" fmla="*/ 371153 h 596335"/>
                  <a:gd name="connsiteX272" fmla="*/ 842839 w 859184"/>
                  <a:gd name="connsiteY272" fmla="*/ 375092 h 596335"/>
                  <a:gd name="connsiteX273" fmla="*/ 842839 w 859184"/>
                  <a:gd name="connsiteY273" fmla="*/ 375092 h 596335"/>
                  <a:gd name="connsiteX274" fmla="*/ 842839 w 859184"/>
                  <a:gd name="connsiteY274" fmla="*/ 375092 h 596335"/>
                  <a:gd name="connsiteX275" fmla="*/ 842839 w 859184"/>
                  <a:gd name="connsiteY275" fmla="*/ 375092 h 596335"/>
                  <a:gd name="connsiteX276" fmla="*/ 834960 w 859184"/>
                  <a:gd name="connsiteY276" fmla="*/ 315999 h 596335"/>
                  <a:gd name="connsiteX277" fmla="*/ 724652 w 859184"/>
                  <a:gd name="connsiteY277" fmla="*/ 182054 h 596335"/>
                  <a:gd name="connsiteX278" fmla="*/ 716773 w 859184"/>
                  <a:gd name="connsiteY278" fmla="*/ 185993 h 596335"/>
                  <a:gd name="connsiteX279" fmla="*/ 716773 w 859184"/>
                  <a:gd name="connsiteY279" fmla="*/ 185993 h 596335"/>
                  <a:gd name="connsiteX280" fmla="*/ 716773 w 859184"/>
                  <a:gd name="connsiteY280" fmla="*/ 185993 h 596335"/>
                  <a:gd name="connsiteX281" fmla="*/ 708894 w 859184"/>
                  <a:gd name="connsiteY281" fmla="*/ 189933 h 596335"/>
                  <a:gd name="connsiteX282" fmla="*/ 701015 w 859184"/>
                  <a:gd name="connsiteY282" fmla="*/ 185993 h 596335"/>
                  <a:gd name="connsiteX283" fmla="*/ 724652 w 859184"/>
                  <a:gd name="connsiteY283" fmla="*/ 182054 h 596335"/>
                  <a:gd name="connsiteX284" fmla="*/ 173113 w 859184"/>
                  <a:gd name="connsiteY284" fmla="*/ 122960 h 596335"/>
                  <a:gd name="connsiteX285" fmla="*/ 173113 w 859184"/>
                  <a:gd name="connsiteY285" fmla="*/ 119021 h 596335"/>
                  <a:gd name="connsiteX286" fmla="*/ 180992 w 859184"/>
                  <a:gd name="connsiteY286" fmla="*/ 119021 h 596335"/>
                  <a:gd name="connsiteX287" fmla="*/ 173113 w 859184"/>
                  <a:gd name="connsiteY287" fmla="*/ 122960 h 596335"/>
                  <a:gd name="connsiteX288" fmla="*/ 236146 w 859184"/>
                  <a:gd name="connsiteY288" fmla="*/ 75685 h 596335"/>
                  <a:gd name="connsiteX289" fmla="*/ 236146 w 859184"/>
                  <a:gd name="connsiteY289" fmla="*/ 75685 h 596335"/>
                  <a:gd name="connsiteX290" fmla="*/ 236146 w 859184"/>
                  <a:gd name="connsiteY290" fmla="*/ 75685 h 596335"/>
                  <a:gd name="connsiteX291" fmla="*/ 240086 w 859184"/>
                  <a:gd name="connsiteY291" fmla="*/ 170235 h 596335"/>
                  <a:gd name="connsiteX292" fmla="*/ 232206 w 859184"/>
                  <a:gd name="connsiteY292" fmla="*/ 166295 h 596335"/>
                  <a:gd name="connsiteX293" fmla="*/ 240086 w 859184"/>
                  <a:gd name="connsiteY293" fmla="*/ 170235 h 596335"/>
                  <a:gd name="connsiteX294" fmla="*/ 287360 w 859184"/>
                  <a:gd name="connsiteY294" fmla="*/ 28411 h 596335"/>
                  <a:gd name="connsiteX295" fmla="*/ 275541 w 859184"/>
                  <a:gd name="connsiteY295" fmla="*/ 28411 h 596335"/>
                  <a:gd name="connsiteX296" fmla="*/ 287360 w 859184"/>
                  <a:gd name="connsiteY296" fmla="*/ 28411 h 596335"/>
                  <a:gd name="connsiteX297" fmla="*/ 303119 w 859184"/>
                  <a:gd name="connsiteY297" fmla="*/ 178114 h 596335"/>
                  <a:gd name="connsiteX298" fmla="*/ 267662 w 859184"/>
                  <a:gd name="connsiteY298" fmla="*/ 178114 h 596335"/>
                  <a:gd name="connsiteX299" fmla="*/ 251904 w 859184"/>
                  <a:gd name="connsiteY299" fmla="*/ 162356 h 596335"/>
                  <a:gd name="connsiteX300" fmla="*/ 314937 w 859184"/>
                  <a:gd name="connsiteY300" fmla="*/ 174175 h 596335"/>
                  <a:gd name="connsiteX301" fmla="*/ 303119 w 859184"/>
                  <a:gd name="connsiteY301" fmla="*/ 178114 h 596335"/>
                  <a:gd name="connsiteX302" fmla="*/ 354333 w 859184"/>
                  <a:gd name="connsiteY302" fmla="*/ 79625 h 596335"/>
                  <a:gd name="connsiteX303" fmla="*/ 350393 w 859184"/>
                  <a:gd name="connsiteY303" fmla="*/ 75685 h 596335"/>
                  <a:gd name="connsiteX304" fmla="*/ 362212 w 859184"/>
                  <a:gd name="connsiteY304" fmla="*/ 75685 h 596335"/>
                  <a:gd name="connsiteX305" fmla="*/ 354333 w 859184"/>
                  <a:gd name="connsiteY305" fmla="*/ 79625 h 596335"/>
                  <a:gd name="connsiteX306" fmla="*/ 362212 w 859184"/>
                  <a:gd name="connsiteY306" fmla="*/ 142658 h 596335"/>
                  <a:gd name="connsiteX307" fmla="*/ 362212 w 859184"/>
                  <a:gd name="connsiteY307" fmla="*/ 142658 h 596335"/>
                  <a:gd name="connsiteX308" fmla="*/ 362212 w 859184"/>
                  <a:gd name="connsiteY308" fmla="*/ 142658 h 596335"/>
                  <a:gd name="connsiteX309" fmla="*/ 287360 w 859184"/>
                  <a:gd name="connsiteY309" fmla="*/ 414488 h 596335"/>
                  <a:gd name="connsiteX310" fmla="*/ 291300 w 859184"/>
                  <a:gd name="connsiteY310" fmla="*/ 418428 h 596335"/>
                  <a:gd name="connsiteX311" fmla="*/ 287360 w 859184"/>
                  <a:gd name="connsiteY311" fmla="*/ 414488 h 596335"/>
                  <a:gd name="connsiteX312" fmla="*/ 287360 w 859184"/>
                  <a:gd name="connsiteY312" fmla="*/ 410549 h 596335"/>
                  <a:gd name="connsiteX313" fmla="*/ 287360 w 859184"/>
                  <a:gd name="connsiteY313" fmla="*/ 410549 h 596335"/>
                  <a:gd name="connsiteX314" fmla="*/ 287360 w 859184"/>
                  <a:gd name="connsiteY314" fmla="*/ 410549 h 596335"/>
                  <a:gd name="connsiteX315" fmla="*/ 295239 w 859184"/>
                  <a:gd name="connsiteY315" fmla="*/ 406609 h 596335"/>
                  <a:gd name="connsiteX316" fmla="*/ 295239 w 859184"/>
                  <a:gd name="connsiteY316" fmla="*/ 406609 h 596335"/>
                  <a:gd name="connsiteX317" fmla="*/ 295239 w 859184"/>
                  <a:gd name="connsiteY317" fmla="*/ 406609 h 596335"/>
                  <a:gd name="connsiteX318" fmla="*/ 318877 w 859184"/>
                  <a:gd name="connsiteY318" fmla="*/ 438126 h 596335"/>
                  <a:gd name="connsiteX319" fmla="*/ 318877 w 859184"/>
                  <a:gd name="connsiteY319" fmla="*/ 430246 h 596335"/>
                  <a:gd name="connsiteX320" fmla="*/ 310998 w 859184"/>
                  <a:gd name="connsiteY320" fmla="*/ 434186 h 596335"/>
                  <a:gd name="connsiteX321" fmla="*/ 303119 w 859184"/>
                  <a:gd name="connsiteY321" fmla="*/ 422367 h 596335"/>
                  <a:gd name="connsiteX322" fmla="*/ 310998 w 859184"/>
                  <a:gd name="connsiteY322" fmla="*/ 418428 h 596335"/>
                  <a:gd name="connsiteX323" fmla="*/ 322816 w 859184"/>
                  <a:gd name="connsiteY323" fmla="*/ 426307 h 596335"/>
                  <a:gd name="connsiteX324" fmla="*/ 318877 w 859184"/>
                  <a:gd name="connsiteY324" fmla="*/ 438126 h 596335"/>
                  <a:gd name="connsiteX325" fmla="*/ 350393 w 859184"/>
                  <a:gd name="connsiteY325" fmla="*/ 426307 h 596335"/>
                  <a:gd name="connsiteX326" fmla="*/ 350393 w 859184"/>
                  <a:gd name="connsiteY326" fmla="*/ 426307 h 596335"/>
                  <a:gd name="connsiteX327" fmla="*/ 350393 w 859184"/>
                  <a:gd name="connsiteY327" fmla="*/ 426307 h 596335"/>
                  <a:gd name="connsiteX328" fmla="*/ 563130 w 859184"/>
                  <a:gd name="connsiteY328" fmla="*/ 87504 h 596335"/>
                  <a:gd name="connsiteX329" fmla="*/ 547372 w 859184"/>
                  <a:gd name="connsiteY329" fmla="*/ 87504 h 596335"/>
                  <a:gd name="connsiteX330" fmla="*/ 563130 w 859184"/>
                  <a:gd name="connsiteY330" fmla="*/ 87504 h 596335"/>
                  <a:gd name="connsiteX331" fmla="*/ 543432 w 859184"/>
                  <a:gd name="connsiteY331" fmla="*/ 99323 h 596335"/>
                  <a:gd name="connsiteX332" fmla="*/ 539493 w 859184"/>
                  <a:gd name="connsiteY332" fmla="*/ 99323 h 596335"/>
                  <a:gd name="connsiteX333" fmla="*/ 543432 w 859184"/>
                  <a:gd name="connsiteY333" fmla="*/ 99323 h 596335"/>
                  <a:gd name="connsiteX334" fmla="*/ 543432 w 859184"/>
                  <a:gd name="connsiteY334" fmla="*/ 99323 h 596335"/>
                  <a:gd name="connsiteX335" fmla="*/ 543432 w 859184"/>
                  <a:gd name="connsiteY335" fmla="*/ 99323 h 596335"/>
                  <a:gd name="connsiteX336" fmla="*/ 543432 w 859184"/>
                  <a:gd name="connsiteY336" fmla="*/ 99323 h 596335"/>
                  <a:gd name="connsiteX337" fmla="*/ 492218 w 859184"/>
                  <a:gd name="connsiteY337" fmla="*/ 355395 h 596335"/>
                  <a:gd name="connsiteX338" fmla="*/ 492218 w 859184"/>
                  <a:gd name="connsiteY338" fmla="*/ 355395 h 596335"/>
                  <a:gd name="connsiteX339" fmla="*/ 492218 w 859184"/>
                  <a:gd name="connsiteY339" fmla="*/ 355395 h 596335"/>
                  <a:gd name="connsiteX340" fmla="*/ 492218 w 859184"/>
                  <a:gd name="connsiteY340" fmla="*/ 327818 h 596335"/>
                  <a:gd name="connsiteX341" fmla="*/ 504036 w 859184"/>
                  <a:gd name="connsiteY341" fmla="*/ 323878 h 596335"/>
                  <a:gd name="connsiteX342" fmla="*/ 504036 w 859184"/>
                  <a:gd name="connsiteY342" fmla="*/ 323878 h 596335"/>
                  <a:gd name="connsiteX343" fmla="*/ 504036 w 859184"/>
                  <a:gd name="connsiteY343" fmla="*/ 323878 h 596335"/>
                  <a:gd name="connsiteX344" fmla="*/ 531613 w 859184"/>
                  <a:gd name="connsiteY344" fmla="*/ 312059 h 596335"/>
                  <a:gd name="connsiteX345" fmla="*/ 531613 w 859184"/>
                  <a:gd name="connsiteY345" fmla="*/ 323878 h 596335"/>
                  <a:gd name="connsiteX346" fmla="*/ 567069 w 859184"/>
                  <a:gd name="connsiteY346" fmla="*/ 327818 h 596335"/>
                  <a:gd name="connsiteX347" fmla="*/ 555251 w 859184"/>
                  <a:gd name="connsiteY347" fmla="*/ 331757 h 596335"/>
                  <a:gd name="connsiteX348" fmla="*/ 567069 w 859184"/>
                  <a:gd name="connsiteY348" fmla="*/ 335697 h 596335"/>
                  <a:gd name="connsiteX349" fmla="*/ 492218 w 859184"/>
                  <a:gd name="connsiteY349" fmla="*/ 355395 h 596335"/>
                  <a:gd name="connsiteX350" fmla="*/ 622223 w 859184"/>
                  <a:gd name="connsiteY350" fmla="*/ 122960 h 596335"/>
                  <a:gd name="connsiteX351" fmla="*/ 614344 w 859184"/>
                  <a:gd name="connsiteY351" fmla="*/ 126900 h 596335"/>
                  <a:gd name="connsiteX352" fmla="*/ 622223 w 859184"/>
                  <a:gd name="connsiteY352" fmla="*/ 122960 h 596335"/>
                  <a:gd name="connsiteX353" fmla="*/ 610405 w 859184"/>
                  <a:gd name="connsiteY353" fmla="*/ 99323 h 596335"/>
                  <a:gd name="connsiteX354" fmla="*/ 610405 w 859184"/>
                  <a:gd name="connsiteY354" fmla="*/ 99323 h 596335"/>
                  <a:gd name="connsiteX355" fmla="*/ 610405 w 859184"/>
                  <a:gd name="connsiteY355" fmla="*/ 99323 h 596335"/>
                  <a:gd name="connsiteX356" fmla="*/ 610405 w 859184"/>
                  <a:gd name="connsiteY356" fmla="*/ 126900 h 596335"/>
                  <a:gd name="connsiteX357" fmla="*/ 614344 w 859184"/>
                  <a:gd name="connsiteY357" fmla="*/ 130839 h 596335"/>
                  <a:gd name="connsiteX358" fmla="*/ 602526 w 859184"/>
                  <a:gd name="connsiteY358" fmla="*/ 130839 h 596335"/>
                  <a:gd name="connsiteX359" fmla="*/ 610405 w 859184"/>
                  <a:gd name="connsiteY359" fmla="*/ 126900 h 596335"/>
                  <a:gd name="connsiteX360" fmla="*/ 606465 w 859184"/>
                  <a:gd name="connsiteY360" fmla="*/ 150537 h 596335"/>
                  <a:gd name="connsiteX361" fmla="*/ 622223 w 859184"/>
                  <a:gd name="connsiteY361" fmla="*/ 142658 h 596335"/>
                  <a:gd name="connsiteX362" fmla="*/ 606465 w 859184"/>
                  <a:gd name="connsiteY362" fmla="*/ 150537 h 596335"/>
                  <a:gd name="connsiteX363" fmla="*/ 673438 w 859184"/>
                  <a:gd name="connsiteY363" fmla="*/ 225389 h 596335"/>
                  <a:gd name="connsiteX364" fmla="*/ 673438 w 859184"/>
                  <a:gd name="connsiteY364" fmla="*/ 225389 h 596335"/>
                  <a:gd name="connsiteX365" fmla="*/ 673438 w 859184"/>
                  <a:gd name="connsiteY365" fmla="*/ 225389 h 596335"/>
                  <a:gd name="connsiteX366" fmla="*/ 677377 w 859184"/>
                  <a:gd name="connsiteY366" fmla="*/ 174175 h 596335"/>
                  <a:gd name="connsiteX367" fmla="*/ 665559 w 859184"/>
                  <a:gd name="connsiteY367" fmla="*/ 174175 h 596335"/>
                  <a:gd name="connsiteX368" fmla="*/ 677377 w 859184"/>
                  <a:gd name="connsiteY368" fmla="*/ 174175 h 596335"/>
                  <a:gd name="connsiteX369" fmla="*/ 669498 w 859184"/>
                  <a:gd name="connsiteY369" fmla="*/ 166295 h 596335"/>
                  <a:gd name="connsiteX370" fmla="*/ 669498 w 859184"/>
                  <a:gd name="connsiteY370" fmla="*/ 166295 h 596335"/>
                  <a:gd name="connsiteX371" fmla="*/ 669498 w 859184"/>
                  <a:gd name="connsiteY371" fmla="*/ 166295 h 596335"/>
                  <a:gd name="connsiteX372" fmla="*/ 637982 w 859184"/>
                  <a:gd name="connsiteY372" fmla="*/ 142658 h 596335"/>
                  <a:gd name="connsiteX373" fmla="*/ 634042 w 859184"/>
                  <a:gd name="connsiteY373" fmla="*/ 138718 h 596335"/>
                  <a:gd name="connsiteX374" fmla="*/ 649800 w 859184"/>
                  <a:gd name="connsiteY374" fmla="*/ 134779 h 596335"/>
                  <a:gd name="connsiteX375" fmla="*/ 637982 w 859184"/>
                  <a:gd name="connsiteY375" fmla="*/ 142658 h 596335"/>
                  <a:gd name="connsiteX376" fmla="*/ 641921 w 859184"/>
                  <a:gd name="connsiteY376" fmla="*/ 122960 h 596335"/>
                  <a:gd name="connsiteX377" fmla="*/ 641921 w 859184"/>
                  <a:gd name="connsiteY377" fmla="*/ 119021 h 596335"/>
                  <a:gd name="connsiteX378" fmla="*/ 653740 w 859184"/>
                  <a:gd name="connsiteY378" fmla="*/ 119021 h 596335"/>
                  <a:gd name="connsiteX379" fmla="*/ 641921 w 859184"/>
                  <a:gd name="connsiteY379" fmla="*/ 122960 h 596335"/>
                  <a:gd name="connsiteX380" fmla="*/ 653740 w 859184"/>
                  <a:gd name="connsiteY380" fmla="*/ 221449 h 596335"/>
                  <a:gd name="connsiteX381" fmla="*/ 669498 w 859184"/>
                  <a:gd name="connsiteY381" fmla="*/ 225389 h 596335"/>
                  <a:gd name="connsiteX382" fmla="*/ 653740 w 859184"/>
                  <a:gd name="connsiteY382" fmla="*/ 221449 h 596335"/>
                  <a:gd name="connsiteX383" fmla="*/ 720713 w 859184"/>
                  <a:gd name="connsiteY383" fmla="*/ 256905 h 596335"/>
                  <a:gd name="connsiteX384" fmla="*/ 720713 w 859184"/>
                  <a:gd name="connsiteY384" fmla="*/ 256905 h 596335"/>
                  <a:gd name="connsiteX385" fmla="*/ 720713 w 859184"/>
                  <a:gd name="connsiteY385" fmla="*/ 256905 h 596335"/>
                  <a:gd name="connsiteX386" fmla="*/ 720713 w 859184"/>
                  <a:gd name="connsiteY386" fmla="*/ 359334 h 596335"/>
                  <a:gd name="connsiteX387" fmla="*/ 708894 w 859184"/>
                  <a:gd name="connsiteY387" fmla="*/ 359334 h 596335"/>
                  <a:gd name="connsiteX388" fmla="*/ 720713 w 859184"/>
                  <a:gd name="connsiteY388" fmla="*/ 359334 h 596335"/>
                  <a:gd name="connsiteX389" fmla="*/ 720713 w 859184"/>
                  <a:gd name="connsiteY389" fmla="*/ 359334 h 596335"/>
                  <a:gd name="connsiteX390" fmla="*/ 724652 w 859184"/>
                  <a:gd name="connsiteY390" fmla="*/ 264785 h 596335"/>
                  <a:gd name="connsiteX391" fmla="*/ 724652 w 859184"/>
                  <a:gd name="connsiteY391" fmla="*/ 264785 h 596335"/>
                  <a:gd name="connsiteX392" fmla="*/ 724652 w 859184"/>
                  <a:gd name="connsiteY392" fmla="*/ 264785 h 596335"/>
                  <a:gd name="connsiteX393" fmla="*/ 748289 w 859184"/>
                  <a:gd name="connsiteY393" fmla="*/ 276603 h 596335"/>
                  <a:gd name="connsiteX394" fmla="*/ 752229 w 859184"/>
                  <a:gd name="connsiteY394" fmla="*/ 268724 h 596335"/>
                  <a:gd name="connsiteX395" fmla="*/ 748289 w 859184"/>
                  <a:gd name="connsiteY395" fmla="*/ 276603 h 596335"/>
                  <a:gd name="connsiteX396" fmla="*/ 760108 w 859184"/>
                  <a:gd name="connsiteY396" fmla="*/ 308120 h 596335"/>
                  <a:gd name="connsiteX397" fmla="*/ 760108 w 859184"/>
                  <a:gd name="connsiteY397" fmla="*/ 308120 h 596335"/>
                  <a:gd name="connsiteX398" fmla="*/ 760108 w 859184"/>
                  <a:gd name="connsiteY398" fmla="*/ 308120 h 596335"/>
                  <a:gd name="connsiteX399" fmla="*/ 799504 w 859184"/>
                  <a:gd name="connsiteY399" fmla="*/ 319939 h 596335"/>
                  <a:gd name="connsiteX400" fmla="*/ 799504 w 859184"/>
                  <a:gd name="connsiteY400" fmla="*/ 319939 h 596335"/>
                  <a:gd name="connsiteX401" fmla="*/ 807383 w 859184"/>
                  <a:gd name="connsiteY401" fmla="*/ 315999 h 596335"/>
                  <a:gd name="connsiteX402" fmla="*/ 799504 w 859184"/>
                  <a:gd name="connsiteY402" fmla="*/ 319939 h 596335"/>
                  <a:gd name="connsiteX403" fmla="*/ 807383 w 859184"/>
                  <a:gd name="connsiteY403" fmla="*/ 300241 h 596335"/>
                  <a:gd name="connsiteX404" fmla="*/ 807383 w 859184"/>
                  <a:gd name="connsiteY404" fmla="*/ 300241 h 596335"/>
                  <a:gd name="connsiteX405" fmla="*/ 807383 w 859184"/>
                  <a:gd name="connsiteY405" fmla="*/ 300241 h 596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</a:cxnLst>
                <a:rect l="l" t="t" r="r" b="b"/>
                <a:pathLst>
                  <a:path w="859184" h="596335">
                    <a:moveTo>
                      <a:pt x="834960" y="315999"/>
                    </a:moveTo>
                    <a:cubicBezTo>
                      <a:pt x="831020" y="308120"/>
                      <a:pt x="827081" y="308120"/>
                      <a:pt x="823141" y="315999"/>
                    </a:cubicBezTo>
                    <a:cubicBezTo>
                      <a:pt x="823141" y="315999"/>
                      <a:pt x="823141" y="312059"/>
                      <a:pt x="823141" y="312059"/>
                    </a:cubicBezTo>
                    <a:cubicBezTo>
                      <a:pt x="815262" y="312059"/>
                      <a:pt x="811323" y="312059"/>
                      <a:pt x="807383" y="315999"/>
                    </a:cubicBezTo>
                    <a:cubicBezTo>
                      <a:pt x="811323" y="312059"/>
                      <a:pt x="811323" y="308120"/>
                      <a:pt x="815262" y="308120"/>
                    </a:cubicBezTo>
                    <a:cubicBezTo>
                      <a:pt x="823141" y="312059"/>
                      <a:pt x="838900" y="312059"/>
                      <a:pt x="846779" y="300241"/>
                    </a:cubicBezTo>
                    <a:cubicBezTo>
                      <a:pt x="838900" y="296301"/>
                      <a:pt x="831020" y="308120"/>
                      <a:pt x="819202" y="304180"/>
                    </a:cubicBezTo>
                    <a:cubicBezTo>
                      <a:pt x="819202" y="304180"/>
                      <a:pt x="827081" y="296301"/>
                      <a:pt x="827081" y="296301"/>
                    </a:cubicBezTo>
                    <a:cubicBezTo>
                      <a:pt x="815262" y="292362"/>
                      <a:pt x="803443" y="296301"/>
                      <a:pt x="791625" y="296301"/>
                    </a:cubicBezTo>
                    <a:cubicBezTo>
                      <a:pt x="795564" y="296301"/>
                      <a:pt x="795564" y="288422"/>
                      <a:pt x="791625" y="288422"/>
                    </a:cubicBezTo>
                    <a:cubicBezTo>
                      <a:pt x="795564" y="288422"/>
                      <a:pt x="803443" y="284482"/>
                      <a:pt x="807383" y="284482"/>
                    </a:cubicBezTo>
                    <a:cubicBezTo>
                      <a:pt x="803443" y="272664"/>
                      <a:pt x="799504" y="280543"/>
                      <a:pt x="791625" y="280543"/>
                    </a:cubicBezTo>
                    <a:cubicBezTo>
                      <a:pt x="791625" y="280543"/>
                      <a:pt x="791625" y="276603"/>
                      <a:pt x="795564" y="276603"/>
                    </a:cubicBezTo>
                    <a:cubicBezTo>
                      <a:pt x="787685" y="272664"/>
                      <a:pt x="775867" y="272664"/>
                      <a:pt x="767987" y="272664"/>
                    </a:cubicBezTo>
                    <a:cubicBezTo>
                      <a:pt x="771927" y="268724"/>
                      <a:pt x="775867" y="268724"/>
                      <a:pt x="783746" y="268724"/>
                    </a:cubicBezTo>
                    <a:cubicBezTo>
                      <a:pt x="779806" y="260845"/>
                      <a:pt x="775867" y="260845"/>
                      <a:pt x="767987" y="264785"/>
                    </a:cubicBezTo>
                    <a:cubicBezTo>
                      <a:pt x="756169" y="268724"/>
                      <a:pt x="756169" y="260845"/>
                      <a:pt x="744350" y="268724"/>
                    </a:cubicBezTo>
                    <a:cubicBezTo>
                      <a:pt x="760108" y="252966"/>
                      <a:pt x="744350" y="260845"/>
                      <a:pt x="732531" y="264785"/>
                    </a:cubicBezTo>
                    <a:cubicBezTo>
                      <a:pt x="732531" y="264785"/>
                      <a:pt x="728592" y="264785"/>
                      <a:pt x="728592" y="260845"/>
                    </a:cubicBezTo>
                    <a:cubicBezTo>
                      <a:pt x="728592" y="260845"/>
                      <a:pt x="732531" y="260845"/>
                      <a:pt x="736471" y="260845"/>
                    </a:cubicBezTo>
                    <a:cubicBezTo>
                      <a:pt x="736471" y="260845"/>
                      <a:pt x="736471" y="260845"/>
                      <a:pt x="732531" y="260845"/>
                    </a:cubicBezTo>
                    <a:cubicBezTo>
                      <a:pt x="736471" y="260845"/>
                      <a:pt x="736471" y="256905"/>
                      <a:pt x="740410" y="252966"/>
                    </a:cubicBezTo>
                    <a:cubicBezTo>
                      <a:pt x="732531" y="252966"/>
                      <a:pt x="724652" y="256905"/>
                      <a:pt x="716773" y="256905"/>
                    </a:cubicBezTo>
                    <a:cubicBezTo>
                      <a:pt x="716773" y="256905"/>
                      <a:pt x="716773" y="256905"/>
                      <a:pt x="716773" y="256905"/>
                    </a:cubicBezTo>
                    <a:cubicBezTo>
                      <a:pt x="720713" y="256905"/>
                      <a:pt x="720713" y="252966"/>
                      <a:pt x="724652" y="252966"/>
                    </a:cubicBezTo>
                    <a:cubicBezTo>
                      <a:pt x="720713" y="249026"/>
                      <a:pt x="716773" y="252966"/>
                      <a:pt x="708894" y="249026"/>
                    </a:cubicBezTo>
                    <a:cubicBezTo>
                      <a:pt x="716773" y="249026"/>
                      <a:pt x="724652" y="249026"/>
                      <a:pt x="732531" y="245087"/>
                    </a:cubicBezTo>
                    <a:cubicBezTo>
                      <a:pt x="708894" y="237208"/>
                      <a:pt x="689196" y="241147"/>
                      <a:pt x="665559" y="233268"/>
                    </a:cubicBezTo>
                    <a:cubicBezTo>
                      <a:pt x="673438" y="233268"/>
                      <a:pt x="689196" y="237208"/>
                      <a:pt x="693136" y="237208"/>
                    </a:cubicBezTo>
                    <a:cubicBezTo>
                      <a:pt x="693136" y="237208"/>
                      <a:pt x="689196" y="233268"/>
                      <a:pt x="685256" y="233268"/>
                    </a:cubicBezTo>
                    <a:cubicBezTo>
                      <a:pt x="689196" y="233268"/>
                      <a:pt x="693136" y="233268"/>
                      <a:pt x="701015" y="229329"/>
                    </a:cubicBezTo>
                    <a:cubicBezTo>
                      <a:pt x="697075" y="229329"/>
                      <a:pt x="697075" y="225389"/>
                      <a:pt x="693136" y="225389"/>
                    </a:cubicBezTo>
                    <a:cubicBezTo>
                      <a:pt x="693136" y="225389"/>
                      <a:pt x="697075" y="225389"/>
                      <a:pt x="697075" y="225389"/>
                    </a:cubicBezTo>
                    <a:cubicBezTo>
                      <a:pt x="693136" y="221449"/>
                      <a:pt x="697075" y="221449"/>
                      <a:pt x="689196" y="217510"/>
                    </a:cubicBezTo>
                    <a:cubicBezTo>
                      <a:pt x="697075" y="217510"/>
                      <a:pt x="704954" y="217510"/>
                      <a:pt x="712834" y="217510"/>
                    </a:cubicBezTo>
                    <a:cubicBezTo>
                      <a:pt x="708894" y="213570"/>
                      <a:pt x="704954" y="209631"/>
                      <a:pt x="697075" y="209631"/>
                    </a:cubicBezTo>
                    <a:cubicBezTo>
                      <a:pt x="701015" y="209631"/>
                      <a:pt x="701015" y="209631"/>
                      <a:pt x="704954" y="209631"/>
                    </a:cubicBezTo>
                    <a:cubicBezTo>
                      <a:pt x="701015" y="209631"/>
                      <a:pt x="701015" y="205691"/>
                      <a:pt x="701015" y="205691"/>
                    </a:cubicBezTo>
                    <a:cubicBezTo>
                      <a:pt x="716773" y="209631"/>
                      <a:pt x="724652" y="209631"/>
                      <a:pt x="740410" y="213570"/>
                    </a:cubicBezTo>
                    <a:cubicBezTo>
                      <a:pt x="764048" y="217510"/>
                      <a:pt x="756169" y="197812"/>
                      <a:pt x="736471" y="197812"/>
                    </a:cubicBezTo>
                    <a:cubicBezTo>
                      <a:pt x="740410" y="197812"/>
                      <a:pt x="740410" y="193872"/>
                      <a:pt x="744350" y="193872"/>
                    </a:cubicBezTo>
                    <a:cubicBezTo>
                      <a:pt x="736471" y="193872"/>
                      <a:pt x="728592" y="197812"/>
                      <a:pt x="724652" y="197812"/>
                    </a:cubicBezTo>
                    <a:cubicBezTo>
                      <a:pt x="744350" y="189933"/>
                      <a:pt x="720713" y="189933"/>
                      <a:pt x="740410" y="189933"/>
                    </a:cubicBezTo>
                    <a:cubicBezTo>
                      <a:pt x="744350" y="189933"/>
                      <a:pt x="760108" y="189933"/>
                      <a:pt x="760108" y="182054"/>
                    </a:cubicBezTo>
                    <a:cubicBezTo>
                      <a:pt x="756169" y="138718"/>
                      <a:pt x="716773" y="174175"/>
                      <a:pt x="701015" y="178114"/>
                    </a:cubicBezTo>
                    <a:cubicBezTo>
                      <a:pt x="704954" y="178114"/>
                      <a:pt x="712834" y="174175"/>
                      <a:pt x="716773" y="170235"/>
                    </a:cubicBezTo>
                    <a:cubicBezTo>
                      <a:pt x="712834" y="166295"/>
                      <a:pt x="708894" y="166295"/>
                      <a:pt x="704954" y="166295"/>
                    </a:cubicBezTo>
                    <a:cubicBezTo>
                      <a:pt x="712834" y="166295"/>
                      <a:pt x="756169" y="158416"/>
                      <a:pt x="732531" y="146598"/>
                    </a:cubicBezTo>
                    <a:cubicBezTo>
                      <a:pt x="708894" y="134779"/>
                      <a:pt x="697075" y="146598"/>
                      <a:pt x="677377" y="146598"/>
                    </a:cubicBezTo>
                    <a:cubicBezTo>
                      <a:pt x="685256" y="142658"/>
                      <a:pt x="693136" y="142658"/>
                      <a:pt x="701015" y="138718"/>
                    </a:cubicBezTo>
                    <a:cubicBezTo>
                      <a:pt x="693136" y="130839"/>
                      <a:pt x="681317" y="134779"/>
                      <a:pt x="669498" y="138718"/>
                    </a:cubicBezTo>
                    <a:cubicBezTo>
                      <a:pt x="685256" y="130839"/>
                      <a:pt x="681317" y="122960"/>
                      <a:pt x="661619" y="126900"/>
                    </a:cubicBezTo>
                    <a:cubicBezTo>
                      <a:pt x="665559" y="126900"/>
                      <a:pt x="665559" y="122960"/>
                      <a:pt x="669498" y="122960"/>
                    </a:cubicBezTo>
                    <a:cubicBezTo>
                      <a:pt x="665559" y="122960"/>
                      <a:pt x="665559" y="122960"/>
                      <a:pt x="661619" y="122960"/>
                    </a:cubicBezTo>
                    <a:cubicBezTo>
                      <a:pt x="685256" y="107202"/>
                      <a:pt x="634042" y="99323"/>
                      <a:pt x="626163" y="103262"/>
                    </a:cubicBezTo>
                    <a:cubicBezTo>
                      <a:pt x="626163" y="103262"/>
                      <a:pt x="626163" y="99323"/>
                      <a:pt x="626163" y="99323"/>
                    </a:cubicBezTo>
                    <a:cubicBezTo>
                      <a:pt x="618284" y="99323"/>
                      <a:pt x="614344" y="107202"/>
                      <a:pt x="610405" y="107202"/>
                    </a:cubicBezTo>
                    <a:cubicBezTo>
                      <a:pt x="610405" y="107202"/>
                      <a:pt x="614344" y="103262"/>
                      <a:pt x="614344" y="103262"/>
                    </a:cubicBezTo>
                    <a:cubicBezTo>
                      <a:pt x="610405" y="103262"/>
                      <a:pt x="610405" y="103262"/>
                      <a:pt x="602526" y="107202"/>
                    </a:cubicBezTo>
                    <a:cubicBezTo>
                      <a:pt x="606465" y="107202"/>
                      <a:pt x="610405" y="103262"/>
                      <a:pt x="610405" y="103262"/>
                    </a:cubicBezTo>
                    <a:cubicBezTo>
                      <a:pt x="610405" y="103262"/>
                      <a:pt x="610405" y="103262"/>
                      <a:pt x="610405" y="99323"/>
                    </a:cubicBezTo>
                    <a:cubicBezTo>
                      <a:pt x="602526" y="99323"/>
                      <a:pt x="602526" y="107202"/>
                      <a:pt x="598586" y="111142"/>
                    </a:cubicBezTo>
                    <a:cubicBezTo>
                      <a:pt x="594647" y="119021"/>
                      <a:pt x="594647" y="115081"/>
                      <a:pt x="586767" y="115081"/>
                    </a:cubicBezTo>
                    <a:cubicBezTo>
                      <a:pt x="590707" y="111142"/>
                      <a:pt x="590707" y="111142"/>
                      <a:pt x="594647" y="107202"/>
                    </a:cubicBezTo>
                    <a:cubicBezTo>
                      <a:pt x="590707" y="107202"/>
                      <a:pt x="594647" y="103262"/>
                      <a:pt x="586767" y="103262"/>
                    </a:cubicBezTo>
                    <a:cubicBezTo>
                      <a:pt x="590707" y="103262"/>
                      <a:pt x="594647" y="99323"/>
                      <a:pt x="598586" y="99323"/>
                    </a:cubicBezTo>
                    <a:cubicBezTo>
                      <a:pt x="586767" y="91444"/>
                      <a:pt x="578888" y="99323"/>
                      <a:pt x="567069" y="95383"/>
                    </a:cubicBezTo>
                    <a:cubicBezTo>
                      <a:pt x="574949" y="95383"/>
                      <a:pt x="582828" y="91444"/>
                      <a:pt x="590707" y="87504"/>
                    </a:cubicBezTo>
                    <a:cubicBezTo>
                      <a:pt x="582828" y="75685"/>
                      <a:pt x="574949" y="75685"/>
                      <a:pt x="563130" y="79625"/>
                    </a:cubicBezTo>
                    <a:cubicBezTo>
                      <a:pt x="590707" y="67806"/>
                      <a:pt x="527674" y="55988"/>
                      <a:pt x="519795" y="52048"/>
                    </a:cubicBezTo>
                    <a:cubicBezTo>
                      <a:pt x="511915" y="52048"/>
                      <a:pt x="441003" y="59927"/>
                      <a:pt x="456762" y="71746"/>
                    </a:cubicBezTo>
                    <a:cubicBezTo>
                      <a:pt x="444943" y="71746"/>
                      <a:pt x="429185" y="71746"/>
                      <a:pt x="444943" y="87504"/>
                    </a:cubicBezTo>
                    <a:cubicBezTo>
                      <a:pt x="444943" y="87504"/>
                      <a:pt x="444943" y="87504"/>
                      <a:pt x="441003" y="91444"/>
                    </a:cubicBezTo>
                    <a:cubicBezTo>
                      <a:pt x="433124" y="71746"/>
                      <a:pt x="421306" y="87504"/>
                      <a:pt x="421306" y="87504"/>
                    </a:cubicBezTo>
                    <a:cubicBezTo>
                      <a:pt x="421306" y="87504"/>
                      <a:pt x="417366" y="87504"/>
                      <a:pt x="417366" y="87504"/>
                    </a:cubicBezTo>
                    <a:cubicBezTo>
                      <a:pt x="425245" y="79625"/>
                      <a:pt x="444943" y="63867"/>
                      <a:pt x="417366" y="67806"/>
                    </a:cubicBezTo>
                    <a:cubicBezTo>
                      <a:pt x="417366" y="63867"/>
                      <a:pt x="421306" y="63867"/>
                      <a:pt x="421306" y="59927"/>
                    </a:cubicBezTo>
                    <a:cubicBezTo>
                      <a:pt x="417366" y="63867"/>
                      <a:pt x="413426" y="67806"/>
                      <a:pt x="409487" y="67806"/>
                    </a:cubicBezTo>
                    <a:cubicBezTo>
                      <a:pt x="409487" y="63867"/>
                      <a:pt x="413426" y="59927"/>
                      <a:pt x="417366" y="55988"/>
                    </a:cubicBezTo>
                    <a:cubicBezTo>
                      <a:pt x="409487" y="55988"/>
                      <a:pt x="393728" y="63867"/>
                      <a:pt x="393728" y="71746"/>
                    </a:cubicBezTo>
                    <a:cubicBezTo>
                      <a:pt x="389789" y="67806"/>
                      <a:pt x="377970" y="71746"/>
                      <a:pt x="370091" y="79625"/>
                    </a:cubicBezTo>
                    <a:cubicBezTo>
                      <a:pt x="370091" y="79625"/>
                      <a:pt x="370091" y="75685"/>
                      <a:pt x="366152" y="75685"/>
                    </a:cubicBezTo>
                    <a:cubicBezTo>
                      <a:pt x="370091" y="71746"/>
                      <a:pt x="385849" y="63867"/>
                      <a:pt x="385849" y="63867"/>
                    </a:cubicBezTo>
                    <a:cubicBezTo>
                      <a:pt x="385849" y="63867"/>
                      <a:pt x="381910" y="59927"/>
                      <a:pt x="381910" y="59927"/>
                    </a:cubicBezTo>
                    <a:cubicBezTo>
                      <a:pt x="389789" y="55988"/>
                      <a:pt x="397668" y="52048"/>
                      <a:pt x="409487" y="52048"/>
                    </a:cubicBezTo>
                    <a:cubicBezTo>
                      <a:pt x="401608" y="48108"/>
                      <a:pt x="405547" y="40229"/>
                      <a:pt x="413426" y="36290"/>
                    </a:cubicBezTo>
                    <a:cubicBezTo>
                      <a:pt x="409487" y="36290"/>
                      <a:pt x="405547" y="28411"/>
                      <a:pt x="397668" y="28411"/>
                    </a:cubicBezTo>
                    <a:cubicBezTo>
                      <a:pt x="421306" y="-3106"/>
                      <a:pt x="362212" y="4773"/>
                      <a:pt x="346454" y="8713"/>
                    </a:cubicBezTo>
                    <a:cubicBezTo>
                      <a:pt x="334635" y="12652"/>
                      <a:pt x="322816" y="12652"/>
                      <a:pt x="310998" y="16592"/>
                    </a:cubicBezTo>
                    <a:cubicBezTo>
                      <a:pt x="307058" y="16592"/>
                      <a:pt x="314937" y="24471"/>
                      <a:pt x="314937" y="24471"/>
                    </a:cubicBezTo>
                    <a:cubicBezTo>
                      <a:pt x="307058" y="16592"/>
                      <a:pt x="287360" y="16592"/>
                      <a:pt x="283421" y="24471"/>
                    </a:cubicBezTo>
                    <a:cubicBezTo>
                      <a:pt x="279481" y="28411"/>
                      <a:pt x="267662" y="24471"/>
                      <a:pt x="259783" y="28411"/>
                    </a:cubicBezTo>
                    <a:cubicBezTo>
                      <a:pt x="263723" y="32350"/>
                      <a:pt x="267662" y="32350"/>
                      <a:pt x="271602" y="32350"/>
                    </a:cubicBezTo>
                    <a:cubicBezTo>
                      <a:pt x="259783" y="28411"/>
                      <a:pt x="247965" y="28411"/>
                      <a:pt x="240086" y="36290"/>
                    </a:cubicBezTo>
                    <a:cubicBezTo>
                      <a:pt x="240086" y="36290"/>
                      <a:pt x="244025" y="36290"/>
                      <a:pt x="244025" y="36290"/>
                    </a:cubicBezTo>
                    <a:cubicBezTo>
                      <a:pt x="236146" y="36290"/>
                      <a:pt x="220388" y="44169"/>
                      <a:pt x="216448" y="52048"/>
                    </a:cubicBezTo>
                    <a:cubicBezTo>
                      <a:pt x="212508" y="67806"/>
                      <a:pt x="224327" y="63867"/>
                      <a:pt x="236146" y="67806"/>
                    </a:cubicBezTo>
                    <a:cubicBezTo>
                      <a:pt x="232206" y="67806"/>
                      <a:pt x="232206" y="71746"/>
                      <a:pt x="232206" y="71746"/>
                    </a:cubicBezTo>
                    <a:cubicBezTo>
                      <a:pt x="216448" y="59927"/>
                      <a:pt x="188871" y="79625"/>
                      <a:pt x="173113" y="79625"/>
                    </a:cubicBezTo>
                    <a:cubicBezTo>
                      <a:pt x="177052" y="79625"/>
                      <a:pt x="184932" y="83565"/>
                      <a:pt x="184932" y="91444"/>
                    </a:cubicBezTo>
                    <a:cubicBezTo>
                      <a:pt x="180992" y="91444"/>
                      <a:pt x="180992" y="91444"/>
                      <a:pt x="177052" y="91444"/>
                    </a:cubicBezTo>
                    <a:cubicBezTo>
                      <a:pt x="180992" y="99323"/>
                      <a:pt x="192811" y="103262"/>
                      <a:pt x="200690" y="103262"/>
                    </a:cubicBezTo>
                    <a:cubicBezTo>
                      <a:pt x="200690" y="111142"/>
                      <a:pt x="188871" y="115081"/>
                      <a:pt x="184932" y="119021"/>
                    </a:cubicBezTo>
                    <a:cubicBezTo>
                      <a:pt x="173113" y="134779"/>
                      <a:pt x="180992" y="122960"/>
                      <a:pt x="169173" y="122960"/>
                    </a:cubicBezTo>
                    <a:cubicBezTo>
                      <a:pt x="188871" y="115081"/>
                      <a:pt x="188871" y="119021"/>
                      <a:pt x="169173" y="103262"/>
                    </a:cubicBezTo>
                    <a:cubicBezTo>
                      <a:pt x="141596" y="79625"/>
                      <a:pt x="192811" y="75685"/>
                      <a:pt x="180992" y="59927"/>
                    </a:cubicBezTo>
                    <a:cubicBezTo>
                      <a:pt x="169173" y="44169"/>
                      <a:pt x="283421" y="16592"/>
                      <a:pt x="283421" y="8713"/>
                    </a:cubicBezTo>
                    <a:cubicBezTo>
                      <a:pt x="279481" y="-14925"/>
                      <a:pt x="161294" y="16592"/>
                      <a:pt x="145536" y="20531"/>
                    </a:cubicBezTo>
                    <a:cubicBezTo>
                      <a:pt x="114019" y="32350"/>
                      <a:pt x="86442" y="48108"/>
                      <a:pt x="54926" y="67806"/>
                    </a:cubicBezTo>
                    <a:cubicBezTo>
                      <a:pt x="47047" y="71746"/>
                      <a:pt x="-228" y="111142"/>
                      <a:pt x="7651" y="119021"/>
                    </a:cubicBezTo>
                    <a:cubicBezTo>
                      <a:pt x="15530" y="122960"/>
                      <a:pt x="27349" y="122960"/>
                      <a:pt x="35228" y="122960"/>
                    </a:cubicBezTo>
                    <a:cubicBezTo>
                      <a:pt x="47047" y="122960"/>
                      <a:pt x="58865" y="122960"/>
                      <a:pt x="66745" y="122960"/>
                    </a:cubicBezTo>
                    <a:cubicBezTo>
                      <a:pt x="70684" y="122960"/>
                      <a:pt x="70684" y="130839"/>
                      <a:pt x="78563" y="130839"/>
                    </a:cubicBezTo>
                    <a:cubicBezTo>
                      <a:pt x="50986" y="134779"/>
                      <a:pt x="27349" y="122960"/>
                      <a:pt x="3712" y="126900"/>
                    </a:cubicBezTo>
                    <a:cubicBezTo>
                      <a:pt x="3712" y="126900"/>
                      <a:pt x="7651" y="130839"/>
                      <a:pt x="7651" y="130839"/>
                    </a:cubicBezTo>
                    <a:cubicBezTo>
                      <a:pt x="-12047" y="138718"/>
                      <a:pt x="11591" y="158416"/>
                      <a:pt x="19470" y="162356"/>
                    </a:cubicBezTo>
                    <a:cubicBezTo>
                      <a:pt x="31288" y="166295"/>
                      <a:pt x="54926" y="166295"/>
                      <a:pt x="66745" y="162356"/>
                    </a:cubicBezTo>
                    <a:cubicBezTo>
                      <a:pt x="66745" y="158416"/>
                      <a:pt x="54926" y="154477"/>
                      <a:pt x="66745" y="158416"/>
                    </a:cubicBezTo>
                    <a:cubicBezTo>
                      <a:pt x="66745" y="158416"/>
                      <a:pt x="62805" y="158416"/>
                      <a:pt x="62805" y="158416"/>
                    </a:cubicBezTo>
                    <a:cubicBezTo>
                      <a:pt x="70684" y="158416"/>
                      <a:pt x="62805" y="166295"/>
                      <a:pt x="74624" y="162356"/>
                    </a:cubicBezTo>
                    <a:cubicBezTo>
                      <a:pt x="62805" y="178114"/>
                      <a:pt x="106140" y="178114"/>
                      <a:pt x="114019" y="178114"/>
                    </a:cubicBezTo>
                    <a:cubicBezTo>
                      <a:pt x="110080" y="178114"/>
                      <a:pt x="110080" y="174175"/>
                      <a:pt x="106140" y="174175"/>
                    </a:cubicBezTo>
                    <a:cubicBezTo>
                      <a:pt x="117959" y="174175"/>
                      <a:pt x="133717" y="182054"/>
                      <a:pt x="145536" y="182054"/>
                    </a:cubicBezTo>
                    <a:cubicBezTo>
                      <a:pt x="161294" y="182054"/>
                      <a:pt x="177052" y="178114"/>
                      <a:pt x="196750" y="182054"/>
                    </a:cubicBezTo>
                    <a:cubicBezTo>
                      <a:pt x="196750" y="182054"/>
                      <a:pt x="196750" y="185993"/>
                      <a:pt x="196750" y="185993"/>
                    </a:cubicBezTo>
                    <a:cubicBezTo>
                      <a:pt x="192811" y="185993"/>
                      <a:pt x="192811" y="185993"/>
                      <a:pt x="188871" y="185993"/>
                    </a:cubicBezTo>
                    <a:cubicBezTo>
                      <a:pt x="196750" y="197812"/>
                      <a:pt x="204629" y="185993"/>
                      <a:pt x="212508" y="189933"/>
                    </a:cubicBezTo>
                    <a:cubicBezTo>
                      <a:pt x="220388" y="193872"/>
                      <a:pt x="232206" y="185993"/>
                      <a:pt x="236146" y="182054"/>
                    </a:cubicBezTo>
                    <a:cubicBezTo>
                      <a:pt x="240086" y="178114"/>
                      <a:pt x="247965" y="193872"/>
                      <a:pt x="255844" y="189933"/>
                    </a:cubicBezTo>
                    <a:cubicBezTo>
                      <a:pt x="255844" y="189933"/>
                      <a:pt x="255844" y="189933"/>
                      <a:pt x="251904" y="189933"/>
                    </a:cubicBezTo>
                    <a:cubicBezTo>
                      <a:pt x="271602" y="197812"/>
                      <a:pt x="287360" y="205691"/>
                      <a:pt x="307058" y="189933"/>
                    </a:cubicBezTo>
                    <a:cubicBezTo>
                      <a:pt x="314937" y="182054"/>
                      <a:pt x="322816" y="185993"/>
                      <a:pt x="334635" y="182054"/>
                    </a:cubicBezTo>
                    <a:cubicBezTo>
                      <a:pt x="354333" y="178114"/>
                      <a:pt x="342514" y="158416"/>
                      <a:pt x="330695" y="158416"/>
                    </a:cubicBezTo>
                    <a:cubicBezTo>
                      <a:pt x="338575" y="154477"/>
                      <a:pt x="338575" y="158416"/>
                      <a:pt x="346454" y="154477"/>
                    </a:cubicBezTo>
                    <a:cubicBezTo>
                      <a:pt x="346454" y="166295"/>
                      <a:pt x="377970" y="166295"/>
                      <a:pt x="377970" y="170235"/>
                    </a:cubicBezTo>
                    <a:cubicBezTo>
                      <a:pt x="381910" y="174175"/>
                      <a:pt x="370091" y="185993"/>
                      <a:pt x="366152" y="189933"/>
                    </a:cubicBezTo>
                    <a:cubicBezTo>
                      <a:pt x="374031" y="189933"/>
                      <a:pt x="385849" y="185993"/>
                      <a:pt x="397668" y="189933"/>
                    </a:cubicBezTo>
                    <a:cubicBezTo>
                      <a:pt x="397668" y="193872"/>
                      <a:pt x="385849" y="193872"/>
                      <a:pt x="381910" y="193872"/>
                    </a:cubicBezTo>
                    <a:cubicBezTo>
                      <a:pt x="385849" y="197812"/>
                      <a:pt x="429185" y="213570"/>
                      <a:pt x="421306" y="221449"/>
                    </a:cubicBezTo>
                    <a:cubicBezTo>
                      <a:pt x="409487" y="229329"/>
                      <a:pt x="397668" y="221449"/>
                      <a:pt x="385849" y="225389"/>
                    </a:cubicBezTo>
                    <a:cubicBezTo>
                      <a:pt x="377970" y="229329"/>
                      <a:pt x="374031" y="237208"/>
                      <a:pt x="370091" y="245087"/>
                    </a:cubicBezTo>
                    <a:cubicBezTo>
                      <a:pt x="385849" y="249026"/>
                      <a:pt x="409487" y="241147"/>
                      <a:pt x="421306" y="233268"/>
                    </a:cubicBezTo>
                    <a:cubicBezTo>
                      <a:pt x="421306" y="233268"/>
                      <a:pt x="437064" y="237208"/>
                      <a:pt x="441003" y="237208"/>
                    </a:cubicBezTo>
                    <a:cubicBezTo>
                      <a:pt x="437064" y="237208"/>
                      <a:pt x="437064" y="241147"/>
                      <a:pt x="433124" y="241147"/>
                    </a:cubicBezTo>
                    <a:cubicBezTo>
                      <a:pt x="441003" y="241147"/>
                      <a:pt x="441003" y="245087"/>
                      <a:pt x="444943" y="252966"/>
                    </a:cubicBezTo>
                    <a:cubicBezTo>
                      <a:pt x="460701" y="268724"/>
                      <a:pt x="460701" y="245087"/>
                      <a:pt x="472520" y="249026"/>
                    </a:cubicBezTo>
                    <a:cubicBezTo>
                      <a:pt x="464641" y="252966"/>
                      <a:pt x="460701" y="260845"/>
                      <a:pt x="464641" y="268724"/>
                    </a:cubicBezTo>
                    <a:cubicBezTo>
                      <a:pt x="472520" y="264785"/>
                      <a:pt x="476460" y="268724"/>
                      <a:pt x="484339" y="268724"/>
                    </a:cubicBezTo>
                    <a:cubicBezTo>
                      <a:pt x="480399" y="272664"/>
                      <a:pt x="480399" y="276603"/>
                      <a:pt x="476460" y="280543"/>
                    </a:cubicBezTo>
                    <a:cubicBezTo>
                      <a:pt x="488278" y="288422"/>
                      <a:pt x="476460" y="300241"/>
                      <a:pt x="480399" y="312059"/>
                    </a:cubicBezTo>
                    <a:cubicBezTo>
                      <a:pt x="476460" y="312059"/>
                      <a:pt x="429185" y="331757"/>
                      <a:pt x="444943" y="339636"/>
                    </a:cubicBezTo>
                    <a:cubicBezTo>
                      <a:pt x="425245" y="339636"/>
                      <a:pt x="377970" y="351455"/>
                      <a:pt x="366152" y="367213"/>
                    </a:cubicBezTo>
                    <a:cubicBezTo>
                      <a:pt x="358273" y="375092"/>
                      <a:pt x="397668" y="402669"/>
                      <a:pt x="366152" y="398730"/>
                    </a:cubicBezTo>
                    <a:cubicBezTo>
                      <a:pt x="350393" y="398730"/>
                      <a:pt x="334635" y="406609"/>
                      <a:pt x="314937" y="406609"/>
                    </a:cubicBezTo>
                    <a:cubicBezTo>
                      <a:pt x="303119" y="406609"/>
                      <a:pt x="291300" y="414488"/>
                      <a:pt x="279481" y="414488"/>
                    </a:cubicBezTo>
                    <a:cubicBezTo>
                      <a:pt x="267662" y="410549"/>
                      <a:pt x="251904" y="406609"/>
                      <a:pt x="236146" y="406609"/>
                    </a:cubicBezTo>
                    <a:cubicBezTo>
                      <a:pt x="224327" y="406609"/>
                      <a:pt x="220388" y="422367"/>
                      <a:pt x="208569" y="422367"/>
                    </a:cubicBezTo>
                    <a:cubicBezTo>
                      <a:pt x="192811" y="426307"/>
                      <a:pt x="184932" y="442065"/>
                      <a:pt x="169173" y="442065"/>
                    </a:cubicBezTo>
                    <a:cubicBezTo>
                      <a:pt x="169173" y="442065"/>
                      <a:pt x="169173" y="442065"/>
                      <a:pt x="169173" y="446005"/>
                    </a:cubicBezTo>
                    <a:cubicBezTo>
                      <a:pt x="169173" y="446005"/>
                      <a:pt x="173113" y="446005"/>
                      <a:pt x="173113" y="446005"/>
                    </a:cubicBezTo>
                    <a:cubicBezTo>
                      <a:pt x="157354" y="481461"/>
                      <a:pt x="255844" y="465703"/>
                      <a:pt x="267662" y="465703"/>
                    </a:cubicBezTo>
                    <a:cubicBezTo>
                      <a:pt x="263723" y="465703"/>
                      <a:pt x="255844" y="465703"/>
                      <a:pt x="255844" y="457823"/>
                    </a:cubicBezTo>
                    <a:cubicBezTo>
                      <a:pt x="263723" y="457823"/>
                      <a:pt x="255844" y="457823"/>
                      <a:pt x="259783" y="453884"/>
                    </a:cubicBezTo>
                    <a:cubicBezTo>
                      <a:pt x="259783" y="453884"/>
                      <a:pt x="295239" y="461763"/>
                      <a:pt x="307058" y="457823"/>
                    </a:cubicBezTo>
                    <a:cubicBezTo>
                      <a:pt x="310998" y="457823"/>
                      <a:pt x="314937" y="461763"/>
                      <a:pt x="314937" y="461763"/>
                    </a:cubicBezTo>
                    <a:cubicBezTo>
                      <a:pt x="314937" y="461763"/>
                      <a:pt x="314937" y="461763"/>
                      <a:pt x="310998" y="461763"/>
                    </a:cubicBezTo>
                    <a:cubicBezTo>
                      <a:pt x="318877" y="465703"/>
                      <a:pt x="330695" y="457823"/>
                      <a:pt x="338575" y="453884"/>
                    </a:cubicBezTo>
                    <a:cubicBezTo>
                      <a:pt x="334635" y="457823"/>
                      <a:pt x="334635" y="457823"/>
                      <a:pt x="334635" y="461763"/>
                    </a:cubicBezTo>
                    <a:cubicBezTo>
                      <a:pt x="334635" y="461763"/>
                      <a:pt x="342514" y="457823"/>
                      <a:pt x="346454" y="457823"/>
                    </a:cubicBezTo>
                    <a:cubicBezTo>
                      <a:pt x="342514" y="461763"/>
                      <a:pt x="354333" y="485400"/>
                      <a:pt x="358273" y="481461"/>
                    </a:cubicBezTo>
                    <a:cubicBezTo>
                      <a:pt x="358273" y="485400"/>
                      <a:pt x="354333" y="485400"/>
                      <a:pt x="354333" y="489340"/>
                    </a:cubicBezTo>
                    <a:cubicBezTo>
                      <a:pt x="358273" y="489340"/>
                      <a:pt x="362212" y="493279"/>
                      <a:pt x="366152" y="493279"/>
                    </a:cubicBezTo>
                    <a:cubicBezTo>
                      <a:pt x="350393" y="509038"/>
                      <a:pt x="377970" y="497219"/>
                      <a:pt x="381910" y="497219"/>
                    </a:cubicBezTo>
                    <a:cubicBezTo>
                      <a:pt x="385849" y="501159"/>
                      <a:pt x="393728" y="501159"/>
                      <a:pt x="397668" y="505098"/>
                    </a:cubicBezTo>
                    <a:cubicBezTo>
                      <a:pt x="385849" y="512977"/>
                      <a:pt x="374031" y="512977"/>
                      <a:pt x="362212" y="512977"/>
                    </a:cubicBezTo>
                    <a:cubicBezTo>
                      <a:pt x="362212" y="512977"/>
                      <a:pt x="362212" y="512977"/>
                      <a:pt x="362212" y="516917"/>
                    </a:cubicBezTo>
                    <a:cubicBezTo>
                      <a:pt x="374031" y="520856"/>
                      <a:pt x="370091" y="536615"/>
                      <a:pt x="385849" y="536615"/>
                    </a:cubicBezTo>
                    <a:cubicBezTo>
                      <a:pt x="401608" y="548433"/>
                      <a:pt x="417366" y="552373"/>
                      <a:pt x="437064" y="552373"/>
                    </a:cubicBezTo>
                    <a:cubicBezTo>
                      <a:pt x="425245" y="568131"/>
                      <a:pt x="468580" y="579950"/>
                      <a:pt x="476460" y="579950"/>
                    </a:cubicBezTo>
                    <a:cubicBezTo>
                      <a:pt x="500097" y="583890"/>
                      <a:pt x="531613" y="599648"/>
                      <a:pt x="555251" y="595708"/>
                    </a:cubicBezTo>
                    <a:cubicBezTo>
                      <a:pt x="551311" y="587829"/>
                      <a:pt x="555251" y="583890"/>
                      <a:pt x="563130" y="579950"/>
                    </a:cubicBezTo>
                    <a:cubicBezTo>
                      <a:pt x="563130" y="576010"/>
                      <a:pt x="559190" y="572071"/>
                      <a:pt x="559190" y="572071"/>
                    </a:cubicBezTo>
                    <a:cubicBezTo>
                      <a:pt x="547372" y="568131"/>
                      <a:pt x="555251" y="556313"/>
                      <a:pt x="535553" y="552373"/>
                    </a:cubicBezTo>
                    <a:cubicBezTo>
                      <a:pt x="539493" y="540554"/>
                      <a:pt x="515855" y="532675"/>
                      <a:pt x="507976" y="528736"/>
                    </a:cubicBezTo>
                    <a:cubicBezTo>
                      <a:pt x="504036" y="524796"/>
                      <a:pt x="488278" y="505098"/>
                      <a:pt x="500097" y="505098"/>
                    </a:cubicBezTo>
                    <a:cubicBezTo>
                      <a:pt x="519795" y="505098"/>
                      <a:pt x="515855" y="516917"/>
                      <a:pt x="531613" y="524796"/>
                    </a:cubicBezTo>
                    <a:cubicBezTo>
                      <a:pt x="531613" y="520856"/>
                      <a:pt x="535553" y="516917"/>
                      <a:pt x="535553" y="512977"/>
                    </a:cubicBezTo>
                    <a:cubicBezTo>
                      <a:pt x="539493" y="516917"/>
                      <a:pt x="547372" y="532675"/>
                      <a:pt x="555251" y="528736"/>
                    </a:cubicBezTo>
                    <a:cubicBezTo>
                      <a:pt x="555251" y="532675"/>
                      <a:pt x="555251" y="532675"/>
                      <a:pt x="555251" y="536615"/>
                    </a:cubicBezTo>
                    <a:cubicBezTo>
                      <a:pt x="555251" y="536615"/>
                      <a:pt x="559190" y="532675"/>
                      <a:pt x="559190" y="532675"/>
                    </a:cubicBezTo>
                    <a:cubicBezTo>
                      <a:pt x="559190" y="540554"/>
                      <a:pt x="559190" y="544494"/>
                      <a:pt x="567069" y="544494"/>
                    </a:cubicBezTo>
                    <a:cubicBezTo>
                      <a:pt x="563130" y="536615"/>
                      <a:pt x="563130" y="540554"/>
                      <a:pt x="567069" y="532675"/>
                    </a:cubicBezTo>
                    <a:cubicBezTo>
                      <a:pt x="567069" y="540554"/>
                      <a:pt x="574949" y="540554"/>
                      <a:pt x="574949" y="544494"/>
                    </a:cubicBezTo>
                    <a:cubicBezTo>
                      <a:pt x="574949" y="540554"/>
                      <a:pt x="574949" y="540554"/>
                      <a:pt x="574949" y="536615"/>
                    </a:cubicBezTo>
                    <a:cubicBezTo>
                      <a:pt x="578888" y="540554"/>
                      <a:pt x="594647" y="548433"/>
                      <a:pt x="602526" y="544494"/>
                    </a:cubicBezTo>
                    <a:cubicBezTo>
                      <a:pt x="594647" y="560252"/>
                      <a:pt x="602526" y="568131"/>
                      <a:pt x="614344" y="556313"/>
                    </a:cubicBezTo>
                    <a:cubicBezTo>
                      <a:pt x="610405" y="552373"/>
                      <a:pt x="610405" y="548433"/>
                      <a:pt x="610405" y="540554"/>
                    </a:cubicBezTo>
                    <a:cubicBezTo>
                      <a:pt x="622223" y="544494"/>
                      <a:pt x="634042" y="548433"/>
                      <a:pt x="630102" y="528736"/>
                    </a:cubicBezTo>
                    <a:cubicBezTo>
                      <a:pt x="630102" y="528736"/>
                      <a:pt x="626163" y="532675"/>
                      <a:pt x="622223" y="528736"/>
                    </a:cubicBezTo>
                    <a:cubicBezTo>
                      <a:pt x="626163" y="528736"/>
                      <a:pt x="630102" y="524796"/>
                      <a:pt x="630102" y="520856"/>
                    </a:cubicBezTo>
                    <a:cubicBezTo>
                      <a:pt x="630102" y="520856"/>
                      <a:pt x="626163" y="520856"/>
                      <a:pt x="626163" y="516917"/>
                    </a:cubicBezTo>
                    <a:cubicBezTo>
                      <a:pt x="626163" y="516917"/>
                      <a:pt x="630102" y="512977"/>
                      <a:pt x="630102" y="512977"/>
                    </a:cubicBezTo>
                    <a:cubicBezTo>
                      <a:pt x="653740" y="540554"/>
                      <a:pt x="637982" y="501159"/>
                      <a:pt x="657680" y="505098"/>
                    </a:cubicBezTo>
                    <a:cubicBezTo>
                      <a:pt x="653740" y="505098"/>
                      <a:pt x="645861" y="536615"/>
                      <a:pt x="665559" y="505098"/>
                    </a:cubicBezTo>
                    <a:cubicBezTo>
                      <a:pt x="661619" y="505098"/>
                      <a:pt x="657680" y="501159"/>
                      <a:pt x="657680" y="497219"/>
                    </a:cubicBezTo>
                    <a:cubicBezTo>
                      <a:pt x="661619" y="493279"/>
                      <a:pt x="661619" y="489340"/>
                      <a:pt x="657680" y="489340"/>
                    </a:cubicBezTo>
                    <a:cubicBezTo>
                      <a:pt x="657680" y="493279"/>
                      <a:pt x="637982" y="473582"/>
                      <a:pt x="637982" y="473582"/>
                    </a:cubicBezTo>
                    <a:cubicBezTo>
                      <a:pt x="641921" y="473582"/>
                      <a:pt x="645861" y="473582"/>
                      <a:pt x="649800" y="469642"/>
                    </a:cubicBezTo>
                    <a:cubicBezTo>
                      <a:pt x="645861" y="477521"/>
                      <a:pt x="653740" y="473582"/>
                      <a:pt x="657680" y="465703"/>
                    </a:cubicBezTo>
                    <a:cubicBezTo>
                      <a:pt x="657680" y="469642"/>
                      <a:pt x="661619" y="469642"/>
                      <a:pt x="661619" y="473582"/>
                    </a:cubicBezTo>
                    <a:cubicBezTo>
                      <a:pt x="661619" y="469642"/>
                      <a:pt x="661619" y="465703"/>
                      <a:pt x="661619" y="461763"/>
                    </a:cubicBezTo>
                    <a:cubicBezTo>
                      <a:pt x="657680" y="461763"/>
                      <a:pt x="653740" y="465703"/>
                      <a:pt x="649800" y="465703"/>
                    </a:cubicBezTo>
                    <a:cubicBezTo>
                      <a:pt x="653740" y="461763"/>
                      <a:pt x="653740" y="461763"/>
                      <a:pt x="657680" y="457823"/>
                    </a:cubicBezTo>
                    <a:cubicBezTo>
                      <a:pt x="653740" y="457823"/>
                      <a:pt x="649800" y="457823"/>
                      <a:pt x="645861" y="457823"/>
                    </a:cubicBezTo>
                    <a:cubicBezTo>
                      <a:pt x="645861" y="457823"/>
                      <a:pt x="645861" y="457823"/>
                      <a:pt x="645861" y="457823"/>
                    </a:cubicBezTo>
                    <a:cubicBezTo>
                      <a:pt x="669498" y="449944"/>
                      <a:pt x="645861" y="449944"/>
                      <a:pt x="637982" y="449944"/>
                    </a:cubicBezTo>
                    <a:cubicBezTo>
                      <a:pt x="645861" y="434186"/>
                      <a:pt x="630102" y="446005"/>
                      <a:pt x="626163" y="449944"/>
                    </a:cubicBezTo>
                    <a:cubicBezTo>
                      <a:pt x="626163" y="449944"/>
                      <a:pt x="626163" y="446005"/>
                      <a:pt x="630102" y="446005"/>
                    </a:cubicBezTo>
                    <a:cubicBezTo>
                      <a:pt x="630102" y="446005"/>
                      <a:pt x="622223" y="446005"/>
                      <a:pt x="622223" y="446005"/>
                    </a:cubicBezTo>
                    <a:cubicBezTo>
                      <a:pt x="622223" y="446005"/>
                      <a:pt x="626163" y="442065"/>
                      <a:pt x="626163" y="442065"/>
                    </a:cubicBezTo>
                    <a:cubicBezTo>
                      <a:pt x="618284" y="446005"/>
                      <a:pt x="614344" y="442065"/>
                      <a:pt x="610405" y="434186"/>
                    </a:cubicBezTo>
                    <a:cubicBezTo>
                      <a:pt x="606465" y="434186"/>
                      <a:pt x="606465" y="438126"/>
                      <a:pt x="602526" y="442065"/>
                    </a:cubicBezTo>
                    <a:cubicBezTo>
                      <a:pt x="602526" y="442065"/>
                      <a:pt x="602526" y="438126"/>
                      <a:pt x="602526" y="438126"/>
                    </a:cubicBezTo>
                    <a:cubicBezTo>
                      <a:pt x="606465" y="434186"/>
                      <a:pt x="606465" y="434186"/>
                      <a:pt x="610405" y="430246"/>
                    </a:cubicBezTo>
                    <a:cubicBezTo>
                      <a:pt x="606465" y="430246"/>
                      <a:pt x="606465" y="430246"/>
                      <a:pt x="602526" y="434186"/>
                    </a:cubicBezTo>
                    <a:cubicBezTo>
                      <a:pt x="602526" y="434186"/>
                      <a:pt x="606465" y="430246"/>
                      <a:pt x="606465" y="430246"/>
                    </a:cubicBezTo>
                    <a:cubicBezTo>
                      <a:pt x="602526" y="430246"/>
                      <a:pt x="602526" y="426307"/>
                      <a:pt x="598586" y="426307"/>
                    </a:cubicBezTo>
                    <a:cubicBezTo>
                      <a:pt x="606465" y="426307"/>
                      <a:pt x="602526" y="422367"/>
                      <a:pt x="606465" y="418428"/>
                    </a:cubicBezTo>
                    <a:cubicBezTo>
                      <a:pt x="602526" y="418428"/>
                      <a:pt x="598586" y="418428"/>
                      <a:pt x="594647" y="418428"/>
                    </a:cubicBezTo>
                    <a:cubicBezTo>
                      <a:pt x="594647" y="414488"/>
                      <a:pt x="598586" y="414488"/>
                      <a:pt x="602526" y="414488"/>
                    </a:cubicBezTo>
                    <a:cubicBezTo>
                      <a:pt x="602526" y="410549"/>
                      <a:pt x="598586" y="410549"/>
                      <a:pt x="598586" y="410549"/>
                    </a:cubicBezTo>
                    <a:cubicBezTo>
                      <a:pt x="602526" y="410549"/>
                      <a:pt x="602526" y="410549"/>
                      <a:pt x="602526" y="406609"/>
                    </a:cubicBezTo>
                    <a:cubicBezTo>
                      <a:pt x="598586" y="406609"/>
                      <a:pt x="586767" y="410549"/>
                      <a:pt x="582828" y="410549"/>
                    </a:cubicBezTo>
                    <a:cubicBezTo>
                      <a:pt x="582828" y="410549"/>
                      <a:pt x="586767" y="406609"/>
                      <a:pt x="590707" y="402669"/>
                    </a:cubicBezTo>
                    <a:cubicBezTo>
                      <a:pt x="571009" y="398730"/>
                      <a:pt x="586767" y="394790"/>
                      <a:pt x="586767" y="394790"/>
                    </a:cubicBezTo>
                    <a:cubicBezTo>
                      <a:pt x="586767" y="402669"/>
                      <a:pt x="618284" y="398730"/>
                      <a:pt x="622223" y="390851"/>
                    </a:cubicBezTo>
                    <a:cubicBezTo>
                      <a:pt x="622223" y="386911"/>
                      <a:pt x="610405" y="379032"/>
                      <a:pt x="610405" y="371153"/>
                    </a:cubicBezTo>
                    <a:cubicBezTo>
                      <a:pt x="618284" y="371153"/>
                      <a:pt x="622223" y="379032"/>
                      <a:pt x="634042" y="375092"/>
                    </a:cubicBezTo>
                    <a:cubicBezTo>
                      <a:pt x="634042" y="375092"/>
                      <a:pt x="630102" y="371153"/>
                      <a:pt x="630102" y="371153"/>
                    </a:cubicBezTo>
                    <a:cubicBezTo>
                      <a:pt x="634042" y="371153"/>
                      <a:pt x="634042" y="371153"/>
                      <a:pt x="637982" y="367213"/>
                    </a:cubicBezTo>
                    <a:cubicBezTo>
                      <a:pt x="637982" y="367213"/>
                      <a:pt x="634042" y="363274"/>
                      <a:pt x="634042" y="363274"/>
                    </a:cubicBezTo>
                    <a:cubicBezTo>
                      <a:pt x="641921" y="363274"/>
                      <a:pt x="645861" y="359334"/>
                      <a:pt x="649800" y="359334"/>
                    </a:cubicBezTo>
                    <a:cubicBezTo>
                      <a:pt x="645861" y="363274"/>
                      <a:pt x="649800" y="371153"/>
                      <a:pt x="653740" y="371153"/>
                    </a:cubicBezTo>
                    <a:cubicBezTo>
                      <a:pt x="653740" y="371153"/>
                      <a:pt x="649800" y="379032"/>
                      <a:pt x="645861" y="379032"/>
                    </a:cubicBezTo>
                    <a:cubicBezTo>
                      <a:pt x="653740" y="379032"/>
                      <a:pt x="657680" y="382972"/>
                      <a:pt x="665559" y="382972"/>
                    </a:cubicBezTo>
                    <a:cubicBezTo>
                      <a:pt x="661619" y="386911"/>
                      <a:pt x="665559" y="386911"/>
                      <a:pt x="661619" y="390851"/>
                    </a:cubicBezTo>
                    <a:cubicBezTo>
                      <a:pt x="669498" y="386911"/>
                      <a:pt x="677377" y="386911"/>
                      <a:pt x="685256" y="386911"/>
                    </a:cubicBezTo>
                    <a:cubicBezTo>
                      <a:pt x="677377" y="390851"/>
                      <a:pt x="669498" y="394790"/>
                      <a:pt x="665559" y="402669"/>
                    </a:cubicBezTo>
                    <a:cubicBezTo>
                      <a:pt x="669498" y="402669"/>
                      <a:pt x="673438" y="406609"/>
                      <a:pt x="677377" y="410549"/>
                    </a:cubicBezTo>
                    <a:cubicBezTo>
                      <a:pt x="669498" y="414488"/>
                      <a:pt x="669498" y="418428"/>
                      <a:pt x="677377" y="418428"/>
                    </a:cubicBezTo>
                    <a:cubicBezTo>
                      <a:pt x="677377" y="418428"/>
                      <a:pt x="673438" y="422367"/>
                      <a:pt x="673438" y="422367"/>
                    </a:cubicBezTo>
                    <a:cubicBezTo>
                      <a:pt x="681317" y="426307"/>
                      <a:pt x="673438" y="426307"/>
                      <a:pt x="681317" y="430246"/>
                    </a:cubicBezTo>
                    <a:cubicBezTo>
                      <a:pt x="689196" y="438126"/>
                      <a:pt x="701015" y="418428"/>
                      <a:pt x="697075" y="438126"/>
                    </a:cubicBezTo>
                    <a:cubicBezTo>
                      <a:pt x="701015" y="434186"/>
                      <a:pt x="704954" y="434186"/>
                      <a:pt x="708894" y="434186"/>
                    </a:cubicBezTo>
                    <a:cubicBezTo>
                      <a:pt x="708894" y="438126"/>
                      <a:pt x="712834" y="442065"/>
                      <a:pt x="716773" y="449944"/>
                    </a:cubicBezTo>
                    <a:cubicBezTo>
                      <a:pt x="724652" y="442065"/>
                      <a:pt x="744350" y="434186"/>
                      <a:pt x="736471" y="422367"/>
                    </a:cubicBezTo>
                    <a:cubicBezTo>
                      <a:pt x="736471" y="422367"/>
                      <a:pt x="740410" y="422367"/>
                      <a:pt x="744350" y="422367"/>
                    </a:cubicBezTo>
                    <a:cubicBezTo>
                      <a:pt x="744350" y="422367"/>
                      <a:pt x="740410" y="418428"/>
                      <a:pt x="740410" y="418428"/>
                    </a:cubicBezTo>
                    <a:cubicBezTo>
                      <a:pt x="744350" y="418428"/>
                      <a:pt x="748289" y="418428"/>
                      <a:pt x="748289" y="414488"/>
                    </a:cubicBezTo>
                    <a:cubicBezTo>
                      <a:pt x="748289" y="414488"/>
                      <a:pt x="744350" y="410549"/>
                      <a:pt x="740410" y="410549"/>
                    </a:cubicBezTo>
                    <a:cubicBezTo>
                      <a:pt x="744350" y="410549"/>
                      <a:pt x="748289" y="406609"/>
                      <a:pt x="748289" y="406609"/>
                    </a:cubicBezTo>
                    <a:cubicBezTo>
                      <a:pt x="756169" y="418428"/>
                      <a:pt x="764048" y="418428"/>
                      <a:pt x="775867" y="414488"/>
                    </a:cubicBezTo>
                    <a:cubicBezTo>
                      <a:pt x="775867" y="414488"/>
                      <a:pt x="771927" y="410549"/>
                      <a:pt x="771927" y="410549"/>
                    </a:cubicBezTo>
                    <a:cubicBezTo>
                      <a:pt x="775867" y="410549"/>
                      <a:pt x="795564" y="402669"/>
                      <a:pt x="787685" y="398730"/>
                    </a:cubicBezTo>
                    <a:cubicBezTo>
                      <a:pt x="791625" y="398730"/>
                      <a:pt x="799504" y="398730"/>
                      <a:pt x="803443" y="398730"/>
                    </a:cubicBezTo>
                    <a:cubicBezTo>
                      <a:pt x="803443" y="390851"/>
                      <a:pt x="799504" y="386911"/>
                      <a:pt x="791625" y="386911"/>
                    </a:cubicBezTo>
                    <a:cubicBezTo>
                      <a:pt x="799504" y="386911"/>
                      <a:pt x="799504" y="386911"/>
                      <a:pt x="803443" y="386911"/>
                    </a:cubicBezTo>
                    <a:cubicBezTo>
                      <a:pt x="799504" y="382972"/>
                      <a:pt x="803443" y="382972"/>
                      <a:pt x="799504" y="379032"/>
                    </a:cubicBezTo>
                    <a:cubicBezTo>
                      <a:pt x="815262" y="382972"/>
                      <a:pt x="823141" y="382972"/>
                      <a:pt x="834960" y="382972"/>
                    </a:cubicBezTo>
                    <a:cubicBezTo>
                      <a:pt x="831020" y="382972"/>
                      <a:pt x="831020" y="379032"/>
                      <a:pt x="827081" y="379032"/>
                    </a:cubicBezTo>
                    <a:cubicBezTo>
                      <a:pt x="827081" y="379032"/>
                      <a:pt x="831020" y="379032"/>
                      <a:pt x="831020" y="379032"/>
                    </a:cubicBezTo>
                    <a:cubicBezTo>
                      <a:pt x="831020" y="375092"/>
                      <a:pt x="831020" y="375092"/>
                      <a:pt x="831020" y="371153"/>
                    </a:cubicBezTo>
                    <a:cubicBezTo>
                      <a:pt x="834960" y="375092"/>
                      <a:pt x="838900" y="375092"/>
                      <a:pt x="842839" y="375092"/>
                    </a:cubicBezTo>
                    <a:cubicBezTo>
                      <a:pt x="842839" y="375092"/>
                      <a:pt x="842839" y="375092"/>
                      <a:pt x="842839" y="375092"/>
                    </a:cubicBezTo>
                    <a:lnTo>
                      <a:pt x="842839" y="375092"/>
                    </a:lnTo>
                    <a:lnTo>
                      <a:pt x="842839" y="375092"/>
                    </a:lnTo>
                    <a:cubicBezTo>
                      <a:pt x="878295" y="327818"/>
                      <a:pt x="846779" y="292362"/>
                      <a:pt x="834960" y="315999"/>
                    </a:cubicBezTo>
                    <a:close/>
                    <a:moveTo>
                      <a:pt x="724652" y="182054"/>
                    </a:moveTo>
                    <a:cubicBezTo>
                      <a:pt x="720713" y="182054"/>
                      <a:pt x="720713" y="182054"/>
                      <a:pt x="716773" y="185993"/>
                    </a:cubicBezTo>
                    <a:cubicBezTo>
                      <a:pt x="716773" y="185993"/>
                      <a:pt x="716773" y="185993"/>
                      <a:pt x="716773" y="185993"/>
                    </a:cubicBezTo>
                    <a:cubicBezTo>
                      <a:pt x="716773" y="185993"/>
                      <a:pt x="716773" y="185993"/>
                      <a:pt x="716773" y="185993"/>
                    </a:cubicBezTo>
                    <a:cubicBezTo>
                      <a:pt x="712834" y="185993"/>
                      <a:pt x="704954" y="185993"/>
                      <a:pt x="708894" y="189933"/>
                    </a:cubicBezTo>
                    <a:cubicBezTo>
                      <a:pt x="704954" y="189933"/>
                      <a:pt x="704954" y="189933"/>
                      <a:pt x="701015" y="185993"/>
                    </a:cubicBezTo>
                    <a:cubicBezTo>
                      <a:pt x="708894" y="185993"/>
                      <a:pt x="716773" y="182054"/>
                      <a:pt x="724652" y="182054"/>
                    </a:cubicBezTo>
                    <a:close/>
                    <a:moveTo>
                      <a:pt x="173113" y="122960"/>
                    </a:moveTo>
                    <a:cubicBezTo>
                      <a:pt x="173113" y="122960"/>
                      <a:pt x="173113" y="119021"/>
                      <a:pt x="173113" y="119021"/>
                    </a:cubicBezTo>
                    <a:cubicBezTo>
                      <a:pt x="177052" y="119021"/>
                      <a:pt x="177052" y="119021"/>
                      <a:pt x="180992" y="119021"/>
                    </a:cubicBezTo>
                    <a:cubicBezTo>
                      <a:pt x="177052" y="119021"/>
                      <a:pt x="173113" y="122960"/>
                      <a:pt x="173113" y="122960"/>
                    </a:cubicBezTo>
                    <a:close/>
                    <a:moveTo>
                      <a:pt x="236146" y="75685"/>
                    </a:moveTo>
                    <a:cubicBezTo>
                      <a:pt x="236146" y="71746"/>
                      <a:pt x="236146" y="71746"/>
                      <a:pt x="236146" y="75685"/>
                    </a:cubicBezTo>
                    <a:cubicBezTo>
                      <a:pt x="236146" y="71746"/>
                      <a:pt x="236146" y="71746"/>
                      <a:pt x="236146" y="75685"/>
                    </a:cubicBezTo>
                    <a:close/>
                    <a:moveTo>
                      <a:pt x="240086" y="170235"/>
                    </a:moveTo>
                    <a:cubicBezTo>
                      <a:pt x="236146" y="170235"/>
                      <a:pt x="232206" y="166295"/>
                      <a:pt x="232206" y="166295"/>
                    </a:cubicBezTo>
                    <a:cubicBezTo>
                      <a:pt x="244025" y="170235"/>
                      <a:pt x="247965" y="170235"/>
                      <a:pt x="240086" y="170235"/>
                    </a:cubicBezTo>
                    <a:close/>
                    <a:moveTo>
                      <a:pt x="287360" y="28411"/>
                    </a:moveTo>
                    <a:cubicBezTo>
                      <a:pt x="283421" y="28411"/>
                      <a:pt x="279481" y="28411"/>
                      <a:pt x="275541" y="28411"/>
                    </a:cubicBezTo>
                    <a:cubicBezTo>
                      <a:pt x="279481" y="28411"/>
                      <a:pt x="283421" y="28411"/>
                      <a:pt x="287360" y="28411"/>
                    </a:cubicBezTo>
                    <a:close/>
                    <a:moveTo>
                      <a:pt x="303119" y="178114"/>
                    </a:moveTo>
                    <a:cubicBezTo>
                      <a:pt x="287360" y="182054"/>
                      <a:pt x="279481" y="178114"/>
                      <a:pt x="267662" y="178114"/>
                    </a:cubicBezTo>
                    <a:cubicBezTo>
                      <a:pt x="275541" y="170235"/>
                      <a:pt x="251904" y="166295"/>
                      <a:pt x="251904" y="162356"/>
                    </a:cubicBezTo>
                    <a:cubicBezTo>
                      <a:pt x="267662" y="154477"/>
                      <a:pt x="299179" y="170235"/>
                      <a:pt x="314937" y="174175"/>
                    </a:cubicBezTo>
                    <a:cubicBezTo>
                      <a:pt x="310998" y="178114"/>
                      <a:pt x="307058" y="178114"/>
                      <a:pt x="303119" y="178114"/>
                    </a:cubicBezTo>
                    <a:close/>
                    <a:moveTo>
                      <a:pt x="354333" y="79625"/>
                    </a:moveTo>
                    <a:cubicBezTo>
                      <a:pt x="354333" y="79625"/>
                      <a:pt x="350393" y="75685"/>
                      <a:pt x="350393" y="75685"/>
                    </a:cubicBezTo>
                    <a:cubicBezTo>
                      <a:pt x="354333" y="75685"/>
                      <a:pt x="358273" y="75685"/>
                      <a:pt x="362212" y="75685"/>
                    </a:cubicBezTo>
                    <a:cubicBezTo>
                      <a:pt x="362212" y="75685"/>
                      <a:pt x="358273" y="79625"/>
                      <a:pt x="354333" y="79625"/>
                    </a:cubicBezTo>
                    <a:close/>
                    <a:moveTo>
                      <a:pt x="362212" y="142658"/>
                    </a:moveTo>
                    <a:cubicBezTo>
                      <a:pt x="362212" y="138718"/>
                      <a:pt x="362212" y="138718"/>
                      <a:pt x="362212" y="142658"/>
                    </a:cubicBezTo>
                    <a:cubicBezTo>
                      <a:pt x="362212" y="138718"/>
                      <a:pt x="362212" y="138718"/>
                      <a:pt x="362212" y="142658"/>
                    </a:cubicBezTo>
                    <a:close/>
                    <a:moveTo>
                      <a:pt x="287360" y="414488"/>
                    </a:moveTo>
                    <a:cubicBezTo>
                      <a:pt x="287360" y="414488"/>
                      <a:pt x="291300" y="418428"/>
                      <a:pt x="291300" y="418428"/>
                    </a:cubicBezTo>
                    <a:cubicBezTo>
                      <a:pt x="287360" y="418428"/>
                      <a:pt x="287360" y="418428"/>
                      <a:pt x="287360" y="414488"/>
                    </a:cubicBezTo>
                    <a:close/>
                    <a:moveTo>
                      <a:pt x="287360" y="410549"/>
                    </a:moveTo>
                    <a:cubicBezTo>
                      <a:pt x="287360" y="410549"/>
                      <a:pt x="287360" y="410549"/>
                      <a:pt x="287360" y="410549"/>
                    </a:cubicBezTo>
                    <a:cubicBezTo>
                      <a:pt x="283421" y="414488"/>
                      <a:pt x="287360" y="410549"/>
                      <a:pt x="287360" y="410549"/>
                    </a:cubicBezTo>
                    <a:close/>
                    <a:moveTo>
                      <a:pt x="295239" y="406609"/>
                    </a:moveTo>
                    <a:cubicBezTo>
                      <a:pt x="299179" y="406609"/>
                      <a:pt x="299179" y="406609"/>
                      <a:pt x="295239" y="406609"/>
                    </a:cubicBezTo>
                    <a:lnTo>
                      <a:pt x="295239" y="406609"/>
                    </a:lnTo>
                    <a:close/>
                    <a:moveTo>
                      <a:pt x="318877" y="438126"/>
                    </a:moveTo>
                    <a:cubicBezTo>
                      <a:pt x="318877" y="434186"/>
                      <a:pt x="318877" y="434186"/>
                      <a:pt x="318877" y="430246"/>
                    </a:cubicBezTo>
                    <a:cubicBezTo>
                      <a:pt x="314937" y="430246"/>
                      <a:pt x="314937" y="430246"/>
                      <a:pt x="310998" y="434186"/>
                    </a:cubicBezTo>
                    <a:cubicBezTo>
                      <a:pt x="310998" y="430246"/>
                      <a:pt x="310998" y="426307"/>
                      <a:pt x="303119" y="422367"/>
                    </a:cubicBezTo>
                    <a:cubicBezTo>
                      <a:pt x="307058" y="422367"/>
                      <a:pt x="307058" y="422367"/>
                      <a:pt x="310998" y="418428"/>
                    </a:cubicBezTo>
                    <a:cubicBezTo>
                      <a:pt x="299179" y="426307"/>
                      <a:pt x="318877" y="430246"/>
                      <a:pt x="322816" y="426307"/>
                    </a:cubicBezTo>
                    <a:cubicBezTo>
                      <a:pt x="326756" y="430246"/>
                      <a:pt x="322816" y="434186"/>
                      <a:pt x="318877" y="438126"/>
                    </a:cubicBezTo>
                    <a:close/>
                    <a:moveTo>
                      <a:pt x="350393" y="426307"/>
                    </a:moveTo>
                    <a:cubicBezTo>
                      <a:pt x="354333" y="426307"/>
                      <a:pt x="346454" y="430246"/>
                      <a:pt x="350393" y="426307"/>
                    </a:cubicBezTo>
                    <a:lnTo>
                      <a:pt x="350393" y="426307"/>
                    </a:lnTo>
                    <a:close/>
                    <a:moveTo>
                      <a:pt x="563130" y="87504"/>
                    </a:moveTo>
                    <a:cubicBezTo>
                      <a:pt x="555251" y="91444"/>
                      <a:pt x="555251" y="91444"/>
                      <a:pt x="547372" y="87504"/>
                    </a:cubicBezTo>
                    <a:cubicBezTo>
                      <a:pt x="551311" y="87504"/>
                      <a:pt x="555251" y="87504"/>
                      <a:pt x="563130" y="87504"/>
                    </a:cubicBezTo>
                    <a:close/>
                    <a:moveTo>
                      <a:pt x="543432" y="99323"/>
                    </a:moveTo>
                    <a:cubicBezTo>
                      <a:pt x="539493" y="103262"/>
                      <a:pt x="543432" y="99323"/>
                      <a:pt x="539493" y="99323"/>
                    </a:cubicBezTo>
                    <a:cubicBezTo>
                      <a:pt x="543432" y="99323"/>
                      <a:pt x="547372" y="95383"/>
                      <a:pt x="543432" y="99323"/>
                    </a:cubicBezTo>
                    <a:close/>
                    <a:moveTo>
                      <a:pt x="543432" y="99323"/>
                    </a:moveTo>
                    <a:cubicBezTo>
                      <a:pt x="543432" y="99323"/>
                      <a:pt x="543432" y="99323"/>
                      <a:pt x="543432" y="99323"/>
                    </a:cubicBezTo>
                    <a:lnTo>
                      <a:pt x="543432" y="99323"/>
                    </a:lnTo>
                    <a:close/>
                    <a:moveTo>
                      <a:pt x="492218" y="355395"/>
                    </a:moveTo>
                    <a:cubicBezTo>
                      <a:pt x="492218" y="355395"/>
                      <a:pt x="492218" y="355395"/>
                      <a:pt x="492218" y="355395"/>
                    </a:cubicBezTo>
                    <a:cubicBezTo>
                      <a:pt x="492218" y="351455"/>
                      <a:pt x="492218" y="351455"/>
                      <a:pt x="492218" y="355395"/>
                    </a:cubicBezTo>
                    <a:cubicBezTo>
                      <a:pt x="496157" y="347516"/>
                      <a:pt x="504036" y="335697"/>
                      <a:pt x="492218" y="327818"/>
                    </a:cubicBezTo>
                    <a:cubicBezTo>
                      <a:pt x="496157" y="327818"/>
                      <a:pt x="500097" y="323878"/>
                      <a:pt x="504036" y="323878"/>
                    </a:cubicBezTo>
                    <a:cubicBezTo>
                      <a:pt x="504036" y="323878"/>
                      <a:pt x="504036" y="323878"/>
                      <a:pt x="504036" y="323878"/>
                    </a:cubicBezTo>
                    <a:cubicBezTo>
                      <a:pt x="504036" y="323878"/>
                      <a:pt x="504036" y="323878"/>
                      <a:pt x="504036" y="323878"/>
                    </a:cubicBezTo>
                    <a:cubicBezTo>
                      <a:pt x="515855" y="315999"/>
                      <a:pt x="519795" y="308120"/>
                      <a:pt x="531613" y="312059"/>
                    </a:cubicBezTo>
                    <a:cubicBezTo>
                      <a:pt x="539493" y="312059"/>
                      <a:pt x="535553" y="319939"/>
                      <a:pt x="531613" y="323878"/>
                    </a:cubicBezTo>
                    <a:cubicBezTo>
                      <a:pt x="539493" y="323878"/>
                      <a:pt x="555251" y="315999"/>
                      <a:pt x="567069" y="327818"/>
                    </a:cubicBezTo>
                    <a:cubicBezTo>
                      <a:pt x="563130" y="327818"/>
                      <a:pt x="559190" y="331757"/>
                      <a:pt x="555251" y="331757"/>
                    </a:cubicBezTo>
                    <a:cubicBezTo>
                      <a:pt x="559190" y="331757"/>
                      <a:pt x="563130" y="335697"/>
                      <a:pt x="567069" y="335697"/>
                    </a:cubicBezTo>
                    <a:cubicBezTo>
                      <a:pt x="539493" y="351455"/>
                      <a:pt x="515855" y="343576"/>
                      <a:pt x="492218" y="355395"/>
                    </a:cubicBezTo>
                    <a:close/>
                    <a:moveTo>
                      <a:pt x="622223" y="122960"/>
                    </a:moveTo>
                    <a:cubicBezTo>
                      <a:pt x="618284" y="122960"/>
                      <a:pt x="618284" y="126900"/>
                      <a:pt x="614344" y="126900"/>
                    </a:cubicBezTo>
                    <a:cubicBezTo>
                      <a:pt x="622223" y="119021"/>
                      <a:pt x="626163" y="119021"/>
                      <a:pt x="622223" y="122960"/>
                    </a:cubicBezTo>
                    <a:close/>
                    <a:moveTo>
                      <a:pt x="610405" y="99323"/>
                    </a:moveTo>
                    <a:cubicBezTo>
                      <a:pt x="614344" y="99323"/>
                      <a:pt x="614344" y="99323"/>
                      <a:pt x="610405" y="99323"/>
                    </a:cubicBezTo>
                    <a:cubicBezTo>
                      <a:pt x="610405" y="99323"/>
                      <a:pt x="610405" y="99323"/>
                      <a:pt x="610405" y="99323"/>
                    </a:cubicBezTo>
                    <a:close/>
                    <a:moveTo>
                      <a:pt x="610405" y="126900"/>
                    </a:moveTo>
                    <a:cubicBezTo>
                      <a:pt x="610405" y="130839"/>
                      <a:pt x="614344" y="130839"/>
                      <a:pt x="614344" y="130839"/>
                    </a:cubicBezTo>
                    <a:cubicBezTo>
                      <a:pt x="606465" y="130839"/>
                      <a:pt x="610405" y="130839"/>
                      <a:pt x="602526" y="130839"/>
                    </a:cubicBezTo>
                    <a:cubicBezTo>
                      <a:pt x="606465" y="126900"/>
                      <a:pt x="610405" y="126900"/>
                      <a:pt x="610405" y="126900"/>
                    </a:cubicBezTo>
                    <a:close/>
                    <a:moveTo>
                      <a:pt x="606465" y="150537"/>
                    </a:moveTo>
                    <a:cubicBezTo>
                      <a:pt x="610405" y="146598"/>
                      <a:pt x="618284" y="146598"/>
                      <a:pt x="622223" y="142658"/>
                    </a:cubicBezTo>
                    <a:cubicBezTo>
                      <a:pt x="618284" y="142658"/>
                      <a:pt x="610405" y="150537"/>
                      <a:pt x="606465" y="150537"/>
                    </a:cubicBezTo>
                    <a:close/>
                    <a:moveTo>
                      <a:pt x="673438" y="225389"/>
                    </a:moveTo>
                    <a:cubicBezTo>
                      <a:pt x="673438" y="225389"/>
                      <a:pt x="673438" y="225389"/>
                      <a:pt x="673438" y="225389"/>
                    </a:cubicBezTo>
                    <a:cubicBezTo>
                      <a:pt x="677377" y="225389"/>
                      <a:pt x="681317" y="225389"/>
                      <a:pt x="673438" y="225389"/>
                    </a:cubicBezTo>
                    <a:close/>
                    <a:moveTo>
                      <a:pt x="677377" y="174175"/>
                    </a:moveTo>
                    <a:cubicBezTo>
                      <a:pt x="673438" y="174175"/>
                      <a:pt x="669498" y="174175"/>
                      <a:pt x="665559" y="174175"/>
                    </a:cubicBezTo>
                    <a:cubicBezTo>
                      <a:pt x="657680" y="178114"/>
                      <a:pt x="685256" y="170235"/>
                      <a:pt x="677377" y="174175"/>
                    </a:cubicBezTo>
                    <a:close/>
                    <a:moveTo>
                      <a:pt x="669498" y="166295"/>
                    </a:moveTo>
                    <a:cubicBezTo>
                      <a:pt x="665559" y="166295"/>
                      <a:pt x="665559" y="166295"/>
                      <a:pt x="669498" y="166295"/>
                    </a:cubicBezTo>
                    <a:cubicBezTo>
                      <a:pt x="669498" y="162356"/>
                      <a:pt x="673438" y="162356"/>
                      <a:pt x="669498" y="166295"/>
                    </a:cubicBezTo>
                    <a:close/>
                    <a:moveTo>
                      <a:pt x="637982" y="142658"/>
                    </a:moveTo>
                    <a:cubicBezTo>
                      <a:pt x="637982" y="142658"/>
                      <a:pt x="634042" y="142658"/>
                      <a:pt x="634042" y="138718"/>
                    </a:cubicBezTo>
                    <a:cubicBezTo>
                      <a:pt x="637982" y="138718"/>
                      <a:pt x="645861" y="134779"/>
                      <a:pt x="649800" y="134779"/>
                    </a:cubicBezTo>
                    <a:cubicBezTo>
                      <a:pt x="645861" y="138718"/>
                      <a:pt x="641921" y="142658"/>
                      <a:pt x="637982" y="142658"/>
                    </a:cubicBezTo>
                    <a:close/>
                    <a:moveTo>
                      <a:pt x="641921" y="122960"/>
                    </a:moveTo>
                    <a:cubicBezTo>
                      <a:pt x="645861" y="119021"/>
                      <a:pt x="641921" y="119021"/>
                      <a:pt x="641921" y="119021"/>
                    </a:cubicBezTo>
                    <a:cubicBezTo>
                      <a:pt x="653740" y="119021"/>
                      <a:pt x="653740" y="115081"/>
                      <a:pt x="653740" y="119021"/>
                    </a:cubicBezTo>
                    <a:cubicBezTo>
                      <a:pt x="661619" y="119021"/>
                      <a:pt x="645861" y="122960"/>
                      <a:pt x="641921" y="122960"/>
                    </a:cubicBezTo>
                    <a:close/>
                    <a:moveTo>
                      <a:pt x="653740" y="221449"/>
                    </a:moveTo>
                    <a:cubicBezTo>
                      <a:pt x="653740" y="221449"/>
                      <a:pt x="677377" y="225389"/>
                      <a:pt x="669498" y="225389"/>
                    </a:cubicBezTo>
                    <a:cubicBezTo>
                      <a:pt x="661619" y="225389"/>
                      <a:pt x="657680" y="225389"/>
                      <a:pt x="653740" y="221449"/>
                    </a:cubicBezTo>
                    <a:close/>
                    <a:moveTo>
                      <a:pt x="720713" y="256905"/>
                    </a:moveTo>
                    <a:cubicBezTo>
                      <a:pt x="716773" y="256905"/>
                      <a:pt x="716773" y="256905"/>
                      <a:pt x="720713" y="256905"/>
                    </a:cubicBezTo>
                    <a:lnTo>
                      <a:pt x="720713" y="256905"/>
                    </a:lnTo>
                    <a:close/>
                    <a:moveTo>
                      <a:pt x="720713" y="359334"/>
                    </a:moveTo>
                    <a:cubicBezTo>
                      <a:pt x="716773" y="359334"/>
                      <a:pt x="712834" y="359334"/>
                      <a:pt x="708894" y="359334"/>
                    </a:cubicBezTo>
                    <a:cubicBezTo>
                      <a:pt x="712834" y="355395"/>
                      <a:pt x="716773" y="355395"/>
                      <a:pt x="720713" y="359334"/>
                    </a:cubicBezTo>
                    <a:cubicBezTo>
                      <a:pt x="720713" y="355395"/>
                      <a:pt x="724652" y="355395"/>
                      <a:pt x="720713" y="359334"/>
                    </a:cubicBezTo>
                    <a:close/>
                    <a:moveTo>
                      <a:pt x="724652" y="264785"/>
                    </a:moveTo>
                    <a:cubicBezTo>
                      <a:pt x="724652" y="264785"/>
                      <a:pt x="724652" y="264785"/>
                      <a:pt x="724652" y="264785"/>
                    </a:cubicBezTo>
                    <a:cubicBezTo>
                      <a:pt x="724652" y="264785"/>
                      <a:pt x="724652" y="264785"/>
                      <a:pt x="724652" y="264785"/>
                    </a:cubicBezTo>
                    <a:close/>
                    <a:moveTo>
                      <a:pt x="748289" y="276603"/>
                    </a:moveTo>
                    <a:cubicBezTo>
                      <a:pt x="748289" y="272664"/>
                      <a:pt x="752229" y="268724"/>
                      <a:pt x="752229" y="268724"/>
                    </a:cubicBezTo>
                    <a:cubicBezTo>
                      <a:pt x="752229" y="268724"/>
                      <a:pt x="752229" y="272664"/>
                      <a:pt x="748289" y="276603"/>
                    </a:cubicBezTo>
                    <a:close/>
                    <a:moveTo>
                      <a:pt x="760108" y="308120"/>
                    </a:moveTo>
                    <a:cubicBezTo>
                      <a:pt x="764048" y="304180"/>
                      <a:pt x="760108" y="308120"/>
                      <a:pt x="760108" y="308120"/>
                    </a:cubicBezTo>
                    <a:lnTo>
                      <a:pt x="760108" y="308120"/>
                    </a:lnTo>
                    <a:close/>
                    <a:moveTo>
                      <a:pt x="799504" y="319939"/>
                    </a:moveTo>
                    <a:cubicBezTo>
                      <a:pt x="795564" y="319939"/>
                      <a:pt x="795564" y="319939"/>
                      <a:pt x="799504" y="319939"/>
                    </a:cubicBezTo>
                    <a:cubicBezTo>
                      <a:pt x="799504" y="319939"/>
                      <a:pt x="803443" y="315999"/>
                      <a:pt x="807383" y="315999"/>
                    </a:cubicBezTo>
                    <a:cubicBezTo>
                      <a:pt x="803443" y="315999"/>
                      <a:pt x="799504" y="315999"/>
                      <a:pt x="799504" y="319939"/>
                    </a:cubicBezTo>
                    <a:close/>
                    <a:moveTo>
                      <a:pt x="807383" y="300241"/>
                    </a:moveTo>
                    <a:cubicBezTo>
                      <a:pt x="803443" y="296301"/>
                      <a:pt x="807383" y="296301"/>
                      <a:pt x="807383" y="300241"/>
                    </a:cubicBezTo>
                    <a:lnTo>
                      <a:pt x="807383" y="30024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1" name="Freeform: Shape 920">
                <a:extLst>
                  <a:ext uri="{FF2B5EF4-FFF2-40B4-BE49-F238E27FC236}">
                    <a16:creationId xmlns:a16="http://schemas.microsoft.com/office/drawing/2014/main" xmlns="" id="{15A030AD-5E88-4E3D-A9D2-57864550E8EB}"/>
                  </a:ext>
                </a:extLst>
              </p:cNvPr>
              <p:cNvSpPr/>
              <p:nvPr/>
            </p:nvSpPr>
            <p:spPr>
              <a:xfrm>
                <a:off x="6109229" y="44081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2" name="Freeform: Shape 921">
                <a:extLst>
                  <a:ext uri="{FF2B5EF4-FFF2-40B4-BE49-F238E27FC236}">
                    <a16:creationId xmlns:a16="http://schemas.microsoft.com/office/drawing/2014/main" xmlns="" id="{CD3270D4-BB58-474F-BB5A-4923CBDA4884}"/>
                  </a:ext>
                </a:extLst>
              </p:cNvPr>
              <p:cNvSpPr/>
              <p:nvPr/>
            </p:nvSpPr>
            <p:spPr>
              <a:xfrm>
                <a:off x="6048384" y="4376640"/>
                <a:ext cx="1750" cy="39395"/>
              </a:xfrm>
              <a:custGeom>
                <a:avLst/>
                <a:gdLst>
                  <a:gd name="connsiteX0" fmla="*/ 1751 w 1750"/>
                  <a:gd name="connsiteY0" fmla="*/ 0 h 39395"/>
                  <a:gd name="connsiteX1" fmla="*/ 1751 w 1750"/>
                  <a:gd name="connsiteY1" fmla="*/ 0 h 39395"/>
                  <a:gd name="connsiteX2" fmla="*/ 1751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1751" y="0"/>
                    </a:moveTo>
                    <a:cubicBezTo>
                      <a:pt x="1751" y="0"/>
                      <a:pt x="-2189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3" name="Freeform: Shape 922">
                <a:extLst>
                  <a:ext uri="{FF2B5EF4-FFF2-40B4-BE49-F238E27FC236}">
                    <a16:creationId xmlns:a16="http://schemas.microsoft.com/office/drawing/2014/main" xmlns="" id="{1C5D1D30-44D5-42A9-BDE3-A7F659BFEC25}"/>
                  </a:ext>
                </a:extLst>
              </p:cNvPr>
              <p:cNvSpPr/>
              <p:nvPr/>
            </p:nvSpPr>
            <p:spPr>
              <a:xfrm>
                <a:off x="6109229" y="440815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4" name="Freeform: Shape 923">
                <a:extLst>
                  <a:ext uri="{FF2B5EF4-FFF2-40B4-BE49-F238E27FC236}">
                    <a16:creationId xmlns:a16="http://schemas.microsoft.com/office/drawing/2014/main" xmlns="" id="{C326C45D-E2E4-438A-9EC2-B5CE0005B8BA}"/>
                  </a:ext>
                </a:extLst>
              </p:cNvPr>
              <p:cNvSpPr/>
              <p:nvPr/>
            </p:nvSpPr>
            <p:spPr>
              <a:xfrm>
                <a:off x="5266162" y="4440658"/>
                <a:ext cx="7879" cy="4705"/>
              </a:xfrm>
              <a:custGeom>
                <a:avLst/>
                <a:gdLst>
                  <a:gd name="connsiteX0" fmla="*/ 0 w 7879"/>
                  <a:gd name="connsiteY0" fmla="*/ 2955 h 4705"/>
                  <a:gd name="connsiteX1" fmla="*/ 7879 w 7879"/>
                  <a:gd name="connsiteY1" fmla="*/ 2955 h 4705"/>
                  <a:gd name="connsiteX2" fmla="*/ 0 w 7879"/>
                  <a:gd name="connsiteY2" fmla="*/ 2955 h 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4705">
                    <a:moveTo>
                      <a:pt x="0" y="2955"/>
                    </a:moveTo>
                    <a:cubicBezTo>
                      <a:pt x="3940" y="2955"/>
                      <a:pt x="3940" y="6894"/>
                      <a:pt x="7879" y="2955"/>
                    </a:cubicBezTo>
                    <a:cubicBezTo>
                      <a:pt x="3940" y="-985"/>
                      <a:pt x="3940" y="-985"/>
                      <a:pt x="0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5" name="Freeform: Shape 924">
                <a:extLst>
                  <a:ext uri="{FF2B5EF4-FFF2-40B4-BE49-F238E27FC236}">
                    <a16:creationId xmlns:a16="http://schemas.microsoft.com/office/drawing/2014/main" xmlns="" id="{87DA7334-11B6-416B-AC19-4A7EA9C17619}"/>
                  </a:ext>
                </a:extLst>
              </p:cNvPr>
              <p:cNvSpPr/>
              <p:nvPr/>
            </p:nvSpPr>
            <p:spPr>
              <a:xfrm>
                <a:off x="5364651" y="4556109"/>
                <a:ext cx="34908" cy="19410"/>
              </a:xfrm>
              <a:custGeom>
                <a:avLst/>
                <a:gdLst>
                  <a:gd name="connsiteX0" fmla="*/ 0 w 34908"/>
                  <a:gd name="connsiteY0" fmla="*/ 1751 h 19410"/>
                  <a:gd name="connsiteX1" fmla="*/ 19698 w 34908"/>
                  <a:gd name="connsiteY1" fmla="*/ 1751 h 19410"/>
                  <a:gd name="connsiteX2" fmla="*/ 19698 w 34908"/>
                  <a:gd name="connsiteY2" fmla="*/ 1751 h 19410"/>
                  <a:gd name="connsiteX3" fmla="*/ 19698 w 34908"/>
                  <a:gd name="connsiteY3" fmla="*/ 1751 h 19410"/>
                  <a:gd name="connsiteX4" fmla="*/ 0 w 34908"/>
                  <a:gd name="connsiteY4" fmla="*/ 1751 h 19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908" h="19410">
                    <a:moveTo>
                      <a:pt x="0" y="1751"/>
                    </a:moveTo>
                    <a:cubicBezTo>
                      <a:pt x="0" y="37207"/>
                      <a:pt x="63033" y="9630"/>
                      <a:pt x="19698" y="1751"/>
                    </a:cubicBezTo>
                    <a:cubicBezTo>
                      <a:pt x="19698" y="1751"/>
                      <a:pt x="27577" y="1751"/>
                      <a:pt x="19698" y="1751"/>
                    </a:cubicBezTo>
                    <a:cubicBezTo>
                      <a:pt x="19698" y="1751"/>
                      <a:pt x="19698" y="1751"/>
                      <a:pt x="19698" y="1751"/>
                    </a:cubicBezTo>
                    <a:cubicBezTo>
                      <a:pt x="11819" y="-2189"/>
                      <a:pt x="394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6" name="Freeform: Shape 925">
                <a:extLst>
                  <a:ext uri="{FF2B5EF4-FFF2-40B4-BE49-F238E27FC236}">
                    <a16:creationId xmlns:a16="http://schemas.microsoft.com/office/drawing/2014/main" xmlns="" id="{AA92F0AE-EF3E-4DFC-871E-9E88148F3E65}"/>
                  </a:ext>
                </a:extLst>
              </p:cNvPr>
              <p:cNvSpPr/>
              <p:nvPr/>
            </p:nvSpPr>
            <p:spPr>
              <a:xfrm>
                <a:off x="5404047" y="4529673"/>
                <a:ext cx="19697" cy="7503"/>
              </a:xfrm>
              <a:custGeom>
                <a:avLst/>
                <a:gdLst>
                  <a:gd name="connsiteX0" fmla="*/ 0 w 19697"/>
                  <a:gd name="connsiteY0" fmla="*/ 4549 h 7503"/>
                  <a:gd name="connsiteX1" fmla="*/ 19698 w 19697"/>
                  <a:gd name="connsiteY1" fmla="*/ 4549 h 7503"/>
                  <a:gd name="connsiteX2" fmla="*/ 0 w 19697"/>
                  <a:gd name="connsiteY2" fmla="*/ 4549 h 7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7503">
                    <a:moveTo>
                      <a:pt x="0" y="4549"/>
                    </a:moveTo>
                    <a:cubicBezTo>
                      <a:pt x="7879" y="8489"/>
                      <a:pt x="15758" y="8489"/>
                      <a:pt x="19698" y="4549"/>
                    </a:cubicBezTo>
                    <a:cubicBezTo>
                      <a:pt x="11819" y="-3330"/>
                      <a:pt x="3940" y="609"/>
                      <a:pt x="0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7" name="Freeform: Shape 926">
                <a:extLst>
                  <a:ext uri="{FF2B5EF4-FFF2-40B4-BE49-F238E27FC236}">
                    <a16:creationId xmlns:a16="http://schemas.microsoft.com/office/drawing/2014/main" xmlns="" id="{122DA11B-08CE-499E-8009-F6952A2F232C}"/>
                  </a:ext>
                </a:extLst>
              </p:cNvPr>
              <p:cNvSpPr/>
              <p:nvPr/>
            </p:nvSpPr>
            <p:spPr>
              <a:xfrm>
                <a:off x="5415427" y="4547001"/>
                <a:ext cx="28014" cy="18737"/>
              </a:xfrm>
              <a:custGeom>
                <a:avLst/>
                <a:gdLst>
                  <a:gd name="connsiteX0" fmla="*/ 16196 w 28014"/>
                  <a:gd name="connsiteY0" fmla="*/ 18738 h 18737"/>
                  <a:gd name="connsiteX1" fmla="*/ 28015 w 28014"/>
                  <a:gd name="connsiteY1" fmla="*/ 14798 h 18737"/>
                  <a:gd name="connsiteX2" fmla="*/ 16196 w 28014"/>
                  <a:gd name="connsiteY2" fmla="*/ 18738 h 18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14" h="18737">
                    <a:moveTo>
                      <a:pt x="16196" y="18738"/>
                    </a:moveTo>
                    <a:cubicBezTo>
                      <a:pt x="20136" y="18738"/>
                      <a:pt x="24075" y="18738"/>
                      <a:pt x="28015" y="14798"/>
                    </a:cubicBezTo>
                    <a:cubicBezTo>
                      <a:pt x="12256" y="-20658"/>
                      <a:pt x="-19260" y="18738"/>
                      <a:pt x="16196" y="1873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8" name="Freeform: Shape 927">
                <a:extLst>
                  <a:ext uri="{FF2B5EF4-FFF2-40B4-BE49-F238E27FC236}">
                    <a16:creationId xmlns:a16="http://schemas.microsoft.com/office/drawing/2014/main" xmlns="" id="{6D96611B-3750-4657-B16B-E1725483C217}"/>
                  </a:ext>
                </a:extLst>
              </p:cNvPr>
              <p:cNvSpPr/>
              <p:nvPr/>
            </p:nvSpPr>
            <p:spPr>
              <a:xfrm>
                <a:off x="5490717" y="4595623"/>
                <a:ext cx="23637" cy="8526"/>
              </a:xfrm>
              <a:custGeom>
                <a:avLst/>
                <a:gdLst>
                  <a:gd name="connsiteX0" fmla="*/ 0 w 23637"/>
                  <a:gd name="connsiteY0" fmla="*/ 5571 h 8526"/>
                  <a:gd name="connsiteX1" fmla="*/ 23637 w 23637"/>
                  <a:gd name="connsiteY1" fmla="*/ 5571 h 8526"/>
                  <a:gd name="connsiteX2" fmla="*/ 7879 w 23637"/>
                  <a:gd name="connsiteY2" fmla="*/ 1632 h 8526"/>
                  <a:gd name="connsiteX3" fmla="*/ 0 w 23637"/>
                  <a:gd name="connsiteY3" fmla="*/ 5571 h 85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8526">
                    <a:moveTo>
                      <a:pt x="0" y="5571"/>
                    </a:moveTo>
                    <a:cubicBezTo>
                      <a:pt x="7879" y="9511"/>
                      <a:pt x="19698" y="9511"/>
                      <a:pt x="23637" y="5571"/>
                    </a:cubicBezTo>
                    <a:cubicBezTo>
                      <a:pt x="19698" y="5571"/>
                      <a:pt x="7879" y="5571"/>
                      <a:pt x="7879" y="1632"/>
                    </a:cubicBezTo>
                    <a:cubicBezTo>
                      <a:pt x="7879" y="-2308"/>
                      <a:pt x="0" y="1632"/>
                      <a:pt x="0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29" name="Freeform: Shape 928">
                <a:extLst>
                  <a:ext uri="{FF2B5EF4-FFF2-40B4-BE49-F238E27FC236}">
                    <a16:creationId xmlns:a16="http://schemas.microsoft.com/office/drawing/2014/main" xmlns="" id="{B3E3BB65-8AD5-47D9-A532-64DDD70616A1}"/>
                  </a:ext>
                </a:extLst>
              </p:cNvPr>
              <p:cNvSpPr/>
              <p:nvPr/>
            </p:nvSpPr>
            <p:spPr>
              <a:xfrm>
                <a:off x="3552450" y="4248385"/>
                <a:ext cx="20709" cy="17946"/>
              </a:xfrm>
              <a:custGeom>
                <a:avLst/>
                <a:gdLst>
                  <a:gd name="connsiteX0" fmla="*/ 11819 w 20709"/>
                  <a:gd name="connsiteY0" fmla="*/ 14007 h 17946"/>
                  <a:gd name="connsiteX1" fmla="*/ 0 w 20709"/>
                  <a:gd name="connsiteY1" fmla="*/ 14007 h 17946"/>
                  <a:gd name="connsiteX2" fmla="*/ 0 w 20709"/>
                  <a:gd name="connsiteY2" fmla="*/ 17947 h 17946"/>
                  <a:gd name="connsiteX3" fmla="*/ 11819 w 20709"/>
                  <a:gd name="connsiteY3" fmla="*/ 14007 h 17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09" h="17946">
                    <a:moveTo>
                      <a:pt x="11819" y="14007"/>
                    </a:moveTo>
                    <a:cubicBezTo>
                      <a:pt x="3940" y="14007"/>
                      <a:pt x="43335" y="-17509"/>
                      <a:pt x="0" y="14007"/>
                    </a:cubicBezTo>
                    <a:cubicBezTo>
                      <a:pt x="0" y="14007"/>
                      <a:pt x="0" y="14007"/>
                      <a:pt x="0" y="17947"/>
                    </a:cubicBezTo>
                    <a:cubicBezTo>
                      <a:pt x="7879" y="14007"/>
                      <a:pt x="7879" y="14007"/>
                      <a:pt x="11819" y="1400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0" name="Freeform: Shape 929">
                <a:extLst>
                  <a:ext uri="{FF2B5EF4-FFF2-40B4-BE49-F238E27FC236}">
                    <a16:creationId xmlns:a16="http://schemas.microsoft.com/office/drawing/2014/main" xmlns="" id="{EBBC694C-FAAA-4871-A5CA-D3EA26D3F015}"/>
                  </a:ext>
                </a:extLst>
              </p:cNvPr>
              <p:cNvSpPr/>
              <p:nvPr/>
            </p:nvSpPr>
            <p:spPr>
              <a:xfrm>
                <a:off x="4332484" y="4322471"/>
                <a:ext cx="15758" cy="5909"/>
              </a:xfrm>
              <a:custGeom>
                <a:avLst/>
                <a:gdLst>
                  <a:gd name="connsiteX0" fmla="*/ 15758 w 15758"/>
                  <a:gd name="connsiteY0" fmla="*/ 2955 h 5909"/>
                  <a:gd name="connsiteX1" fmla="*/ 0 w 15758"/>
                  <a:gd name="connsiteY1" fmla="*/ 2955 h 5909"/>
                  <a:gd name="connsiteX2" fmla="*/ 15758 w 15758"/>
                  <a:gd name="connsiteY2" fmla="*/ 2955 h 5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5909">
                    <a:moveTo>
                      <a:pt x="15758" y="2955"/>
                    </a:moveTo>
                    <a:cubicBezTo>
                      <a:pt x="11819" y="-985"/>
                      <a:pt x="3940" y="-985"/>
                      <a:pt x="0" y="2955"/>
                    </a:cubicBezTo>
                    <a:cubicBezTo>
                      <a:pt x="7879" y="6894"/>
                      <a:pt x="11819" y="6894"/>
                      <a:pt x="15758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1" name="Freeform: Shape 930">
                <a:extLst>
                  <a:ext uri="{FF2B5EF4-FFF2-40B4-BE49-F238E27FC236}">
                    <a16:creationId xmlns:a16="http://schemas.microsoft.com/office/drawing/2014/main" xmlns="" id="{18A3CECC-B0B9-4485-8953-6D94D2D909EF}"/>
                  </a:ext>
                </a:extLst>
              </p:cNvPr>
              <p:cNvSpPr/>
              <p:nvPr/>
            </p:nvSpPr>
            <p:spPr>
              <a:xfrm>
                <a:off x="4399457" y="4325425"/>
                <a:ext cx="15758" cy="6894"/>
              </a:xfrm>
              <a:custGeom>
                <a:avLst/>
                <a:gdLst>
                  <a:gd name="connsiteX0" fmla="*/ 0 w 15758"/>
                  <a:gd name="connsiteY0" fmla="*/ 3940 h 6894"/>
                  <a:gd name="connsiteX1" fmla="*/ 0 w 15758"/>
                  <a:gd name="connsiteY1" fmla="*/ 3940 h 6894"/>
                  <a:gd name="connsiteX2" fmla="*/ 15758 w 15758"/>
                  <a:gd name="connsiteY2" fmla="*/ 0 h 6894"/>
                  <a:gd name="connsiteX3" fmla="*/ 0 w 15758"/>
                  <a:gd name="connsiteY3" fmla="*/ 3940 h 6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6894">
                    <a:moveTo>
                      <a:pt x="0" y="3940"/>
                    </a:moveTo>
                    <a:cubicBezTo>
                      <a:pt x="0" y="7879"/>
                      <a:pt x="0" y="7879"/>
                      <a:pt x="0" y="3940"/>
                    </a:cubicBezTo>
                    <a:cubicBezTo>
                      <a:pt x="7879" y="3940"/>
                      <a:pt x="11819" y="3940"/>
                      <a:pt x="15758" y="0"/>
                    </a:cubicBezTo>
                    <a:cubicBezTo>
                      <a:pt x="7879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2" name="Freeform: Shape 931">
                <a:extLst>
                  <a:ext uri="{FF2B5EF4-FFF2-40B4-BE49-F238E27FC236}">
                    <a16:creationId xmlns:a16="http://schemas.microsoft.com/office/drawing/2014/main" xmlns="" id="{06C07929-1066-4588-B60C-FCB03B3266DE}"/>
                  </a:ext>
                </a:extLst>
              </p:cNvPr>
              <p:cNvSpPr/>
              <p:nvPr/>
            </p:nvSpPr>
            <p:spPr>
              <a:xfrm>
                <a:off x="4403397" y="4333304"/>
                <a:ext cx="9424" cy="5571"/>
              </a:xfrm>
              <a:custGeom>
                <a:avLst/>
                <a:gdLst>
                  <a:gd name="connsiteX0" fmla="*/ 0 w 9424"/>
                  <a:gd name="connsiteY0" fmla="*/ 3940 h 5571"/>
                  <a:gd name="connsiteX1" fmla="*/ 7879 w 9424"/>
                  <a:gd name="connsiteY1" fmla="*/ 0 h 5571"/>
                  <a:gd name="connsiteX2" fmla="*/ 0 w 9424"/>
                  <a:gd name="connsiteY2" fmla="*/ 3940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5571">
                    <a:moveTo>
                      <a:pt x="0" y="3940"/>
                    </a:moveTo>
                    <a:cubicBezTo>
                      <a:pt x="7879" y="7879"/>
                      <a:pt x="11819" y="3940"/>
                      <a:pt x="7879" y="0"/>
                    </a:cubicBezTo>
                    <a:cubicBezTo>
                      <a:pt x="3940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3" name="Freeform: Shape 932">
                <a:extLst>
                  <a:ext uri="{FF2B5EF4-FFF2-40B4-BE49-F238E27FC236}">
                    <a16:creationId xmlns:a16="http://schemas.microsoft.com/office/drawing/2014/main" xmlns="" id="{13CDAD44-D4DD-4239-96AA-A857CE8FD2A4}"/>
                  </a:ext>
                </a:extLst>
              </p:cNvPr>
              <p:cNvSpPr/>
              <p:nvPr/>
            </p:nvSpPr>
            <p:spPr>
              <a:xfrm>
                <a:off x="4415215" y="4340199"/>
                <a:ext cx="11818" cy="7512"/>
              </a:xfrm>
              <a:custGeom>
                <a:avLst/>
                <a:gdLst>
                  <a:gd name="connsiteX0" fmla="*/ 0 w 11818"/>
                  <a:gd name="connsiteY0" fmla="*/ 4924 h 7512"/>
                  <a:gd name="connsiteX1" fmla="*/ 11819 w 11818"/>
                  <a:gd name="connsiteY1" fmla="*/ 985 h 7512"/>
                  <a:gd name="connsiteX2" fmla="*/ 0 w 11818"/>
                  <a:gd name="connsiteY2" fmla="*/ 4924 h 7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7512">
                    <a:moveTo>
                      <a:pt x="0" y="4924"/>
                    </a:moveTo>
                    <a:cubicBezTo>
                      <a:pt x="3940" y="8864"/>
                      <a:pt x="7879" y="8864"/>
                      <a:pt x="11819" y="985"/>
                    </a:cubicBezTo>
                    <a:cubicBezTo>
                      <a:pt x="7879" y="985"/>
                      <a:pt x="3940" y="-2955"/>
                      <a:pt x="0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4" name="Freeform: Shape 933">
                <a:extLst>
                  <a:ext uri="{FF2B5EF4-FFF2-40B4-BE49-F238E27FC236}">
                    <a16:creationId xmlns:a16="http://schemas.microsoft.com/office/drawing/2014/main" xmlns="" id="{2492DAF6-9FD5-4CA5-9F86-2EAA62A35809}"/>
                  </a:ext>
                </a:extLst>
              </p:cNvPr>
              <p:cNvSpPr/>
              <p:nvPr/>
            </p:nvSpPr>
            <p:spPr>
              <a:xfrm>
                <a:off x="4419155" y="4355191"/>
                <a:ext cx="27576" cy="17509"/>
              </a:xfrm>
              <a:custGeom>
                <a:avLst/>
                <a:gdLst>
                  <a:gd name="connsiteX0" fmla="*/ 11819 w 27576"/>
                  <a:gd name="connsiteY0" fmla="*/ 1751 h 17509"/>
                  <a:gd name="connsiteX1" fmla="*/ 0 w 27576"/>
                  <a:gd name="connsiteY1" fmla="*/ 9630 h 17509"/>
                  <a:gd name="connsiteX2" fmla="*/ 11819 w 27576"/>
                  <a:gd name="connsiteY2" fmla="*/ 9630 h 17509"/>
                  <a:gd name="connsiteX3" fmla="*/ 7879 w 27576"/>
                  <a:gd name="connsiteY3" fmla="*/ 17509 h 17509"/>
                  <a:gd name="connsiteX4" fmla="*/ 23637 w 27576"/>
                  <a:gd name="connsiteY4" fmla="*/ 9630 h 17509"/>
                  <a:gd name="connsiteX5" fmla="*/ 19698 w 27576"/>
                  <a:gd name="connsiteY5" fmla="*/ 9630 h 17509"/>
                  <a:gd name="connsiteX6" fmla="*/ 27577 w 27576"/>
                  <a:gd name="connsiteY6" fmla="*/ 1751 h 17509"/>
                  <a:gd name="connsiteX7" fmla="*/ 11819 w 27576"/>
                  <a:gd name="connsiteY7" fmla="*/ 1751 h 17509"/>
                  <a:gd name="connsiteX8" fmla="*/ 11819 w 27576"/>
                  <a:gd name="connsiteY8" fmla="*/ 1751 h 17509"/>
                  <a:gd name="connsiteX9" fmla="*/ 11819 w 27576"/>
                  <a:gd name="connsiteY9" fmla="*/ 1751 h 1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576" h="17509">
                    <a:moveTo>
                      <a:pt x="11819" y="1751"/>
                    </a:moveTo>
                    <a:cubicBezTo>
                      <a:pt x="7879" y="5691"/>
                      <a:pt x="3940" y="5691"/>
                      <a:pt x="0" y="9630"/>
                    </a:cubicBezTo>
                    <a:cubicBezTo>
                      <a:pt x="3940" y="9630"/>
                      <a:pt x="7879" y="9630"/>
                      <a:pt x="11819" y="9630"/>
                    </a:cubicBezTo>
                    <a:cubicBezTo>
                      <a:pt x="7879" y="9630"/>
                      <a:pt x="7879" y="13570"/>
                      <a:pt x="7879" y="17509"/>
                    </a:cubicBezTo>
                    <a:cubicBezTo>
                      <a:pt x="15758" y="17509"/>
                      <a:pt x="19698" y="13570"/>
                      <a:pt x="23637" y="9630"/>
                    </a:cubicBezTo>
                    <a:cubicBezTo>
                      <a:pt x="23637" y="9630"/>
                      <a:pt x="19698" y="9630"/>
                      <a:pt x="19698" y="9630"/>
                    </a:cubicBezTo>
                    <a:cubicBezTo>
                      <a:pt x="23637" y="9630"/>
                      <a:pt x="23637" y="5691"/>
                      <a:pt x="27577" y="1751"/>
                    </a:cubicBezTo>
                    <a:cubicBezTo>
                      <a:pt x="19698" y="1751"/>
                      <a:pt x="19698" y="-2189"/>
                      <a:pt x="11819" y="1751"/>
                    </a:cubicBezTo>
                    <a:cubicBezTo>
                      <a:pt x="15758" y="1751"/>
                      <a:pt x="15758" y="1751"/>
                      <a:pt x="11819" y="1751"/>
                    </a:cubicBezTo>
                    <a:cubicBezTo>
                      <a:pt x="11819" y="1751"/>
                      <a:pt x="11819" y="1751"/>
                      <a:pt x="11819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5" name="Freeform: Shape 934">
                <a:extLst>
                  <a:ext uri="{FF2B5EF4-FFF2-40B4-BE49-F238E27FC236}">
                    <a16:creationId xmlns:a16="http://schemas.microsoft.com/office/drawing/2014/main" xmlns="" id="{A1C91D83-D0D0-4800-8B45-323D8D4AFEC3}"/>
                  </a:ext>
                </a:extLst>
              </p:cNvPr>
              <p:cNvSpPr/>
              <p:nvPr/>
            </p:nvSpPr>
            <p:spPr>
              <a:xfrm>
                <a:off x="5821641" y="4912421"/>
                <a:ext cx="19697" cy="7879"/>
              </a:xfrm>
              <a:custGeom>
                <a:avLst/>
                <a:gdLst>
                  <a:gd name="connsiteX0" fmla="*/ 7879 w 19697"/>
                  <a:gd name="connsiteY0" fmla="*/ 0 h 7879"/>
                  <a:gd name="connsiteX1" fmla="*/ 0 w 19697"/>
                  <a:gd name="connsiteY1" fmla="*/ 3940 h 7879"/>
                  <a:gd name="connsiteX2" fmla="*/ 19698 w 19697"/>
                  <a:gd name="connsiteY2" fmla="*/ 7879 h 7879"/>
                  <a:gd name="connsiteX3" fmla="*/ 7879 w 19697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7879">
                    <a:moveTo>
                      <a:pt x="7879" y="0"/>
                    </a:moveTo>
                    <a:cubicBezTo>
                      <a:pt x="3940" y="0"/>
                      <a:pt x="3940" y="3940"/>
                      <a:pt x="0" y="3940"/>
                    </a:cubicBezTo>
                    <a:cubicBezTo>
                      <a:pt x="3940" y="7879"/>
                      <a:pt x="11819" y="7879"/>
                      <a:pt x="19698" y="7879"/>
                    </a:cubicBezTo>
                    <a:cubicBezTo>
                      <a:pt x="19698" y="3940"/>
                      <a:pt x="11819" y="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6" name="Freeform: Shape 935">
                <a:extLst>
                  <a:ext uri="{FF2B5EF4-FFF2-40B4-BE49-F238E27FC236}">
                    <a16:creationId xmlns:a16="http://schemas.microsoft.com/office/drawing/2014/main" xmlns="" id="{92990743-2A01-40A2-8985-7937A32E567C}"/>
                  </a:ext>
                </a:extLst>
              </p:cNvPr>
              <p:cNvSpPr/>
              <p:nvPr/>
            </p:nvSpPr>
            <p:spPr>
              <a:xfrm>
                <a:off x="5478898" y="5416685"/>
                <a:ext cx="110307" cy="66646"/>
              </a:xfrm>
              <a:custGeom>
                <a:avLst/>
                <a:gdLst>
                  <a:gd name="connsiteX0" fmla="*/ 90610 w 110307"/>
                  <a:gd name="connsiteY0" fmla="*/ 43335 h 66646"/>
                  <a:gd name="connsiteX1" fmla="*/ 110308 w 110307"/>
                  <a:gd name="connsiteY1" fmla="*/ 35456 h 66646"/>
                  <a:gd name="connsiteX2" fmla="*/ 63033 w 110307"/>
                  <a:gd name="connsiteY2" fmla="*/ 39396 h 66646"/>
                  <a:gd name="connsiteX3" fmla="*/ 23638 w 110307"/>
                  <a:gd name="connsiteY3" fmla="*/ 35456 h 66646"/>
                  <a:gd name="connsiteX4" fmla="*/ 23638 w 110307"/>
                  <a:gd name="connsiteY4" fmla="*/ 19698 h 66646"/>
                  <a:gd name="connsiteX5" fmla="*/ 31517 w 110307"/>
                  <a:gd name="connsiteY5" fmla="*/ 0 h 66646"/>
                  <a:gd name="connsiteX6" fmla="*/ 0 w 110307"/>
                  <a:gd name="connsiteY6" fmla="*/ 27577 h 66646"/>
                  <a:gd name="connsiteX7" fmla="*/ 15758 w 110307"/>
                  <a:gd name="connsiteY7" fmla="*/ 31517 h 66646"/>
                  <a:gd name="connsiteX8" fmla="*/ 23638 w 110307"/>
                  <a:gd name="connsiteY8" fmla="*/ 43335 h 66646"/>
                  <a:gd name="connsiteX9" fmla="*/ 27577 w 110307"/>
                  <a:gd name="connsiteY9" fmla="*/ 51214 h 66646"/>
                  <a:gd name="connsiteX10" fmla="*/ 55154 w 110307"/>
                  <a:gd name="connsiteY10" fmla="*/ 59093 h 66646"/>
                  <a:gd name="connsiteX11" fmla="*/ 90610 w 110307"/>
                  <a:gd name="connsiteY11" fmla="*/ 43335 h 66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0307" h="66646">
                    <a:moveTo>
                      <a:pt x="90610" y="43335"/>
                    </a:moveTo>
                    <a:cubicBezTo>
                      <a:pt x="98489" y="43335"/>
                      <a:pt x="106368" y="39396"/>
                      <a:pt x="110308" y="35456"/>
                    </a:cubicBezTo>
                    <a:cubicBezTo>
                      <a:pt x="94550" y="31517"/>
                      <a:pt x="78791" y="39396"/>
                      <a:pt x="63033" y="39396"/>
                    </a:cubicBezTo>
                    <a:cubicBezTo>
                      <a:pt x="47275" y="39396"/>
                      <a:pt x="43335" y="31517"/>
                      <a:pt x="23638" y="35456"/>
                    </a:cubicBezTo>
                    <a:cubicBezTo>
                      <a:pt x="27577" y="31517"/>
                      <a:pt x="19698" y="23637"/>
                      <a:pt x="23638" y="19698"/>
                    </a:cubicBezTo>
                    <a:cubicBezTo>
                      <a:pt x="27577" y="15758"/>
                      <a:pt x="31517" y="7879"/>
                      <a:pt x="31517" y="0"/>
                    </a:cubicBezTo>
                    <a:cubicBezTo>
                      <a:pt x="19698" y="7879"/>
                      <a:pt x="3940" y="11819"/>
                      <a:pt x="0" y="27577"/>
                    </a:cubicBezTo>
                    <a:cubicBezTo>
                      <a:pt x="3940" y="27577"/>
                      <a:pt x="7879" y="31517"/>
                      <a:pt x="15758" y="31517"/>
                    </a:cubicBezTo>
                    <a:cubicBezTo>
                      <a:pt x="11819" y="39396"/>
                      <a:pt x="15758" y="43335"/>
                      <a:pt x="23638" y="43335"/>
                    </a:cubicBezTo>
                    <a:cubicBezTo>
                      <a:pt x="27577" y="43335"/>
                      <a:pt x="23638" y="51214"/>
                      <a:pt x="27577" y="51214"/>
                    </a:cubicBezTo>
                    <a:cubicBezTo>
                      <a:pt x="39396" y="59093"/>
                      <a:pt x="63033" y="47275"/>
                      <a:pt x="55154" y="59093"/>
                    </a:cubicBezTo>
                    <a:cubicBezTo>
                      <a:pt x="66973" y="82731"/>
                      <a:pt x="78791" y="43335"/>
                      <a:pt x="90610" y="4333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7" name="Freeform: Shape 936">
                <a:extLst>
                  <a:ext uri="{FF2B5EF4-FFF2-40B4-BE49-F238E27FC236}">
                    <a16:creationId xmlns:a16="http://schemas.microsoft.com/office/drawing/2014/main" xmlns="" id="{D57E1D86-D24B-4332-84C8-3588EFCA4557}"/>
                  </a:ext>
                </a:extLst>
              </p:cNvPr>
              <p:cNvSpPr/>
              <p:nvPr/>
            </p:nvSpPr>
            <p:spPr>
              <a:xfrm>
                <a:off x="5618972" y="5393048"/>
                <a:ext cx="1751" cy="1750"/>
              </a:xfrm>
              <a:custGeom>
                <a:avLst/>
                <a:gdLst>
                  <a:gd name="connsiteX0" fmla="*/ 1751 w 1751"/>
                  <a:gd name="connsiteY0" fmla="*/ 0 h 1750"/>
                  <a:gd name="connsiteX1" fmla="*/ 1751 w 1751"/>
                  <a:gd name="connsiteY1" fmla="*/ 0 h 1750"/>
                  <a:gd name="connsiteX2" fmla="*/ 1751 w 1751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1751" y="0"/>
                    </a:moveTo>
                    <a:cubicBezTo>
                      <a:pt x="-2189" y="3940"/>
                      <a:pt x="1751" y="0"/>
                      <a:pt x="1751" y="0"/>
                    </a:cubicBezTo>
                    <a:lnTo>
                      <a:pt x="1751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8" name="Freeform: Shape 937">
                <a:extLst>
                  <a:ext uri="{FF2B5EF4-FFF2-40B4-BE49-F238E27FC236}">
                    <a16:creationId xmlns:a16="http://schemas.microsoft.com/office/drawing/2014/main" xmlns="" id="{2776CDD3-F331-48F1-B384-A9716AB0C866}"/>
                  </a:ext>
                </a:extLst>
              </p:cNvPr>
              <p:cNvSpPr/>
              <p:nvPr/>
            </p:nvSpPr>
            <p:spPr>
              <a:xfrm>
                <a:off x="5593146" y="5385168"/>
                <a:ext cx="39395" cy="27576"/>
              </a:xfrm>
              <a:custGeom>
                <a:avLst/>
                <a:gdLst>
                  <a:gd name="connsiteX0" fmla="*/ 0 w 39395"/>
                  <a:gd name="connsiteY0" fmla="*/ 27577 h 27576"/>
                  <a:gd name="connsiteX1" fmla="*/ 15758 w 39395"/>
                  <a:gd name="connsiteY1" fmla="*/ 23637 h 27576"/>
                  <a:gd name="connsiteX2" fmla="*/ 7879 w 39395"/>
                  <a:gd name="connsiteY2" fmla="*/ 19698 h 27576"/>
                  <a:gd name="connsiteX3" fmla="*/ 23637 w 39395"/>
                  <a:gd name="connsiteY3" fmla="*/ 7879 h 27576"/>
                  <a:gd name="connsiteX4" fmla="*/ 39396 w 39395"/>
                  <a:gd name="connsiteY4" fmla="*/ 0 h 27576"/>
                  <a:gd name="connsiteX5" fmla="*/ 0 w 39395"/>
                  <a:gd name="connsiteY5" fmla="*/ 27577 h 27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395" h="27576">
                    <a:moveTo>
                      <a:pt x="0" y="27577"/>
                    </a:moveTo>
                    <a:cubicBezTo>
                      <a:pt x="3940" y="27577"/>
                      <a:pt x="11819" y="27577"/>
                      <a:pt x="15758" y="23637"/>
                    </a:cubicBezTo>
                    <a:cubicBezTo>
                      <a:pt x="11819" y="23637"/>
                      <a:pt x="11819" y="19698"/>
                      <a:pt x="7879" y="19698"/>
                    </a:cubicBezTo>
                    <a:cubicBezTo>
                      <a:pt x="11819" y="15758"/>
                      <a:pt x="19698" y="15758"/>
                      <a:pt x="23637" y="7879"/>
                    </a:cubicBezTo>
                    <a:cubicBezTo>
                      <a:pt x="31517" y="3940"/>
                      <a:pt x="35456" y="3940"/>
                      <a:pt x="39396" y="0"/>
                    </a:cubicBezTo>
                    <a:cubicBezTo>
                      <a:pt x="23637" y="0"/>
                      <a:pt x="11819" y="11819"/>
                      <a:pt x="0" y="2757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39" name="Freeform: Shape 938">
                <a:extLst>
                  <a:ext uri="{FF2B5EF4-FFF2-40B4-BE49-F238E27FC236}">
                    <a16:creationId xmlns:a16="http://schemas.microsoft.com/office/drawing/2014/main" xmlns="" id="{71B68922-718F-4D27-9B4C-9CD56FA0FF01}"/>
                  </a:ext>
                </a:extLst>
              </p:cNvPr>
              <p:cNvSpPr/>
              <p:nvPr/>
            </p:nvSpPr>
            <p:spPr>
              <a:xfrm>
                <a:off x="5616783" y="5586086"/>
                <a:ext cx="15758" cy="8488"/>
              </a:xfrm>
              <a:custGeom>
                <a:avLst/>
                <a:gdLst>
                  <a:gd name="connsiteX0" fmla="*/ 0 w 15758"/>
                  <a:gd name="connsiteY0" fmla="*/ 3940 h 8488"/>
                  <a:gd name="connsiteX1" fmla="*/ 15758 w 15758"/>
                  <a:gd name="connsiteY1" fmla="*/ 3940 h 8488"/>
                  <a:gd name="connsiteX2" fmla="*/ 15758 w 15758"/>
                  <a:gd name="connsiteY2" fmla="*/ 0 h 8488"/>
                  <a:gd name="connsiteX3" fmla="*/ 0 w 15758"/>
                  <a:gd name="connsiteY3" fmla="*/ 3940 h 8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8488">
                    <a:moveTo>
                      <a:pt x="0" y="3940"/>
                    </a:moveTo>
                    <a:cubicBezTo>
                      <a:pt x="0" y="7879"/>
                      <a:pt x="7879" y="11819"/>
                      <a:pt x="15758" y="3940"/>
                    </a:cubicBezTo>
                    <a:cubicBezTo>
                      <a:pt x="15758" y="3940"/>
                      <a:pt x="15758" y="3940"/>
                      <a:pt x="15758" y="0"/>
                    </a:cubicBezTo>
                    <a:cubicBezTo>
                      <a:pt x="11819" y="3940"/>
                      <a:pt x="7879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0" name="Freeform: Shape 939">
                <a:extLst>
                  <a:ext uri="{FF2B5EF4-FFF2-40B4-BE49-F238E27FC236}">
                    <a16:creationId xmlns:a16="http://schemas.microsoft.com/office/drawing/2014/main" xmlns="" id="{A99A204D-14C7-4E8D-BDA1-3C33DDEBF1A9}"/>
                  </a:ext>
                </a:extLst>
              </p:cNvPr>
              <p:cNvSpPr/>
              <p:nvPr/>
            </p:nvSpPr>
            <p:spPr>
              <a:xfrm>
                <a:off x="5935888" y="5385168"/>
                <a:ext cx="15758" cy="19697"/>
              </a:xfrm>
              <a:custGeom>
                <a:avLst/>
                <a:gdLst>
                  <a:gd name="connsiteX0" fmla="*/ 11819 w 15758"/>
                  <a:gd name="connsiteY0" fmla="*/ 7879 h 19697"/>
                  <a:gd name="connsiteX1" fmla="*/ 11819 w 15758"/>
                  <a:gd name="connsiteY1" fmla="*/ 7879 h 19697"/>
                  <a:gd name="connsiteX2" fmla="*/ 11819 w 15758"/>
                  <a:gd name="connsiteY2" fmla="*/ 7879 h 19697"/>
                  <a:gd name="connsiteX3" fmla="*/ 15758 w 15758"/>
                  <a:gd name="connsiteY3" fmla="*/ 0 h 19697"/>
                  <a:gd name="connsiteX4" fmla="*/ 0 w 15758"/>
                  <a:gd name="connsiteY4" fmla="*/ 15758 h 19697"/>
                  <a:gd name="connsiteX5" fmla="*/ 3940 w 15758"/>
                  <a:gd name="connsiteY5" fmla="*/ 19698 h 19697"/>
                  <a:gd name="connsiteX6" fmla="*/ 11819 w 15758"/>
                  <a:gd name="connsiteY6" fmla="*/ 7879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58" h="19697">
                    <a:moveTo>
                      <a:pt x="11819" y="7879"/>
                    </a:moveTo>
                    <a:cubicBezTo>
                      <a:pt x="11819" y="7879"/>
                      <a:pt x="11819" y="7879"/>
                      <a:pt x="11819" y="7879"/>
                    </a:cubicBezTo>
                    <a:cubicBezTo>
                      <a:pt x="11819" y="7879"/>
                      <a:pt x="11819" y="7879"/>
                      <a:pt x="11819" y="7879"/>
                    </a:cubicBezTo>
                    <a:cubicBezTo>
                      <a:pt x="11819" y="3940"/>
                      <a:pt x="15758" y="3940"/>
                      <a:pt x="15758" y="0"/>
                    </a:cubicBezTo>
                    <a:cubicBezTo>
                      <a:pt x="7879" y="3940"/>
                      <a:pt x="3940" y="7879"/>
                      <a:pt x="0" y="15758"/>
                    </a:cubicBezTo>
                    <a:cubicBezTo>
                      <a:pt x="0" y="15758"/>
                      <a:pt x="0" y="15758"/>
                      <a:pt x="3940" y="19698"/>
                    </a:cubicBezTo>
                    <a:cubicBezTo>
                      <a:pt x="7879" y="15758"/>
                      <a:pt x="7879" y="11819"/>
                      <a:pt x="1181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1" name="Freeform: Shape 940">
                <a:extLst>
                  <a:ext uri="{FF2B5EF4-FFF2-40B4-BE49-F238E27FC236}">
                    <a16:creationId xmlns:a16="http://schemas.microsoft.com/office/drawing/2014/main" xmlns="" id="{DE0AF1B7-C320-43A9-A906-09CCBCC9A64D}"/>
                  </a:ext>
                </a:extLst>
              </p:cNvPr>
              <p:cNvSpPr/>
              <p:nvPr/>
            </p:nvSpPr>
            <p:spPr>
              <a:xfrm>
                <a:off x="5652239" y="530637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2" name="Freeform: Shape 941">
                <a:extLst>
                  <a:ext uri="{FF2B5EF4-FFF2-40B4-BE49-F238E27FC236}">
                    <a16:creationId xmlns:a16="http://schemas.microsoft.com/office/drawing/2014/main" xmlns="" id="{1B7D21A9-C9FF-4A68-9435-B61FB235C9EF}"/>
                  </a:ext>
                </a:extLst>
              </p:cNvPr>
              <p:cNvSpPr/>
              <p:nvPr/>
            </p:nvSpPr>
            <p:spPr>
              <a:xfrm>
                <a:off x="5652239" y="530637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3" name="Freeform: Shape 942">
                <a:extLst>
                  <a:ext uri="{FF2B5EF4-FFF2-40B4-BE49-F238E27FC236}">
                    <a16:creationId xmlns:a16="http://schemas.microsoft.com/office/drawing/2014/main" xmlns="" id="{CEF469A6-23B7-4170-A954-71D8338F8D84}"/>
                  </a:ext>
                </a:extLst>
              </p:cNvPr>
              <p:cNvSpPr/>
              <p:nvPr/>
            </p:nvSpPr>
            <p:spPr>
              <a:xfrm>
                <a:off x="5545871" y="5264679"/>
                <a:ext cx="106600" cy="51625"/>
              </a:xfrm>
              <a:custGeom>
                <a:avLst/>
                <a:gdLst>
                  <a:gd name="connsiteX0" fmla="*/ 106368 w 106600"/>
                  <a:gd name="connsiteY0" fmla="*/ 41698 h 51625"/>
                  <a:gd name="connsiteX1" fmla="*/ 106368 w 106600"/>
                  <a:gd name="connsiteY1" fmla="*/ 41698 h 51625"/>
                  <a:gd name="connsiteX2" fmla="*/ 55154 w 106600"/>
                  <a:gd name="connsiteY2" fmla="*/ 6242 h 51625"/>
                  <a:gd name="connsiteX3" fmla="*/ 0 w 106600"/>
                  <a:gd name="connsiteY3" fmla="*/ 6242 h 51625"/>
                  <a:gd name="connsiteX4" fmla="*/ 106368 w 106600"/>
                  <a:gd name="connsiteY4" fmla="*/ 41698 h 51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6600" h="51625">
                    <a:moveTo>
                      <a:pt x="106368" y="41698"/>
                    </a:moveTo>
                    <a:cubicBezTo>
                      <a:pt x="106368" y="37759"/>
                      <a:pt x="106368" y="37759"/>
                      <a:pt x="106368" y="41698"/>
                    </a:cubicBezTo>
                    <a:cubicBezTo>
                      <a:pt x="110308" y="29879"/>
                      <a:pt x="63033" y="10182"/>
                      <a:pt x="55154" y="6242"/>
                    </a:cubicBezTo>
                    <a:cubicBezTo>
                      <a:pt x="39396" y="2302"/>
                      <a:pt x="11819" y="-5577"/>
                      <a:pt x="0" y="6242"/>
                    </a:cubicBezTo>
                    <a:cubicBezTo>
                      <a:pt x="3940" y="6242"/>
                      <a:pt x="98489" y="77154"/>
                      <a:pt x="106368" y="41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4" name="Freeform: Shape 943">
                <a:extLst>
                  <a:ext uri="{FF2B5EF4-FFF2-40B4-BE49-F238E27FC236}">
                    <a16:creationId xmlns:a16="http://schemas.microsoft.com/office/drawing/2014/main" xmlns="" id="{F15C0880-45D0-48AA-B8B2-E0A5B24DD2E5}"/>
                  </a:ext>
                </a:extLst>
              </p:cNvPr>
              <p:cNvSpPr/>
              <p:nvPr/>
            </p:nvSpPr>
            <p:spPr>
              <a:xfrm>
                <a:off x="5975284" y="533395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5" name="Freeform: Shape 944">
                <a:extLst>
                  <a:ext uri="{FF2B5EF4-FFF2-40B4-BE49-F238E27FC236}">
                    <a16:creationId xmlns:a16="http://schemas.microsoft.com/office/drawing/2014/main" xmlns="" id="{5692A40B-28C0-4429-84D2-33C7DB525296}"/>
                  </a:ext>
                </a:extLst>
              </p:cNvPr>
              <p:cNvSpPr/>
              <p:nvPr/>
            </p:nvSpPr>
            <p:spPr>
              <a:xfrm>
                <a:off x="5924069" y="5307362"/>
                <a:ext cx="2954" cy="2954"/>
              </a:xfrm>
              <a:custGeom>
                <a:avLst/>
                <a:gdLst>
                  <a:gd name="connsiteX0" fmla="*/ 0 w 2954"/>
                  <a:gd name="connsiteY0" fmla="*/ 2955 h 2954"/>
                  <a:gd name="connsiteX1" fmla="*/ 0 w 2954"/>
                  <a:gd name="connsiteY1" fmla="*/ 2955 h 2954"/>
                  <a:gd name="connsiteX2" fmla="*/ 0 w 2954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2954">
                    <a:moveTo>
                      <a:pt x="0" y="2955"/>
                    </a:moveTo>
                    <a:cubicBezTo>
                      <a:pt x="3940" y="-985"/>
                      <a:pt x="394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6" name="Freeform: Shape 945">
                <a:extLst>
                  <a:ext uri="{FF2B5EF4-FFF2-40B4-BE49-F238E27FC236}">
                    <a16:creationId xmlns:a16="http://schemas.microsoft.com/office/drawing/2014/main" xmlns="" id="{0B4FA514-E8CE-4764-8E03-E142210179C5}"/>
                  </a:ext>
                </a:extLst>
              </p:cNvPr>
              <p:cNvSpPr/>
              <p:nvPr/>
            </p:nvSpPr>
            <p:spPr>
              <a:xfrm>
                <a:off x="5722875" y="5172432"/>
                <a:ext cx="295743" cy="279709"/>
              </a:xfrm>
              <a:custGeom>
                <a:avLst/>
                <a:gdLst>
                  <a:gd name="connsiteX0" fmla="*/ 283925 w 295743"/>
                  <a:gd name="connsiteY0" fmla="*/ 173341 h 279709"/>
                  <a:gd name="connsiteX1" fmla="*/ 279985 w 295743"/>
                  <a:gd name="connsiteY1" fmla="*/ 165462 h 279709"/>
                  <a:gd name="connsiteX2" fmla="*/ 260287 w 295743"/>
                  <a:gd name="connsiteY2" fmla="*/ 173341 h 279709"/>
                  <a:gd name="connsiteX3" fmla="*/ 256348 w 295743"/>
                  <a:gd name="connsiteY3" fmla="*/ 173341 h 279709"/>
                  <a:gd name="connsiteX4" fmla="*/ 256348 w 295743"/>
                  <a:gd name="connsiteY4" fmla="*/ 173341 h 279709"/>
                  <a:gd name="connsiteX5" fmla="*/ 272106 w 295743"/>
                  <a:gd name="connsiteY5" fmla="*/ 165462 h 279709"/>
                  <a:gd name="connsiteX6" fmla="*/ 264227 w 295743"/>
                  <a:gd name="connsiteY6" fmla="*/ 161522 h 279709"/>
                  <a:gd name="connsiteX7" fmla="*/ 268166 w 295743"/>
                  <a:gd name="connsiteY7" fmla="*/ 157583 h 279709"/>
                  <a:gd name="connsiteX8" fmla="*/ 260287 w 295743"/>
                  <a:gd name="connsiteY8" fmla="*/ 157583 h 279709"/>
                  <a:gd name="connsiteX9" fmla="*/ 291804 w 295743"/>
                  <a:gd name="connsiteY9" fmla="*/ 133945 h 279709"/>
                  <a:gd name="connsiteX10" fmla="*/ 248469 w 295743"/>
                  <a:gd name="connsiteY10" fmla="*/ 126066 h 279709"/>
                  <a:gd name="connsiteX11" fmla="*/ 248469 w 295743"/>
                  <a:gd name="connsiteY11" fmla="*/ 118187 h 279709"/>
                  <a:gd name="connsiteX12" fmla="*/ 213013 w 295743"/>
                  <a:gd name="connsiteY12" fmla="*/ 133945 h 279709"/>
                  <a:gd name="connsiteX13" fmla="*/ 216952 w 295743"/>
                  <a:gd name="connsiteY13" fmla="*/ 114247 h 279709"/>
                  <a:gd name="connsiteX14" fmla="*/ 209073 w 295743"/>
                  <a:gd name="connsiteY14" fmla="*/ 126066 h 279709"/>
                  <a:gd name="connsiteX15" fmla="*/ 209073 w 295743"/>
                  <a:gd name="connsiteY15" fmla="*/ 118187 h 279709"/>
                  <a:gd name="connsiteX16" fmla="*/ 201194 w 295743"/>
                  <a:gd name="connsiteY16" fmla="*/ 122126 h 279709"/>
                  <a:gd name="connsiteX17" fmla="*/ 201194 w 295743"/>
                  <a:gd name="connsiteY17" fmla="*/ 118187 h 279709"/>
                  <a:gd name="connsiteX18" fmla="*/ 185436 w 295743"/>
                  <a:gd name="connsiteY18" fmla="*/ 118187 h 279709"/>
                  <a:gd name="connsiteX19" fmla="*/ 193315 w 295743"/>
                  <a:gd name="connsiteY19" fmla="*/ 110308 h 279709"/>
                  <a:gd name="connsiteX20" fmla="*/ 189375 w 295743"/>
                  <a:gd name="connsiteY20" fmla="*/ 110308 h 279709"/>
                  <a:gd name="connsiteX21" fmla="*/ 213013 w 295743"/>
                  <a:gd name="connsiteY21" fmla="*/ 90610 h 279709"/>
                  <a:gd name="connsiteX22" fmla="*/ 185436 w 295743"/>
                  <a:gd name="connsiteY22" fmla="*/ 82731 h 279709"/>
                  <a:gd name="connsiteX23" fmla="*/ 149979 w 295743"/>
                  <a:gd name="connsiteY23" fmla="*/ 110308 h 279709"/>
                  <a:gd name="connsiteX24" fmla="*/ 197254 w 295743"/>
                  <a:gd name="connsiteY24" fmla="*/ 55154 h 279709"/>
                  <a:gd name="connsiteX25" fmla="*/ 213013 w 295743"/>
                  <a:gd name="connsiteY25" fmla="*/ 27577 h 279709"/>
                  <a:gd name="connsiteX26" fmla="*/ 240590 w 295743"/>
                  <a:gd name="connsiteY26" fmla="*/ 15758 h 279709"/>
                  <a:gd name="connsiteX27" fmla="*/ 228771 w 295743"/>
                  <a:gd name="connsiteY27" fmla="*/ 7879 h 279709"/>
                  <a:gd name="connsiteX28" fmla="*/ 224831 w 295743"/>
                  <a:gd name="connsiteY28" fmla="*/ 0 h 279709"/>
                  <a:gd name="connsiteX29" fmla="*/ 181496 w 295743"/>
                  <a:gd name="connsiteY29" fmla="*/ 19698 h 279709"/>
                  <a:gd name="connsiteX30" fmla="*/ 138161 w 295743"/>
                  <a:gd name="connsiteY30" fmla="*/ 55154 h 279709"/>
                  <a:gd name="connsiteX31" fmla="*/ 142100 w 295743"/>
                  <a:gd name="connsiteY31" fmla="*/ 59093 h 279709"/>
                  <a:gd name="connsiteX32" fmla="*/ 114524 w 295743"/>
                  <a:gd name="connsiteY32" fmla="*/ 86670 h 279709"/>
                  <a:gd name="connsiteX33" fmla="*/ 102705 w 295743"/>
                  <a:gd name="connsiteY33" fmla="*/ 98489 h 279709"/>
                  <a:gd name="connsiteX34" fmla="*/ 94826 w 295743"/>
                  <a:gd name="connsiteY34" fmla="*/ 118187 h 279709"/>
                  <a:gd name="connsiteX35" fmla="*/ 79067 w 295743"/>
                  <a:gd name="connsiteY35" fmla="*/ 126066 h 279709"/>
                  <a:gd name="connsiteX36" fmla="*/ 79067 w 295743"/>
                  <a:gd name="connsiteY36" fmla="*/ 141824 h 279709"/>
                  <a:gd name="connsiteX37" fmla="*/ 39672 w 295743"/>
                  <a:gd name="connsiteY37" fmla="*/ 165462 h 279709"/>
                  <a:gd name="connsiteX38" fmla="*/ 43611 w 295743"/>
                  <a:gd name="connsiteY38" fmla="*/ 157583 h 279709"/>
                  <a:gd name="connsiteX39" fmla="*/ 19974 w 295743"/>
                  <a:gd name="connsiteY39" fmla="*/ 177280 h 279709"/>
                  <a:gd name="connsiteX40" fmla="*/ 51490 w 295743"/>
                  <a:gd name="connsiteY40" fmla="*/ 177280 h 279709"/>
                  <a:gd name="connsiteX41" fmla="*/ 276 w 295743"/>
                  <a:gd name="connsiteY41" fmla="*/ 216676 h 279709"/>
                  <a:gd name="connsiteX42" fmla="*/ 43611 w 295743"/>
                  <a:gd name="connsiteY42" fmla="*/ 220616 h 279709"/>
                  <a:gd name="connsiteX43" fmla="*/ 90886 w 295743"/>
                  <a:gd name="connsiteY43" fmla="*/ 228495 h 279709"/>
                  <a:gd name="connsiteX44" fmla="*/ 142100 w 295743"/>
                  <a:gd name="connsiteY44" fmla="*/ 216676 h 279709"/>
                  <a:gd name="connsiteX45" fmla="*/ 146040 w 295743"/>
                  <a:gd name="connsiteY45" fmla="*/ 220616 h 279709"/>
                  <a:gd name="connsiteX46" fmla="*/ 153919 w 295743"/>
                  <a:gd name="connsiteY46" fmla="*/ 216676 h 279709"/>
                  <a:gd name="connsiteX47" fmla="*/ 134221 w 295743"/>
                  <a:gd name="connsiteY47" fmla="*/ 236374 h 279709"/>
                  <a:gd name="connsiteX48" fmla="*/ 149979 w 295743"/>
                  <a:gd name="connsiteY48" fmla="*/ 232434 h 279709"/>
                  <a:gd name="connsiteX49" fmla="*/ 146040 w 295743"/>
                  <a:gd name="connsiteY49" fmla="*/ 236374 h 279709"/>
                  <a:gd name="connsiteX50" fmla="*/ 157859 w 295743"/>
                  <a:gd name="connsiteY50" fmla="*/ 240313 h 279709"/>
                  <a:gd name="connsiteX51" fmla="*/ 165738 w 295743"/>
                  <a:gd name="connsiteY51" fmla="*/ 232434 h 279709"/>
                  <a:gd name="connsiteX52" fmla="*/ 173617 w 295743"/>
                  <a:gd name="connsiteY52" fmla="*/ 224555 h 279709"/>
                  <a:gd name="connsiteX53" fmla="*/ 189375 w 295743"/>
                  <a:gd name="connsiteY53" fmla="*/ 224555 h 279709"/>
                  <a:gd name="connsiteX54" fmla="*/ 185436 w 295743"/>
                  <a:gd name="connsiteY54" fmla="*/ 228495 h 279709"/>
                  <a:gd name="connsiteX55" fmla="*/ 197254 w 295743"/>
                  <a:gd name="connsiteY55" fmla="*/ 228495 h 279709"/>
                  <a:gd name="connsiteX56" fmla="*/ 138161 w 295743"/>
                  <a:gd name="connsiteY56" fmla="*/ 263951 h 279709"/>
                  <a:gd name="connsiteX57" fmla="*/ 209073 w 295743"/>
                  <a:gd name="connsiteY57" fmla="*/ 236374 h 279709"/>
                  <a:gd name="connsiteX58" fmla="*/ 209073 w 295743"/>
                  <a:gd name="connsiteY58" fmla="*/ 240313 h 279709"/>
                  <a:gd name="connsiteX59" fmla="*/ 240590 w 295743"/>
                  <a:gd name="connsiteY59" fmla="*/ 224555 h 279709"/>
                  <a:gd name="connsiteX60" fmla="*/ 213013 w 295743"/>
                  <a:gd name="connsiteY60" fmla="*/ 267890 h 279709"/>
                  <a:gd name="connsiteX61" fmla="*/ 240590 w 295743"/>
                  <a:gd name="connsiteY61" fmla="*/ 256072 h 279709"/>
                  <a:gd name="connsiteX62" fmla="*/ 236650 w 295743"/>
                  <a:gd name="connsiteY62" fmla="*/ 279709 h 279709"/>
                  <a:gd name="connsiteX63" fmla="*/ 256348 w 295743"/>
                  <a:gd name="connsiteY63" fmla="*/ 279709 h 279709"/>
                  <a:gd name="connsiteX64" fmla="*/ 295744 w 295743"/>
                  <a:gd name="connsiteY64" fmla="*/ 216676 h 279709"/>
                  <a:gd name="connsiteX65" fmla="*/ 268166 w 295743"/>
                  <a:gd name="connsiteY65" fmla="*/ 232434 h 279709"/>
                  <a:gd name="connsiteX66" fmla="*/ 272106 w 295743"/>
                  <a:gd name="connsiteY66" fmla="*/ 220616 h 279709"/>
                  <a:gd name="connsiteX67" fmla="*/ 272106 w 295743"/>
                  <a:gd name="connsiteY67" fmla="*/ 220616 h 279709"/>
                  <a:gd name="connsiteX68" fmla="*/ 295744 w 295743"/>
                  <a:gd name="connsiteY68" fmla="*/ 200918 h 279709"/>
                  <a:gd name="connsiteX69" fmla="*/ 248469 w 295743"/>
                  <a:gd name="connsiteY69" fmla="*/ 232434 h 279709"/>
                  <a:gd name="connsiteX70" fmla="*/ 252408 w 295743"/>
                  <a:gd name="connsiteY70" fmla="*/ 220616 h 279709"/>
                  <a:gd name="connsiteX71" fmla="*/ 244529 w 295743"/>
                  <a:gd name="connsiteY71" fmla="*/ 224555 h 279709"/>
                  <a:gd name="connsiteX72" fmla="*/ 283925 w 295743"/>
                  <a:gd name="connsiteY72" fmla="*/ 173341 h 279709"/>
                  <a:gd name="connsiteX73" fmla="*/ 256348 w 295743"/>
                  <a:gd name="connsiteY73" fmla="*/ 157583 h 279709"/>
                  <a:gd name="connsiteX74" fmla="*/ 256348 w 295743"/>
                  <a:gd name="connsiteY74" fmla="*/ 157583 h 279709"/>
                  <a:gd name="connsiteX75" fmla="*/ 252408 w 295743"/>
                  <a:gd name="connsiteY75" fmla="*/ 161522 h 279709"/>
                  <a:gd name="connsiteX76" fmla="*/ 256348 w 295743"/>
                  <a:gd name="connsiteY76" fmla="*/ 157583 h 279709"/>
                  <a:gd name="connsiteX77" fmla="*/ 201194 w 295743"/>
                  <a:gd name="connsiteY77" fmla="*/ 137885 h 279709"/>
                  <a:gd name="connsiteX78" fmla="*/ 201194 w 295743"/>
                  <a:gd name="connsiteY78" fmla="*/ 137885 h 279709"/>
                  <a:gd name="connsiteX79" fmla="*/ 201194 w 295743"/>
                  <a:gd name="connsiteY79" fmla="*/ 137885 h 279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295743" h="279709">
                    <a:moveTo>
                      <a:pt x="283925" y="173341"/>
                    </a:moveTo>
                    <a:cubicBezTo>
                      <a:pt x="307562" y="161522"/>
                      <a:pt x="276046" y="161522"/>
                      <a:pt x="279985" y="165462"/>
                    </a:cubicBezTo>
                    <a:cubicBezTo>
                      <a:pt x="272106" y="157583"/>
                      <a:pt x="272106" y="169401"/>
                      <a:pt x="260287" y="173341"/>
                    </a:cubicBezTo>
                    <a:cubicBezTo>
                      <a:pt x="260287" y="169401"/>
                      <a:pt x="260287" y="165462"/>
                      <a:pt x="256348" y="173341"/>
                    </a:cubicBezTo>
                    <a:cubicBezTo>
                      <a:pt x="256348" y="173341"/>
                      <a:pt x="256348" y="173341"/>
                      <a:pt x="256348" y="173341"/>
                    </a:cubicBezTo>
                    <a:cubicBezTo>
                      <a:pt x="260287" y="169401"/>
                      <a:pt x="264227" y="165462"/>
                      <a:pt x="272106" y="165462"/>
                    </a:cubicBezTo>
                    <a:cubicBezTo>
                      <a:pt x="268166" y="165462"/>
                      <a:pt x="268166" y="161522"/>
                      <a:pt x="264227" y="161522"/>
                    </a:cubicBezTo>
                    <a:cubicBezTo>
                      <a:pt x="264227" y="161522"/>
                      <a:pt x="268166" y="157583"/>
                      <a:pt x="268166" y="157583"/>
                    </a:cubicBezTo>
                    <a:cubicBezTo>
                      <a:pt x="264227" y="157583"/>
                      <a:pt x="264227" y="157583"/>
                      <a:pt x="260287" y="157583"/>
                    </a:cubicBezTo>
                    <a:cubicBezTo>
                      <a:pt x="272106" y="153643"/>
                      <a:pt x="279985" y="141824"/>
                      <a:pt x="291804" y="133945"/>
                    </a:cubicBezTo>
                    <a:cubicBezTo>
                      <a:pt x="279985" y="130006"/>
                      <a:pt x="264227" y="114247"/>
                      <a:pt x="248469" y="126066"/>
                    </a:cubicBezTo>
                    <a:cubicBezTo>
                      <a:pt x="248469" y="122126"/>
                      <a:pt x="248469" y="118187"/>
                      <a:pt x="248469" y="118187"/>
                    </a:cubicBezTo>
                    <a:cubicBezTo>
                      <a:pt x="236650" y="126066"/>
                      <a:pt x="228771" y="133945"/>
                      <a:pt x="213013" y="133945"/>
                    </a:cubicBezTo>
                    <a:cubicBezTo>
                      <a:pt x="216952" y="130006"/>
                      <a:pt x="220892" y="122126"/>
                      <a:pt x="216952" y="114247"/>
                    </a:cubicBezTo>
                    <a:cubicBezTo>
                      <a:pt x="216952" y="118187"/>
                      <a:pt x="209073" y="122126"/>
                      <a:pt x="209073" y="126066"/>
                    </a:cubicBezTo>
                    <a:cubicBezTo>
                      <a:pt x="209073" y="122126"/>
                      <a:pt x="209073" y="118187"/>
                      <a:pt x="209073" y="118187"/>
                    </a:cubicBezTo>
                    <a:cubicBezTo>
                      <a:pt x="205133" y="118187"/>
                      <a:pt x="205133" y="122126"/>
                      <a:pt x="201194" y="122126"/>
                    </a:cubicBezTo>
                    <a:cubicBezTo>
                      <a:pt x="201194" y="122126"/>
                      <a:pt x="201194" y="118187"/>
                      <a:pt x="201194" y="118187"/>
                    </a:cubicBezTo>
                    <a:cubicBezTo>
                      <a:pt x="197254" y="118187"/>
                      <a:pt x="193315" y="114247"/>
                      <a:pt x="185436" y="118187"/>
                    </a:cubicBezTo>
                    <a:cubicBezTo>
                      <a:pt x="189375" y="114247"/>
                      <a:pt x="189375" y="110308"/>
                      <a:pt x="193315" y="110308"/>
                    </a:cubicBezTo>
                    <a:cubicBezTo>
                      <a:pt x="193315" y="110308"/>
                      <a:pt x="193315" y="110308"/>
                      <a:pt x="189375" y="110308"/>
                    </a:cubicBezTo>
                    <a:cubicBezTo>
                      <a:pt x="197254" y="106368"/>
                      <a:pt x="209073" y="102429"/>
                      <a:pt x="213013" y="90610"/>
                    </a:cubicBezTo>
                    <a:cubicBezTo>
                      <a:pt x="201194" y="94550"/>
                      <a:pt x="185436" y="98489"/>
                      <a:pt x="185436" y="82731"/>
                    </a:cubicBezTo>
                    <a:cubicBezTo>
                      <a:pt x="173617" y="90610"/>
                      <a:pt x="161798" y="98489"/>
                      <a:pt x="149979" y="110308"/>
                    </a:cubicBezTo>
                    <a:cubicBezTo>
                      <a:pt x="146040" y="94550"/>
                      <a:pt x="193315" y="70912"/>
                      <a:pt x="197254" y="55154"/>
                    </a:cubicBezTo>
                    <a:cubicBezTo>
                      <a:pt x="197254" y="55154"/>
                      <a:pt x="244529" y="23637"/>
                      <a:pt x="213013" y="27577"/>
                    </a:cubicBezTo>
                    <a:cubicBezTo>
                      <a:pt x="216952" y="19698"/>
                      <a:pt x="232711" y="23637"/>
                      <a:pt x="240590" y="15758"/>
                    </a:cubicBezTo>
                    <a:cubicBezTo>
                      <a:pt x="248469" y="7879"/>
                      <a:pt x="232711" y="0"/>
                      <a:pt x="228771" y="7879"/>
                    </a:cubicBezTo>
                    <a:cubicBezTo>
                      <a:pt x="224831" y="3940"/>
                      <a:pt x="224831" y="3940"/>
                      <a:pt x="224831" y="0"/>
                    </a:cubicBezTo>
                    <a:cubicBezTo>
                      <a:pt x="213013" y="7879"/>
                      <a:pt x="197254" y="11819"/>
                      <a:pt x="181496" y="19698"/>
                    </a:cubicBezTo>
                    <a:cubicBezTo>
                      <a:pt x="161798" y="31517"/>
                      <a:pt x="157859" y="47275"/>
                      <a:pt x="138161" y="55154"/>
                    </a:cubicBezTo>
                    <a:cubicBezTo>
                      <a:pt x="138161" y="55154"/>
                      <a:pt x="138161" y="59093"/>
                      <a:pt x="142100" y="59093"/>
                    </a:cubicBezTo>
                    <a:cubicBezTo>
                      <a:pt x="130282" y="59093"/>
                      <a:pt x="122403" y="78791"/>
                      <a:pt x="114524" y="86670"/>
                    </a:cubicBezTo>
                    <a:cubicBezTo>
                      <a:pt x="110584" y="90610"/>
                      <a:pt x="106644" y="94550"/>
                      <a:pt x="102705" y="98489"/>
                    </a:cubicBezTo>
                    <a:cubicBezTo>
                      <a:pt x="98765" y="102429"/>
                      <a:pt x="98765" y="114247"/>
                      <a:pt x="94826" y="118187"/>
                    </a:cubicBezTo>
                    <a:cubicBezTo>
                      <a:pt x="94826" y="106368"/>
                      <a:pt x="79067" y="122126"/>
                      <a:pt x="79067" y="126066"/>
                    </a:cubicBezTo>
                    <a:cubicBezTo>
                      <a:pt x="79067" y="126066"/>
                      <a:pt x="79067" y="141824"/>
                      <a:pt x="79067" y="141824"/>
                    </a:cubicBezTo>
                    <a:cubicBezTo>
                      <a:pt x="63309" y="126066"/>
                      <a:pt x="51490" y="165462"/>
                      <a:pt x="39672" y="165462"/>
                    </a:cubicBezTo>
                    <a:cubicBezTo>
                      <a:pt x="59370" y="145764"/>
                      <a:pt x="39672" y="165462"/>
                      <a:pt x="43611" y="157583"/>
                    </a:cubicBezTo>
                    <a:cubicBezTo>
                      <a:pt x="35732" y="161522"/>
                      <a:pt x="23913" y="161522"/>
                      <a:pt x="19974" y="177280"/>
                    </a:cubicBezTo>
                    <a:cubicBezTo>
                      <a:pt x="31792" y="173341"/>
                      <a:pt x="39672" y="173341"/>
                      <a:pt x="51490" y="177280"/>
                    </a:cubicBezTo>
                    <a:cubicBezTo>
                      <a:pt x="35732" y="185160"/>
                      <a:pt x="276" y="196978"/>
                      <a:pt x="276" y="216676"/>
                    </a:cubicBezTo>
                    <a:cubicBezTo>
                      <a:pt x="-3663" y="232434"/>
                      <a:pt x="35732" y="224555"/>
                      <a:pt x="43611" y="220616"/>
                    </a:cubicBezTo>
                    <a:cubicBezTo>
                      <a:pt x="43611" y="224555"/>
                      <a:pt x="86946" y="228495"/>
                      <a:pt x="90886" y="228495"/>
                    </a:cubicBezTo>
                    <a:cubicBezTo>
                      <a:pt x="110584" y="228495"/>
                      <a:pt x="130282" y="232434"/>
                      <a:pt x="142100" y="216676"/>
                    </a:cubicBezTo>
                    <a:cubicBezTo>
                      <a:pt x="142100" y="216676"/>
                      <a:pt x="142100" y="220616"/>
                      <a:pt x="146040" y="220616"/>
                    </a:cubicBezTo>
                    <a:cubicBezTo>
                      <a:pt x="149979" y="216676"/>
                      <a:pt x="153919" y="216676"/>
                      <a:pt x="153919" y="216676"/>
                    </a:cubicBezTo>
                    <a:cubicBezTo>
                      <a:pt x="149979" y="228495"/>
                      <a:pt x="138161" y="224555"/>
                      <a:pt x="134221" y="236374"/>
                    </a:cubicBezTo>
                    <a:cubicBezTo>
                      <a:pt x="138161" y="232434"/>
                      <a:pt x="146040" y="232434"/>
                      <a:pt x="149979" y="232434"/>
                    </a:cubicBezTo>
                    <a:cubicBezTo>
                      <a:pt x="149979" y="232434"/>
                      <a:pt x="146040" y="236374"/>
                      <a:pt x="146040" y="236374"/>
                    </a:cubicBezTo>
                    <a:cubicBezTo>
                      <a:pt x="153919" y="232434"/>
                      <a:pt x="157859" y="232434"/>
                      <a:pt x="157859" y="240313"/>
                    </a:cubicBezTo>
                    <a:cubicBezTo>
                      <a:pt x="161798" y="240313"/>
                      <a:pt x="161798" y="236374"/>
                      <a:pt x="165738" y="232434"/>
                    </a:cubicBezTo>
                    <a:cubicBezTo>
                      <a:pt x="169677" y="232434"/>
                      <a:pt x="173617" y="228495"/>
                      <a:pt x="173617" y="224555"/>
                    </a:cubicBezTo>
                    <a:cubicBezTo>
                      <a:pt x="177557" y="224555"/>
                      <a:pt x="185436" y="224555"/>
                      <a:pt x="189375" y="224555"/>
                    </a:cubicBezTo>
                    <a:cubicBezTo>
                      <a:pt x="189375" y="224555"/>
                      <a:pt x="189375" y="228495"/>
                      <a:pt x="185436" y="228495"/>
                    </a:cubicBezTo>
                    <a:cubicBezTo>
                      <a:pt x="189375" y="228495"/>
                      <a:pt x="189375" y="228495"/>
                      <a:pt x="197254" y="228495"/>
                    </a:cubicBezTo>
                    <a:cubicBezTo>
                      <a:pt x="189375" y="236374"/>
                      <a:pt x="134221" y="260011"/>
                      <a:pt x="138161" y="263951"/>
                    </a:cubicBezTo>
                    <a:cubicBezTo>
                      <a:pt x="146040" y="287588"/>
                      <a:pt x="201194" y="240313"/>
                      <a:pt x="209073" y="236374"/>
                    </a:cubicBezTo>
                    <a:cubicBezTo>
                      <a:pt x="205133" y="240313"/>
                      <a:pt x="209073" y="236374"/>
                      <a:pt x="209073" y="240313"/>
                    </a:cubicBezTo>
                    <a:cubicBezTo>
                      <a:pt x="220892" y="232434"/>
                      <a:pt x="240590" y="193039"/>
                      <a:pt x="240590" y="224555"/>
                    </a:cubicBezTo>
                    <a:cubicBezTo>
                      <a:pt x="240590" y="244253"/>
                      <a:pt x="216952" y="252132"/>
                      <a:pt x="213013" y="267890"/>
                    </a:cubicBezTo>
                    <a:cubicBezTo>
                      <a:pt x="224831" y="271830"/>
                      <a:pt x="232711" y="263951"/>
                      <a:pt x="240590" y="256072"/>
                    </a:cubicBezTo>
                    <a:cubicBezTo>
                      <a:pt x="240590" y="256072"/>
                      <a:pt x="232711" y="275770"/>
                      <a:pt x="236650" y="279709"/>
                    </a:cubicBezTo>
                    <a:cubicBezTo>
                      <a:pt x="236650" y="279709"/>
                      <a:pt x="252408" y="279709"/>
                      <a:pt x="256348" y="279709"/>
                    </a:cubicBezTo>
                    <a:cubicBezTo>
                      <a:pt x="276046" y="271830"/>
                      <a:pt x="291804" y="236374"/>
                      <a:pt x="295744" y="216676"/>
                    </a:cubicBezTo>
                    <a:cubicBezTo>
                      <a:pt x="283925" y="216676"/>
                      <a:pt x="279985" y="232434"/>
                      <a:pt x="268166" y="232434"/>
                    </a:cubicBezTo>
                    <a:cubicBezTo>
                      <a:pt x="268166" y="224555"/>
                      <a:pt x="268166" y="224555"/>
                      <a:pt x="272106" y="220616"/>
                    </a:cubicBezTo>
                    <a:cubicBezTo>
                      <a:pt x="272106" y="220616"/>
                      <a:pt x="272106" y="220616"/>
                      <a:pt x="272106" y="220616"/>
                    </a:cubicBezTo>
                    <a:cubicBezTo>
                      <a:pt x="279985" y="212736"/>
                      <a:pt x="283925" y="204857"/>
                      <a:pt x="295744" y="200918"/>
                    </a:cubicBezTo>
                    <a:cubicBezTo>
                      <a:pt x="283925" y="196978"/>
                      <a:pt x="244529" y="220616"/>
                      <a:pt x="248469" y="232434"/>
                    </a:cubicBezTo>
                    <a:cubicBezTo>
                      <a:pt x="244529" y="228495"/>
                      <a:pt x="252408" y="224555"/>
                      <a:pt x="252408" y="220616"/>
                    </a:cubicBezTo>
                    <a:cubicBezTo>
                      <a:pt x="252408" y="220616"/>
                      <a:pt x="244529" y="224555"/>
                      <a:pt x="244529" y="224555"/>
                    </a:cubicBezTo>
                    <a:cubicBezTo>
                      <a:pt x="232711" y="204857"/>
                      <a:pt x="279985" y="177280"/>
                      <a:pt x="283925" y="173341"/>
                    </a:cubicBezTo>
                    <a:close/>
                    <a:moveTo>
                      <a:pt x="256348" y="157583"/>
                    </a:moveTo>
                    <a:cubicBezTo>
                      <a:pt x="256348" y="157583"/>
                      <a:pt x="256348" y="157583"/>
                      <a:pt x="256348" y="157583"/>
                    </a:cubicBezTo>
                    <a:cubicBezTo>
                      <a:pt x="252408" y="161522"/>
                      <a:pt x="252408" y="161522"/>
                      <a:pt x="252408" y="161522"/>
                    </a:cubicBezTo>
                    <a:cubicBezTo>
                      <a:pt x="252408" y="157583"/>
                      <a:pt x="252408" y="157583"/>
                      <a:pt x="256348" y="157583"/>
                    </a:cubicBezTo>
                    <a:close/>
                    <a:moveTo>
                      <a:pt x="201194" y="137885"/>
                    </a:moveTo>
                    <a:cubicBezTo>
                      <a:pt x="205133" y="133945"/>
                      <a:pt x="205133" y="133945"/>
                      <a:pt x="201194" y="137885"/>
                    </a:cubicBezTo>
                    <a:lnTo>
                      <a:pt x="201194" y="13788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7" name="Freeform: Shape 946">
                <a:extLst>
                  <a:ext uri="{FF2B5EF4-FFF2-40B4-BE49-F238E27FC236}">
                    <a16:creationId xmlns:a16="http://schemas.microsoft.com/office/drawing/2014/main" xmlns="" id="{5C60FBEC-45CF-429C-827C-7915F7C685D5}"/>
                  </a:ext>
                </a:extLst>
              </p:cNvPr>
              <p:cNvSpPr/>
              <p:nvPr/>
            </p:nvSpPr>
            <p:spPr>
              <a:xfrm>
                <a:off x="5991042" y="538516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8" name="Freeform: Shape 947">
                <a:extLst>
                  <a:ext uri="{FF2B5EF4-FFF2-40B4-BE49-F238E27FC236}">
                    <a16:creationId xmlns:a16="http://schemas.microsoft.com/office/drawing/2014/main" xmlns="" id="{3AB8B929-E489-40A3-9EFA-7B13DDE403CC}"/>
                  </a:ext>
                </a:extLst>
              </p:cNvPr>
              <p:cNvSpPr/>
              <p:nvPr/>
            </p:nvSpPr>
            <p:spPr>
              <a:xfrm>
                <a:off x="5943767" y="5219707"/>
                <a:ext cx="11818" cy="7879"/>
              </a:xfrm>
              <a:custGeom>
                <a:avLst/>
                <a:gdLst>
                  <a:gd name="connsiteX0" fmla="*/ 0 w 11818"/>
                  <a:gd name="connsiteY0" fmla="*/ 7879 h 7879"/>
                  <a:gd name="connsiteX1" fmla="*/ 11819 w 11818"/>
                  <a:gd name="connsiteY1" fmla="*/ 0 h 7879"/>
                  <a:gd name="connsiteX2" fmla="*/ 0 w 1181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7879">
                    <a:moveTo>
                      <a:pt x="0" y="7879"/>
                    </a:moveTo>
                    <a:cubicBezTo>
                      <a:pt x="3940" y="3940"/>
                      <a:pt x="7879" y="3940"/>
                      <a:pt x="11819" y="0"/>
                    </a:cubicBezTo>
                    <a:cubicBezTo>
                      <a:pt x="3940" y="0"/>
                      <a:pt x="0" y="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49" name="Freeform: Shape 948">
                <a:extLst>
                  <a:ext uri="{FF2B5EF4-FFF2-40B4-BE49-F238E27FC236}">
                    <a16:creationId xmlns:a16="http://schemas.microsoft.com/office/drawing/2014/main" xmlns="" id="{4CADA437-8B8C-4723-A918-E71CD765D3EF}"/>
                  </a:ext>
                </a:extLst>
              </p:cNvPr>
              <p:cNvSpPr/>
              <p:nvPr/>
            </p:nvSpPr>
            <p:spPr>
              <a:xfrm>
                <a:off x="5947707" y="5280989"/>
                <a:ext cx="19697" cy="9630"/>
              </a:xfrm>
              <a:custGeom>
                <a:avLst/>
                <a:gdLst>
                  <a:gd name="connsiteX0" fmla="*/ 7879 w 19697"/>
                  <a:gd name="connsiteY0" fmla="*/ 9630 h 9630"/>
                  <a:gd name="connsiteX1" fmla="*/ 19698 w 19697"/>
                  <a:gd name="connsiteY1" fmla="*/ 1751 h 9630"/>
                  <a:gd name="connsiteX2" fmla="*/ 0 w 19697"/>
                  <a:gd name="connsiteY2" fmla="*/ 1751 h 9630"/>
                  <a:gd name="connsiteX3" fmla="*/ 7879 w 19697"/>
                  <a:gd name="connsiteY3" fmla="*/ 9630 h 9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9630">
                    <a:moveTo>
                      <a:pt x="7879" y="9630"/>
                    </a:moveTo>
                    <a:cubicBezTo>
                      <a:pt x="11819" y="9630"/>
                      <a:pt x="19698" y="5690"/>
                      <a:pt x="19698" y="1751"/>
                    </a:cubicBezTo>
                    <a:cubicBezTo>
                      <a:pt x="15758" y="-2189"/>
                      <a:pt x="7879" y="1751"/>
                      <a:pt x="0" y="1751"/>
                    </a:cubicBezTo>
                    <a:cubicBezTo>
                      <a:pt x="3940" y="5690"/>
                      <a:pt x="3940" y="5690"/>
                      <a:pt x="7879" y="96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0" name="Freeform: Shape 949">
                <a:extLst>
                  <a:ext uri="{FF2B5EF4-FFF2-40B4-BE49-F238E27FC236}">
                    <a16:creationId xmlns:a16="http://schemas.microsoft.com/office/drawing/2014/main" xmlns="" id="{E6F8CEDC-09D6-490A-9C57-B34D35310389}"/>
                  </a:ext>
                </a:extLst>
              </p:cNvPr>
              <p:cNvSpPr/>
              <p:nvPr/>
            </p:nvSpPr>
            <p:spPr>
              <a:xfrm>
                <a:off x="5978596" y="5274972"/>
                <a:ext cx="16385" cy="11706"/>
              </a:xfrm>
              <a:custGeom>
                <a:avLst/>
                <a:gdLst>
                  <a:gd name="connsiteX0" fmla="*/ 627 w 16385"/>
                  <a:gd name="connsiteY0" fmla="*/ 11707 h 11706"/>
                  <a:gd name="connsiteX1" fmla="*/ 16385 w 16385"/>
                  <a:gd name="connsiteY1" fmla="*/ 7767 h 11706"/>
                  <a:gd name="connsiteX2" fmla="*/ 627 w 16385"/>
                  <a:gd name="connsiteY2" fmla="*/ 11707 h 1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5" h="11706">
                    <a:moveTo>
                      <a:pt x="627" y="11707"/>
                    </a:moveTo>
                    <a:cubicBezTo>
                      <a:pt x="4566" y="11707"/>
                      <a:pt x="12445" y="7767"/>
                      <a:pt x="16385" y="7767"/>
                    </a:cubicBezTo>
                    <a:cubicBezTo>
                      <a:pt x="12445" y="-7991"/>
                      <a:pt x="-3313" y="3828"/>
                      <a:pt x="627" y="1170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1" name="Freeform: Shape 950">
                <a:extLst>
                  <a:ext uri="{FF2B5EF4-FFF2-40B4-BE49-F238E27FC236}">
                    <a16:creationId xmlns:a16="http://schemas.microsoft.com/office/drawing/2014/main" xmlns="" id="{CB51ED5A-0D44-4B08-B4F6-7CDF50E90E7A}"/>
                  </a:ext>
                </a:extLst>
              </p:cNvPr>
              <p:cNvSpPr/>
              <p:nvPr/>
            </p:nvSpPr>
            <p:spPr>
              <a:xfrm>
                <a:off x="2898482" y="51842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2" name="Freeform: Shape 951">
                <a:extLst>
                  <a:ext uri="{FF2B5EF4-FFF2-40B4-BE49-F238E27FC236}">
                    <a16:creationId xmlns:a16="http://schemas.microsoft.com/office/drawing/2014/main" xmlns="" id="{64D50463-7B14-4CBF-9847-480C759090C3}"/>
                  </a:ext>
                </a:extLst>
              </p:cNvPr>
              <p:cNvSpPr/>
              <p:nvPr/>
            </p:nvSpPr>
            <p:spPr>
              <a:xfrm>
                <a:off x="2898482" y="518425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3" name="Freeform: Shape 952">
                <a:extLst>
                  <a:ext uri="{FF2B5EF4-FFF2-40B4-BE49-F238E27FC236}">
                    <a16:creationId xmlns:a16="http://schemas.microsoft.com/office/drawing/2014/main" xmlns="" id="{31EA8965-F918-4E5A-9B01-A3989CC31E17}"/>
                  </a:ext>
                </a:extLst>
              </p:cNvPr>
              <p:cNvSpPr/>
              <p:nvPr/>
            </p:nvSpPr>
            <p:spPr>
              <a:xfrm>
                <a:off x="2775724" y="5033146"/>
                <a:ext cx="91242" cy="123527"/>
              </a:xfrm>
              <a:custGeom>
                <a:avLst/>
                <a:gdLst>
                  <a:gd name="connsiteX0" fmla="*/ 632 w 91242"/>
                  <a:gd name="connsiteY0" fmla="*/ 64434 h 123527"/>
                  <a:gd name="connsiteX1" fmla="*/ 12451 w 91242"/>
                  <a:gd name="connsiteY1" fmla="*/ 68373 h 123527"/>
                  <a:gd name="connsiteX2" fmla="*/ 16391 w 91242"/>
                  <a:gd name="connsiteY2" fmla="*/ 123527 h 123527"/>
                  <a:gd name="connsiteX3" fmla="*/ 28209 w 91242"/>
                  <a:gd name="connsiteY3" fmla="*/ 103829 h 123527"/>
                  <a:gd name="connsiteX4" fmla="*/ 20330 w 91242"/>
                  <a:gd name="connsiteY4" fmla="*/ 88071 h 123527"/>
                  <a:gd name="connsiteX5" fmla="*/ 32149 w 91242"/>
                  <a:gd name="connsiteY5" fmla="*/ 80192 h 123527"/>
                  <a:gd name="connsiteX6" fmla="*/ 20330 w 91242"/>
                  <a:gd name="connsiteY6" fmla="*/ 88071 h 123527"/>
                  <a:gd name="connsiteX7" fmla="*/ 28209 w 91242"/>
                  <a:gd name="connsiteY7" fmla="*/ 80192 h 123527"/>
                  <a:gd name="connsiteX8" fmla="*/ 28209 w 91242"/>
                  <a:gd name="connsiteY8" fmla="*/ 76252 h 123527"/>
                  <a:gd name="connsiteX9" fmla="*/ 24270 w 91242"/>
                  <a:gd name="connsiteY9" fmla="*/ 72313 h 123527"/>
                  <a:gd name="connsiteX10" fmla="*/ 40028 w 91242"/>
                  <a:gd name="connsiteY10" fmla="*/ 64434 h 123527"/>
                  <a:gd name="connsiteX11" fmla="*/ 36088 w 91242"/>
                  <a:gd name="connsiteY11" fmla="*/ 64434 h 123527"/>
                  <a:gd name="connsiteX12" fmla="*/ 28209 w 91242"/>
                  <a:gd name="connsiteY12" fmla="*/ 52615 h 123527"/>
                  <a:gd name="connsiteX13" fmla="*/ 91242 w 91242"/>
                  <a:gd name="connsiteY13" fmla="*/ 5340 h 123527"/>
                  <a:gd name="connsiteX14" fmla="*/ 91242 w 91242"/>
                  <a:gd name="connsiteY14" fmla="*/ 1401 h 123527"/>
                  <a:gd name="connsiteX15" fmla="*/ 63665 w 91242"/>
                  <a:gd name="connsiteY15" fmla="*/ 9280 h 123527"/>
                  <a:gd name="connsiteX16" fmla="*/ 51847 w 91242"/>
                  <a:gd name="connsiteY16" fmla="*/ 5340 h 123527"/>
                  <a:gd name="connsiteX17" fmla="*/ 51847 w 91242"/>
                  <a:gd name="connsiteY17" fmla="*/ 1401 h 123527"/>
                  <a:gd name="connsiteX18" fmla="*/ 8511 w 91242"/>
                  <a:gd name="connsiteY18" fmla="*/ 28978 h 123527"/>
                  <a:gd name="connsiteX19" fmla="*/ 16391 w 91242"/>
                  <a:gd name="connsiteY19" fmla="*/ 40796 h 123527"/>
                  <a:gd name="connsiteX20" fmla="*/ 8511 w 91242"/>
                  <a:gd name="connsiteY20" fmla="*/ 40796 h 123527"/>
                  <a:gd name="connsiteX21" fmla="*/ 12451 w 91242"/>
                  <a:gd name="connsiteY21" fmla="*/ 44736 h 123527"/>
                  <a:gd name="connsiteX22" fmla="*/ 632 w 91242"/>
                  <a:gd name="connsiteY22" fmla="*/ 64434 h 123527"/>
                  <a:gd name="connsiteX23" fmla="*/ 36088 w 91242"/>
                  <a:gd name="connsiteY23" fmla="*/ 28978 h 123527"/>
                  <a:gd name="connsiteX24" fmla="*/ 36088 w 91242"/>
                  <a:gd name="connsiteY24" fmla="*/ 28978 h 123527"/>
                  <a:gd name="connsiteX25" fmla="*/ 36088 w 91242"/>
                  <a:gd name="connsiteY25" fmla="*/ 28978 h 123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91242" h="123527">
                    <a:moveTo>
                      <a:pt x="632" y="64434"/>
                    </a:moveTo>
                    <a:cubicBezTo>
                      <a:pt x="-3307" y="64434"/>
                      <a:pt x="12451" y="68373"/>
                      <a:pt x="12451" y="68373"/>
                    </a:cubicBezTo>
                    <a:cubicBezTo>
                      <a:pt x="-7247" y="76252"/>
                      <a:pt x="12451" y="111709"/>
                      <a:pt x="16391" y="123527"/>
                    </a:cubicBezTo>
                    <a:cubicBezTo>
                      <a:pt x="24270" y="119588"/>
                      <a:pt x="24270" y="111709"/>
                      <a:pt x="28209" y="103829"/>
                    </a:cubicBezTo>
                    <a:cubicBezTo>
                      <a:pt x="20330" y="103829"/>
                      <a:pt x="16391" y="95950"/>
                      <a:pt x="20330" y="88071"/>
                    </a:cubicBezTo>
                    <a:cubicBezTo>
                      <a:pt x="28209" y="88071"/>
                      <a:pt x="28209" y="88071"/>
                      <a:pt x="32149" y="80192"/>
                    </a:cubicBezTo>
                    <a:cubicBezTo>
                      <a:pt x="28209" y="84132"/>
                      <a:pt x="24270" y="84132"/>
                      <a:pt x="20330" y="88071"/>
                    </a:cubicBezTo>
                    <a:cubicBezTo>
                      <a:pt x="24270" y="76252"/>
                      <a:pt x="20330" y="80192"/>
                      <a:pt x="28209" y="80192"/>
                    </a:cubicBezTo>
                    <a:cubicBezTo>
                      <a:pt x="28209" y="80192"/>
                      <a:pt x="28209" y="80192"/>
                      <a:pt x="28209" y="76252"/>
                    </a:cubicBezTo>
                    <a:cubicBezTo>
                      <a:pt x="24270" y="76252"/>
                      <a:pt x="24270" y="76252"/>
                      <a:pt x="24270" y="72313"/>
                    </a:cubicBezTo>
                    <a:cubicBezTo>
                      <a:pt x="28209" y="68373"/>
                      <a:pt x="36088" y="76252"/>
                      <a:pt x="40028" y="64434"/>
                    </a:cubicBezTo>
                    <a:cubicBezTo>
                      <a:pt x="40028" y="64434"/>
                      <a:pt x="36088" y="64434"/>
                      <a:pt x="36088" y="64434"/>
                    </a:cubicBezTo>
                    <a:cubicBezTo>
                      <a:pt x="43968" y="64434"/>
                      <a:pt x="43968" y="52615"/>
                      <a:pt x="28209" y="52615"/>
                    </a:cubicBezTo>
                    <a:cubicBezTo>
                      <a:pt x="47907" y="44736"/>
                      <a:pt x="75484" y="21099"/>
                      <a:pt x="91242" y="5340"/>
                    </a:cubicBezTo>
                    <a:cubicBezTo>
                      <a:pt x="91242" y="5340"/>
                      <a:pt x="91242" y="5340"/>
                      <a:pt x="91242" y="1401"/>
                    </a:cubicBezTo>
                    <a:cubicBezTo>
                      <a:pt x="83363" y="5340"/>
                      <a:pt x="71545" y="5340"/>
                      <a:pt x="63665" y="9280"/>
                    </a:cubicBezTo>
                    <a:cubicBezTo>
                      <a:pt x="67605" y="1401"/>
                      <a:pt x="55786" y="5340"/>
                      <a:pt x="51847" y="5340"/>
                    </a:cubicBezTo>
                    <a:cubicBezTo>
                      <a:pt x="51847" y="5340"/>
                      <a:pt x="51847" y="1401"/>
                      <a:pt x="51847" y="1401"/>
                    </a:cubicBezTo>
                    <a:cubicBezTo>
                      <a:pt x="20330" y="-6478"/>
                      <a:pt x="24270" y="21099"/>
                      <a:pt x="8511" y="28978"/>
                    </a:cubicBezTo>
                    <a:cubicBezTo>
                      <a:pt x="12451" y="32917"/>
                      <a:pt x="12451" y="36857"/>
                      <a:pt x="16391" y="40796"/>
                    </a:cubicBezTo>
                    <a:cubicBezTo>
                      <a:pt x="12451" y="40796"/>
                      <a:pt x="12451" y="40796"/>
                      <a:pt x="8511" y="40796"/>
                    </a:cubicBezTo>
                    <a:cubicBezTo>
                      <a:pt x="4572" y="44736"/>
                      <a:pt x="8511" y="44736"/>
                      <a:pt x="12451" y="44736"/>
                    </a:cubicBezTo>
                    <a:cubicBezTo>
                      <a:pt x="632" y="52615"/>
                      <a:pt x="8511" y="52615"/>
                      <a:pt x="632" y="64434"/>
                    </a:cubicBezTo>
                    <a:close/>
                    <a:moveTo>
                      <a:pt x="36088" y="28978"/>
                    </a:moveTo>
                    <a:cubicBezTo>
                      <a:pt x="36088" y="28978"/>
                      <a:pt x="36088" y="28978"/>
                      <a:pt x="36088" y="28978"/>
                    </a:cubicBezTo>
                    <a:cubicBezTo>
                      <a:pt x="36088" y="28978"/>
                      <a:pt x="36088" y="28978"/>
                      <a:pt x="36088" y="2897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4" name="Freeform: Shape 953">
                <a:extLst>
                  <a:ext uri="{FF2B5EF4-FFF2-40B4-BE49-F238E27FC236}">
                    <a16:creationId xmlns:a16="http://schemas.microsoft.com/office/drawing/2014/main" xmlns="" id="{C68DE1E7-82F3-438D-9E39-0095F0D96E74}"/>
                  </a:ext>
                </a:extLst>
              </p:cNvPr>
              <p:cNvSpPr/>
              <p:nvPr/>
            </p:nvSpPr>
            <p:spPr>
              <a:xfrm>
                <a:off x="4570200" y="5377289"/>
                <a:ext cx="14417" cy="7879"/>
              </a:xfrm>
              <a:custGeom>
                <a:avLst/>
                <a:gdLst>
                  <a:gd name="connsiteX0" fmla="*/ 2598 w 14417"/>
                  <a:gd name="connsiteY0" fmla="*/ 7879 h 7879"/>
                  <a:gd name="connsiteX1" fmla="*/ 14417 w 14417"/>
                  <a:gd name="connsiteY1" fmla="*/ 0 h 7879"/>
                  <a:gd name="connsiteX2" fmla="*/ 2598 w 14417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417" h="7879">
                    <a:moveTo>
                      <a:pt x="2598" y="7879"/>
                    </a:moveTo>
                    <a:cubicBezTo>
                      <a:pt x="6538" y="7879"/>
                      <a:pt x="10478" y="3940"/>
                      <a:pt x="14417" y="0"/>
                    </a:cubicBezTo>
                    <a:cubicBezTo>
                      <a:pt x="6538" y="0"/>
                      <a:pt x="-5281" y="7879"/>
                      <a:pt x="259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5" name="Freeform: Shape 954">
                <a:extLst>
                  <a:ext uri="{FF2B5EF4-FFF2-40B4-BE49-F238E27FC236}">
                    <a16:creationId xmlns:a16="http://schemas.microsoft.com/office/drawing/2014/main" xmlns="" id="{C18F74E6-0301-422E-9B25-EF4D80F1FC17}"/>
                  </a:ext>
                </a:extLst>
              </p:cNvPr>
              <p:cNvSpPr/>
              <p:nvPr/>
            </p:nvSpPr>
            <p:spPr>
              <a:xfrm>
                <a:off x="4627952" y="548365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6" name="Freeform: Shape 955">
                <a:extLst>
                  <a:ext uri="{FF2B5EF4-FFF2-40B4-BE49-F238E27FC236}">
                    <a16:creationId xmlns:a16="http://schemas.microsoft.com/office/drawing/2014/main" xmlns="" id="{85CEE92E-0E48-4709-9D72-3C0C7CF335C8}"/>
                  </a:ext>
                </a:extLst>
              </p:cNvPr>
              <p:cNvSpPr/>
              <p:nvPr/>
            </p:nvSpPr>
            <p:spPr>
              <a:xfrm>
                <a:off x="4627952" y="5475896"/>
                <a:ext cx="8864" cy="11600"/>
              </a:xfrm>
              <a:custGeom>
                <a:avLst/>
                <a:gdLst>
                  <a:gd name="connsiteX0" fmla="*/ 0 w 8864"/>
                  <a:gd name="connsiteY0" fmla="*/ 7761 h 11600"/>
                  <a:gd name="connsiteX1" fmla="*/ 0 w 8864"/>
                  <a:gd name="connsiteY1" fmla="*/ 7761 h 11600"/>
                  <a:gd name="connsiteX2" fmla="*/ 0 w 8864"/>
                  <a:gd name="connsiteY2" fmla="*/ 7761 h 1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864" h="11600">
                    <a:moveTo>
                      <a:pt x="0" y="7761"/>
                    </a:moveTo>
                    <a:cubicBezTo>
                      <a:pt x="11819" y="23520"/>
                      <a:pt x="11819" y="-15876"/>
                      <a:pt x="0" y="7761"/>
                    </a:cubicBezTo>
                    <a:lnTo>
                      <a:pt x="0" y="776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7" name="Freeform: Shape 956">
                <a:extLst>
                  <a:ext uri="{FF2B5EF4-FFF2-40B4-BE49-F238E27FC236}">
                    <a16:creationId xmlns:a16="http://schemas.microsoft.com/office/drawing/2014/main" xmlns="" id="{4E71196B-EC59-4132-A0AE-CA473EE2BA5E}"/>
                  </a:ext>
                </a:extLst>
              </p:cNvPr>
              <p:cNvSpPr/>
              <p:nvPr/>
            </p:nvSpPr>
            <p:spPr>
              <a:xfrm>
                <a:off x="4627952" y="5480703"/>
                <a:ext cx="39395" cy="2954"/>
              </a:xfrm>
              <a:custGeom>
                <a:avLst/>
                <a:gdLst>
                  <a:gd name="connsiteX0" fmla="*/ 0 w 39395"/>
                  <a:gd name="connsiteY0" fmla="*/ 2955 h 2954"/>
                  <a:gd name="connsiteX1" fmla="*/ 0 w 39395"/>
                  <a:gd name="connsiteY1" fmla="*/ 2955 h 2954"/>
                  <a:gd name="connsiteX2" fmla="*/ 0 w 39395"/>
                  <a:gd name="connsiteY2" fmla="*/ 2955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2954">
                    <a:moveTo>
                      <a:pt x="0" y="2955"/>
                    </a:moveTo>
                    <a:cubicBezTo>
                      <a:pt x="0" y="-985"/>
                      <a:pt x="0" y="-985"/>
                      <a:pt x="0" y="2955"/>
                    </a:cubicBezTo>
                    <a:lnTo>
                      <a:pt x="0" y="2955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8" name="Freeform: Shape 957">
                <a:extLst>
                  <a:ext uri="{FF2B5EF4-FFF2-40B4-BE49-F238E27FC236}">
                    <a16:creationId xmlns:a16="http://schemas.microsoft.com/office/drawing/2014/main" xmlns="" id="{739B9DBC-8448-4004-92C4-7AD7E7E983EC}"/>
                  </a:ext>
                </a:extLst>
              </p:cNvPr>
              <p:cNvSpPr/>
              <p:nvPr/>
            </p:nvSpPr>
            <p:spPr>
              <a:xfrm>
                <a:off x="4627952" y="5483658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59" name="Freeform: Shape 958">
                <a:extLst>
                  <a:ext uri="{FF2B5EF4-FFF2-40B4-BE49-F238E27FC236}">
                    <a16:creationId xmlns:a16="http://schemas.microsoft.com/office/drawing/2014/main" xmlns="" id="{82F0009E-9DDB-44F5-8560-DBEA0E6A9297}"/>
                  </a:ext>
                </a:extLst>
              </p:cNvPr>
              <p:cNvSpPr/>
              <p:nvPr/>
            </p:nvSpPr>
            <p:spPr>
              <a:xfrm>
                <a:off x="4639771" y="5478902"/>
                <a:ext cx="74851" cy="24453"/>
              </a:xfrm>
              <a:custGeom>
                <a:avLst/>
                <a:gdLst>
                  <a:gd name="connsiteX0" fmla="*/ 74852 w 74851"/>
                  <a:gd name="connsiteY0" fmla="*/ 8695 h 24453"/>
                  <a:gd name="connsiteX1" fmla="*/ 70912 w 74851"/>
                  <a:gd name="connsiteY1" fmla="*/ 8695 h 24453"/>
                  <a:gd name="connsiteX2" fmla="*/ 70912 w 74851"/>
                  <a:gd name="connsiteY2" fmla="*/ 4755 h 24453"/>
                  <a:gd name="connsiteX3" fmla="*/ 39396 w 74851"/>
                  <a:gd name="connsiteY3" fmla="*/ 816 h 24453"/>
                  <a:gd name="connsiteX4" fmla="*/ 0 w 74851"/>
                  <a:gd name="connsiteY4" fmla="*/ 8695 h 24453"/>
                  <a:gd name="connsiteX5" fmla="*/ 74852 w 74851"/>
                  <a:gd name="connsiteY5" fmla="*/ 8695 h 244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851" h="24453">
                    <a:moveTo>
                      <a:pt x="74852" y="8695"/>
                    </a:moveTo>
                    <a:cubicBezTo>
                      <a:pt x="74852" y="8695"/>
                      <a:pt x="70912" y="8695"/>
                      <a:pt x="70912" y="8695"/>
                    </a:cubicBezTo>
                    <a:cubicBezTo>
                      <a:pt x="70912" y="8695"/>
                      <a:pt x="74852" y="4755"/>
                      <a:pt x="70912" y="4755"/>
                    </a:cubicBezTo>
                    <a:cubicBezTo>
                      <a:pt x="63033" y="8695"/>
                      <a:pt x="51214" y="-3124"/>
                      <a:pt x="39396" y="816"/>
                    </a:cubicBezTo>
                    <a:cubicBezTo>
                      <a:pt x="27577" y="8695"/>
                      <a:pt x="7879" y="-7063"/>
                      <a:pt x="0" y="8695"/>
                    </a:cubicBezTo>
                    <a:cubicBezTo>
                      <a:pt x="35456" y="8695"/>
                      <a:pt x="43335" y="44151"/>
                      <a:pt x="74852" y="869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0" name="Freeform: Shape 959">
                <a:extLst>
                  <a:ext uri="{FF2B5EF4-FFF2-40B4-BE49-F238E27FC236}">
                    <a16:creationId xmlns:a16="http://schemas.microsoft.com/office/drawing/2014/main" xmlns="" id="{6D988323-D58A-49D7-8477-8FD31726893A}"/>
                  </a:ext>
                </a:extLst>
              </p:cNvPr>
              <p:cNvSpPr/>
              <p:nvPr/>
            </p:nvSpPr>
            <p:spPr>
              <a:xfrm>
                <a:off x="4505825" y="5319779"/>
                <a:ext cx="19697" cy="10235"/>
              </a:xfrm>
              <a:custGeom>
                <a:avLst/>
                <a:gdLst>
                  <a:gd name="connsiteX0" fmla="*/ 19698 w 19697"/>
                  <a:gd name="connsiteY0" fmla="*/ 10235 h 10235"/>
                  <a:gd name="connsiteX1" fmla="*/ 19698 w 19697"/>
                  <a:gd name="connsiteY1" fmla="*/ 2356 h 10235"/>
                  <a:gd name="connsiteX2" fmla="*/ 0 w 19697"/>
                  <a:gd name="connsiteY2" fmla="*/ 10235 h 10235"/>
                  <a:gd name="connsiteX3" fmla="*/ 19698 w 19697"/>
                  <a:gd name="connsiteY3" fmla="*/ 10235 h 10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10235">
                    <a:moveTo>
                      <a:pt x="19698" y="10235"/>
                    </a:moveTo>
                    <a:cubicBezTo>
                      <a:pt x="19698" y="6296"/>
                      <a:pt x="19698" y="2356"/>
                      <a:pt x="19698" y="2356"/>
                    </a:cubicBezTo>
                    <a:cubicBezTo>
                      <a:pt x="11819" y="-1583"/>
                      <a:pt x="0" y="-1583"/>
                      <a:pt x="0" y="10235"/>
                    </a:cubicBezTo>
                    <a:cubicBezTo>
                      <a:pt x="7879" y="6296"/>
                      <a:pt x="15758" y="6296"/>
                      <a:pt x="19698" y="1023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1" name="Freeform: Shape 960">
                <a:extLst>
                  <a:ext uri="{FF2B5EF4-FFF2-40B4-BE49-F238E27FC236}">
                    <a16:creationId xmlns:a16="http://schemas.microsoft.com/office/drawing/2014/main" xmlns="" id="{C2FAEB89-4772-473B-97B4-F9AFB57D5A8E}"/>
                  </a:ext>
                </a:extLst>
              </p:cNvPr>
              <p:cNvSpPr/>
              <p:nvPr/>
            </p:nvSpPr>
            <p:spPr>
              <a:xfrm>
                <a:off x="8655491" y="7829017"/>
                <a:ext cx="28369" cy="31992"/>
              </a:xfrm>
              <a:custGeom>
                <a:avLst/>
                <a:gdLst>
                  <a:gd name="connsiteX0" fmla="*/ 26274 w 28369"/>
                  <a:gd name="connsiteY0" fmla="*/ 2622 h 31992"/>
                  <a:gd name="connsiteX1" fmla="*/ 2636 w 28369"/>
                  <a:gd name="connsiteY1" fmla="*/ 30199 h 31992"/>
                  <a:gd name="connsiteX2" fmla="*/ 26274 w 28369"/>
                  <a:gd name="connsiteY2" fmla="*/ 2622 h 31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369" h="31992">
                    <a:moveTo>
                      <a:pt x="26274" y="2622"/>
                    </a:moveTo>
                    <a:cubicBezTo>
                      <a:pt x="22334" y="-9197"/>
                      <a:pt x="-9182" y="22319"/>
                      <a:pt x="2636" y="30199"/>
                    </a:cubicBezTo>
                    <a:cubicBezTo>
                      <a:pt x="18395" y="38078"/>
                      <a:pt x="34153" y="18380"/>
                      <a:pt x="26274" y="262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2" name="Freeform: Shape 961">
                <a:extLst>
                  <a:ext uri="{FF2B5EF4-FFF2-40B4-BE49-F238E27FC236}">
                    <a16:creationId xmlns:a16="http://schemas.microsoft.com/office/drawing/2014/main" xmlns="" id="{3D9A1AC6-EADD-4A81-946F-3302B50A4492}"/>
                  </a:ext>
                </a:extLst>
              </p:cNvPr>
              <p:cNvSpPr/>
              <p:nvPr/>
            </p:nvSpPr>
            <p:spPr>
              <a:xfrm>
                <a:off x="13913509" y="774496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3" name="Freeform: Shape 962">
                <a:extLst>
                  <a:ext uri="{FF2B5EF4-FFF2-40B4-BE49-F238E27FC236}">
                    <a16:creationId xmlns:a16="http://schemas.microsoft.com/office/drawing/2014/main" xmlns="" id="{00B17C4D-728E-4DCE-8AA2-5FBF7F3E4AD8}"/>
                  </a:ext>
                </a:extLst>
              </p:cNvPr>
              <p:cNvSpPr/>
              <p:nvPr/>
            </p:nvSpPr>
            <p:spPr>
              <a:xfrm>
                <a:off x="13905630" y="7737090"/>
                <a:ext cx="7878" cy="9629"/>
              </a:xfrm>
              <a:custGeom>
                <a:avLst/>
                <a:gdLst>
                  <a:gd name="connsiteX0" fmla="*/ 3940 w 7878"/>
                  <a:gd name="connsiteY0" fmla="*/ 0 h 9629"/>
                  <a:gd name="connsiteX1" fmla="*/ 0 w 7878"/>
                  <a:gd name="connsiteY1" fmla="*/ 7879 h 9629"/>
                  <a:gd name="connsiteX2" fmla="*/ 7878 w 7878"/>
                  <a:gd name="connsiteY2" fmla="*/ 7879 h 9629"/>
                  <a:gd name="connsiteX3" fmla="*/ 3940 w 7878"/>
                  <a:gd name="connsiteY3" fmla="*/ 0 h 9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8" h="9629">
                    <a:moveTo>
                      <a:pt x="3940" y="0"/>
                    </a:moveTo>
                    <a:cubicBezTo>
                      <a:pt x="3940" y="3940"/>
                      <a:pt x="0" y="3940"/>
                      <a:pt x="0" y="7879"/>
                    </a:cubicBezTo>
                    <a:cubicBezTo>
                      <a:pt x="0" y="7879"/>
                      <a:pt x="7878" y="11819"/>
                      <a:pt x="7878" y="7879"/>
                    </a:cubicBezTo>
                    <a:cubicBezTo>
                      <a:pt x="7878" y="3940"/>
                      <a:pt x="3940" y="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4" name="Freeform: Shape 963">
                <a:extLst>
                  <a:ext uri="{FF2B5EF4-FFF2-40B4-BE49-F238E27FC236}">
                    <a16:creationId xmlns:a16="http://schemas.microsoft.com/office/drawing/2014/main" xmlns="" id="{87633F39-2A05-494B-A3A5-9C4B3EACF0B1}"/>
                  </a:ext>
                </a:extLst>
              </p:cNvPr>
              <p:cNvSpPr/>
              <p:nvPr/>
            </p:nvSpPr>
            <p:spPr>
              <a:xfrm>
                <a:off x="13913509" y="7744969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5" name="Freeform: Shape 964">
                <a:extLst>
                  <a:ext uri="{FF2B5EF4-FFF2-40B4-BE49-F238E27FC236}">
                    <a16:creationId xmlns:a16="http://schemas.microsoft.com/office/drawing/2014/main" xmlns="" id="{E15F3FC0-95D5-4F78-93BA-5C95CD96567C}"/>
                  </a:ext>
                </a:extLst>
              </p:cNvPr>
              <p:cNvSpPr/>
              <p:nvPr/>
            </p:nvSpPr>
            <p:spPr>
              <a:xfrm>
                <a:off x="13984422" y="7630721"/>
                <a:ext cx="7878" cy="7879"/>
              </a:xfrm>
              <a:custGeom>
                <a:avLst/>
                <a:gdLst>
                  <a:gd name="connsiteX0" fmla="*/ 0 w 7878"/>
                  <a:gd name="connsiteY0" fmla="*/ 7879 h 7879"/>
                  <a:gd name="connsiteX1" fmla="*/ 7878 w 7878"/>
                  <a:gd name="connsiteY1" fmla="*/ 0 h 7879"/>
                  <a:gd name="connsiteX2" fmla="*/ 0 w 787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7879">
                    <a:moveTo>
                      <a:pt x="0" y="7879"/>
                    </a:moveTo>
                    <a:cubicBezTo>
                      <a:pt x="0" y="7879"/>
                      <a:pt x="7878" y="7879"/>
                      <a:pt x="7878" y="0"/>
                    </a:cubicBezTo>
                    <a:cubicBezTo>
                      <a:pt x="3940" y="0"/>
                      <a:pt x="0" y="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6" name="Freeform: Shape 965">
                <a:extLst>
                  <a:ext uri="{FF2B5EF4-FFF2-40B4-BE49-F238E27FC236}">
                    <a16:creationId xmlns:a16="http://schemas.microsoft.com/office/drawing/2014/main" xmlns="" id="{95204B28-22B1-4D1A-BFED-48244DFDB4F6}"/>
                  </a:ext>
                </a:extLst>
              </p:cNvPr>
              <p:cNvSpPr/>
              <p:nvPr/>
            </p:nvSpPr>
            <p:spPr>
              <a:xfrm>
                <a:off x="13993285" y="7630721"/>
                <a:ext cx="10414" cy="11818"/>
              </a:xfrm>
              <a:custGeom>
                <a:avLst/>
                <a:gdLst>
                  <a:gd name="connsiteX0" fmla="*/ 2955 w 10414"/>
                  <a:gd name="connsiteY0" fmla="*/ 11819 h 11818"/>
                  <a:gd name="connsiteX1" fmla="*/ 2955 w 10414"/>
                  <a:gd name="connsiteY1" fmla="*/ 0 h 11818"/>
                  <a:gd name="connsiteX2" fmla="*/ 2955 w 10414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14" h="11818">
                    <a:moveTo>
                      <a:pt x="2955" y="11819"/>
                    </a:moveTo>
                    <a:cubicBezTo>
                      <a:pt x="14774" y="7879"/>
                      <a:pt x="10834" y="0"/>
                      <a:pt x="2955" y="0"/>
                    </a:cubicBezTo>
                    <a:cubicBezTo>
                      <a:pt x="-985" y="3940"/>
                      <a:pt x="-985" y="7879"/>
                      <a:pt x="2955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7" name="Freeform: Shape 966">
                <a:extLst>
                  <a:ext uri="{FF2B5EF4-FFF2-40B4-BE49-F238E27FC236}">
                    <a16:creationId xmlns:a16="http://schemas.microsoft.com/office/drawing/2014/main" xmlns="" id="{CC89B962-8E09-49B6-AA8A-24E1243C8D4D}"/>
                  </a:ext>
                </a:extLst>
              </p:cNvPr>
              <p:cNvSpPr/>
              <p:nvPr/>
            </p:nvSpPr>
            <p:spPr>
              <a:xfrm>
                <a:off x="13444701" y="7867095"/>
                <a:ext cx="5909" cy="15758"/>
              </a:xfrm>
              <a:custGeom>
                <a:avLst/>
                <a:gdLst>
                  <a:gd name="connsiteX0" fmla="*/ 0 w 5909"/>
                  <a:gd name="connsiteY0" fmla="*/ 0 h 15758"/>
                  <a:gd name="connsiteX1" fmla="*/ 0 w 5909"/>
                  <a:gd name="connsiteY1" fmla="*/ 15758 h 15758"/>
                  <a:gd name="connsiteX2" fmla="*/ 0 w 5909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909" h="15758">
                    <a:moveTo>
                      <a:pt x="0" y="0"/>
                    </a:moveTo>
                    <a:cubicBezTo>
                      <a:pt x="0" y="3940"/>
                      <a:pt x="0" y="11819"/>
                      <a:pt x="0" y="15758"/>
                    </a:cubicBezTo>
                    <a:cubicBezTo>
                      <a:pt x="7880" y="11819"/>
                      <a:pt x="788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8" name="Freeform: Shape 967">
                <a:extLst>
                  <a:ext uri="{FF2B5EF4-FFF2-40B4-BE49-F238E27FC236}">
                    <a16:creationId xmlns:a16="http://schemas.microsoft.com/office/drawing/2014/main" xmlns="" id="{342FC4C7-6071-4379-9802-43E9ECD935B6}"/>
                  </a:ext>
                </a:extLst>
              </p:cNvPr>
              <p:cNvSpPr/>
              <p:nvPr/>
            </p:nvSpPr>
            <p:spPr>
              <a:xfrm>
                <a:off x="13598344" y="7871035"/>
                <a:ext cx="6527" cy="8952"/>
              </a:xfrm>
              <a:custGeom>
                <a:avLst/>
                <a:gdLst>
                  <a:gd name="connsiteX0" fmla="*/ 3940 w 6527"/>
                  <a:gd name="connsiteY0" fmla="*/ 0 h 8952"/>
                  <a:gd name="connsiteX1" fmla="*/ 0 w 6527"/>
                  <a:gd name="connsiteY1" fmla="*/ 7879 h 8952"/>
                  <a:gd name="connsiteX2" fmla="*/ 3940 w 6527"/>
                  <a:gd name="connsiteY2" fmla="*/ 0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8952">
                    <a:moveTo>
                      <a:pt x="3940" y="0"/>
                    </a:moveTo>
                    <a:cubicBezTo>
                      <a:pt x="0" y="3940"/>
                      <a:pt x="0" y="7879"/>
                      <a:pt x="0" y="7879"/>
                    </a:cubicBezTo>
                    <a:cubicBezTo>
                      <a:pt x="7880" y="11819"/>
                      <a:pt x="7880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69" name="Freeform: Shape 968">
                <a:extLst>
                  <a:ext uri="{FF2B5EF4-FFF2-40B4-BE49-F238E27FC236}">
                    <a16:creationId xmlns:a16="http://schemas.microsoft.com/office/drawing/2014/main" xmlns="" id="{0F186847-27B1-4272-A149-641CCED79039}"/>
                  </a:ext>
                </a:extLst>
              </p:cNvPr>
              <p:cNvSpPr/>
              <p:nvPr/>
            </p:nvSpPr>
            <p:spPr>
              <a:xfrm>
                <a:off x="13143662" y="7677996"/>
                <a:ext cx="12083" cy="11818"/>
              </a:xfrm>
              <a:custGeom>
                <a:avLst/>
                <a:gdLst>
                  <a:gd name="connsiteX0" fmla="*/ 5571 w 12083"/>
                  <a:gd name="connsiteY0" fmla="*/ 11819 h 11818"/>
                  <a:gd name="connsiteX1" fmla="*/ 9511 w 12083"/>
                  <a:gd name="connsiteY1" fmla="*/ 0 h 11818"/>
                  <a:gd name="connsiteX2" fmla="*/ 1631 w 12083"/>
                  <a:gd name="connsiteY2" fmla="*/ 7879 h 11818"/>
                  <a:gd name="connsiteX3" fmla="*/ 5571 w 12083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83" h="11818">
                    <a:moveTo>
                      <a:pt x="5571" y="11819"/>
                    </a:moveTo>
                    <a:cubicBezTo>
                      <a:pt x="17391" y="11819"/>
                      <a:pt x="9511" y="0"/>
                      <a:pt x="9511" y="0"/>
                    </a:cubicBezTo>
                    <a:cubicBezTo>
                      <a:pt x="5571" y="0"/>
                      <a:pt x="1631" y="3940"/>
                      <a:pt x="1631" y="7879"/>
                    </a:cubicBezTo>
                    <a:cubicBezTo>
                      <a:pt x="-2307" y="7879"/>
                      <a:pt x="1631" y="11819"/>
                      <a:pt x="5571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0" name="Freeform: Shape 969">
                <a:extLst>
                  <a:ext uri="{FF2B5EF4-FFF2-40B4-BE49-F238E27FC236}">
                    <a16:creationId xmlns:a16="http://schemas.microsoft.com/office/drawing/2014/main" xmlns="" id="{0F1350F9-7903-4491-B21D-CC76EB6E445F}"/>
                  </a:ext>
                </a:extLst>
              </p:cNvPr>
              <p:cNvSpPr/>
              <p:nvPr/>
            </p:nvSpPr>
            <p:spPr>
              <a:xfrm>
                <a:off x="13365909" y="7878284"/>
                <a:ext cx="11250" cy="8509"/>
              </a:xfrm>
              <a:custGeom>
                <a:avLst/>
                <a:gdLst>
                  <a:gd name="connsiteX0" fmla="*/ 3940 w 11250"/>
                  <a:gd name="connsiteY0" fmla="*/ 630 h 8509"/>
                  <a:gd name="connsiteX1" fmla="*/ 0 w 11250"/>
                  <a:gd name="connsiteY1" fmla="*/ 8509 h 8509"/>
                  <a:gd name="connsiteX2" fmla="*/ 7880 w 11250"/>
                  <a:gd name="connsiteY2" fmla="*/ 8509 h 8509"/>
                  <a:gd name="connsiteX3" fmla="*/ 3940 w 11250"/>
                  <a:gd name="connsiteY3" fmla="*/ 630 h 8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250" h="8509">
                    <a:moveTo>
                      <a:pt x="3940" y="630"/>
                    </a:moveTo>
                    <a:cubicBezTo>
                      <a:pt x="0" y="4570"/>
                      <a:pt x="0" y="4570"/>
                      <a:pt x="0" y="8509"/>
                    </a:cubicBezTo>
                    <a:cubicBezTo>
                      <a:pt x="3940" y="8509"/>
                      <a:pt x="7880" y="8509"/>
                      <a:pt x="7880" y="8509"/>
                    </a:cubicBezTo>
                    <a:cubicBezTo>
                      <a:pt x="15758" y="-3309"/>
                      <a:pt x="7880" y="630"/>
                      <a:pt x="3940" y="6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1" name="Freeform: Shape 970">
                <a:extLst>
                  <a:ext uri="{FF2B5EF4-FFF2-40B4-BE49-F238E27FC236}">
                    <a16:creationId xmlns:a16="http://schemas.microsoft.com/office/drawing/2014/main" xmlns="" id="{2C296500-6838-4973-8356-7157C8F2088E}"/>
                  </a:ext>
                </a:extLst>
              </p:cNvPr>
              <p:cNvSpPr/>
              <p:nvPr/>
            </p:nvSpPr>
            <p:spPr>
              <a:xfrm>
                <a:off x="14118367" y="7764666"/>
                <a:ext cx="3939" cy="15758"/>
              </a:xfrm>
              <a:custGeom>
                <a:avLst/>
                <a:gdLst>
                  <a:gd name="connsiteX0" fmla="*/ 0 w 3939"/>
                  <a:gd name="connsiteY0" fmla="*/ 15758 h 15758"/>
                  <a:gd name="connsiteX1" fmla="*/ 3940 w 3939"/>
                  <a:gd name="connsiteY1" fmla="*/ 0 h 15758"/>
                  <a:gd name="connsiteX2" fmla="*/ 0 w 3939"/>
                  <a:gd name="connsiteY2" fmla="*/ 0 h 15758"/>
                  <a:gd name="connsiteX3" fmla="*/ 0 w 3939"/>
                  <a:gd name="connsiteY3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15758">
                    <a:moveTo>
                      <a:pt x="0" y="15758"/>
                    </a:moveTo>
                    <a:cubicBezTo>
                      <a:pt x="3940" y="15758"/>
                      <a:pt x="3940" y="7879"/>
                      <a:pt x="3940" y="0"/>
                    </a:cubicBezTo>
                    <a:cubicBezTo>
                      <a:pt x="3940" y="0"/>
                      <a:pt x="3940" y="0"/>
                      <a:pt x="0" y="0"/>
                    </a:cubicBezTo>
                    <a:cubicBezTo>
                      <a:pt x="0" y="3940"/>
                      <a:pt x="0" y="11819"/>
                      <a:pt x="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2" name="Freeform: Shape 971">
                <a:extLst>
                  <a:ext uri="{FF2B5EF4-FFF2-40B4-BE49-F238E27FC236}">
                    <a16:creationId xmlns:a16="http://schemas.microsoft.com/office/drawing/2014/main" xmlns="" id="{E80C40BE-C270-4F91-B5BE-148DD6CE6F9A}"/>
                  </a:ext>
                </a:extLst>
              </p:cNvPr>
              <p:cNvSpPr/>
              <p:nvPr/>
            </p:nvSpPr>
            <p:spPr>
              <a:xfrm>
                <a:off x="13985407" y="7587386"/>
                <a:ext cx="8863" cy="19697"/>
              </a:xfrm>
              <a:custGeom>
                <a:avLst/>
                <a:gdLst>
                  <a:gd name="connsiteX0" fmla="*/ 2955 w 8863"/>
                  <a:gd name="connsiteY0" fmla="*/ 0 h 19697"/>
                  <a:gd name="connsiteX1" fmla="*/ 2955 w 8863"/>
                  <a:gd name="connsiteY1" fmla="*/ 19698 h 19697"/>
                  <a:gd name="connsiteX2" fmla="*/ 2955 w 8863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863" h="19697">
                    <a:moveTo>
                      <a:pt x="2955" y="0"/>
                    </a:moveTo>
                    <a:cubicBezTo>
                      <a:pt x="-985" y="3940"/>
                      <a:pt x="-985" y="11819"/>
                      <a:pt x="2955" y="19698"/>
                    </a:cubicBezTo>
                    <a:cubicBezTo>
                      <a:pt x="10833" y="11819"/>
                      <a:pt x="10833" y="394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3" name="Freeform: Shape 972">
                <a:extLst>
                  <a:ext uri="{FF2B5EF4-FFF2-40B4-BE49-F238E27FC236}">
                    <a16:creationId xmlns:a16="http://schemas.microsoft.com/office/drawing/2014/main" xmlns="" id="{8AB0ED72-5417-413C-887E-23157C7659B0}"/>
                  </a:ext>
                </a:extLst>
              </p:cNvPr>
              <p:cNvSpPr/>
              <p:nvPr/>
            </p:nvSpPr>
            <p:spPr>
              <a:xfrm>
                <a:off x="14063213" y="7643216"/>
                <a:ext cx="7878" cy="11142"/>
              </a:xfrm>
              <a:custGeom>
                <a:avLst/>
                <a:gdLst>
                  <a:gd name="connsiteX0" fmla="*/ 0 w 7878"/>
                  <a:gd name="connsiteY0" fmla="*/ 3264 h 11142"/>
                  <a:gd name="connsiteX1" fmla="*/ 7878 w 7878"/>
                  <a:gd name="connsiteY1" fmla="*/ 11143 h 11142"/>
                  <a:gd name="connsiteX2" fmla="*/ 0 w 7878"/>
                  <a:gd name="connsiteY2" fmla="*/ 3264 h 11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11142">
                    <a:moveTo>
                      <a:pt x="0" y="3264"/>
                    </a:moveTo>
                    <a:cubicBezTo>
                      <a:pt x="0" y="3264"/>
                      <a:pt x="0" y="7203"/>
                      <a:pt x="7878" y="11143"/>
                    </a:cubicBezTo>
                    <a:cubicBezTo>
                      <a:pt x="7878" y="3264"/>
                      <a:pt x="7878" y="-4615"/>
                      <a:pt x="0" y="326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4" name="Freeform: Shape 973">
                <a:extLst>
                  <a:ext uri="{FF2B5EF4-FFF2-40B4-BE49-F238E27FC236}">
                    <a16:creationId xmlns:a16="http://schemas.microsoft.com/office/drawing/2014/main" xmlns="" id="{C1CD14C4-1B95-486A-8031-FA092B56DE34}"/>
                  </a:ext>
                </a:extLst>
              </p:cNvPr>
              <p:cNvSpPr/>
              <p:nvPr/>
            </p:nvSpPr>
            <p:spPr>
              <a:xfrm>
                <a:off x="14137040" y="7737090"/>
                <a:ext cx="23207" cy="19697"/>
              </a:xfrm>
              <a:custGeom>
                <a:avLst/>
                <a:gdLst>
                  <a:gd name="connsiteX0" fmla="*/ 16783 w 23207"/>
                  <a:gd name="connsiteY0" fmla="*/ 0 h 19697"/>
                  <a:gd name="connsiteX1" fmla="*/ 1025 w 23207"/>
                  <a:gd name="connsiteY1" fmla="*/ 19698 h 19697"/>
                  <a:gd name="connsiteX2" fmla="*/ 16783 w 23207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207" h="19697">
                    <a:moveTo>
                      <a:pt x="16783" y="0"/>
                    </a:moveTo>
                    <a:cubicBezTo>
                      <a:pt x="4965" y="0"/>
                      <a:pt x="-2915" y="19698"/>
                      <a:pt x="1025" y="19698"/>
                    </a:cubicBezTo>
                    <a:cubicBezTo>
                      <a:pt x="4965" y="19698"/>
                      <a:pt x="36481" y="0"/>
                      <a:pt x="16783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5" name="Freeform: Shape 974">
                <a:extLst>
                  <a:ext uri="{FF2B5EF4-FFF2-40B4-BE49-F238E27FC236}">
                    <a16:creationId xmlns:a16="http://schemas.microsoft.com/office/drawing/2014/main" xmlns="" id="{B2ADB0D2-8689-40BD-B21C-96794EBD1AAB}"/>
                  </a:ext>
                </a:extLst>
              </p:cNvPr>
              <p:cNvSpPr/>
              <p:nvPr/>
            </p:nvSpPr>
            <p:spPr>
              <a:xfrm>
                <a:off x="14138065" y="775678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6" name="Freeform: Shape 975">
                <a:extLst>
                  <a:ext uri="{FF2B5EF4-FFF2-40B4-BE49-F238E27FC236}">
                    <a16:creationId xmlns:a16="http://schemas.microsoft.com/office/drawing/2014/main" xmlns="" id="{E177F16E-A614-4798-8E8B-CF5F0675D139}"/>
                  </a:ext>
                </a:extLst>
              </p:cNvPr>
              <p:cNvSpPr/>
              <p:nvPr/>
            </p:nvSpPr>
            <p:spPr>
              <a:xfrm>
                <a:off x="14167830" y="7681936"/>
                <a:ext cx="5252" cy="11818"/>
              </a:xfrm>
              <a:custGeom>
                <a:avLst/>
                <a:gdLst>
                  <a:gd name="connsiteX0" fmla="*/ 1750 w 5252"/>
                  <a:gd name="connsiteY0" fmla="*/ 11819 h 11818"/>
                  <a:gd name="connsiteX1" fmla="*/ 1750 w 5252"/>
                  <a:gd name="connsiteY1" fmla="*/ 0 h 11818"/>
                  <a:gd name="connsiteX2" fmla="*/ 1750 w 5252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52" h="11818">
                    <a:moveTo>
                      <a:pt x="1750" y="11819"/>
                    </a:moveTo>
                    <a:cubicBezTo>
                      <a:pt x="9630" y="3940"/>
                      <a:pt x="1750" y="3940"/>
                      <a:pt x="1750" y="0"/>
                    </a:cubicBezTo>
                    <a:cubicBezTo>
                      <a:pt x="1750" y="3940"/>
                      <a:pt x="-2188" y="7879"/>
                      <a:pt x="175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7" name="Freeform: Shape 976">
                <a:extLst>
                  <a:ext uri="{FF2B5EF4-FFF2-40B4-BE49-F238E27FC236}">
                    <a16:creationId xmlns:a16="http://schemas.microsoft.com/office/drawing/2014/main" xmlns="" id="{9D830B3C-C2E1-434E-8C87-B2F178682A82}"/>
                  </a:ext>
                </a:extLst>
              </p:cNvPr>
              <p:cNvSpPr/>
              <p:nvPr/>
            </p:nvSpPr>
            <p:spPr>
              <a:xfrm>
                <a:off x="14185616" y="7697694"/>
                <a:ext cx="24316" cy="16385"/>
              </a:xfrm>
              <a:custGeom>
                <a:avLst/>
                <a:gdLst>
                  <a:gd name="connsiteX0" fmla="*/ 19422 w 24316"/>
                  <a:gd name="connsiteY0" fmla="*/ 15758 h 16385"/>
                  <a:gd name="connsiteX1" fmla="*/ 7602 w 24316"/>
                  <a:gd name="connsiteY1" fmla="*/ 0 h 16385"/>
                  <a:gd name="connsiteX2" fmla="*/ 7602 w 24316"/>
                  <a:gd name="connsiteY2" fmla="*/ 0 h 16385"/>
                  <a:gd name="connsiteX3" fmla="*/ 19422 w 24316"/>
                  <a:gd name="connsiteY3" fmla="*/ 15758 h 16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16" h="16385">
                    <a:moveTo>
                      <a:pt x="19422" y="15758"/>
                    </a:moveTo>
                    <a:cubicBezTo>
                      <a:pt x="31240" y="3940"/>
                      <a:pt x="19422" y="0"/>
                      <a:pt x="7602" y="0"/>
                    </a:cubicBezTo>
                    <a:cubicBezTo>
                      <a:pt x="3662" y="0"/>
                      <a:pt x="7602" y="0"/>
                      <a:pt x="7602" y="0"/>
                    </a:cubicBezTo>
                    <a:cubicBezTo>
                      <a:pt x="-16035" y="3940"/>
                      <a:pt x="23360" y="19698"/>
                      <a:pt x="19422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8" name="Freeform: Shape 977">
                <a:extLst>
                  <a:ext uri="{FF2B5EF4-FFF2-40B4-BE49-F238E27FC236}">
                    <a16:creationId xmlns:a16="http://schemas.microsoft.com/office/drawing/2014/main" xmlns="" id="{0A9EE22F-8864-4EDA-B749-086BF0A4838E}"/>
                  </a:ext>
                </a:extLst>
              </p:cNvPr>
              <p:cNvSpPr/>
              <p:nvPr/>
            </p:nvSpPr>
            <p:spPr>
              <a:xfrm>
                <a:off x="14244433" y="7680185"/>
                <a:ext cx="1750" cy="1750"/>
              </a:xfrm>
              <a:custGeom>
                <a:avLst/>
                <a:gdLst>
                  <a:gd name="connsiteX0" fmla="*/ 0 w 1750"/>
                  <a:gd name="connsiteY0" fmla="*/ 1751 h 1750"/>
                  <a:gd name="connsiteX1" fmla="*/ 0 w 1750"/>
                  <a:gd name="connsiteY1" fmla="*/ 1751 h 1750"/>
                  <a:gd name="connsiteX2" fmla="*/ 0 w 1750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1750">
                    <a:moveTo>
                      <a:pt x="0" y="1751"/>
                    </a:moveTo>
                    <a:cubicBezTo>
                      <a:pt x="0" y="1751"/>
                      <a:pt x="3939" y="-2189"/>
                      <a:pt x="0" y="1751"/>
                    </a:cubicBezTo>
                    <a:lnTo>
                      <a:pt x="0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79" name="Freeform: Shape 978">
                <a:extLst>
                  <a:ext uri="{FF2B5EF4-FFF2-40B4-BE49-F238E27FC236}">
                    <a16:creationId xmlns:a16="http://schemas.microsoft.com/office/drawing/2014/main" xmlns="" id="{ACCD5E7F-F392-4E58-9273-0AF0BBB0D523}"/>
                  </a:ext>
                </a:extLst>
              </p:cNvPr>
              <p:cNvSpPr/>
              <p:nvPr/>
            </p:nvSpPr>
            <p:spPr>
              <a:xfrm>
                <a:off x="14224736" y="7663590"/>
                <a:ext cx="31516" cy="19393"/>
              </a:xfrm>
              <a:custGeom>
                <a:avLst/>
                <a:gdLst>
                  <a:gd name="connsiteX0" fmla="*/ 31516 w 31516"/>
                  <a:gd name="connsiteY0" fmla="*/ 2588 h 19393"/>
                  <a:gd name="connsiteX1" fmla="*/ 0 w 31516"/>
                  <a:gd name="connsiteY1" fmla="*/ 6527 h 19393"/>
                  <a:gd name="connsiteX2" fmla="*/ 19698 w 31516"/>
                  <a:gd name="connsiteY2" fmla="*/ 18346 h 19393"/>
                  <a:gd name="connsiteX3" fmla="*/ 31516 w 31516"/>
                  <a:gd name="connsiteY3" fmla="*/ 2588 h 19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16" h="19393">
                    <a:moveTo>
                      <a:pt x="31516" y="2588"/>
                    </a:moveTo>
                    <a:cubicBezTo>
                      <a:pt x="19698" y="-1352"/>
                      <a:pt x="11818" y="-1352"/>
                      <a:pt x="0" y="6527"/>
                    </a:cubicBezTo>
                    <a:cubicBezTo>
                      <a:pt x="3939" y="14407"/>
                      <a:pt x="11818" y="22286"/>
                      <a:pt x="19698" y="18346"/>
                    </a:cubicBezTo>
                    <a:cubicBezTo>
                      <a:pt x="27576" y="14407"/>
                      <a:pt x="31516" y="6527"/>
                      <a:pt x="31516" y="258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0" name="Freeform: Shape 979">
                <a:extLst>
                  <a:ext uri="{FF2B5EF4-FFF2-40B4-BE49-F238E27FC236}">
                    <a16:creationId xmlns:a16="http://schemas.microsoft.com/office/drawing/2014/main" xmlns="" id="{8DAF6711-7A24-4DCB-901F-A7987FA44F8F}"/>
                  </a:ext>
                </a:extLst>
              </p:cNvPr>
              <p:cNvSpPr/>
              <p:nvPr/>
            </p:nvSpPr>
            <p:spPr>
              <a:xfrm>
                <a:off x="14228674" y="7697694"/>
                <a:ext cx="11819" cy="5571"/>
              </a:xfrm>
              <a:custGeom>
                <a:avLst/>
                <a:gdLst>
                  <a:gd name="connsiteX0" fmla="*/ 11819 w 11819"/>
                  <a:gd name="connsiteY0" fmla="*/ 3940 h 5571"/>
                  <a:gd name="connsiteX1" fmla="*/ 0 w 11819"/>
                  <a:gd name="connsiteY1" fmla="*/ 0 h 5571"/>
                  <a:gd name="connsiteX2" fmla="*/ 11819 w 11819"/>
                  <a:gd name="connsiteY2" fmla="*/ 3940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9" h="5571">
                    <a:moveTo>
                      <a:pt x="11819" y="3940"/>
                    </a:moveTo>
                    <a:cubicBezTo>
                      <a:pt x="7880" y="0"/>
                      <a:pt x="3940" y="0"/>
                      <a:pt x="0" y="0"/>
                    </a:cubicBezTo>
                    <a:cubicBezTo>
                      <a:pt x="3940" y="3940"/>
                      <a:pt x="3940" y="7879"/>
                      <a:pt x="11819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1" name="Freeform: Shape 980">
                <a:extLst>
                  <a:ext uri="{FF2B5EF4-FFF2-40B4-BE49-F238E27FC236}">
                    <a16:creationId xmlns:a16="http://schemas.microsoft.com/office/drawing/2014/main" xmlns="" id="{99311500-9DE7-41CB-8FC4-F34B5A4D78FA}"/>
                  </a:ext>
                </a:extLst>
              </p:cNvPr>
              <p:cNvSpPr/>
              <p:nvPr/>
            </p:nvSpPr>
            <p:spPr>
              <a:xfrm>
                <a:off x="14304140" y="7516474"/>
                <a:ext cx="12561" cy="14918"/>
              </a:xfrm>
              <a:custGeom>
                <a:avLst/>
                <a:gdLst>
                  <a:gd name="connsiteX0" fmla="*/ 7265 w 12561"/>
                  <a:gd name="connsiteY0" fmla="*/ 0 h 14918"/>
                  <a:gd name="connsiteX1" fmla="*/ 7265 w 12561"/>
                  <a:gd name="connsiteY1" fmla="*/ 0 h 14918"/>
                  <a:gd name="connsiteX2" fmla="*/ 7265 w 12561"/>
                  <a:gd name="connsiteY2" fmla="*/ 0 h 14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561" h="14918">
                    <a:moveTo>
                      <a:pt x="7265" y="0"/>
                    </a:moveTo>
                    <a:cubicBezTo>
                      <a:pt x="-16373" y="15758"/>
                      <a:pt x="26963" y="23638"/>
                      <a:pt x="7265" y="0"/>
                    </a:cubicBezTo>
                    <a:lnTo>
                      <a:pt x="7265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2" name="Freeform: Shape 981">
                <a:extLst>
                  <a:ext uri="{FF2B5EF4-FFF2-40B4-BE49-F238E27FC236}">
                    <a16:creationId xmlns:a16="http://schemas.microsoft.com/office/drawing/2014/main" xmlns="" id="{5DB98497-9D75-4199-8AE3-8A622915533C}"/>
                  </a:ext>
                </a:extLst>
              </p:cNvPr>
              <p:cNvSpPr/>
              <p:nvPr/>
            </p:nvSpPr>
            <p:spPr>
              <a:xfrm>
                <a:off x="14319285" y="7457380"/>
                <a:ext cx="7878" cy="11818"/>
              </a:xfrm>
              <a:custGeom>
                <a:avLst/>
                <a:gdLst>
                  <a:gd name="connsiteX0" fmla="*/ 0 w 7878"/>
                  <a:gd name="connsiteY0" fmla="*/ 3940 h 11818"/>
                  <a:gd name="connsiteX1" fmla="*/ 0 w 7878"/>
                  <a:gd name="connsiteY1" fmla="*/ 3940 h 11818"/>
                  <a:gd name="connsiteX2" fmla="*/ 0 w 7878"/>
                  <a:gd name="connsiteY2" fmla="*/ 3940 h 11818"/>
                  <a:gd name="connsiteX3" fmla="*/ 0 w 7878"/>
                  <a:gd name="connsiteY3" fmla="*/ 11819 h 11818"/>
                  <a:gd name="connsiteX4" fmla="*/ 7878 w 7878"/>
                  <a:gd name="connsiteY4" fmla="*/ 0 h 11818"/>
                  <a:gd name="connsiteX5" fmla="*/ 0 w 7878"/>
                  <a:gd name="connsiteY5" fmla="*/ 394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8" h="11818">
                    <a:moveTo>
                      <a:pt x="0" y="3940"/>
                    </a:moveTo>
                    <a:cubicBezTo>
                      <a:pt x="0" y="3940"/>
                      <a:pt x="3940" y="3940"/>
                      <a:pt x="0" y="3940"/>
                    </a:cubicBezTo>
                    <a:cubicBezTo>
                      <a:pt x="0" y="3940"/>
                      <a:pt x="0" y="3940"/>
                      <a:pt x="0" y="3940"/>
                    </a:cubicBezTo>
                    <a:cubicBezTo>
                      <a:pt x="0" y="3940"/>
                      <a:pt x="0" y="11819"/>
                      <a:pt x="0" y="11819"/>
                    </a:cubicBezTo>
                    <a:cubicBezTo>
                      <a:pt x="3940" y="7879"/>
                      <a:pt x="7878" y="3940"/>
                      <a:pt x="7878" y="0"/>
                    </a:cubicBezTo>
                    <a:cubicBezTo>
                      <a:pt x="7878" y="394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3" name="Freeform: Shape 982">
                <a:extLst>
                  <a:ext uri="{FF2B5EF4-FFF2-40B4-BE49-F238E27FC236}">
                    <a16:creationId xmlns:a16="http://schemas.microsoft.com/office/drawing/2014/main" xmlns="" id="{BDACE34B-2E43-4BE7-A490-3E9B223A01CB}"/>
                  </a:ext>
                </a:extLst>
              </p:cNvPr>
              <p:cNvSpPr/>
              <p:nvPr/>
            </p:nvSpPr>
            <p:spPr>
              <a:xfrm>
                <a:off x="14366559" y="75322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4" name="Freeform: Shape 983">
                <a:extLst>
                  <a:ext uri="{FF2B5EF4-FFF2-40B4-BE49-F238E27FC236}">
                    <a16:creationId xmlns:a16="http://schemas.microsoft.com/office/drawing/2014/main" xmlns="" id="{BBBBD2D2-4EFC-4063-9A65-5B684178BF3F}"/>
                  </a:ext>
                </a:extLst>
              </p:cNvPr>
              <p:cNvSpPr/>
              <p:nvPr/>
            </p:nvSpPr>
            <p:spPr>
              <a:xfrm>
                <a:off x="14357600" y="7522534"/>
                <a:ext cx="10258" cy="9697"/>
              </a:xfrm>
              <a:custGeom>
                <a:avLst/>
                <a:gdLst>
                  <a:gd name="connsiteX0" fmla="*/ 8959 w 10258"/>
                  <a:gd name="connsiteY0" fmla="*/ 9698 h 9697"/>
                  <a:gd name="connsiteX1" fmla="*/ 8959 w 10258"/>
                  <a:gd name="connsiteY1" fmla="*/ 9698 h 9697"/>
                  <a:gd name="connsiteX2" fmla="*/ 8959 w 10258"/>
                  <a:gd name="connsiteY2" fmla="*/ 9698 h 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58" h="9697">
                    <a:moveTo>
                      <a:pt x="8959" y="9698"/>
                    </a:moveTo>
                    <a:cubicBezTo>
                      <a:pt x="16839" y="-10000"/>
                      <a:pt x="-14677" y="5758"/>
                      <a:pt x="8959" y="9698"/>
                    </a:cubicBezTo>
                    <a:lnTo>
                      <a:pt x="8959" y="9698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5" name="Freeform: Shape 984">
                <a:extLst>
                  <a:ext uri="{FF2B5EF4-FFF2-40B4-BE49-F238E27FC236}">
                    <a16:creationId xmlns:a16="http://schemas.microsoft.com/office/drawing/2014/main" xmlns="" id="{AA16329E-6C35-4117-866F-DDAEDDEFADCA}"/>
                  </a:ext>
                </a:extLst>
              </p:cNvPr>
              <p:cNvSpPr/>
              <p:nvPr/>
            </p:nvSpPr>
            <p:spPr>
              <a:xfrm>
                <a:off x="14366559" y="753223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6" name="Freeform: Shape 985">
                <a:extLst>
                  <a:ext uri="{FF2B5EF4-FFF2-40B4-BE49-F238E27FC236}">
                    <a16:creationId xmlns:a16="http://schemas.microsoft.com/office/drawing/2014/main" xmlns="" id="{CE25675F-C018-441E-8B11-CEFAE374915A}"/>
                  </a:ext>
                </a:extLst>
              </p:cNvPr>
              <p:cNvSpPr/>
              <p:nvPr/>
            </p:nvSpPr>
            <p:spPr>
              <a:xfrm>
                <a:off x="14405955" y="7737090"/>
                <a:ext cx="7879" cy="3939"/>
              </a:xfrm>
              <a:custGeom>
                <a:avLst/>
                <a:gdLst>
                  <a:gd name="connsiteX0" fmla="*/ 0 w 7879"/>
                  <a:gd name="connsiteY0" fmla="*/ 0 h 3939"/>
                  <a:gd name="connsiteX1" fmla="*/ 7880 w 7879"/>
                  <a:gd name="connsiteY1" fmla="*/ 3940 h 3939"/>
                  <a:gd name="connsiteX2" fmla="*/ 0 w 7879"/>
                  <a:gd name="connsiteY2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3939">
                    <a:moveTo>
                      <a:pt x="0" y="0"/>
                    </a:moveTo>
                    <a:cubicBezTo>
                      <a:pt x="0" y="0"/>
                      <a:pt x="3940" y="3940"/>
                      <a:pt x="7880" y="3940"/>
                    </a:cubicBezTo>
                    <a:cubicBezTo>
                      <a:pt x="788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7" name="Freeform: Shape 986">
                <a:extLst>
                  <a:ext uri="{FF2B5EF4-FFF2-40B4-BE49-F238E27FC236}">
                    <a16:creationId xmlns:a16="http://schemas.microsoft.com/office/drawing/2014/main" xmlns="" id="{299DDE4D-84D0-405F-9360-2B6D82BFAD7F}"/>
                  </a:ext>
                </a:extLst>
              </p:cNvPr>
              <p:cNvSpPr/>
              <p:nvPr/>
            </p:nvSpPr>
            <p:spPr>
              <a:xfrm>
                <a:off x="14419411" y="7638600"/>
                <a:ext cx="6241" cy="19697"/>
              </a:xfrm>
              <a:custGeom>
                <a:avLst/>
                <a:gdLst>
                  <a:gd name="connsiteX0" fmla="*/ 6242 w 6241"/>
                  <a:gd name="connsiteY0" fmla="*/ 0 h 19697"/>
                  <a:gd name="connsiteX1" fmla="*/ 6242 w 6241"/>
                  <a:gd name="connsiteY1" fmla="*/ 19698 h 19697"/>
                  <a:gd name="connsiteX2" fmla="*/ 6242 w 6241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241" h="19697">
                    <a:moveTo>
                      <a:pt x="6242" y="0"/>
                    </a:moveTo>
                    <a:cubicBezTo>
                      <a:pt x="-5577" y="3940"/>
                      <a:pt x="2303" y="11819"/>
                      <a:pt x="6242" y="19698"/>
                    </a:cubicBezTo>
                    <a:cubicBezTo>
                      <a:pt x="6242" y="11819"/>
                      <a:pt x="6242" y="3940"/>
                      <a:pt x="624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8" name="Freeform: Shape 987">
                <a:extLst>
                  <a:ext uri="{FF2B5EF4-FFF2-40B4-BE49-F238E27FC236}">
                    <a16:creationId xmlns:a16="http://schemas.microsoft.com/office/drawing/2014/main" xmlns="" id="{3BC9F20B-1CF2-4106-AC85-AD2E7B3DB67D}"/>
                  </a:ext>
                </a:extLst>
              </p:cNvPr>
              <p:cNvSpPr/>
              <p:nvPr/>
            </p:nvSpPr>
            <p:spPr>
              <a:xfrm>
                <a:off x="13996240" y="7402226"/>
                <a:ext cx="113571" cy="173340"/>
              </a:xfrm>
              <a:custGeom>
                <a:avLst/>
                <a:gdLst>
                  <a:gd name="connsiteX0" fmla="*/ 27577 w 113571"/>
                  <a:gd name="connsiteY0" fmla="*/ 126066 h 173340"/>
                  <a:gd name="connsiteX1" fmla="*/ 0 w 113571"/>
                  <a:gd name="connsiteY1" fmla="*/ 173341 h 173340"/>
                  <a:gd name="connsiteX2" fmla="*/ 74852 w 113571"/>
                  <a:gd name="connsiteY2" fmla="*/ 86670 h 173340"/>
                  <a:gd name="connsiteX3" fmla="*/ 94549 w 113571"/>
                  <a:gd name="connsiteY3" fmla="*/ 78791 h 173340"/>
                  <a:gd name="connsiteX4" fmla="*/ 110309 w 113571"/>
                  <a:gd name="connsiteY4" fmla="*/ 59093 h 173340"/>
                  <a:gd name="connsiteX5" fmla="*/ 102429 w 113571"/>
                  <a:gd name="connsiteY5" fmla="*/ 0 h 173340"/>
                  <a:gd name="connsiteX6" fmla="*/ 98489 w 113571"/>
                  <a:gd name="connsiteY6" fmla="*/ 19698 h 173340"/>
                  <a:gd name="connsiteX7" fmla="*/ 102429 w 113571"/>
                  <a:gd name="connsiteY7" fmla="*/ 35456 h 173340"/>
                  <a:gd name="connsiteX8" fmla="*/ 94549 w 113571"/>
                  <a:gd name="connsiteY8" fmla="*/ 27577 h 173340"/>
                  <a:gd name="connsiteX9" fmla="*/ 90611 w 113571"/>
                  <a:gd name="connsiteY9" fmla="*/ 27577 h 173340"/>
                  <a:gd name="connsiteX10" fmla="*/ 90611 w 113571"/>
                  <a:gd name="connsiteY10" fmla="*/ 55154 h 173340"/>
                  <a:gd name="connsiteX11" fmla="*/ 70913 w 113571"/>
                  <a:gd name="connsiteY11" fmla="*/ 70912 h 173340"/>
                  <a:gd name="connsiteX12" fmla="*/ 55154 w 113571"/>
                  <a:gd name="connsiteY12" fmla="*/ 94549 h 173340"/>
                  <a:gd name="connsiteX13" fmla="*/ 39396 w 113571"/>
                  <a:gd name="connsiteY13" fmla="*/ 114247 h 173340"/>
                  <a:gd name="connsiteX14" fmla="*/ 27577 w 113571"/>
                  <a:gd name="connsiteY14" fmla="*/ 126066 h 173340"/>
                  <a:gd name="connsiteX15" fmla="*/ 27577 w 113571"/>
                  <a:gd name="connsiteY15" fmla="*/ 126066 h 173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13571" h="173340">
                    <a:moveTo>
                      <a:pt x="27577" y="126066"/>
                    </a:moveTo>
                    <a:cubicBezTo>
                      <a:pt x="19698" y="145764"/>
                      <a:pt x="3940" y="149703"/>
                      <a:pt x="0" y="173341"/>
                    </a:cubicBezTo>
                    <a:cubicBezTo>
                      <a:pt x="27577" y="161522"/>
                      <a:pt x="70913" y="118187"/>
                      <a:pt x="74852" y="86670"/>
                    </a:cubicBezTo>
                    <a:cubicBezTo>
                      <a:pt x="74852" y="78791"/>
                      <a:pt x="86671" y="82731"/>
                      <a:pt x="94549" y="78791"/>
                    </a:cubicBezTo>
                    <a:cubicBezTo>
                      <a:pt x="102429" y="74852"/>
                      <a:pt x="102429" y="66973"/>
                      <a:pt x="110309" y="59093"/>
                    </a:cubicBezTo>
                    <a:cubicBezTo>
                      <a:pt x="118187" y="55154"/>
                      <a:pt x="110309" y="3940"/>
                      <a:pt x="102429" y="0"/>
                    </a:cubicBezTo>
                    <a:cubicBezTo>
                      <a:pt x="98489" y="7879"/>
                      <a:pt x="98489" y="11819"/>
                      <a:pt x="98489" y="19698"/>
                    </a:cubicBezTo>
                    <a:cubicBezTo>
                      <a:pt x="90611" y="15758"/>
                      <a:pt x="102429" y="31516"/>
                      <a:pt x="102429" y="35456"/>
                    </a:cubicBezTo>
                    <a:cubicBezTo>
                      <a:pt x="98489" y="35456"/>
                      <a:pt x="94549" y="31516"/>
                      <a:pt x="94549" y="27577"/>
                    </a:cubicBezTo>
                    <a:cubicBezTo>
                      <a:pt x="94549" y="27577"/>
                      <a:pt x="94549" y="27577"/>
                      <a:pt x="90611" y="27577"/>
                    </a:cubicBezTo>
                    <a:cubicBezTo>
                      <a:pt x="90611" y="31516"/>
                      <a:pt x="102429" y="55154"/>
                      <a:pt x="90611" y="55154"/>
                    </a:cubicBezTo>
                    <a:cubicBezTo>
                      <a:pt x="86671" y="51214"/>
                      <a:pt x="70913" y="66973"/>
                      <a:pt x="70913" y="70912"/>
                    </a:cubicBezTo>
                    <a:cubicBezTo>
                      <a:pt x="66973" y="70912"/>
                      <a:pt x="55154" y="90610"/>
                      <a:pt x="55154" y="94549"/>
                    </a:cubicBezTo>
                    <a:cubicBezTo>
                      <a:pt x="47275" y="102429"/>
                      <a:pt x="47275" y="110308"/>
                      <a:pt x="39396" y="114247"/>
                    </a:cubicBezTo>
                    <a:cubicBezTo>
                      <a:pt x="35456" y="122126"/>
                      <a:pt x="31517" y="118187"/>
                      <a:pt x="27577" y="126066"/>
                    </a:cubicBezTo>
                    <a:cubicBezTo>
                      <a:pt x="27577" y="126066"/>
                      <a:pt x="27577" y="126066"/>
                      <a:pt x="27577" y="12606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89" name="Freeform: Shape 988">
                <a:extLst>
                  <a:ext uri="{FF2B5EF4-FFF2-40B4-BE49-F238E27FC236}">
                    <a16:creationId xmlns:a16="http://schemas.microsoft.com/office/drawing/2014/main" xmlns="" id="{2730993B-EFC0-4F1E-9BDC-6C91087857FC}"/>
                  </a:ext>
                </a:extLst>
              </p:cNvPr>
              <p:cNvSpPr/>
              <p:nvPr/>
            </p:nvSpPr>
            <p:spPr>
              <a:xfrm>
                <a:off x="14023817" y="7526542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lnTo>
                      <a:pt x="0" y="1751"/>
                    </a:ln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0" name="Freeform: Shape 989">
                <a:extLst>
                  <a:ext uri="{FF2B5EF4-FFF2-40B4-BE49-F238E27FC236}">
                    <a16:creationId xmlns:a16="http://schemas.microsoft.com/office/drawing/2014/main" xmlns="" id="{06A7BD05-C0A6-461C-A21F-6601E4A33FD6}"/>
                  </a:ext>
                </a:extLst>
              </p:cNvPr>
              <p:cNvSpPr/>
              <p:nvPr/>
            </p:nvSpPr>
            <p:spPr>
              <a:xfrm>
                <a:off x="14106549" y="7398287"/>
                <a:ext cx="7878" cy="7879"/>
              </a:xfrm>
              <a:custGeom>
                <a:avLst/>
                <a:gdLst>
                  <a:gd name="connsiteX0" fmla="*/ 7878 w 7878"/>
                  <a:gd name="connsiteY0" fmla="*/ 7879 h 7879"/>
                  <a:gd name="connsiteX1" fmla="*/ 0 w 7878"/>
                  <a:gd name="connsiteY1" fmla="*/ 3940 h 7879"/>
                  <a:gd name="connsiteX2" fmla="*/ 7878 w 7878"/>
                  <a:gd name="connsiteY2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7879">
                    <a:moveTo>
                      <a:pt x="7878" y="7879"/>
                    </a:moveTo>
                    <a:cubicBezTo>
                      <a:pt x="7878" y="-3940"/>
                      <a:pt x="3939" y="0"/>
                      <a:pt x="0" y="3940"/>
                    </a:cubicBezTo>
                    <a:cubicBezTo>
                      <a:pt x="0" y="3940"/>
                      <a:pt x="3939" y="3940"/>
                      <a:pt x="7878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1" name="Freeform: Shape 990">
                <a:extLst>
                  <a:ext uri="{FF2B5EF4-FFF2-40B4-BE49-F238E27FC236}">
                    <a16:creationId xmlns:a16="http://schemas.microsoft.com/office/drawing/2014/main" xmlns="" id="{2D2F7383-7A49-4C0B-BAC8-5F4D070F74F7}"/>
                  </a:ext>
                </a:extLst>
              </p:cNvPr>
              <p:cNvSpPr/>
              <p:nvPr/>
            </p:nvSpPr>
            <p:spPr>
              <a:xfrm>
                <a:off x="14108856" y="7351012"/>
                <a:ext cx="29306" cy="31516"/>
              </a:xfrm>
              <a:custGeom>
                <a:avLst/>
                <a:gdLst>
                  <a:gd name="connsiteX0" fmla="*/ 1631 w 29306"/>
                  <a:gd name="connsiteY0" fmla="*/ 11819 h 31516"/>
                  <a:gd name="connsiteX1" fmla="*/ 1631 w 29306"/>
                  <a:gd name="connsiteY1" fmla="*/ 11819 h 31516"/>
                  <a:gd name="connsiteX2" fmla="*/ 1631 w 29306"/>
                  <a:gd name="connsiteY2" fmla="*/ 11819 h 31516"/>
                  <a:gd name="connsiteX3" fmla="*/ 1631 w 29306"/>
                  <a:gd name="connsiteY3" fmla="*/ 11819 h 31516"/>
                  <a:gd name="connsiteX4" fmla="*/ 21329 w 29306"/>
                  <a:gd name="connsiteY4" fmla="*/ 19698 h 31516"/>
                  <a:gd name="connsiteX5" fmla="*/ 25269 w 29306"/>
                  <a:gd name="connsiteY5" fmla="*/ 31517 h 31516"/>
                  <a:gd name="connsiteX6" fmla="*/ 25269 w 29306"/>
                  <a:gd name="connsiteY6" fmla="*/ 19698 h 31516"/>
                  <a:gd name="connsiteX7" fmla="*/ 5571 w 29306"/>
                  <a:gd name="connsiteY7" fmla="*/ 0 h 31516"/>
                  <a:gd name="connsiteX8" fmla="*/ 1631 w 29306"/>
                  <a:gd name="connsiteY8" fmla="*/ 11819 h 31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306" h="31516">
                    <a:moveTo>
                      <a:pt x="1631" y="11819"/>
                    </a:moveTo>
                    <a:cubicBezTo>
                      <a:pt x="1631" y="11819"/>
                      <a:pt x="1631" y="11819"/>
                      <a:pt x="1631" y="11819"/>
                    </a:cubicBezTo>
                    <a:cubicBezTo>
                      <a:pt x="1631" y="11819"/>
                      <a:pt x="1631" y="11819"/>
                      <a:pt x="1631" y="11819"/>
                    </a:cubicBezTo>
                    <a:cubicBezTo>
                      <a:pt x="1631" y="15758"/>
                      <a:pt x="1631" y="11819"/>
                      <a:pt x="1631" y="11819"/>
                    </a:cubicBezTo>
                    <a:cubicBezTo>
                      <a:pt x="5571" y="19698"/>
                      <a:pt x="13451" y="19698"/>
                      <a:pt x="21329" y="19698"/>
                    </a:cubicBezTo>
                    <a:cubicBezTo>
                      <a:pt x="17391" y="27577"/>
                      <a:pt x="25269" y="27577"/>
                      <a:pt x="25269" y="31517"/>
                    </a:cubicBezTo>
                    <a:cubicBezTo>
                      <a:pt x="25269" y="27577"/>
                      <a:pt x="25269" y="19698"/>
                      <a:pt x="25269" y="19698"/>
                    </a:cubicBezTo>
                    <a:cubicBezTo>
                      <a:pt x="41027" y="19698"/>
                      <a:pt x="5571" y="0"/>
                      <a:pt x="5571" y="0"/>
                    </a:cubicBezTo>
                    <a:cubicBezTo>
                      <a:pt x="1631" y="0"/>
                      <a:pt x="-2307" y="7879"/>
                      <a:pt x="1631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2" name="Freeform: Shape 991">
                <a:extLst>
                  <a:ext uri="{FF2B5EF4-FFF2-40B4-BE49-F238E27FC236}">
                    <a16:creationId xmlns:a16="http://schemas.microsoft.com/office/drawing/2014/main" xmlns="" id="{D79E1E1C-F68C-4090-B221-9AD4A2937A85}"/>
                  </a:ext>
                </a:extLst>
              </p:cNvPr>
              <p:cNvSpPr/>
              <p:nvPr/>
            </p:nvSpPr>
            <p:spPr>
              <a:xfrm>
                <a:off x="14110487" y="7362831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3" name="Freeform: Shape 992">
                <a:extLst>
                  <a:ext uri="{FF2B5EF4-FFF2-40B4-BE49-F238E27FC236}">
                    <a16:creationId xmlns:a16="http://schemas.microsoft.com/office/drawing/2014/main" xmlns="" id="{D3A59792-E025-403F-B2A2-27F5136475B5}"/>
                  </a:ext>
                </a:extLst>
              </p:cNvPr>
              <p:cNvSpPr/>
              <p:nvPr/>
            </p:nvSpPr>
            <p:spPr>
              <a:xfrm>
                <a:off x="14110487" y="7264342"/>
                <a:ext cx="14990" cy="11818"/>
              </a:xfrm>
              <a:custGeom>
                <a:avLst/>
                <a:gdLst>
                  <a:gd name="connsiteX0" fmla="*/ 11819 w 14990"/>
                  <a:gd name="connsiteY0" fmla="*/ 11819 h 11818"/>
                  <a:gd name="connsiteX1" fmla="*/ 0 w 14990"/>
                  <a:gd name="connsiteY1" fmla="*/ 0 h 11818"/>
                  <a:gd name="connsiteX2" fmla="*/ 11819 w 14990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90" h="11818">
                    <a:moveTo>
                      <a:pt x="11819" y="11819"/>
                    </a:moveTo>
                    <a:cubicBezTo>
                      <a:pt x="19698" y="11819"/>
                      <a:pt x="11819" y="0"/>
                      <a:pt x="0" y="0"/>
                    </a:cubicBezTo>
                    <a:cubicBezTo>
                      <a:pt x="0" y="3940"/>
                      <a:pt x="3940" y="7879"/>
                      <a:pt x="1181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4" name="Freeform: Shape 993">
                <a:extLst>
                  <a:ext uri="{FF2B5EF4-FFF2-40B4-BE49-F238E27FC236}">
                    <a16:creationId xmlns:a16="http://schemas.microsoft.com/office/drawing/2014/main" xmlns="" id="{3EFC3545-6D63-4D9A-8F6A-C534B2D21B22}"/>
                  </a:ext>
                </a:extLst>
              </p:cNvPr>
              <p:cNvSpPr/>
              <p:nvPr/>
            </p:nvSpPr>
            <p:spPr>
              <a:xfrm>
                <a:off x="14110487" y="7373625"/>
                <a:ext cx="14417" cy="16783"/>
              </a:xfrm>
              <a:custGeom>
                <a:avLst/>
                <a:gdLst>
                  <a:gd name="connsiteX0" fmla="*/ 0 w 14417"/>
                  <a:gd name="connsiteY0" fmla="*/ 1025 h 16783"/>
                  <a:gd name="connsiteX1" fmla="*/ 11819 w 14417"/>
                  <a:gd name="connsiteY1" fmla="*/ 16783 h 16783"/>
                  <a:gd name="connsiteX2" fmla="*/ 0 w 14417"/>
                  <a:gd name="connsiteY2" fmla="*/ 1025 h 1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417" h="16783">
                    <a:moveTo>
                      <a:pt x="0" y="1025"/>
                    </a:moveTo>
                    <a:cubicBezTo>
                      <a:pt x="7880" y="8904"/>
                      <a:pt x="3940" y="16783"/>
                      <a:pt x="11819" y="16783"/>
                    </a:cubicBezTo>
                    <a:cubicBezTo>
                      <a:pt x="19698" y="4964"/>
                      <a:pt x="7880" y="-2915"/>
                      <a:pt x="0" y="102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5" name="Freeform: Shape 994">
                <a:extLst>
                  <a:ext uri="{FF2B5EF4-FFF2-40B4-BE49-F238E27FC236}">
                    <a16:creationId xmlns:a16="http://schemas.microsoft.com/office/drawing/2014/main" xmlns="" id="{3F000DA5-C0FA-4AEE-8A33-6F1477F85873}"/>
                  </a:ext>
                </a:extLst>
              </p:cNvPr>
              <p:cNvSpPr/>
              <p:nvPr/>
            </p:nvSpPr>
            <p:spPr>
              <a:xfrm>
                <a:off x="14113634" y="7447414"/>
                <a:ext cx="12612" cy="9966"/>
              </a:xfrm>
              <a:custGeom>
                <a:avLst/>
                <a:gdLst>
                  <a:gd name="connsiteX0" fmla="*/ 12612 w 12612"/>
                  <a:gd name="connsiteY0" fmla="*/ 6027 h 9966"/>
                  <a:gd name="connsiteX1" fmla="*/ 793 w 12612"/>
                  <a:gd name="connsiteY1" fmla="*/ 9966 h 9966"/>
                  <a:gd name="connsiteX2" fmla="*/ 12612 w 12612"/>
                  <a:gd name="connsiteY2" fmla="*/ 6027 h 9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12" h="9966">
                    <a:moveTo>
                      <a:pt x="12612" y="6027"/>
                    </a:moveTo>
                    <a:cubicBezTo>
                      <a:pt x="8673" y="-5792"/>
                      <a:pt x="-3147" y="2087"/>
                      <a:pt x="793" y="9966"/>
                    </a:cubicBezTo>
                    <a:cubicBezTo>
                      <a:pt x="4733" y="9966"/>
                      <a:pt x="12612" y="6027"/>
                      <a:pt x="12612" y="602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6" name="Freeform: Shape 995">
                <a:extLst>
                  <a:ext uri="{FF2B5EF4-FFF2-40B4-BE49-F238E27FC236}">
                    <a16:creationId xmlns:a16="http://schemas.microsoft.com/office/drawing/2014/main" xmlns="" id="{EF7FF95F-2610-4F5D-94F6-B5D9030C6D19}"/>
                  </a:ext>
                </a:extLst>
              </p:cNvPr>
              <p:cNvSpPr/>
              <p:nvPr/>
            </p:nvSpPr>
            <p:spPr>
              <a:xfrm>
                <a:off x="14125754" y="7283035"/>
                <a:ext cx="63771" cy="74920"/>
              </a:xfrm>
              <a:custGeom>
                <a:avLst/>
                <a:gdLst>
                  <a:gd name="connsiteX0" fmla="*/ 24129 w 63771"/>
                  <a:gd name="connsiteY0" fmla="*/ 1004 h 74920"/>
                  <a:gd name="connsiteX1" fmla="*/ 12311 w 63771"/>
                  <a:gd name="connsiteY1" fmla="*/ 20702 h 74920"/>
                  <a:gd name="connsiteX2" fmla="*/ 43827 w 63771"/>
                  <a:gd name="connsiteY2" fmla="*/ 67977 h 74920"/>
                  <a:gd name="connsiteX3" fmla="*/ 63525 w 63771"/>
                  <a:gd name="connsiteY3" fmla="*/ 36460 h 74920"/>
                  <a:gd name="connsiteX4" fmla="*/ 24129 w 63771"/>
                  <a:gd name="connsiteY4" fmla="*/ 1004 h 74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771" h="74920">
                    <a:moveTo>
                      <a:pt x="24129" y="1004"/>
                    </a:moveTo>
                    <a:cubicBezTo>
                      <a:pt x="-3447" y="-2936"/>
                      <a:pt x="-7387" y="4944"/>
                      <a:pt x="12311" y="20702"/>
                    </a:cubicBezTo>
                    <a:cubicBezTo>
                      <a:pt x="24129" y="32520"/>
                      <a:pt x="32009" y="56158"/>
                      <a:pt x="43827" y="67977"/>
                    </a:cubicBezTo>
                    <a:cubicBezTo>
                      <a:pt x="67465" y="91614"/>
                      <a:pt x="63525" y="48279"/>
                      <a:pt x="63525" y="36460"/>
                    </a:cubicBezTo>
                    <a:cubicBezTo>
                      <a:pt x="63525" y="12823"/>
                      <a:pt x="43827" y="1004"/>
                      <a:pt x="24129" y="100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7" name="Freeform: Shape 996">
                <a:extLst>
                  <a:ext uri="{FF2B5EF4-FFF2-40B4-BE49-F238E27FC236}">
                    <a16:creationId xmlns:a16="http://schemas.microsoft.com/office/drawing/2014/main" xmlns="" id="{39F58003-20ED-4634-A16E-88A9264F9FBE}"/>
                  </a:ext>
                </a:extLst>
              </p:cNvPr>
              <p:cNvSpPr/>
              <p:nvPr/>
            </p:nvSpPr>
            <p:spPr>
              <a:xfrm>
                <a:off x="14098669" y="7010458"/>
                <a:ext cx="39395" cy="1750"/>
              </a:xfrm>
              <a:custGeom>
                <a:avLst/>
                <a:gdLst>
                  <a:gd name="connsiteX0" fmla="*/ 0 w 39395"/>
                  <a:gd name="connsiteY0" fmla="*/ 1751 h 1750"/>
                  <a:gd name="connsiteX1" fmla="*/ 0 w 39395"/>
                  <a:gd name="connsiteY1" fmla="*/ 1751 h 1750"/>
                  <a:gd name="connsiteX2" fmla="*/ 0 w 39395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1750">
                    <a:moveTo>
                      <a:pt x="0" y="1751"/>
                    </a:moveTo>
                    <a:lnTo>
                      <a:pt x="0" y="1751"/>
                    </a:lnTo>
                    <a:cubicBezTo>
                      <a:pt x="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8" name="Freeform: Shape 997">
                <a:extLst>
                  <a:ext uri="{FF2B5EF4-FFF2-40B4-BE49-F238E27FC236}">
                    <a16:creationId xmlns:a16="http://schemas.microsoft.com/office/drawing/2014/main" xmlns="" id="{48CB761E-20E6-40D0-8121-A93315D27029}"/>
                  </a:ext>
                </a:extLst>
              </p:cNvPr>
              <p:cNvSpPr/>
              <p:nvPr/>
            </p:nvSpPr>
            <p:spPr>
              <a:xfrm>
                <a:off x="14076045" y="7000391"/>
                <a:ext cx="236733" cy="344863"/>
              </a:xfrm>
              <a:custGeom>
                <a:avLst/>
                <a:gdLst>
                  <a:gd name="connsiteX0" fmla="*/ 22624 w 236733"/>
                  <a:gd name="connsiteY0" fmla="*/ 11819 h 344863"/>
                  <a:gd name="connsiteX1" fmla="*/ 22624 w 236733"/>
                  <a:gd name="connsiteY1" fmla="*/ 11819 h 344863"/>
                  <a:gd name="connsiteX2" fmla="*/ 18684 w 236733"/>
                  <a:gd name="connsiteY2" fmla="*/ 47275 h 344863"/>
                  <a:gd name="connsiteX3" fmla="*/ 26564 w 236733"/>
                  <a:gd name="connsiteY3" fmla="*/ 110308 h 344863"/>
                  <a:gd name="connsiteX4" fmla="*/ 30504 w 236733"/>
                  <a:gd name="connsiteY4" fmla="*/ 145764 h 344863"/>
                  <a:gd name="connsiteX5" fmla="*/ 6866 w 236733"/>
                  <a:gd name="connsiteY5" fmla="*/ 126066 h 344863"/>
                  <a:gd name="connsiteX6" fmla="*/ 10806 w 236733"/>
                  <a:gd name="connsiteY6" fmla="*/ 177280 h 344863"/>
                  <a:gd name="connsiteX7" fmla="*/ 34442 w 236733"/>
                  <a:gd name="connsiteY7" fmla="*/ 216676 h 344863"/>
                  <a:gd name="connsiteX8" fmla="*/ 46262 w 236733"/>
                  <a:gd name="connsiteY8" fmla="*/ 240313 h 344863"/>
                  <a:gd name="connsiteX9" fmla="*/ 50201 w 236733"/>
                  <a:gd name="connsiteY9" fmla="*/ 220616 h 344863"/>
                  <a:gd name="connsiteX10" fmla="*/ 65959 w 236733"/>
                  <a:gd name="connsiteY10" fmla="*/ 240313 h 344863"/>
                  <a:gd name="connsiteX11" fmla="*/ 58080 w 236733"/>
                  <a:gd name="connsiteY11" fmla="*/ 275770 h 344863"/>
                  <a:gd name="connsiteX12" fmla="*/ 65959 w 236733"/>
                  <a:gd name="connsiteY12" fmla="*/ 267891 h 344863"/>
                  <a:gd name="connsiteX13" fmla="*/ 77778 w 236733"/>
                  <a:gd name="connsiteY13" fmla="*/ 275770 h 344863"/>
                  <a:gd name="connsiteX14" fmla="*/ 77778 w 236733"/>
                  <a:gd name="connsiteY14" fmla="*/ 283649 h 344863"/>
                  <a:gd name="connsiteX15" fmla="*/ 101415 w 236733"/>
                  <a:gd name="connsiteY15" fmla="*/ 275770 h 344863"/>
                  <a:gd name="connsiteX16" fmla="*/ 144751 w 236733"/>
                  <a:gd name="connsiteY16" fmla="*/ 287588 h 344863"/>
                  <a:gd name="connsiteX17" fmla="*/ 164449 w 236733"/>
                  <a:gd name="connsiteY17" fmla="*/ 303347 h 344863"/>
                  <a:gd name="connsiteX18" fmla="*/ 156569 w 236733"/>
                  <a:gd name="connsiteY18" fmla="*/ 287588 h 344863"/>
                  <a:gd name="connsiteX19" fmla="*/ 148691 w 236733"/>
                  <a:gd name="connsiteY19" fmla="*/ 267891 h 344863"/>
                  <a:gd name="connsiteX20" fmla="*/ 192025 w 236733"/>
                  <a:gd name="connsiteY20" fmla="*/ 311226 h 344863"/>
                  <a:gd name="connsiteX21" fmla="*/ 227482 w 236733"/>
                  <a:gd name="connsiteY21" fmla="*/ 323045 h 344863"/>
                  <a:gd name="connsiteX22" fmla="*/ 235360 w 236733"/>
                  <a:gd name="connsiteY22" fmla="*/ 342742 h 344863"/>
                  <a:gd name="connsiteX23" fmla="*/ 215663 w 236733"/>
                  <a:gd name="connsiteY23" fmla="*/ 311226 h 344863"/>
                  <a:gd name="connsiteX24" fmla="*/ 199904 w 236733"/>
                  <a:gd name="connsiteY24" fmla="*/ 283649 h 344863"/>
                  <a:gd name="connsiteX25" fmla="*/ 219602 w 236733"/>
                  <a:gd name="connsiteY25" fmla="*/ 279709 h 344863"/>
                  <a:gd name="connsiteX26" fmla="*/ 180207 w 236733"/>
                  <a:gd name="connsiteY26" fmla="*/ 256072 h 344863"/>
                  <a:gd name="connsiteX27" fmla="*/ 176267 w 236733"/>
                  <a:gd name="connsiteY27" fmla="*/ 271830 h 344863"/>
                  <a:gd name="connsiteX28" fmla="*/ 132931 w 236733"/>
                  <a:gd name="connsiteY28" fmla="*/ 252132 h 344863"/>
                  <a:gd name="connsiteX29" fmla="*/ 128993 w 236733"/>
                  <a:gd name="connsiteY29" fmla="*/ 263951 h 344863"/>
                  <a:gd name="connsiteX30" fmla="*/ 109295 w 236733"/>
                  <a:gd name="connsiteY30" fmla="*/ 248193 h 344863"/>
                  <a:gd name="connsiteX31" fmla="*/ 128993 w 236733"/>
                  <a:gd name="connsiteY31" fmla="*/ 263951 h 344863"/>
                  <a:gd name="connsiteX32" fmla="*/ 105355 w 236733"/>
                  <a:gd name="connsiteY32" fmla="*/ 224555 h 344863"/>
                  <a:gd name="connsiteX33" fmla="*/ 81717 w 236733"/>
                  <a:gd name="connsiteY33" fmla="*/ 185160 h 344863"/>
                  <a:gd name="connsiteX34" fmla="*/ 105355 w 236733"/>
                  <a:gd name="connsiteY34" fmla="*/ 137885 h 344863"/>
                  <a:gd name="connsiteX35" fmla="*/ 105355 w 236733"/>
                  <a:gd name="connsiteY35" fmla="*/ 141824 h 344863"/>
                  <a:gd name="connsiteX36" fmla="*/ 117173 w 236733"/>
                  <a:gd name="connsiteY36" fmla="*/ 82731 h 344863"/>
                  <a:gd name="connsiteX37" fmla="*/ 93536 w 236733"/>
                  <a:gd name="connsiteY37" fmla="*/ 43335 h 344863"/>
                  <a:gd name="connsiteX38" fmla="*/ 81717 w 236733"/>
                  <a:gd name="connsiteY38" fmla="*/ 15758 h 344863"/>
                  <a:gd name="connsiteX39" fmla="*/ 34442 w 236733"/>
                  <a:gd name="connsiteY39" fmla="*/ 0 h 344863"/>
                  <a:gd name="connsiteX40" fmla="*/ 22624 w 236733"/>
                  <a:gd name="connsiteY40" fmla="*/ 11819 h 344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236733" h="344863">
                    <a:moveTo>
                      <a:pt x="22624" y="11819"/>
                    </a:moveTo>
                    <a:cubicBezTo>
                      <a:pt x="22624" y="11819"/>
                      <a:pt x="22624" y="11819"/>
                      <a:pt x="22624" y="11819"/>
                    </a:cubicBezTo>
                    <a:cubicBezTo>
                      <a:pt x="26564" y="23637"/>
                      <a:pt x="18684" y="35456"/>
                      <a:pt x="18684" y="47275"/>
                    </a:cubicBezTo>
                    <a:cubicBezTo>
                      <a:pt x="14744" y="66973"/>
                      <a:pt x="22624" y="90610"/>
                      <a:pt x="26564" y="110308"/>
                    </a:cubicBezTo>
                    <a:cubicBezTo>
                      <a:pt x="26564" y="114247"/>
                      <a:pt x="34442" y="145764"/>
                      <a:pt x="30504" y="145764"/>
                    </a:cubicBezTo>
                    <a:cubicBezTo>
                      <a:pt x="22624" y="145764"/>
                      <a:pt x="10806" y="133945"/>
                      <a:pt x="6866" y="126066"/>
                    </a:cubicBezTo>
                    <a:cubicBezTo>
                      <a:pt x="-8892" y="133945"/>
                      <a:pt x="6866" y="165462"/>
                      <a:pt x="10806" y="177280"/>
                    </a:cubicBezTo>
                    <a:cubicBezTo>
                      <a:pt x="10806" y="181220"/>
                      <a:pt x="34442" y="228495"/>
                      <a:pt x="34442" y="216676"/>
                    </a:cubicBezTo>
                    <a:cubicBezTo>
                      <a:pt x="38382" y="224555"/>
                      <a:pt x="34442" y="236374"/>
                      <a:pt x="46262" y="240313"/>
                    </a:cubicBezTo>
                    <a:cubicBezTo>
                      <a:pt x="62020" y="244253"/>
                      <a:pt x="54140" y="224555"/>
                      <a:pt x="50201" y="220616"/>
                    </a:cubicBezTo>
                    <a:cubicBezTo>
                      <a:pt x="65959" y="224555"/>
                      <a:pt x="77778" y="228495"/>
                      <a:pt x="65959" y="240313"/>
                    </a:cubicBezTo>
                    <a:cubicBezTo>
                      <a:pt x="54140" y="252132"/>
                      <a:pt x="58080" y="260011"/>
                      <a:pt x="58080" y="275770"/>
                    </a:cubicBezTo>
                    <a:cubicBezTo>
                      <a:pt x="62020" y="271830"/>
                      <a:pt x="65959" y="275770"/>
                      <a:pt x="65959" y="267891"/>
                    </a:cubicBezTo>
                    <a:cubicBezTo>
                      <a:pt x="77778" y="267891"/>
                      <a:pt x="69899" y="275770"/>
                      <a:pt x="77778" y="275770"/>
                    </a:cubicBezTo>
                    <a:cubicBezTo>
                      <a:pt x="81717" y="275770"/>
                      <a:pt x="77778" y="283649"/>
                      <a:pt x="77778" y="283649"/>
                    </a:cubicBezTo>
                    <a:cubicBezTo>
                      <a:pt x="85657" y="283649"/>
                      <a:pt x="97476" y="283649"/>
                      <a:pt x="101415" y="275770"/>
                    </a:cubicBezTo>
                    <a:cubicBezTo>
                      <a:pt x="113234" y="252132"/>
                      <a:pt x="132931" y="275770"/>
                      <a:pt x="144751" y="287588"/>
                    </a:cubicBezTo>
                    <a:cubicBezTo>
                      <a:pt x="148691" y="287588"/>
                      <a:pt x="160509" y="319105"/>
                      <a:pt x="164449" y="303347"/>
                    </a:cubicBezTo>
                    <a:cubicBezTo>
                      <a:pt x="164449" y="303347"/>
                      <a:pt x="160509" y="283649"/>
                      <a:pt x="156569" y="287588"/>
                    </a:cubicBezTo>
                    <a:cubicBezTo>
                      <a:pt x="156569" y="283649"/>
                      <a:pt x="152629" y="271830"/>
                      <a:pt x="148691" y="267891"/>
                    </a:cubicBezTo>
                    <a:cubicBezTo>
                      <a:pt x="156569" y="267891"/>
                      <a:pt x="192025" y="299407"/>
                      <a:pt x="192025" y="311226"/>
                    </a:cubicBezTo>
                    <a:cubicBezTo>
                      <a:pt x="192025" y="326984"/>
                      <a:pt x="219602" y="326984"/>
                      <a:pt x="227482" y="323045"/>
                    </a:cubicBezTo>
                    <a:cubicBezTo>
                      <a:pt x="219602" y="334863"/>
                      <a:pt x="235360" y="350621"/>
                      <a:pt x="235360" y="342742"/>
                    </a:cubicBezTo>
                    <a:cubicBezTo>
                      <a:pt x="239300" y="330924"/>
                      <a:pt x="235360" y="299407"/>
                      <a:pt x="215663" y="311226"/>
                    </a:cubicBezTo>
                    <a:cubicBezTo>
                      <a:pt x="215663" y="307286"/>
                      <a:pt x="199904" y="283649"/>
                      <a:pt x="199904" y="283649"/>
                    </a:cubicBezTo>
                    <a:cubicBezTo>
                      <a:pt x="199904" y="275770"/>
                      <a:pt x="215663" y="279709"/>
                      <a:pt x="219602" y="279709"/>
                    </a:cubicBezTo>
                    <a:cubicBezTo>
                      <a:pt x="219602" y="267891"/>
                      <a:pt x="192025" y="260011"/>
                      <a:pt x="180207" y="256072"/>
                    </a:cubicBezTo>
                    <a:cubicBezTo>
                      <a:pt x="180207" y="260011"/>
                      <a:pt x="184146" y="287588"/>
                      <a:pt x="176267" y="271830"/>
                    </a:cubicBezTo>
                    <a:cubicBezTo>
                      <a:pt x="172327" y="263951"/>
                      <a:pt x="140811" y="220616"/>
                      <a:pt x="132931" y="252132"/>
                    </a:cubicBezTo>
                    <a:cubicBezTo>
                      <a:pt x="125053" y="240313"/>
                      <a:pt x="132931" y="263951"/>
                      <a:pt x="128993" y="263951"/>
                    </a:cubicBezTo>
                    <a:cubicBezTo>
                      <a:pt x="125053" y="256072"/>
                      <a:pt x="117173" y="248193"/>
                      <a:pt x="109295" y="248193"/>
                    </a:cubicBezTo>
                    <a:cubicBezTo>
                      <a:pt x="113234" y="256072"/>
                      <a:pt x="121113" y="260011"/>
                      <a:pt x="128993" y="263951"/>
                    </a:cubicBezTo>
                    <a:cubicBezTo>
                      <a:pt x="113234" y="271830"/>
                      <a:pt x="85657" y="224555"/>
                      <a:pt x="105355" y="224555"/>
                    </a:cubicBezTo>
                    <a:cubicBezTo>
                      <a:pt x="93536" y="216676"/>
                      <a:pt x="81717" y="200918"/>
                      <a:pt x="81717" y="185160"/>
                    </a:cubicBezTo>
                    <a:cubicBezTo>
                      <a:pt x="81717" y="161522"/>
                      <a:pt x="85657" y="153643"/>
                      <a:pt x="105355" y="137885"/>
                    </a:cubicBezTo>
                    <a:cubicBezTo>
                      <a:pt x="101415" y="145764"/>
                      <a:pt x="105355" y="137885"/>
                      <a:pt x="105355" y="141824"/>
                    </a:cubicBezTo>
                    <a:cubicBezTo>
                      <a:pt x="113234" y="130006"/>
                      <a:pt x="121113" y="94550"/>
                      <a:pt x="117173" y="82731"/>
                    </a:cubicBezTo>
                    <a:cubicBezTo>
                      <a:pt x="109295" y="78791"/>
                      <a:pt x="93536" y="59093"/>
                      <a:pt x="93536" y="43335"/>
                    </a:cubicBezTo>
                    <a:cubicBezTo>
                      <a:pt x="93536" y="31517"/>
                      <a:pt x="101415" y="-7879"/>
                      <a:pt x="81717" y="15758"/>
                    </a:cubicBezTo>
                    <a:cubicBezTo>
                      <a:pt x="73838" y="23637"/>
                      <a:pt x="46262" y="0"/>
                      <a:pt x="34442" y="0"/>
                    </a:cubicBezTo>
                    <a:cubicBezTo>
                      <a:pt x="42322" y="0"/>
                      <a:pt x="18684" y="0"/>
                      <a:pt x="22624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999" name="Freeform: Shape 998">
                <a:extLst>
                  <a:ext uri="{FF2B5EF4-FFF2-40B4-BE49-F238E27FC236}">
                    <a16:creationId xmlns:a16="http://schemas.microsoft.com/office/drawing/2014/main" xmlns="" id="{EECBA531-B7EF-460F-93B1-AD30D19535C9}"/>
                  </a:ext>
                </a:extLst>
              </p:cNvPr>
              <p:cNvSpPr/>
              <p:nvPr/>
            </p:nvSpPr>
            <p:spPr>
              <a:xfrm>
                <a:off x="14126246" y="6955982"/>
                <a:ext cx="11818" cy="8952"/>
              </a:xfrm>
              <a:custGeom>
                <a:avLst/>
                <a:gdLst>
                  <a:gd name="connsiteX0" fmla="*/ 0 w 11818"/>
                  <a:gd name="connsiteY0" fmla="*/ 1074 h 8952"/>
                  <a:gd name="connsiteX1" fmla="*/ 11818 w 11818"/>
                  <a:gd name="connsiteY1" fmla="*/ 8953 h 8952"/>
                  <a:gd name="connsiteX2" fmla="*/ 0 w 11818"/>
                  <a:gd name="connsiteY2" fmla="*/ 1074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8952">
                    <a:moveTo>
                      <a:pt x="0" y="1074"/>
                    </a:moveTo>
                    <a:cubicBezTo>
                      <a:pt x="0" y="5013"/>
                      <a:pt x="3939" y="8953"/>
                      <a:pt x="11818" y="8953"/>
                    </a:cubicBezTo>
                    <a:cubicBezTo>
                      <a:pt x="11818" y="5013"/>
                      <a:pt x="7878" y="-2866"/>
                      <a:pt x="0" y="10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0" name="Freeform: Shape 999">
                <a:extLst>
                  <a:ext uri="{FF2B5EF4-FFF2-40B4-BE49-F238E27FC236}">
                    <a16:creationId xmlns:a16="http://schemas.microsoft.com/office/drawing/2014/main" xmlns="" id="{E0A1457C-40E9-479C-96DB-2102228C37FB}"/>
                  </a:ext>
                </a:extLst>
              </p:cNvPr>
              <p:cNvSpPr/>
              <p:nvPr/>
            </p:nvSpPr>
            <p:spPr>
              <a:xfrm>
                <a:off x="14130185" y="6984632"/>
                <a:ext cx="11819" cy="3939"/>
              </a:xfrm>
              <a:custGeom>
                <a:avLst/>
                <a:gdLst>
                  <a:gd name="connsiteX0" fmla="*/ 0 w 11819"/>
                  <a:gd name="connsiteY0" fmla="*/ 3940 h 3939"/>
                  <a:gd name="connsiteX1" fmla="*/ 11819 w 11819"/>
                  <a:gd name="connsiteY1" fmla="*/ 3940 h 3939"/>
                  <a:gd name="connsiteX2" fmla="*/ 3940 w 11819"/>
                  <a:gd name="connsiteY2" fmla="*/ 0 h 3939"/>
                  <a:gd name="connsiteX3" fmla="*/ 0 w 11819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9" h="3939">
                    <a:moveTo>
                      <a:pt x="0" y="3940"/>
                    </a:moveTo>
                    <a:cubicBezTo>
                      <a:pt x="3940" y="3940"/>
                      <a:pt x="7880" y="3940"/>
                      <a:pt x="11819" y="3940"/>
                    </a:cubicBezTo>
                    <a:cubicBezTo>
                      <a:pt x="7880" y="3940"/>
                      <a:pt x="3940" y="0"/>
                      <a:pt x="3940" y="0"/>
                    </a:cubicBezTo>
                    <a:cubicBezTo>
                      <a:pt x="3940" y="0"/>
                      <a:pt x="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1" name="Freeform: Shape 1000">
                <a:extLst>
                  <a:ext uri="{FF2B5EF4-FFF2-40B4-BE49-F238E27FC236}">
                    <a16:creationId xmlns:a16="http://schemas.microsoft.com/office/drawing/2014/main" xmlns="" id="{C4E490BD-9F28-4A2A-B368-26B078FA4FBB}"/>
                  </a:ext>
                </a:extLst>
              </p:cNvPr>
              <p:cNvSpPr/>
              <p:nvPr/>
            </p:nvSpPr>
            <p:spPr>
              <a:xfrm>
                <a:off x="14145589" y="6894022"/>
                <a:ext cx="8234" cy="11818"/>
              </a:xfrm>
              <a:custGeom>
                <a:avLst/>
                <a:gdLst>
                  <a:gd name="connsiteX0" fmla="*/ 4294 w 8234"/>
                  <a:gd name="connsiteY0" fmla="*/ 11819 h 11818"/>
                  <a:gd name="connsiteX1" fmla="*/ 8234 w 8234"/>
                  <a:gd name="connsiteY1" fmla="*/ 0 h 11818"/>
                  <a:gd name="connsiteX2" fmla="*/ 4294 w 8234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34" h="11818">
                    <a:moveTo>
                      <a:pt x="4294" y="11819"/>
                    </a:moveTo>
                    <a:cubicBezTo>
                      <a:pt x="8234" y="7879"/>
                      <a:pt x="8234" y="3940"/>
                      <a:pt x="8234" y="0"/>
                    </a:cubicBezTo>
                    <a:cubicBezTo>
                      <a:pt x="356" y="3940"/>
                      <a:pt x="-3584" y="11819"/>
                      <a:pt x="4294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2" name="Freeform: Shape 1001">
                <a:extLst>
                  <a:ext uri="{FF2B5EF4-FFF2-40B4-BE49-F238E27FC236}">
                    <a16:creationId xmlns:a16="http://schemas.microsoft.com/office/drawing/2014/main" xmlns="" id="{D71BF10F-A9B1-444E-9641-62A1D2D3E288}"/>
                  </a:ext>
                </a:extLst>
              </p:cNvPr>
              <p:cNvSpPr/>
              <p:nvPr/>
            </p:nvSpPr>
            <p:spPr>
              <a:xfrm>
                <a:off x="14156131" y="6976753"/>
                <a:ext cx="7203" cy="11818"/>
              </a:xfrm>
              <a:custGeom>
                <a:avLst/>
                <a:gdLst>
                  <a:gd name="connsiteX0" fmla="*/ 5572 w 7203"/>
                  <a:gd name="connsiteY0" fmla="*/ 0 h 11818"/>
                  <a:gd name="connsiteX1" fmla="*/ 1632 w 7203"/>
                  <a:gd name="connsiteY1" fmla="*/ 11819 h 11818"/>
                  <a:gd name="connsiteX2" fmla="*/ 5572 w 7203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03" h="11818">
                    <a:moveTo>
                      <a:pt x="5572" y="0"/>
                    </a:moveTo>
                    <a:cubicBezTo>
                      <a:pt x="1632" y="3940"/>
                      <a:pt x="-2308" y="11819"/>
                      <a:pt x="1632" y="11819"/>
                    </a:cubicBezTo>
                    <a:cubicBezTo>
                      <a:pt x="5572" y="7879"/>
                      <a:pt x="9512" y="3940"/>
                      <a:pt x="557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3" name="Freeform: Shape 1002">
                <a:extLst>
                  <a:ext uri="{FF2B5EF4-FFF2-40B4-BE49-F238E27FC236}">
                    <a16:creationId xmlns:a16="http://schemas.microsoft.com/office/drawing/2014/main" xmlns="" id="{CE27DEEC-F2A0-4E51-AC78-A97A8547B90D}"/>
                  </a:ext>
                </a:extLst>
              </p:cNvPr>
              <p:cNvSpPr/>
              <p:nvPr/>
            </p:nvSpPr>
            <p:spPr>
              <a:xfrm>
                <a:off x="14186476" y="7197369"/>
                <a:ext cx="16978" cy="23637"/>
              </a:xfrm>
              <a:custGeom>
                <a:avLst/>
                <a:gdLst>
                  <a:gd name="connsiteX0" fmla="*/ 14622 w 16978"/>
                  <a:gd name="connsiteY0" fmla="*/ 23637 h 23637"/>
                  <a:gd name="connsiteX1" fmla="*/ 6742 w 16978"/>
                  <a:gd name="connsiteY1" fmla="*/ 0 h 23637"/>
                  <a:gd name="connsiteX2" fmla="*/ 14622 w 16978"/>
                  <a:gd name="connsiteY2" fmla="*/ 23637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78" h="23637">
                    <a:moveTo>
                      <a:pt x="14622" y="23637"/>
                    </a:moveTo>
                    <a:cubicBezTo>
                      <a:pt x="18562" y="19698"/>
                      <a:pt x="18562" y="0"/>
                      <a:pt x="6742" y="0"/>
                    </a:cubicBezTo>
                    <a:cubicBezTo>
                      <a:pt x="-9016" y="0"/>
                      <a:pt x="6742" y="23637"/>
                      <a:pt x="14622" y="2363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4" name="Freeform: Shape 1003">
                <a:extLst>
                  <a:ext uri="{FF2B5EF4-FFF2-40B4-BE49-F238E27FC236}">
                    <a16:creationId xmlns:a16="http://schemas.microsoft.com/office/drawing/2014/main" xmlns="" id="{1EE12666-DB1B-4AC1-B1E6-57F8BFBF4CD8}"/>
                  </a:ext>
                </a:extLst>
              </p:cNvPr>
              <p:cNvSpPr/>
              <p:nvPr/>
            </p:nvSpPr>
            <p:spPr>
              <a:xfrm>
                <a:off x="14196213" y="7284040"/>
                <a:ext cx="19900" cy="19697"/>
              </a:xfrm>
              <a:custGeom>
                <a:avLst/>
                <a:gdLst>
                  <a:gd name="connsiteX0" fmla="*/ 8825 w 19900"/>
                  <a:gd name="connsiteY0" fmla="*/ 0 h 19697"/>
                  <a:gd name="connsiteX1" fmla="*/ 12764 w 19900"/>
                  <a:gd name="connsiteY1" fmla="*/ 19698 h 19697"/>
                  <a:gd name="connsiteX2" fmla="*/ 8825 w 19900"/>
                  <a:gd name="connsiteY2" fmla="*/ 0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900" h="19697">
                    <a:moveTo>
                      <a:pt x="8825" y="0"/>
                    </a:moveTo>
                    <a:cubicBezTo>
                      <a:pt x="-6934" y="0"/>
                      <a:pt x="946" y="19698"/>
                      <a:pt x="12764" y="19698"/>
                    </a:cubicBezTo>
                    <a:cubicBezTo>
                      <a:pt x="24583" y="15758"/>
                      <a:pt x="20643" y="0"/>
                      <a:pt x="882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5" name="Freeform: Shape 1004">
                <a:extLst>
                  <a:ext uri="{FF2B5EF4-FFF2-40B4-BE49-F238E27FC236}">
                    <a16:creationId xmlns:a16="http://schemas.microsoft.com/office/drawing/2014/main" xmlns="" id="{E76246F3-27EE-4F7F-AD39-8EB18FE3F4DC}"/>
                  </a:ext>
                </a:extLst>
              </p:cNvPr>
              <p:cNvSpPr/>
              <p:nvPr/>
            </p:nvSpPr>
            <p:spPr>
              <a:xfrm>
                <a:off x="14205038" y="7212142"/>
                <a:ext cx="15758" cy="8863"/>
              </a:xfrm>
              <a:custGeom>
                <a:avLst/>
                <a:gdLst>
                  <a:gd name="connsiteX0" fmla="*/ 0 w 15758"/>
                  <a:gd name="connsiteY0" fmla="*/ 985 h 8863"/>
                  <a:gd name="connsiteX1" fmla="*/ 7878 w 15758"/>
                  <a:gd name="connsiteY1" fmla="*/ 8864 h 8863"/>
                  <a:gd name="connsiteX2" fmla="*/ 7878 w 15758"/>
                  <a:gd name="connsiteY2" fmla="*/ 4924 h 8863"/>
                  <a:gd name="connsiteX3" fmla="*/ 11818 w 15758"/>
                  <a:gd name="connsiteY3" fmla="*/ 8864 h 8863"/>
                  <a:gd name="connsiteX4" fmla="*/ 15758 w 15758"/>
                  <a:gd name="connsiteY4" fmla="*/ 8864 h 8863"/>
                  <a:gd name="connsiteX5" fmla="*/ 15758 w 15758"/>
                  <a:gd name="connsiteY5" fmla="*/ 4924 h 8863"/>
                  <a:gd name="connsiteX6" fmla="*/ 7878 w 15758"/>
                  <a:gd name="connsiteY6" fmla="*/ 4924 h 8863"/>
                  <a:gd name="connsiteX7" fmla="*/ 0 w 15758"/>
                  <a:gd name="connsiteY7" fmla="*/ 985 h 8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758" h="8863">
                    <a:moveTo>
                      <a:pt x="0" y="985"/>
                    </a:moveTo>
                    <a:cubicBezTo>
                      <a:pt x="3939" y="4924"/>
                      <a:pt x="3939" y="4924"/>
                      <a:pt x="7878" y="8864"/>
                    </a:cubicBezTo>
                    <a:cubicBezTo>
                      <a:pt x="7878" y="8864"/>
                      <a:pt x="7878" y="8864"/>
                      <a:pt x="7878" y="4924"/>
                    </a:cubicBezTo>
                    <a:cubicBezTo>
                      <a:pt x="7878" y="4924"/>
                      <a:pt x="11818" y="8864"/>
                      <a:pt x="11818" y="8864"/>
                    </a:cubicBezTo>
                    <a:cubicBezTo>
                      <a:pt x="11818" y="8864"/>
                      <a:pt x="15758" y="8864"/>
                      <a:pt x="15758" y="8864"/>
                    </a:cubicBezTo>
                    <a:cubicBezTo>
                      <a:pt x="15758" y="8864"/>
                      <a:pt x="15758" y="8864"/>
                      <a:pt x="15758" y="4924"/>
                    </a:cubicBezTo>
                    <a:cubicBezTo>
                      <a:pt x="11818" y="4924"/>
                      <a:pt x="7878" y="4924"/>
                      <a:pt x="7878" y="4924"/>
                    </a:cubicBezTo>
                    <a:cubicBezTo>
                      <a:pt x="7878" y="-2955"/>
                      <a:pt x="3939" y="985"/>
                      <a:pt x="0" y="9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6" name="Freeform: Shape 1005">
                <a:extLst>
                  <a:ext uri="{FF2B5EF4-FFF2-40B4-BE49-F238E27FC236}">
                    <a16:creationId xmlns:a16="http://schemas.microsoft.com/office/drawing/2014/main" xmlns="" id="{AC7C650D-02FC-4A94-9987-DE8191764A20}"/>
                  </a:ext>
                </a:extLst>
              </p:cNvPr>
              <p:cNvSpPr/>
              <p:nvPr/>
            </p:nvSpPr>
            <p:spPr>
              <a:xfrm>
                <a:off x="14208976" y="7370710"/>
                <a:ext cx="68450" cy="86690"/>
              </a:xfrm>
              <a:custGeom>
                <a:avLst/>
                <a:gdLst>
                  <a:gd name="connsiteX0" fmla="*/ 7880 w 68450"/>
                  <a:gd name="connsiteY0" fmla="*/ 0 h 86690"/>
                  <a:gd name="connsiteX1" fmla="*/ 0 w 68450"/>
                  <a:gd name="connsiteY1" fmla="*/ 11819 h 86690"/>
                  <a:gd name="connsiteX2" fmla="*/ 7880 w 68450"/>
                  <a:gd name="connsiteY2" fmla="*/ 86670 h 86690"/>
                  <a:gd name="connsiteX3" fmla="*/ 39396 w 68450"/>
                  <a:gd name="connsiteY3" fmla="*/ 70912 h 86690"/>
                  <a:gd name="connsiteX4" fmla="*/ 43335 w 68450"/>
                  <a:gd name="connsiteY4" fmla="*/ 66973 h 86690"/>
                  <a:gd name="connsiteX5" fmla="*/ 63033 w 68450"/>
                  <a:gd name="connsiteY5" fmla="*/ 47275 h 86690"/>
                  <a:gd name="connsiteX6" fmla="*/ 55155 w 68450"/>
                  <a:gd name="connsiteY6" fmla="*/ 23637 h 86690"/>
                  <a:gd name="connsiteX7" fmla="*/ 35457 w 68450"/>
                  <a:gd name="connsiteY7" fmla="*/ 19698 h 86690"/>
                  <a:gd name="connsiteX8" fmla="*/ 7880 w 68450"/>
                  <a:gd name="connsiteY8" fmla="*/ 0 h 86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8450" h="86690">
                    <a:moveTo>
                      <a:pt x="7880" y="0"/>
                    </a:moveTo>
                    <a:cubicBezTo>
                      <a:pt x="3940" y="0"/>
                      <a:pt x="0" y="3940"/>
                      <a:pt x="0" y="11819"/>
                    </a:cubicBezTo>
                    <a:cubicBezTo>
                      <a:pt x="19698" y="15758"/>
                      <a:pt x="11819" y="70912"/>
                      <a:pt x="7880" y="86670"/>
                    </a:cubicBezTo>
                    <a:cubicBezTo>
                      <a:pt x="15759" y="86670"/>
                      <a:pt x="31517" y="74852"/>
                      <a:pt x="39396" y="70912"/>
                    </a:cubicBezTo>
                    <a:cubicBezTo>
                      <a:pt x="11819" y="110308"/>
                      <a:pt x="74853" y="63033"/>
                      <a:pt x="43335" y="66973"/>
                    </a:cubicBezTo>
                    <a:cubicBezTo>
                      <a:pt x="51215" y="63033"/>
                      <a:pt x="55155" y="55154"/>
                      <a:pt x="63033" y="47275"/>
                    </a:cubicBezTo>
                    <a:cubicBezTo>
                      <a:pt x="78791" y="35456"/>
                      <a:pt x="55155" y="23637"/>
                      <a:pt x="55155" y="23637"/>
                    </a:cubicBezTo>
                    <a:cubicBezTo>
                      <a:pt x="51215" y="11819"/>
                      <a:pt x="39396" y="27577"/>
                      <a:pt x="35457" y="19698"/>
                    </a:cubicBezTo>
                    <a:cubicBezTo>
                      <a:pt x="27577" y="15758"/>
                      <a:pt x="11819" y="7879"/>
                      <a:pt x="788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7" name="Freeform: Shape 1006">
                <a:extLst>
                  <a:ext uri="{FF2B5EF4-FFF2-40B4-BE49-F238E27FC236}">
                    <a16:creationId xmlns:a16="http://schemas.microsoft.com/office/drawing/2014/main" xmlns="" id="{7CB93E63-AB2D-4030-A112-8AFDB32D9FED}"/>
                  </a:ext>
                </a:extLst>
              </p:cNvPr>
              <p:cNvSpPr/>
              <p:nvPr/>
            </p:nvSpPr>
            <p:spPr>
              <a:xfrm>
                <a:off x="14210614" y="7331314"/>
                <a:ext cx="9743" cy="35456"/>
              </a:xfrm>
              <a:custGeom>
                <a:avLst/>
                <a:gdLst>
                  <a:gd name="connsiteX0" fmla="*/ 6242 w 9743"/>
                  <a:gd name="connsiteY0" fmla="*/ 0 h 35456"/>
                  <a:gd name="connsiteX1" fmla="*/ 6242 w 9743"/>
                  <a:gd name="connsiteY1" fmla="*/ 35456 h 35456"/>
                  <a:gd name="connsiteX2" fmla="*/ 6242 w 9743"/>
                  <a:gd name="connsiteY2" fmla="*/ 0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743" h="35456">
                    <a:moveTo>
                      <a:pt x="6242" y="0"/>
                    </a:moveTo>
                    <a:cubicBezTo>
                      <a:pt x="-5576" y="0"/>
                      <a:pt x="2302" y="31517"/>
                      <a:pt x="6242" y="35456"/>
                    </a:cubicBezTo>
                    <a:cubicBezTo>
                      <a:pt x="6242" y="27577"/>
                      <a:pt x="14122" y="0"/>
                      <a:pt x="624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8" name="Freeform: Shape 1007">
                <a:extLst>
                  <a:ext uri="{FF2B5EF4-FFF2-40B4-BE49-F238E27FC236}">
                    <a16:creationId xmlns:a16="http://schemas.microsoft.com/office/drawing/2014/main" xmlns="" id="{FF04CBF7-F2CA-40A8-8B86-EA04EF28AAB7}"/>
                  </a:ext>
                </a:extLst>
              </p:cNvPr>
              <p:cNvSpPr/>
              <p:nvPr/>
            </p:nvSpPr>
            <p:spPr>
              <a:xfrm>
                <a:off x="14220796" y="7331314"/>
                <a:ext cx="9057" cy="11818"/>
              </a:xfrm>
              <a:custGeom>
                <a:avLst/>
                <a:gdLst>
                  <a:gd name="connsiteX0" fmla="*/ 0 w 9057"/>
                  <a:gd name="connsiteY0" fmla="*/ 0 h 11818"/>
                  <a:gd name="connsiteX1" fmla="*/ 3940 w 9057"/>
                  <a:gd name="connsiteY1" fmla="*/ 11819 h 11818"/>
                  <a:gd name="connsiteX2" fmla="*/ 0 w 9057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" h="11818">
                    <a:moveTo>
                      <a:pt x="0" y="0"/>
                    </a:moveTo>
                    <a:cubicBezTo>
                      <a:pt x="0" y="3940"/>
                      <a:pt x="0" y="11819"/>
                      <a:pt x="3940" y="11819"/>
                    </a:cubicBezTo>
                    <a:cubicBezTo>
                      <a:pt x="15758" y="11819"/>
                      <a:pt x="394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09" name="Freeform: Shape 1008">
                <a:extLst>
                  <a:ext uri="{FF2B5EF4-FFF2-40B4-BE49-F238E27FC236}">
                    <a16:creationId xmlns:a16="http://schemas.microsoft.com/office/drawing/2014/main" xmlns="" id="{6B664376-A307-4AEA-9408-49105D8F7202}"/>
                  </a:ext>
                </a:extLst>
              </p:cNvPr>
              <p:cNvSpPr/>
              <p:nvPr/>
            </p:nvSpPr>
            <p:spPr>
              <a:xfrm>
                <a:off x="14435721" y="7518662"/>
                <a:ext cx="1751" cy="1751"/>
              </a:xfrm>
              <a:custGeom>
                <a:avLst/>
                <a:gdLst>
                  <a:gd name="connsiteX0" fmla="*/ 1751 w 1751"/>
                  <a:gd name="connsiteY0" fmla="*/ 1751 h 1751"/>
                  <a:gd name="connsiteX1" fmla="*/ 1751 w 1751"/>
                  <a:gd name="connsiteY1" fmla="*/ 1751 h 1751"/>
                  <a:gd name="connsiteX2" fmla="*/ 1751 w 1751"/>
                  <a:gd name="connsiteY2" fmla="*/ 1751 h 1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1">
                    <a:moveTo>
                      <a:pt x="1751" y="1751"/>
                    </a:moveTo>
                    <a:cubicBezTo>
                      <a:pt x="1751" y="1751"/>
                      <a:pt x="-2189" y="-2189"/>
                      <a:pt x="1751" y="1751"/>
                    </a:cubicBezTo>
                    <a:lnTo>
                      <a:pt x="1751" y="175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0" name="Freeform: Shape 1009">
                <a:extLst>
                  <a:ext uri="{FF2B5EF4-FFF2-40B4-BE49-F238E27FC236}">
                    <a16:creationId xmlns:a16="http://schemas.microsoft.com/office/drawing/2014/main" xmlns="" id="{A90D95F7-B6A4-4719-B472-C7C4B7F0360B}"/>
                  </a:ext>
                </a:extLst>
              </p:cNvPr>
              <p:cNvSpPr/>
              <p:nvPr/>
            </p:nvSpPr>
            <p:spPr>
              <a:xfrm>
                <a:off x="14224736" y="7488897"/>
                <a:ext cx="229132" cy="238314"/>
              </a:xfrm>
              <a:custGeom>
                <a:avLst/>
                <a:gdLst>
                  <a:gd name="connsiteX0" fmla="*/ 169401 w 229132"/>
                  <a:gd name="connsiteY0" fmla="*/ 0 h 238314"/>
                  <a:gd name="connsiteX1" fmla="*/ 177280 w 229132"/>
                  <a:gd name="connsiteY1" fmla="*/ 43335 h 238314"/>
                  <a:gd name="connsiteX2" fmla="*/ 161521 w 229132"/>
                  <a:gd name="connsiteY2" fmla="*/ 39396 h 238314"/>
                  <a:gd name="connsiteX3" fmla="*/ 157583 w 229132"/>
                  <a:gd name="connsiteY3" fmla="*/ 55154 h 238314"/>
                  <a:gd name="connsiteX4" fmla="*/ 141823 w 229132"/>
                  <a:gd name="connsiteY4" fmla="*/ 51214 h 238314"/>
                  <a:gd name="connsiteX5" fmla="*/ 130005 w 229132"/>
                  <a:gd name="connsiteY5" fmla="*/ 70912 h 238314"/>
                  <a:gd name="connsiteX6" fmla="*/ 114247 w 229132"/>
                  <a:gd name="connsiteY6" fmla="*/ 82731 h 238314"/>
                  <a:gd name="connsiteX7" fmla="*/ 94549 w 229132"/>
                  <a:gd name="connsiteY7" fmla="*/ 98489 h 238314"/>
                  <a:gd name="connsiteX8" fmla="*/ 66972 w 229132"/>
                  <a:gd name="connsiteY8" fmla="*/ 63033 h 238314"/>
                  <a:gd name="connsiteX9" fmla="*/ 55154 w 229132"/>
                  <a:gd name="connsiteY9" fmla="*/ 74852 h 238314"/>
                  <a:gd name="connsiteX10" fmla="*/ 39396 w 229132"/>
                  <a:gd name="connsiteY10" fmla="*/ 98489 h 238314"/>
                  <a:gd name="connsiteX11" fmla="*/ 7878 w 229132"/>
                  <a:gd name="connsiteY11" fmla="*/ 114247 h 238314"/>
                  <a:gd name="connsiteX12" fmla="*/ 0 w 229132"/>
                  <a:gd name="connsiteY12" fmla="*/ 149704 h 238314"/>
                  <a:gd name="connsiteX13" fmla="*/ 19698 w 229132"/>
                  <a:gd name="connsiteY13" fmla="*/ 145764 h 238314"/>
                  <a:gd name="connsiteX14" fmla="*/ 31516 w 229132"/>
                  <a:gd name="connsiteY14" fmla="*/ 118187 h 238314"/>
                  <a:gd name="connsiteX15" fmla="*/ 43334 w 229132"/>
                  <a:gd name="connsiteY15" fmla="*/ 133945 h 238314"/>
                  <a:gd name="connsiteX16" fmla="*/ 47274 w 229132"/>
                  <a:gd name="connsiteY16" fmla="*/ 130006 h 238314"/>
                  <a:gd name="connsiteX17" fmla="*/ 51214 w 229132"/>
                  <a:gd name="connsiteY17" fmla="*/ 137885 h 238314"/>
                  <a:gd name="connsiteX18" fmla="*/ 74852 w 229132"/>
                  <a:gd name="connsiteY18" fmla="*/ 137885 h 238314"/>
                  <a:gd name="connsiteX19" fmla="*/ 106368 w 229132"/>
                  <a:gd name="connsiteY19" fmla="*/ 145764 h 238314"/>
                  <a:gd name="connsiteX20" fmla="*/ 118187 w 229132"/>
                  <a:gd name="connsiteY20" fmla="*/ 208797 h 238314"/>
                  <a:gd name="connsiteX21" fmla="*/ 141823 w 229132"/>
                  <a:gd name="connsiteY21" fmla="*/ 220616 h 238314"/>
                  <a:gd name="connsiteX22" fmla="*/ 161521 w 229132"/>
                  <a:gd name="connsiteY22" fmla="*/ 208797 h 238314"/>
                  <a:gd name="connsiteX23" fmla="*/ 177280 w 229132"/>
                  <a:gd name="connsiteY23" fmla="*/ 232434 h 238314"/>
                  <a:gd name="connsiteX24" fmla="*/ 169401 w 229132"/>
                  <a:gd name="connsiteY24" fmla="*/ 177280 h 238314"/>
                  <a:gd name="connsiteX25" fmla="*/ 189099 w 229132"/>
                  <a:gd name="connsiteY25" fmla="*/ 145764 h 238314"/>
                  <a:gd name="connsiteX26" fmla="*/ 208797 w 229132"/>
                  <a:gd name="connsiteY26" fmla="*/ 196978 h 238314"/>
                  <a:gd name="connsiteX27" fmla="*/ 212736 w 229132"/>
                  <a:gd name="connsiteY27" fmla="*/ 196978 h 238314"/>
                  <a:gd name="connsiteX28" fmla="*/ 208797 w 229132"/>
                  <a:gd name="connsiteY28" fmla="*/ 165462 h 238314"/>
                  <a:gd name="connsiteX29" fmla="*/ 216676 w 229132"/>
                  <a:gd name="connsiteY29" fmla="*/ 169401 h 238314"/>
                  <a:gd name="connsiteX30" fmla="*/ 228494 w 229132"/>
                  <a:gd name="connsiteY30" fmla="*/ 141824 h 238314"/>
                  <a:gd name="connsiteX31" fmla="*/ 220615 w 229132"/>
                  <a:gd name="connsiteY31" fmla="*/ 94550 h 238314"/>
                  <a:gd name="connsiteX32" fmla="*/ 216676 w 229132"/>
                  <a:gd name="connsiteY32" fmla="*/ 78791 h 238314"/>
                  <a:gd name="connsiteX33" fmla="*/ 200917 w 229132"/>
                  <a:gd name="connsiteY33" fmla="*/ 63033 h 238314"/>
                  <a:gd name="connsiteX34" fmla="*/ 208797 w 229132"/>
                  <a:gd name="connsiteY34" fmla="*/ 47275 h 238314"/>
                  <a:gd name="connsiteX35" fmla="*/ 200917 w 229132"/>
                  <a:gd name="connsiteY35" fmla="*/ 23637 h 238314"/>
                  <a:gd name="connsiteX36" fmla="*/ 185159 w 229132"/>
                  <a:gd name="connsiteY36" fmla="*/ 15758 h 238314"/>
                  <a:gd name="connsiteX37" fmla="*/ 169401 w 229132"/>
                  <a:gd name="connsiteY37" fmla="*/ 0 h 238314"/>
                  <a:gd name="connsiteX38" fmla="*/ 66972 w 229132"/>
                  <a:gd name="connsiteY38" fmla="*/ 130006 h 238314"/>
                  <a:gd name="connsiteX39" fmla="*/ 66972 w 229132"/>
                  <a:gd name="connsiteY39" fmla="*/ 122126 h 238314"/>
                  <a:gd name="connsiteX40" fmla="*/ 66972 w 229132"/>
                  <a:gd name="connsiteY40" fmla="*/ 130006 h 238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229132" h="238314">
                    <a:moveTo>
                      <a:pt x="169401" y="0"/>
                    </a:moveTo>
                    <a:cubicBezTo>
                      <a:pt x="161521" y="15758"/>
                      <a:pt x="173341" y="27577"/>
                      <a:pt x="177280" y="43335"/>
                    </a:cubicBezTo>
                    <a:cubicBezTo>
                      <a:pt x="181219" y="55154"/>
                      <a:pt x="165461" y="47275"/>
                      <a:pt x="161521" y="39396"/>
                    </a:cubicBezTo>
                    <a:cubicBezTo>
                      <a:pt x="161521" y="43335"/>
                      <a:pt x="157583" y="51214"/>
                      <a:pt x="157583" y="55154"/>
                    </a:cubicBezTo>
                    <a:cubicBezTo>
                      <a:pt x="153643" y="55154"/>
                      <a:pt x="145763" y="43335"/>
                      <a:pt x="141823" y="51214"/>
                    </a:cubicBezTo>
                    <a:cubicBezTo>
                      <a:pt x="141823" y="55154"/>
                      <a:pt x="141823" y="82731"/>
                      <a:pt x="130005" y="70912"/>
                    </a:cubicBezTo>
                    <a:cubicBezTo>
                      <a:pt x="122126" y="63033"/>
                      <a:pt x="118187" y="74852"/>
                      <a:pt x="114247" y="82731"/>
                    </a:cubicBezTo>
                    <a:cubicBezTo>
                      <a:pt x="114247" y="94550"/>
                      <a:pt x="106368" y="90610"/>
                      <a:pt x="94549" y="98489"/>
                    </a:cubicBezTo>
                    <a:cubicBezTo>
                      <a:pt x="110307" y="82731"/>
                      <a:pt x="74852" y="66973"/>
                      <a:pt x="66972" y="63033"/>
                    </a:cubicBezTo>
                    <a:cubicBezTo>
                      <a:pt x="66972" y="74852"/>
                      <a:pt x="63032" y="70912"/>
                      <a:pt x="55154" y="74852"/>
                    </a:cubicBezTo>
                    <a:cubicBezTo>
                      <a:pt x="47274" y="78791"/>
                      <a:pt x="51214" y="94550"/>
                      <a:pt x="39396" y="98489"/>
                    </a:cubicBezTo>
                    <a:cubicBezTo>
                      <a:pt x="27576" y="102429"/>
                      <a:pt x="11818" y="98489"/>
                      <a:pt x="7878" y="114247"/>
                    </a:cubicBezTo>
                    <a:cubicBezTo>
                      <a:pt x="3939" y="126066"/>
                      <a:pt x="3939" y="137885"/>
                      <a:pt x="0" y="149704"/>
                    </a:cubicBezTo>
                    <a:cubicBezTo>
                      <a:pt x="0" y="173341"/>
                      <a:pt x="15758" y="169401"/>
                      <a:pt x="19698" y="145764"/>
                    </a:cubicBezTo>
                    <a:cubicBezTo>
                      <a:pt x="19698" y="137885"/>
                      <a:pt x="27576" y="130006"/>
                      <a:pt x="31516" y="118187"/>
                    </a:cubicBezTo>
                    <a:cubicBezTo>
                      <a:pt x="39396" y="106368"/>
                      <a:pt x="43334" y="130006"/>
                      <a:pt x="43334" y="133945"/>
                    </a:cubicBezTo>
                    <a:cubicBezTo>
                      <a:pt x="35456" y="133945"/>
                      <a:pt x="51214" y="153643"/>
                      <a:pt x="47274" y="130006"/>
                    </a:cubicBezTo>
                    <a:cubicBezTo>
                      <a:pt x="51214" y="130006"/>
                      <a:pt x="51214" y="133945"/>
                      <a:pt x="51214" y="137885"/>
                    </a:cubicBezTo>
                    <a:cubicBezTo>
                      <a:pt x="55154" y="126066"/>
                      <a:pt x="66972" y="137885"/>
                      <a:pt x="74852" y="137885"/>
                    </a:cubicBezTo>
                    <a:cubicBezTo>
                      <a:pt x="47274" y="110308"/>
                      <a:pt x="122126" y="114247"/>
                      <a:pt x="106368" y="145764"/>
                    </a:cubicBezTo>
                    <a:cubicBezTo>
                      <a:pt x="98489" y="169401"/>
                      <a:pt x="94549" y="196978"/>
                      <a:pt x="118187" y="208797"/>
                    </a:cubicBezTo>
                    <a:cubicBezTo>
                      <a:pt x="126065" y="212737"/>
                      <a:pt x="133945" y="216676"/>
                      <a:pt x="141823" y="220616"/>
                    </a:cubicBezTo>
                    <a:cubicBezTo>
                      <a:pt x="157583" y="224555"/>
                      <a:pt x="149703" y="208797"/>
                      <a:pt x="161521" y="208797"/>
                    </a:cubicBezTo>
                    <a:cubicBezTo>
                      <a:pt x="161521" y="216676"/>
                      <a:pt x="161521" y="252132"/>
                      <a:pt x="177280" y="232434"/>
                    </a:cubicBezTo>
                    <a:cubicBezTo>
                      <a:pt x="193039" y="208797"/>
                      <a:pt x="181219" y="196978"/>
                      <a:pt x="169401" y="177280"/>
                    </a:cubicBezTo>
                    <a:cubicBezTo>
                      <a:pt x="165461" y="169401"/>
                      <a:pt x="181219" y="133945"/>
                      <a:pt x="189099" y="145764"/>
                    </a:cubicBezTo>
                    <a:cubicBezTo>
                      <a:pt x="196978" y="161522"/>
                      <a:pt x="204857" y="181220"/>
                      <a:pt x="208797" y="196978"/>
                    </a:cubicBezTo>
                    <a:cubicBezTo>
                      <a:pt x="208797" y="196978"/>
                      <a:pt x="208797" y="196978"/>
                      <a:pt x="212736" y="196978"/>
                    </a:cubicBezTo>
                    <a:cubicBezTo>
                      <a:pt x="212736" y="185159"/>
                      <a:pt x="216676" y="173341"/>
                      <a:pt x="208797" y="165462"/>
                    </a:cubicBezTo>
                    <a:cubicBezTo>
                      <a:pt x="212736" y="165462"/>
                      <a:pt x="212736" y="169401"/>
                      <a:pt x="216676" y="169401"/>
                    </a:cubicBezTo>
                    <a:cubicBezTo>
                      <a:pt x="212736" y="157583"/>
                      <a:pt x="224555" y="153643"/>
                      <a:pt x="228494" y="141824"/>
                    </a:cubicBezTo>
                    <a:cubicBezTo>
                      <a:pt x="232434" y="122126"/>
                      <a:pt x="216676" y="114247"/>
                      <a:pt x="220615" y="94550"/>
                    </a:cubicBezTo>
                    <a:cubicBezTo>
                      <a:pt x="220615" y="86670"/>
                      <a:pt x="216676" y="86670"/>
                      <a:pt x="216676" y="78791"/>
                    </a:cubicBezTo>
                    <a:cubicBezTo>
                      <a:pt x="216676" y="70912"/>
                      <a:pt x="200917" y="70912"/>
                      <a:pt x="200917" y="63033"/>
                    </a:cubicBezTo>
                    <a:cubicBezTo>
                      <a:pt x="200917" y="55154"/>
                      <a:pt x="212736" y="59093"/>
                      <a:pt x="208797" y="47275"/>
                    </a:cubicBezTo>
                    <a:cubicBezTo>
                      <a:pt x="208797" y="43335"/>
                      <a:pt x="200917" y="23637"/>
                      <a:pt x="200917" y="23637"/>
                    </a:cubicBezTo>
                    <a:cubicBezTo>
                      <a:pt x="196978" y="19698"/>
                      <a:pt x="189099" y="27577"/>
                      <a:pt x="185159" y="15758"/>
                    </a:cubicBezTo>
                    <a:cubicBezTo>
                      <a:pt x="196978" y="15758"/>
                      <a:pt x="177280" y="3940"/>
                      <a:pt x="169401" y="0"/>
                    </a:cubicBezTo>
                    <a:close/>
                    <a:moveTo>
                      <a:pt x="66972" y="130006"/>
                    </a:moveTo>
                    <a:cubicBezTo>
                      <a:pt x="66972" y="133945"/>
                      <a:pt x="59093" y="126066"/>
                      <a:pt x="66972" y="122126"/>
                    </a:cubicBezTo>
                    <a:cubicBezTo>
                      <a:pt x="66972" y="122126"/>
                      <a:pt x="66972" y="126066"/>
                      <a:pt x="66972" y="13000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1" name="Freeform: Shape 1010">
                <a:extLst>
                  <a:ext uri="{FF2B5EF4-FFF2-40B4-BE49-F238E27FC236}">
                    <a16:creationId xmlns:a16="http://schemas.microsoft.com/office/drawing/2014/main" xmlns="" id="{11B04B62-6DAD-4D4A-A0B0-764303A93C4A}"/>
                  </a:ext>
                </a:extLst>
              </p:cNvPr>
              <p:cNvSpPr/>
              <p:nvPr/>
            </p:nvSpPr>
            <p:spPr>
              <a:xfrm>
                <a:off x="14232614" y="7338237"/>
                <a:ext cx="16540" cy="16714"/>
              </a:xfrm>
              <a:custGeom>
                <a:avLst/>
                <a:gdLst>
                  <a:gd name="connsiteX0" fmla="*/ 0 w 16540"/>
                  <a:gd name="connsiteY0" fmla="*/ 4896 h 16714"/>
                  <a:gd name="connsiteX1" fmla="*/ 15758 w 16540"/>
                  <a:gd name="connsiteY1" fmla="*/ 16714 h 16714"/>
                  <a:gd name="connsiteX2" fmla="*/ 0 w 16540"/>
                  <a:gd name="connsiteY2" fmla="*/ 4896 h 16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0" h="16714">
                    <a:moveTo>
                      <a:pt x="0" y="4896"/>
                    </a:moveTo>
                    <a:cubicBezTo>
                      <a:pt x="3940" y="8835"/>
                      <a:pt x="7880" y="12775"/>
                      <a:pt x="15758" y="16714"/>
                    </a:cubicBezTo>
                    <a:cubicBezTo>
                      <a:pt x="19698" y="4896"/>
                      <a:pt x="7880" y="-6923"/>
                      <a:pt x="0" y="489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2" name="Freeform: Shape 1011">
                <a:extLst>
                  <a:ext uri="{FF2B5EF4-FFF2-40B4-BE49-F238E27FC236}">
                    <a16:creationId xmlns:a16="http://schemas.microsoft.com/office/drawing/2014/main" xmlns="" id="{B4F91DC6-2F3C-4673-841C-FD62A8F4DD90}"/>
                  </a:ext>
                </a:extLst>
              </p:cNvPr>
              <p:cNvSpPr/>
              <p:nvPr/>
            </p:nvSpPr>
            <p:spPr>
              <a:xfrm>
                <a:off x="14258605" y="7303737"/>
                <a:ext cx="25223" cy="23637"/>
              </a:xfrm>
              <a:custGeom>
                <a:avLst/>
                <a:gdLst>
                  <a:gd name="connsiteX0" fmla="*/ 1586 w 25223"/>
                  <a:gd name="connsiteY0" fmla="*/ 0 h 23637"/>
                  <a:gd name="connsiteX1" fmla="*/ 25224 w 25223"/>
                  <a:gd name="connsiteY1" fmla="*/ 23637 h 23637"/>
                  <a:gd name="connsiteX2" fmla="*/ 1586 w 25223"/>
                  <a:gd name="connsiteY2" fmla="*/ 0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5223" h="23637">
                    <a:moveTo>
                      <a:pt x="1586" y="0"/>
                    </a:moveTo>
                    <a:cubicBezTo>
                      <a:pt x="-6294" y="7879"/>
                      <a:pt x="17344" y="23637"/>
                      <a:pt x="25224" y="23637"/>
                    </a:cubicBezTo>
                    <a:cubicBezTo>
                      <a:pt x="17344" y="15758"/>
                      <a:pt x="9464" y="3940"/>
                      <a:pt x="1586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3" name="Freeform: Shape 1012">
                <a:extLst>
                  <a:ext uri="{FF2B5EF4-FFF2-40B4-BE49-F238E27FC236}">
                    <a16:creationId xmlns:a16="http://schemas.microsoft.com/office/drawing/2014/main" xmlns="" id="{FA77AC5A-F028-4B8E-BFC6-80027C0F4E1B}"/>
                  </a:ext>
                </a:extLst>
              </p:cNvPr>
              <p:cNvSpPr/>
              <p:nvPr/>
            </p:nvSpPr>
            <p:spPr>
              <a:xfrm>
                <a:off x="14268070" y="7331314"/>
                <a:ext cx="48300" cy="55153"/>
              </a:xfrm>
              <a:custGeom>
                <a:avLst/>
                <a:gdLst>
                  <a:gd name="connsiteX0" fmla="*/ 3940 w 48300"/>
                  <a:gd name="connsiteY0" fmla="*/ 47275 h 55153"/>
                  <a:gd name="connsiteX1" fmla="*/ 19698 w 48300"/>
                  <a:gd name="connsiteY1" fmla="*/ 31517 h 55153"/>
                  <a:gd name="connsiteX2" fmla="*/ 47275 w 48300"/>
                  <a:gd name="connsiteY2" fmla="*/ 55154 h 55153"/>
                  <a:gd name="connsiteX3" fmla="*/ 31517 w 48300"/>
                  <a:gd name="connsiteY3" fmla="*/ 19698 h 55153"/>
                  <a:gd name="connsiteX4" fmla="*/ 19698 w 48300"/>
                  <a:gd name="connsiteY4" fmla="*/ 0 h 55153"/>
                  <a:gd name="connsiteX5" fmla="*/ 23638 w 48300"/>
                  <a:gd name="connsiteY5" fmla="*/ 15758 h 55153"/>
                  <a:gd name="connsiteX6" fmla="*/ 0 w 48300"/>
                  <a:gd name="connsiteY6" fmla="*/ 3940 h 55153"/>
                  <a:gd name="connsiteX7" fmla="*/ 3940 w 48300"/>
                  <a:gd name="connsiteY7" fmla="*/ 47275 h 55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8300" h="55153">
                    <a:moveTo>
                      <a:pt x="3940" y="47275"/>
                    </a:moveTo>
                    <a:cubicBezTo>
                      <a:pt x="7880" y="43335"/>
                      <a:pt x="15759" y="31517"/>
                      <a:pt x="19698" y="31517"/>
                    </a:cubicBezTo>
                    <a:cubicBezTo>
                      <a:pt x="23638" y="31517"/>
                      <a:pt x="43335" y="51214"/>
                      <a:pt x="47275" y="55154"/>
                    </a:cubicBezTo>
                    <a:cubicBezTo>
                      <a:pt x="51215" y="47275"/>
                      <a:pt x="43335" y="31517"/>
                      <a:pt x="31517" y="19698"/>
                    </a:cubicBezTo>
                    <a:cubicBezTo>
                      <a:pt x="35457" y="19698"/>
                      <a:pt x="27577" y="3940"/>
                      <a:pt x="19698" y="0"/>
                    </a:cubicBezTo>
                    <a:cubicBezTo>
                      <a:pt x="19698" y="3940"/>
                      <a:pt x="19698" y="11819"/>
                      <a:pt x="23638" y="15758"/>
                    </a:cubicBezTo>
                    <a:cubicBezTo>
                      <a:pt x="15759" y="11819"/>
                      <a:pt x="7880" y="3940"/>
                      <a:pt x="0" y="3940"/>
                    </a:cubicBezTo>
                    <a:cubicBezTo>
                      <a:pt x="3940" y="7879"/>
                      <a:pt x="3940" y="35456"/>
                      <a:pt x="3940" y="4727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4" name="Freeform: Shape 1013">
                <a:extLst>
                  <a:ext uri="{FF2B5EF4-FFF2-40B4-BE49-F238E27FC236}">
                    <a16:creationId xmlns:a16="http://schemas.microsoft.com/office/drawing/2014/main" xmlns="" id="{D22ACAF1-7898-433C-BABC-C444C1CBAB8B}"/>
                  </a:ext>
                </a:extLst>
              </p:cNvPr>
              <p:cNvSpPr/>
              <p:nvPr/>
            </p:nvSpPr>
            <p:spPr>
              <a:xfrm>
                <a:off x="14243814" y="7409969"/>
                <a:ext cx="79848" cy="127187"/>
              </a:xfrm>
              <a:custGeom>
                <a:avLst/>
                <a:gdLst>
                  <a:gd name="connsiteX0" fmla="*/ 79411 w 79848"/>
                  <a:gd name="connsiteY0" fmla="*/ 136 h 127187"/>
                  <a:gd name="connsiteX1" fmla="*/ 47893 w 79848"/>
                  <a:gd name="connsiteY1" fmla="*/ 98625 h 127187"/>
                  <a:gd name="connsiteX2" fmla="*/ 43954 w 79848"/>
                  <a:gd name="connsiteY2" fmla="*/ 78927 h 127187"/>
                  <a:gd name="connsiteX3" fmla="*/ 32135 w 79848"/>
                  <a:gd name="connsiteY3" fmla="*/ 15894 h 127187"/>
                  <a:gd name="connsiteX4" fmla="*/ 12438 w 79848"/>
                  <a:gd name="connsiteY4" fmla="*/ 71048 h 127187"/>
                  <a:gd name="connsiteX5" fmla="*/ 12438 w 79848"/>
                  <a:gd name="connsiteY5" fmla="*/ 71048 h 127187"/>
                  <a:gd name="connsiteX6" fmla="*/ 32135 w 79848"/>
                  <a:gd name="connsiteY6" fmla="*/ 118323 h 127187"/>
                  <a:gd name="connsiteX7" fmla="*/ 51833 w 79848"/>
                  <a:gd name="connsiteY7" fmla="*/ 118323 h 127187"/>
                  <a:gd name="connsiteX8" fmla="*/ 51833 w 79848"/>
                  <a:gd name="connsiteY8" fmla="*/ 102565 h 127187"/>
                  <a:gd name="connsiteX9" fmla="*/ 67591 w 79848"/>
                  <a:gd name="connsiteY9" fmla="*/ 67109 h 127187"/>
                  <a:gd name="connsiteX10" fmla="*/ 79411 w 79848"/>
                  <a:gd name="connsiteY10" fmla="*/ 136 h 127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9848" h="127187">
                    <a:moveTo>
                      <a:pt x="79411" y="136"/>
                    </a:moveTo>
                    <a:cubicBezTo>
                      <a:pt x="71531" y="-3803"/>
                      <a:pt x="51833" y="78927"/>
                      <a:pt x="47893" y="98625"/>
                    </a:cubicBezTo>
                    <a:cubicBezTo>
                      <a:pt x="43954" y="90746"/>
                      <a:pt x="43954" y="86806"/>
                      <a:pt x="43954" y="78927"/>
                    </a:cubicBezTo>
                    <a:cubicBezTo>
                      <a:pt x="43954" y="67109"/>
                      <a:pt x="75471" y="-3803"/>
                      <a:pt x="32135" y="15894"/>
                    </a:cubicBezTo>
                    <a:cubicBezTo>
                      <a:pt x="12438" y="23773"/>
                      <a:pt x="36075" y="67109"/>
                      <a:pt x="12438" y="71048"/>
                    </a:cubicBezTo>
                    <a:cubicBezTo>
                      <a:pt x="8498" y="71048"/>
                      <a:pt x="12438" y="71048"/>
                      <a:pt x="12438" y="71048"/>
                    </a:cubicBezTo>
                    <a:cubicBezTo>
                      <a:pt x="-23018" y="78927"/>
                      <a:pt x="28196" y="110444"/>
                      <a:pt x="32135" y="118323"/>
                    </a:cubicBezTo>
                    <a:cubicBezTo>
                      <a:pt x="36075" y="130142"/>
                      <a:pt x="47893" y="130142"/>
                      <a:pt x="51833" y="118323"/>
                    </a:cubicBezTo>
                    <a:cubicBezTo>
                      <a:pt x="55773" y="114384"/>
                      <a:pt x="51833" y="106504"/>
                      <a:pt x="51833" y="102565"/>
                    </a:cubicBezTo>
                    <a:cubicBezTo>
                      <a:pt x="67591" y="106504"/>
                      <a:pt x="63652" y="74988"/>
                      <a:pt x="67591" y="67109"/>
                    </a:cubicBezTo>
                    <a:cubicBezTo>
                      <a:pt x="83349" y="43471"/>
                      <a:pt x="79411" y="27713"/>
                      <a:pt x="79411" y="13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5" name="Freeform: Shape 1014">
                <a:extLst>
                  <a:ext uri="{FF2B5EF4-FFF2-40B4-BE49-F238E27FC236}">
                    <a16:creationId xmlns:a16="http://schemas.microsoft.com/office/drawing/2014/main" xmlns="" id="{C53BF6A6-8F04-4356-A8A2-0C9B02478D1D}"/>
                  </a:ext>
                </a:extLst>
              </p:cNvPr>
              <p:cNvSpPr/>
              <p:nvPr/>
            </p:nvSpPr>
            <p:spPr>
              <a:xfrm>
                <a:off x="14299587" y="7298166"/>
                <a:ext cx="7878" cy="5571"/>
              </a:xfrm>
              <a:custGeom>
                <a:avLst/>
                <a:gdLst>
                  <a:gd name="connsiteX0" fmla="*/ 7878 w 7878"/>
                  <a:gd name="connsiteY0" fmla="*/ 5572 h 5571"/>
                  <a:gd name="connsiteX1" fmla="*/ 0 w 7878"/>
                  <a:gd name="connsiteY1" fmla="*/ 1632 h 5571"/>
                  <a:gd name="connsiteX2" fmla="*/ 7878 w 7878"/>
                  <a:gd name="connsiteY2" fmla="*/ 557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8" h="5571">
                    <a:moveTo>
                      <a:pt x="7878" y="5572"/>
                    </a:moveTo>
                    <a:cubicBezTo>
                      <a:pt x="7878" y="1632"/>
                      <a:pt x="7878" y="-2308"/>
                      <a:pt x="0" y="1632"/>
                    </a:cubicBezTo>
                    <a:cubicBezTo>
                      <a:pt x="3940" y="1632"/>
                      <a:pt x="0" y="1632"/>
                      <a:pt x="7878" y="557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6" name="Freeform: Shape 1015">
                <a:extLst>
                  <a:ext uri="{FF2B5EF4-FFF2-40B4-BE49-F238E27FC236}">
                    <a16:creationId xmlns:a16="http://schemas.microsoft.com/office/drawing/2014/main" xmlns="" id="{46A165EE-E654-410C-8113-7885B6253DAC}"/>
                  </a:ext>
                </a:extLst>
              </p:cNvPr>
              <p:cNvSpPr/>
              <p:nvPr/>
            </p:nvSpPr>
            <p:spPr>
              <a:xfrm>
                <a:off x="14307111" y="7252523"/>
                <a:ext cx="16658" cy="31856"/>
              </a:xfrm>
              <a:custGeom>
                <a:avLst/>
                <a:gdLst>
                  <a:gd name="connsiteX0" fmla="*/ 4295 w 16658"/>
                  <a:gd name="connsiteY0" fmla="*/ 0 h 31856"/>
                  <a:gd name="connsiteX1" fmla="*/ 8234 w 16658"/>
                  <a:gd name="connsiteY1" fmla="*/ 31517 h 31856"/>
                  <a:gd name="connsiteX2" fmla="*/ 4295 w 16658"/>
                  <a:gd name="connsiteY2" fmla="*/ 0 h 31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658" h="31856">
                    <a:moveTo>
                      <a:pt x="4295" y="0"/>
                    </a:moveTo>
                    <a:cubicBezTo>
                      <a:pt x="-3584" y="7879"/>
                      <a:pt x="355" y="23637"/>
                      <a:pt x="8234" y="31517"/>
                    </a:cubicBezTo>
                    <a:cubicBezTo>
                      <a:pt x="20053" y="35456"/>
                      <a:pt x="20053" y="3940"/>
                      <a:pt x="429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7" name="Freeform: Shape 1016">
                <a:extLst>
                  <a:ext uri="{FF2B5EF4-FFF2-40B4-BE49-F238E27FC236}">
                    <a16:creationId xmlns:a16="http://schemas.microsoft.com/office/drawing/2014/main" xmlns="" id="{81D3D0A9-913B-4A0A-8E5D-B66F539AF5C4}"/>
                  </a:ext>
                </a:extLst>
              </p:cNvPr>
              <p:cNvSpPr/>
              <p:nvPr/>
            </p:nvSpPr>
            <p:spPr>
              <a:xfrm>
                <a:off x="14311405" y="7299798"/>
                <a:ext cx="11819" cy="3939"/>
              </a:xfrm>
              <a:custGeom>
                <a:avLst/>
                <a:gdLst>
                  <a:gd name="connsiteX0" fmla="*/ 0 w 11819"/>
                  <a:gd name="connsiteY0" fmla="*/ 0 h 3939"/>
                  <a:gd name="connsiteX1" fmla="*/ 11819 w 11819"/>
                  <a:gd name="connsiteY1" fmla="*/ 3940 h 3939"/>
                  <a:gd name="connsiteX2" fmla="*/ 0 w 11819"/>
                  <a:gd name="connsiteY2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9" h="3939">
                    <a:moveTo>
                      <a:pt x="0" y="0"/>
                    </a:moveTo>
                    <a:cubicBezTo>
                      <a:pt x="3940" y="3940"/>
                      <a:pt x="3940" y="3940"/>
                      <a:pt x="11819" y="3940"/>
                    </a:cubicBezTo>
                    <a:cubicBezTo>
                      <a:pt x="7880" y="394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8" name="Freeform: Shape 1017">
                <a:extLst>
                  <a:ext uri="{FF2B5EF4-FFF2-40B4-BE49-F238E27FC236}">
                    <a16:creationId xmlns:a16="http://schemas.microsoft.com/office/drawing/2014/main" xmlns="" id="{5A943F52-5E4A-4411-8314-7AFD7A11C960}"/>
                  </a:ext>
                </a:extLst>
              </p:cNvPr>
              <p:cNvSpPr/>
              <p:nvPr/>
            </p:nvSpPr>
            <p:spPr>
              <a:xfrm>
                <a:off x="14311405" y="7468582"/>
                <a:ext cx="43335" cy="40012"/>
              </a:xfrm>
              <a:custGeom>
                <a:avLst/>
                <a:gdLst>
                  <a:gd name="connsiteX0" fmla="*/ 3940 w 43335"/>
                  <a:gd name="connsiteY0" fmla="*/ 24254 h 40012"/>
                  <a:gd name="connsiteX1" fmla="*/ 3940 w 43335"/>
                  <a:gd name="connsiteY1" fmla="*/ 24254 h 40012"/>
                  <a:gd name="connsiteX2" fmla="*/ 3940 w 43335"/>
                  <a:gd name="connsiteY2" fmla="*/ 24254 h 40012"/>
                  <a:gd name="connsiteX3" fmla="*/ 0 w 43335"/>
                  <a:gd name="connsiteY3" fmla="*/ 40013 h 40012"/>
                  <a:gd name="connsiteX4" fmla="*/ 43335 w 43335"/>
                  <a:gd name="connsiteY4" fmla="*/ 28194 h 40012"/>
                  <a:gd name="connsiteX5" fmla="*/ 31517 w 43335"/>
                  <a:gd name="connsiteY5" fmla="*/ 617 h 40012"/>
                  <a:gd name="connsiteX6" fmla="*/ 3940 w 43335"/>
                  <a:gd name="connsiteY6" fmla="*/ 24254 h 40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335" h="40012">
                    <a:moveTo>
                      <a:pt x="3940" y="24254"/>
                    </a:moveTo>
                    <a:cubicBezTo>
                      <a:pt x="3940" y="20315"/>
                      <a:pt x="3940" y="16375"/>
                      <a:pt x="3940" y="24254"/>
                    </a:cubicBezTo>
                    <a:cubicBezTo>
                      <a:pt x="3940" y="24254"/>
                      <a:pt x="3940" y="24254"/>
                      <a:pt x="3940" y="24254"/>
                    </a:cubicBezTo>
                    <a:cubicBezTo>
                      <a:pt x="3940" y="32134"/>
                      <a:pt x="7880" y="32134"/>
                      <a:pt x="0" y="40013"/>
                    </a:cubicBezTo>
                    <a:cubicBezTo>
                      <a:pt x="11819" y="36073"/>
                      <a:pt x="31517" y="28194"/>
                      <a:pt x="43335" y="28194"/>
                    </a:cubicBezTo>
                    <a:cubicBezTo>
                      <a:pt x="43335" y="20315"/>
                      <a:pt x="39396" y="8496"/>
                      <a:pt x="31517" y="617"/>
                    </a:cubicBezTo>
                    <a:cubicBezTo>
                      <a:pt x="23638" y="-3323"/>
                      <a:pt x="7880" y="12436"/>
                      <a:pt x="3940" y="2425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19" name="Freeform: Shape 1018">
                <a:extLst>
                  <a:ext uri="{FF2B5EF4-FFF2-40B4-BE49-F238E27FC236}">
                    <a16:creationId xmlns:a16="http://schemas.microsoft.com/office/drawing/2014/main" xmlns="" id="{9A4FCC1A-46D0-4E98-92AE-257529749234}"/>
                  </a:ext>
                </a:extLst>
              </p:cNvPr>
              <p:cNvSpPr/>
              <p:nvPr/>
            </p:nvSpPr>
            <p:spPr>
              <a:xfrm>
                <a:off x="14322598" y="7327375"/>
                <a:ext cx="75478" cy="149703"/>
              </a:xfrm>
              <a:custGeom>
                <a:avLst/>
                <a:gdLst>
                  <a:gd name="connsiteX0" fmla="*/ 24263 w 75478"/>
                  <a:gd name="connsiteY0" fmla="*/ 11819 h 149703"/>
                  <a:gd name="connsiteX1" fmla="*/ 627 w 75478"/>
                  <a:gd name="connsiteY1" fmla="*/ 11819 h 149703"/>
                  <a:gd name="connsiteX2" fmla="*/ 16385 w 75478"/>
                  <a:gd name="connsiteY2" fmla="*/ 39396 h 149703"/>
                  <a:gd name="connsiteX3" fmla="*/ 32143 w 75478"/>
                  <a:gd name="connsiteY3" fmla="*/ 66973 h 149703"/>
                  <a:gd name="connsiteX4" fmla="*/ 36083 w 75478"/>
                  <a:gd name="connsiteY4" fmla="*/ 70912 h 149703"/>
                  <a:gd name="connsiteX5" fmla="*/ 8505 w 75478"/>
                  <a:gd name="connsiteY5" fmla="*/ 63033 h 149703"/>
                  <a:gd name="connsiteX6" fmla="*/ 20325 w 75478"/>
                  <a:gd name="connsiteY6" fmla="*/ 102429 h 149703"/>
                  <a:gd name="connsiteX7" fmla="*/ 20325 w 75478"/>
                  <a:gd name="connsiteY7" fmla="*/ 98489 h 149703"/>
                  <a:gd name="connsiteX8" fmla="*/ 47901 w 75478"/>
                  <a:gd name="connsiteY8" fmla="*/ 149703 h 149703"/>
                  <a:gd name="connsiteX9" fmla="*/ 43961 w 75478"/>
                  <a:gd name="connsiteY9" fmla="*/ 133945 h 149703"/>
                  <a:gd name="connsiteX10" fmla="*/ 47901 w 75478"/>
                  <a:gd name="connsiteY10" fmla="*/ 110308 h 149703"/>
                  <a:gd name="connsiteX11" fmla="*/ 40023 w 75478"/>
                  <a:gd name="connsiteY11" fmla="*/ 78791 h 149703"/>
                  <a:gd name="connsiteX12" fmla="*/ 75479 w 75478"/>
                  <a:gd name="connsiteY12" fmla="*/ 90610 h 149703"/>
                  <a:gd name="connsiteX13" fmla="*/ 75479 w 75478"/>
                  <a:gd name="connsiteY13" fmla="*/ 86670 h 149703"/>
                  <a:gd name="connsiteX14" fmla="*/ 55781 w 75478"/>
                  <a:gd name="connsiteY14" fmla="*/ 23637 h 149703"/>
                  <a:gd name="connsiteX15" fmla="*/ 32143 w 75478"/>
                  <a:gd name="connsiteY15" fmla="*/ 0 h 149703"/>
                  <a:gd name="connsiteX16" fmla="*/ 24263 w 75478"/>
                  <a:gd name="connsiteY16" fmla="*/ 11819 h 149703"/>
                  <a:gd name="connsiteX17" fmla="*/ 24263 w 75478"/>
                  <a:gd name="connsiteY17" fmla="*/ 11819 h 149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5478" h="149703">
                    <a:moveTo>
                      <a:pt x="24263" y="11819"/>
                    </a:moveTo>
                    <a:cubicBezTo>
                      <a:pt x="20325" y="11819"/>
                      <a:pt x="4566" y="7879"/>
                      <a:pt x="627" y="11819"/>
                    </a:cubicBezTo>
                    <a:cubicBezTo>
                      <a:pt x="-3313" y="19698"/>
                      <a:pt x="12445" y="35456"/>
                      <a:pt x="16385" y="39396"/>
                    </a:cubicBezTo>
                    <a:cubicBezTo>
                      <a:pt x="24263" y="47275"/>
                      <a:pt x="51841" y="59093"/>
                      <a:pt x="32143" y="66973"/>
                    </a:cubicBezTo>
                    <a:cubicBezTo>
                      <a:pt x="32143" y="66973"/>
                      <a:pt x="36083" y="70912"/>
                      <a:pt x="36083" y="70912"/>
                    </a:cubicBezTo>
                    <a:cubicBezTo>
                      <a:pt x="24263" y="70912"/>
                      <a:pt x="20325" y="82731"/>
                      <a:pt x="8505" y="63033"/>
                    </a:cubicBezTo>
                    <a:cubicBezTo>
                      <a:pt x="627" y="74852"/>
                      <a:pt x="8505" y="98489"/>
                      <a:pt x="20325" y="102429"/>
                    </a:cubicBezTo>
                    <a:cubicBezTo>
                      <a:pt x="20325" y="102429"/>
                      <a:pt x="20325" y="98489"/>
                      <a:pt x="20325" y="98489"/>
                    </a:cubicBezTo>
                    <a:cubicBezTo>
                      <a:pt x="36083" y="98489"/>
                      <a:pt x="28203" y="141824"/>
                      <a:pt x="47901" y="149703"/>
                    </a:cubicBezTo>
                    <a:cubicBezTo>
                      <a:pt x="47901" y="145764"/>
                      <a:pt x="43961" y="141824"/>
                      <a:pt x="43961" y="133945"/>
                    </a:cubicBezTo>
                    <a:cubicBezTo>
                      <a:pt x="63659" y="141824"/>
                      <a:pt x="51841" y="118187"/>
                      <a:pt x="47901" y="110308"/>
                    </a:cubicBezTo>
                    <a:cubicBezTo>
                      <a:pt x="40023" y="98489"/>
                      <a:pt x="43961" y="86670"/>
                      <a:pt x="40023" y="78791"/>
                    </a:cubicBezTo>
                    <a:cubicBezTo>
                      <a:pt x="51841" y="86670"/>
                      <a:pt x="63659" y="82731"/>
                      <a:pt x="75479" y="90610"/>
                    </a:cubicBezTo>
                    <a:cubicBezTo>
                      <a:pt x="75479" y="90610"/>
                      <a:pt x="75479" y="90610"/>
                      <a:pt x="75479" y="86670"/>
                    </a:cubicBezTo>
                    <a:cubicBezTo>
                      <a:pt x="59721" y="66973"/>
                      <a:pt x="55781" y="43335"/>
                      <a:pt x="55781" y="23637"/>
                    </a:cubicBezTo>
                    <a:cubicBezTo>
                      <a:pt x="55781" y="19698"/>
                      <a:pt x="32143" y="0"/>
                      <a:pt x="32143" y="0"/>
                    </a:cubicBezTo>
                    <a:cubicBezTo>
                      <a:pt x="36083" y="7879"/>
                      <a:pt x="32143" y="7879"/>
                      <a:pt x="24263" y="11819"/>
                    </a:cubicBezTo>
                    <a:cubicBezTo>
                      <a:pt x="24263" y="11819"/>
                      <a:pt x="24263" y="11819"/>
                      <a:pt x="24263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0" name="Freeform: Shape 1019">
                <a:extLst>
                  <a:ext uri="{FF2B5EF4-FFF2-40B4-BE49-F238E27FC236}">
                    <a16:creationId xmlns:a16="http://schemas.microsoft.com/office/drawing/2014/main" xmlns="" id="{89E16FCA-7AD2-4570-B94F-1104BA562832}"/>
                  </a:ext>
                </a:extLst>
              </p:cNvPr>
              <p:cNvSpPr/>
              <p:nvPr/>
            </p:nvSpPr>
            <p:spPr>
              <a:xfrm>
                <a:off x="14346861" y="7339193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1" name="Freeform: Shape 1020">
                <a:extLst>
                  <a:ext uri="{FF2B5EF4-FFF2-40B4-BE49-F238E27FC236}">
                    <a16:creationId xmlns:a16="http://schemas.microsoft.com/office/drawing/2014/main" xmlns="" id="{A2DD5A2E-B9D9-4979-8F54-3EE0F4F25E15}"/>
                  </a:ext>
                </a:extLst>
              </p:cNvPr>
              <p:cNvSpPr/>
              <p:nvPr/>
            </p:nvSpPr>
            <p:spPr>
              <a:xfrm>
                <a:off x="14337351" y="7382529"/>
                <a:ext cx="9510" cy="15758"/>
              </a:xfrm>
              <a:custGeom>
                <a:avLst/>
                <a:gdLst>
                  <a:gd name="connsiteX0" fmla="*/ 9510 w 9510"/>
                  <a:gd name="connsiteY0" fmla="*/ 11819 h 15758"/>
                  <a:gd name="connsiteX1" fmla="*/ 9510 w 9510"/>
                  <a:gd name="connsiteY1" fmla="*/ 11819 h 15758"/>
                  <a:gd name="connsiteX2" fmla="*/ 1632 w 9510"/>
                  <a:gd name="connsiteY2" fmla="*/ 0 h 15758"/>
                  <a:gd name="connsiteX3" fmla="*/ 5572 w 9510"/>
                  <a:gd name="connsiteY3" fmla="*/ 15758 h 15758"/>
                  <a:gd name="connsiteX4" fmla="*/ 9510 w 9510"/>
                  <a:gd name="connsiteY4" fmla="*/ 11819 h 15758"/>
                  <a:gd name="connsiteX5" fmla="*/ 9510 w 9510"/>
                  <a:gd name="connsiteY5" fmla="*/ 11819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10" h="15758">
                    <a:moveTo>
                      <a:pt x="9510" y="11819"/>
                    </a:moveTo>
                    <a:cubicBezTo>
                      <a:pt x="9510" y="11819"/>
                      <a:pt x="9510" y="11819"/>
                      <a:pt x="9510" y="11819"/>
                    </a:cubicBezTo>
                    <a:cubicBezTo>
                      <a:pt x="9510" y="3940"/>
                      <a:pt x="5572" y="3940"/>
                      <a:pt x="1632" y="0"/>
                    </a:cubicBezTo>
                    <a:cubicBezTo>
                      <a:pt x="-2308" y="3940"/>
                      <a:pt x="1632" y="11819"/>
                      <a:pt x="5572" y="15758"/>
                    </a:cubicBezTo>
                    <a:cubicBezTo>
                      <a:pt x="9510" y="15758"/>
                      <a:pt x="9510" y="15758"/>
                      <a:pt x="9510" y="11819"/>
                    </a:cubicBezTo>
                    <a:cubicBezTo>
                      <a:pt x="9510" y="11819"/>
                      <a:pt x="9510" y="15758"/>
                      <a:pt x="951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2" name="Freeform: Shape 1021">
                <a:extLst>
                  <a:ext uri="{FF2B5EF4-FFF2-40B4-BE49-F238E27FC236}">
                    <a16:creationId xmlns:a16="http://schemas.microsoft.com/office/drawing/2014/main" xmlns="" id="{02191768-1235-4DF0-9784-32490354FB2A}"/>
                  </a:ext>
                </a:extLst>
              </p:cNvPr>
              <p:cNvSpPr/>
              <p:nvPr/>
            </p:nvSpPr>
            <p:spPr>
              <a:xfrm>
                <a:off x="14374439" y="7473138"/>
                <a:ext cx="15758" cy="15758"/>
              </a:xfrm>
              <a:custGeom>
                <a:avLst/>
                <a:gdLst>
                  <a:gd name="connsiteX0" fmla="*/ 15758 w 15758"/>
                  <a:gd name="connsiteY0" fmla="*/ 15758 h 15758"/>
                  <a:gd name="connsiteX1" fmla="*/ 0 w 15758"/>
                  <a:gd name="connsiteY1" fmla="*/ 0 h 15758"/>
                  <a:gd name="connsiteX2" fmla="*/ 15758 w 15758"/>
                  <a:gd name="connsiteY2" fmla="*/ 15758 h 15758"/>
                  <a:gd name="connsiteX3" fmla="*/ 15758 w 15758"/>
                  <a:gd name="connsiteY3" fmla="*/ 15758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15758">
                    <a:moveTo>
                      <a:pt x="15758" y="15758"/>
                    </a:moveTo>
                    <a:cubicBezTo>
                      <a:pt x="15758" y="7879"/>
                      <a:pt x="11818" y="0"/>
                      <a:pt x="0" y="0"/>
                    </a:cubicBezTo>
                    <a:cubicBezTo>
                      <a:pt x="3940" y="7879"/>
                      <a:pt x="7880" y="7879"/>
                      <a:pt x="15758" y="15758"/>
                    </a:cubicBezTo>
                    <a:cubicBezTo>
                      <a:pt x="15758" y="15758"/>
                      <a:pt x="15758" y="15758"/>
                      <a:pt x="15758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3" name="Freeform: Shape 1022">
                <a:extLst>
                  <a:ext uri="{FF2B5EF4-FFF2-40B4-BE49-F238E27FC236}">
                    <a16:creationId xmlns:a16="http://schemas.microsoft.com/office/drawing/2014/main" xmlns="" id="{18F0DBF0-F21C-4FBC-9E1B-C95E7C839DFA}"/>
                  </a:ext>
                </a:extLst>
              </p:cNvPr>
              <p:cNvSpPr/>
              <p:nvPr/>
            </p:nvSpPr>
            <p:spPr>
              <a:xfrm>
                <a:off x="14394136" y="7453441"/>
                <a:ext cx="13847" cy="35456"/>
              </a:xfrm>
              <a:custGeom>
                <a:avLst/>
                <a:gdLst>
                  <a:gd name="connsiteX0" fmla="*/ 0 w 13847"/>
                  <a:gd name="connsiteY0" fmla="*/ 19698 h 35456"/>
                  <a:gd name="connsiteX1" fmla="*/ 3940 w 13847"/>
                  <a:gd name="connsiteY1" fmla="*/ 35456 h 35456"/>
                  <a:gd name="connsiteX2" fmla="*/ 7880 w 13847"/>
                  <a:gd name="connsiteY2" fmla="*/ 0 h 35456"/>
                  <a:gd name="connsiteX3" fmla="*/ 0 w 13847"/>
                  <a:gd name="connsiteY3" fmla="*/ 19698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847" h="35456">
                    <a:moveTo>
                      <a:pt x="0" y="19698"/>
                    </a:moveTo>
                    <a:cubicBezTo>
                      <a:pt x="7880" y="23637"/>
                      <a:pt x="11818" y="27577"/>
                      <a:pt x="3940" y="35456"/>
                    </a:cubicBezTo>
                    <a:cubicBezTo>
                      <a:pt x="23638" y="35456"/>
                      <a:pt x="7880" y="7879"/>
                      <a:pt x="7880" y="0"/>
                    </a:cubicBezTo>
                    <a:cubicBezTo>
                      <a:pt x="3940" y="3940"/>
                      <a:pt x="0" y="11819"/>
                      <a:pt x="0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4" name="Freeform: Shape 1023">
                <a:extLst>
                  <a:ext uri="{FF2B5EF4-FFF2-40B4-BE49-F238E27FC236}">
                    <a16:creationId xmlns:a16="http://schemas.microsoft.com/office/drawing/2014/main" xmlns="" id="{A5F3D7A9-8C09-47BE-8D78-09B9117F3BD6}"/>
                  </a:ext>
                </a:extLst>
              </p:cNvPr>
              <p:cNvSpPr/>
              <p:nvPr/>
            </p:nvSpPr>
            <p:spPr>
              <a:xfrm>
                <a:off x="14417774" y="7492836"/>
                <a:ext cx="6526" cy="15758"/>
              </a:xfrm>
              <a:custGeom>
                <a:avLst/>
                <a:gdLst>
                  <a:gd name="connsiteX0" fmla="*/ 0 w 6526"/>
                  <a:gd name="connsiteY0" fmla="*/ 0 h 15758"/>
                  <a:gd name="connsiteX1" fmla="*/ 3940 w 6526"/>
                  <a:gd name="connsiteY1" fmla="*/ 15758 h 15758"/>
                  <a:gd name="connsiteX2" fmla="*/ 0 w 6526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6" h="15758">
                    <a:moveTo>
                      <a:pt x="0" y="0"/>
                    </a:moveTo>
                    <a:cubicBezTo>
                      <a:pt x="0" y="3940"/>
                      <a:pt x="0" y="11819"/>
                      <a:pt x="3940" y="15758"/>
                    </a:cubicBezTo>
                    <a:cubicBezTo>
                      <a:pt x="7878" y="7879"/>
                      <a:pt x="7878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5" name="Freeform: Shape 1024">
                <a:extLst>
                  <a:ext uri="{FF2B5EF4-FFF2-40B4-BE49-F238E27FC236}">
                    <a16:creationId xmlns:a16="http://schemas.microsoft.com/office/drawing/2014/main" xmlns="" id="{91B3B398-4843-48C0-B4AF-4188917B901F}"/>
                  </a:ext>
                </a:extLst>
              </p:cNvPr>
              <p:cNvSpPr/>
              <p:nvPr/>
            </p:nvSpPr>
            <p:spPr>
              <a:xfrm>
                <a:off x="14421104" y="7481018"/>
                <a:ext cx="12008" cy="15758"/>
              </a:xfrm>
              <a:custGeom>
                <a:avLst/>
                <a:gdLst>
                  <a:gd name="connsiteX0" fmla="*/ 4548 w 12008"/>
                  <a:gd name="connsiteY0" fmla="*/ 0 h 15758"/>
                  <a:gd name="connsiteX1" fmla="*/ 4548 w 12008"/>
                  <a:gd name="connsiteY1" fmla="*/ 15758 h 15758"/>
                  <a:gd name="connsiteX2" fmla="*/ 4548 w 12008"/>
                  <a:gd name="connsiteY2" fmla="*/ 15758 h 15758"/>
                  <a:gd name="connsiteX3" fmla="*/ 4548 w 12008"/>
                  <a:gd name="connsiteY3" fmla="*/ 15758 h 15758"/>
                  <a:gd name="connsiteX4" fmla="*/ 4548 w 12008"/>
                  <a:gd name="connsiteY4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08" h="15758">
                    <a:moveTo>
                      <a:pt x="4548" y="0"/>
                    </a:moveTo>
                    <a:cubicBezTo>
                      <a:pt x="610" y="3940"/>
                      <a:pt x="-3330" y="15758"/>
                      <a:pt x="4548" y="15758"/>
                    </a:cubicBezTo>
                    <a:cubicBezTo>
                      <a:pt x="4548" y="15758"/>
                      <a:pt x="4548" y="15758"/>
                      <a:pt x="4548" y="15758"/>
                    </a:cubicBezTo>
                    <a:cubicBezTo>
                      <a:pt x="4548" y="15758"/>
                      <a:pt x="4548" y="15758"/>
                      <a:pt x="4548" y="15758"/>
                    </a:cubicBezTo>
                    <a:cubicBezTo>
                      <a:pt x="16368" y="15758"/>
                      <a:pt x="12428" y="0"/>
                      <a:pt x="454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6" name="Freeform: Shape 1025">
                <a:extLst>
                  <a:ext uri="{FF2B5EF4-FFF2-40B4-BE49-F238E27FC236}">
                    <a16:creationId xmlns:a16="http://schemas.microsoft.com/office/drawing/2014/main" xmlns="" id="{9F0C7567-6389-4CC6-8DA7-9A3FB2C8A48B}"/>
                  </a:ext>
                </a:extLst>
              </p:cNvPr>
              <p:cNvSpPr/>
              <p:nvPr/>
            </p:nvSpPr>
            <p:spPr>
              <a:xfrm>
                <a:off x="14335043" y="7441622"/>
                <a:ext cx="5571" cy="7879"/>
              </a:xfrm>
              <a:custGeom>
                <a:avLst/>
                <a:gdLst>
                  <a:gd name="connsiteX0" fmla="*/ 0 w 5571"/>
                  <a:gd name="connsiteY0" fmla="*/ 0 h 7879"/>
                  <a:gd name="connsiteX1" fmla="*/ 0 w 5571"/>
                  <a:gd name="connsiteY1" fmla="*/ 7879 h 7879"/>
                  <a:gd name="connsiteX2" fmla="*/ 3940 w 5571"/>
                  <a:gd name="connsiteY2" fmla="*/ 3940 h 7879"/>
                  <a:gd name="connsiteX3" fmla="*/ 3940 w 5571"/>
                  <a:gd name="connsiteY3" fmla="*/ 3940 h 7879"/>
                  <a:gd name="connsiteX4" fmla="*/ 3940 w 5571"/>
                  <a:gd name="connsiteY4" fmla="*/ 3940 h 7879"/>
                  <a:gd name="connsiteX5" fmla="*/ 0 w 5571"/>
                  <a:gd name="connsiteY5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71" h="7879">
                    <a:moveTo>
                      <a:pt x="0" y="0"/>
                    </a:moveTo>
                    <a:cubicBezTo>
                      <a:pt x="0" y="3940"/>
                      <a:pt x="0" y="7879"/>
                      <a:pt x="0" y="7879"/>
                    </a:cubicBezTo>
                    <a:cubicBezTo>
                      <a:pt x="3940" y="7879"/>
                      <a:pt x="7880" y="3940"/>
                      <a:pt x="3940" y="3940"/>
                    </a:cubicBezTo>
                    <a:cubicBezTo>
                      <a:pt x="3940" y="3940"/>
                      <a:pt x="3940" y="3940"/>
                      <a:pt x="3940" y="3940"/>
                    </a:cubicBezTo>
                    <a:cubicBezTo>
                      <a:pt x="3940" y="3940"/>
                      <a:pt x="3940" y="3940"/>
                      <a:pt x="3940" y="3940"/>
                    </a:cubicBezTo>
                    <a:cubicBezTo>
                      <a:pt x="788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7" name="Freeform: Shape 1026">
                <a:extLst>
                  <a:ext uri="{FF2B5EF4-FFF2-40B4-BE49-F238E27FC236}">
                    <a16:creationId xmlns:a16="http://schemas.microsoft.com/office/drawing/2014/main" xmlns="" id="{89BEB690-5B27-4DA1-8B68-F5D6DAFEEA71}"/>
                  </a:ext>
                </a:extLst>
              </p:cNvPr>
              <p:cNvSpPr/>
              <p:nvPr/>
            </p:nvSpPr>
            <p:spPr>
              <a:xfrm>
                <a:off x="14296028" y="7415470"/>
                <a:ext cx="12977" cy="10393"/>
              </a:xfrm>
              <a:custGeom>
                <a:avLst/>
                <a:gdLst>
                  <a:gd name="connsiteX0" fmla="*/ 3559 w 12977"/>
                  <a:gd name="connsiteY0" fmla="*/ 10394 h 10393"/>
                  <a:gd name="connsiteX1" fmla="*/ 3559 w 12977"/>
                  <a:gd name="connsiteY1" fmla="*/ 10394 h 10393"/>
                  <a:gd name="connsiteX2" fmla="*/ 3559 w 12977"/>
                  <a:gd name="connsiteY2" fmla="*/ 10394 h 1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977" h="10393">
                    <a:moveTo>
                      <a:pt x="3559" y="10394"/>
                    </a:moveTo>
                    <a:cubicBezTo>
                      <a:pt x="31135" y="-1425"/>
                      <a:pt x="-12199" y="-5365"/>
                      <a:pt x="3559" y="10394"/>
                    </a:cubicBezTo>
                    <a:lnTo>
                      <a:pt x="3559" y="1039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8" name="Freeform: Shape 1027">
                <a:extLst>
                  <a:ext uri="{FF2B5EF4-FFF2-40B4-BE49-F238E27FC236}">
                    <a16:creationId xmlns:a16="http://schemas.microsoft.com/office/drawing/2014/main" xmlns="" id="{6E0983E9-BFCD-4CE5-8D64-6F0AE92E33EF}"/>
                  </a:ext>
                </a:extLst>
              </p:cNvPr>
              <p:cNvSpPr/>
              <p:nvPr/>
            </p:nvSpPr>
            <p:spPr>
              <a:xfrm>
                <a:off x="14299587" y="74258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29" name="Freeform: Shape 1028">
                <a:extLst>
                  <a:ext uri="{FF2B5EF4-FFF2-40B4-BE49-F238E27FC236}">
                    <a16:creationId xmlns:a16="http://schemas.microsoft.com/office/drawing/2014/main" xmlns="" id="{B5FB59C6-1C13-4A7F-8776-2D76A1BB5246}"/>
                  </a:ext>
                </a:extLst>
              </p:cNvPr>
              <p:cNvSpPr/>
              <p:nvPr/>
            </p:nvSpPr>
            <p:spPr>
              <a:xfrm>
                <a:off x="14301776" y="7421924"/>
                <a:ext cx="1751" cy="2954"/>
              </a:xfrm>
              <a:custGeom>
                <a:avLst/>
                <a:gdLst>
                  <a:gd name="connsiteX0" fmla="*/ 1751 w 1751"/>
                  <a:gd name="connsiteY0" fmla="*/ 0 h 2954"/>
                  <a:gd name="connsiteX1" fmla="*/ 1751 w 1751"/>
                  <a:gd name="connsiteY1" fmla="*/ 0 h 2954"/>
                  <a:gd name="connsiteX2" fmla="*/ 1751 w 1751"/>
                  <a:gd name="connsiteY2" fmla="*/ 0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2954">
                    <a:moveTo>
                      <a:pt x="1751" y="0"/>
                    </a:moveTo>
                    <a:cubicBezTo>
                      <a:pt x="1751" y="3940"/>
                      <a:pt x="-2189" y="3940"/>
                      <a:pt x="1751" y="0"/>
                    </a:cubicBezTo>
                    <a:cubicBezTo>
                      <a:pt x="1751" y="394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0" name="Freeform: Shape 1029">
                <a:extLst>
                  <a:ext uri="{FF2B5EF4-FFF2-40B4-BE49-F238E27FC236}">
                    <a16:creationId xmlns:a16="http://schemas.microsoft.com/office/drawing/2014/main" xmlns="" id="{45F75E08-CDE4-45E2-82B3-3B05D2D53AF3}"/>
                  </a:ext>
                </a:extLst>
              </p:cNvPr>
              <p:cNvSpPr/>
              <p:nvPr/>
            </p:nvSpPr>
            <p:spPr>
              <a:xfrm>
                <a:off x="14303527" y="7421924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0" y="0"/>
                      <a:pt x="3939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xmlns="" id="{6CE5C30D-4377-4F5D-801A-0781CDC3AF5B}"/>
                  </a:ext>
                </a:extLst>
              </p:cNvPr>
              <p:cNvSpPr/>
              <p:nvPr/>
            </p:nvSpPr>
            <p:spPr>
              <a:xfrm>
                <a:off x="14299587" y="742586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xmlns="" id="{A4CF3969-196C-40FC-B447-57542236AC0A}"/>
                  </a:ext>
                </a:extLst>
              </p:cNvPr>
              <p:cNvSpPr/>
              <p:nvPr/>
            </p:nvSpPr>
            <p:spPr>
              <a:xfrm>
                <a:off x="9237245" y="4806052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3939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xmlns="" id="{AEDC5D0E-9F18-41DE-B17F-A796256010A9}"/>
                  </a:ext>
                </a:extLst>
              </p:cNvPr>
              <p:cNvSpPr/>
              <p:nvPr/>
            </p:nvSpPr>
            <p:spPr>
              <a:xfrm>
                <a:off x="9205728" y="4802113"/>
                <a:ext cx="61180" cy="41881"/>
              </a:xfrm>
              <a:custGeom>
                <a:avLst/>
                <a:gdLst>
                  <a:gd name="connsiteX0" fmla="*/ 31517 w 61180"/>
                  <a:gd name="connsiteY0" fmla="*/ 3940 h 41881"/>
                  <a:gd name="connsiteX1" fmla="*/ 0 w 61180"/>
                  <a:gd name="connsiteY1" fmla="*/ 7879 h 41881"/>
                  <a:gd name="connsiteX2" fmla="*/ 11819 w 61180"/>
                  <a:gd name="connsiteY2" fmla="*/ 27577 h 41881"/>
                  <a:gd name="connsiteX3" fmla="*/ 19698 w 61180"/>
                  <a:gd name="connsiteY3" fmla="*/ 31517 h 41881"/>
                  <a:gd name="connsiteX4" fmla="*/ 55154 w 61180"/>
                  <a:gd name="connsiteY4" fmla="*/ 7879 h 41881"/>
                  <a:gd name="connsiteX5" fmla="*/ 51214 w 61180"/>
                  <a:gd name="connsiteY5" fmla="*/ 0 h 41881"/>
                  <a:gd name="connsiteX6" fmla="*/ 55154 w 61180"/>
                  <a:gd name="connsiteY6" fmla="*/ 3940 h 41881"/>
                  <a:gd name="connsiteX7" fmla="*/ 31517 w 61180"/>
                  <a:gd name="connsiteY7" fmla="*/ 3940 h 4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180" h="41881">
                    <a:moveTo>
                      <a:pt x="31517" y="3940"/>
                    </a:moveTo>
                    <a:cubicBezTo>
                      <a:pt x="19698" y="3940"/>
                      <a:pt x="11819" y="7879"/>
                      <a:pt x="0" y="7879"/>
                    </a:cubicBezTo>
                    <a:cubicBezTo>
                      <a:pt x="3939" y="11819"/>
                      <a:pt x="11819" y="23637"/>
                      <a:pt x="11819" y="27577"/>
                    </a:cubicBezTo>
                    <a:cubicBezTo>
                      <a:pt x="11819" y="31517"/>
                      <a:pt x="11819" y="55154"/>
                      <a:pt x="19698" y="31517"/>
                    </a:cubicBezTo>
                    <a:cubicBezTo>
                      <a:pt x="23637" y="23637"/>
                      <a:pt x="66973" y="15758"/>
                      <a:pt x="55154" y="7879"/>
                    </a:cubicBezTo>
                    <a:cubicBezTo>
                      <a:pt x="66973" y="7879"/>
                      <a:pt x="59093" y="0"/>
                      <a:pt x="51214" y="0"/>
                    </a:cubicBezTo>
                    <a:cubicBezTo>
                      <a:pt x="51214" y="0"/>
                      <a:pt x="51214" y="3940"/>
                      <a:pt x="55154" y="3940"/>
                    </a:cubicBezTo>
                    <a:cubicBezTo>
                      <a:pt x="47275" y="3940"/>
                      <a:pt x="39396" y="3940"/>
                      <a:pt x="31517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4" name="Freeform: Shape 1033">
                <a:extLst>
                  <a:ext uri="{FF2B5EF4-FFF2-40B4-BE49-F238E27FC236}">
                    <a16:creationId xmlns:a16="http://schemas.microsoft.com/office/drawing/2014/main" xmlns="" id="{65B4FB93-9D79-456A-B1FF-ADCEA5D05571}"/>
                  </a:ext>
                </a:extLst>
              </p:cNvPr>
              <p:cNvSpPr/>
              <p:nvPr/>
            </p:nvSpPr>
            <p:spPr>
              <a:xfrm>
                <a:off x="9241184" y="4782415"/>
                <a:ext cx="1751" cy="0"/>
              </a:xfrm>
              <a:custGeom>
                <a:avLst/>
                <a:gdLst>
                  <a:gd name="connsiteX0" fmla="*/ 0 w 1751"/>
                  <a:gd name="connsiteY0" fmla="*/ 0 h 0"/>
                  <a:gd name="connsiteX1" fmla="*/ 0 w 1751"/>
                  <a:gd name="connsiteY1" fmla="*/ 0 h 0"/>
                  <a:gd name="connsiteX2" fmla="*/ 0 w 1751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5" name="Freeform: Shape 1034">
                <a:extLst>
                  <a:ext uri="{FF2B5EF4-FFF2-40B4-BE49-F238E27FC236}">
                    <a16:creationId xmlns:a16="http://schemas.microsoft.com/office/drawing/2014/main" xmlns="" id="{62EB57CD-94EC-4D22-9CAA-A1357C1ED957}"/>
                  </a:ext>
                </a:extLst>
              </p:cNvPr>
              <p:cNvSpPr/>
              <p:nvPr/>
            </p:nvSpPr>
            <p:spPr>
              <a:xfrm>
                <a:off x="9209667" y="4781312"/>
                <a:ext cx="42198" cy="20800"/>
              </a:xfrm>
              <a:custGeom>
                <a:avLst/>
                <a:gdLst>
                  <a:gd name="connsiteX0" fmla="*/ 0 w 42198"/>
                  <a:gd name="connsiteY0" fmla="*/ 5043 h 20800"/>
                  <a:gd name="connsiteX1" fmla="*/ 27577 w 42198"/>
                  <a:gd name="connsiteY1" fmla="*/ 20801 h 20800"/>
                  <a:gd name="connsiteX2" fmla="*/ 35456 w 42198"/>
                  <a:gd name="connsiteY2" fmla="*/ 1103 h 20800"/>
                  <a:gd name="connsiteX3" fmla="*/ 0 w 42198"/>
                  <a:gd name="connsiteY3" fmla="*/ 5043 h 20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198" h="20800">
                    <a:moveTo>
                      <a:pt x="0" y="5043"/>
                    </a:moveTo>
                    <a:cubicBezTo>
                      <a:pt x="3940" y="8982"/>
                      <a:pt x="23638" y="20801"/>
                      <a:pt x="27577" y="20801"/>
                    </a:cubicBezTo>
                    <a:cubicBezTo>
                      <a:pt x="35456" y="20801"/>
                      <a:pt x="51214" y="8982"/>
                      <a:pt x="35456" y="1103"/>
                    </a:cubicBezTo>
                    <a:cubicBezTo>
                      <a:pt x="19698" y="-2836"/>
                      <a:pt x="11819" y="5043"/>
                      <a:pt x="0" y="504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6" name="Freeform: Shape 1035">
                <a:extLst>
                  <a:ext uri="{FF2B5EF4-FFF2-40B4-BE49-F238E27FC236}">
                    <a16:creationId xmlns:a16="http://schemas.microsoft.com/office/drawing/2014/main" xmlns="" id="{D27805A3-5AB7-426B-8709-7D8F95A2623D}"/>
                  </a:ext>
                </a:extLst>
              </p:cNvPr>
              <p:cNvSpPr/>
              <p:nvPr/>
            </p:nvSpPr>
            <p:spPr>
              <a:xfrm>
                <a:off x="9256942" y="4782415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0 w 7879"/>
                  <a:gd name="connsiteY1" fmla="*/ 7879 h 7879"/>
                  <a:gd name="connsiteX2" fmla="*/ 7879 w 7879"/>
                  <a:gd name="connsiteY2" fmla="*/ 0 h 7879"/>
                  <a:gd name="connsiteX3" fmla="*/ 0 w 7879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3940"/>
                      <a:pt x="0" y="3940"/>
                      <a:pt x="0" y="7879"/>
                    </a:cubicBezTo>
                    <a:cubicBezTo>
                      <a:pt x="3939" y="7879"/>
                      <a:pt x="7879" y="3940"/>
                      <a:pt x="7879" y="0"/>
                    </a:cubicBezTo>
                    <a:cubicBezTo>
                      <a:pt x="3939" y="0"/>
                      <a:pt x="393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7" name="Freeform: Shape 1036">
                <a:extLst>
                  <a:ext uri="{FF2B5EF4-FFF2-40B4-BE49-F238E27FC236}">
                    <a16:creationId xmlns:a16="http://schemas.microsoft.com/office/drawing/2014/main" xmlns="" id="{A7F073B7-9E96-4C4B-BE65-B80736BC3E6E}"/>
                  </a:ext>
                </a:extLst>
              </p:cNvPr>
              <p:cNvSpPr/>
              <p:nvPr/>
            </p:nvSpPr>
            <p:spPr>
              <a:xfrm>
                <a:off x="7425044" y="726434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8" name="Freeform: Shape 1037">
                <a:extLst>
                  <a:ext uri="{FF2B5EF4-FFF2-40B4-BE49-F238E27FC236}">
                    <a16:creationId xmlns:a16="http://schemas.microsoft.com/office/drawing/2014/main" xmlns="" id="{2C5F4319-9F3B-4679-A897-2F2F3395A853}"/>
                  </a:ext>
                </a:extLst>
              </p:cNvPr>
              <p:cNvSpPr/>
              <p:nvPr/>
            </p:nvSpPr>
            <p:spPr>
              <a:xfrm>
                <a:off x="8329728" y="5856856"/>
                <a:ext cx="21113" cy="16142"/>
              </a:xfrm>
              <a:custGeom>
                <a:avLst/>
                <a:gdLst>
                  <a:gd name="connsiteX0" fmla="*/ 21114 w 21113"/>
                  <a:gd name="connsiteY0" fmla="*/ 5000 h 16142"/>
                  <a:gd name="connsiteX1" fmla="*/ 21114 w 21113"/>
                  <a:gd name="connsiteY1" fmla="*/ 5000 h 16142"/>
                  <a:gd name="connsiteX2" fmla="*/ 1416 w 21113"/>
                  <a:gd name="connsiteY2" fmla="*/ 12879 h 16142"/>
                  <a:gd name="connsiteX3" fmla="*/ 21114 w 21113"/>
                  <a:gd name="connsiteY3" fmla="*/ 5000 h 16142"/>
                  <a:gd name="connsiteX4" fmla="*/ 21114 w 21113"/>
                  <a:gd name="connsiteY4" fmla="*/ 5000 h 16142"/>
                  <a:gd name="connsiteX5" fmla="*/ 21114 w 21113"/>
                  <a:gd name="connsiteY5" fmla="*/ 5000 h 161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113" h="16142">
                    <a:moveTo>
                      <a:pt x="21114" y="5000"/>
                    </a:moveTo>
                    <a:cubicBezTo>
                      <a:pt x="21114" y="5000"/>
                      <a:pt x="21114" y="5000"/>
                      <a:pt x="21114" y="5000"/>
                    </a:cubicBezTo>
                    <a:cubicBezTo>
                      <a:pt x="21114" y="-6819"/>
                      <a:pt x="-6464" y="5000"/>
                      <a:pt x="1416" y="12879"/>
                    </a:cubicBezTo>
                    <a:cubicBezTo>
                      <a:pt x="9295" y="20758"/>
                      <a:pt x="21114" y="12879"/>
                      <a:pt x="21114" y="5000"/>
                    </a:cubicBezTo>
                    <a:cubicBezTo>
                      <a:pt x="21114" y="5000"/>
                      <a:pt x="21114" y="5000"/>
                      <a:pt x="21114" y="5000"/>
                    </a:cubicBezTo>
                    <a:cubicBezTo>
                      <a:pt x="21114" y="5000"/>
                      <a:pt x="21114" y="5000"/>
                      <a:pt x="21114" y="500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39" name="Freeform: Shape 1038">
                <a:extLst>
                  <a:ext uri="{FF2B5EF4-FFF2-40B4-BE49-F238E27FC236}">
                    <a16:creationId xmlns:a16="http://schemas.microsoft.com/office/drawing/2014/main" xmlns="" id="{78A5CE28-590C-4426-8BFE-9885C6154F7B}"/>
                  </a:ext>
                </a:extLst>
              </p:cNvPr>
              <p:cNvSpPr/>
              <p:nvPr/>
            </p:nvSpPr>
            <p:spPr>
              <a:xfrm>
                <a:off x="8339023" y="5877614"/>
                <a:ext cx="7879" cy="7879"/>
              </a:xfrm>
              <a:custGeom>
                <a:avLst/>
                <a:gdLst>
                  <a:gd name="connsiteX0" fmla="*/ 0 w 7879"/>
                  <a:gd name="connsiteY0" fmla="*/ 7879 h 7879"/>
                  <a:gd name="connsiteX1" fmla="*/ 7879 w 7879"/>
                  <a:gd name="connsiteY1" fmla="*/ 3940 h 7879"/>
                  <a:gd name="connsiteX2" fmla="*/ 0 w 7879"/>
                  <a:gd name="connsiteY2" fmla="*/ 0 h 7879"/>
                  <a:gd name="connsiteX3" fmla="*/ 0 w 7879"/>
                  <a:gd name="connsiteY3" fmla="*/ 0 h 7879"/>
                  <a:gd name="connsiteX4" fmla="*/ 0 w 7879"/>
                  <a:gd name="connsiteY4" fmla="*/ 0 h 7879"/>
                  <a:gd name="connsiteX5" fmla="*/ 0 w 7879"/>
                  <a:gd name="connsiteY5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879" h="7879">
                    <a:moveTo>
                      <a:pt x="0" y="7879"/>
                    </a:moveTo>
                    <a:cubicBezTo>
                      <a:pt x="3939" y="7879"/>
                      <a:pt x="3939" y="3940"/>
                      <a:pt x="7879" y="3940"/>
                    </a:cubicBezTo>
                    <a:cubicBezTo>
                      <a:pt x="7879" y="394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94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0" name="Freeform: Shape 1039">
                <a:extLst>
                  <a:ext uri="{FF2B5EF4-FFF2-40B4-BE49-F238E27FC236}">
                    <a16:creationId xmlns:a16="http://schemas.microsoft.com/office/drawing/2014/main" xmlns="" id="{F5D6650B-0DAE-49CD-B4E1-52B334DB1388}"/>
                  </a:ext>
                </a:extLst>
              </p:cNvPr>
              <p:cNvSpPr/>
              <p:nvPr/>
            </p:nvSpPr>
            <p:spPr>
              <a:xfrm>
                <a:off x="8385374" y="5809010"/>
                <a:ext cx="56533" cy="33757"/>
              </a:xfrm>
              <a:custGeom>
                <a:avLst/>
                <a:gdLst>
                  <a:gd name="connsiteX0" fmla="*/ 40320 w 56533"/>
                  <a:gd name="connsiteY0" fmla="*/ 1632 h 33757"/>
                  <a:gd name="connsiteX1" fmla="*/ 16682 w 56533"/>
                  <a:gd name="connsiteY1" fmla="*/ 5571 h 33757"/>
                  <a:gd name="connsiteX2" fmla="*/ 4864 w 56533"/>
                  <a:gd name="connsiteY2" fmla="*/ 25269 h 33757"/>
                  <a:gd name="connsiteX3" fmla="*/ 20622 w 56533"/>
                  <a:gd name="connsiteY3" fmla="*/ 29209 h 33757"/>
                  <a:gd name="connsiteX4" fmla="*/ 48199 w 56533"/>
                  <a:gd name="connsiteY4" fmla="*/ 29209 h 33757"/>
                  <a:gd name="connsiteX5" fmla="*/ 52139 w 56533"/>
                  <a:gd name="connsiteY5" fmla="*/ 9511 h 33757"/>
                  <a:gd name="connsiteX6" fmla="*/ 40320 w 56533"/>
                  <a:gd name="connsiteY6" fmla="*/ 1632 h 33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533" h="33757">
                    <a:moveTo>
                      <a:pt x="40320" y="1632"/>
                    </a:moveTo>
                    <a:cubicBezTo>
                      <a:pt x="36380" y="-2308"/>
                      <a:pt x="28501" y="1632"/>
                      <a:pt x="16682" y="5571"/>
                    </a:cubicBezTo>
                    <a:cubicBezTo>
                      <a:pt x="16682" y="5571"/>
                      <a:pt x="-10895" y="25269"/>
                      <a:pt x="4864" y="25269"/>
                    </a:cubicBezTo>
                    <a:cubicBezTo>
                      <a:pt x="16682" y="25269"/>
                      <a:pt x="12743" y="21330"/>
                      <a:pt x="20622" y="29209"/>
                    </a:cubicBezTo>
                    <a:cubicBezTo>
                      <a:pt x="28501" y="37088"/>
                      <a:pt x="40320" y="33148"/>
                      <a:pt x="48199" y="29209"/>
                    </a:cubicBezTo>
                    <a:cubicBezTo>
                      <a:pt x="48199" y="25269"/>
                      <a:pt x="63957" y="9511"/>
                      <a:pt x="52139" y="9511"/>
                    </a:cubicBezTo>
                    <a:cubicBezTo>
                      <a:pt x="44260" y="9511"/>
                      <a:pt x="32441" y="5571"/>
                      <a:pt x="4032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1" name="Freeform: Shape 1040">
                <a:extLst>
                  <a:ext uri="{FF2B5EF4-FFF2-40B4-BE49-F238E27FC236}">
                    <a16:creationId xmlns:a16="http://schemas.microsoft.com/office/drawing/2014/main" xmlns="" id="{968F4552-AEDF-4E5B-8FCA-A7DB814D01A3}"/>
                  </a:ext>
                </a:extLst>
              </p:cNvPr>
              <p:cNvSpPr/>
              <p:nvPr/>
            </p:nvSpPr>
            <p:spPr>
              <a:xfrm>
                <a:off x="8449331" y="5803393"/>
                <a:ext cx="26105" cy="15127"/>
              </a:xfrm>
              <a:custGeom>
                <a:avLst/>
                <a:gdLst>
                  <a:gd name="connsiteX0" fmla="*/ 0 w 26105"/>
                  <a:gd name="connsiteY0" fmla="*/ 3309 h 15127"/>
                  <a:gd name="connsiteX1" fmla="*/ 23637 w 26105"/>
                  <a:gd name="connsiteY1" fmla="*/ 15128 h 15127"/>
                  <a:gd name="connsiteX2" fmla="*/ 0 w 26105"/>
                  <a:gd name="connsiteY2" fmla="*/ 3309 h 15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5" h="15127">
                    <a:moveTo>
                      <a:pt x="0" y="3309"/>
                    </a:moveTo>
                    <a:cubicBezTo>
                      <a:pt x="3939" y="11188"/>
                      <a:pt x="15758" y="15128"/>
                      <a:pt x="23637" y="15128"/>
                    </a:cubicBezTo>
                    <a:cubicBezTo>
                      <a:pt x="31516" y="15128"/>
                      <a:pt x="19698" y="-8509"/>
                      <a:pt x="0" y="330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2" name="Freeform: Shape 1041">
                <a:extLst>
                  <a:ext uri="{FF2B5EF4-FFF2-40B4-BE49-F238E27FC236}">
                    <a16:creationId xmlns:a16="http://schemas.microsoft.com/office/drawing/2014/main" xmlns="" id="{736CA9DE-5F09-4BFC-A532-58A27462CE0C}"/>
                  </a:ext>
                </a:extLst>
              </p:cNvPr>
              <p:cNvSpPr/>
              <p:nvPr/>
            </p:nvSpPr>
            <p:spPr>
              <a:xfrm>
                <a:off x="13334393" y="7453441"/>
                <a:ext cx="14773" cy="27577"/>
              </a:xfrm>
              <a:custGeom>
                <a:avLst/>
                <a:gdLst>
                  <a:gd name="connsiteX0" fmla="*/ 11818 w 14773"/>
                  <a:gd name="connsiteY0" fmla="*/ 27577 h 27577"/>
                  <a:gd name="connsiteX1" fmla="*/ 11818 w 14773"/>
                  <a:gd name="connsiteY1" fmla="*/ 0 h 27577"/>
                  <a:gd name="connsiteX2" fmla="*/ 0 w 14773"/>
                  <a:gd name="connsiteY2" fmla="*/ 3940 h 27577"/>
                  <a:gd name="connsiteX3" fmla="*/ 11818 w 14773"/>
                  <a:gd name="connsiteY3" fmla="*/ 27577 h 27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73" h="27577">
                    <a:moveTo>
                      <a:pt x="11818" y="27577"/>
                    </a:moveTo>
                    <a:cubicBezTo>
                      <a:pt x="15758" y="23637"/>
                      <a:pt x="15758" y="7879"/>
                      <a:pt x="11818" y="0"/>
                    </a:cubicBezTo>
                    <a:cubicBezTo>
                      <a:pt x="7878" y="0"/>
                      <a:pt x="3940" y="3940"/>
                      <a:pt x="0" y="3940"/>
                    </a:cubicBezTo>
                    <a:cubicBezTo>
                      <a:pt x="3940" y="11819"/>
                      <a:pt x="3940" y="19698"/>
                      <a:pt x="11818" y="2757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3" name="Freeform: Shape 1042">
                <a:extLst>
                  <a:ext uri="{FF2B5EF4-FFF2-40B4-BE49-F238E27FC236}">
                    <a16:creationId xmlns:a16="http://schemas.microsoft.com/office/drawing/2014/main" xmlns="" id="{C5C6DDA2-0CCB-4497-99EA-1EC539EC8943}"/>
                  </a:ext>
                </a:extLst>
              </p:cNvPr>
              <p:cNvSpPr/>
              <p:nvPr/>
            </p:nvSpPr>
            <p:spPr>
              <a:xfrm>
                <a:off x="13302876" y="7436609"/>
                <a:ext cx="6527" cy="8952"/>
              </a:xfrm>
              <a:custGeom>
                <a:avLst/>
                <a:gdLst>
                  <a:gd name="connsiteX0" fmla="*/ 0 w 6527"/>
                  <a:gd name="connsiteY0" fmla="*/ 1074 h 8952"/>
                  <a:gd name="connsiteX1" fmla="*/ 3940 w 6527"/>
                  <a:gd name="connsiteY1" fmla="*/ 8953 h 8952"/>
                  <a:gd name="connsiteX2" fmla="*/ 0 w 6527"/>
                  <a:gd name="connsiteY2" fmla="*/ 1074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8952">
                    <a:moveTo>
                      <a:pt x="0" y="1074"/>
                    </a:moveTo>
                    <a:cubicBezTo>
                      <a:pt x="0" y="1074"/>
                      <a:pt x="0" y="5013"/>
                      <a:pt x="3940" y="8953"/>
                    </a:cubicBezTo>
                    <a:cubicBezTo>
                      <a:pt x="7880" y="5013"/>
                      <a:pt x="7880" y="-2866"/>
                      <a:pt x="0" y="10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4" name="Freeform: Shape 1043">
                <a:extLst>
                  <a:ext uri="{FF2B5EF4-FFF2-40B4-BE49-F238E27FC236}">
                    <a16:creationId xmlns:a16="http://schemas.microsoft.com/office/drawing/2014/main" xmlns="" id="{9FD379B4-7FE5-4618-B301-D3BB11340BF3}"/>
                  </a:ext>
                </a:extLst>
              </p:cNvPr>
              <p:cNvSpPr/>
              <p:nvPr/>
            </p:nvSpPr>
            <p:spPr>
              <a:xfrm>
                <a:off x="14102609" y="5999741"/>
                <a:ext cx="8952" cy="11818"/>
              </a:xfrm>
              <a:custGeom>
                <a:avLst/>
                <a:gdLst>
                  <a:gd name="connsiteX0" fmla="*/ 0 w 8952"/>
                  <a:gd name="connsiteY0" fmla="*/ 0 h 11818"/>
                  <a:gd name="connsiteX1" fmla="*/ 7878 w 8952"/>
                  <a:gd name="connsiteY1" fmla="*/ 11819 h 11818"/>
                  <a:gd name="connsiteX2" fmla="*/ 0 w 8952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52" h="11818">
                    <a:moveTo>
                      <a:pt x="0" y="0"/>
                    </a:moveTo>
                    <a:cubicBezTo>
                      <a:pt x="0" y="3940"/>
                      <a:pt x="3940" y="11819"/>
                      <a:pt x="7878" y="11819"/>
                    </a:cubicBezTo>
                    <a:cubicBezTo>
                      <a:pt x="11818" y="7879"/>
                      <a:pt x="394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5" name="Freeform: Shape 1044">
                <a:extLst>
                  <a:ext uri="{FF2B5EF4-FFF2-40B4-BE49-F238E27FC236}">
                    <a16:creationId xmlns:a16="http://schemas.microsoft.com/office/drawing/2014/main" xmlns="" id="{0F5CBF3A-5B2D-4830-8C21-47E204F93265}"/>
                  </a:ext>
                </a:extLst>
              </p:cNvPr>
              <p:cNvSpPr/>
              <p:nvPr/>
            </p:nvSpPr>
            <p:spPr>
              <a:xfrm>
                <a:off x="4029138" y="7118578"/>
                <a:ext cx="19697" cy="11818"/>
              </a:xfrm>
              <a:custGeom>
                <a:avLst/>
                <a:gdLst>
                  <a:gd name="connsiteX0" fmla="*/ 0 w 19697"/>
                  <a:gd name="connsiteY0" fmla="*/ 11819 h 11818"/>
                  <a:gd name="connsiteX1" fmla="*/ 19698 w 19697"/>
                  <a:gd name="connsiteY1" fmla="*/ 3940 h 11818"/>
                  <a:gd name="connsiteX2" fmla="*/ 19698 w 19697"/>
                  <a:gd name="connsiteY2" fmla="*/ 0 h 11818"/>
                  <a:gd name="connsiteX3" fmla="*/ 0 w 19697"/>
                  <a:gd name="connsiteY3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11818">
                    <a:moveTo>
                      <a:pt x="0" y="11819"/>
                    </a:moveTo>
                    <a:cubicBezTo>
                      <a:pt x="3940" y="11819"/>
                      <a:pt x="11819" y="7879"/>
                      <a:pt x="19698" y="3940"/>
                    </a:cubicBezTo>
                    <a:cubicBezTo>
                      <a:pt x="19698" y="3940"/>
                      <a:pt x="19698" y="3940"/>
                      <a:pt x="19698" y="0"/>
                    </a:cubicBezTo>
                    <a:cubicBezTo>
                      <a:pt x="11819" y="0"/>
                      <a:pt x="3940" y="3940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6" name="Freeform: Shape 1045">
                <a:extLst>
                  <a:ext uri="{FF2B5EF4-FFF2-40B4-BE49-F238E27FC236}">
                    <a16:creationId xmlns:a16="http://schemas.microsoft.com/office/drawing/2014/main" xmlns="" id="{66F66B1B-B613-4970-9637-5EBE9723B74A}"/>
                  </a:ext>
                </a:extLst>
              </p:cNvPr>
              <p:cNvSpPr/>
              <p:nvPr/>
            </p:nvSpPr>
            <p:spPr>
              <a:xfrm>
                <a:off x="7448681" y="4412096"/>
                <a:ext cx="409715" cy="154626"/>
              </a:xfrm>
              <a:custGeom>
                <a:avLst/>
                <a:gdLst>
                  <a:gd name="connsiteX0" fmla="*/ 409715 w 409715"/>
                  <a:gd name="connsiteY0" fmla="*/ 59093 h 154626"/>
                  <a:gd name="connsiteX1" fmla="*/ 401836 w 409715"/>
                  <a:gd name="connsiteY1" fmla="*/ 59093 h 154626"/>
                  <a:gd name="connsiteX2" fmla="*/ 409715 w 409715"/>
                  <a:gd name="connsiteY2" fmla="*/ 47275 h 154626"/>
                  <a:gd name="connsiteX3" fmla="*/ 386078 w 409715"/>
                  <a:gd name="connsiteY3" fmla="*/ 43335 h 154626"/>
                  <a:gd name="connsiteX4" fmla="*/ 386078 w 409715"/>
                  <a:gd name="connsiteY4" fmla="*/ 35456 h 154626"/>
                  <a:gd name="connsiteX5" fmla="*/ 366380 w 409715"/>
                  <a:gd name="connsiteY5" fmla="*/ 39396 h 154626"/>
                  <a:gd name="connsiteX6" fmla="*/ 362440 w 409715"/>
                  <a:gd name="connsiteY6" fmla="*/ 23637 h 154626"/>
                  <a:gd name="connsiteX7" fmla="*/ 382138 w 409715"/>
                  <a:gd name="connsiteY7" fmla="*/ 11819 h 154626"/>
                  <a:gd name="connsiteX8" fmla="*/ 382138 w 409715"/>
                  <a:gd name="connsiteY8" fmla="*/ 7879 h 154626"/>
                  <a:gd name="connsiteX9" fmla="*/ 342742 w 409715"/>
                  <a:gd name="connsiteY9" fmla="*/ 11819 h 154626"/>
                  <a:gd name="connsiteX10" fmla="*/ 334863 w 409715"/>
                  <a:gd name="connsiteY10" fmla="*/ 0 h 154626"/>
                  <a:gd name="connsiteX11" fmla="*/ 315165 w 409715"/>
                  <a:gd name="connsiteY11" fmla="*/ 0 h 154626"/>
                  <a:gd name="connsiteX12" fmla="*/ 303346 w 409715"/>
                  <a:gd name="connsiteY12" fmla="*/ 19698 h 154626"/>
                  <a:gd name="connsiteX13" fmla="*/ 267891 w 409715"/>
                  <a:gd name="connsiteY13" fmla="*/ 27577 h 154626"/>
                  <a:gd name="connsiteX14" fmla="*/ 240314 w 409715"/>
                  <a:gd name="connsiteY14" fmla="*/ 15758 h 154626"/>
                  <a:gd name="connsiteX15" fmla="*/ 244253 w 409715"/>
                  <a:gd name="connsiteY15" fmla="*/ 39396 h 154626"/>
                  <a:gd name="connsiteX16" fmla="*/ 220616 w 409715"/>
                  <a:gd name="connsiteY16" fmla="*/ 15758 h 154626"/>
                  <a:gd name="connsiteX17" fmla="*/ 196978 w 409715"/>
                  <a:gd name="connsiteY17" fmla="*/ 31517 h 154626"/>
                  <a:gd name="connsiteX18" fmla="*/ 177280 w 409715"/>
                  <a:gd name="connsiteY18" fmla="*/ 19698 h 154626"/>
                  <a:gd name="connsiteX19" fmla="*/ 157583 w 409715"/>
                  <a:gd name="connsiteY19" fmla="*/ 47275 h 154626"/>
                  <a:gd name="connsiteX20" fmla="*/ 153643 w 409715"/>
                  <a:gd name="connsiteY20" fmla="*/ 43335 h 154626"/>
                  <a:gd name="connsiteX21" fmla="*/ 153643 w 409715"/>
                  <a:gd name="connsiteY21" fmla="*/ 51214 h 154626"/>
                  <a:gd name="connsiteX22" fmla="*/ 133946 w 409715"/>
                  <a:gd name="connsiteY22" fmla="*/ 55154 h 154626"/>
                  <a:gd name="connsiteX23" fmla="*/ 126066 w 409715"/>
                  <a:gd name="connsiteY23" fmla="*/ 59093 h 154626"/>
                  <a:gd name="connsiteX24" fmla="*/ 114248 w 409715"/>
                  <a:gd name="connsiteY24" fmla="*/ 43335 h 154626"/>
                  <a:gd name="connsiteX25" fmla="*/ 110308 w 409715"/>
                  <a:gd name="connsiteY25" fmla="*/ 19698 h 154626"/>
                  <a:gd name="connsiteX26" fmla="*/ 63033 w 409715"/>
                  <a:gd name="connsiteY26" fmla="*/ 11819 h 154626"/>
                  <a:gd name="connsiteX27" fmla="*/ 70912 w 409715"/>
                  <a:gd name="connsiteY27" fmla="*/ 15758 h 154626"/>
                  <a:gd name="connsiteX28" fmla="*/ 66973 w 409715"/>
                  <a:gd name="connsiteY28" fmla="*/ 19698 h 154626"/>
                  <a:gd name="connsiteX29" fmla="*/ 78791 w 409715"/>
                  <a:gd name="connsiteY29" fmla="*/ 31517 h 154626"/>
                  <a:gd name="connsiteX30" fmla="*/ 59093 w 409715"/>
                  <a:gd name="connsiteY30" fmla="*/ 19698 h 154626"/>
                  <a:gd name="connsiteX31" fmla="*/ 35456 w 409715"/>
                  <a:gd name="connsiteY31" fmla="*/ 23637 h 154626"/>
                  <a:gd name="connsiteX32" fmla="*/ 27577 w 409715"/>
                  <a:gd name="connsiteY32" fmla="*/ 39396 h 154626"/>
                  <a:gd name="connsiteX33" fmla="*/ 39396 w 409715"/>
                  <a:gd name="connsiteY33" fmla="*/ 43335 h 154626"/>
                  <a:gd name="connsiteX34" fmla="*/ 35456 w 409715"/>
                  <a:gd name="connsiteY34" fmla="*/ 43335 h 154626"/>
                  <a:gd name="connsiteX35" fmla="*/ 39396 w 409715"/>
                  <a:gd name="connsiteY35" fmla="*/ 47275 h 154626"/>
                  <a:gd name="connsiteX36" fmla="*/ 15759 w 409715"/>
                  <a:gd name="connsiteY36" fmla="*/ 43335 h 154626"/>
                  <a:gd name="connsiteX37" fmla="*/ 19698 w 409715"/>
                  <a:gd name="connsiteY37" fmla="*/ 51214 h 154626"/>
                  <a:gd name="connsiteX38" fmla="*/ 0 w 409715"/>
                  <a:gd name="connsiteY38" fmla="*/ 59093 h 154626"/>
                  <a:gd name="connsiteX39" fmla="*/ 31517 w 409715"/>
                  <a:gd name="connsiteY39" fmla="*/ 63033 h 154626"/>
                  <a:gd name="connsiteX40" fmla="*/ 63033 w 409715"/>
                  <a:gd name="connsiteY40" fmla="*/ 55154 h 154626"/>
                  <a:gd name="connsiteX41" fmla="*/ 63033 w 409715"/>
                  <a:gd name="connsiteY41" fmla="*/ 59093 h 154626"/>
                  <a:gd name="connsiteX42" fmla="*/ 94550 w 409715"/>
                  <a:gd name="connsiteY42" fmla="*/ 59093 h 154626"/>
                  <a:gd name="connsiteX43" fmla="*/ 63033 w 409715"/>
                  <a:gd name="connsiteY43" fmla="*/ 74852 h 154626"/>
                  <a:gd name="connsiteX44" fmla="*/ 94550 w 409715"/>
                  <a:gd name="connsiteY44" fmla="*/ 74852 h 154626"/>
                  <a:gd name="connsiteX45" fmla="*/ 43335 w 409715"/>
                  <a:gd name="connsiteY45" fmla="*/ 82731 h 154626"/>
                  <a:gd name="connsiteX46" fmla="*/ 15759 w 409715"/>
                  <a:gd name="connsiteY46" fmla="*/ 82731 h 154626"/>
                  <a:gd name="connsiteX47" fmla="*/ 11819 w 409715"/>
                  <a:gd name="connsiteY47" fmla="*/ 90610 h 154626"/>
                  <a:gd name="connsiteX48" fmla="*/ 31517 w 409715"/>
                  <a:gd name="connsiteY48" fmla="*/ 90610 h 154626"/>
                  <a:gd name="connsiteX49" fmla="*/ 70912 w 409715"/>
                  <a:gd name="connsiteY49" fmla="*/ 94550 h 154626"/>
                  <a:gd name="connsiteX50" fmla="*/ 66973 w 409715"/>
                  <a:gd name="connsiteY50" fmla="*/ 102429 h 154626"/>
                  <a:gd name="connsiteX51" fmla="*/ 74852 w 409715"/>
                  <a:gd name="connsiteY51" fmla="*/ 110308 h 154626"/>
                  <a:gd name="connsiteX52" fmla="*/ 86670 w 409715"/>
                  <a:gd name="connsiteY52" fmla="*/ 102429 h 154626"/>
                  <a:gd name="connsiteX53" fmla="*/ 70912 w 409715"/>
                  <a:gd name="connsiteY53" fmla="*/ 114247 h 154626"/>
                  <a:gd name="connsiteX54" fmla="*/ 82731 w 409715"/>
                  <a:gd name="connsiteY54" fmla="*/ 114247 h 154626"/>
                  <a:gd name="connsiteX55" fmla="*/ 82731 w 409715"/>
                  <a:gd name="connsiteY55" fmla="*/ 118187 h 154626"/>
                  <a:gd name="connsiteX56" fmla="*/ 63033 w 409715"/>
                  <a:gd name="connsiteY56" fmla="*/ 126066 h 154626"/>
                  <a:gd name="connsiteX57" fmla="*/ 43335 w 409715"/>
                  <a:gd name="connsiteY57" fmla="*/ 137885 h 154626"/>
                  <a:gd name="connsiteX58" fmla="*/ 106368 w 409715"/>
                  <a:gd name="connsiteY58" fmla="*/ 130006 h 154626"/>
                  <a:gd name="connsiteX59" fmla="*/ 102429 w 409715"/>
                  <a:gd name="connsiteY59" fmla="*/ 133945 h 154626"/>
                  <a:gd name="connsiteX60" fmla="*/ 126066 w 409715"/>
                  <a:gd name="connsiteY60" fmla="*/ 137885 h 154626"/>
                  <a:gd name="connsiteX61" fmla="*/ 122127 w 409715"/>
                  <a:gd name="connsiteY61" fmla="*/ 137885 h 154626"/>
                  <a:gd name="connsiteX62" fmla="*/ 212737 w 409715"/>
                  <a:gd name="connsiteY62" fmla="*/ 149704 h 154626"/>
                  <a:gd name="connsiteX63" fmla="*/ 224555 w 409715"/>
                  <a:gd name="connsiteY63" fmla="*/ 137885 h 154626"/>
                  <a:gd name="connsiteX64" fmla="*/ 263951 w 409715"/>
                  <a:gd name="connsiteY64" fmla="*/ 133945 h 154626"/>
                  <a:gd name="connsiteX65" fmla="*/ 311226 w 409715"/>
                  <a:gd name="connsiteY65" fmla="*/ 114247 h 154626"/>
                  <a:gd name="connsiteX66" fmla="*/ 342742 w 409715"/>
                  <a:gd name="connsiteY66" fmla="*/ 110308 h 154626"/>
                  <a:gd name="connsiteX67" fmla="*/ 362440 w 409715"/>
                  <a:gd name="connsiteY67" fmla="*/ 94550 h 154626"/>
                  <a:gd name="connsiteX68" fmla="*/ 386078 w 409715"/>
                  <a:gd name="connsiteY68" fmla="*/ 82731 h 154626"/>
                  <a:gd name="connsiteX69" fmla="*/ 397896 w 409715"/>
                  <a:gd name="connsiteY69" fmla="*/ 78791 h 154626"/>
                  <a:gd name="connsiteX70" fmla="*/ 386078 w 409715"/>
                  <a:gd name="connsiteY70" fmla="*/ 74852 h 154626"/>
                  <a:gd name="connsiteX71" fmla="*/ 397896 w 409715"/>
                  <a:gd name="connsiteY71" fmla="*/ 66973 h 154626"/>
                  <a:gd name="connsiteX72" fmla="*/ 409715 w 409715"/>
                  <a:gd name="connsiteY72" fmla="*/ 59093 h 154626"/>
                  <a:gd name="connsiteX73" fmla="*/ 90610 w 409715"/>
                  <a:gd name="connsiteY73" fmla="*/ 90610 h 154626"/>
                  <a:gd name="connsiteX74" fmla="*/ 90610 w 409715"/>
                  <a:gd name="connsiteY74" fmla="*/ 90610 h 154626"/>
                  <a:gd name="connsiteX75" fmla="*/ 90610 w 409715"/>
                  <a:gd name="connsiteY75" fmla="*/ 90610 h 154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409715" h="154626">
                    <a:moveTo>
                      <a:pt x="409715" y="59093"/>
                    </a:moveTo>
                    <a:cubicBezTo>
                      <a:pt x="405775" y="59093"/>
                      <a:pt x="401836" y="59093"/>
                      <a:pt x="401836" y="59093"/>
                    </a:cubicBezTo>
                    <a:cubicBezTo>
                      <a:pt x="409715" y="55154"/>
                      <a:pt x="405775" y="51214"/>
                      <a:pt x="409715" y="47275"/>
                    </a:cubicBezTo>
                    <a:cubicBezTo>
                      <a:pt x="401836" y="47275"/>
                      <a:pt x="393957" y="43335"/>
                      <a:pt x="386078" y="43335"/>
                    </a:cubicBezTo>
                    <a:cubicBezTo>
                      <a:pt x="386078" y="39396"/>
                      <a:pt x="386078" y="39396"/>
                      <a:pt x="386078" y="35456"/>
                    </a:cubicBezTo>
                    <a:cubicBezTo>
                      <a:pt x="378199" y="35456"/>
                      <a:pt x="374259" y="39396"/>
                      <a:pt x="366380" y="39396"/>
                    </a:cubicBezTo>
                    <a:cubicBezTo>
                      <a:pt x="378199" y="27577"/>
                      <a:pt x="378199" y="27577"/>
                      <a:pt x="362440" y="23637"/>
                    </a:cubicBezTo>
                    <a:cubicBezTo>
                      <a:pt x="366380" y="19698"/>
                      <a:pt x="374259" y="15758"/>
                      <a:pt x="382138" y="11819"/>
                    </a:cubicBezTo>
                    <a:cubicBezTo>
                      <a:pt x="382138" y="11819"/>
                      <a:pt x="382138" y="11819"/>
                      <a:pt x="382138" y="7879"/>
                    </a:cubicBezTo>
                    <a:cubicBezTo>
                      <a:pt x="370320" y="11819"/>
                      <a:pt x="350622" y="19698"/>
                      <a:pt x="342742" y="11819"/>
                    </a:cubicBezTo>
                    <a:cubicBezTo>
                      <a:pt x="338803" y="7879"/>
                      <a:pt x="346682" y="3940"/>
                      <a:pt x="334863" y="0"/>
                    </a:cubicBezTo>
                    <a:cubicBezTo>
                      <a:pt x="326984" y="0"/>
                      <a:pt x="323044" y="0"/>
                      <a:pt x="315165" y="0"/>
                    </a:cubicBezTo>
                    <a:cubicBezTo>
                      <a:pt x="311226" y="0"/>
                      <a:pt x="303346" y="11819"/>
                      <a:pt x="303346" y="19698"/>
                    </a:cubicBezTo>
                    <a:cubicBezTo>
                      <a:pt x="283649" y="11819"/>
                      <a:pt x="279709" y="15758"/>
                      <a:pt x="267891" y="27577"/>
                    </a:cubicBezTo>
                    <a:cubicBezTo>
                      <a:pt x="263951" y="19698"/>
                      <a:pt x="248193" y="7879"/>
                      <a:pt x="240314" y="15758"/>
                    </a:cubicBezTo>
                    <a:cubicBezTo>
                      <a:pt x="236374" y="23637"/>
                      <a:pt x="244253" y="31517"/>
                      <a:pt x="244253" y="39396"/>
                    </a:cubicBezTo>
                    <a:cubicBezTo>
                      <a:pt x="240314" y="31517"/>
                      <a:pt x="232435" y="11819"/>
                      <a:pt x="220616" y="15758"/>
                    </a:cubicBezTo>
                    <a:cubicBezTo>
                      <a:pt x="212737" y="15758"/>
                      <a:pt x="196978" y="23637"/>
                      <a:pt x="196978" y="31517"/>
                    </a:cubicBezTo>
                    <a:cubicBezTo>
                      <a:pt x="196978" y="51214"/>
                      <a:pt x="181220" y="23637"/>
                      <a:pt x="177280" y="19698"/>
                    </a:cubicBezTo>
                    <a:cubicBezTo>
                      <a:pt x="157583" y="7879"/>
                      <a:pt x="169401" y="47275"/>
                      <a:pt x="157583" y="47275"/>
                    </a:cubicBezTo>
                    <a:cubicBezTo>
                      <a:pt x="157583" y="47275"/>
                      <a:pt x="153643" y="43335"/>
                      <a:pt x="153643" y="43335"/>
                    </a:cubicBezTo>
                    <a:cubicBezTo>
                      <a:pt x="153643" y="47275"/>
                      <a:pt x="153643" y="47275"/>
                      <a:pt x="153643" y="51214"/>
                    </a:cubicBezTo>
                    <a:cubicBezTo>
                      <a:pt x="141825" y="39396"/>
                      <a:pt x="141825" y="43335"/>
                      <a:pt x="133946" y="55154"/>
                    </a:cubicBezTo>
                    <a:cubicBezTo>
                      <a:pt x="130006" y="51214"/>
                      <a:pt x="130006" y="55154"/>
                      <a:pt x="126066" y="59093"/>
                    </a:cubicBezTo>
                    <a:cubicBezTo>
                      <a:pt x="126066" y="55154"/>
                      <a:pt x="122127" y="47275"/>
                      <a:pt x="114248" y="43335"/>
                    </a:cubicBezTo>
                    <a:cubicBezTo>
                      <a:pt x="141825" y="43335"/>
                      <a:pt x="114248" y="19698"/>
                      <a:pt x="110308" y="19698"/>
                    </a:cubicBezTo>
                    <a:cubicBezTo>
                      <a:pt x="106368" y="11819"/>
                      <a:pt x="66973" y="-7879"/>
                      <a:pt x="63033" y="11819"/>
                    </a:cubicBezTo>
                    <a:cubicBezTo>
                      <a:pt x="63033" y="15758"/>
                      <a:pt x="66973" y="15758"/>
                      <a:pt x="70912" y="15758"/>
                    </a:cubicBezTo>
                    <a:cubicBezTo>
                      <a:pt x="70912" y="15758"/>
                      <a:pt x="66973" y="19698"/>
                      <a:pt x="66973" y="19698"/>
                    </a:cubicBezTo>
                    <a:cubicBezTo>
                      <a:pt x="70912" y="19698"/>
                      <a:pt x="86670" y="27577"/>
                      <a:pt x="78791" y="31517"/>
                    </a:cubicBezTo>
                    <a:cubicBezTo>
                      <a:pt x="78791" y="31517"/>
                      <a:pt x="63033" y="19698"/>
                      <a:pt x="59093" y="19698"/>
                    </a:cubicBezTo>
                    <a:cubicBezTo>
                      <a:pt x="43335" y="11819"/>
                      <a:pt x="47275" y="27577"/>
                      <a:pt x="35456" y="23637"/>
                    </a:cubicBezTo>
                    <a:cubicBezTo>
                      <a:pt x="39396" y="31517"/>
                      <a:pt x="35456" y="35456"/>
                      <a:pt x="27577" y="39396"/>
                    </a:cubicBezTo>
                    <a:cubicBezTo>
                      <a:pt x="31517" y="43335"/>
                      <a:pt x="35456" y="43335"/>
                      <a:pt x="39396" y="43335"/>
                    </a:cubicBezTo>
                    <a:lnTo>
                      <a:pt x="35456" y="43335"/>
                    </a:lnTo>
                    <a:cubicBezTo>
                      <a:pt x="35456" y="43335"/>
                      <a:pt x="39396" y="43335"/>
                      <a:pt x="39396" y="47275"/>
                    </a:cubicBezTo>
                    <a:cubicBezTo>
                      <a:pt x="31517" y="43335"/>
                      <a:pt x="23638" y="39396"/>
                      <a:pt x="15759" y="43335"/>
                    </a:cubicBezTo>
                    <a:cubicBezTo>
                      <a:pt x="15759" y="47275"/>
                      <a:pt x="19698" y="47275"/>
                      <a:pt x="19698" y="51214"/>
                    </a:cubicBezTo>
                    <a:cubicBezTo>
                      <a:pt x="11819" y="55154"/>
                      <a:pt x="3940" y="47275"/>
                      <a:pt x="0" y="59093"/>
                    </a:cubicBezTo>
                    <a:cubicBezTo>
                      <a:pt x="11819" y="59093"/>
                      <a:pt x="19698" y="63033"/>
                      <a:pt x="31517" y="63033"/>
                    </a:cubicBezTo>
                    <a:cubicBezTo>
                      <a:pt x="43335" y="59093"/>
                      <a:pt x="47275" y="55154"/>
                      <a:pt x="63033" y="55154"/>
                    </a:cubicBezTo>
                    <a:cubicBezTo>
                      <a:pt x="63033" y="55154"/>
                      <a:pt x="63033" y="59093"/>
                      <a:pt x="63033" y="59093"/>
                    </a:cubicBezTo>
                    <a:cubicBezTo>
                      <a:pt x="66973" y="55154"/>
                      <a:pt x="86670" y="59093"/>
                      <a:pt x="94550" y="59093"/>
                    </a:cubicBezTo>
                    <a:cubicBezTo>
                      <a:pt x="82731" y="63033"/>
                      <a:pt x="70912" y="66973"/>
                      <a:pt x="63033" y="74852"/>
                    </a:cubicBezTo>
                    <a:cubicBezTo>
                      <a:pt x="70912" y="74852"/>
                      <a:pt x="82731" y="74852"/>
                      <a:pt x="94550" y="74852"/>
                    </a:cubicBezTo>
                    <a:cubicBezTo>
                      <a:pt x="82731" y="86670"/>
                      <a:pt x="59093" y="66973"/>
                      <a:pt x="43335" y="82731"/>
                    </a:cubicBezTo>
                    <a:cubicBezTo>
                      <a:pt x="43335" y="78791"/>
                      <a:pt x="19698" y="82731"/>
                      <a:pt x="15759" y="82731"/>
                    </a:cubicBezTo>
                    <a:cubicBezTo>
                      <a:pt x="11819" y="82731"/>
                      <a:pt x="3940" y="86670"/>
                      <a:pt x="11819" y="90610"/>
                    </a:cubicBezTo>
                    <a:cubicBezTo>
                      <a:pt x="15759" y="94550"/>
                      <a:pt x="23638" y="90610"/>
                      <a:pt x="31517" y="90610"/>
                    </a:cubicBezTo>
                    <a:cubicBezTo>
                      <a:pt x="43335" y="86670"/>
                      <a:pt x="59093" y="90610"/>
                      <a:pt x="70912" y="94550"/>
                    </a:cubicBezTo>
                    <a:cubicBezTo>
                      <a:pt x="66973" y="98489"/>
                      <a:pt x="66973" y="98489"/>
                      <a:pt x="66973" y="102429"/>
                    </a:cubicBezTo>
                    <a:cubicBezTo>
                      <a:pt x="66973" y="102429"/>
                      <a:pt x="70912" y="110308"/>
                      <a:pt x="74852" y="110308"/>
                    </a:cubicBezTo>
                    <a:cubicBezTo>
                      <a:pt x="78791" y="106368"/>
                      <a:pt x="78791" y="106368"/>
                      <a:pt x="86670" y="102429"/>
                    </a:cubicBezTo>
                    <a:cubicBezTo>
                      <a:pt x="82731" y="106368"/>
                      <a:pt x="78791" y="110308"/>
                      <a:pt x="70912" y="114247"/>
                    </a:cubicBezTo>
                    <a:cubicBezTo>
                      <a:pt x="74852" y="114247"/>
                      <a:pt x="74852" y="114247"/>
                      <a:pt x="82731" y="114247"/>
                    </a:cubicBezTo>
                    <a:cubicBezTo>
                      <a:pt x="82731" y="114247"/>
                      <a:pt x="82731" y="118187"/>
                      <a:pt x="82731" y="118187"/>
                    </a:cubicBezTo>
                    <a:cubicBezTo>
                      <a:pt x="74852" y="118187"/>
                      <a:pt x="70912" y="122127"/>
                      <a:pt x="63033" y="126066"/>
                    </a:cubicBezTo>
                    <a:cubicBezTo>
                      <a:pt x="55154" y="130006"/>
                      <a:pt x="43335" y="114247"/>
                      <a:pt x="43335" y="137885"/>
                    </a:cubicBezTo>
                    <a:cubicBezTo>
                      <a:pt x="63033" y="137885"/>
                      <a:pt x="86670" y="130006"/>
                      <a:pt x="106368" y="130006"/>
                    </a:cubicBezTo>
                    <a:cubicBezTo>
                      <a:pt x="106368" y="130006"/>
                      <a:pt x="106368" y="133945"/>
                      <a:pt x="102429" y="133945"/>
                    </a:cubicBezTo>
                    <a:cubicBezTo>
                      <a:pt x="106368" y="133945"/>
                      <a:pt x="118187" y="137885"/>
                      <a:pt x="126066" y="137885"/>
                    </a:cubicBezTo>
                    <a:cubicBezTo>
                      <a:pt x="126066" y="137885"/>
                      <a:pt x="126066" y="137885"/>
                      <a:pt x="122127" y="137885"/>
                    </a:cubicBezTo>
                    <a:cubicBezTo>
                      <a:pt x="133946" y="157583"/>
                      <a:pt x="193039" y="157583"/>
                      <a:pt x="212737" y="149704"/>
                    </a:cubicBezTo>
                    <a:cubicBezTo>
                      <a:pt x="220616" y="145764"/>
                      <a:pt x="220616" y="137885"/>
                      <a:pt x="224555" y="137885"/>
                    </a:cubicBezTo>
                    <a:cubicBezTo>
                      <a:pt x="236374" y="133945"/>
                      <a:pt x="252133" y="133945"/>
                      <a:pt x="263951" y="133945"/>
                    </a:cubicBezTo>
                    <a:cubicBezTo>
                      <a:pt x="275770" y="133945"/>
                      <a:pt x="299407" y="118187"/>
                      <a:pt x="311226" y="114247"/>
                    </a:cubicBezTo>
                    <a:cubicBezTo>
                      <a:pt x="323044" y="106368"/>
                      <a:pt x="334863" y="114247"/>
                      <a:pt x="342742" y="110308"/>
                    </a:cubicBezTo>
                    <a:cubicBezTo>
                      <a:pt x="350622" y="106368"/>
                      <a:pt x="358501" y="94550"/>
                      <a:pt x="362440" y="94550"/>
                    </a:cubicBezTo>
                    <a:cubicBezTo>
                      <a:pt x="366380" y="94550"/>
                      <a:pt x="390017" y="82731"/>
                      <a:pt x="386078" y="82731"/>
                    </a:cubicBezTo>
                    <a:cubicBezTo>
                      <a:pt x="390017" y="78791"/>
                      <a:pt x="393957" y="78791"/>
                      <a:pt x="397896" y="78791"/>
                    </a:cubicBezTo>
                    <a:cubicBezTo>
                      <a:pt x="393957" y="78791"/>
                      <a:pt x="390017" y="74852"/>
                      <a:pt x="386078" y="74852"/>
                    </a:cubicBezTo>
                    <a:cubicBezTo>
                      <a:pt x="393957" y="78791"/>
                      <a:pt x="413654" y="70912"/>
                      <a:pt x="397896" y="66973"/>
                    </a:cubicBezTo>
                    <a:cubicBezTo>
                      <a:pt x="401836" y="63033"/>
                      <a:pt x="409715" y="59093"/>
                      <a:pt x="409715" y="59093"/>
                    </a:cubicBezTo>
                    <a:close/>
                    <a:moveTo>
                      <a:pt x="90610" y="90610"/>
                    </a:moveTo>
                    <a:cubicBezTo>
                      <a:pt x="90610" y="90610"/>
                      <a:pt x="90610" y="90610"/>
                      <a:pt x="90610" y="90610"/>
                    </a:cubicBezTo>
                    <a:lnTo>
                      <a:pt x="90610" y="9061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7" name="Freeform: Shape 1046">
                <a:extLst>
                  <a:ext uri="{FF2B5EF4-FFF2-40B4-BE49-F238E27FC236}">
                    <a16:creationId xmlns:a16="http://schemas.microsoft.com/office/drawing/2014/main" xmlns="" id="{1F98A3E2-EFD0-444A-BE34-68EF9975235D}"/>
                  </a:ext>
                </a:extLst>
              </p:cNvPr>
              <p:cNvSpPr/>
              <p:nvPr/>
            </p:nvSpPr>
            <p:spPr>
              <a:xfrm>
                <a:off x="5553750" y="11125116"/>
                <a:ext cx="11818" cy="7879"/>
              </a:xfrm>
              <a:custGeom>
                <a:avLst/>
                <a:gdLst>
                  <a:gd name="connsiteX0" fmla="*/ 0 w 11818"/>
                  <a:gd name="connsiteY0" fmla="*/ 0 h 7879"/>
                  <a:gd name="connsiteX1" fmla="*/ 11819 w 11818"/>
                  <a:gd name="connsiteY1" fmla="*/ 7879 h 7879"/>
                  <a:gd name="connsiteX2" fmla="*/ 11819 w 11818"/>
                  <a:gd name="connsiteY2" fmla="*/ 0 h 7879"/>
                  <a:gd name="connsiteX3" fmla="*/ 0 w 11818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0" y="0"/>
                    </a:moveTo>
                    <a:cubicBezTo>
                      <a:pt x="3940" y="3939"/>
                      <a:pt x="7879" y="3939"/>
                      <a:pt x="11819" y="7879"/>
                    </a:cubicBezTo>
                    <a:cubicBezTo>
                      <a:pt x="11819" y="3939"/>
                      <a:pt x="11819" y="3939"/>
                      <a:pt x="11819" y="0"/>
                    </a:cubicBezTo>
                    <a:cubicBezTo>
                      <a:pt x="7879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8" name="Freeform: Shape 1047">
                <a:extLst>
                  <a:ext uri="{FF2B5EF4-FFF2-40B4-BE49-F238E27FC236}">
                    <a16:creationId xmlns:a16="http://schemas.microsoft.com/office/drawing/2014/main" xmlns="" id="{C762216C-39BE-4166-B59A-5D06313D97A5}"/>
                  </a:ext>
                </a:extLst>
              </p:cNvPr>
              <p:cNvSpPr/>
              <p:nvPr/>
            </p:nvSpPr>
            <p:spPr>
              <a:xfrm>
                <a:off x="5561629" y="11115696"/>
                <a:ext cx="23637" cy="13359"/>
              </a:xfrm>
              <a:custGeom>
                <a:avLst/>
                <a:gdLst>
                  <a:gd name="connsiteX0" fmla="*/ 0 w 23637"/>
                  <a:gd name="connsiteY0" fmla="*/ 5480 h 13359"/>
                  <a:gd name="connsiteX1" fmla="*/ 11819 w 23637"/>
                  <a:gd name="connsiteY1" fmla="*/ 9420 h 13359"/>
                  <a:gd name="connsiteX2" fmla="*/ 7879 w 23637"/>
                  <a:gd name="connsiteY2" fmla="*/ 9420 h 13359"/>
                  <a:gd name="connsiteX3" fmla="*/ 15758 w 23637"/>
                  <a:gd name="connsiteY3" fmla="*/ 13359 h 13359"/>
                  <a:gd name="connsiteX4" fmla="*/ 15758 w 23637"/>
                  <a:gd name="connsiteY4" fmla="*/ 9420 h 13359"/>
                  <a:gd name="connsiteX5" fmla="*/ 19698 w 23637"/>
                  <a:gd name="connsiteY5" fmla="*/ 13359 h 13359"/>
                  <a:gd name="connsiteX6" fmla="*/ 23637 w 23637"/>
                  <a:gd name="connsiteY6" fmla="*/ 13359 h 13359"/>
                  <a:gd name="connsiteX7" fmla="*/ 19698 w 23637"/>
                  <a:gd name="connsiteY7" fmla="*/ 9420 h 13359"/>
                  <a:gd name="connsiteX8" fmla="*/ 0 w 23637"/>
                  <a:gd name="connsiteY8" fmla="*/ 5480 h 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637" h="13359">
                    <a:moveTo>
                      <a:pt x="0" y="5480"/>
                    </a:moveTo>
                    <a:cubicBezTo>
                      <a:pt x="3940" y="5480"/>
                      <a:pt x="7879" y="9420"/>
                      <a:pt x="11819" y="9420"/>
                    </a:cubicBezTo>
                    <a:cubicBezTo>
                      <a:pt x="11819" y="9420"/>
                      <a:pt x="7879" y="9420"/>
                      <a:pt x="7879" y="9420"/>
                    </a:cubicBezTo>
                    <a:cubicBezTo>
                      <a:pt x="11819" y="9420"/>
                      <a:pt x="15758" y="13359"/>
                      <a:pt x="15758" y="13359"/>
                    </a:cubicBezTo>
                    <a:cubicBezTo>
                      <a:pt x="15758" y="13359"/>
                      <a:pt x="15758" y="9420"/>
                      <a:pt x="15758" y="9420"/>
                    </a:cubicBezTo>
                    <a:cubicBezTo>
                      <a:pt x="15758" y="9420"/>
                      <a:pt x="19698" y="13359"/>
                      <a:pt x="19698" y="13359"/>
                    </a:cubicBezTo>
                    <a:cubicBezTo>
                      <a:pt x="19698" y="13359"/>
                      <a:pt x="19698" y="13359"/>
                      <a:pt x="23637" y="13359"/>
                    </a:cubicBezTo>
                    <a:cubicBezTo>
                      <a:pt x="23637" y="13359"/>
                      <a:pt x="19698" y="9420"/>
                      <a:pt x="19698" y="9420"/>
                    </a:cubicBezTo>
                    <a:cubicBezTo>
                      <a:pt x="11819" y="13359"/>
                      <a:pt x="7879" y="-10278"/>
                      <a:pt x="0" y="548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49" name="Freeform: Shape 1048">
                <a:extLst>
                  <a:ext uri="{FF2B5EF4-FFF2-40B4-BE49-F238E27FC236}">
                    <a16:creationId xmlns:a16="http://schemas.microsoft.com/office/drawing/2014/main" xmlns="" id="{7EB1D8F2-2100-4D9D-92EB-F6E265AC7A09}"/>
                  </a:ext>
                </a:extLst>
              </p:cNvPr>
              <p:cNvSpPr/>
              <p:nvPr/>
            </p:nvSpPr>
            <p:spPr>
              <a:xfrm>
                <a:off x="5551162" y="11108284"/>
                <a:ext cx="6527" cy="8953"/>
              </a:xfrm>
              <a:custGeom>
                <a:avLst/>
                <a:gdLst>
                  <a:gd name="connsiteX0" fmla="*/ 2588 w 6527"/>
                  <a:gd name="connsiteY0" fmla="*/ 8953 h 8953"/>
                  <a:gd name="connsiteX1" fmla="*/ 6527 w 6527"/>
                  <a:gd name="connsiteY1" fmla="*/ 1074 h 8953"/>
                  <a:gd name="connsiteX2" fmla="*/ 2588 w 6527"/>
                  <a:gd name="connsiteY2" fmla="*/ 8953 h 8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8953">
                    <a:moveTo>
                      <a:pt x="2588" y="8953"/>
                    </a:moveTo>
                    <a:cubicBezTo>
                      <a:pt x="6527" y="5013"/>
                      <a:pt x="6527" y="1074"/>
                      <a:pt x="6527" y="1074"/>
                    </a:cubicBezTo>
                    <a:cubicBezTo>
                      <a:pt x="-1352" y="-2866"/>
                      <a:pt x="-1352" y="5013"/>
                      <a:pt x="2588" y="895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0" name="Freeform: Shape 1049">
                <a:extLst>
                  <a:ext uri="{FF2B5EF4-FFF2-40B4-BE49-F238E27FC236}">
                    <a16:creationId xmlns:a16="http://schemas.microsoft.com/office/drawing/2014/main" xmlns="" id="{90FEED7E-9E8C-49E7-AACA-3494A0D3FE90}"/>
                  </a:ext>
                </a:extLst>
              </p:cNvPr>
              <p:cNvSpPr/>
              <p:nvPr/>
            </p:nvSpPr>
            <p:spPr>
              <a:xfrm>
                <a:off x="5569508" y="11094168"/>
                <a:ext cx="11818" cy="7310"/>
              </a:xfrm>
              <a:custGeom>
                <a:avLst/>
                <a:gdLst>
                  <a:gd name="connsiteX0" fmla="*/ 11819 w 11818"/>
                  <a:gd name="connsiteY0" fmla="*/ 7311 h 7310"/>
                  <a:gd name="connsiteX1" fmla="*/ 0 w 11818"/>
                  <a:gd name="connsiteY1" fmla="*/ 3372 h 7310"/>
                  <a:gd name="connsiteX2" fmla="*/ 11819 w 11818"/>
                  <a:gd name="connsiteY2" fmla="*/ 7311 h 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7310">
                    <a:moveTo>
                      <a:pt x="11819" y="7311"/>
                    </a:moveTo>
                    <a:cubicBezTo>
                      <a:pt x="11819" y="3372"/>
                      <a:pt x="7879" y="-4508"/>
                      <a:pt x="0" y="3372"/>
                    </a:cubicBezTo>
                    <a:cubicBezTo>
                      <a:pt x="3940" y="7311"/>
                      <a:pt x="7879" y="7311"/>
                      <a:pt x="11819" y="731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1" name="Freeform: Shape 1050">
                <a:extLst>
                  <a:ext uri="{FF2B5EF4-FFF2-40B4-BE49-F238E27FC236}">
                    <a16:creationId xmlns:a16="http://schemas.microsoft.com/office/drawing/2014/main" xmlns="" id="{8C559CF2-A449-4CDE-87DD-2545996EE0FF}"/>
                  </a:ext>
                </a:extLst>
              </p:cNvPr>
              <p:cNvSpPr/>
              <p:nvPr/>
            </p:nvSpPr>
            <p:spPr>
              <a:xfrm>
                <a:off x="5585267" y="11092526"/>
                <a:ext cx="7879" cy="8952"/>
              </a:xfrm>
              <a:custGeom>
                <a:avLst/>
                <a:gdLst>
                  <a:gd name="connsiteX0" fmla="*/ 0 w 7879"/>
                  <a:gd name="connsiteY0" fmla="*/ 1074 h 8952"/>
                  <a:gd name="connsiteX1" fmla="*/ 3940 w 7879"/>
                  <a:gd name="connsiteY1" fmla="*/ 8953 h 8952"/>
                  <a:gd name="connsiteX2" fmla="*/ 0 w 7879"/>
                  <a:gd name="connsiteY2" fmla="*/ 1074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8952">
                    <a:moveTo>
                      <a:pt x="0" y="1074"/>
                    </a:moveTo>
                    <a:cubicBezTo>
                      <a:pt x="0" y="1074"/>
                      <a:pt x="0" y="5014"/>
                      <a:pt x="3940" y="8953"/>
                    </a:cubicBezTo>
                    <a:cubicBezTo>
                      <a:pt x="7879" y="5014"/>
                      <a:pt x="11819" y="-2866"/>
                      <a:pt x="0" y="10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2" name="Freeform: Shape 1051">
                <a:extLst>
                  <a:ext uri="{FF2B5EF4-FFF2-40B4-BE49-F238E27FC236}">
                    <a16:creationId xmlns:a16="http://schemas.microsoft.com/office/drawing/2014/main" xmlns="" id="{D469D673-BA94-46BF-A219-8E48826A9308}"/>
                  </a:ext>
                </a:extLst>
              </p:cNvPr>
              <p:cNvSpPr/>
              <p:nvPr/>
            </p:nvSpPr>
            <p:spPr>
              <a:xfrm>
                <a:off x="5221195" y="10987232"/>
                <a:ext cx="13450" cy="7879"/>
              </a:xfrm>
              <a:custGeom>
                <a:avLst/>
                <a:gdLst>
                  <a:gd name="connsiteX0" fmla="*/ 5572 w 13450"/>
                  <a:gd name="connsiteY0" fmla="*/ 0 h 7879"/>
                  <a:gd name="connsiteX1" fmla="*/ 1632 w 13450"/>
                  <a:gd name="connsiteY1" fmla="*/ 7879 h 7879"/>
                  <a:gd name="connsiteX2" fmla="*/ 13451 w 13450"/>
                  <a:gd name="connsiteY2" fmla="*/ 0 h 7879"/>
                  <a:gd name="connsiteX3" fmla="*/ 5572 w 13450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450" h="7879">
                    <a:moveTo>
                      <a:pt x="5572" y="0"/>
                    </a:moveTo>
                    <a:cubicBezTo>
                      <a:pt x="1632" y="0"/>
                      <a:pt x="-2308" y="3939"/>
                      <a:pt x="1632" y="7879"/>
                    </a:cubicBezTo>
                    <a:cubicBezTo>
                      <a:pt x="5572" y="7879"/>
                      <a:pt x="9511" y="3939"/>
                      <a:pt x="13451" y="0"/>
                    </a:cubicBezTo>
                    <a:cubicBezTo>
                      <a:pt x="9511" y="0"/>
                      <a:pt x="5572" y="0"/>
                      <a:pt x="557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3" name="Freeform: Shape 1052">
                <a:extLst>
                  <a:ext uri="{FF2B5EF4-FFF2-40B4-BE49-F238E27FC236}">
                    <a16:creationId xmlns:a16="http://schemas.microsoft.com/office/drawing/2014/main" xmlns="" id="{1A3E2AEA-A9F1-46E1-95A6-22CD71A138FE}"/>
                  </a:ext>
                </a:extLst>
              </p:cNvPr>
              <p:cNvSpPr/>
              <p:nvPr/>
            </p:nvSpPr>
            <p:spPr>
              <a:xfrm>
                <a:off x="5321315" y="11043370"/>
                <a:ext cx="15758" cy="10833"/>
              </a:xfrm>
              <a:custGeom>
                <a:avLst/>
                <a:gdLst>
                  <a:gd name="connsiteX0" fmla="*/ 11819 w 15758"/>
                  <a:gd name="connsiteY0" fmla="*/ 2955 h 10833"/>
                  <a:gd name="connsiteX1" fmla="*/ 0 w 15758"/>
                  <a:gd name="connsiteY1" fmla="*/ 2955 h 10833"/>
                  <a:gd name="connsiteX2" fmla="*/ 7879 w 15758"/>
                  <a:gd name="connsiteY2" fmla="*/ 10834 h 10833"/>
                  <a:gd name="connsiteX3" fmla="*/ 11819 w 15758"/>
                  <a:gd name="connsiteY3" fmla="*/ 2955 h 10833"/>
                  <a:gd name="connsiteX4" fmla="*/ 11819 w 15758"/>
                  <a:gd name="connsiteY4" fmla="*/ 10834 h 10833"/>
                  <a:gd name="connsiteX5" fmla="*/ 15758 w 15758"/>
                  <a:gd name="connsiteY5" fmla="*/ 10834 h 10833"/>
                  <a:gd name="connsiteX6" fmla="*/ 15758 w 15758"/>
                  <a:gd name="connsiteY6" fmla="*/ 6894 h 10833"/>
                  <a:gd name="connsiteX7" fmla="*/ 11819 w 15758"/>
                  <a:gd name="connsiteY7" fmla="*/ 2955 h 10833"/>
                  <a:gd name="connsiteX8" fmla="*/ 11819 w 15758"/>
                  <a:gd name="connsiteY8" fmla="*/ 2955 h 10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758" h="10833">
                    <a:moveTo>
                      <a:pt x="11819" y="2955"/>
                    </a:moveTo>
                    <a:cubicBezTo>
                      <a:pt x="7879" y="-985"/>
                      <a:pt x="3940" y="-985"/>
                      <a:pt x="0" y="2955"/>
                    </a:cubicBezTo>
                    <a:cubicBezTo>
                      <a:pt x="0" y="2955"/>
                      <a:pt x="0" y="6894"/>
                      <a:pt x="7879" y="10834"/>
                    </a:cubicBezTo>
                    <a:cubicBezTo>
                      <a:pt x="7879" y="10834"/>
                      <a:pt x="7879" y="6894"/>
                      <a:pt x="11819" y="2955"/>
                    </a:cubicBezTo>
                    <a:cubicBezTo>
                      <a:pt x="11819" y="6894"/>
                      <a:pt x="11819" y="10834"/>
                      <a:pt x="11819" y="10834"/>
                    </a:cubicBezTo>
                    <a:cubicBezTo>
                      <a:pt x="11819" y="10834"/>
                      <a:pt x="15758" y="10834"/>
                      <a:pt x="15758" y="10834"/>
                    </a:cubicBezTo>
                    <a:cubicBezTo>
                      <a:pt x="15758" y="10834"/>
                      <a:pt x="15758" y="10834"/>
                      <a:pt x="15758" y="6894"/>
                    </a:cubicBezTo>
                    <a:cubicBezTo>
                      <a:pt x="11819" y="6894"/>
                      <a:pt x="7879" y="6894"/>
                      <a:pt x="11819" y="2955"/>
                    </a:cubicBezTo>
                    <a:cubicBezTo>
                      <a:pt x="7879" y="6894"/>
                      <a:pt x="11819" y="6894"/>
                      <a:pt x="11819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4" name="Freeform: Shape 1053">
                <a:extLst>
                  <a:ext uri="{FF2B5EF4-FFF2-40B4-BE49-F238E27FC236}">
                    <a16:creationId xmlns:a16="http://schemas.microsoft.com/office/drawing/2014/main" xmlns="" id="{CE759121-3C13-4073-87C8-6E6B7560E513}"/>
                  </a:ext>
                </a:extLst>
              </p:cNvPr>
              <p:cNvSpPr/>
              <p:nvPr/>
            </p:nvSpPr>
            <p:spPr>
              <a:xfrm>
                <a:off x="5333134" y="11042385"/>
                <a:ext cx="3939" cy="3939"/>
              </a:xfrm>
              <a:custGeom>
                <a:avLst/>
                <a:gdLst>
                  <a:gd name="connsiteX0" fmla="*/ 3940 w 3939"/>
                  <a:gd name="connsiteY0" fmla="*/ 3940 h 3939"/>
                  <a:gd name="connsiteX1" fmla="*/ 0 w 3939"/>
                  <a:gd name="connsiteY1" fmla="*/ 0 h 3939"/>
                  <a:gd name="connsiteX2" fmla="*/ 0 w 3939"/>
                  <a:gd name="connsiteY2" fmla="*/ 3940 h 3939"/>
                  <a:gd name="connsiteX3" fmla="*/ 3940 w 3939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3939">
                    <a:moveTo>
                      <a:pt x="3940" y="3940"/>
                    </a:moveTo>
                    <a:cubicBezTo>
                      <a:pt x="3940" y="394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0" y="3940"/>
                      <a:pt x="0" y="3940"/>
                      <a:pt x="394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xmlns="" id="{296F4950-9A3B-4BC3-8199-5AB9206618E0}"/>
                  </a:ext>
                </a:extLst>
              </p:cNvPr>
              <p:cNvSpPr/>
              <p:nvPr/>
            </p:nvSpPr>
            <p:spPr>
              <a:xfrm>
                <a:off x="5423744" y="11081781"/>
                <a:ext cx="1750" cy="39395"/>
              </a:xfrm>
              <a:custGeom>
                <a:avLst/>
                <a:gdLst>
                  <a:gd name="connsiteX0" fmla="*/ 0 w 1750"/>
                  <a:gd name="connsiteY0" fmla="*/ 0 h 39395"/>
                  <a:gd name="connsiteX1" fmla="*/ 0 w 1750"/>
                  <a:gd name="connsiteY1" fmla="*/ 0 h 39395"/>
                  <a:gd name="connsiteX2" fmla="*/ 0 w 1750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 h="39395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xmlns="" id="{D2CE497A-7538-4ADE-8656-9CAC03A7C95A}"/>
                  </a:ext>
                </a:extLst>
              </p:cNvPr>
              <p:cNvSpPr/>
              <p:nvPr/>
            </p:nvSpPr>
            <p:spPr>
              <a:xfrm>
                <a:off x="5443442" y="11089660"/>
                <a:ext cx="7879" cy="3939"/>
              </a:xfrm>
              <a:custGeom>
                <a:avLst/>
                <a:gdLst>
                  <a:gd name="connsiteX0" fmla="*/ 0 w 7879"/>
                  <a:gd name="connsiteY0" fmla="*/ 0 h 3939"/>
                  <a:gd name="connsiteX1" fmla="*/ 3940 w 7879"/>
                  <a:gd name="connsiteY1" fmla="*/ 3940 h 3939"/>
                  <a:gd name="connsiteX2" fmla="*/ 7879 w 7879"/>
                  <a:gd name="connsiteY2" fmla="*/ 3940 h 3939"/>
                  <a:gd name="connsiteX3" fmla="*/ 0 w 7879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3939">
                    <a:moveTo>
                      <a:pt x="0" y="0"/>
                    </a:moveTo>
                    <a:cubicBezTo>
                      <a:pt x="0" y="0"/>
                      <a:pt x="0" y="3940"/>
                      <a:pt x="3940" y="3940"/>
                    </a:cubicBezTo>
                    <a:cubicBezTo>
                      <a:pt x="3940" y="3940"/>
                      <a:pt x="3940" y="3940"/>
                      <a:pt x="7879" y="3940"/>
                    </a:cubicBezTo>
                    <a:cubicBezTo>
                      <a:pt x="3940" y="3940"/>
                      <a:pt x="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xmlns="" id="{186014F2-E5ED-472F-9A4A-51CCB0075C97}"/>
                  </a:ext>
                </a:extLst>
              </p:cNvPr>
              <p:cNvSpPr/>
              <p:nvPr/>
            </p:nvSpPr>
            <p:spPr>
              <a:xfrm>
                <a:off x="5447382" y="11097540"/>
                <a:ext cx="7879" cy="7879"/>
              </a:xfrm>
              <a:custGeom>
                <a:avLst/>
                <a:gdLst>
                  <a:gd name="connsiteX0" fmla="*/ 0 w 7879"/>
                  <a:gd name="connsiteY0" fmla="*/ 3939 h 7879"/>
                  <a:gd name="connsiteX1" fmla="*/ 7879 w 7879"/>
                  <a:gd name="connsiteY1" fmla="*/ 7879 h 7879"/>
                  <a:gd name="connsiteX2" fmla="*/ 3940 w 7879"/>
                  <a:gd name="connsiteY2" fmla="*/ 0 h 7879"/>
                  <a:gd name="connsiteX3" fmla="*/ 0 w 7879"/>
                  <a:gd name="connsiteY3" fmla="*/ 393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0" y="3939"/>
                    </a:moveTo>
                    <a:cubicBezTo>
                      <a:pt x="0" y="7879"/>
                      <a:pt x="7879" y="7879"/>
                      <a:pt x="7879" y="7879"/>
                    </a:cubicBezTo>
                    <a:cubicBezTo>
                      <a:pt x="7879" y="3939"/>
                      <a:pt x="3940" y="0"/>
                      <a:pt x="3940" y="0"/>
                    </a:cubicBezTo>
                    <a:cubicBezTo>
                      <a:pt x="3940" y="0"/>
                      <a:pt x="0" y="0"/>
                      <a:pt x="0" y="393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xmlns="" id="{04EB000C-9840-41C0-88E9-82DD57FC9C1A}"/>
                  </a:ext>
                </a:extLst>
              </p:cNvPr>
              <p:cNvSpPr/>
              <p:nvPr/>
            </p:nvSpPr>
            <p:spPr>
              <a:xfrm>
                <a:off x="5167673" y="1093601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xmlns="" id="{FBFECF7A-6651-4F8E-B3AD-FA7D804C1C95}"/>
                  </a:ext>
                </a:extLst>
              </p:cNvPr>
              <p:cNvSpPr/>
              <p:nvPr/>
            </p:nvSpPr>
            <p:spPr>
              <a:xfrm>
                <a:off x="5161982" y="10934266"/>
                <a:ext cx="12530" cy="7003"/>
              </a:xfrm>
              <a:custGeom>
                <a:avLst/>
                <a:gdLst>
                  <a:gd name="connsiteX0" fmla="*/ 1751 w 12530"/>
                  <a:gd name="connsiteY0" fmla="*/ 1751 h 7003"/>
                  <a:gd name="connsiteX1" fmla="*/ 1751 w 12530"/>
                  <a:gd name="connsiteY1" fmla="*/ 1751 h 7003"/>
                  <a:gd name="connsiteX2" fmla="*/ 1751 w 12530"/>
                  <a:gd name="connsiteY2" fmla="*/ 1751 h 7003"/>
                  <a:gd name="connsiteX3" fmla="*/ 1751 w 12530"/>
                  <a:gd name="connsiteY3" fmla="*/ 1751 h 7003"/>
                  <a:gd name="connsiteX4" fmla="*/ 1751 w 12530"/>
                  <a:gd name="connsiteY4" fmla="*/ 1751 h 7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0" h="7003">
                    <a:moveTo>
                      <a:pt x="1751" y="1751"/>
                    </a:moveTo>
                    <a:cubicBezTo>
                      <a:pt x="1751" y="1751"/>
                      <a:pt x="5691" y="1751"/>
                      <a:pt x="1751" y="1751"/>
                    </a:cubicBezTo>
                    <a:cubicBezTo>
                      <a:pt x="5691" y="1751"/>
                      <a:pt x="1751" y="1751"/>
                      <a:pt x="1751" y="1751"/>
                    </a:cubicBezTo>
                    <a:cubicBezTo>
                      <a:pt x="1751" y="1751"/>
                      <a:pt x="-2189" y="-2189"/>
                      <a:pt x="1751" y="1751"/>
                    </a:cubicBezTo>
                    <a:cubicBezTo>
                      <a:pt x="21449" y="13570"/>
                      <a:pt x="9630" y="1751"/>
                      <a:pt x="1751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xmlns="" id="{FDDC391F-8C14-43B2-8542-0DE30047ED66}"/>
                  </a:ext>
                </a:extLst>
              </p:cNvPr>
              <p:cNvSpPr/>
              <p:nvPr/>
            </p:nvSpPr>
            <p:spPr>
              <a:xfrm>
                <a:off x="5140095" y="10904501"/>
                <a:ext cx="31516" cy="35456"/>
              </a:xfrm>
              <a:custGeom>
                <a:avLst/>
                <a:gdLst>
                  <a:gd name="connsiteX0" fmla="*/ 23637 w 31516"/>
                  <a:gd name="connsiteY0" fmla="*/ 19698 h 35456"/>
                  <a:gd name="connsiteX1" fmla="*/ 3940 w 31516"/>
                  <a:gd name="connsiteY1" fmla="*/ 0 h 35456"/>
                  <a:gd name="connsiteX2" fmla="*/ 7879 w 31516"/>
                  <a:gd name="connsiteY2" fmla="*/ 11819 h 35456"/>
                  <a:gd name="connsiteX3" fmla="*/ 0 w 31516"/>
                  <a:gd name="connsiteY3" fmla="*/ 3940 h 35456"/>
                  <a:gd name="connsiteX4" fmla="*/ 7879 w 31516"/>
                  <a:gd name="connsiteY4" fmla="*/ 15759 h 35456"/>
                  <a:gd name="connsiteX5" fmla="*/ 15758 w 31516"/>
                  <a:gd name="connsiteY5" fmla="*/ 31517 h 35456"/>
                  <a:gd name="connsiteX6" fmla="*/ 15758 w 31516"/>
                  <a:gd name="connsiteY6" fmla="*/ 27577 h 35456"/>
                  <a:gd name="connsiteX7" fmla="*/ 15758 w 31516"/>
                  <a:gd name="connsiteY7" fmla="*/ 35456 h 35456"/>
                  <a:gd name="connsiteX8" fmla="*/ 31517 w 31516"/>
                  <a:gd name="connsiteY8" fmla="*/ 23638 h 35456"/>
                  <a:gd name="connsiteX9" fmla="*/ 23637 w 31516"/>
                  <a:gd name="connsiteY9" fmla="*/ 19698 h 35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516" h="35456">
                    <a:moveTo>
                      <a:pt x="23637" y="19698"/>
                    </a:moveTo>
                    <a:cubicBezTo>
                      <a:pt x="23637" y="11819"/>
                      <a:pt x="11819" y="3940"/>
                      <a:pt x="3940" y="0"/>
                    </a:cubicBezTo>
                    <a:cubicBezTo>
                      <a:pt x="7879" y="3940"/>
                      <a:pt x="7879" y="7879"/>
                      <a:pt x="7879" y="11819"/>
                    </a:cubicBezTo>
                    <a:cubicBezTo>
                      <a:pt x="7879" y="7879"/>
                      <a:pt x="3940" y="3940"/>
                      <a:pt x="0" y="3940"/>
                    </a:cubicBezTo>
                    <a:cubicBezTo>
                      <a:pt x="0" y="7879"/>
                      <a:pt x="0" y="23638"/>
                      <a:pt x="7879" y="15759"/>
                    </a:cubicBezTo>
                    <a:cubicBezTo>
                      <a:pt x="7879" y="19698"/>
                      <a:pt x="11819" y="27577"/>
                      <a:pt x="15758" y="31517"/>
                    </a:cubicBezTo>
                    <a:cubicBezTo>
                      <a:pt x="15758" y="31517"/>
                      <a:pt x="15758" y="27577"/>
                      <a:pt x="15758" y="27577"/>
                    </a:cubicBezTo>
                    <a:cubicBezTo>
                      <a:pt x="15758" y="31517"/>
                      <a:pt x="15758" y="31517"/>
                      <a:pt x="15758" y="35456"/>
                    </a:cubicBezTo>
                    <a:cubicBezTo>
                      <a:pt x="19698" y="31517"/>
                      <a:pt x="23637" y="27577"/>
                      <a:pt x="31517" y="23638"/>
                    </a:cubicBezTo>
                    <a:cubicBezTo>
                      <a:pt x="31517" y="15759"/>
                      <a:pt x="27577" y="15759"/>
                      <a:pt x="23637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1" name="Freeform: Shape 1060">
                <a:extLst>
                  <a:ext uri="{FF2B5EF4-FFF2-40B4-BE49-F238E27FC236}">
                    <a16:creationId xmlns:a16="http://schemas.microsoft.com/office/drawing/2014/main" xmlns="" id="{3965E4E9-F812-430F-86A5-F437BFD9B93D}"/>
                  </a:ext>
                </a:extLst>
              </p:cNvPr>
              <p:cNvSpPr/>
              <p:nvPr/>
            </p:nvSpPr>
            <p:spPr>
              <a:xfrm>
                <a:off x="5163733" y="10921244"/>
                <a:ext cx="2954" cy="2954"/>
              </a:xfrm>
              <a:custGeom>
                <a:avLst/>
                <a:gdLst>
                  <a:gd name="connsiteX0" fmla="*/ 0 w 2954"/>
                  <a:gd name="connsiteY0" fmla="*/ 2954 h 2954"/>
                  <a:gd name="connsiteX1" fmla="*/ 0 w 2954"/>
                  <a:gd name="connsiteY1" fmla="*/ 2954 h 2954"/>
                  <a:gd name="connsiteX2" fmla="*/ 0 w 2954"/>
                  <a:gd name="connsiteY2" fmla="*/ 2954 h 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2954">
                    <a:moveTo>
                      <a:pt x="0" y="2954"/>
                    </a:moveTo>
                    <a:cubicBezTo>
                      <a:pt x="3940" y="-985"/>
                      <a:pt x="3940" y="-985"/>
                      <a:pt x="0" y="2954"/>
                    </a:cubicBezTo>
                    <a:lnTo>
                      <a:pt x="0" y="2954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2" name="Freeform: Shape 1061">
                <a:extLst>
                  <a:ext uri="{FF2B5EF4-FFF2-40B4-BE49-F238E27FC236}">
                    <a16:creationId xmlns:a16="http://schemas.microsoft.com/office/drawing/2014/main" xmlns="" id="{63F1933A-7808-4D55-842B-324123AC98BC}"/>
                  </a:ext>
                </a:extLst>
              </p:cNvPr>
              <p:cNvSpPr/>
              <p:nvPr/>
            </p:nvSpPr>
            <p:spPr>
              <a:xfrm>
                <a:off x="5092821" y="10841468"/>
                <a:ext cx="19697" cy="15758"/>
              </a:xfrm>
              <a:custGeom>
                <a:avLst/>
                <a:gdLst>
                  <a:gd name="connsiteX0" fmla="*/ 11819 w 19697"/>
                  <a:gd name="connsiteY0" fmla="*/ 0 h 15758"/>
                  <a:gd name="connsiteX1" fmla="*/ 0 w 19697"/>
                  <a:gd name="connsiteY1" fmla="*/ 3939 h 15758"/>
                  <a:gd name="connsiteX2" fmla="*/ 3940 w 19697"/>
                  <a:gd name="connsiteY2" fmla="*/ 7879 h 15758"/>
                  <a:gd name="connsiteX3" fmla="*/ 0 w 19697"/>
                  <a:gd name="connsiteY3" fmla="*/ 11818 h 15758"/>
                  <a:gd name="connsiteX4" fmla="*/ 19698 w 19697"/>
                  <a:gd name="connsiteY4" fmla="*/ 0 h 15758"/>
                  <a:gd name="connsiteX5" fmla="*/ 11819 w 19697"/>
                  <a:gd name="connsiteY5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697" h="15758">
                    <a:moveTo>
                      <a:pt x="11819" y="0"/>
                    </a:moveTo>
                    <a:cubicBezTo>
                      <a:pt x="7879" y="0"/>
                      <a:pt x="3940" y="0"/>
                      <a:pt x="0" y="3939"/>
                    </a:cubicBezTo>
                    <a:cubicBezTo>
                      <a:pt x="0" y="3939"/>
                      <a:pt x="3940" y="3939"/>
                      <a:pt x="3940" y="7879"/>
                    </a:cubicBezTo>
                    <a:cubicBezTo>
                      <a:pt x="3940" y="11818"/>
                      <a:pt x="0" y="11818"/>
                      <a:pt x="0" y="11818"/>
                    </a:cubicBezTo>
                    <a:cubicBezTo>
                      <a:pt x="23637" y="19698"/>
                      <a:pt x="7879" y="15758"/>
                      <a:pt x="19698" y="0"/>
                    </a:cubicBezTo>
                    <a:cubicBezTo>
                      <a:pt x="15758" y="0"/>
                      <a:pt x="11819" y="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3" name="Freeform: Shape 1062">
                <a:extLst>
                  <a:ext uri="{FF2B5EF4-FFF2-40B4-BE49-F238E27FC236}">
                    <a16:creationId xmlns:a16="http://schemas.microsoft.com/office/drawing/2014/main" xmlns="" id="{AD44BC45-A776-4584-8375-8DA9B0EFCBC4}"/>
                  </a:ext>
                </a:extLst>
              </p:cNvPr>
              <p:cNvSpPr/>
              <p:nvPr/>
            </p:nvSpPr>
            <p:spPr>
              <a:xfrm>
                <a:off x="5121750" y="10833588"/>
                <a:ext cx="6527" cy="11818"/>
              </a:xfrm>
              <a:custGeom>
                <a:avLst/>
                <a:gdLst>
                  <a:gd name="connsiteX0" fmla="*/ 2588 w 6527"/>
                  <a:gd name="connsiteY0" fmla="*/ 11819 h 11818"/>
                  <a:gd name="connsiteX1" fmla="*/ 6527 w 6527"/>
                  <a:gd name="connsiteY1" fmla="*/ 0 h 11818"/>
                  <a:gd name="connsiteX2" fmla="*/ 2588 w 6527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11818">
                    <a:moveTo>
                      <a:pt x="2588" y="11819"/>
                    </a:moveTo>
                    <a:cubicBezTo>
                      <a:pt x="6527" y="7880"/>
                      <a:pt x="6527" y="3940"/>
                      <a:pt x="6527" y="0"/>
                    </a:cubicBezTo>
                    <a:cubicBezTo>
                      <a:pt x="-1352" y="3940"/>
                      <a:pt x="-1352" y="3940"/>
                      <a:pt x="258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4" name="Freeform: Shape 1063">
                <a:extLst>
                  <a:ext uri="{FF2B5EF4-FFF2-40B4-BE49-F238E27FC236}">
                    <a16:creationId xmlns:a16="http://schemas.microsoft.com/office/drawing/2014/main" xmlns="" id="{02ACF5BE-DAD3-4203-836A-73F300DB9A00}"/>
                  </a:ext>
                </a:extLst>
              </p:cNvPr>
              <p:cNvSpPr/>
              <p:nvPr/>
            </p:nvSpPr>
            <p:spPr>
              <a:xfrm>
                <a:off x="5120398" y="10879834"/>
                <a:ext cx="31516" cy="23681"/>
              </a:xfrm>
              <a:custGeom>
                <a:avLst/>
                <a:gdLst>
                  <a:gd name="connsiteX0" fmla="*/ 27577 w 31516"/>
                  <a:gd name="connsiteY0" fmla="*/ 8908 h 23681"/>
                  <a:gd name="connsiteX1" fmla="*/ 31517 w 31516"/>
                  <a:gd name="connsiteY1" fmla="*/ 8908 h 23681"/>
                  <a:gd name="connsiteX2" fmla="*/ 0 w 31516"/>
                  <a:gd name="connsiteY2" fmla="*/ 4969 h 23681"/>
                  <a:gd name="connsiteX3" fmla="*/ 19698 w 31516"/>
                  <a:gd name="connsiteY3" fmla="*/ 12848 h 23681"/>
                  <a:gd name="connsiteX4" fmla="*/ 27577 w 31516"/>
                  <a:gd name="connsiteY4" fmla="*/ 8908 h 23681"/>
                  <a:gd name="connsiteX5" fmla="*/ 15758 w 31516"/>
                  <a:gd name="connsiteY5" fmla="*/ 8908 h 23681"/>
                  <a:gd name="connsiteX6" fmla="*/ 19698 w 31516"/>
                  <a:gd name="connsiteY6" fmla="*/ 12848 h 23681"/>
                  <a:gd name="connsiteX7" fmla="*/ 15758 w 31516"/>
                  <a:gd name="connsiteY7" fmla="*/ 8908 h 23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516" h="23681">
                    <a:moveTo>
                      <a:pt x="27577" y="8908"/>
                    </a:moveTo>
                    <a:cubicBezTo>
                      <a:pt x="31517" y="12848"/>
                      <a:pt x="31517" y="12848"/>
                      <a:pt x="31517" y="8908"/>
                    </a:cubicBezTo>
                    <a:cubicBezTo>
                      <a:pt x="19698" y="-10789"/>
                      <a:pt x="15758" y="8908"/>
                      <a:pt x="0" y="4969"/>
                    </a:cubicBezTo>
                    <a:cubicBezTo>
                      <a:pt x="0" y="32545"/>
                      <a:pt x="3940" y="24666"/>
                      <a:pt x="19698" y="12848"/>
                    </a:cubicBezTo>
                    <a:cubicBezTo>
                      <a:pt x="27577" y="12848"/>
                      <a:pt x="27577" y="16787"/>
                      <a:pt x="27577" y="8908"/>
                    </a:cubicBezTo>
                    <a:close/>
                    <a:moveTo>
                      <a:pt x="15758" y="8908"/>
                    </a:moveTo>
                    <a:cubicBezTo>
                      <a:pt x="19698" y="8908"/>
                      <a:pt x="19698" y="12848"/>
                      <a:pt x="19698" y="12848"/>
                    </a:cubicBezTo>
                    <a:cubicBezTo>
                      <a:pt x="19698" y="16787"/>
                      <a:pt x="15758" y="16787"/>
                      <a:pt x="15758" y="890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5" name="Freeform: Shape 1064">
                <a:extLst>
                  <a:ext uri="{FF2B5EF4-FFF2-40B4-BE49-F238E27FC236}">
                    <a16:creationId xmlns:a16="http://schemas.microsoft.com/office/drawing/2014/main" xmlns="" id="{1C9B3C01-4188-4A84-98AC-D77335C09CE5}"/>
                  </a:ext>
                </a:extLst>
              </p:cNvPr>
              <p:cNvSpPr/>
              <p:nvPr/>
            </p:nvSpPr>
            <p:spPr>
              <a:xfrm>
                <a:off x="5029788" y="10692184"/>
                <a:ext cx="16385" cy="11398"/>
              </a:xfrm>
              <a:custGeom>
                <a:avLst/>
                <a:gdLst>
                  <a:gd name="connsiteX0" fmla="*/ 11819 w 16385"/>
                  <a:gd name="connsiteY0" fmla="*/ 3519 h 11398"/>
                  <a:gd name="connsiteX1" fmla="*/ 15758 w 16385"/>
                  <a:gd name="connsiteY1" fmla="*/ 7459 h 11398"/>
                  <a:gd name="connsiteX2" fmla="*/ 0 w 16385"/>
                  <a:gd name="connsiteY2" fmla="*/ 7459 h 11398"/>
                  <a:gd name="connsiteX3" fmla="*/ 7879 w 16385"/>
                  <a:gd name="connsiteY3" fmla="*/ 11399 h 11398"/>
                  <a:gd name="connsiteX4" fmla="*/ 11819 w 16385"/>
                  <a:gd name="connsiteY4" fmla="*/ 3519 h 11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85" h="11398">
                    <a:moveTo>
                      <a:pt x="11819" y="3519"/>
                    </a:moveTo>
                    <a:cubicBezTo>
                      <a:pt x="15758" y="7459"/>
                      <a:pt x="15758" y="7459"/>
                      <a:pt x="15758" y="7459"/>
                    </a:cubicBezTo>
                    <a:cubicBezTo>
                      <a:pt x="19698" y="-4360"/>
                      <a:pt x="3940" y="-420"/>
                      <a:pt x="0" y="7459"/>
                    </a:cubicBezTo>
                    <a:cubicBezTo>
                      <a:pt x="3940" y="7459"/>
                      <a:pt x="3940" y="11399"/>
                      <a:pt x="7879" y="11399"/>
                    </a:cubicBezTo>
                    <a:cubicBezTo>
                      <a:pt x="11819" y="7459"/>
                      <a:pt x="11819" y="3519"/>
                      <a:pt x="11819" y="35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6" name="Freeform: Shape 1065">
                <a:extLst>
                  <a:ext uri="{FF2B5EF4-FFF2-40B4-BE49-F238E27FC236}">
                    <a16:creationId xmlns:a16="http://schemas.microsoft.com/office/drawing/2014/main" xmlns="" id="{59BF8FB4-6C69-427F-8B01-8BD3FA31623D}"/>
                  </a:ext>
                </a:extLst>
              </p:cNvPr>
              <p:cNvSpPr/>
              <p:nvPr/>
            </p:nvSpPr>
            <p:spPr>
              <a:xfrm>
                <a:off x="5065244" y="10786314"/>
                <a:ext cx="3939" cy="5690"/>
              </a:xfrm>
              <a:custGeom>
                <a:avLst/>
                <a:gdLst>
                  <a:gd name="connsiteX0" fmla="*/ 3940 w 3939"/>
                  <a:gd name="connsiteY0" fmla="*/ 3940 h 5690"/>
                  <a:gd name="connsiteX1" fmla="*/ 0 w 3939"/>
                  <a:gd name="connsiteY1" fmla="*/ 0 h 5690"/>
                  <a:gd name="connsiteX2" fmla="*/ 0 w 3939"/>
                  <a:gd name="connsiteY2" fmla="*/ 3940 h 5690"/>
                  <a:gd name="connsiteX3" fmla="*/ 3940 w 3939"/>
                  <a:gd name="connsiteY3" fmla="*/ 3940 h 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5690">
                    <a:moveTo>
                      <a:pt x="3940" y="3940"/>
                    </a:moveTo>
                    <a:cubicBezTo>
                      <a:pt x="3940" y="394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3940"/>
                    </a:cubicBezTo>
                    <a:cubicBezTo>
                      <a:pt x="0" y="7879"/>
                      <a:pt x="0" y="3940"/>
                      <a:pt x="394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7" name="Freeform: Shape 1066">
                <a:extLst>
                  <a:ext uri="{FF2B5EF4-FFF2-40B4-BE49-F238E27FC236}">
                    <a16:creationId xmlns:a16="http://schemas.microsoft.com/office/drawing/2014/main" xmlns="" id="{345EC0F8-44E7-4550-8943-5804850D9360}"/>
                  </a:ext>
                </a:extLst>
              </p:cNvPr>
              <p:cNvSpPr/>
              <p:nvPr/>
            </p:nvSpPr>
            <p:spPr>
              <a:xfrm>
                <a:off x="5049170" y="10656308"/>
                <a:ext cx="8194" cy="7879"/>
              </a:xfrm>
              <a:custGeom>
                <a:avLst/>
                <a:gdLst>
                  <a:gd name="connsiteX0" fmla="*/ 8194 w 8194"/>
                  <a:gd name="connsiteY0" fmla="*/ 0 h 7879"/>
                  <a:gd name="connsiteX1" fmla="*/ 4255 w 8194"/>
                  <a:gd name="connsiteY1" fmla="*/ 7880 h 7879"/>
                  <a:gd name="connsiteX2" fmla="*/ 8194 w 8194"/>
                  <a:gd name="connsiteY2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94" h="7879">
                    <a:moveTo>
                      <a:pt x="8194" y="0"/>
                    </a:moveTo>
                    <a:cubicBezTo>
                      <a:pt x="-7564" y="0"/>
                      <a:pt x="4255" y="3940"/>
                      <a:pt x="4255" y="7880"/>
                    </a:cubicBezTo>
                    <a:cubicBezTo>
                      <a:pt x="8194" y="3940"/>
                      <a:pt x="8194" y="3940"/>
                      <a:pt x="8194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8" name="Freeform: Shape 1067">
                <a:extLst>
                  <a:ext uri="{FF2B5EF4-FFF2-40B4-BE49-F238E27FC236}">
                    <a16:creationId xmlns:a16="http://schemas.microsoft.com/office/drawing/2014/main" xmlns="" id="{562E437C-3817-4057-AE7B-983569D6FBF9}"/>
                  </a:ext>
                </a:extLst>
              </p:cNvPr>
              <p:cNvSpPr/>
              <p:nvPr/>
            </p:nvSpPr>
            <p:spPr>
              <a:xfrm>
                <a:off x="4982513" y="10493801"/>
                <a:ext cx="11818" cy="4924"/>
              </a:xfrm>
              <a:custGeom>
                <a:avLst/>
                <a:gdLst>
                  <a:gd name="connsiteX0" fmla="*/ 11819 w 11818"/>
                  <a:gd name="connsiteY0" fmla="*/ 4924 h 4924"/>
                  <a:gd name="connsiteX1" fmla="*/ 0 w 11818"/>
                  <a:gd name="connsiteY1" fmla="*/ 985 h 4924"/>
                  <a:gd name="connsiteX2" fmla="*/ 11819 w 11818"/>
                  <a:gd name="connsiteY2" fmla="*/ 4924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4924">
                    <a:moveTo>
                      <a:pt x="11819" y="4924"/>
                    </a:moveTo>
                    <a:cubicBezTo>
                      <a:pt x="11819" y="-2955"/>
                      <a:pt x="7879" y="985"/>
                      <a:pt x="0" y="985"/>
                    </a:cubicBezTo>
                    <a:cubicBezTo>
                      <a:pt x="7879" y="985"/>
                      <a:pt x="7879" y="985"/>
                      <a:pt x="11819" y="492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69" name="Freeform: Shape 1068">
                <a:extLst>
                  <a:ext uri="{FF2B5EF4-FFF2-40B4-BE49-F238E27FC236}">
                    <a16:creationId xmlns:a16="http://schemas.microsoft.com/office/drawing/2014/main" xmlns="" id="{D7F0A785-6D8F-4EF1-BA81-B021BB6ECD33}"/>
                  </a:ext>
                </a:extLst>
              </p:cNvPr>
              <p:cNvSpPr/>
              <p:nvPr/>
            </p:nvSpPr>
            <p:spPr>
              <a:xfrm>
                <a:off x="4954936" y="10463269"/>
                <a:ext cx="11818" cy="4549"/>
              </a:xfrm>
              <a:custGeom>
                <a:avLst/>
                <a:gdLst>
                  <a:gd name="connsiteX0" fmla="*/ 0 w 11818"/>
                  <a:gd name="connsiteY0" fmla="*/ 0 h 4549"/>
                  <a:gd name="connsiteX1" fmla="*/ 11819 w 11818"/>
                  <a:gd name="connsiteY1" fmla="*/ 0 h 4549"/>
                  <a:gd name="connsiteX2" fmla="*/ 0 w 11818"/>
                  <a:gd name="connsiteY2" fmla="*/ 0 h 4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4549">
                    <a:moveTo>
                      <a:pt x="0" y="0"/>
                    </a:moveTo>
                    <a:cubicBezTo>
                      <a:pt x="0" y="3940"/>
                      <a:pt x="7879" y="7879"/>
                      <a:pt x="11819" y="0"/>
                    </a:cubicBezTo>
                    <a:cubicBezTo>
                      <a:pt x="7879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0" name="Freeform: Shape 1069">
                <a:extLst>
                  <a:ext uri="{FF2B5EF4-FFF2-40B4-BE49-F238E27FC236}">
                    <a16:creationId xmlns:a16="http://schemas.microsoft.com/office/drawing/2014/main" xmlns="" id="{B8A1942C-0E95-410A-A345-013FEBFA2561}"/>
                  </a:ext>
                </a:extLst>
              </p:cNvPr>
              <p:cNvSpPr/>
              <p:nvPr/>
            </p:nvSpPr>
            <p:spPr>
              <a:xfrm>
                <a:off x="4970694" y="10533108"/>
                <a:ext cx="6527" cy="8952"/>
              </a:xfrm>
              <a:custGeom>
                <a:avLst/>
                <a:gdLst>
                  <a:gd name="connsiteX0" fmla="*/ 0 w 6527"/>
                  <a:gd name="connsiteY0" fmla="*/ 1074 h 8952"/>
                  <a:gd name="connsiteX1" fmla="*/ 3940 w 6527"/>
                  <a:gd name="connsiteY1" fmla="*/ 8953 h 8952"/>
                  <a:gd name="connsiteX2" fmla="*/ 0 w 6527"/>
                  <a:gd name="connsiteY2" fmla="*/ 1074 h 8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8952">
                    <a:moveTo>
                      <a:pt x="0" y="1074"/>
                    </a:moveTo>
                    <a:cubicBezTo>
                      <a:pt x="0" y="1074"/>
                      <a:pt x="0" y="5013"/>
                      <a:pt x="3940" y="8953"/>
                    </a:cubicBezTo>
                    <a:cubicBezTo>
                      <a:pt x="7879" y="5013"/>
                      <a:pt x="7879" y="-2866"/>
                      <a:pt x="0" y="107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1" name="Freeform: Shape 1070">
                <a:extLst>
                  <a:ext uri="{FF2B5EF4-FFF2-40B4-BE49-F238E27FC236}">
                    <a16:creationId xmlns:a16="http://schemas.microsoft.com/office/drawing/2014/main" xmlns="" id="{AB44A42E-E94C-414F-8968-C145BD2A5B03}"/>
                  </a:ext>
                </a:extLst>
              </p:cNvPr>
              <p:cNvSpPr/>
              <p:nvPr/>
            </p:nvSpPr>
            <p:spPr>
              <a:xfrm>
                <a:off x="4986452" y="10510544"/>
                <a:ext cx="12866" cy="7964"/>
              </a:xfrm>
              <a:custGeom>
                <a:avLst/>
                <a:gdLst>
                  <a:gd name="connsiteX0" fmla="*/ 0 w 12866"/>
                  <a:gd name="connsiteY0" fmla="*/ 0 h 7964"/>
                  <a:gd name="connsiteX1" fmla="*/ 11819 w 12866"/>
                  <a:gd name="connsiteY1" fmla="*/ 0 h 7964"/>
                  <a:gd name="connsiteX2" fmla="*/ 0 w 12866"/>
                  <a:gd name="connsiteY2" fmla="*/ 0 h 7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866" h="7964">
                    <a:moveTo>
                      <a:pt x="0" y="0"/>
                    </a:moveTo>
                    <a:cubicBezTo>
                      <a:pt x="7879" y="15759"/>
                      <a:pt x="15758" y="3940"/>
                      <a:pt x="11819" y="0"/>
                    </a:cubicBezTo>
                    <a:cubicBezTo>
                      <a:pt x="7879" y="3940"/>
                      <a:pt x="394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2" name="Freeform: Shape 1071">
                <a:extLst>
                  <a:ext uri="{FF2B5EF4-FFF2-40B4-BE49-F238E27FC236}">
                    <a16:creationId xmlns:a16="http://schemas.microsoft.com/office/drawing/2014/main" xmlns="" id="{DB4C5355-5AE3-42A3-8799-B3102C82E5D5}"/>
                  </a:ext>
                </a:extLst>
              </p:cNvPr>
              <p:cNvSpPr/>
              <p:nvPr/>
            </p:nvSpPr>
            <p:spPr>
              <a:xfrm>
                <a:off x="4986452" y="10500914"/>
                <a:ext cx="11818" cy="4705"/>
              </a:xfrm>
              <a:custGeom>
                <a:avLst/>
                <a:gdLst>
                  <a:gd name="connsiteX0" fmla="*/ 11819 w 11818"/>
                  <a:gd name="connsiteY0" fmla="*/ 1751 h 4705"/>
                  <a:gd name="connsiteX1" fmla="*/ 0 w 11818"/>
                  <a:gd name="connsiteY1" fmla="*/ 1751 h 4705"/>
                  <a:gd name="connsiteX2" fmla="*/ 11819 w 11818"/>
                  <a:gd name="connsiteY2" fmla="*/ 1751 h 4705"/>
                  <a:gd name="connsiteX3" fmla="*/ 11819 w 11818"/>
                  <a:gd name="connsiteY3" fmla="*/ 1751 h 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4705">
                    <a:moveTo>
                      <a:pt x="11819" y="1751"/>
                    </a:moveTo>
                    <a:cubicBezTo>
                      <a:pt x="7879" y="-2189"/>
                      <a:pt x="3940" y="1751"/>
                      <a:pt x="0" y="1751"/>
                    </a:cubicBezTo>
                    <a:cubicBezTo>
                      <a:pt x="3940" y="5691"/>
                      <a:pt x="7879" y="5691"/>
                      <a:pt x="11819" y="1751"/>
                    </a:cubicBezTo>
                    <a:cubicBezTo>
                      <a:pt x="11819" y="5691"/>
                      <a:pt x="11819" y="5691"/>
                      <a:pt x="11819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3" name="Freeform: Shape 1072">
                <a:extLst>
                  <a:ext uri="{FF2B5EF4-FFF2-40B4-BE49-F238E27FC236}">
                    <a16:creationId xmlns:a16="http://schemas.microsoft.com/office/drawing/2014/main" xmlns="" id="{B90CA72C-47DE-429F-B55F-933FBAE9D5D6}"/>
                  </a:ext>
                </a:extLst>
              </p:cNvPr>
              <p:cNvSpPr/>
              <p:nvPr/>
            </p:nvSpPr>
            <p:spPr>
              <a:xfrm>
                <a:off x="4986452" y="10479027"/>
                <a:ext cx="23637" cy="15758"/>
              </a:xfrm>
              <a:custGeom>
                <a:avLst/>
                <a:gdLst>
                  <a:gd name="connsiteX0" fmla="*/ 19698 w 23637"/>
                  <a:gd name="connsiteY0" fmla="*/ 0 h 15758"/>
                  <a:gd name="connsiteX1" fmla="*/ 0 w 23637"/>
                  <a:gd name="connsiteY1" fmla="*/ 7880 h 15758"/>
                  <a:gd name="connsiteX2" fmla="*/ 23638 w 23637"/>
                  <a:gd name="connsiteY2" fmla="*/ 15759 h 15758"/>
                  <a:gd name="connsiteX3" fmla="*/ 11819 w 23637"/>
                  <a:gd name="connsiteY3" fmla="*/ 11819 h 15758"/>
                  <a:gd name="connsiteX4" fmla="*/ 19698 w 23637"/>
                  <a:gd name="connsiteY4" fmla="*/ 0 h 15758"/>
                  <a:gd name="connsiteX5" fmla="*/ 19698 w 23637"/>
                  <a:gd name="connsiteY5" fmla="*/ 0 h 15758"/>
                  <a:gd name="connsiteX6" fmla="*/ 19698 w 23637"/>
                  <a:gd name="connsiteY6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37" h="15758">
                    <a:moveTo>
                      <a:pt x="19698" y="0"/>
                    </a:moveTo>
                    <a:cubicBezTo>
                      <a:pt x="11819" y="0"/>
                      <a:pt x="7879" y="0"/>
                      <a:pt x="0" y="7880"/>
                    </a:cubicBezTo>
                    <a:cubicBezTo>
                      <a:pt x="11819" y="11819"/>
                      <a:pt x="15758" y="11819"/>
                      <a:pt x="23638" y="15759"/>
                    </a:cubicBezTo>
                    <a:cubicBezTo>
                      <a:pt x="19698" y="15759"/>
                      <a:pt x="15758" y="11819"/>
                      <a:pt x="11819" y="11819"/>
                    </a:cubicBezTo>
                    <a:cubicBezTo>
                      <a:pt x="15758" y="3940"/>
                      <a:pt x="15758" y="3940"/>
                      <a:pt x="19698" y="0"/>
                    </a:cubicBezTo>
                    <a:cubicBezTo>
                      <a:pt x="19698" y="3940"/>
                      <a:pt x="15758" y="3940"/>
                      <a:pt x="19698" y="0"/>
                    </a:cubicBezTo>
                    <a:cubicBezTo>
                      <a:pt x="19698" y="0"/>
                      <a:pt x="19698" y="0"/>
                      <a:pt x="1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4" name="Freeform: Shape 1073">
                <a:extLst>
                  <a:ext uri="{FF2B5EF4-FFF2-40B4-BE49-F238E27FC236}">
                    <a16:creationId xmlns:a16="http://schemas.microsoft.com/office/drawing/2014/main" xmlns="" id="{A9483206-8C18-4382-A8ED-7C7FC3D7EE24}"/>
                  </a:ext>
                </a:extLst>
              </p:cNvPr>
              <p:cNvSpPr/>
              <p:nvPr/>
            </p:nvSpPr>
            <p:spPr>
              <a:xfrm>
                <a:off x="5006150" y="10479027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5" name="Freeform: Shape 1074">
                <a:extLst>
                  <a:ext uri="{FF2B5EF4-FFF2-40B4-BE49-F238E27FC236}">
                    <a16:creationId xmlns:a16="http://schemas.microsoft.com/office/drawing/2014/main" xmlns="" id="{7156C1F7-3C62-4B33-8770-F76A0F8A828E}"/>
                  </a:ext>
                </a:extLst>
              </p:cNvPr>
              <p:cNvSpPr/>
              <p:nvPr/>
            </p:nvSpPr>
            <p:spPr>
              <a:xfrm>
                <a:off x="5010090" y="10549940"/>
                <a:ext cx="9424" cy="15758"/>
              </a:xfrm>
              <a:custGeom>
                <a:avLst/>
                <a:gdLst>
                  <a:gd name="connsiteX0" fmla="*/ 7879 w 9424"/>
                  <a:gd name="connsiteY0" fmla="*/ 15759 h 15758"/>
                  <a:gd name="connsiteX1" fmla="*/ 0 w 9424"/>
                  <a:gd name="connsiteY1" fmla="*/ 0 h 15758"/>
                  <a:gd name="connsiteX2" fmla="*/ 0 w 9424"/>
                  <a:gd name="connsiteY2" fmla="*/ 11819 h 15758"/>
                  <a:gd name="connsiteX3" fmla="*/ 7879 w 9424"/>
                  <a:gd name="connsiteY3" fmla="*/ 15759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24" h="15758">
                    <a:moveTo>
                      <a:pt x="7879" y="15759"/>
                    </a:moveTo>
                    <a:cubicBezTo>
                      <a:pt x="11819" y="7879"/>
                      <a:pt x="7879" y="0"/>
                      <a:pt x="0" y="0"/>
                    </a:cubicBezTo>
                    <a:cubicBezTo>
                      <a:pt x="7879" y="7879"/>
                      <a:pt x="3940" y="7879"/>
                      <a:pt x="0" y="11819"/>
                    </a:cubicBezTo>
                    <a:cubicBezTo>
                      <a:pt x="3940" y="15759"/>
                      <a:pt x="3940" y="15759"/>
                      <a:pt x="7879" y="1575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6" name="Freeform: Shape 1075">
                <a:extLst>
                  <a:ext uri="{FF2B5EF4-FFF2-40B4-BE49-F238E27FC236}">
                    <a16:creationId xmlns:a16="http://schemas.microsoft.com/office/drawing/2014/main" xmlns="" id="{9EF538BC-B357-45C4-BA0C-0CA6FD5D4DEA}"/>
                  </a:ext>
                </a:extLst>
              </p:cNvPr>
              <p:cNvSpPr/>
              <p:nvPr/>
            </p:nvSpPr>
            <p:spPr>
              <a:xfrm>
                <a:off x="5014029" y="10486907"/>
                <a:ext cx="9424" cy="11818"/>
              </a:xfrm>
              <a:custGeom>
                <a:avLst/>
                <a:gdLst>
                  <a:gd name="connsiteX0" fmla="*/ 7879 w 9424"/>
                  <a:gd name="connsiteY0" fmla="*/ 11818 h 11818"/>
                  <a:gd name="connsiteX1" fmla="*/ 0 w 9424"/>
                  <a:gd name="connsiteY1" fmla="*/ 0 h 11818"/>
                  <a:gd name="connsiteX2" fmla="*/ 7879 w 9424"/>
                  <a:gd name="connsiteY2" fmla="*/ 11818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11818">
                    <a:moveTo>
                      <a:pt x="7879" y="11818"/>
                    </a:moveTo>
                    <a:cubicBezTo>
                      <a:pt x="11819" y="7879"/>
                      <a:pt x="7879" y="0"/>
                      <a:pt x="0" y="0"/>
                    </a:cubicBezTo>
                    <a:cubicBezTo>
                      <a:pt x="0" y="3939"/>
                      <a:pt x="3940" y="7879"/>
                      <a:pt x="7879" y="1181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7" name="Freeform: Shape 1076">
                <a:extLst>
                  <a:ext uri="{FF2B5EF4-FFF2-40B4-BE49-F238E27FC236}">
                    <a16:creationId xmlns:a16="http://schemas.microsoft.com/office/drawing/2014/main" xmlns="" id="{B8CA3685-ECF3-4168-8468-F70A5C175675}"/>
                  </a:ext>
                </a:extLst>
              </p:cNvPr>
              <p:cNvSpPr/>
              <p:nvPr/>
            </p:nvSpPr>
            <p:spPr>
              <a:xfrm>
                <a:off x="8512364" y="5089701"/>
                <a:ext cx="6527" cy="11818"/>
              </a:xfrm>
              <a:custGeom>
                <a:avLst/>
                <a:gdLst>
                  <a:gd name="connsiteX0" fmla="*/ 0 w 6527"/>
                  <a:gd name="connsiteY0" fmla="*/ 11819 h 11818"/>
                  <a:gd name="connsiteX1" fmla="*/ 3940 w 6527"/>
                  <a:gd name="connsiteY1" fmla="*/ 0 h 11818"/>
                  <a:gd name="connsiteX2" fmla="*/ 0 w 6527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27" h="11818">
                    <a:moveTo>
                      <a:pt x="0" y="11819"/>
                    </a:moveTo>
                    <a:cubicBezTo>
                      <a:pt x="7879" y="7879"/>
                      <a:pt x="7879" y="3940"/>
                      <a:pt x="3940" y="0"/>
                    </a:cubicBezTo>
                    <a:cubicBezTo>
                      <a:pt x="0" y="3940"/>
                      <a:pt x="3940" y="7879"/>
                      <a:pt x="0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8" name="Freeform: Shape 1077">
                <a:extLst>
                  <a:ext uri="{FF2B5EF4-FFF2-40B4-BE49-F238E27FC236}">
                    <a16:creationId xmlns:a16="http://schemas.microsoft.com/office/drawing/2014/main" xmlns="" id="{9C504B4C-C6E2-4895-B6D9-C0028ECCD356}"/>
                  </a:ext>
                </a:extLst>
              </p:cNvPr>
              <p:cNvSpPr/>
              <p:nvPr/>
            </p:nvSpPr>
            <p:spPr>
              <a:xfrm>
                <a:off x="8520243" y="5082260"/>
                <a:ext cx="7879" cy="7441"/>
              </a:xfrm>
              <a:custGeom>
                <a:avLst/>
                <a:gdLst>
                  <a:gd name="connsiteX0" fmla="*/ 7880 w 7879"/>
                  <a:gd name="connsiteY0" fmla="*/ 3502 h 7441"/>
                  <a:gd name="connsiteX1" fmla="*/ 0 w 7879"/>
                  <a:gd name="connsiteY1" fmla="*/ 3502 h 7441"/>
                  <a:gd name="connsiteX2" fmla="*/ 0 w 7879"/>
                  <a:gd name="connsiteY2" fmla="*/ 7441 h 7441"/>
                  <a:gd name="connsiteX3" fmla="*/ 7880 w 7879"/>
                  <a:gd name="connsiteY3" fmla="*/ 3502 h 7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441">
                    <a:moveTo>
                      <a:pt x="7880" y="3502"/>
                    </a:moveTo>
                    <a:cubicBezTo>
                      <a:pt x="3940" y="3502"/>
                      <a:pt x="7880" y="-4377"/>
                      <a:pt x="0" y="3502"/>
                    </a:cubicBezTo>
                    <a:cubicBezTo>
                      <a:pt x="0" y="3502"/>
                      <a:pt x="0" y="3502"/>
                      <a:pt x="0" y="7441"/>
                    </a:cubicBezTo>
                    <a:cubicBezTo>
                      <a:pt x="3940" y="7441"/>
                      <a:pt x="3940" y="3502"/>
                      <a:pt x="7880" y="350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79" name="Freeform: Shape 1078">
                <a:extLst>
                  <a:ext uri="{FF2B5EF4-FFF2-40B4-BE49-F238E27FC236}">
                    <a16:creationId xmlns:a16="http://schemas.microsoft.com/office/drawing/2014/main" xmlns="" id="{2BD35E90-11B0-4363-8C60-43FAF6E3D663}"/>
                  </a:ext>
                </a:extLst>
              </p:cNvPr>
              <p:cNvSpPr/>
              <p:nvPr/>
            </p:nvSpPr>
            <p:spPr>
              <a:xfrm>
                <a:off x="8532062" y="5076131"/>
                <a:ext cx="15758" cy="5690"/>
              </a:xfrm>
              <a:custGeom>
                <a:avLst/>
                <a:gdLst>
                  <a:gd name="connsiteX0" fmla="*/ 15759 w 15758"/>
                  <a:gd name="connsiteY0" fmla="*/ 1751 h 5690"/>
                  <a:gd name="connsiteX1" fmla="*/ 15759 w 15758"/>
                  <a:gd name="connsiteY1" fmla="*/ 1751 h 5690"/>
                  <a:gd name="connsiteX2" fmla="*/ 0 w 15758"/>
                  <a:gd name="connsiteY2" fmla="*/ 5691 h 5690"/>
                  <a:gd name="connsiteX3" fmla="*/ 15759 w 15758"/>
                  <a:gd name="connsiteY3" fmla="*/ 1751 h 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58" h="5690">
                    <a:moveTo>
                      <a:pt x="15759" y="1751"/>
                    </a:moveTo>
                    <a:cubicBezTo>
                      <a:pt x="15759" y="1751"/>
                      <a:pt x="15759" y="-2189"/>
                      <a:pt x="15759" y="1751"/>
                    </a:cubicBezTo>
                    <a:cubicBezTo>
                      <a:pt x="7879" y="1751"/>
                      <a:pt x="0" y="1751"/>
                      <a:pt x="0" y="5691"/>
                    </a:cubicBezTo>
                    <a:cubicBezTo>
                      <a:pt x="7879" y="5691"/>
                      <a:pt x="11819" y="1751"/>
                      <a:pt x="15759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0" name="Freeform: Shape 1079">
                <a:extLst>
                  <a:ext uri="{FF2B5EF4-FFF2-40B4-BE49-F238E27FC236}">
                    <a16:creationId xmlns:a16="http://schemas.microsoft.com/office/drawing/2014/main" xmlns="" id="{1E192E09-12F2-40B8-91F3-6356B75EADF4}"/>
                  </a:ext>
                </a:extLst>
              </p:cNvPr>
              <p:cNvSpPr/>
              <p:nvPr/>
            </p:nvSpPr>
            <p:spPr>
              <a:xfrm>
                <a:off x="12160402" y="7488909"/>
                <a:ext cx="118183" cy="223933"/>
              </a:xfrm>
              <a:custGeom>
                <a:avLst/>
                <a:gdLst>
                  <a:gd name="connsiteX0" fmla="*/ 78791 w 118183"/>
                  <a:gd name="connsiteY0" fmla="*/ 74840 h 223933"/>
                  <a:gd name="connsiteX1" fmla="*/ 70913 w 118183"/>
                  <a:gd name="connsiteY1" fmla="*/ 74840 h 223933"/>
                  <a:gd name="connsiteX2" fmla="*/ 3940 w 118183"/>
                  <a:gd name="connsiteY2" fmla="*/ 3928 h 223933"/>
                  <a:gd name="connsiteX3" fmla="*/ 19698 w 118183"/>
                  <a:gd name="connsiteY3" fmla="*/ 15747 h 223933"/>
                  <a:gd name="connsiteX4" fmla="*/ 15759 w 118183"/>
                  <a:gd name="connsiteY4" fmla="*/ 15747 h 223933"/>
                  <a:gd name="connsiteX5" fmla="*/ 11819 w 118183"/>
                  <a:gd name="connsiteY5" fmla="*/ 51203 h 223933"/>
                  <a:gd name="connsiteX6" fmla="*/ 0 w 118183"/>
                  <a:gd name="connsiteY6" fmla="*/ 43323 h 223933"/>
                  <a:gd name="connsiteX7" fmla="*/ 7880 w 118183"/>
                  <a:gd name="connsiteY7" fmla="*/ 106356 h 223933"/>
                  <a:gd name="connsiteX8" fmla="*/ 7880 w 118183"/>
                  <a:gd name="connsiteY8" fmla="*/ 86659 h 223933"/>
                  <a:gd name="connsiteX9" fmla="*/ 11819 w 118183"/>
                  <a:gd name="connsiteY9" fmla="*/ 149692 h 223933"/>
                  <a:gd name="connsiteX10" fmla="*/ 35457 w 118183"/>
                  <a:gd name="connsiteY10" fmla="*/ 216664 h 223933"/>
                  <a:gd name="connsiteX11" fmla="*/ 110309 w 118183"/>
                  <a:gd name="connsiteY11" fmla="*/ 129994 h 223933"/>
                  <a:gd name="connsiteX12" fmla="*/ 78791 w 118183"/>
                  <a:gd name="connsiteY12" fmla="*/ 74840 h 223933"/>
                  <a:gd name="connsiteX13" fmla="*/ 19698 w 118183"/>
                  <a:gd name="connsiteY13" fmla="*/ 15747 h 223933"/>
                  <a:gd name="connsiteX14" fmla="*/ 31517 w 118183"/>
                  <a:gd name="connsiteY14" fmla="*/ 19686 h 223933"/>
                  <a:gd name="connsiteX15" fmla="*/ 19698 w 118183"/>
                  <a:gd name="connsiteY15" fmla="*/ 15747 h 223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18183" h="223933">
                    <a:moveTo>
                      <a:pt x="78791" y="74840"/>
                    </a:moveTo>
                    <a:cubicBezTo>
                      <a:pt x="78791" y="78780"/>
                      <a:pt x="74853" y="78780"/>
                      <a:pt x="70913" y="74840"/>
                    </a:cubicBezTo>
                    <a:cubicBezTo>
                      <a:pt x="74853" y="70900"/>
                      <a:pt x="31517" y="-19710"/>
                      <a:pt x="3940" y="3928"/>
                    </a:cubicBezTo>
                    <a:cubicBezTo>
                      <a:pt x="7880" y="7867"/>
                      <a:pt x="15759" y="11807"/>
                      <a:pt x="19698" y="15747"/>
                    </a:cubicBezTo>
                    <a:cubicBezTo>
                      <a:pt x="19698" y="15747"/>
                      <a:pt x="15759" y="15747"/>
                      <a:pt x="15759" y="15747"/>
                    </a:cubicBezTo>
                    <a:cubicBezTo>
                      <a:pt x="19698" y="23626"/>
                      <a:pt x="15759" y="39384"/>
                      <a:pt x="11819" y="51203"/>
                    </a:cubicBezTo>
                    <a:cubicBezTo>
                      <a:pt x="11819" y="43323"/>
                      <a:pt x="3940" y="39384"/>
                      <a:pt x="0" y="43323"/>
                    </a:cubicBezTo>
                    <a:cubicBezTo>
                      <a:pt x="19698" y="55142"/>
                      <a:pt x="7880" y="86659"/>
                      <a:pt x="7880" y="106356"/>
                    </a:cubicBezTo>
                    <a:cubicBezTo>
                      <a:pt x="3940" y="102417"/>
                      <a:pt x="3940" y="90598"/>
                      <a:pt x="7880" y="86659"/>
                    </a:cubicBezTo>
                    <a:cubicBezTo>
                      <a:pt x="-3939" y="102417"/>
                      <a:pt x="7880" y="133933"/>
                      <a:pt x="11819" y="149692"/>
                    </a:cubicBezTo>
                    <a:cubicBezTo>
                      <a:pt x="15759" y="173329"/>
                      <a:pt x="19698" y="200906"/>
                      <a:pt x="35457" y="216664"/>
                    </a:cubicBezTo>
                    <a:cubicBezTo>
                      <a:pt x="70913" y="248181"/>
                      <a:pt x="141825" y="169390"/>
                      <a:pt x="110309" y="129994"/>
                    </a:cubicBezTo>
                    <a:cubicBezTo>
                      <a:pt x="90611" y="114236"/>
                      <a:pt x="86671" y="90598"/>
                      <a:pt x="78791" y="74840"/>
                    </a:cubicBezTo>
                    <a:close/>
                    <a:moveTo>
                      <a:pt x="19698" y="15747"/>
                    </a:moveTo>
                    <a:cubicBezTo>
                      <a:pt x="23638" y="11807"/>
                      <a:pt x="27577" y="15747"/>
                      <a:pt x="31517" y="19686"/>
                    </a:cubicBezTo>
                    <a:cubicBezTo>
                      <a:pt x="19698" y="19686"/>
                      <a:pt x="19698" y="19686"/>
                      <a:pt x="19698" y="1574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1" name="Freeform: Shape 1080">
                <a:extLst>
                  <a:ext uri="{FF2B5EF4-FFF2-40B4-BE49-F238E27FC236}">
                    <a16:creationId xmlns:a16="http://schemas.microsoft.com/office/drawing/2014/main" xmlns="" id="{073BD060-0E89-47B3-A265-EFA5A6CF932E}"/>
                  </a:ext>
                </a:extLst>
              </p:cNvPr>
              <p:cNvSpPr/>
              <p:nvPr/>
            </p:nvSpPr>
            <p:spPr>
              <a:xfrm>
                <a:off x="12160402" y="7492836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3940 w 7879"/>
                  <a:gd name="connsiteY1" fmla="*/ 7879 h 7879"/>
                  <a:gd name="connsiteX2" fmla="*/ 3940 w 7879"/>
                  <a:gd name="connsiteY2" fmla="*/ 7879 h 7879"/>
                  <a:gd name="connsiteX3" fmla="*/ 7880 w 7879"/>
                  <a:gd name="connsiteY3" fmla="*/ 7879 h 7879"/>
                  <a:gd name="connsiteX4" fmla="*/ 0 w 7879"/>
                  <a:gd name="connsiteY4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3940"/>
                      <a:pt x="0" y="7879"/>
                      <a:pt x="3940" y="7879"/>
                    </a:cubicBezTo>
                    <a:cubicBezTo>
                      <a:pt x="3940" y="7879"/>
                      <a:pt x="0" y="7879"/>
                      <a:pt x="3940" y="7879"/>
                    </a:cubicBezTo>
                    <a:cubicBezTo>
                      <a:pt x="3940" y="7879"/>
                      <a:pt x="7880" y="7879"/>
                      <a:pt x="7880" y="7879"/>
                    </a:cubicBezTo>
                    <a:cubicBezTo>
                      <a:pt x="7880" y="7879"/>
                      <a:pt x="3940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2" name="Freeform: Shape 1081">
                <a:extLst>
                  <a:ext uri="{FF2B5EF4-FFF2-40B4-BE49-F238E27FC236}">
                    <a16:creationId xmlns:a16="http://schemas.microsoft.com/office/drawing/2014/main" xmlns="" id="{BB02738F-0408-4421-AB8A-B054ADB33B6E}"/>
                  </a:ext>
                </a:extLst>
              </p:cNvPr>
              <p:cNvSpPr/>
              <p:nvPr/>
            </p:nvSpPr>
            <p:spPr>
              <a:xfrm>
                <a:off x="9514833" y="5979018"/>
                <a:ext cx="21818" cy="16783"/>
              </a:xfrm>
              <a:custGeom>
                <a:avLst/>
                <a:gdLst>
                  <a:gd name="connsiteX0" fmla="*/ 2121 w 21818"/>
                  <a:gd name="connsiteY0" fmla="*/ 16783 h 16783"/>
                  <a:gd name="connsiteX1" fmla="*/ 21819 w 21818"/>
                  <a:gd name="connsiteY1" fmla="*/ 1025 h 16783"/>
                  <a:gd name="connsiteX2" fmla="*/ 2121 w 21818"/>
                  <a:gd name="connsiteY2" fmla="*/ 16783 h 16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18" h="16783">
                    <a:moveTo>
                      <a:pt x="2121" y="16783"/>
                    </a:moveTo>
                    <a:cubicBezTo>
                      <a:pt x="6061" y="8904"/>
                      <a:pt x="13940" y="4964"/>
                      <a:pt x="21819" y="1025"/>
                    </a:cubicBezTo>
                    <a:cubicBezTo>
                      <a:pt x="10000" y="-2915"/>
                      <a:pt x="-5758" y="4964"/>
                      <a:pt x="2121" y="1678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3" name="Freeform: Shape 1082">
                <a:extLst>
                  <a:ext uri="{FF2B5EF4-FFF2-40B4-BE49-F238E27FC236}">
                    <a16:creationId xmlns:a16="http://schemas.microsoft.com/office/drawing/2014/main" xmlns="" id="{4ED2C12A-AEC4-4916-A892-5481F2324E5F}"/>
                  </a:ext>
                </a:extLst>
              </p:cNvPr>
              <p:cNvSpPr/>
              <p:nvPr/>
            </p:nvSpPr>
            <p:spPr>
              <a:xfrm>
                <a:off x="9174211" y="5818521"/>
                <a:ext cx="27576" cy="24254"/>
              </a:xfrm>
              <a:custGeom>
                <a:avLst/>
                <a:gdLst>
                  <a:gd name="connsiteX0" fmla="*/ 0 w 27576"/>
                  <a:gd name="connsiteY0" fmla="*/ 0 h 24254"/>
                  <a:gd name="connsiteX1" fmla="*/ 27577 w 27576"/>
                  <a:gd name="connsiteY1" fmla="*/ 23637 h 24254"/>
                  <a:gd name="connsiteX2" fmla="*/ 11819 w 27576"/>
                  <a:gd name="connsiteY2" fmla="*/ 0 h 24254"/>
                  <a:gd name="connsiteX3" fmla="*/ 0 w 27576"/>
                  <a:gd name="connsiteY3" fmla="*/ 0 h 242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576" h="24254">
                    <a:moveTo>
                      <a:pt x="0" y="0"/>
                    </a:moveTo>
                    <a:cubicBezTo>
                      <a:pt x="0" y="11819"/>
                      <a:pt x="11819" y="27577"/>
                      <a:pt x="27577" y="23637"/>
                    </a:cubicBezTo>
                    <a:cubicBezTo>
                      <a:pt x="11819" y="19698"/>
                      <a:pt x="19698" y="7879"/>
                      <a:pt x="11819" y="0"/>
                    </a:cubicBezTo>
                    <a:cubicBezTo>
                      <a:pt x="7879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4" name="Freeform: Shape 1083">
                <a:extLst>
                  <a:ext uri="{FF2B5EF4-FFF2-40B4-BE49-F238E27FC236}">
                    <a16:creationId xmlns:a16="http://schemas.microsoft.com/office/drawing/2014/main" xmlns="" id="{67A93D58-225C-4D18-85BF-0A287571F866}"/>
                  </a:ext>
                </a:extLst>
              </p:cNvPr>
              <p:cNvSpPr/>
              <p:nvPr/>
            </p:nvSpPr>
            <p:spPr>
              <a:xfrm>
                <a:off x="9182090" y="5818521"/>
                <a:ext cx="1751" cy="1750"/>
              </a:xfrm>
              <a:custGeom>
                <a:avLst/>
                <a:gdLst>
                  <a:gd name="connsiteX0" fmla="*/ 0 w 1751"/>
                  <a:gd name="connsiteY0" fmla="*/ 0 h 1750"/>
                  <a:gd name="connsiteX1" fmla="*/ 0 w 1751"/>
                  <a:gd name="connsiteY1" fmla="*/ 0 h 1750"/>
                  <a:gd name="connsiteX2" fmla="*/ 0 w 1751"/>
                  <a:gd name="connsiteY2" fmla="*/ 0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0" y="0"/>
                    </a:moveTo>
                    <a:lnTo>
                      <a:pt x="0" y="0"/>
                    </a:lnTo>
                    <a:cubicBezTo>
                      <a:pt x="3940" y="394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5" name="Freeform: Shape 1084">
                <a:extLst>
                  <a:ext uri="{FF2B5EF4-FFF2-40B4-BE49-F238E27FC236}">
                    <a16:creationId xmlns:a16="http://schemas.microsoft.com/office/drawing/2014/main" xmlns="" id="{467EE1B5-9AE9-4A44-A59F-9C77F1892D66}"/>
                  </a:ext>
                </a:extLst>
              </p:cNvPr>
              <p:cNvSpPr/>
              <p:nvPr/>
            </p:nvSpPr>
            <p:spPr>
              <a:xfrm>
                <a:off x="9208594" y="5893373"/>
                <a:ext cx="24711" cy="23637"/>
              </a:xfrm>
              <a:custGeom>
                <a:avLst/>
                <a:gdLst>
                  <a:gd name="connsiteX0" fmla="*/ 1074 w 24711"/>
                  <a:gd name="connsiteY0" fmla="*/ 19698 h 23637"/>
                  <a:gd name="connsiteX1" fmla="*/ 24711 w 24711"/>
                  <a:gd name="connsiteY1" fmla="*/ 23637 h 23637"/>
                  <a:gd name="connsiteX2" fmla="*/ 8953 w 24711"/>
                  <a:gd name="connsiteY2" fmla="*/ 0 h 23637"/>
                  <a:gd name="connsiteX3" fmla="*/ 1074 w 24711"/>
                  <a:gd name="connsiteY3" fmla="*/ 19698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711" h="23637">
                    <a:moveTo>
                      <a:pt x="1074" y="19698"/>
                    </a:moveTo>
                    <a:cubicBezTo>
                      <a:pt x="8953" y="15758"/>
                      <a:pt x="12892" y="23637"/>
                      <a:pt x="24711" y="23637"/>
                    </a:cubicBezTo>
                    <a:cubicBezTo>
                      <a:pt x="20771" y="15758"/>
                      <a:pt x="12892" y="7879"/>
                      <a:pt x="8953" y="0"/>
                    </a:cubicBezTo>
                    <a:cubicBezTo>
                      <a:pt x="5013" y="3940"/>
                      <a:pt x="-2866" y="11819"/>
                      <a:pt x="1074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6" name="Freeform: Shape 1085">
                <a:extLst>
                  <a:ext uri="{FF2B5EF4-FFF2-40B4-BE49-F238E27FC236}">
                    <a16:creationId xmlns:a16="http://schemas.microsoft.com/office/drawing/2014/main" xmlns="" id="{BAF4ADB8-D690-400B-B9AD-640141A5C7CE}"/>
                  </a:ext>
                </a:extLst>
              </p:cNvPr>
              <p:cNvSpPr/>
              <p:nvPr/>
            </p:nvSpPr>
            <p:spPr>
              <a:xfrm>
                <a:off x="9219735" y="5893373"/>
                <a:ext cx="9629" cy="11818"/>
              </a:xfrm>
              <a:custGeom>
                <a:avLst/>
                <a:gdLst>
                  <a:gd name="connsiteX0" fmla="*/ 1751 w 9629"/>
                  <a:gd name="connsiteY0" fmla="*/ 0 h 11818"/>
                  <a:gd name="connsiteX1" fmla="*/ 1751 w 9629"/>
                  <a:gd name="connsiteY1" fmla="*/ 0 h 11818"/>
                  <a:gd name="connsiteX2" fmla="*/ 5691 w 9629"/>
                  <a:gd name="connsiteY2" fmla="*/ 11819 h 11818"/>
                  <a:gd name="connsiteX3" fmla="*/ 9630 w 9629"/>
                  <a:gd name="connsiteY3" fmla="*/ 11819 h 11818"/>
                  <a:gd name="connsiteX4" fmla="*/ 1751 w 9629"/>
                  <a:gd name="connsiteY4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29" h="11818">
                    <a:moveTo>
                      <a:pt x="1751" y="0"/>
                    </a:moveTo>
                    <a:cubicBezTo>
                      <a:pt x="1751" y="0"/>
                      <a:pt x="-2188" y="0"/>
                      <a:pt x="1751" y="0"/>
                    </a:cubicBezTo>
                    <a:cubicBezTo>
                      <a:pt x="1751" y="3940"/>
                      <a:pt x="1751" y="7879"/>
                      <a:pt x="5691" y="11819"/>
                    </a:cubicBezTo>
                    <a:cubicBezTo>
                      <a:pt x="5691" y="11819"/>
                      <a:pt x="5691" y="11819"/>
                      <a:pt x="9630" y="11819"/>
                    </a:cubicBezTo>
                    <a:cubicBezTo>
                      <a:pt x="5691" y="3940"/>
                      <a:pt x="1751" y="0"/>
                      <a:pt x="1751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7" name="Freeform: Shape 1086">
                <a:extLst>
                  <a:ext uri="{FF2B5EF4-FFF2-40B4-BE49-F238E27FC236}">
                    <a16:creationId xmlns:a16="http://schemas.microsoft.com/office/drawing/2014/main" xmlns="" id="{F9455E8E-723B-47CF-85B8-7E7A0EBAA2F0}"/>
                  </a:ext>
                </a:extLst>
              </p:cNvPr>
              <p:cNvSpPr/>
              <p:nvPr/>
            </p:nvSpPr>
            <p:spPr>
              <a:xfrm>
                <a:off x="9221486" y="5924889"/>
                <a:ext cx="14990" cy="15758"/>
              </a:xfrm>
              <a:custGeom>
                <a:avLst/>
                <a:gdLst>
                  <a:gd name="connsiteX0" fmla="*/ 0 w 14990"/>
                  <a:gd name="connsiteY0" fmla="*/ 0 h 15758"/>
                  <a:gd name="connsiteX1" fmla="*/ 11819 w 14990"/>
                  <a:gd name="connsiteY1" fmla="*/ 15758 h 15758"/>
                  <a:gd name="connsiteX2" fmla="*/ 0 w 14990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90" h="15758">
                    <a:moveTo>
                      <a:pt x="0" y="0"/>
                    </a:moveTo>
                    <a:cubicBezTo>
                      <a:pt x="0" y="7879"/>
                      <a:pt x="3940" y="11819"/>
                      <a:pt x="11819" y="15758"/>
                    </a:cubicBezTo>
                    <a:cubicBezTo>
                      <a:pt x="19698" y="7879"/>
                      <a:pt x="11819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8" name="Freeform: Shape 1087">
                <a:extLst>
                  <a:ext uri="{FF2B5EF4-FFF2-40B4-BE49-F238E27FC236}">
                    <a16:creationId xmlns:a16="http://schemas.microsoft.com/office/drawing/2014/main" xmlns="" id="{EBBA84B3-DDCA-4985-A642-14D045969F07}"/>
                  </a:ext>
                </a:extLst>
              </p:cNvPr>
              <p:cNvSpPr/>
              <p:nvPr/>
            </p:nvSpPr>
            <p:spPr>
              <a:xfrm>
                <a:off x="9328839" y="6007620"/>
                <a:ext cx="8864" cy="15758"/>
              </a:xfrm>
              <a:custGeom>
                <a:avLst/>
                <a:gdLst>
                  <a:gd name="connsiteX0" fmla="*/ 2955 w 8864"/>
                  <a:gd name="connsiteY0" fmla="*/ 0 h 15758"/>
                  <a:gd name="connsiteX1" fmla="*/ 2955 w 8864"/>
                  <a:gd name="connsiteY1" fmla="*/ 15758 h 15758"/>
                  <a:gd name="connsiteX2" fmla="*/ 2955 w 8864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864" h="15758">
                    <a:moveTo>
                      <a:pt x="2955" y="0"/>
                    </a:moveTo>
                    <a:cubicBezTo>
                      <a:pt x="-985" y="3940"/>
                      <a:pt x="-985" y="11819"/>
                      <a:pt x="2955" y="15758"/>
                    </a:cubicBezTo>
                    <a:cubicBezTo>
                      <a:pt x="10834" y="11819"/>
                      <a:pt x="10834" y="3940"/>
                      <a:pt x="295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89" name="Freeform: Shape 1088">
                <a:extLst>
                  <a:ext uri="{FF2B5EF4-FFF2-40B4-BE49-F238E27FC236}">
                    <a16:creationId xmlns:a16="http://schemas.microsoft.com/office/drawing/2014/main" xmlns="" id="{701C39E6-6A1F-4DD7-A8EE-B55D1780A772}"/>
                  </a:ext>
                </a:extLst>
              </p:cNvPr>
              <p:cNvSpPr/>
              <p:nvPr/>
            </p:nvSpPr>
            <p:spPr>
              <a:xfrm>
                <a:off x="9351492" y="5931223"/>
                <a:ext cx="4924" cy="9424"/>
              </a:xfrm>
              <a:custGeom>
                <a:avLst/>
                <a:gdLst>
                  <a:gd name="connsiteX0" fmla="*/ 0 w 4924"/>
                  <a:gd name="connsiteY0" fmla="*/ 1545 h 9424"/>
                  <a:gd name="connsiteX1" fmla="*/ 3940 w 4924"/>
                  <a:gd name="connsiteY1" fmla="*/ 9425 h 9424"/>
                  <a:gd name="connsiteX2" fmla="*/ 0 w 4924"/>
                  <a:gd name="connsiteY2" fmla="*/ 1545 h 9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24" h="9424">
                    <a:moveTo>
                      <a:pt x="0" y="1545"/>
                    </a:moveTo>
                    <a:cubicBezTo>
                      <a:pt x="0" y="1545"/>
                      <a:pt x="0" y="5485"/>
                      <a:pt x="3940" y="9425"/>
                    </a:cubicBezTo>
                    <a:cubicBezTo>
                      <a:pt x="3940" y="1545"/>
                      <a:pt x="7879" y="-2394"/>
                      <a:pt x="0" y="154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0" name="Freeform: Shape 1089">
                <a:extLst>
                  <a:ext uri="{FF2B5EF4-FFF2-40B4-BE49-F238E27FC236}">
                    <a16:creationId xmlns:a16="http://schemas.microsoft.com/office/drawing/2014/main" xmlns="" id="{1B3934B4-1A11-45A0-9432-89CFC8DBCB69}"/>
                  </a:ext>
                </a:extLst>
              </p:cNvPr>
              <p:cNvSpPr/>
              <p:nvPr/>
            </p:nvSpPr>
            <p:spPr>
              <a:xfrm>
                <a:off x="9351492" y="5853977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7879 w 7879"/>
                  <a:gd name="connsiteY1" fmla="*/ 7879 h 7879"/>
                  <a:gd name="connsiteX2" fmla="*/ 3940 w 7879"/>
                  <a:gd name="connsiteY2" fmla="*/ 0 h 7879"/>
                  <a:gd name="connsiteX3" fmla="*/ 0 w 7879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3940" y="3940"/>
                      <a:pt x="3940" y="3940"/>
                      <a:pt x="7879" y="7879"/>
                    </a:cubicBezTo>
                    <a:cubicBezTo>
                      <a:pt x="7879" y="3940"/>
                      <a:pt x="7879" y="0"/>
                      <a:pt x="394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1" name="Freeform: Shape 1090">
                <a:extLst>
                  <a:ext uri="{FF2B5EF4-FFF2-40B4-BE49-F238E27FC236}">
                    <a16:creationId xmlns:a16="http://schemas.microsoft.com/office/drawing/2014/main" xmlns="" id="{3D40B2DC-0D35-491B-82AE-ECBB3C36DBAD}"/>
                  </a:ext>
                </a:extLst>
              </p:cNvPr>
              <p:cNvSpPr/>
              <p:nvPr/>
            </p:nvSpPr>
            <p:spPr>
              <a:xfrm>
                <a:off x="9359809" y="6050955"/>
                <a:ext cx="134567" cy="41027"/>
              </a:xfrm>
              <a:custGeom>
                <a:avLst/>
                <a:gdLst>
                  <a:gd name="connsiteX0" fmla="*/ 3502 w 134567"/>
                  <a:gd name="connsiteY0" fmla="*/ 3940 h 41027"/>
                  <a:gd name="connsiteX1" fmla="*/ 3502 w 134567"/>
                  <a:gd name="connsiteY1" fmla="*/ 23637 h 41027"/>
                  <a:gd name="connsiteX2" fmla="*/ 38958 w 134567"/>
                  <a:gd name="connsiteY2" fmla="*/ 27577 h 41027"/>
                  <a:gd name="connsiteX3" fmla="*/ 62595 w 134567"/>
                  <a:gd name="connsiteY3" fmla="*/ 39396 h 41027"/>
                  <a:gd name="connsiteX4" fmla="*/ 121689 w 134567"/>
                  <a:gd name="connsiteY4" fmla="*/ 35456 h 41027"/>
                  <a:gd name="connsiteX5" fmla="*/ 129568 w 134567"/>
                  <a:gd name="connsiteY5" fmla="*/ 19698 h 41027"/>
                  <a:gd name="connsiteX6" fmla="*/ 105930 w 134567"/>
                  <a:gd name="connsiteY6" fmla="*/ 23637 h 41027"/>
                  <a:gd name="connsiteX7" fmla="*/ 105930 w 134567"/>
                  <a:gd name="connsiteY7" fmla="*/ 15758 h 41027"/>
                  <a:gd name="connsiteX8" fmla="*/ 86232 w 134567"/>
                  <a:gd name="connsiteY8" fmla="*/ 15758 h 41027"/>
                  <a:gd name="connsiteX9" fmla="*/ 31079 w 134567"/>
                  <a:gd name="connsiteY9" fmla="*/ 7879 h 41027"/>
                  <a:gd name="connsiteX10" fmla="*/ 35018 w 134567"/>
                  <a:gd name="connsiteY10" fmla="*/ 3940 h 41027"/>
                  <a:gd name="connsiteX11" fmla="*/ 15321 w 134567"/>
                  <a:gd name="connsiteY11" fmla="*/ 0 h 41027"/>
                  <a:gd name="connsiteX12" fmla="*/ 3502 w 134567"/>
                  <a:gd name="connsiteY12" fmla="*/ 3940 h 41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4567" h="41027">
                    <a:moveTo>
                      <a:pt x="3502" y="3940"/>
                    </a:moveTo>
                    <a:cubicBezTo>
                      <a:pt x="3502" y="3940"/>
                      <a:pt x="-4377" y="19698"/>
                      <a:pt x="3502" y="23637"/>
                    </a:cubicBezTo>
                    <a:cubicBezTo>
                      <a:pt x="15321" y="27577"/>
                      <a:pt x="27139" y="27577"/>
                      <a:pt x="38958" y="27577"/>
                    </a:cubicBezTo>
                    <a:cubicBezTo>
                      <a:pt x="54716" y="27577"/>
                      <a:pt x="50776" y="35456"/>
                      <a:pt x="62595" y="39396"/>
                    </a:cubicBezTo>
                    <a:cubicBezTo>
                      <a:pt x="70474" y="43335"/>
                      <a:pt x="113810" y="39396"/>
                      <a:pt x="121689" y="35456"/>
                    </a:cubicBezTo>
                    <a:cubicBezTo>
                      <a:pt x="129568" y="35456"/>
                      <a:pt x="141387" y="23637"/>
                      <a:pt x="129568" y="19698"/>
                    </a:cubicBezTo>
                    <a:cubicBezTo>
                      <a:pt x="129568" y="19698"/>
                      <a:pt x="109870" y="23637"/>
                      <a:pt x="105930" y="23637"/>
                    </a:cubicBezTo>
                    <a:cubicBezTo>
                      <a:pt x="105930" y="19698"/>
                      <a:pt x="105930" y="19698"/>
                      <a:pt x="105930" y="15758"/>
                    </a:cubicBezTo>
                    <a:cubicBezTo>
                      <a:pt x="101991" y="11819"/>
                      <a:pt x="90172" y="15758"/>
                      <a:pt x="86232" y="15758"/>
                    </a:cubicBezTo>
                    <a:cubicBezTo>
                      <a:pt x="70474" y="11819"/>
                      <a:pt x="38958" y="19698"/>
                      <a:pt x="31079" y="7879"/>
                    </a:cubicBezTo>
                    <a:cubicBezTo>
                      <a:pt x="31079" y="7879"/>
                      <a:pt x="35018" y="3940"/>
                      <a:pt x="35018" y="3940"/>
                    </a:cubicBezTo>
                    <a:cubicBezTo>
                      <a:pt x="27139" y="3940"/>
                      <a:pt x="19260" y="7879"/>
                      <a:pt x="15321" y="0"/>
                    </a:cubicBezTo>
                    <a:cubicBezTo>
                      <a:pt x="3502" y="0"/>
                      <a:pt x="11381" y="7879"/>
                      <a:pt x="3502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2" name="Freeform: Shape 1091">
                <a:extLst>
                  <a:ext uri="{FF2B5EF4-FFF2-40B4-BE49-F238E27FC236}">
                    <a16:creationId xmlns:a16="http://schemas.microsoft.com/office/drawing/2014/main" xmlns="" id="{F5511D89-35E0-41B7-9159-18BCC7E74004}"/>
                  </a:ext>
                </a:extLst>
              </p:cNvPr>
              <p:cNvSpPr/>
              <p:nvPr/>
            </p:nvSpPr>
            <p:spPr>
              <a:xfrm>
                <a:off x="9389256" y="5936708"/>
                <a:ext cx="5571" cy="11818"/>
              </a:xfrm>
              <a:custGeom>
                <a:avLst/>
                <a:gdLst>
                  <a:gd name="connsiteX0" fmla="*/ 5572 w 5571"/>
                  <a:gd name="connsiteY0" fmla="*/ 0 h 11818"/>
                  <a:gd name="connsiteX1" fmla="*/ 1632 w 5571"/>
                  <a:gd name="connsiteY1" fmla="*/ 11819 h 11818"/>
                  <a:gd name="connsiteX2" fmla="*/ 5572 w 5571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71" h="11818">
                    <a:moveTo>
                      <a:pt x="5572" y="0"/>
                    </a:moveTo>
                    <a:cubicBezTo>
                      <a:pt x="1632" y="3940"/>
                      <a:pt x="-2308" y="3940"/>
                      <a:pt x="1632" y="11819"/>
                    </a:cubicBezTo>
                    <a:cubicBezTo>
                      <a:pt x="5572" y="7879"/>
                      <a:pt x="5572" y="3940"/>
                      <a:pt x="5572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3" name="Freeform: Shape 1092">
                <a:extLst>
                  <a:ext uri="{FF2B5EF4-FFF2-40B4-BE49-F238E27FC236}">
                    <a16:creationId xmlns:a16="http://schemas.microsoft.com/office/drawing/2014/main" xmlns="" id="{6CAF7872-D742-49BF-9F5F-EFC8E84CCC5A}"/>
                  </a:ext>
                </a:extLst>
              </p:cNvPr>
              <p:cNvSpPr/>
              <p:nvPr/>
            </p:nvSpPr>
            <p:spPr>
              <a:xfrm>
                <a:off x="9391171" y="5763577"/>
                <a:ext cx="16547" cy="15548"/>
              </a:xfrm>
              <a:custGeom>
                <a:avLst/>
                <a:gdLst>
                  <a:gd name="connsiteX0" fmla="*/ 7595 w 16547"/>
                  <a:gd name="connsiteY0" fmla="*/ 15548 h 15548"/>
                  <a:gd name="connsiteX1" fmla="*/ 15474 w 16547"/>
                  <a:gd name="connsiteY1" fmla="*/ 3730 h 15548"/>
                  <a:gd name="connsiteX2" fmla="*/ 7595 w 16547"/>
                  <a:gd name="connsiteY2" fmla="*/ 15548 h 15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7" h="15548">
                    <a:moveTo>
                      <a:pt x="7595" y="15548"/>
                    </a:moveTo>
                    <a:cubicBezTo>
                      <a:pt x="11535" y="11609"/>
                      <a:pt x="19414" y="7669"/>
                      <a:pt x="15474" y="3730"/>
                    </a:cubicBezTo>
                    <a:cubicBezTo>
                      <a:pt x="3656" y="-8089"/>
                      <a:pt x="-8163" y="11609"/>
                      <a:pt x="7595" y="1554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4" name="Freeform: Shape 1093">
                <a:extLst>
                  <a:ext uri="{FF2B5EF4-FFF2-40B4-BE49-F238E27FC236}">
                    <a16:creationId xmlns:a16="http://schemas.microsoft.com/office/drawing/2014/main" xmlns="" id="{8E94769F-9F3B-4E21-A978-4B7EF5C6847B}"/>
                  </a:ext>
                </a:extLst>
              </p:cNvPr>
              <p:cNvSpPr/>
              <p:nvPr/>
            </p:nvSpPr>
            <p:spPr>
              <a:xfrm>
                <a:off x="9457994" y="5842158"/>
                <a:ext cx="39261" cy="23637"/>
              </a:xfrm>
              <a:custGeom>
                <a:avLst/>
                <a:gdLst>
                  <a:gd name="connsiteX0" fmla="*/ 27443 w 39261"/>
                  <a:gd name="connsiteY0" fmla="*/ 23637 h 23637"/>
                  <a:gd name="connsiteX1" fmla="*/ 39262 w 39261"/>
                  <a:gd name="connsiteY1" fmla="*/ 23637 h 23637"/>
                  <a:gd name="connsiteX2" fmla="*/ 15625 w 39261"/>
                  <a:gd name="connsiteY2" fmla="*/ 0 h 23637"/>
                  <a:gd name="connsiteX3" fmla="*/ 11685 w 39261"/>
                  <a:gd name="connsiteY3" fmla="*/ 15758 h 23637"/>
                  <a:gd name="connsiteX4" fmla="*/ 27443 w 39261"/>
                  <a:gd name="connsiteY4" fmla="*/ 23637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261" h="23637">
                    <a:moveTo>
                      <a:pt x="27443" y="23637"/>
                    </a:moveTo>
                    <a:cubicBezTo>
                      <a:pt x="31383" y="23637"/>
                      <a:pt x="31383" y="15758"/>
                      <a:pt x="39262" y="23637"/>
                    </a:cubicBezTo>
                    <a:cubicBezTo>
                      <a:pt x="35323" y="15758"/>
                      <a:pt x="27443" y="0"/>
                      <a:pt x="15625" y="0"/>
                    </a:cubicBezTo>
                    <a:cubicBezTo>
                      <a:pt x="-134" y="0"/>
                      <a:pt x="-8013" y="15758"/>
                      <a:pt x="11685" y="15758"/>
                    </a:cubicBezTo>
                    <a:cubicBezTo>
                      <a:pt x="3806" y="19698"/>
                      <a:pt x="23504" y="23637"/>
                      <a:pt x="27443" y="23637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5" name="Freeform: Shape 1094">
                <a:extLst>
                  <a:ext uri="{FF2B5EF4-FFF2-40B4-BE49-F238E27FC236}">
                    <a16:creationId xmlns:a16="http://schemas.microsoft.com/office/drawing/2014/main" xmlns="" id="{F2869F5D-CB55-4628-967A-9D52DFF55A3B}"/>
                  </a:ext>
                </a:extLst>
              </p:cNvPr>
              <p:cNvSpPr/>
              <p:nvPr/>
            </p:nvSpPr>
            <p:spPr>
              <a:xfrm>
                <a:off x="9494604" y="5928829"/>
                <a:ext cx="22349" cy="10235"/>
              </a:xfrm>
              <a:custGeom>
                <a:avLst/>
                <a:gdLst>
                  <a:gd name="connsiteX0" fmla="*/ 2652 w 22349"/>
                  <a:gd name="connsiteY0" fmla="*/ 7879 h 10235"/>
                  <a:gd name="connsiteX1" fmla="*/ 22350 w 22349"/>
                  <a:gd name="connsiteY1" fmla="*/ 0 h 10235"/>
                  <a:gd name="connsiteX2" fmla="*/ 2652 w 22349"/>
                  <a:gd name="connsiteY2" fmla="*/ 7879 h 10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349" h="10235">
                    <a:moveTo>
                      <a:pt x="2652" y="7879"/>
                    </a:moveTo>
                    <a:cubicBezTo>
                      <a:pt x="10531" y="11819"/>
                      <a:pt x="22350" y="11819"/>
                      <a:pt x="22350" y="0"/>
                    </a:cubicBezTo>
                    <a:cubicBezTo>
                      <a:pt x="22350" y="0"/>
                      <a:pt x="-9167" y="0"/>
                      <a:pt x="2652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6" name="Freeform: Shape 1095">
                <a:extLst>
                  <a:ext uri="{FF2B5EF4-FFF2-40B4-BE49-F238E27FC236}">
                    <a16:creationId xmlns:a16="http://schemas.microsoft.com/office/drawing/2014/main" xmlns="" id="{12495F77-C570-4513-989F-89F9F1B45F83}"/>
                  </a:ext>
                </a:extLst>
              </p:cNvPr>
              <p:cNvSpPr/>
              <p:nvPr/>
            </p:nvSpPr>
            <p:spPr>
              <a:xfrm>
                <a:off x="9504150" y="5964285"/>
                <a:ext cx="4924" cy="7879"/>
              </a:xfrm>
              <a:custGeom>
                <a:avLst/>
                <a:gdLst>
                  <a:gd name="connsiteX0" fmla="*/ 4925 w 4924"/>
                  <a:gd name="connsiteY0" fmla="*/ 7879 h 7879"/>
                  <a:gd name="connsiteX1" fmla="*/ 4925 w 4924"/>
                  <a:gd name="connsiteY1" fmla="*/ 7879 h 7879"/>
                  <a:gd name="connsiteX2" fmla="*/ 985 w 4924"/>
                  <a:gd name="connsiteY2" fmla="*/ 0 h 7879"/>
                  <a:gd name="connsiteX3" fmla="*/ 4925 w 4924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4" h="7879">
                    <a:moveTo>
                      <a:pt x="4925" y="7879"/>
                    </a:moveTo>
                    <a:cubicBezTo>
                      <a:pt x="4925" y="3940"/>
                      <a:pt x="4925" y="3940"/>
                      <a:pt x="4925" y="7879"/>
                    </a:cubicBezTo>
                    <a:cubicBezTo>
                      <a:pt x="4925" y="3940"/>
                      <a:pt x="4925" y="0"/>
                      <a:pt x="985" y="0"/>
                    </a:cubicBezTo>
                    <a:cubicBezTo>
                      <a:pt x="985" y="0"/>
                      <a:pt x="-2954" y="0"/>
                      <a:pt x="4925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7" name="Freeform: Shape 1096">
                <a:extLst>
                  <a:ext uri="{FF2B5EF4-FFF2-40B4-BE49-F238E27FC236}">
                    <a16:creationId xmlns:a16="http://schemas.microsoft.com/office/drawing/2014/main" xmlns="" id="{962A912C-3BC8-4D56-9E88-B1A2A50A98C8}"/>
                  </a:ext>
                </a:extLst>
              </p:cNvPr>
              <p:cNvSpPr/>
              <p:nvPr/>
            </p:nvSpPr>
            <p:spPr>
              <a:xfrm>
                <a:off x="9513014" y="5972164"/>
                <a:ext cx="7879" cy="7879"/>
              </a:xfrm>
              <a:custGeom>
                <a:avLst/>
                <a:gdLst>
                  <a:gd name="connsiteX0" fmla="*/ 0 w 7879"/>
                  <a:gd name="connsiteY0" fmla="*/ 0 h 7879"/>
                  <a:gd name="connsiteX1" fmla="*/ 0 w 7879"/>
                  <a:gd name="connsiteY1" fmla="*/ 0 h 7879"/>
                  <a:gd name="connsiteX2" fmla="*/ 3939 w 7879"/>
                  <a:gd name="connsiteY2" fmla="*/ 7879 h 7879"/>
                  <a:gd name="connsiteX3" fmla="*/ 7879 w 7879"/>
                  <a:gd name="connsiteY3" fmla="*/ 0 h 7879"/>
                  <a:gd name="connsiteX4" fmla="*/ 0 w 7879"/>
                  <a:gd name="connsiteY4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7879">
                    <a:moveTo>
                      <a:pt x="0" y="0"/>
                    </a:moveTo>
                    <a:cubicBezTo>
                      <a:pt x="0" y="3940"/>
                      <a:pt x="0" y="3940"/>
                      <a:pt x="0" y="0"/>
                    </a:cubicBezTo>
                    <a:cubicBezTo>
                      <a:pt x="0" y="3940"/>
                      <a:pt x="0" y="3940"/>
                      <a:pt x="3939" y="7879"/>
                    </a:cubicBezTo>
                    <a:cubicBezTo>
                      <a:pt x="3939" y="3940"/>
                      <a:pt x="7879" y="3940"/>
                      <a:pt x="7879" y="0"/>
                    </a:cubicBezTo>
                    <a:cubicBezTo>
                      <a:pt x="7879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8" name="Freeform: Shape 1097">
                <a:extLst>
                  <a:ext uri="{FF2B5EF4-FFF2-40B4-BE49-F238E27FC236}">
                    <a16:creationId xmlns:a16="http://schemas.microsoft.com/office/drawing/2014/main" xmlns="" id="{F5076C5F-1524-4AEA-A35D-F5FBBBFF4EC0}"/>
                  </a:ext>
                </a:extLst>
              </p:cNvPr>
              <p:cNvSpPr/>
              <p:nvPr/>
            </p:nvSpPr>
            <p:spPr>
              <a:xfrm>
                <a:off x="8748738" y="3856276"/>
                <a:ext cx="51466" cy="27917"/>
              </a:xfrm>
              <a:custGeom>
                <a:avLst/>
                <a:gdLst>
                  <a:gd name="connsiteX0" fmla="*/ 0 w 51466"/>
                  <a:gd name="connsiteY0" fmla="*/ 341 h 27917"/>
                  <a:gd name="connsiteX1" fmla="*/ 51214 w 51466"/>
                  <a:gd name="connsiteY1" fmla="*/ 27918 h 27917"/>
                  <a:gd name="connsiteX2" fmla="*/ 0 w 51466"/>
                  <a:gd name="connsiteY2" fmla="*/ 341 h 2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466" h="27917">
                    <a:moveTo>
                      <a:pt x="0" y="341"/>
                    </a:moveTo>
                    <a:cubicBezTo>
                      <a:pt x="3940" y="16099"/>
                      <a:pt x="39396" y="27918"/>
                      <a:pt x="51214" y="27918"/>
                    </a:cubicBezTo>
                    <a:cubicBezTo>
                      <a:pt x="55154" y="27918"/>
                      <a:pt x="11819" y="-3599"/>
                      <a:pt x="0" y="34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099" name="Freeform: Shape 1098">
                <a:extLst>
                  <a:ext uri="{FF2B5EF4-FFF2-40B4-BE49-F238E27FC236}">
                    <a16:creationId xmlns:a16="http://schemas.microsoft.com/office/drawing/2014/main" xmlns="" id="{0353C9EC-18F5-401C-A287-420EE271241E}"/>
                  </a:ext>
                </a:extLst>
              </p:cNvPr>
              <p:cNvSpPr/>
              <p:nvPr/>
            </p:nvSpPr>
            <p:spPr>
              <a:xfrm>
                <a:off x="8748738" y="3813282"/>
                <a:ext cx="468808" cy="146556"/>
              </a:xfrm>
              <a:custGeom>
                <a:avLst/>
                <a:gdLst>
                  <a:gd name="connsiteX0" fmla="*/ 19698 w 468808"/>
                  <a:gd name="connsiteY0" fmla="*/ 11819 h 146556"/>
                  <a:gd name="connsiteX1" fmla="*/ 11819 w 468808"/>
                  <a:gd name="connsiteY1" fmla="*/ 15758 h 146556"/>
                  <a:gd name="connsiteX2" fmla="*/ 7879 w 468808"/>
                  <a:gd name="connsiteY2" fmla="*/ 15758 h 146556"/>
                  <a:gd name="connsiteX3" fmla="*/ 43335 w 468808"/>
                  <a:gd name="connsiteY3" fmla="*/ 31517 h 146556"/>
                  <a:gd name="connsiteX4" fmla="*/ 39396 w 468808"/>
                  <a:gd name="connsiteY4" fmla="*/ 27577 h 146556"/>
                  <a:gd name="connsiteX5" fmla="*/ 47275 w 468808"/>
                  <a:gd name="connsiteY5" fmla="*/ 27577 h 146556"/>
                  <a:gd name="connsiteX6" fmla="*/ 35456 w 468808"/>
                  <a:gd name="connsiteY6" fmla="*/ 35456 h 146556"/>
                  <a:gd name="connsiteX7" fmla="*/ 47275 w 468808"/>
                  <a:gd name="connsiteY7" fmla="*/ 39396 h 146556"/>
                  <a:gd name="connsiteX8" fmla="*/ 19698 w 468808"/>
                  <a:gd name="connsiteY8" fmla="*/ 43335 h 146556"/>
                  <a:gd name="connsiteX9" fmla="*/ 59093 w 468808"/>
                  <a:gd name="connsiteY9" fmla="*/ 59093 h 146556"/>
                  <a:gd name="connsiteX10" fmla="*/ 51214 w 468808"/>
                  <a:gd name="connsiteY10" fmla="*/ 63033 h 146556"/>
                  <a:gd name="connsiteX11" fmla="*/ 133946 w 468808"/>
                  <a:gd name="connsiteY11" fmla="*/ 66973 h 146556"/>
                  <a:gd name="connsiteX12" fmla="*/ 126066 w 468808"/>
                  <a:gd name="connsiteY12" fmla="*/ 55154 h 146556"/>
                  <a:gd name="connsiteX13" fmla="*/ 149704 w 468808"/>
                  <a:gd name="connsiteY13" fmla="*/ 51214 h 146556"/>
                  <a:gd name="connsiteX14" fmla="*/ 145764 w 468808"/>
                  <a:gd name="connsiteY14" fmla="*/ 59093 h 146556"/>
                  <a:gd name="connsiteX15" fmla="*/ 193039 w 468808"/>
                  <a:gd name="connsiteY15" fmla="*/ 59093 h 146556"/>
                  <a:gd name="connsiteX16" fmla="*/ 114248 w 468808"/>
                  <a:gd name="connsiteY16" fmla="*/ 82731 h 146556"/>
                  <a:gd name="connsiteX17" fmla="*/ 110308 w 468808"/>
                  <a:gd name="connsiteY17" fmla="*/ 98489 h 146556"/>
                  <a:gd name="connsiteX18" fmla="*/ 133946 w 468808"/>
                  <a:gd name="connsiteY18" fmla="*/ 98489 h 146556"/>
                  <a:gd name="connsiteX19" fmla="*/ 130006 w 468808"/>
                  <a:gd name="connsiteY19" fmla="*/ 98489 h 146556"/>
                  <a:gd name="connsiteX20" fmla="*/ 141825 w 468808"/>
                  <a:gd name="connsiteY20" fmla="*/ 102429 h 146556"/>
                  <a:gd name="connsiteX21" fmla="*/ 114248 w 468808"/>
                  <a:gd name="connsiteY21" fmla="*/ 102429 h 146556"/>
                  <a:gd name="connsiteX22" fmla="*/ 130006 w 468808"/>
                  <a:gd name="connsiteY22" fmla="*/ 122127 h 146556"/>
                  <a:gd name="connsiteX23" fmla="*/ 193039 w 468808"/>
                  <a:gd name="connsiteY23" fmla="*/ 130006 h 146556"/>
                  <a:gd name="connsiteX24" fmla="*/ 165462 w 468808"/>
                  <a:gd name="connsiteY24" fmla="*/ 133945 h 146556"/>
                  <a:gd name="connsiteX25" fmla="*/ 212737 w 468808"/>
                  <a:gd name="connsiteY25" fmla="*/ 145764 h 146556"/>
                  <a:gd name="connsiteX26" fmla="*/ 228495 w 468808"/>
                  <a:gd name="connsiteY26" fmla="*/ 126066 h 146556"/>
                  <a:gd name="connsiteX27" fmla="*/ 236374 w 468808"/>
                  <a:gd name="connsiteY27" fmla="*/ 114247 h 146556"/>
                  <a:gd name="connsiteX28" fmla="*/ 260012 w 468808"/>
                  <a:gd name="connsiteY28" fmla="*/ 98489 h 146556"/>
                  <a:gd name="connsiteX29" fmla="*/ 267891 w 468808"/>
                  <a:gd name="connsiteY29" fmla="*/ 82731 h 146556"/>
                  <a:gd name="connsiteX30" fmla="*/ 283649 w 468808"/>
                  <a:gd name="connsiteY30" fmla="*/ 78791 h 146556"/>
                  <a:gd name="connsiteX31" fmla="*/ 279709 w 468808"/>
                  <a:gd name="connsiteY31" fmla="*/ 66973 h 146556"/>
                  <a:gd name="connsiteX32" fmla="*/ 326984 w 468808"/>
                  <a:gd name="connsiteY32" fmla="*/ 59093 h 146556"/>
                  <a:gd name="connsiteX33" fmla="*/ 307286 w 468808"/>
                  <a:gd name="connsiteY33" fmla="*/ 63033 h 146556"/>
                  <a:gd name="connsiteX34" fmla="*/ 342742 w 468808"/>
                  <a:gd name="connsiteY34" fmla="*/ 74852 h 146556"/>
                  <a:gd name="connsiteX35" fmla="*/ 338803 w 468808"/>
                  <a:gd name="connsiteY35" fmla="*/ 74852 h 146556"/>
                  <a:gd name="connsiteX36" fmla="*/ 358501 w 468808"/>
                  <a:gd name="connsiteY36" fmla="*/ 82731 h 146556"/>
                  <a:gd name="connsiteX37" fmla="*/ 338803 w 468808"/>
                  <a:gd name="connsiteY37" fmla="*/ 102429 h 146556"/>
                  <a:gd name="connsiteX38" fmla="*/ 393957 w 468808"/>
                  <a:gd name="connsiteY38" fmla="*/ 98489 h 146556"/>
                  <a:gd name="connsiteX39" fmla="*/ 421533 w 468808"/>
                  <a:gd name="connsiteY39" fmla="*/ 106368 h 146556"/>
                  <a:gd name="connsiteX40" fmla="*/ 468809 w 468808"/>
                  <a:gd name="connsiteY40" fmla="*/ 94550 h 146556"/>
                  <a:gd name="connsiteX41" fmla="*/ 413654 w 468808"/>
                  <a:gd name="connsiteY41" fmla="*/ 82731 h 146556"/>
                  <a:gd name="connsiteX42" fmla="*/ 425473 w 468808"/>
                  <a:gd name="connsiteY42" fmla="*/ 78791 h 146556"/>
                  <a:gd name="connsiteX43" fmla="*/ 366380 w 468808"/>
                  <a:gd name="connsiteY43" fmla="*/ 70912 h 146556"/>
                  <a:gd name="connsiteX44" fmla="*/ 342742 w 468808"/>
                  <a:gd name="connsiteY44" fmla="*/ 55154 h 146556"/>
                  <a:gd name="connsiteX45" fmla="*/ 346682 w 468808"/>
                  <a:gd name="connsiteY45" fmla="*/ 47275 h 146556"/>
                  <a:gd name="connsiteX46" fmla="*/ 311226 w 468808"/>
                  <a:gd name="connsiteY46" fmla="*/ 43335 h 146556"/>
                  <a:gd name="connsiteX47" fmla="*/ 326984 w 468808"/>
                  <a:gd name="connsiteY47" fmla="*/ 39396 h 146556"/>
                  <a:gd name="connsiteX48" fmla="*/ 299407 w 468808"/>
                  <a:gd name="connsiteY48" fmla="*/ 43335 h 146556"/>
                  <a:gd name="connsiteX49" fmla="*/ 256072 w 468808"/>
                  <a:gd name="connsiteY49" fmla="*/ 31517 h 146556"/>
                  <a:gd name="connsiteX50" fmla="*/ 240314 w 468808"/>
                  <a:gd name="connsiteY50" fmla="*/ 15758 h 146556"/>
                  <a:gd name="connsiteX51" fmla="*/ 220616 w 468808"/>
                  <a:gd name="connsiteY51" fmla="*/ 19698 h 146556"/>
                  <a:gd name="connsiteX52" fmla="*/ 228495 w 468808"/>
                  <a:gd name="connsiteY52" fmla="*/ 11819 h 146556"/>
                  <a:gd name="connsiteX53" fmla="*/ 169401 w 468808"/>
                  <a:gd name="connsiteY53" fmla="*/ 3940 h 146556"/>
                  <a:gd name="connsiteX54" fmla="*/ 181220 w 468808"/>
                  <a:gd name="connsiteY54" fmla="*/ 43335 h 146556"/>
                  <a:gd name="connsiteX55" fmla="*/ 169401 w 468808"/>
                  <a:gd name="connsiteY55" fmla="*/ 31517 h 146556"/>
                  <a:gd name="connsiteX56" fmla="*/ 153643 w 468808"/>
                  <a:gd name="connsiteY56" fmla="*/ 11819 h 146556"/>
                  <a:gd name="connsiteX57" fmla="*/ 114248 w 468808"/>
                  <a:gd name="connsiteY57" fmla="*/ 19698 h 146556"/>
                  <a:gd name="connsiteX58" fmla="*/ 94550 w 468808"/>
                  <a:gd name="connsiteY58" fmla="*/ 15758 h 146556"/>
                  <a:gd name="connsiteX59" fmla="*/ 98489 w 468808"/>
                  <a:gd name="connsiteY59" fmla="*/ 11819 h 146556"/>
                  <a:gd name="connsiteX60" fmla="*/ 82731 w 468808"/>
                  <a:gd name="connsiteY60" fmla="*/ 11819 h 146556"/>
                  <a:gd name="connsiteX61" fmla="*/ 114248 w 468808"/>
                  <a:gd name="connsiteY61" fmla="*/ 7879 h 146556"/>
                  <a:gd name="connsiteX62" fmla="*/ 90610 w 468808"/>
                  <a:gd name="connsiteY62" fmla="*/ 3940 h 146556"/>
                  <a:gd name="connsiteX63" fmla="*/ 55154 w 468808"/>
                  <a:gd name="connsiteY63" fmla="*/ 11819 h 146556"/>
                  <a:gd name="connsiteX64" fmla="*/ 35456 w 468808"/>
                  <a:gd name="connsiteY64" fmla="*/ 7879 h 146556"/>
                  <a:gd name="connsiteX65" fmla="*/ 19698 w 468808"/>
                  <a:gd name="connsiteY65" fmla="*/ 11819 h 146556"/>
                  <a:gd name="connsiteX66" fmla="*/ 0 w 468808"/>
                  <a:gd name="connsiteY66" fmla="*/ 11819 h 146556"/>
                  <a:gd name="connsiteX67" fmla="*/ 15759 w 468808"/>
                  <a:gd name="connsiteY67" fmla="*/ 11819 h 146556"/>
                  <a:gd name="connsiteX68" fmla="*/ 19698 w 468808"/>
                  <a:gd name="connsiteY68" fmla="*/ 11819 h 146556"/>
                  <a:gd name="connsiteX69" fmla="*/ 165462 w 468808"/>
                  <a:gd name="connsiteY69" fmla="*/ 90610 h 146556"/>
                  <a:gd name="connsiteX70" fmla="*/ 177280 w 468808"/>
                  <a:gd name="connsiteY70" fmla="*/ 90610 h 146556"/>
                  <a:gd name="connsiteX71" fmla="*/ 165462 w 468808"/>
                  <a:gd name="connsiteY71" fmla="*/ 90610 h 146556"/>
                  <a:gd name="connsiteX72" fmla="*/ 189099 w 468808"/>
                  <a:gd name="connsiteY72" fmla="*/ 86670 h 146556"/>
                  <a:gd name="connsiteX73" fmla="*/ 200918 w 468808"/>
                  <a:gd name="connsiteY73" fmla="*/ 86670 h 146556"/>
                  <a:gd name="connsiteX74" fmla="*/ 189099 w 468808"/>
                  <a:gd name="connsiteY74" fmla="*/ 86670 h 146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468808" h="146556">
                    <a:moveTo>
                      <a:pt x="19698" y="11819"/>
                    </a:moveTo>
                    <a:cubicBezTo>
                      <a:pt x="15759" y="11819"/>
                      <a:pt x="11819" y="15758"/>
                      <a:pt x="11819" y="15758"/>
                    </a:cubicBezTo>
                    <a:cubicBezTo>
                      <a:pt x="11819" y="15758"/>
                      <a:pt x="7879" y="15758"/>
                      <a:pt x="7879" y="15758"/>
                    </a:cubicBezTo>
                    <a:cubicBezTo>
                      <a:pt x="11819" y="27577"/>
                      <a:pt x="27577" y="43335"/>
                      <a:pt x="43335" y="31517"/>
                    </a:cubicBezTo>
                    <a:cubicBezTo>
                      <a:pt x="43335" y="31517"/>
                      <a:pt x="43335" y="31517"/>
                      <a:pt x="39396" y="27577"/>
                    </a:cubicBezTo>
                    <a:cubicBezTo>
                      <a:pt x="43335" y="27577"/>
                      <a:pt x="43335" y="27577"/>
                      <a:pt x="47275" y="27577"/>
                    </a:cubicBezTo>
                    <a:cubicBezTo>
                      <a:pt x="43335" y="27577"/>
                      <a:pt x="39396" y="31517"/>
                      <a:pt x="35456" y="35456"/>
                    </a:cubicBezTo>
                    <a:cubicBezTo>
                      <a:pt x="39396" y="35456"/>
                      <a:pt x="43335" y="39396"/>
                      <a:pt x="47275" y="39396"/>
                    </a:cubicBezTo>
                    <a:cubicBezTo>
                      <a:pt x="39396" y="39396"/>
                      <a:pt x="31517" y="35456"/>
                      <a:pt x="19698" y="43335"/>
                    </a:cubicBezTo>
                    <a:cubicBezTo>
                      <a:pt x="35456" y="47275"/>
                      <a:pt x="43335" y="55154"/>
                      <a:pt x="59093" y="59093"/>
                    </a:cubicBezTo>
                    <a:cubicBezTo>
                      <a:pt x="55154" y="59093"/>
                      <a:pt x="55154" y="59093"/>
                      <a:pt x="51214" y="63033"/>
                    </a:cubicBezTo>
                    <a:cubicBezTo>
                      <a:pt x="82731" y="82731"/>
                      <a:pt x="102429" y="66973"/>
                      <a:pt x="133946" y="66973"/>
                    </a:cubicBezTo>
                    <a:cubicBezTo>
                      <a:pt x="126066" y="63033"/>
                      <a:pt x="126066" y="63033"/>
                      <a:pt x="126066" y="55154"/>
                    </a:cubicBezTo>
                    <a:cubicBezTo>
                      <a:pt x="133946" y="55154"/>
                      <a:pt x="145764" y="63033"/>
                      <a:pt x="149704" y="51214"/>
                    </a:cubicBezTo>
                    <a:cubicBezTo>
                      <a:pt x="157583" y="55154"/>
                      <a:pt x="145764" y="55154"/>
                      <a:pt x="145764" y="59093"/>
                    </a:cubicBezTo>
                    <a:cubicBezTo>
                      <a:pt x="157583" y="78791"/>
                      <a:pt x="177280" y="55154"/>
                      <a:pt x="193039" y="59093"/>
                    </a:cubicBezTo>
                    <a:cubicBezTo>
                      <a:pt x="181220" y="63033"/>
                      <a:pt x="118187" y="90610"/>
                      <a:pt x="114248" y="82731"/>
                    </a:cubicBezTo>
                    <a:cubicBezTo>
                      <a:pt x="90610" y="74852"/>
                      <a:pt x="86670" y="90610"/>
                      <a:pt x="110308" y="98489"/>
                    </a:cubicBezTo>
                    <a:cubicBezTo>
                      <a:pt x="118187" y="98489"/>
                      <a:pt x="126066" y="98489"/>
                      <a:pt x="133946" y="98489"/>
                    </a:cubicBezTo>
                    <a:cubicBezTo>
                      <a:pt x="133946" y="98489"/>
                      <a:pt x="130006" y="98489"/>
                      <a:pt x="130006" y="98489"/>
                    </a:cubicBezTo>
                    <a:cubicBezTo>
                      <a:pt x="133946" y="98489"/>
                      <a:pt x="137885" y="102429"/>
                      <a:pt x="141825" y="102429"/>
                    </a:cubicBezTo>
                    <a:cubicBezTo>
                      <a:pt x="133946" y="102429"/>
                      <a:pt x="122127" y="98489"/>
                      <a:pt x="114248" y="102429"/>
                    </a:cubicBezTo>
                    <a:cubicBezTo>
                      <a:pt x="102429" y="110308"/>
                      <a:pt x="126066" y="118187"/>
                      <a:pt x="130006" y="122127"/>
                    </a:cubicBezTo>
                    <a:cubicBezTo>
                      <a:pt x="153643" y="130006"/>
                      <a:pt x="173341" y="122127"/>
                      <a:pt x="193039" y="130006"/>
                    </a:cubicBezTo>
                    <a:cubicBezTo>
                      <a:pt x="181220" y="130006"/>
                      <a:pt x="173341" y="130006"/>
                      <a:pt x="165462" y="133945"/>
                    </a:cubicBezTo>
                    <a:cubicBezTo>
                      <a:pt x="181220" y="137885"/>
                      <a:pt x="196978" y="149704"/>
                      <a:pt x="212737" y="145764"/>
                    </a:cubicBezTo>
                    <a:cubicBezTo>
                      <a:pt x="220616" y="145764"/>
                      <a:pt x="228495" y="130006"/>
                      <a:pt x="228495" y="126066"/>
                    </a:cubicBezTo>
                    <a:cubicBezTo>
                      <a:pt x="236374" y="122127"/>
                      <a:pt x="232435" y="122127"/>
                      <a:pt x="236374" y="114247"/>
                    </a:cubicBezTo>
                    <a:cubicBezTo>
                      <a:pt x="244253" y="106368"/>
                      <a:pt x="256072" y="110308"/>
                      <a:pt x="260012" y="98489"/>
                    </a:cubicBezTo>
                    <a:cubicBezTo>
                      <a:pt x="263951" y="86670"/>
                      <a:pt x="252133" y="86670"/>
                      <a:pt x="267891" y="82731"/>
                    </a:cubicBezTo>
                    <a:cubicBezTo>
                      <a:pt x="271830" y="82731"/>
                      <a:pt x="275770" y="78791"/>
                      <a:pt x="283649" y="78791"/>
                    </a:cubicBezTo>
                    <a:cubicBezTo>
                      <a:pt x="279709" y="74852"/>
                      <a:pt x="283649" y="74852"/>
                      <a:pt x="279709" y="66973"/>
                    </a:cubicBezTo>
                    <a:cubicBezTo>
                      <a:pt x="295467" y="63033"/>
                      <a:pt x="311226" y="59093"/>
                      <a:pt x="326984" y="59093"/>
                    </a:cubicBezTo>
                    <a:cubicBezTo>
                      <a:pt x="319105" y="59093"/>
                      <a:pt x="315165" y="63033"/>
                      <a:pt x="307286" y="63033"/>
                    </a:cubicBezTo>
                    <a:cubicBezTo>
                      <a:pt x="319105" y="66973"/>
                      <a:pt x="330924" y="74852"/>
                      <a:pt x="342742" y="74852"/>
                    </a:cubicBezTo>
                    <a:cubicBezTo>
                      <a:pt x="342742" y="74852"/>
                      <a:pt x="338803" y="74852"/>
                      <a:pt x="338803" y="74852"/>
                    </a:cubicBezTo>
                    <a:cubicBezTo>
                      <a:pt x="342742" y="82731"/>
                      <a:pt x="350622" y="82731"/>
                      <a:pt x="358501" y="82731"/>
                    </a:cubicBezTo>
                    <a:cubicBezTo>
                      <a:pt x="354561" y="94550"/>
                      <a:pt x="342742" y="90610"/>
                      <a:pt x="338803" y="102429"/>
                    </a:cubicBezTo>
                    <a:cubicBezTo>
                      <a:pt x="358501" y="106368"/>
                      <a:pt x="374259" y="98489"/>
                      <a:pt x="393957" y="98489"/>
                    </a:cubicBezTo>
                    <a:cubicBezTo>
                      <a:pt x="370320" y="114247"/>
                      <a:pt x="413654" y="106368"/>
                      <a:pt x="421533" y="106368"/>
                    </a:cubicBezTo>
                    <a:cubicBezTo>
                      <a:pt x="437292" y="102429"/>
                      <a:pt x="449111" y="94550"/>
                      <a:pt x="468809" y="94550"/>
                    </a:cubicBezTo>
                    <a:cubicBezTo>
                      <a:pt x="453050" y="82731"/>
                      <a:pt x="433352" y="86670"/>
                      <a:pt x="413654" y="82731"/>
                    </a:cubicBezTo>
                    <a:cubicBezTo>
                      <a:pt x="417594" y="78791"/>
                      <a:pt x="421533" y="78791"/>
                      <a:pt x="425473" y="78791"/>
                    </a:cubicBezTo>
                    <a:cubicBezTo>
                      <a:pt x="397896" y="66973"/>
                      <a:pt x="382138" y="70912"/>
                      <a:pt x="366380" y="70912"/>
                    </a:cubicBezTo>
                    <a:cubicBezTo>
                      <a:pt x="390017" y="63033"/>
                      <a:pt x="350622" y="51214"/>
                      <a:pt x="342742" y="55154"/>
                    </a:cubicBezTo>
                    <a:cubicBezTo>
                      <a:pt x="346682" y="51214"/>
                      <a:pt x="346682" y="51214"/>
                      <a:pt x="346682" y="47275"/>
                    </a:cubicBezTo>
                    <a:cubicBezTo>
                      <a:pt x="334863" y="43335"/>
                      <a:pt x="323044" y="43335"/>
                      <a:pt x="311226" y="43335"/>
                    </a:cubicBezTo>
                    <a:cubicBezTo>
                      <a:pt x="319105" y="43335"/>
                      <a:pt x="319105" y="39396"/>
                      <a:pt x="326984" y="39396"/>
                    </a:cubicBezTo>
                    <a:cubicBezTo>
                      <a:pt x="315165" y="35456"/>
                      <a:pt x="307286" y="43335"/>
                      <a:pt x="299407" y="43335"/>
                    </a:cubicBezTo>
                    <a:cubicBezTo>
                      <a:pt x="283649" y="39396"/>
                      <a:pt x="271830" y="35456"/>
                      <a:pt x="256072" y="31517"/>
                    </a:cubicBezTo>
                    <a:cubicBezTo>
                      <a:pt x="263951" y="27577"/>
                      <a:pt x="244253" y="19698"/>
                      <a:pt x="240314" y="15758"/>
                    </a:cubicBezTo>
                    <a:cubicBezTo>
                      <a:pt x="240314" y="15758"/>
                      <a:pt x="220616" y="23637"/>
                      <a:pt x="220616" y="19698"/>
                    </a:cubicBezTo>
                    <a:cubicBezTo>
                      <a:pt x="220616" y="19698"/>
                      <a:pt x="228495" y="11819"/>
                      <a:pt x="228495" y="11819"/>
                    </a:cubicBezTo>
                    <a:cubicBezTo>
                      <a:pt x="220616" y="7879"/>
                      <a:pt x="177280" y="-3940"/>
                      <a:pt x="169401" y="3940"/>
                    </a:cubicBezTo>
                    <a:cubicBezTo>
                      <a:pt x="157583" y="19698"/>
                      <a:pt x="165462" y="27577"/>
                      <a:pt x="181220" y="43335"/>
                    </a:cubicBezTo>
                    <a:cubicBezTo>
                      <a:pt x="181220" y="35456"/>
                      <a:pt x="173341" y="31517"/>
                      <a:pt x="169401" y="31517"/>
                    </a:cubicBezTo>
                    <a:cubicBezTo>
                      <a:pt x="169401" y="23637"/>
                      <a:pt x="157583" y="15758"/>
                      <a:pt x="153643" y="11819"/>
                    </a:cubicBezTo>
                    <a:cubicBezTo>
                      <a:pt x="145764" y="7879"/>
                      <a:pt x="106368" y="3940"/>
                      <a:pt x="114248" y="19698"/>
                    </a:cubicBezTo>
                    <a:cubicBezTo>
                      <a:pt x="106368" y="15758"/>
                      <a:pt x="102429" y="19698"/>
                      <a:pt x="94550" y="15758"/>
                    </a:cubicBezTo>
                    <a:cubicBezTo>
                      <a:pt x="94550" y="15758"/>
                      <a:pt x="98489" y="11819"/>
                      <a:pt x="98489" y="11819"/>
                    </a:cubicBezTo>
                    <a:cubicBezTo>
                      <a:pt x="94550" y="11819"/>
                      <a:pt x="86670" y="11819"/>
                      <a:pt x="82731" y="11819"/>
                    </a:cubicBezTo>
                    <a:cubicBezTo>
                      <a:pt x="94550" y="7879"/>
                      <a:pt x="106368" y="11819"/>
                      <a:pt x="114248" y="7879"/>
                    </a:cubicBezTo>
                    <a:cubicBezTo>
                      <a:pt x="110308" y="-3940"/>
                      <a:pt x="98489" y="0"/>
                      <a:pt x="90610" y="3940"/>
                    </a:cubicBezTo>
                    <a:cubicBezTo>
                      <a:pt x="86670" y="3940"/>
                      <a:pt x="55154" y="3940"/>
                      <a:pt x="55154" y="11819"/>
                    </a:cubicBezTo>
                    <a:cubicBezTo>
                      <a:pt x="47275" y="11819"/>
                      <a:pt x="47275" y="3940"/>
                      <a:pt x="35456" y="7879"/>
                    </a:cubicBezTo>
                    <a:cubicBezTo>
                      <a:pt x="31517" y="3940"/>
                      <a:pt x="23638" y="7879"/>
                      <a:pt x="19698" y="11819"/>
                    </a:cubicBezTo>
                    <a:cubicBezTo>
                      <a:pt x="15759" y="7879"/>
                      <a:pt x="7879" y="3940"/>
                      <a:pt x="0" y="11819"/>
                    </a:cubicBezTo>
                    <a:cubicBezTo>
                      <a:pt x="3940" y="11819"/>
                      <a:pt x="11819" y="11819"/>
                      <a:pt x="15759" y="11819"/>
                    </a:cubicBezTo>
                    <a:cubicBezTo>
                      <a:pt x="15759" y="11819"/>
                      <a:pt x="19698" y="11819"/>
                      <a:pt x="19698" y="11819"/>
                    </a:cubicBezTo>
                    <a:close/>
                    <a:moveTo>
                      <a:pt x="165462" y="90610"/>
                    </a:moveTo>
                    <a:cubicBezTo>
                      <a:pt x="169401" y="90610"/>
                      <a:pt x="173341" y="90610"/>
                      <a:pt x="177280" y="90610"/>
                    </a:cubicBezTo>
                    <a:cubicBezTo>
                      <a:pt x="173341" y="86670"/>
                      <a:pt x="169401" y="90610"/>
                      <a:pt x="165462" y="90610"/>
                    </a:cubicBezTo>
                    <a:close/>
                    <a:moveTo>
                      <a:pt x="189099" y="86670"/>
                    </a:moveTo>
                    <a:cubicBezTo>
                      <a:pt x="193039" y="86670"/>
                      <a:pt x="196978" y="86670"/>
                      <a:pt x="200918" y="86670"/>
                    </a:cubicBezTo>
                    <a:cubicBezTo>
                      <a:pt x="200918" y="86670"/>
                      <a:pt x="181220" y="86670"/>
                      <a:pt x="189099" y="8667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0" name="Freeform: Shape 1099">
                <a:extLst>
                  <a:ext uri="{FF2B5EF4-FFF2-40B4-BE49-F238E27FC236}">
                    <a16:creationId xmlns:a16="http://schemas.microsoft.com/office/drawing/2014/main" xmlns="" id="{B5FA345D-EF1F-4E1D-9CAC-AF9A241FEDDA}"/>
                  </a:ext>
                </a:extLst>
              </p:cNvPr>
              <p:cNvSpPr/>
              <p:nvPr/>
            </p:nvSpPr>
            <p:spPr>
              <a:xfrm>
                <a:off x="8760557" y="382904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1" name="Freeform: Shape 1100">
                <a:extLst>
                  <a:ext uri="{FF2B5EF4-FFF2-40B4-BE49-F238E27FC236}">
                    <a16:creationId xmlns:a16="http://schemas.microsoft.com/office/drawing/2014/main" xmlns="" id="{AB46230F-0D79-46CA-89D2-409E86E5AAEA}"/>
                  </a:ext>
                </a:extLst>
              </p:cNvPr>
              <p:cNvSpPr/>
              <p:nvPr/>
            </p:nvSpPr>
            <p:spPr>
              <a:xfrm>
                <a:off x="8937837" y="3899952"/>
                <a:ext cx="2954" cy="39395"/>
              </a:xfrm>
              <a:custGeom>
                <a:avLst/>
                <a:gdLst>
                  <a:gd name="connsiteX0" fmla="*/ 0 w 2954"/>
                  <a:gd name="connsiteY0" fmla="*/ 0 h 39395"/>
                  <a:gd name="connsiteX1" fmla="*/ 0 w 2954"/>
                  <a:gd name="connsiteY1" fmla="*/ 0 h 39395"/>
                  <a:gd name="connsiteX2" fmla="*/ 0 w 2954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54" h="39395">
                    <a:moveTo>
                      <a:pt x="0" y="0"/>
                    </a:moveTo>
                    <a:cubicBezTo>
                      <a:pt x="0" y="0"/>
                      <a:pt x="3940" y="0"/>
                      <a:pt x="0" y="0"/>
                    </a:cubicBezTo>
                    <a:cubicBezTo>
                      <a:pt x="3940" y="0"/>
                      <a:pt x="394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2" name="Freeform: Shape 1101">
                <a:extLst>
                  <a:ext uri="{FF2B5EF4-FFF2-40B4-BE49-F238E27FC236}">
                    <a16:creationId xmlns:a16="http://schemas.microsoft.com/office/drawing/2014/main" xmlns="" id="{ABA51137-F7E1-4E48-8F4D-33110F0E0EBA}"/>
                  </a:ext>
                </a:extLst>
              </p:cNvPr>
              <p:cNvSpPr/>
              <p:nvPr/>
            </p:nvSpPr>
            <p:spPr>
              <a:xfrm>
                <a:off x="8973293" y="3784159"/>
                <a:ext cx="283649" cy="59355"/>
              </a:xfrm>
              <a:custGeom>
                <a:avLst/>
                <a:gdLst>
                  <a:gd name="connsiteX0" fmla="*/ 7880 w 283649"/>
                  <a:gd name="connsiteY0" fmla="*/ 29122 h 59355"/>
                  <a:gd name="connsiteX1" fmla="*/ 15759 w 283649"/>
                  <a:gd name="connsiteY1" fmla="*/ 29122 h 59355"/>
                  <a:gd name="connsiteX2" fmla="*/ 0 w 283649"/>
                  <a:gd name="connsiteY2" fmla="*/ 33062 h 59355"/>
                  <a:gd name="connsiteX3" fmla="*/ 126067 w 283649"/>
                  <a:gd name="connsiteY3" fmla="*/ 37002 h 59355"/>
                  <a:gd name="connsiteX4" fmla="*/ 78791 w 283649"/>
                  <a:gd name="connsiteY4" fmla="*/ 37002 h 59355"/>
                  <a:gd name="connsiteX5" fmla="*/ 82731 w 283649"/>
                  <a:gd name="connsiteY5" fmla="*/ 40941 h 59355"/>
                  <a:gd name="connsiteX6" fmla="*/ 51214 w 283649"/>
                  <a:gd name="connsiteY6" fmla="*/ 40941 h 59355"/>
                  <a:gd name="connsiteX7" fmla="*/ 66973 w 283649"/>
                  <a:gd name="connsiteY7" fmla="*/ 48820 h 59355"/>
                  <a:gd name="connsiteX8" fmla="*/ 51214 w 283649"/>
                  <a:gd name="connsiteY8" fmla="*/ 52760 h 59355"/>
                  <a:gd name="connsiteX9" fmla="*/ 70912 w 283649"/>
                  <a:gd name="connsiteY9" fmla="*/ 52760 h 59355"/>
                  <a:gd name="connsiteX10" fmla="*/ 70912 w 283649"/>
                  <a:gd name="connsiteY10" fmla="*/ 48820 h 59355"/>
                  <a:gd name="connsiteX11" fmla="*/ 145764 w 283649"/>
                  <a:gd name="connsiteY11" fmla="*/ 48820 h 59355"/>
                  <a:gd name="connsiteX12" fmla="*/ 248193 w 283649"/>
                  <a:gd name="connsiteY12" fmla="*/ 44881 h 59355"/>
                  <a:gd name="connsiteX13" fmla="*/ 244254 w 283649"/>
                  <a:gd name="connsiteY13" fmla="*/ 40941 h 59355"/>
                  <a:gd name="connsiteX14" fmla="*/ 283649 w 283649"/>
                  <a:gd name="connsiteY14" fmla="*/ 33062 h 59355"/>
                  <a:gd name="connsiteX15" fmla="*/ 248193 w 283649"/>
                  <a:gd name="connsiteY15" fmla="*/ 17304 h 59355"/>
                  <a:gd name="connsiteX16" fmla="*/ 196978 w 283649"/>
                  <a:gd name="connsiteY16" fmla="*/ 13364 h 59355"/>
                  <a:gd name="connsiteX17" fmla="*/ 181220 w 283649"/>
                  <a:gd name="connsiteY17" fmla="*/ 13364 h 59355"/>
                  <a:gd name="connsiteX18" fmla="*/ 165462 w 283649"/>
                  <a:gd name="connsiteY18" fmla="*/ 17304 h 59355"/>
                  <a:gd name="connsiteX19" fmla="*/ 157583 w 283649"/>
                  <a:gd name="connsiteY19" fmla="*/ 9425 h 59355"/>
                  <a:gd name="connsiteX20" fmla="*/ 165462 w 283649"/>
                  <a:gd name="connsiteY20" fmla="*/ 9425 h 59355"/>
                  <a:gd name="connsiteX21" fmla="*/ 145764 w 283649"/>
                  <a:gd name="connsiteY21" fmla="*/ 1546 h 59355"/>
                  <a:gd name="connsiteX22" fmla="*/ 137885 w 283649"/>
                  <a:gd name="connsiteY22" fmla="*/ 5485 h 59355"/>
                  <a:gd name="connsiteX23" fmla="*/ 118187 w 283649"/>
                  <a:gd name="connsiteY23" fmla="*/ 13364 h 59355"/>
                  <a:gd name="connsiteX24" fmla="*/ 86671 w 283649"/>
                  <a:gd name="connsiteY24" fmla="*/ 9425 h 59355"/>
                  <a:gd name="connsiteX25" fmla="*/ 47275 w 283649"/>
                  <a:gd name="connsiteY25" fmla="*/ 1546 h 59355"/>
                  <a:gd name="connsiteX26" fmla="*/ 59093 w 283649"/>
                  <a:gd name="connsiteY26" fmla="*/ 5485 h 59355"/>
                  <a:gd name="connsiteX27" fmla="*/ 35456 w 283649"/>
                  <a:gd name="connsiteY27" fmla="*/ 5485 h 59355"/>
                  <a:gd name="connsiteX28" fmla="*/ 47275 w 283649"/>
                  <a:gd name="connsiteY28" fmla="*/ 13364 h 59355"/>
                  <a:gd name="connsiteX29" fmla="*/ 23638 w 283649"/>
                  <a:gd name="connsiteY29" fmla="*/ 9425 h 59355"/>
                  <a:gd name="connsiteX30" fmla="*/ 27577 w 283649"/>
                  <a:gd name="connsiteY30" fmla="*/ 5485 h 59355"/>
                  <a:gd name="connsiteX31" fmla="*/ 7880 w 283649"/>
                  <a:gd name="connsiteY31" fmla="*/ 9425 h 59355"/>
                  <a:gd name="connsiteX32" fmla="*/ 15759 w 283649"/>
                  <a:gd name="connsiteY32" fmla="*/ 9425 h 59355"/>
                  <a:gd name="connsiteX33" fmla="*/ 3940 w 283649"/>
                  <a:gd name="connsiteY33" fmla="*/ 9425 h 59355"/>
                  <a:gd name="connsiteX34" fmla="*/ 3940 w 283649"/>
                  <a:gd name="connsiteY34" fmla="*/ 13364 h 59355"/>
                  <a:gd name="connsiteX35" fmla="*/ 7880 w 283649"/>
                  <a:gd name="connsiteY35" fmla="*/ 29122 h 59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283649" h="59355">
                    <a:moveTo>
                      <a:pt x="7880" y="29122"/>
                    </a:moveTo>
                    <a:cubicBezTo>
                      <a:pt x="11819" y="29122"/>
                      <a:pt x="11819" y="29122"/>
                      <a:pt x="15759" y="29122"/>
                    </a:cubicBezTo>
                    <a:cubicBezTo>
                      <a:pt x="11819" y="29122"/>
                      <a:pt x="3940" y="33062"/>
                      <a:pt x="0" y="33062"/>
                    </a:cubicBezTo>
                    <a:cubicBezTo>
                      <a:pt x="43335" y="44881"/>
                      <a:pt x="82731" y="37002"/>
                      <a:pt x="126067" y="37002"/>
                    </a:cubicBezTo>
                    <a:cubicBezTo>
                      <a:pt x="110308" y="40941"/>
                      <a:pt x="94550" y="40941"/>
                      <a:pt x="78791" y="37002"/>
                    </a:cubicBezTo>
                    <a:cubicBezTo>
                      <a:pt x="78791" y="37002"/>
                      <a:pt x="82731" y="40941"/>
                      <a:pt x="82731" y="40941"/>
                    </a:cubicBezTo>
                    <a:cubicBezTo>
                      <a:pt x="70912" y="40941"/>
                      <a:pt x="63033" y="37002"/>
                      <a:pt x="51214" y="40941"/>
                    </a:cubicBezTo>
                    <a:cubicBezTo>
                      <a:pt x="55154" y="44881"/>
                      <a:pt x="59093" y="48820"/>
                      <a:pt x="66973" y="48820"/>
                    </a:cubicBezTo>
                    <a:cubicBezTo>
                      <a:pt x="63033" y="48820"/>
                      <a:pt x="55154" y="48820"/>
                      <a:pt x="51214" y="52760"/>
                    </a:cubicBezTo>
                    <a:cubicBezTo>
                      <a:pt x="59093" y="52760"/>
                      <a:pt x="63033" y="52760"/>
                      <a:pt x="70912" y="52760"/>
                    </a:cubicBezTo>
                    <a:cubicBezTo>
                      <a:pt x="70912" y="52760"/>
                      <a:pt x="70912" y="52760"/>
                      <a:pt x="70912" y="48820"/>
                    </a:cubicBezTo>
                    <a:cubicBezTo>
                      <a:pt x="94550" y="56699"/>
                      <a:pt x="130006" y="52760"/>
                      <a:pt x="145764" y="48820"/>
                    </a:cubicBezTo>
                    <a:cubicBezTo>
                      <a:pt x="153643" y="68518"/>
                      <a:pt x="232435" y="56699"/>
                      <a:pt x="248193" y="44881"/>
                    </a:cubicBezTo>
                    <a:cubicBezTo>
                      <a:pt x="248193" y="44881"/>
                      <a:pt x="244254" y="40941"/>
                      <a:pt x="244254" y="40941"/>
                    </a:cubicBezTo>
                    <a:cubicBezTo>
                      <a:pt x="256072" y="37002"/>
                      <a:pt x="271830" y="33062"/>
                      <a:pt x="283649" y="33062"/>
                    </a:cubicBezTo>
                    <a:cubicBezTo>
                      <a:pt x="279709" y="17304"/>
                      <a:pt x="263951" y="17304"/>
                      <a:pt x="248193" y="17304"/>
                    </a:cubicBezTo>
                    <a:cubicBezTo>
                      <a:pt x="232435" y="17304"/>
                      <a:pt x="212737" y="9425"/>
                      <a:pt x="196978" y="13364"/>
                    </a:cubicBezTo>
                    <a:cubicBezTo>
                      <a:pt x="193039" y="13364"/>
                      <a:pt x="185160" y="13364"/>
                      <a:pt x="181220" y="13364"/>
                    </a:cubicBezTo>
                    <a:cubicBezTo>
                      <a:pt x="177280" y="13364"/>
                      <a:pt x="169401" y="17304"/>
                      <a:pt x="165462" y="17304"/>
                    </a:cubicBezTo>
                    <a:cubicBezTo>
                      <a:pt x="157583" y="17304"/>
                      <a:pt x="161522" y="13364"/>
                      <a:pt x="157583" y="9425"/>
                    </a:cubicBezTo>
                    <a:cubicBezTo>
                      <a:pt x="157583" y="9425"/>
                      <a:pt x="161522" y="9425"/>
                      <a:pt x="165462" y="9425"/>
                    </a:cubicBezTo>
                    <a:cubicBezTo>
                      <a:pt x="157583" y="5485"/>
                      <a:pt x="153643" y="5485"/>
                      <a:pt x="145764" y="1546"/>
                    </a:cubicBezTo>
                    <a:cubicBezTo>
                      <a:pt x="141825" y="5485"/>
                      <a:pt x="145764" y="13364"/>
                      <a:pt x="137885" y="5485"/>
                    </a:cubicBezTo>
                    <a:cubicBezTo>
                      <a:pt x="141825" y="21243"/>
                      <a:pt x="130006" y="25183"/>
                      <a:pt x="118187" y="13364"/>
                    </a:cubicBezTo>
                    <a:cubicBezTo>
                      <a:pt x="110308" y="5485"/>
                      <a:pt x="94550" y="17304"/>
                      <a:pt x="86671" y="9425"/>
                    </a:cubicBezTo>
                    <a:cubicBezTo>
                      <a:pt x="74852" y="1546"/>
                      <a:pt x="59093" y="-2394"/>
                      <a:pt x="47275" y="1546"/>
                    </a:cubicBezTo>
                    <a:cubicBezTo>
                      <a:pt x="51214" y="1546"/>
                      <a:pt x="51214" y="5485"/>
                      <a:pt x="59093" y="5485"/>
                    </a:cubicBezTo>
                    <a:cubicBezTo>
                      <a:pt x="51214" y="9425"/>
                      <a:pt x="39396" y="5485"/>
                      <a:pt x="35456" y="5485"/>
                    </a:cubicBezTo>
                    <a:cubicBezTo>
                      <a:pt x="39396" y="9425"/>
                      <a:pt x="39396" y="13364"/>
                      <a:pt x="47275" y="13364"/>
                    </a:cubicBezTo>
                    <a:cubicBezTo>
                      <a:pt x="39396" y="13364"/>
                      <a:pt x="31517" y="9425"/>
                      <a:pt x="23638" y="9425"/>
                    </a:cubicBezTo>
                    <a:cubicBezTo>
                      <a:pt x="23638" y="9425"/>
                      <a:pt x="27577" y="5485"/>
                      <a:pt x="27577" y="5485"/>
                    </a:cubicBezTo>
                    <a:cubicBezTo>
                      <a:pt x="19698" y="1546"/>
                      <a:pt x="11819" y="1546"/>
                      <a:pt x="7880" y="9425"/>
                    </a:cubicBezTo>
                    <a:cubicBezTo>
                      <a:pt x="11819" y="9425"/>
                      <a:pt x="11819" y="9425"/>
                      <a:pt x="15759" y="9425"/>
                    </a:cubicBezTo>
                    <a:cubicBezTo>
                      <a:pt x="11819" y="9425"/>
                      <a:pt x="7880" y="9425"/>
                      <a:pt x="3940" y="9425"/>
                    </a:cubicBezTo>
                    <a:cubicBezTo>
                      <a:pt x="3940" y="9425"/>
                      <a:pt x="3940" y="9425"/>
                      <a:pt x="3940" y="13364"/>
                    </a:cubicBezTo>
                    <a:cubicBezTo>
                      <a:pt x="7880" y="21243"/>
                      <a:pt x="11819" y="25183"/>
                      <a:pt x="7880" y="2912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3" name="Freeform: Shape 1102">
                <a:extLst>
                  <a:ext uri="{FF2B5EF4-FFF2-40B4-BE49-F238E27FC236}">
                    <a16:creationId xmlns:a16="http://schemas.microsoft.com/office/drawing/2014/main" xmlns="" id="{53C0799F-647A-4720-8FBF-2449DFB074FA}"/>
                  </a:ext>
                </a:extLst>
              </p:cNvPr>
              <p:cNvSpPr/>
              <p:nvPr/>
            </p:nvSpPr>
            <p:spPr>
              <a:xfrm>
                <a:off x="9048145" y="3785705"/>
                <a:ext cx="19697" cy="7879"/>
              </a:xfrm>
              <a:custGeom>
                <a:avLst/>
                <a:gdLst>
                  <a:gd name="connsiteX0" fmla="*/ 11819 w 19697"/>
                  <a:gd name="connsiteY0" fmla="*/ 3940 h 7879"/>
                  <a:gd name="connsiteX1" fmla="*/ 19698 w 19697"/>
                  <a:gd name="connsiteY1" fmla="*/ 3940 h 7879"/>
                  <a:gd name="connsiteX2" fmla="*/ 19698 w 19697"/>
                  <a:gd name="connsiteY2" fmla="*/ 0 h 7879"/>
                  <a:gd name="connsiteX3" fmla="*/ 3939 w 19697"/>
                  <a:gd name="connsiteY3" fmla="*/ 0 h 7879"/>
                  <a:gd name="connsiteX4" fmla="*/ 3939 w 19697"/>
                  <a:gd name="connsiteY4" fmla="*/ 3940 h 7879"/>
                  <a:gd name="connsiteX5" fmla="*/ 0 w 19697"/>
                  <a:gd name="connsiteY5" fmla="*/ 7879 h 7879"/>
                  <a:gd name="connsiteX6" fmla="*/ 11819 w 19697"/>
                  <a:gd name="connsiteY6" fmla="*/ 3940 h 7879"/>
                  <a:gd name="connsiteX7" fmla="*/ 11819 w 19697"/>
                  <a:gd name="connsiteY7" fmla="*/ 394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697" h="7879">
                    <a:moveTo>
                      <a:pt x="11819" y="3940"/>
                    </a:moveTo>
                    <a:cubicBezTo>
                      <a:pt x="15758" y="3940"/>
                      <a:pt x="15758" y="3940"/>
                      <a:pt x="19698" y="3940"/>
                    </a:cubicBezTo>
                    <a:cubicBezTo>
                      <a:pt x="19698" y="3940"/>
                      <a:pt x="19698" y="3940"/>
                      <a:pt x="19698" y="0"/>
                    </a:cubicBezTo>
                    <a:cubicBezTo>
                      <a:pt x="19698" y="0"/>
                      <a:pt x="7879" y="0"/>
                      <a:pt x="3939" y="0"/>
                    </a:cubicBezTo>
                    <a:cubicBezTo>
                      <a:pt x="3939" y="3940"/>
                      <a:pt x="0" y="0"/>
                      <a:pt x="3939" y="3940"/>
                    </a:cubicBezTo>
                    <a:cubicBezTo>
                      <a:pt x="3939" y="3940"/>
                      <a:pt x="0" y="3940"/>
                      <a:pt x="0" y="7879"/>
                    </a:cubicBezTo>
                    <a:cubicBezTo>
                      <a:pt x="3939" y="3940"/>
                      <a:pt x="7879" y="7879"/>
                      <a:pt x="11819" y="3940"/>
                    </a:cubicBezTo>
                    <a:lnTo>
                      <a:pt x="11819" y="394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4" name="Freeform: Shape 1103">
                <a:extLst>
                  <a:ext uri="{FF2B5EF4-FFF2-40B4-BE49-F238E27FC236}">
                    <a16:creationId xmlns:a16="http://schemas.microsoft.com/office/drawing/2014/main" xmlns="" id="{02005B4A-7A34-4602-A9C1-BE1F697FF3F2}"/>
                  </a:ext>
                </a:extLst>
              </p:cNvPr>
              <p:cNvSpPr/>
              <p:nvPr/>
            </p:nvSpPr>
            <p:spPr>
              <a:xfrm>
                <a:off x="9245124" y="3860556"/>
                <a:ext cx="19697" cy="9848"/>
              </a:xfrm>
              <a:custGeom>
                <a:avLst/>
                <a:gdLst>
                  <a:gd name="connsiteX0" fmla="*/ 0 w 19697"/>
                  <a:gd name="connsiteY0" fmla="*/ 3940 h 9848"/>
                  <a:gd name="connsiteX1" fmla="*/ 19698 w 19697"/>
                  <a:gd name="connsiteY1" fmla="*/ 3940 h 9848"/>
                  <a:gd name="connsiteX2" fmla="*/ 7879 w 19697"/>
                  <a:gd name="connsiteY2" fmla="*/ 0 h 9848"/>
                  <a:gd name="connsiteX3" fmla="*/ 0 w 19697"/>
                  <a:gd name="connsiteY3" fmla="*/ 3940 h 9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9848">
                    <a:moveTo>
                      <a:pt x="0" y="3940"/>
                    </a:moveTo>
                    <a:cubicBezTo>
                      <a:pt x="7879" y="11819"/>
                      <a:pt x="15758" y="11819"/>
                      <a:pt x="19698" y="3940"/>
                    </a:cubicBezTo>
                    <a:cubicBezTo>
                      <a:pt x="15758" y="3940"/>
                      <a:pt x="11819" y="0"/>
                      <a:pt x="7879" y="0"/>
                    </a:cubicBezTo>
                    <a:cubicBezTo>
                      <a:pt x="3939" y="0"/>
                      <a:pt x="3939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5" name="Freeform: Shape 1104">
                <a:extLst>
                  <a:ext uri="{FF2B5EF4-FFF2-40B4-BE49-F238E27FC236}">
                    <a16:creationId xmlns:a16="http://schemas.microsoft.com/office/drawing/2014/main" xmlns="" id="{4AD288AD-50BF-418A-AEDD-8A1E7A04E96D}"/>
                  </a:ext>
                </a:extLst>
              </p:cNvPr>
              <p:cNvSpPr/>
              <p:nvPr/>
            </p:nvSpPr>
            <p:spPr>
              <a:xfrm>
                <a:off x="9268761" y="3803771"/>
                <a:ext cx="19697" cy="5571"/>
              </a:xfrm>
              <a:custGeom>
                <a:avLst/>
                <a:gdLst>
                  <a:gd name="connsiteX0" fmla="*/ 19698 w 19697"/>
                  <a:gd name="connsiteY0" fmla="*/ 1632 h 5571"/>
                  <a:gd name="connsiteX1" fmla="*/ 0 w 19697"/>
                  <a:gd name="connsiteY1" fmla="*/ 5571 h 5571"/>
                  <a:gd name="connsiteX2" fmla="*/ 7880 w 19697"/>
                  <a:gd name="connsiteY2" fmla="*/ 5571 h 5571"/>
                  <a:gd name="connsiteX3" fmla="*/ 19698 w 19697"/>
                  <a:gd name="connsiteY3" fmla="*/ 163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5571">
                    <a:moveTo>
                      <a:pt x="19698" y="1632"/>
                    </a:moveTo>
                    <a:cubicBezTo>
                      <a:pt x="11819" y="-2308"/>
                      <a:pt x="3940" y="1632"/>
                      <a:pt x="0" y="5571"/>
                    </a:cubicBezTo>
                    <a:cubicBezTo>
                      <a:pt x="3940" y="5571"/>
                      <a:pt x="3940" y="5571"/>
                      <a:pt x="7880" y="5571"/>
                    </a:cubicBezTo>
                    <a:cubicBezTo>
                      <a:pt x="11819" y="5571"/>
                      <a:pt x="15759" y="5571"/>
                      <a:pt x="19698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6" name="Freeform: Shape 1105">
                <a:extLst>
                  <a:ext uri="{FF2B5EF4-FFF2-40B4-BE49-F238E27FC236}">
                    <a16:creationId xmlns:a16="http://schemas.microsoft.com/office/drawing/2014/main" xmlns="" id="{519C6727-1145-407A-AF2E-67306BFA563F}"/>
                  </a:ext>
                </a:extLst>
              </p:cNvPr>
              <p:cNvSpPr/>
              <p:nvPr/>
            </p:nvSpPr>
            <p:spPr>
              <a:xfrm>
                <a:off x="9292398" y="3851204"/>
                <a:ext cx="55153" cy="9352"/>
              </a:xfrm>
              <a:custGeom>
                <a:avLst/>
                <a:gdLst>
                  <a:gd name="connsiteX0" fmla="*/ 7879 w 55153"/>
                  <a:gd name="connsiteY0" fmla="*/ 9352 h 9352"/>
                  <a:gd name="connsiteX1" fmla="*/ 55154 w 55153"/>
                  <a:gd name="connsiteY1" fmla="*/ 5413 h 9352"/>
                  <a:gd name="connsiteX2" fmla="*/ 55154 w 55153"/>
                  <a:gd name="connsiteY2" fmla="*/ 1473 h 9352"/>
                  <a:gd name="connsiteX3" fmla="*/ 0 w 55153"/>
                  <a:gd name="connsiteY3" fmla="*/ 5413 h 9352"/>
                  <a:gd name="connsiteX4" fmla="*/ 7879 w 55153"/>
                  <a:gd name="connsiteY4" fmla="*/ 9352 h 9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153" h="9352">
                    <a:moveTo>
                      <a:pt x="7879" y="9352"/>
                    </a:moveTo>
                    <a:cubicBezTo>
                      <a:pt x="23638" y="5413"/>
                      <a:pt x="39396" y="13292"/>
                      <a:pt x="55154" y="5413"/>
                    </a:cubicBezTo>
                    <a:cubicBezTo>
                      <a:pt x="55154" y="5413"/>
                      <a:pt x="55154" y="5413"/>
                      <a:pt x="55154" y="1473"/>
                    </a:cubicBezTo>
                    <a:cubicBezTo>
                      <a:pt x="35456" y="5413"/>
                      <a:pt x="15758" y="-6406"/>
                      <a:pt x="0" y="5413"/>
                    </a:cubicBezTo>
                    <a:cubicBezTo>
                      <a:pt x="0" y="9352"/>
                      <a:pt x="3940" y="9352"/>
                      <a:pt x="7879" y="935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7" name="Freeform: Shape 1106">
                <a:extLst>
                  <a:ext uri="{FF2B5EF4-FFF2-40B4-BE49-F238E27FC236}">
                    <a16:creationId xmlns:a16="http://schemas.microsoft.com/office/drawing/2014/main" xmlns="" id="{BEE7E804-7220-4205-96B0-D04A15293757}"/>
                  </a:ext>
                </a:extLst>
              </p:cNvPr>
              <p:cNvSpPr/>
              <p:nvPr/>
            </p:nvSpPr>
            <p:spPr>
              <a:xfrm>
                <a:off x="9390887" y="3800478"/>
                <a:ext cx="63033" cy="8864"/>
              </a:xfrm>
              <a:custGeom>
                <a:avLst/>
                <a:gdLst>
                  <a:gd name="connsiteX0" fmla="*/ 23638 w 63033"/>
                  <a:gd name="connsiteY0" fmla="*/ 8864 h 8864"/>
                  <a:gd name="connsiteX1" fmla="*/ 23638 w 63033"/>
                  <a:gd name="connsiteY1" fmla="*/ 8864 h 8864"/>
                  <a:gd name="connsiteX2" fmla="*/ 23638 w 63033"/>
                  <a:gd name="connsiteY2" fmla="*/ 8864 h 8864"/>
                  <a:gd name="connsiteX3" fmla="*/ 63033 w 63033"/>
                  <a:gd name="connsiteY3" fmla="*/ 4924 h 8864"/>
                  <a:gd name="connsiteX4" fmla="*/ 63033 w 63033"/>
                  <a:gd name="connsiteY4" fmla="*/ 985 h 8864"/>
                  <a:gd name="connsiteX5" fmla="*/ 0 w 63033"/>
                  <a:gd name="connsiteY5" fmla="*/ 4924 h 8864"/>
                  <a:gd name="connsiteX6" fmla="*/ 0 w 63033"/>
                  <a:gd name="connsiteY6" fmla="*/ 8864 h 8864"/>
                  <a:gd name="connsiteX7" fmla="*/ 23638 w 63033"/>
                  <a:gd name="connsiteY7" fmla="*/ 8864 h 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033" h="8864">
                    <a:moveTo>
                      <a:pt x="23638" y="8864"/>
                    </a:moveTo>
                    <a:cubicBezTo>
                      <a:pt x="23638" y="8864"/>
                      <a:pt x="23638" y="8864"/>
                      <a:pt x="23638" y="8864"/>
                    </a:cubicBezTo>
                    <a:cubicBezTo>
                      <a:pt x="23638" y="8864"/>
                      <a:pt x="23638" y="8864"/>
                      <a:pt x="23638" y="8864"/>
                    </a:cubicBezTo>
                    <a:cubicBezTo>
                      <a:pt x="35456" y="8864"/>
                      <a:pt x="51214" y="8864"/>
                      <a:pt x="63033" y="4924"/>
                    </a:cubicBezTo>
                    <a:cubicBezTo>
                      <a:pt x="63033" y="4924"/>
                      <a:pt x="63033" y="4924"/>
                      <a:pt x="63033" y="985"/>
                    </a:cubicBezTo>
                    <a:cubicBezTo>
                      <a:pt x="43335" y="985"/>
                      <a:pt x="19698" y="-2955"/>
                      <a:pt x="0" y="4924"/>
                    </a:cubicBezTo>
                    <a:cubicBezTo>
                      <a:pt x="0" y="4924"/>
                      <a:pt x="0" y="4924"/>
                      <a:pt x="0" y="8864"/>
                    </a:cubicBezTo>
                    <a:cubicBezTo>
                      <a:pt x="11819" y="8864"/>
                      <a:pt x="15758" y="8864"/>
                      <a:pt x="23638" y="8864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8" name="Freeform: Shape 1107">
                <a:extLst>
                  <a:ext uri="{FF2B5EF4-FFF2-40B4-BE49-F238E27FC236}">
                    <a16:creationId xmlns:a16="http://schemas.microsoft.com/office/drawing/2014/main" xmlns="" id="{391744BD-C2D2-4576-A846-484FECAA363F}"/>
                  </a:ext>
                </a:extLst>
              </p:cNvPr>
              <p:cNvSpPr/>
              <p:nvPr/>
            </p:nvSpPr>
            <p:spPr>
              <a:xfrm>
                <a:off x="9418464" y="3809342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09" name="Freeform: Shape 1108">
                <a:extLst>
                  <a:ext uri="{FF2B5EF4-FFF2-40B4-BE49-F238E27FC236}">
                    <a16:creationId xmlns:a16="http://schemas.microsoft.com/office/drawing/2014/main" xmlns="" id="{83E90E66-E341-46D3-801A-B83D36DB2576}"/>
                  </a:ext>
                </a:extLst>
              </p:cNvPr>
              <p:cNvSpPr/>
              <p:nvPr/>
            </p:nvSpPr>
            <p:spPr>
              <a:xfrm>
                <a:off x="9414525" y="3809342"/>
                <a:ext cx="3939" cy="39395"/>
              </a:xfrm>
              <a:custGeom>
                <a:avLst/>
                <a:gdLst>
                  <a:gd name="connsiteX0" fmla="*/ 3939 w 3939"/>
                  <a:gd name="connsiteY0" fmla="*/ 0 h 39395"/>
                  <a:gd name="connsiteX1" fmla="*/ 0 w 3939"/>
                  <a:gd name="connsiteY1" fmla="*/ 0 h 39395"/>
                  <a:gd name="connsiteX2" fmla="*/ 3939 w 3939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" h="39395">
                    <a:moveTo>
                      <a:pt x="3939" y="0"/>
                    </a:moveTo>
                    <a:cubicBezTo>
                      <a:pt x="3939" y="0"/>
                      <a:pt x="3939" y="0"/>
                      <a:pt x="0" y="0"/>
                    </a:cubicBezTo>
                    <a:cubicBezTo>
                      <a:pt x="3939" y="0"/>
                      <a:pt x="3939" y="0"/>
                      <a:pt x="393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0" name="Freeform: Shape 1109">
                <a:extLst>
                  <a:ext uri="{FF2B5EF4-FFF2-40B4-BE49-F238E27FC236}">
                    <a16:creationId xmlns:a16="http://schemas.microsoft.com/office/drawing/2014/main" xmlns="" id="{34D3F51F-C322-49B9-9635-85DF0D3E1BBF}"/>
                  </a:ext>
                </a:extLst>
              </p:cNvPr>
              <p:cNvSpPr/>
              <p:nvPr/>
            </p:nvSpPr>
            <p:spPr>
              <a:xfrm>
                <a:off x="8535017" y="4668167"/>
                <a:ext cx="8864" cy="9630"/>
              </a:xfrm>
              <a:custGeom>
                <a:avLst/>
                <a:gdLst>
                  <a:gd name="connsiteX0" fmla="*/ 8864 w 8864"/>
                  <a:gd name="connsiteY0" fmla="*/ 7879 h 9630"/>
                  <a:gd name="connsiteX1" fmla="*/ 985 w 8864"/>
                  <a:gd name="connsiteY1" fmla="*/ 0 h 9630"/>
                  <a:gd name="connsiteX2" fmla="*/ 4924 w 8864"/>
                  <a:gd name="connsiteY2" fmla="*/ 7879 h 9630"/>
                  <a:gd name="connsiteX3" fmla="*/ 8864 w 8864"/>
                  <a:gd name="connsiteY3" fmla="*/ 7879 h 9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64" h="9630">
                    <a:moveTo>
                      <a:pt x="8864" y="7879"/>
                    </a:moveTo>
                    <a:cubicBezTo>
                      <a:pt x="4924" y="3940"/>
                      <a:pt x="4924" y="3940"/>
                      <a:pt x="985" y="0"/>
                    </a:cubicBezTo>
                    <a:cubicBezTo>
                      <a:pt x="985" y="3940"/>
                      <a:pt x="-2955" y="7879"/>
                      <a:pt x="4924" y="7879"/>
                    </a:cubicBezTo>
                    <a:cubicBezTo>
                      <a:pt x="12804" y="7879"/>
                      <a:pt x="4924" y="11819"/>
                      <a:pt x="8864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1" name="Freeform: Shape 1110">
                <a:extLst>
                  <a:ext uri="{FF2B5EF4-FFF2-40B4-BE49-F238E27FC236}">
                    <a16:creationId xmlns:a16="http://schemas.microsoft.com/office/drawing/2014/main" xmlns="" id="{0F19C5F0-069E-4D75-A99F-C1D4791A8108}"/>
                  </a:ext>
                </a:extLst>
              </p:cNvPr>
              <p:cNvSpPr/>
              <p:nvPr/>
            </p:nvSpPr>
            <p:spPr>
              <a:xfrm>
                <a:off x="8536002" y="4707563"/>
                <a:ext cx="8234" cy="15758"/>
              </a:xfrm>
              <a:custGeom>
                <a:avLst/>
                <a:gdLst>
                  <a:gd name="connsiteX0" fmla="*/ 0 w 8234"/>
                  <a:gd name="connsiteY0" fmla="*/ 0 h 15758"/>
                  <a:gd name="connsiteX1" fmla="*/ 3939 w 8234"/>
                  <a:gd name="connsiteY1" fmla="*/ 15758 h 15758"/>
                  <a:gd name="connsiteX2" fmla="*/ 0 w 8234"/>
                  <a:gd name="connsiteY2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34" h="15758">
                    <a:moveTo>
                      <a:pt x="0" y="0"/>
                    </a:moveTo>
                    <a:cubicBezTo>
                      <a:pt x="3939" y="3940"/>
                      <a:pt x="0" y="11819"/>
                      <a:pt x="3939" y="15758"/>
                    </a:cubicBezTo>
                    <a:cubicBezTo>
                      <a:pt x="11819" y="11819"/>
                      <a:pt x="7879" y="394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2" name="Freeform: Shape 1111">
                <a:extLst>
                  <a:ext uri="{FF2B5EF4-FFF2-40B4-BE49-F238E27FC236}">
                    <a16:creationId xmlns:a16="http://schemas.microsoft.com/office/drawing/2014/main" xmlns="" id="{568632A4-8B4E-4ABC-A494-73A234B92443}"/>
                  </a:ext>
                </a:extLst>
              </p:cNvPr>
              <p:cNvSpPr/>
              <p:nvPr/>
            </p:nvSpPr>
            <p:spPr>
              <a:xfrm>
                <a:off x="8610853" y="4589376"/>
                <a:ext cx="7879" cy="3939"/>
              </a:xfrm>
              <a:custGeom>
                <a:avLst/>
                <a:gdLst>
                  <a:gd name="connsiteX0" fmla="*/ 7879 w 7879"/>
                  <a:gd name="connsiteY0" fmla="*/ 0 h 3939"/>
                  <a:gd name="connsiteX1" fmla="*/ 0 w 7879"/>
                  <a:gd name="connsiteY1" fmla="*/ 0 h 3939"/>
                  <a:gd name="connsiteX2" fmla="*/ 7879 w 7879"/>
                  <a:gd name="connsiteY2" fmla="*/ 3940 h 3939"/>
                  <a:gd name="connsiteX3" fmla="*/ 7879 w 7879"/>
                  <a:gd name="connsiteY3" fmla="*/ 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3939">
                    <a:moveTo>
                      <a:pt x="7879" y="0"/>
                    </a:moveTo>
                    <a:cubicBezTo>
                      <a:pt x="3940" y="0"/>
                      <a:pt x="0" y="0"/>
                      <a:pt x="0" y="0"/>
                    </a:cubicBezTo>
                    <a:cubicBezTo>
                      <a:pt x="0" y="0"/>
                      <a:pt x="3940" y="3940"/>
                      <a:pt x="7879" y="3940"/>
                    </a:cubicBezTo>
                    <a:cubicBezTo>
                      <a:pt x="7879" y="3940"/>
                      <a:pt x="7879" y="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3" name="Freeform: Shape 1112">
                <a:extLst>
                  <a:ext uri="{FF2B5EF4-FFF2-40B4-BE49-F238E27FC236}">
                    <a16:creationId xmlns:a16="http://schemas.microsoft.com/office/drawing/2014/main" xmlns="" id="{AC898205-9F58-4509-B266-78F16954BEEE}"/>
                  </a:ext>
                </a:extLst>
              </p:cNvPr>
              <p:cNvSpPr/>
              <p:nvPr/>
            </p:nvSpPr>
            <p:spPr>
              <a:xfrm>
                <a:off x="8650249" y="4558873"/>
                <a:ext cx="16714" cy="10805"/>
              </a:xfrm>
              <a:custGeom>
                <a:avLst/>
                <a:gdLst>
                  <a:gd name="connsiteX0" fmla="*/ 0 w 16714"/>
                  <a:gd name="connsiteY0" fmla="*/ 6866 h 10805"/>
                  <a:gd name="connsiteX1" fmla="*/ 11819 w 16714"/>
                  <a:gd name="connsiteY1" fmla="*/ 10806 h 10805"/>
                  <a:gd name="connsiteX2" fmla="*/ 0 w 16714"/>
                  <a:gd name="connsiteY2" fmla="*/ 6866 h 1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714" h="10805">
                    <a:moveTo>
                      <a:pt x="0" y="6866"/>
                    </a:moveTo>
                    <a:cubicBezTo>
                      <a:pt x="3940" y="6866"/>
                      <a:pt x="7879" y="10806"/>
                      <a:pt x="11819" y="10806"/>
                    </a:cubicBezTo>
                    <a:cubicBezTo>
                      <a:pt x="23638" y="6866"/>
                      <a:pt x="11819" y="-8892"/>
                      <a:pt x="0" y="686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4" name="Freeform: Shape 1113">
                <a:extLst>
                  <a:ext uri="{FF2B5EF4-FFF2-40B4-BE49-F238E27FC236}">
                    <a16:creationId xmlns:a16="http://schemas.microsoft.com/office/drawing/2014/main" xmlns="" id="{1B739581-D92C-4F08-8621-B0D0C2C1E17A}"/>
                  </a:ext>
                </a:extLst>
              </p:cNvPr>
              <p:cNvSpPr/>
              <p:nvPr/>
            </p:nvSpPr>
            <p:spPr>
              <a:xfrm>
                <a:off x="8799953" y="4449859"/>
                <a:ext cx="9424" cy="5571"/>
              </a:xfrm>
              <a:custGeom>
                <a:avLst/>
                <a:gdLst>
                  <a:gd name="connsiteX0" fmla="*/ 0 w 9424"/>
                  <a:gd name="connsiteY0" fmla="*/ 1632 h 5571"/>
                  <a:gd name="connsiteX1" fmla="*/ 7879 w 9424"/>
                  <a:gd name="connsiteY1" fmla="*/ 5571 h 5571"/>
                  <a:gd name="connsiteX2" fmla="*/ 0 w 9424"/>
                  <a:gd name="connsiteY2" fmla="*/ 163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424" h="5571">
                    <a:moveTo>
                      <a:pt x="0" y="1632"/>
                    </a:moveTo>
                    <a:cubicBezTo>
                      <a:pt x="0" y="1632"/>
                      <a:pt x="3940" y="5571"/>
                      <a:pt x="7879" y="5571"/>
                    </a:cubicBezTo>
                    <a:cubicBezTo>
                      <a:pt x="11819" y="1632"/>
                      <a:pt x="7879" y="-2308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5" name="Freeform: Shape 1114">
                <a:extLst>
                  <a:ext uri="{FF2B5EF4-FFF2-40B4-BE49-F238E27FC236}">
                    <a16:creationId xmlns:a16="http://schemas.microsoft.com/office/drawing/2014/main" xmlns="" id="{FDCDCDB5-7C4F-4B70-8934-4361A5A0B48B}"/>
                  </a:ext>
                </a:extLst>
              </p:cNvPr>
              <p:cNvSpPr/>
              <p:nvPr/>
            </p:nvSpPr>
            <p:spPr>
              <a:xfrm>
                <a:off x="8823590" y="4423914"/>
                <a:ext cx="7879" cy="7879"/>
              </a:xfrm>
              <a:custGeom>
                <a:avLst/>
                <a:gdLst>
                  <a:gd name="connsiteX0" fmla="*/ 0 w 7879"/>
                  <a:gd name="connsiteY0" fmla="*/ 3940 h 7879"/>
                  <a:gd name="connsiteX1" fmla="*/ 3939 w 7879"/>
                  <a:gd name="connsiteY1" fmla="*/ 7879 h 7879"/>
                  <a:gd name="connsiteX2" fmla="*/ 7879 w 7879"/>
                  <a:gd name="connsiteY2" fmla="*/ 3940 h 7879"/>
                  <a:gd name="connsiteX3" fmla="*/ 3939 w 7879"/>
                  <a:gd name="connsiteY3" fmla="*/ 0 h 7879"/>
                  <a:gd name="connsiteX4" fmla="*/ 0 w 7879"/>
                  <a:gd name="connsiteY4" fmla="*/ 394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79" h="7879">
                    <a:moveTo>
                      <a:pt x="0" y="3940"/>
                    </a:moveTo>
                    <a:cubicBezTo>
                      <a:pt x="0" y="7879"/>
                      <a:pt x="0" y="7879"/>
                      <a:pt x="3939" y="7879"/>
                    </a:cubicBezTo>
                    <a:cubicBezTo>
                      <a:pt x="3939" y="3940"/>
                      <a:pt x="3939" y="3940"/>
                      <a:pt x="7879" y="3940"/>
                    </a:cubicBezTo>
                    <a:cubicBezTo>
                      <a:pt x="7879" y="0"/>
                      <a:pt x="3939" y="0"/>
                      <a:pt x="3939" y="0"/>
                    </a:cubicBezTo>
                    <a:cubicBezTo>
                      <a:pt x="3939" y="0"/>
                      <a:pt x="3939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6" name="Freeform: Shape 1115">
                <a:extLst>
                  <a:ext uri="{FF2B5EF4-FFF2-40B4-BE49-F238E27FC236}">
                    <a16:creationId xmlns:a16="http://schemas.microsoft.com/office/drawing/2014/main" xmlns="" id="{B6AAB4C4-260B-43BA-A565-101A6FB3BECB}"/>
                  </a:ext>
                </a:extLst>
              </p:cNvPr>
              <p:cNvSpPr/>
              <p:nvPr/>
            </p:nvSpPr>
            <p:spPr>
              <a:xfrm>
                <a:off x="9063903" y="4234815"/>
                <a:ext cx="7879" cy="3939"/>
              </a:xfrm>
              <a:custGeom>
                <a:avLst/>
                <a:gdLst>
                  <a:gd name="connsiteX0" fmla="*/ 0 w 7879"/>
                  <a:gd name="connsiteY0" fmla="*/ 3940 h 3939"/>
                  <a:gd name="connsiteX1" fmla="*/ 7879 w 7879"/>
                  <a:gd name="connsiteY1" fmla="*/ 3940 h 3939"/>
                  <a:gd name="connsiteX2" fmla="*/ 7879 w 7879"/>
                  <a:gd name="connsiteY2" fmla="*/ 0 h 3939"/>
                  <a:gd name="connsiteX3" fmla="*/ 0 w 7879"/>
                  <a:gd name="connsiteY3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3939">
                    <a:moveTo>
                      <a:pt x="0" y="3940"/>
                    </a:moveTo>
                    <a:cubicBezTo>
                      <a:pt x="3940" y="3940"/>
                      <a:pt x="3940" y="3940"/>
                      <a:pt x="7879" y="3940"/>
                    </a:cubicBezTo>
                    <a:cubicBezTo>
                      <a:pt x="7879" y="3940"/>
                      <a:pt x="7879" y="3940"/>
                      <a:pt x="7879" y="0"/>
                    </a:cubicBezTo>
                    <a:cubicBezTo>
                      <a:pt x="0" y="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7" name="Freeform: Shape 1116">
                <a:extLst>
                  <a:ext uri="{FF2B5EF4-FFF2-40B4-BE49-F238E27FC236}">
                    <a16:creationId xmlns:a16="http://schemas.microsoft.com/office/drawing/2014/main" xmlns="" id="{BAD09C09-D984-4E7D-92F7-AEB7F583C573}"/>
                  </a:ext>
                </a:extLst>
              </p:cNvPr>
              <p:cNvSpPr/>
              <p:nvPr/>
            </p:nvSpPr>
            <p:spPr>
              <a:xfrm>
                <a:off x="9103299" y="4233183"/>
                <a:ext cx="15758" cy="9866"/>
              </a:xfrm>
              <a:custGeom>
                <a:avLst/>
                <a:gdLst>
                  <a:gd name="connsiteX0" fmla="*/ 15759 w 15758"/>
                  <a:gd name="connsiteY0" fmla="*/ 1632 h 9866"/>
                  <a:gd name="connsiteX1" fmla="*/ 0 w 15758"/>
                  <a:gd name="connsiteY1" fmla="*/ 5571 h 9866"/>
                  <a:gd name="connsiteX2" fmla="*/ 15759 w 15758"/>
                  <a:gd name="connsiteY2" fmla="*/ 1632 h 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9866">
                    <a:moveTo>
                      <a:pt x="15759" y="1632"/>
                    </a:moveTo>
                    <a:cubicBezTo>
                      <a:pt x="7879" y="-2308"/>
                      <a:pt x="3940" y="1632"/>
                      <a:pt x="0" y="5571"/>
                    </a:cubicBezTo>
                    <a:cubicBezTo>
                      <a:pt x="0" y="13451"/>
                      <a:pt x="11819" y="9511"/>
                      <a:pt x="15759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8" name="Freeform: Shape 1117">
                <a:extLst>
                  <a:ext uri="{FF2B5EF4-FFF2-40B4-BE49-F238E27FC236}">
                    <a16:creationId xmlns:a16="http://schemas.microsoft.com/office/drawing/2014/main" xmlns="" id="{52508AFB-C373-4D31-85A3-CAB56C331736}"/>
                  </a:ext>
                </a:extLst>
              </p:cNvPr>
              <p:cNvSpPr/>
              <p:nvPr/>
            </p:nvSpPr>
            <p:spPr>
              <a:xfrm>
                <a:off x="9150574" y="4203299"/>
                <a:ext cx="59093" cy="17179"/>
              </a:xfrm>
              <a:custGeom>
                <a:avLst/>
                <a:gdLst>
                  <a:gd name="connsiteX0" fmla="*/ 7880 w 59093"/>
                  <a:gd name="connsiteY0" fmla="*/ 15758 h 17179"/>
                  <a:gd name="connsiteX1" fmla="*/ 59093 w 59093"/>
                  <a:gd name="connsiteY1" fmla="*/ 0 h 17179"/>
                  <a:gd name="connsiteX2" fmla="*/ 43335 w 59093"/>
                  <a:gd name="connsiteY2" fmla="*/ 3940 h 17179"/>
                  <a:gd name="connsiteX3" fmla="*/ 0 w 59093"/>
                  <a:gd name="connsiteY3" fmla="*/ 7879 h 17179"/>
                  <a:gd name="connsiteX4" fmla="*/ 7880 w 59093"/>
                  <a:gd name="connsiteY4" fmla="*/ 15758 h 171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" h="17179">
                    <a:moveTo>
                      <a:pt x="7880" y="15758"/>
                    </a:moveTo>
                    <a:cubicBezTo>
                      <a:pt x="23638" y="19698"/>
                      <a:pt x="47275" y="15758"/>
                      <a:pt x="59093" y="0"/>
                    </a:cubicBezTo>
                    <a:cubicBezTo>
                      <a:pt x="55154" y="0"/>
                      <a:pt x="35456" y="3940"/>
                      <a:pt x="43335" y="3940"/>
                    </a:cubicBezTo>
                    <a:cubicBezTo>
                      <a:pt x="39396" y="7879"/>
                      <a:pt x="7880" y="7879"/>
                      <a:pt x="0" y="7879"/>
                    </a:cubicBezTo>
                    <a:cubicBezTo>
                      <a:pt x="3940" y="11819"/>
                      <a:pt x="15759" y="11819"/>
                      <a:pt x="7880" y="1575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19" name="Freeform: Shape 1118">
                <a:extLst>
                  <a:ext uri="{FF2B5EF4-FFF2-40B4-BE49-F238E27FC236}">
                    <a16:creationId xmlns:a16="http://schemas.microsoft.com/office/drawing/2014/main" xmlns="" id="{7584D828-728D-4615-A54D-C15FB48A3178}"/>
                  </a:ext>
                </a:extLst>
              </p:cNvPr>
              <p:cNvSpPr/>
              <p:nvPr/>
            </p:nvSpPr>
            <p:spPr>
              <a:xfrm>
                <a:off x="9217547" y="4191480"/>
                <a:ext cx="15758" cy="7879"/>
              </a:xfrm>
              <a:custGeom>
                <a:avLst/>
                <a:gdLst>
                  <a:gd name="connsiteX0" fmla="*/ 15758 w 15758"/>
                  <a:gd name="connsiteY0" fmla="*/ 0 h 7879"/>
                  <a:gd name="connsiteX1" fmla="*/ 0 w 15758"/>
                  <a:gd name="connsiteY1" fmla="*/ 0 h 7879"/>
                  <a:gd name="connsiteX2" fmla="*/ 0 w 15758"/>
                  <a:gd name="connsiteY2" fmla="*/ 3940 h 7879"/>
                  <a:gd name="connsiteX3" fmla="*/ 15758 w 15758"/>
                  <a:gd name="connsiteY3" fmla="*/ 7879 h 7879"/>
                  <a:gd name="connsiteX4" fmla="*/ 11818 w 15758"/>
                  <a:gd name="connsiteY4" fmla="*/ 3940 h 7879"/>
                  <a:gd name="connsiteX5" fmla="*/ 15758 w 15758"/>
                  <a:gd name="connsiteY5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758" h="7879">
                    <a:moveTo>
                      <a:pt x="15758" y="0"/>
                    </a:moveTo>
                    <a:cubicBezTo>
                      <a:pt x="11818" y="0"/>
                      <a:pt x="7879" y="0"/>
                      <a:pt x="0" y="0"/>
                    </a:cubicBezTo>
                    <a:cubicBezTo>
                      <a:pt x="0" y="0"/>
                      <a:pt x="0" y="3940"/>
                      <a:pt x="0" y="3940"/>
                    </a:cubicBezTo>
                    <a:cubicBezTo>
                      <a:pt x="7879" y="7879"/>
                      <a:pt x="7879" y="7879"/>
                      <a:pt x="15758" y="7879"/>
                    </a:cubicBezTo>
                    <a:cubicBezTo>
                      <a:pt x="15758" y="3940"/>
                      <a:pt x="11818" y="3940"/>
                      <a:pt x="11818" y="3940"/>
                    </a:cubicBezTo>
                    <a:cubicBezTo>
                      <a:pt x="11818" y="3940"/>
                      <a:pt x="15758" y="3940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0" name="Freeform: Shape 1119">
                <a:extLst>
                  <a:ext uri="{FF2B5EF4-FFF2-40B4-BE49-F238E27FC236}">
                    <a16:creationId xmlns:a16="http://schemas.microsoft.com/office/drawing/2014/main" xmlns="" id="{A3F2371A-0AB8-46E2-A956-ED793E785CF7}"/>
                  </a:ext>
                </a:extLst>
              </p:cNvPr>
              <p:cNvSpPr/>
              <p:nvPr/>
            </p:nvSpPr>
            <p:spPr>
              <a:xfrm>
                <a:off x="9221486" y="4195420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1" name="Freeform: Shape 1120">
                <a:extLst>
                  <a:ext uri="{FF2B5EF4-FFF2-40B4-BE49-F238E27FC236}">
                    <a16:creationId xmlns:a16="http://schemas.microsoft.com/office/drawing/2014/main" xmlns="" id="{1AD94FA0-4038-4A29-AD81-433E7D16F917}"/>
                  </a:ext>
                </a:extLst>
              </p:cNvPr>
              <p:cNvSpPr/>
              <p:nvPr/>
            </p:nvSpPr>
            <p:spPr>
              <a:xfrm>
                <a:off x="10190619" y="7148461"/>
                <a:ext cx="27576" cy="22808"/>
              </a:xfrm>
              <a:custGeom>
                <a:avLst/>
                <a:gdLst>
                  <a:gd name="connsiteX0" fmla="*/ 11819 w 27576"/>
                  <a:gd name="connsiteY0" fmla="*/ 9512 h 22808"/>
                  <a:gd name="connsiteX1" fmla="*/ 3939 w 27576"/>
                  <a:gd name="connsiteY1" fmla="*/ 13451 h 22808"/>
                  <a:gd name="connsiteX2" fmla="*/ 0 w 27576"/>
                  <a:gd name="connsiteY2" fmla="*/ 9512 h 22808"/>
                  <a:gd name="connsiteX3" fmla="*/ 27577 w 27576"/>
                  <a:gd name="connsiteY3" fmla="*/ 21331 h 22808"/>
                  <a:gd name="connsiteX4" fmla="*/ 11819 w 27576"/>
                  <a:gd name="connsiteY4" fmla="*/ 9512 h 228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576" h="22808">
                    <a:moveTo>
                      <a:pt x="11819" y="9512"/>
                    </a:moveTo>
                    <a:cubicBezTo>
                      <a:pt x="7879" y="-10186"/>
                      <a:pt x="3939" y="5572"/>
                      <a:pt x="3939" y="13451"/>
                    </a:cubicBezTo>
                    <a:cubicBezTo>
                      <a:pt x="3939" y="13451"/>
                      <a:pt x="0" y="9512"/>
                      <a:pt x="0" y="9512"/>
                    </a:cubicBezTo>
                    <a:cubicBezTo>
                      <a:pt x="3939" y="21331"/>
                      <a:pt x="15758" y="25270"/>
                      <a:pt x="27577" y="21331"/>
                    </a:cubicBezTo>
                    <a:cubicBezTo>
                      <a:pt x="23637" y="17391"/>
                      <a:pt x="11819" y="17391"/>
                      <a:pt x="11819" y="951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2" name="Freeform: Shape 1121">
                <a:extLst>
                  <a:ext uri="{FF2B5EF4-FFF2-40B4-BE49-F238E27FC236}">
                    <a16:creationId xmlns:a16="http://schemas.microsoft.com/office/drawing/2014/main" xmlns="" id="{4A25D3FC-9084-49A6-A7FC-7D2BC1779C46}"/>
                  </a:ext>
                </a:extLst>
              </p:cNvPr>
              <p:cNvSpPr/>
              <p:nvPr/>
            </p:nvSpPr>
            <p:spPr>
              <a:xfrm>
                <a:off x="2662108" y="6137626"/>
                <a:ext cx="11818" cy="9427"/>
              </a:xfrm>
              <a:custGeom>
                <a:avLst/>
                <a:gdLst>
                  <a:gd name="connsiteX0" fmla="*/ 11819 w 11818"/>
                  <a:gd name="connsiteY0" fmla="*/ 0 h 9427"/>
                  <a:gd name="connsiteX1" fmla="*/ 0 w 11818"/>
                  <a:gd name="connsiteY1" fmla="*/ 3940 h 9427"/>
                  <a:gd name="connsiteX2" fmla="*/ 11819 w 11818"/>
                  <a:gd name="connsiteY2" fmla="*/ 0 h 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18" h="9427">
                    <a:moveTo>
                      <a:pt x="11819" y="0"/>
                    </a:moveTo>
                    <a:cubicBezTo>
                      <a:pt x="7879" y="0"/>
                      <a:pt x="3940" y="0"/>
                      <a:pt x="0" y="3940"/>
                    </a:cubicBezTo>
                    <a:cubicBezTo>
                      <a:pt x="0" y="7879"/>
                      <a:pt x="11819" y="15758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3" name="Freeform: Shape 1122">
                <a:extLst>
                  <a:ext uri="{FF2B5EF4-FFF2-40B4-BE49-F238E27FC236}">
                    <a16:creationId xmlns:a16="http://schemas.microsoft.com/office/drawing/2014/main" xmlns="" id="{669B5C35-3194-4799-AC4F-0393F325664A}"/>
                  </a:ext>
                </a:extLst>
              </p:cNvPr>
              <p:cNvSpPr/>
              <p:nvPr/>
            </p:nvSpPr>
            <p:spPr>
              <a:xfrm>
                <a:off x="2685746" y="6137626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4" name="Freeform: Shape 1123">
                <a:extLst>
                  <a:ext uri="{FF2B5EF4-FFF2-40B4-BE49-F238E27FC236}">
                    <a16:creationId xmlns:a16="http://schemas.microsoft.com/office/drawing/2014/main" xmlns="" id="{32B2C3BE-42FE-4541-97EB-C4ED6F10909F}"/>
                  </a:ext>
                </a:extLst>
              </p:cNvPr>
              <p:cNvSpPr/>
              <p:nvPr/>
            </p:nvSpPr>
            <p:spPr>
              <a:xfrm>
                <a:off x="2680850" y="6137095"/>
                <a:ext cx="16714" cy="8296"/>
              </a:xfrm>
              <a:custGeom>
                <a:avLst/>
                <a:gdLst>
                  <a:gd name="connsiteX0" fmla="*/ 4895 w 16714"/>
                  <a:gd name="connsiteY0" fmla="*/ 530 h 8296"/>
                  <a:gd name="connsiteX1" fmla="*/ 16714 w 16714"/>
                  <a:gd name="connsiteY1" fmla="*/ 4470 h 8296"/>
                  <a:gd name="connsiteX2" fmla="*/ 4895 w 16714"/>
                  <a:gd name="connsiteY2" fmla="*/ 530 h 8296"/>
                  <a:gd name="connsiteX3" fmla="*/ 4895 w 16714"/>
                  <a:gd name="connsiteY3" fmla="*/ 530 h 8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14" h="8296">
                    <a:moveTo>
                      <a:pt x="4895" y="530"/>
                    </a:moveTo>
                    <a:cubicBezTo>
                      <a:pt x="-6923" y="-3409"/>
                      <a:pt x="4895" y="16288"/>
                      <a:pt x="16714" y="4470"/>
                    </a:cubicBezTo>
                    <a:cubicBezTo>
                      <a:pt x="12775" y="530"/>
                      <a:pt x="8835" y="530"/>
                      <a:pt x="4895" y="530"/>
                    </a:cubicBezTo>
                    <a:cubicBezTo>
                      <a:pt x="4895" y="530"/>
                      <a:pt x="4895" y="530"/>
                      <a:pt x="4895" y="53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5" name="Freeform: Shape 1124">
                <a:extLst>
                  <a:ext uri="{FF2B5EF4-FFF2-40B4-BE49-F238E27FC236}">
                    <a16:creationId xmlns:a16="http://schemas.microsoft.com/office/drawing/2014/main" xmlns="" id="{A95F287A-70EF-43D5-8732-C0DB64E41F3E}"/>
                  </a:ext>
                </a:extLst>
              </p:cNvPr>
              <p:cNvSpPr/>
              <p:nvPr/>
            </p:nvSpPr>
            <p:spPr>
              <a:xfrm>
                <a:off x="2713323" y="6196719"/>
                <a:ext cx="7879" cy="11818"/>
              </a:xfrm>
              <a:custGeom>
                <a:avLst/>
                <a:gdLst>
                  <a:gd name="connsiteX0" fmla="*/ 0 w 7879"/>
                  <a:gd name="connsiteY0" fmla="*/ 0 h 11818"/>
                  <a:gd name="connsiteX1" fmla="*/ 7879 w 7879"/>
                  <a:gd name="connsiteY1" fmla="*/ 11819 h 11818"/>
                  <a:gd name="connsiteX2" fmla="*/ 3940 w 7879"/>
                  <a:gd name="connsiteY2" fmla="*/ 0 h 11818"/>
                  <a:gd name="connsiteX3" fmla="*/ 0 w 7879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11818">
                    <a:moveTo>
                      <a:pt x="0" y="0"/>
                    </a:moveTo>
                    <a:cubicBezTo>
                      <a:pt x="0" y="3940"/>
                      <a:pt x="3940" y="7879"/>
                      <a:pt x="7879" y="11819"/>
                    </a:cubicBezTo>
                    <a:cubicBezTo>
                      <a:pt x="7879" y="7879"/>
                      <a:pt x="7879" y="3940"/>
                      <a:pt x="3940" y="0"/>
                    </a:cubicBezTo>
                    <a:cubicBezTo>
                      <a:pt x="394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6" name="Freeform: Shape 1125">
                <a:extLst>
                  <a:ext uri="{FF2B5EF4-FFF2-40B4-BE49-F238E27FC236}">
                    <a16:creationId xmlns:a16="http://schemas.microsoft.com/office/drawing/2014/main" xmlns="" id="{F297E1D5-4A11-4AF4-9249-81283983D056}"/>
                  </a:ext>
                </a:extLst>
              </p:cNvPr>
              <p:cNvSpPr/>
              <p:nvPr/>
            </p:nvSpPr>
            <p:spPr>
              <a:xfrm>
                <a:off x="2725817" y="6168504"/>
                <a:ext cx="11142" cy="9154"/>
              </a:xfrm>
              <a:custGeom>
                <a:avLst/>
                <a:gdLst>
                  <a:gd name="connsiteX0" fmla="*/ 3264 w 11142"/>
                  <a:gd name="connsiteY0" fmla="*/ 638 h 9154"/>
                  <a:gd name="connsiteX1" fmla="*/ 3264 w 11142"/>
                  <a:gd name="connsiteY1" fmla="*/ 638 h 9154"/>
                  <a:gd name="connsiteX2" fmla="*/ 11143 w 11142"/>
                  <a:gd name="connsiteY2" fmla="*/ 8517 h 9154"/>
                  <a:gd name="connsiteX3" fmla="*/ 3264 w 11142"/>
                  <a:gd name="connsiteY3" fmla="*/ 638 h 9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2" h="9154">
                    <a:moveTo>
                      <a:pt x="3264" y="638"/>
                    </a:moveTo>
                    <a:cubicBezTo>
                      <a:pt x="3264" y="638"/>
                      <a:pt x="7203" y="638"/>
                      <a:pt x="3264" y="638"/>
                    </a:cubicBezTo>
                    <a:cubicBezTo>
                      <a:pt x="-4616" y="-3302"/>
                      <a:pt x="3264" y="12456"/>
                      <a:pt x="11143" y="8517"/>
                    </a:cubicBezTo>
                    <a:cubicBezTo>
                      <a:pt x="11143" y="4577"/>
                      <a:pt x="7203" y="4577"/>
                      <a:pt x="3264" y="63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7" name="Freeform: Shape 1126">
                <a:extLst>
                  <a:ext uri="{FF2B5EF4-FFF2-40B4-BE49-F238E27FC236}">
                    <a16:creationId xmlns:a16="http://schemas.microsoft.com/office/drawing/2014/main" xmlns="" id="{685A5ED4-6A88-47D5-8F9B-1433CE2B3933}"/>
                  </a:ext>
                </a:extLst>
              </p:cNvPr>
              <p:cNvSpPr/>
              <p:nvPr/>
            </p:nvSpPr>
            <p:spPr>
              <a:xfrm>
                <a:off x="2978287" y="5330015"/>
                <a:ext cx="25579" cy="18408"/>
              </a:xfrm>
              <a:custGeom>
                <a:avLst/>
                <a:gdLst>
                  <a:gd name="connsiteX0" fmla="*/ 22624 w 25579"/>
                  <a:gd name="connsiteY0" fmla="*/ 0 h 18408"/>
                  <a:gd name="connsiteX1" fmla="*/ 6866 w 25579"/>
                  <a:gd name="connsiteY1" fmla="*/ 7879 h 18408"/>
                  <a:gd name="connsiteX2" fmla="*/ 10806 w 25579"/>
                  <a:gd name="connsiteY2" fmla="*/ 15758 h 18408"/>
                  <a:gd name="connsiteX3" fmla="*/ 14745 w 25579"/>
                  <a:gd name="connsiteY3" fmla="*/ 15758 h 18408"/>
                  <a:gd name="connsiteX4" fmla="*/ 22624 w 25579"/>
                  <a:gd name="connsiteY4" fmla="*/ 7879 h 18408"/>
                  <a:gd name="connsiteX5" fmla="*/ 22624 w 25579"/>
                  <a:gd name="connsiteY5" fmla="*/ 7879 h 18408"/>
                  <a:gd name="connsiteX6" fmla="*/ 22624 w 25579"/>
                  <a:gd name="connsiteY6" fmla="*/ 7879 h 18408"/>
                  <a:gd name="connsiteX7" fmla="*/ 22624 w 25579"/>
                  <a:gd name="connsiteY7" fmla="*/ 0 h 18408"/>
                  <a:gd name="connsiteX8" fmla="*/ 14745 w 25579"/>
                  <a:gd name="connsiteY8" fmla="*/ 11819 h 18408"/>
                  <a:gd name="connsiteX9" fmla="*/ 14745 w 25579"/>
                  <a:gd name="connsiteY9" fmla="*/ 11819 h 18408"/>
                  <a:gd name="connsiteX10" fmla="*/ 14745 w 25579"/>
                  <a:gd name="connsiteY10" fmla="*/ 11819 h 18408"/>
                  <a:gd name="connsiteX11" fmla="*/ 14745 w 25579"/>
                  <a:gd name="connsiteY11" fmla="*/ 11819 h 1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5579" h="18408">
                    <a:moveTo>
                      <a:pt x="22624" y="0"/>
                    </a:moveTo>
                    <a:cubicBezTo>
                      <a:pt x="18685" y="3940"/>
                      <a:pt x="6866" y="7879"/>
                      <a:pt x="6866" y="7879"/>
                    </a:cubicBezTo>
                    <a:cubicBezTo>
                      <a:pt x="-8892" y="11819"/>
                      <a:pt x="6866" y="23637"/>
                      <a:pt x="10806" y="15758"/>
                    </a:cubicBezTo>
                    <a:cubicBezTo>
                      <a:pt x="10806" y="15758"/>
                      <a:pt x="14745" y="15758"/>
                      <a:pt x="14745" y="15758"/>
                    </a:cubicBezTo>
                    <a:cubicBezTo>
                      <a:pt x="14745" y="7879"/>
                      <a:pt x="18685" y="11819"/>
                      <a:pt x="22624" y="7879"/>
                    </a:cubicBezTo>
                    <a:cubicBezTo>
                      <a:pt x="22624" y="7879"/>
                      <a:pt x="22624" y="7879"/>
                      <a:pt x="22624" y="7879"/>
                    </a:cubicBezTo>
                    <a:cubicBezTo>
                      <a:pt x="22624" y="7879"/>
                      <a:pt x="22624" y="7879"/>
                      <a:pt x="22624" y="7879"/>
                    </a:cubicBezTo>
                    <a:cubicBezTo>
                      <a:pt x="26564" y="3940"/>
                      <a:pt x="26564" y="0"/>
                      <a:pt x="22624" y="0"/>
                    </a:cubicBezTo>
                    <a:close/>
                    <a:moveTo>
                      <a:pt x="14745" y="11819"/>
                    </a:moveTo>
                    <a:cubicBezTo>
                      <a:pt x="14745" y="11819"/>
                      <a:pt x="14745" y="7879"/>
                      <a:pt x="14745" y="11819"/>
                    </a:cubicBezTo>
                    <a:cubicBezTo>
                      <a:pt x="14745" y="7879"/>
                      <a:pt x="14745" y="7879"/>
                      <a:pt x="14745" y="11819"/>
                    </a:cubicBezTo>
                    <a:cubicBezTo>
                      <a:pt x="14745" y="7879"/>
                      <a:pt x="14745" y="11819"/>
                      <a:pt x="14745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8" name="Freeform: Shape 1127">
                <a:extLst>
                  <a:ext uri="{FF2B5EF4-FFF2-40B4-BE49-F238E27FC236}">
                    <a16:creationId xmlns:a16="http://schemas.microsoft.com/office/drawing/2014/main" xmlns="" id="{4190E612-9081-4C6D-98B6-3DC4F7AC1C07}"/>
                  </a:ext>
                </a:extLst>
              </p:cNvPr>
              <p:cNvSpPr/>
              <p:nvPr/>
            </p:nvSpPr>
            <p:spPr>
              <a:xfrm>
                <a:off x="3007687" y="5330015"/>
                <a:ext cx="5042" cy="7159"/>
              </a:xfrm>
              <a:custGeom>
                <a:avLst/>
                <a:gdLst>
                  <a:gd name="connsiteX0" fmla="*/ 5043 w 5042"/>
                  <a:gd name="connsiteY0" fmla="*/ 3940 h 7159"/>
                  <a:gd name="connsiteX1" fmla="*/ 5043 w 5042"/>
                  <a:gd name="connsiteY1" fmla="*/ 0 h 7159"/>
                  <a:gd name="connsiteX2" fmla="*/ 1103 w 5042"/>
                  <a:gd name="connsiteY2" fmla="*/ 0 h 7159"/>
                  <a:gd name="connsiteX3" fmla="*/ 5043 w 5042"/>
                  <a:gd name="connsiteY3" fmla="*/ 3940 h 7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42" h="7159">
                    <a:moveTo>
                      <a:pt x="5043" y="3940"/>
                    </a:moveTo>
                    <a:cubicBezTo>
                      <a:pt x="5043" y="3940"/>
                      <a:pt x="5043" y="0"/>
                      <a:pt x="5043" y="0"/>
                    </a:cubicBezTo>
                    <a:cubicBezTo>
                      <a:pt x="5043" y="0"/>
                      <a:pt x="5043" y="0"/>
                      <a:pt x="1103" y="0"/>
                    </a:cubicBezTo>
                    <a:cubicBezTo>
                      <a:pt x="-2836" y="15758"/>
                      <a:pt x="5043" y="0"/>
                      <a:pt x="5043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29" name="Freeform: Shape 1128">
                <a:extLst>
                  <a:ext uri="{FF2B5EF4-FFF2-40B4-BE49-F238E27FC236}">
                    <a16:creationId xmlns:a16="http://schemas.microsoft.com/office/drawing/2014/main" xmlns="" id="{65643DFB-D9AD-42B4-8968-60884809030F}"/>
                  </a:ext>
                </a:extLst>
              </p:cNvPr>
              <p:cNvSpPr/>
              <p:nvPr/>
            </p:nvSpPr>
            <p:spPr>
              <a:xfrm>
                <a:off x="4037017" y="6354302"/>
                <a:ext cx="7879" cy="9427"/>
              </a:xfrm>
              <a:custGeom>
                <a:avLst/>
                <a:gdLst>
                  <a:gd name="connsiteX0" fmla="*/ 7879 w 7879"/>
                  <a:gd name="connsiteY0" fmla="*/ 0 h 9427"/>
                  <a:gd name="connsiteX1" fmla="*/ 0 w 7879"/>
                  <a:gd name="connsiteY1" fmla="*/ 3940 h 9427"/>
                  <a:gd name="connsiteX2" fmla="*/ 7879 w 7879"/>
                  <a:gd name="connsiteY2" fmla="*/ 0 h 9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9427">
                    <a:moveTo>
                      <a:pt x="7879" y="0"/>
                    </a:moveTo>
                    <a:cubicBezTo>
                      <a:pt x="3940" y="0"/>
                      <a:pt x="3940" y="3940"/>
                      <a:pt x="0" y="3940"/>
                    </a:cubicBezTo>
                    <a:cubicBezTo>
                      <a:pt x="3940" y="7879"/>
                      <a:pt x="7879" y="15758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0" name="Freeform: Shape 1129">
                <a:extLst>
                  <a:ext uri="{FF2B5EF4-FFF2-40B4-BE49-F238E27FC236}">
                    <a16:creationId xmlns:a16="http://schemas.microsoft.com/office/drawing/2014/main" xmlns="" id="{C12507F1-0926-4E52-853D-3E1ECDF736D5}"/>
                  </a:ext>
                </a:extLst>
              </p:cNvPr>
              <p:cNvSpPr/>
              <p:nvPr/>
            </p:nvSpPr>
            <p:spPr>
              <a:xfrm>
                <a:off x="4328545" y="6540181"/>
                <a:ext cx="3939" cy="7159"/>
              </a:xfrm>
              <a:custGeom>
                <a:avLst/>
                <a:gdLst>
                  <a:gd name="connsiteX0" fmla="*/ 3940 w 3939"/>
                  <a:gd name="connsiteY0" fmla="*/ 3220 h 7159"/>
                  <a:gd name="connsiteX1" fmla="*/ 0 w 3939"/>
                  <a:gd name="connsiteY1" fmla="*/ 7160 h 7159"/>
                  <a:gd name="connsiteX2" fmla="*/ 3940 w 3939"/>
                  <a:gd name="connsiteY2" fmla="*/ 7160 h 7159"/>
                  <a:gd name="connsiteX3" fmla="*/ 3940 w 3939"/>
                  <a:gd name="connsiteY3" fmla="*/ 3220 h 7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9" h="7159">
                    <a:moveTo>
                      <a:pt x="3940" y="3220"/>
                    </a:moveTo>
                    <a:cubicBezTo>
                      <a:pt x="0" y="7160"/>
                      <a:pt x="0" y="-8599"/>
                      <a:pt x="0" y="7160"/>
                    </a:cubicBezTo>
                    <a:cubicBezTo>
                      <a:pt x="0" y="7160"/>
                      <a:pt x="0" y="7160"/>
                      <a:pt x="3940" y="7160"/>
                    </a:cubicBezTo>
                    <a:cubicBezTo>
                      <a:pt x="3940" y="7160"/>
                      <a:pt x="3940" y="3220"/>
                      <a:pt x="3940" y="322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1" name="Freeform: Shape 1130">
                <a:extLst>
                  <a:ext uri="{FF2B5EF4-FFF2-40B4-BE49-F238E27FC236}">
                    <a16:creationId xmlns:a16="http://schemas.microsoft.com/office/drawing/2014/main" xmlns="" id="{366EA3E0-51F1-44C0-A9CE-5372360CF3AD}"/>
                  </a:ext>
                </a:extLst>
              </p:cNvPr>
              <p:cNvSpPr/>
              <p:nvPr/>
            </p:nvSpPr>
            <p:spPr>
              <a:xfrm>
                <a:off x="4757958" y="6043076"/>
                <a:ext cx="17509" cy="31516"/>
              </a:xfrm>
              <a:custGeom>
                <a:avLst/>
                <a:gdLst>
                  <a:gd name="connsiteX0" fmla="*/ 15758 w 17509"/>
                  <a:gd name="connsiteY0" fmla="*/ 0 h 31516"/>
                  <a:gd name="connsiteX1" fmla="*/ 0 w 17509"/>
                  <a:gd name="connsiteY1" fmla="*/ 31517 h 31516"/>
                  <a:gd name="connsiteX2" fmla="*/ 7879 w 17509"/>
                  <a:gd name="connsiteY2" fmla="*/ 31517 h 31516"/>
                  <a:gd name="connsiteX3" fmla="*/ 15758 w 17509"/>
                  <a:gd name="connsiteY3" fmla="*/ 0 h 31516"/>
                  <a:gd name="connsiteX4" fmla="*/ 15758 w 17509"/>
                  <a:gd name="connsiteY4" fmla="*/ 0 h 31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509" h="31516">
                    <a:moveTo>
                      <a:pt x="15758" y="0"/>
                    </a:moveTo>
                    <a:cubicBezTo>
                      <a:pt x="11819" y="15758"/>
                      <a:pt x="3940" y="19698"/>
                      <a:pt x="0" y="31517"/>
                    </a:cubicBezTo>
                    <a:cubicBezTo>
                      <a:pt x="3940" y="31517"/>
                      <a:pt x="3940" y="31517"/>
                      <a:pt x="7879" y="31517"/>
                    </a:cubicBezTo>
                    <a:cubicBezTo>
                      <a:pt x="15758" y="23637"/>
                      <a:pt x="19698" y="11819"/>
                      <a:pt x="15758" y="0"/>
                    </a:cubicBezTo>
                    <a:cubicBezTo>
                      <a:pt x="19698" y="0"/>
                      <a:pt x="15758" y="0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2" name="Freeform: Shape 1131">
                <a:extLst>
                  <a:ext uri="{FF2B5EF4-FFF2-40B4-BE49-F238E27FC236}">
                    <a16:creationId xmlns:a16="http://schemas.microsoft.com/office/drawing/2014/main" xmlns="" id="{35452A7C-A170-4D00-9A74-304E9D44463A}"/>
                  </a:ext>
                </a:extLst>
              </p:cNvPr>
              <p:cNvSpPr/>
              <p:nvPr/>
            </p:nvSpPr>
            <p:spPr>
              <a:xfrm>
                <a:off x="5088881" y="5727035"/>
                <a:ext cx="15197" cy="8754"/>
              </a:xfrm>
              <a:custGeom>
                <a:avLst/>
                <a:gdLst>
                  <a:gd name="connsiteX0" fmla="*/ 0 w 15197"/>
                  <a:gd name="connsiteY0" fmla="*/ 8755 h 8754"/>
                  <a:gd name="connsiteX1" fmla="*/ 3940 w 15197"/>
                  <a:gd name="connsiteY1" fmla="*/ 8755 h 8754"/>
                  <a:gd name="connsiteX2" fmla="*/ 0 w 15197"/>
                  <a:gd name="connsiteY2" fmla="*/ 8755 h 8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197" h="8754">
                    <a:moveTo>
                      <a:pt x="0" y="8755"/>
                    </a:moveTo>
                    <a:cubicBezTo>
                      <a:pt x="0" y="8755"/>
                      <a:pt x="3940" y="8755"/>
                      <a:pt x="3940" y="8755"/>
                    </a:cubicBezTo>
                    <a:cubicBezTo>
                      <a:pt x="27577" y="8755"/>
                      <a:pt x="7879" y="-10943"/>
                      <a:pt x="0" y="87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3" name="Freeform: Shape 1132">
                <a:extLst>
                  <a:ext uri="{FF2B5EF4-FFF2-40B4-BE49-F238E27FC236}">
                    <a16:creationId xmlns:a16="http://schemas.microsoft.com/office/drawing/2014/main" xmlns="" id="{BBBFEC09-BA09-4371-AC39-EEA22FC28B20}"/>
                  </a:ext>
                </a:extLst>
              </p:cNvPr>
              <p:cNvSpPr/>
              <p:nvPr/>
            </p:nvSpPr>
            <p:spPr>
              <a:xfrm>
                <a:off x="5112519" y="5731850"/>
                <a:ext cx="21010" cy="15304"/>
              </a:xfrm>
              <a:custGeom>
                <a:avLst/>
                <a:gdLst>
                  <a:gd name="connsiteX0" fmla="*/ 15758 w 21010"/>
                  <a:gd name="connsiteY0" fmla="*/ 0 h 15304"/>
                  <a:gd name="connsiteX1" fmla="*/ 0 w 21010"/>
                  <a:gd name="connsiteY1" fmla="*/ 3940 h 15304"/>
                  <a:gd name="connsiteX2" fmla="*/ 15758 w 21010"/>
                  <a:gd name="connsiteY2" fmla="*/ 7879 h 15304"/>
                  <a:gd name="connsiteX3" fmla="*/ 15758 w 21010"/>
                  <a:gd name="connsiteY3" fmla="*/ 0 h 1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10" h="15304">
                    <a:moveTo>
                      <a:pt x="15758" y="0"/>
                    </a:moveTo>
                    <a:cubicBezTo>
                      <a:pt x="11819" y="3940"/>
                      <a:pt x="3940" y="3940"/>
                      <a:pt x="0" y="3940"/>
                    </a:cubicBezTo>
                    <a:cubicBezTo>
                      <a:pt x="3940" y="7879"/>
                      <a:pt x="7879" y="7879"/>
                      <a:pt x="15758" y="7879"/>
                    </a:cubicBezTo>
                    <a:cubicBezTo>
                      <a:pt x="15758" y="3940"/>
                      <a:pt x="27577" y="31517"/>
                      <a:pt x="1575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4" name="Freeform: Shape 1133">
                <a:extLst>
                  <a:ext uri="{FF2B5EF4-FFF2-40B4-BE49-F238E27FC236}">
                    <a16:creationId xmlns:a16="http://schemas.microsoft.com/office/drawing/2014/main" xmlns="" id="{4DC341A9-8880-461C-ABA9-35061B606C0A}"/>
                  </a:ext>
                </a:extLst>
              </p:cNvPr>
              <p:cNvSpPr/>
              <p:nvPr/>
            </p:nvSpPr>
            <p:spPr>
              <a:xfrm>
                <a:off x="4434913" y="5371599"/>
                <a:ext cx="1751" cy="1750"/>
              </a:xfrm>
              <a:custGeom>
                <a:avLst/>
                <a:gdLst>
                  <a:gd name="connsiteX0" fmla="*/ 0 w 1751"/>
                  <a:gd name="connsiteY0" fmla="*/ 1751 h 1750"/>
                  <a:gd name="connsiteX1" fmla="*/ 0 w 1751"/>
                  <a:gd name="connsiteY1" fmla="*/ 1751 h 1750"/>
                  <a:gd name="connsiteX2" fmla="*/ 0 w 1751"/>
                  <a:gd name="connsiteY2" fmla="*/ 1751 h 1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1" h="1750">
                    <a:moveTo>
                      <a:pt x="0" y="1751"/>
                    </a:moveTo>
                    <a:cubicBezTo>
                      <a:pt x="0" y="1751"/>
                      <a:pt x="0" y="1751"/>
                      <a:pt x="0" y="1751"/>
                    </a:cubicBezTo>
                    <a:cubicBezTo>
                      <a:pt x="3940" y="-2189"/>
                      <a:pt x="0" y="1751"/>
                      <a:pt x="0" y="175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5" name="Freeform: Shape 1134">
                <a:extLst>
                  <a:ext uri="{FF2B5EF4-FFF2-40B4-BE49-F238E27FC236}">
                    <a16:creationId xmlns:a16="http://schemas.microsoft.com/office/drawing/2014/main" xmlns="" id="{B1C95D5A-C709-44C1-9FBE-1B36C7EA2045}"/>
                  </a:ext>
                </a:extLst>
              </p:cNvPr>
              <p:cNvSpPr/>
              <p:nvPr/>
            </p:nvSpPr>
            <p:spPr>
              <a:xfrm>
                <a:off x="4430974" y="5360483"/>
                <a:ext cx="43335" cy="20745"/>
              </a:xfrm>
              <a:custGeom>
                <a:avLst/>
                <a:gdLst>
                  <a:gd name="connsiteX0" fmla="*/ 0 w 43335"/>
                  <a:gd name="connsiteY0" fmla="*/ 20746 h 20745"/>
                  <a:gd name="connsiteX1" fmla="*/ 43335 w 43335"/>
                  <a:gd name="connsiteY1" fmla="*/ 1048 h 20745"/>
                  <a:gd name="connsiteX2" fmla="*/ 0 w 43335"/>
                  <a:gd name="connsiteY2" fmla="*/ 12867 h 20745"/>
                  <a:gd name="connsiteX3" fmla="*/ 0 w 43335"/>
                  <a:gd name="connsiteY3" fmla="*/ 20746 h 20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335" h="20745">
                    <a:moveTo>
                      <a:pt x="0" y="20746"/>
                    </a:moveTo>
                    <a:cubicBezTo>
                      <a:pt x="15758" y="16806"/>
                      <a:pt x="27577" y="4987"/>
                      <a:pt x="43335" y="1048"/>
                    </a:cubicBezTo>
                    <a:cubicBezTo>
                      <a:pt x="31517" y="-2892"/>
                      <a:pt x="7879" y="4987"/>
                      <a:pt x="0" y="12867"/>
                    </a:cubicBezTo>
                    <a:cubicBezTo>
                      <a:pt x="0" y="16806"/>
                      <a:pt x="0" y="16806"/>
                      <a:pt x="0" y="2074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6" name="Freeform: Shape 1135">
                <a:extLst>
                  <a:ext uri="{FF2B5EF4-FFF2-40B4-BE49-F238E27FC236}">
                    <a16:creationId xmlns:a16="http://schemas.microsoft.com/office/drawing/2014/main" xmlns="" id="{A0C714AE-CEE9-4A78-A654-7C8731D75944}"/>
                  </a:ext>
                </a:extLst>
              </p:cNvPr>
              <p:cNvSpPr/>
              <p:nvPr/>
            </p:nvSpPr>
            <p:spPr>
              <a:xfrm>
                <a:off x="4617474" y="5467899"/>
                <a:ext cx="15464" cy="11818"/>
              </a:xfrm>
              <a:custGeom>
                <a:avLst/>
                <a:gdLst>
                  <a:gd name="connsiteX0" fmla="*/ 2598 w 15464"/>
                  <a:gd name="connsiteY0" fmla="*/ 11819 h 11818"/>
                  <a:gd name="connsiteX1" fmla="*/ 14417 w 15464"/>
                  <a:gd name="connsiteY1" fmla="*/ 0 h 11818"/>
                  <a:gd name="connsiteX2" fmla="*/ 2598 w 15464"/>
                  <a:gd name="connsiteY2" fmla="*/ 11819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64" h="11818">
                    <a:moveTo>
                      <a:pt x="2598" y="11819"/>
                    </a:moveTo>
                    <a:cubicBezTo>
                      <a:pt x="10477" y="11819"/>
                      <a:pt x="18357" y="11819"/>
                      <a:pt x="14417" y="0"/>
                    </a:cubicBezTo>
                    <a:cubicBezTo>
                      <a:pt x="6538" y="3940"/>
                      <a:pt x="-5281" y="11819"/>
                      <a:pt x="2598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7" name="Freeform: Shape 1136">
                <a:extLst>
                  <a:ext uri="{FF2B5EF4-FFF2-40B4-BE49-F238E27FC236}">
                    <a16:creationId xmlns:a16="http://schemas.microsoft.com/office/drawing/2014/main" xmlns="" id="{8B81D872-9A15-4A56-BEB6-3ED438063490}"/>
                  </a:ext>
                </a:extLst>
              </p:cNvPr>
              <p:cNvSpPr/>
              <p:nvPr/>
            </p:nvSpPr>
            <p:spPr>
              <a:xfrm>
                <a:off x="4529463" y="5487597"/>
                <a:ext cx="8234" cy="11818"/>
              </a:xfrm>
              <a:custGeom>
                <a:avLst/>
                <a:gdLst>
                  <a:gd name="connsiteX0" fmla="*/ 3940 w 8234"/>
                  <a:gd name="connsiteY0" fmla="*/ 0 h 11818"/>
                  <a:gd name="connsiteX1" fmla="*/ 0 w 8234"/>
                  <a:gd name="connsiteY1" fmla="*/ 11819 h 11818"/>
                  <a:gd name="connsiteX2" fmla="*/ 3940 w 8234"/>
                  <a:gd name="connsiteY2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34" h="11818">
                    <a:moveTo>
                      <a:pt x="3940" y="0"/>
                    </a:moveTo>
                    <a:cubicBezTo>
                      <a:pt x="0" y="3940"/>
                      <a:pt x="0" y="7879"/>
                      <a:pt x="0" y="11819"/>
                    </a:cubicBezTo>
                    <a:cubicBezTo>
                      <a:pt x="7879" y="11819"/>
                      <a:pt x="11819" y="3940"/>
                      <a:pt x="394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8" name="Freeform: Shape 1137">
                <a:extLst>
                  <a:ext uri="{FF2B5EF4-FFF2-40B4-BE49-F238E27FC236}">
                    <a16:creationId xmlns:a16="http://schemas.microsoft.com/office/drawing/2014/main" xmlns="" id="{C36609C3-F577-4436-A04C-4FC522E2A694}"/>
                  </a:ext>
                </a:extLst>
              </p:cNvPr>
              <p:cNvSpPr/>
              <p:nvPr/>
            </p:nvSpPr>
            <p:spPr>
              <a:xfrm>
                <a:off x="1235986" y="5070521"/>
                <a:ext cx="94549" cy="38877"/>
              </a:xfrm>
              <a:custGeom>
                <a:avLst/>
                <a:gdLst>
                  <a:gd name="connsiteX0" fmla="*/ 0 w 94549"/>
                  <a:gd name="connsiteY0" fmla="*/ 38878 h 38877"/>
                  <a:gd name="connsiteX1" fmla="*/ 0 w 94549"/>
                  <a:gd name="connsiteY1" fmla="*/ 38878 h 38877"/>
                  <a:gd name="connsiteX2" fmla="*/ 94550 w 94549"/>
                  <a:gd name="connsiteY2" fmla="*/ 3422 h 38877"/>
                  <a:gd name="connsiteX3" fmla="*/ 0 w 94549"/>
                  <a:gd name="connsiteY3" fmla="*/ 38878 h 38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4549" h="38877">
                    <a:moveTo>
                      <a:pt x="0" y="38878"/>
                    </a:moveTo>
                    <a:cubicBezTo>
                      <a:pt x="0" y="38878"/>
                      <a:pt x="0" y="38878"/>
                      <a:pt x="0" y="38878"/>
                    </a:cubicBezTo>
                    <a:cubicBezTo>
                      <a:pt x="31517" y="30999"/>
                      <a:pt x="66973" y="23120"/>
                      <a:pt x="94550" y="3422"/>
                    </a:cubicBezTo>
                    <a:cubicBezTo>
                      <a:pt x="82731" y="-12336"/>
                      <a:pt x="15758" y="30999"/>
                      <a:pt x="0" y="3887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39" name="Freeform: Shape 1138">
                <a:extLst>
                  <a:ext uri="{FF2B5EF4-FFF2-40B4-BE49-F238E27FC236}">
                    <a16:creationId xmlns:a16="http://schemas.microsoft.com/office/drawing/2014/main" xmlns="" id="{2F578660-E499-4B97-8F4A-788C39450BBB}"/>
                  </a:ext>
                </a:extLst>
              </p:cNvPr>
              <p:cNvSpPr/>
              <p:nvPr/>
            </p:nvSpPr>
            <p:spPr>
              <a:xfrm>
                <a:off x="1310837" y="5042426"/>
                <a:ext cx="106368" cy="43747"/>
              </a:xfrm>
              <a:custGeom>
                <a:avLst/>
                <a:gdLst>
                  <a:gd name="connsiteX0" fmla="*/ 102429 w 106368"/>
                  <a:gd name="connsiteY0" fmla="*/ 11819 h 43747"/>
                  <a:gd name="connsiteX1" fmla="*/ 106368 w 106368"/>
                  <a:gd name="connsiteY1" fmla="*/ 0 h 43747"/>
                  <a:gd name="connsiteX2" fmla="*/ 90610 w 106368"/>
                  <a:gd name="connsiteY2" fmla="*/ 7879 h 43747"/>
                  <a:gd name="connsiteX3" fmla="*/ 94550 w 106368"/>
                  <a:gd name="connsiteY3" fmla="*/ 0 h 43747"/>
                  <a:gd name="connsiteX4" fmla="*/ 66973 w 106368"/>
                  <a:gd name="connsiteY4" fmla="*/ 15758 h 43747"/>
                  <a:gd name="connsiteX5" fmla="*/ 47275 w 106368"/>
                  <a:gd name="connsiteY5" fmla="*/ 19698 h 43747"/>
                  <a:gd name="connsiteX6" fmla="*/ 0 w 106368"/>
                  <a:gd name="connsiteY6" fmla="*/ 39396 h 43747"/>
                  <a:gd name="connsiteX7" fmla="*/ 94550 w 106368"/>
                  <a:gd name="connsiteY7" fmla="*/ 15758 h 43747"/>
                  <a:gd name="connsiteX8" fmla="*/ 90610 w 106368"/>
                  <a:gd name="connsiteY8" fmla="*/ 23637 h 43747"/>
                  <a:gd name="connsiteX9" fmla="*/ 106368 w 106368"/>
                  <a:gd name="connsiteY9" fmla="*/ 15758 h 43747"/>
                  <a:gd name="connsiteX10" fmla="*/ 102429 w 106368"/>
                  <a:gd name="connsiteY10" fmla="*/ 11819 h 43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6368" h="43747">
                    <a:moveTo>
                      <a:pt x="102429" y="11819"/>
                    </a:moveTo>
                    <a:cubicBezTo>
                      <a:pt x="106368" y="11819"/>
                      <a:pt x="106368" y="3940"/>
                      <a:pt x="106368" y="0"/>
                    </a:cubicBezTo>
                    <a:cubicBezTo>
                      <a:pt x="102429" y="3940"/>
                      <a:pt x="94550" y="3940"/>
                      <a:pt x="90610" y="7879"/>
                    </a:cubicBezTo>
                    <a:cubicBezTo>
                      <a:pt x="90610" y="3940"/>
                      <a:pt x="94550" y="3940"/>
                      <a:pt x="94550" y="0"/>
                    </a:cubicBezTo>
                    <a:cubicBezTo>
                      <a:pt x="90610" y="0"/>
                      <a:pt x="51214" y="11819"/>
                      <a:pt x="66973" y="15758"/>
                    </a:cubicBezTo>
                    <a:cubicBezTo>
                      <a:pt x="59093" y="15758"/>
                      <a:pt x="55154" y="19698"/>
                      <a:pt x="47275" y="19698"/>
                    </a:cubicBezTo>
                    <a:cubicBezTo>
                      <a:pt x="47275" y="31517"/>
                      <a:pt x="11819" y="35456"/>
                      <a:pt x="0" y="39396"/>
                    </a:cubicBezTo>
                    <a:cubicBezTo>
                      <a:pt x="27577" y="55154"/>
                      <a:pt x="70912" y="23637"/>
                      <a:pt x="94550" y="15758"/>
                    </a:cubicBezTo>
                    <a:cubicBezTo>
                      <a:pt x="94550" y="15758"/>
                      <a:pt x="94550" y="19698"/>
                      <a:pt x="90610" y="23637"/>
                    </a:cubicBezTo>
                    <a:cubicBezTo>
                      <a:pt x="94550" y="23637"/>
                      <a:pt x="102429" y="19698"/>
                      <a:pt x="106368" y="15758"/>
                    </a:cubicBezTo>
                    <a:cubicBezTo>
                      <a:pt x="106368" y="11819"/>
                      <a:pt x="106368" y="11819"/>
                      <a:pt x="102429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0" name="Freeform: Shape 1139">
                <a:extLst>
                  <a:ext uri="{FF2B5EF4-FFF2-40B4-BE49-F238E27FC236}">
                    <a16:creationId xmlns:a16="http://schemas.microsoft.com/office/drawing/2014/main" xmlns="" id="{590C03D2-2481-497F-8B15-225BA16E6C9C}"/>
                  </a:ext>
                </a:extLst>
              </p:cNvPr>
              <p:cNvSpPr/>
              <p:nvPr/>
            </p:nvSpPr>
            <p:spPr>
              <a:xfrm>
                <a:off x="1432964" y="5034970"/>
                <a:ext cx="23637" cy="11395"/>
              </a:xfrm>
              <a:custGeom>
                <a:avLst/>
                <a:gdLst>
                  <a:gd name="connsiteX0" fmla="*/ 0 w 23637"/>
                  <a:gd name="connsiteY0" fmla="*/ 11395 h 11395"/>
                  <a:gd name="connsiteX1" fmla="*/ 23637 w 23637"/>
                  <a:gd name="connsiteY1" fmla="*/ 3516 h 11395"/>
                  <a:gd name="connsiteX2" fmla="*/ 0 w 23637"/>
                  <a:gd name="connsiteY2" fmla="*/ 11395 h 11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637" h="11395">
                    <a:moveTo>
                      <a:pt x="0" y="11395"/>
                    </a:moveTo>
                    <a:cubicBezTo>
                      <a:pt x="7879" y="11395"/>
                      <a:pt x="19698" y="11395"/>
                      <a:pt x="23637" y="3516"/>
                    </a:cubicBezTo>
                    <a:cubicBezTo>
                      <a:pt x="15758" y="3516"/>
                      <a:pt x="3940" y="-8302"/>
                      <a:pt x="0" y="1139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1" name="Freeform: Shape 1140">
                <a:extLst>
                  <a:ext uri="{FF2B5EF4-FFF2-40B4-BE49-F238E27FC236}">
                    <a16:creationId xmlns:a16="http://schemas.microsoft.com/office/drawing/2014/main" xmlns="" id="{A77715F5-FC23-41A6-8A21-D562AF5621DB}"/>
                  </a:ext>
                </a:extLst>
              </p:cNvPr>
              <p:cNvSpPr/>
              <p:nvPr/>
            </p:nvSpPr>
            <p:spPr>
              <a:xfrm>
                <a:off x="1456601" y="5030607"/>
                <a:ext cx="19697" cy="15758"/>
              </a:xfrm>
              <a:custGeom>
                <a:avLst/>
                <a:gdLst>
                  <a:gd name="connsiteX0" fmla="*/ 7879 w 19697"/>
                  <a:gd name="connsiteY0" fmla="*/ 7879 h 15758"/>
                  <a:gd name="connsiteX1" fmla="*/ 19698 w 19697"/>
                  <a:gd name="connsiteY1" fmla="*/ 0 h 15758"/>
                  <a:gd name="connsiteX2" fmla="*/ 0 w 19697"/>
                  <a:gd name="connsiteY2" fmla="*/ 15758 h 15758"/>
                  <a:gd name="connsiteX3" fmla="*/ 7879 w 19697"/>
                  <a:gd name="connsiteY3" fmla="*/ 7879 h 15758"/>
                  <a:gd name="connsiteX4" fmla="*/ 7879 w 19697"/>
                  <a:gd name="connsiteY4" fmla="*/ 7879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697" h="15758">
                    <a:moveTo>
                      <a:pt x="7879" y="7879"/>
                    </a:moveTo>
                    <a:cubicBezTo>
                      <a:pt x="11819" y="3940"/>
                      <a:pt x="15758" y="3940"/>
                      <a:pt x="19698" y="0"/>
                    </a:cubicBezTo>
                    <a:cubicBezTo>
                      <a:pt x="7879" y="0"/>
                      <a:pt x="0" y="3940"/>
                      <a:pt x="0" y="15758"/>
                    </a:cubicBezTo>
                    <a:cubicBezTo>
                      <a:pt x="3940" y="11819"/>
                      <a:pt x="3940" y="7879"/>
                      <a:pt x="7879" y="7879"/>
                    </a:cubicBezTo>
                    <a:cubicBezTo>
                      <a:pt x="7879" y="7879"/>
                      <a:pt x="7879" y="7879"/>
                      <a:pt x="7879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2" name="Freeform: Shape 1141">
                <a:extLst>
                  <a:ext uri="{FF2B5EF4-FFF2-40B4-BE49-F238E27FC236}">
                    <a16:creationId xmlns:a16="http://schemas.microsoft.com/office/drawing/2014/main" xmlns="" id="{8F216F4D-6FC2-486A-A71B-F8E62E06ABB0}"/>
                  </a:ext>
                </a:extLst>
              </p:cNvPr>
              <p:cNvSpPr/>
              <p:nvPr/>
            </p:nvSpPr>
            <p:spPr>
              <a:xfrm>
                <a:off x="1460541" y="5040794"/>
                <a:ext cx="7879" cy="5571"/>
              </a:xfrm>
              <a:custGeom>
                <a:avLst/>
                <a:gdLst>
                  <a:gd name="connsiteX0" fmla="*/ 0 w 7879"/>
                  <a:gd name="connsiteY0" fmla="*/ 1632 h 5571"/>
                  <a:gd name="connsiteX1" fmla="*/ 7879 w 7879"/>
                  <a:gd name="connsiteY1" fmla="*/ 5571 h 5571"/>
                  <a:gd name="connsiteX2" fmla="*/ 0 w 7879"/>
                  <a:gd name="connsiteY2" fmla="*/ 1632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5571">
                    <a:moveTo>
                      <a:pt x="0" y="1632"/>
                    </a:moveTo>
                    <a:cubicBezTo>
                      <a:pt x="0" y="1632"/>
                      <a:pt x="0" y="5571"/>
                      <a:pt x="7879" y="5571"/>
                    </a:cubicBezTo>
                    <a:cubicBezTo>
                      <a:pt x="7879" y="1632"/>
                      <a:pt x="3940" y="-2308"/>
                      <a:pt x="0" y="163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3" name="Freeform: Shape 1142">
                <a:extLst>
                  <a:ext uri="{FF2B5EF4-FFF2-40B4-BE49-F238E27FC236}">
                    <a16:creationId xmlns:a16="http://schemas.microsoft.com/office/drawing/2014/main" xmlns="" id="{B050F8C5-7686-4B2D-8C87-22C4BF35B356}"/>
                  </a:ext>
                </a:extLst>
              </p:cNvPr>
              <p:cNvSpPr/>
              <p:nvPr/>
            </p:nvSpPr>
            <p:spPr>
              <a:xfrm>
                <a:off x="1471577" y="5038487"/>
                <a:ext cx="16540" cy="7310"/>
              </a:xfrm>
              <a:custGeom>
                <a:avLst/>
                <a:gdLst>
                  <a:gd name="connsiteX0" fmla="*/ 783 w 16540"/>
                  <a:gd name="connsiteY0" fmla="*/ 3940 h 7310"/>
                  <a:gd name="connsiteX1" fmla="*/ 16541 w 16540"/>
                  <a:gd name="connsiteY1" fmla="*/ 0 h 7310"/>
                  <a:gd name="connsiteX2" fmla="*/ 783 w 16540"/>
                  <a:gd name="connsiteY2" fmla="*/ 3940 h 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0" h="7310">
                    <a:moveTo>
                      <a:pt x="783" y="3940"/>
                    </a:moveTo>
                    <a:cubicBezTo>
                      <a:pt x="-3157" y="11819"/>
                      <a:pt x="8662" y="3940"/>
                      <a:pt x="16541" y="0"/>
                    </a:cubicBezTo>
                    <a:cubicBezTo>
                      <a:pt x="12601" y="0"/>
                      <a:pt x="4722" y="0"/>
                      <a:pt x="783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4" name="Freeform: Shape 1143">
                <a:extLst>
                  <a:ext uri="{FF2B5EF4-FFF2-40B4-BE49-F238E27FC236}">
                    <a16:creationId xmlns:a16="http://schemas.microsoft.com/office/drawing/2014/main" xmlns="" id="{D5ECA054-BCCA-483F-A767-8EB8F52913CE}"/>
                  </a:ext>
                </a:extLst>
              </p:cNvPr>
              <p:cNvSpPr/>
              <p:nvPr/>
            </p:nvSpPr>
            <p:spPr>
              <a:xfrm>
                <a:off x="1590546" y="5018789"/>
                <a:ext cx="11818" cy="7879"/>
              </a:xfrm>
              <a:custGeom>
                <a:avLst/>
                <a:gdLst>
                  <a:gd name="connsiteX0" fmla="*/ 0 w 11818"/>
                  <a:gd name="connsiteY0" fmla="*/ 7879 h 7879"/>
                  <a:gd name="connsiteX1" fmla="*/ 11819 w 11818"/>
                  <a:gd name="connsiteY1" fmla="*/ 3940 h 7879"/>
                  <a:gd name="connsiteX2" fmla="*/ 3940 w 11818"/>
                  <a:gd name="connsiteY2" fmla="*/ 0 h 7879"/>
                  <a:gd name="connsiteX3" fmla="*/ 0 w 11818"/>
                  <a:gd name="connsiteY3" fmla="*/ 7879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7879">
                    <a:moveTo>
                      <a:pt x="0" y="7879"/>
                    </a:moveTo>
                    <a:cubicBezTo>
                      <a:pt x="3940" y="7879"/>
                      <a:pt x="7879" y="7879"/>
                      <a:pt x="11819" y="3940"/>
                    </a:cubicBezTo>
                    <a:cubicBezTo>
                      <a:pt x="7879" y="3940"/>
                      <a:pt x="7879" y="0"/>
                      <a:pt x="3940" y="0"/>
                    </a:cubicBezTo>
                    <a:cubicBezTo>
                      <a:pt x="0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5" name="Freeform: Shape 1144">
                <a:extLst>
                  <a:ext uri="{FF2B5EF4-FFF2-40B4-BE49-F238E27FC236}">
                    <a16:creationId xmlns:a16="http://schemas.microsoft.com/office/drawing/2014/main" xmlns="" id="{451CE3A1-283F-4AFC-A223-6E3D45D6AA64}"/>
                  </a:ext>
                </a:extLst>
              </p:cNvPr>
              <p:cNvSpPr/>
              <p:nvPr/>
            </p:nvSpPr>
            <p:spPr>
              <a:xfrm>
                <a:off x="2378460" y="4709871"/>
                <a:ext cx="19697" cy="5571"/>
              </a:xfrm>
              <a:custGeom>
                <a:avLst/>
                <a:gdLst>
                  <a:gd name="connsiteX0" fmla="*/ 0 w 19697"/>
                  <a:gd name="connsiteY0" fmla="*/ 5571 h 5571"/>
                  <a:gd name="connsiteX1" fmla="*/ 0 w 19697"/>
                  <a:gd name="connsiteY1" fmla="*/ 5571 h 5571"/>
                  <a:gd name="connsiteX2" fmla="*/ 19698 w 19697"/>
                  <a:gd name="connsiteY2" fmla="*/ 1632 h 5571"/>
                  <a:gd name="connsiteX3" fmla="*/ 0 w 19697"/>
                  <a:gd name="connsiteY3" fmla="*/ 5571 h 5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97" h="5571">
                    <a:moveTo>
                      <a:pt x="0" y="5571"/>
                    </a:moveTo>
                    <a:cubicBezTo>
                      <a:pt x="0" y="5571"/>
                      <a:pt x="0" y="5571"/>
                      <a:pt x="0" y="5571"/>
                    </a:cubicBezTo>
                    <a:cubicBezTo>
                      <a:pt x="7879" y="5571"/>
                      <a:pt x="11819" y="1632"/>
                      <a:pt x="19698" y="1632"/>
                    </a:cubicBezTo>
                    <a:cubicBezTo>
                      <a:pt x="11819" y="-2308"/>
                      <a:pt x="7879" y="1632"/>
                      <a:pt x="0" y="5571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6" name="Freeform: Shape 1145">
                <a:extLst>
                  <a:ext uri="{FF2B5EF4-FFF2-40B4-BE49-F238E27FC236}">
                    <a16:creationId xmlns:a16="http://schemas.microsoft.com/office/drawing/2014/main" xmlns="" id="{052C30AF-A9CA-477B-B006-B31A9C32FEFF}"/>
                  </a:ext>
                </a:extLst>
              </p:cNvPr>
              <p:cNvSpPr/>
              <p:nvPr/>
            </p:nvSpPr>
            <p:spPr>
              <a:xfrm>
                <a:off x="2508465" y="4714815"/>
                <a:ext cx="66972" cy="32143"/>
              </a:xfrm>
              <a:custGeom>
                <a:avLst/>
                <a:gdLst>
                  <a:gd name="connsiteX0" fmla="*/ 31517 w 66972"/>
                  <a:gd name="connsiteY0" fmla="*/ 16385 h 32143"/>
                  <a:gd name="connsiteX1" fmla="*/ 0 w 66972"/>
                  <a:gd name="connsiteY1" fmla="*/ 32143 h 32143"/>
                  <a:gd name="connsiteX2" fmla="*/ 66973 w 66972"/>
                  <a:gd name="connsiteY2" fmla="*/ 627 h 32143"/>
                  <a:gd name="connsiteX3" fmla="*/ 59093 w 66972"/>
                  <a:gd name="connsiteY3" fmla="*/ 627 h 32143"/>
                  <a:gd name="connsiteX4" fmla="*/ 31517 w 66972"/>
                  <a:gd name="connsiteY4" fmla="*/ 16385 h 32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972" h="32143">
                    <a:moveTo>
                      <a:pt x="31517" y="16385"/>
                    </a:moveTo>
                    <a:cubicBezTo>
                      <a:pt x="19698" y="20325"/>
                      <a:pt x="11819" y="24264"/>
                      <a:pt x="0" y="32143"/>
                    </a:cubicBezTo>
                    <a:cubicBezTo>
                      <a:pt x="19698" y="32143"/>
                      <a:pt x="55154" y="16385"/>
                      <a:pt x="66973" y="627"/>
                    </a:cubicBezTo>
                    <a:cubicBezTo>
                      <a:pt x="63033" y="627"/>
                      <a:pt x="63033" y="627"/>
                      <a:pt x="59093" y="627"/>
                    </a:cubicBezTo>
                    <a:cubicBezTo>
                      <a:pt x="70912" y="-3313"/>
                      <a:pt x="35456" y="12446"/>
                      <a:pt x="31517" y="1638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7" name="Freeform: Shape 1146">
                <a:extLst>
                  <a:ext uri="{FF2B5EF4-FFF2-40B4-BE49-F238E27FC236}">
                    <a16:creationId xmlns:a16="http://schemas.microsoft.com/office/drawing/2014/main" xmlns="" id="{1FF37FCF-5B70-4DD6-9EE2-B4F6B49164A3}"/>
                  </a:ext>
                </a:extLst>
              </p:cNvPr>
              <p:cNvSpPr/>
              <p:nvPr/>
            </p:nvSpPr>
            <p:spPr>
              <a:xfrm>
                <a:off x="2536042" y="4707563"/>
                <a:ext cx="23637" cy="23637"/>
              </a:xfrm>
              <a:custGeom>
                <a:avLst/>
                <a:gdLst>
                  <a:gd name="connsiteX0" fmla="*/ 23637 w 23637"/>
                  <a:gd name="connsiteY0" fmla="*/ 0 h 23637"/>
                  <a:gd name="connsiteX1" fmla="*/ 0 w 23637"/>
                  <a:gd name="connsiteY1" fmla="*/ 23637 h 23637"/>
                  <a:gd name="connsiteX2" fmla="*/ 23637 w 23637"/>
                  <a:gd name="connsiteY2" fmla="*/ 7879 h 23637"/>
                  <a:gd name="connsiteX3" fmla="*/ 23637 w 23637"/>
                  <a:gd name="connsiteY3" fmla="*/ 0 h 236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37" h="23637">
                    <a:moveTo>
                      <a:pt x="23637" y="0"/>
                    </a:moveTo>
                    <a:cubicBezTo>
                      <a:pt x="11819" y="0"/>
                      <a:pt x="0" y="7879"/>
                      <a:pt x="0" y="23637"/>
                    </a:cubicBezTo>
                    <a:cubicBezTo>
                      <a:pt x="3940" y="15758"/>
                      <a:pt x="11819" y="11819"/>
                      <a:pt x="23637" y="7879"/>
                    </a:cubicBezTo>
                    <a:cubicBezTo>
                      <a:pt x="23637" y="3940"/>
                      <a:pt x="23637" y="0"/>
                      <a:pt x="2363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8" name="Freeform: Shape 1147">
                <a:extLst>
                  <a:ext uri="{FF2B5EF4-FFF2-40B4-BE49-F238E27FC236}">
                    <a16:creationId xmlns:a16="http://schemas.microsoft.com/office/drawing/2014/main" xmlns="" id="{EBD4312C-5C88-49E6-A85A-0D6D4EA7BC6F}"/>
                  </a:ext>
                </a:extLst>
              </p:cNvPr>
              <p:cNvSpPr/>
              <p:nvPr/>
            </p:nvSpPr>
            <p:spPr>
              <a:xfrm>
                <a:off x="2587257" y="4707563"/>
                <a:ext cx="31516" cy="15758"/>
              </a:xfrm>
              <a:custGeom>
                <a:avLst/>
                <a:gdLst>
                  <a:gd name="connsiteX0" fmla="*/ 19698 w 31516"/>
                  <a:gd name="connsiteY0" fmla="*/ 0 h 15758"/>
                  <a:gd name="connsiteX1" fmla="*/ 0 w 31516"/>
                  <a:gd name="connsiteY1" fmla="*/ 11819 h 15758"/>
                  <a:gd name="connsiteX2" fmla="*/ 0 w 31516"/>
                  <a:gd name="connsiteY2" fmla="*/ 15758 h 15758"/>
                  <a:gd name="connsiteX3" fmla="*/ 31517 w 31516"/>
                  <a:gd name="connsiteY3" fmla="*/ 7879 h 15758"/>
                  <a:gd name="connsiteX4" fmla="*/ 19698 w 31516"/>
                  <a:gd name="connsiteY4" fmla="*/ 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516" h="15758">
                    <a:moveTo>
                      <a:pt x="19698" y="0"/>
                    </a:moveTo>
                    <a:cubicBezTo>
                      <a:pt x="11819" y="0"/>
                      <a:pt x="3940" y="3940"/>
                      <a:pt x="0" y="11819"/>
                    </a:cubicBezTo>
                    <a:cubicBezTo>
                      <a:pt x="0" y="11819"/>
                      <a:pt x="0" y="11819"/>
                      <a:pt x="0" y="15758"/>
                    </a:cubicBezTo>
                    <a:cubicBezTo>
                      <a:pt x="7879" y="11819"/>
                      <a:pt x="19698" y="7879"/>
                      <a:pt x="31517" y="7879"/>
                    </a:cubicBezTo>
                    <a:cubicBezTo>
                      <a:pt x="27577" y="3940"/>
                      <a:pt x="23637" y="0"/>
                      <a:pt x="19698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49" name="Freeform: Shape 1148">
                <a:extLst>
                  <a:ext uri="{FF2B5EF4-FFF2-40B4-BE49-F238E27FC236}">
                    <a16:creationId xmlns:a16="http://schemas.microsoft.com/office/drawing/2014/main" xmlns="" id="{FFB09616-A7C9-4F15-B467-7AF3A5644554}"/>
                  </a:ext>
                </a:extLst>
              </p:cNvPr>
              <p:cNvSpPr/>
              <p:nvPr/>
            </p:nvSpPr>
            <p:spPr>
              <a:xfrm>
                <a:off x="2642411" y="4731201"/>
                <a:ext cx="23637" cy="11818"/>
              </a:xfrm>
              <a:custGeom>
                <a:avLst/>
                <a:gdLst>
                  <a:gd name="connsiteX0" fmla="*/ 23637 w 23637"/>
                  <a:gd name="connsiteY0" fmla="*/ 0 h 11818"/>
                  <a:gd name="connsiteX1" fmla="*/ 0 w 23637"/>
                  <a:gd name="connsiteY1" fmla="*/ 7879 h 11818"/>
                  <a:gd name="connsiteX2" fmla="*/ 0 w 23637"/>
                  <a:gd name="connsiteY2" fmla="*/ 11819 h 11818"/>
                  <a:gd name="connsiteX3" fmla="*/ 11819 w 23637"/>
                  <a:gd name="connsiteY3" fmla="*/ 7879 h 11818"/>
                  <a:gd name="connsiteX4" fmla="*/ 11819 w 23637"/>
                  <a:gd name="connsiteY4" fmla="*/ 7879 h 11818"/>
                  <a:gd name="connsiteX5" fmla="*/ 23637 w 23637"/>
                  <a:gd name="connsiteY5" fmla="*/ 0 h 11818"/>
                  <a:gd name="connsiteX6" fmla="*/ 23637 w 23637"/>
                  <a:gd name="connsiteY6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37" h="11818">
                    <a:moveTo>
                      <a:pt x="23637" y="0"/>
                    </a:moveTo>
                    <a:cubicBezTo>
                      <a:pt x="15758" y="0"/>
                      <a:pt x="7879" y="3940"/>
                      <a:pt x="0" y="7879"/>
                    </a:cubicBezTo>
                    <a:cubicBezTo>
                      <a:pt x="0" y="7879"/>
                      <a:pt x="0" y="7879"/>
                      <a:pt x="0" y="11819"/>
                    </a:cubicBezTo>
                    <a:cubicBezTo>
                      <a:pt x="3940" y="7879"/>
                      <a:pt x="7879" y="7879"/>
                      <a:pt x="11819" y="7879"/>
                    </a:cubicBezTo>
                    <a:cubicBezTo>
                      <a:pt x="11819" y="7879"/>
                      <a:pt x="11819" y="7879"/>
                      <a:pt x="11819" y="7879"/>
                    </a:cubicBezTo>
                    <a:cubicBezTo>
                      <a:pt x="19698" y="7879"/>
                      <a:pt x="19698" y="3940"/>
                      <a:pt x="23637" y="0"/>
                    </a:cubicBezTo>
                    <a:cubicBezTo>
                      <a:pt x="23637" y="3940"/>
                      <a:pt x="23637" y="3940"/>
                      <a:pt x="23637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0" name="Freeform: Shape 1149">
                <a:extLst>
                  <a:ext uri="{FF2B5EF4-FFF2-40B4-BE49-F238E27FC236}">
                    <a16:creationId xmlns:a16="http://schemas.microsoft.com/office/drawing/2014/main" xmlns="" id="{0FB3E51E-CF61-4C08-B245-FF3DA41CC2BD}"/>
                  </a:ext>
                </a:extLst>
              </p:cNvPr>
              <p:cNvSpPr/>
              <p:nvPr/>
            </p:nvSpPr>
            <p:spPr>
              <a:xfrm>
                <a:off x="2075113" y="4802113"/>
                <a:ext cx="189099" cy="101139"/>
              </a:xfrm>
              <a:custGeom>
                <a:avLst/>
                <a:gdLst>
                  <a:gd name="connsiteX0" fmla="*/ 169401 w 189099"/>
                  <a:gd name="connsiteY0" fmla="*/ 11819 h 101139"/>
                  <a:gd name="connsiteX1" fmla="*/ 161522 w 189099"/>
                  <a:gd name="connsiteY1" fmla="*/ 11819 h 101139"/>
                  <a:gd name="connsiteX2" fmla="*/ 122127 w 189099"/>
                  <a:gd name="connsiteY2" fmla="*/ 31517 h 101139"/>
                  <a:gd name="connsiteX3" fmla="*/ 106368 w 189099"/>
                  <a:gd name="connsiteY3" fmla="*/ 43335 h 101139"/>
                  <a:gd name="connsiteX4" fmla="*/ 98489 w 189099"/>
                  <a:gd name="connsiteY4" fmla="*/ 43335 h 101139"/>
                  <a:gd name="connsiteX5" fmla="*/ 86670 w 189099"/>
                  <a:gd name="connsiteY5" fmla="*/ 47275 h 101139"/>
                  <a:gd name="connsiteX6" fmla="*/ 90610 w 189099"/>
                  <a:gd name="connsiteY6" fmla="*/ 39396 h 101139"/>
                  <a:gd name="connsiteX7" fmla="*/ 66973 w 189099"/>
                  <a:gd name="connsiteY7" fmla="*/ 47275 h 101139"/>
                  <a:gd name="connsiteX8" fmla="*/ 70912 w 189099"/>
                  <a:gd name="connsiteY8" fmla="*/ 51214 h 101139"/>
                  <a:gd name="connsiteX9" fmla="*/ 55154 w 189099"/>
                  <a:gd name="connsiteY9" fmla="*/ 59093 h 101139"/>
                  <a:gd name="connsiteX10" fmla="*/ 11819 w 189099"/>
                  <a:gd name="connsiteY10" fmla="*/ 66973 h 101139"/>
                  <a:gd name="connsiteX11" fmla="*/ 19698 w 189099"/>
                  <a:gd name="connsiteY11" fmla="*/ 86670 h 101139"/>
                  <a:gd name="connsiteX12" fmla="*/ 15758 w 189099"/>
                  <a:gd name="connsiteY12" fmla="*/ 90610 h 101139"/>
                  <a:gd name="connsiteX13" fmla="*/ 19698 w 189099"/>
                  <a:gd name="connsiteY13" fmla="*/ 90610 h 101139"/>
                  <a:gd name="connsiteX14" fmla="*/ 0 w 189099"/>
                  <a:gd name="connsiteY14" fmla="*/ 98489 h 101139"/>
                  <a:gd name="connsiteX15" fmla="*/ 39396 w 189099"/>
                  <a:gd name="connsiteY15" fmla="*/ 90610 h 101139"/>
                  <a:gd name="connsiteX16" fmla="*/ 35456 w 189099"/>
                  <a:gd name="connsiteY16" fmla="*/ 86670 h 101139"/>
                  <a:gd name="connsiteX17" fmla="*/ 47275 w 189099"/>
                  <a:gd name="connsiteY17" fmla="*/ 90610 h 101139"/>
                  <a:gd name="connsiteX18" fmla="*/ 78791 w 189099"/>
                  <a:gd name="connsiteY18" fmla="*/ 82731 h 101139"/>
                  <a:gd name="connsiteX19" fmla="*/ 70912 w 189099"/>
                  <a:gd name="connsiteY19" fmla="*/ 78791 h 101139"/>
                  <a:gd name="connsiteX20" fmla="*/ 74852 w 189099"/>
                  <a:gd name="connsiteY20" fmla="*/ 70912 h 101139"/>
                  <a:gd name="connsiteX21" fmla="*/ 98489 w 189099"/>
                  <a:gd name="connsiteY21" fmla="*/ 63033 h 101139"/>
                  <a:gd name="connsiteX22" fmla="*/ 133945 w 189099"/>
                  <a:gd name="connsiteY22" fmla="*/ 51214 h 101139"/>
                  <a:gd name="connsiteX23" fmla="*/ 126066 w 189099"/>
                  <a:gd name="connsiteY23" fmla="*/ 51214 h 101139"/>
                  <a:gd name="connsiteX24" fmla="*/ 145764 w 189099"/>
                  <a:gd name="connsiteY24" fmla="*/ 35456 h 101139"/>
                  <a:gd name="connsiteX25" fmla="*/ 110308 w 189099"/>
                  <a:gd name="connsiteY25" fmla="*/ 31517 h 101139"/>
                  <a:gd name="connsiteX26" fmla="*/ 181220 w 189099"/>
                  <a:gd name="connsiteY26" fmla="*/ 15758 h 101139"/>
                  <a:gd name="connsiteX27" fmla="*/ 169401 w 189099"/>
                  <a:gd name="connsiteY27" fmla="*/ 11819 h 101139"/>
                  <a:gd name="connsiteX28" fmla="*/ 189099 w 189099"/>
                  <a:gd name="connsiteY28" fmla="*/ 3940 h 101139"/>
                  <a:gd name="connsiteX29" fmla="*/ 181220 w 189099"/>
                  <a:gd name="connsiteY29" fmla="*/ 0 h 101139"/>
                  <a:gd name="connsiteX30" fmla="*/ 169401 w 189099"/>
                  <a:gd name="connsiteY30" fmla="*/ 11819 h 101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89099" h="101139">
                    <a:moveTo>
                      <a:pt x="169401" y="11819"/>
                    </a:moveTo>
                    <a:cubicBezTo>
                      <a:pt x="165462" y="11819"/>
                      <a:pt x="165462" y="11819"/>
                      <a:pt x="161522" y="11819"/>
                    </a:cubicBezTo>
                    <a:cubicBezTo>
                      <a:pt x="157583" y="11819"/>
                      <a:pt x="126066" y="27577"/>
                      <a:pt x="122127" y="31517"/>
                    </a:cubicBezTo>
                    <a:cubicBezTo>
                      <a:pt x="106368" y="23637"/>
                      <a:pt x="114247" y="39396"/>
                      <a:pt x="106368" y="43335"/>
                    </a:cubicBezTo>
                    <a:cubicBezTo>
                      <a:pt x="106368" y="31517"/>
                      <a:pt x="86670" y="39396"/>
                      <a:pt x="98489" y="43335"/>
                    </a:cubicBezTo>
                    <a:cubicBezTo>
                      <a:pt x="94550" y="43335"/>
                      <a:pt x="90610" y="47275"/>
                      <a:pt x="86670" y="47275"/>
                    </a:cubicBezTo>
                    <a:cubicBezTo>
                      <a:pt x="86670" y="43335"/>
                      <a:pt x="90610" y="43335"/>
                      <a:pt x="90610" y="39396"/>
                    </a:cubicBezTo>
                    <a:cubicBezTo>
                      <a:pt x="82731" y="39396"/>
                      <a:pt x="74852" y="39396"/>
                      <a:pt x="66973" y="47275"/>
                    </a:cubicBezTo>
                    <a:cubicBezTo>
                      <a:pt x="66973" y="47275"/>
                      <a:pt x="70912" y="51214"/>
                      <a:pt x="70912" y="51214"/>
                    </a:cubicBezTo>
                    <a:cubicBezTo>
                      <a:pt x="63033" y="55154"/>
                      <a:pt x="63033" y="55154"/>
                      <a:pt x="55154" y="59093"/>
                    </a:cubicBezTo>
                    <a:cubicBezTo>
                      <a:pt x="63033" y="39396"/>
                      <a:pt x="19698" y="59093"/>
                      <a:pt x="11819" y="66973"/>
                    </a:cubicBezTo>
                    <a:cubicBezTo>
                      <a:pt x="-3940" y="86670"/>
                      <a:pt x="0" y="90610"/>
                      <a:pt x="19698" y="86670"/>
                    </a:cubicBezTo>
                    <a:cubicBezTo>
                      <a:pt x="19698" y="86670"/>
                      <a:pt x="19698" y="86670"/>
                      <a:pt x="15758" y="90610"/>
                    </a:cubicBezTo>
                    <a:cubicBezTo>
                      <a:pt x="15758" y="90610"/>
                      <a:pt x="19698" y="90610"/>
                      <a:pt x="19698" y="90610"/>
                    </a:cubicBezTo>
                    <a:cubicBezTo>
                      <a:pt x="11819" y="94550"/>
                      <a:pt x="3940" y="94550"/>
                      <a:pt x="0" y="98489"/>
                    </a:cubicBezTo>
                    <a:cubicBezTo>
                      <a:pt x="11819" y="106368"/>
                      <a:pt x="27577" y="94550"/>
                      <a:pt x="39396" y="90610"/>
                    </a:cubicBezTo>
                    <a:cubicBezTo>
                      <a:pt x="39396" y="90610"/>
                      <a:pt x="35456" y="90610"/>
                      <a:pt x="35456" y="86670"/>
                    </a:cubicBezTo>
                    <a:cubicBezTo>
                      <a:pt x="47275" y="82731"/>
                      <a:pt x="51214" y="82731"/>
                      <a:pt x="47275" y="90610"/>
                    </a:cubicBezTo>
                    <a:cubicBezTo>
                      <a:pt x="59093" y="86670"/>
                      <a:pt x="66973" y="82731"/>
                      <a:pt x="78791" y="82731"/>
                    </a:cubicBezTo>
                    <a:cubicBezTo>
                      <a:pt x="78791" y="82731"/>
                      <a:pt x="74852" y="78791"/>
                      <a:pt x="70912" y="78791"/>
                    </a:cubicBezTo>
                    <a:cubicBezTo>
                      <a:pt x="74852" y="78791"/>
                      <a:pt x="74852" y="78791"/>
                      <a:pt x="74852" y="70912"/>
                    </a:cubicBezTo>
                    <a:cubicBezTo>
                      <a:pt x="78791" y="70912"/>
                      <a:pt x="106368" y="74852"/>
                      <a:pt x="98489" y="63033"/>
                    </a:cubicBezTo>
                    <a:cubicBezTo>
                      <a:pt x="114247" y="66973"/>
                      <a:pt x="122127" y="59093"/>
                      <a:pt x="133945" y="51214"/>
                    </a:cubicBezTo>
                    <a:cubicBezTo>
                      <a:pt x="130006" y="51214"/>
                      <a:pt x="130006" y="47275"/>
                      <a:pt x="126066" y="51214"/>
                    </a:cubicBezTo>
                    <a:cubicBezTo>
                      <a:pt x="133945" y="43335"/>
                      <a:pt x="133945" y="35456"/>
                      <a:pt x="145764" y="35456"/>
                    </a:cubicBezTo>
                    <a:cubicBezTo>
                      <a:pt x="130006" y="31517"/>
                      <a:pt x="126066" y="39396"/>
                      <a:pt x="110308" y="31517"/>
                    </a:cubicBezTo>
                    <a:cubicBezTo>
                      <a:pt x="126066" y="35456"/>
                      <a:pt x="169401" y="27577"/>
                      <a:pt x="181220" y="15758"/>
                    </a:cubicBezTo>
                    <a:cubicBezTo>
                      <a:pt x="185160" y="15758"/>
                      <a:pt x="177280" y="11819"/>
                      <a:pt x="169401" y="11819"/>
                    </a:cubicBezTo>
                    <a:cubicBezTo>
                      <a:pt x="177280" y="11819"/>
                      <a:pt x="185160" y="7879"/>
                      <a:pt x="189099" y="3940"/>
                    </a:cubicBezTo>
                    <a:cubicBezTo>
                      <a:pt x="189099" y="3940"/>
                      <a:pt x="185160" y="0"/>
                      <a:pt x="181220" y="0"/>
                    </a:cubicBezTo>
                    <a:cubicBezTo>
                      <a:pt x="177280" y="0"/>
                      <a:pt x="173341" y="3940"/>
                      <a:pt x="169401" y="1181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1" name="Freeform: Shape 1150">
                <a:extLst>
                  <a:ext uri="{FF2B5EF4-FFF2-40B4-BE49-F238E27FC236}">
                    <a16:creationId xmlns:a16="http://schemas.microsoft.com/office/drawing/2014/main" xmlns="" id="{F8CD6CCF-F23C-4C1C-935F-FD43EA21BE1C}"/>
                  </a:ext>
                </a:extLst>
              </p:cNvPr>
              <p:cNvSpPr/>
              <p:nvPr/>
            </p:nvSpPr>
            <p:spPr>
              <a:xfrm>
                <a:off x="2256333" y="4821811"/>
                <a:ext cx="7879" cy="5690"/>
              </a:xfrm>
              <a:custGeom>
                <a:avLst/>
                <a:gdLst>
                  <a:gd name="connsiteX0" fmla="*/ 0 w 7879"/>
                  <a:gd name="connsiteY0" fmla="*/ 3940 h 5690"/>
                  <a:gd name="connsiteX1" fmla="*/ 7879 w 7879"/>
                  <a:gd name="connsiteY1" fmla="*/ 3940 h 5690"/>
                  <a:gd name="connsiteX2" fmla="*/ 7879 w 7879"/>
                  <a:gd name="connsiteY2" fmla="*/ 0 h 5690"/>
                  <a:gd name="connsiteX3" fmla="*/ 0 w 7879"/>
                  <a:gd name="connsiteY3" fmla="*/ 3940 h 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5690">
                    <a:moveTo>
                      <a:pt x="0" y="3940"/>
                    </a:moveTo>
                    <a:cubicBezTo>
                      <a:pt x="0" y="3940"/>
                      <a:pt x="3940" y="7879"/>
                      <a:pt x="7879" y="3940"/>
                    </a:cubicBezTo>
                    <a:cubicBezTo>
                      <a:pt x="7879" y="3940"/>
                      <a:pt x="7879" y="3940"/>
                      <a:pt x="7879" y="0"/>
                    </a:cubicBezTo>
                    <a:cubicBezTo>
                      <a:pt x="3940" y="3940"/>
                      <a:pt x="3940" y="394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2" name="Freeform: Shape 1151">
                <a:extLst>
                  <a:ext uri="{FF2B5EF4-FFF2-40B4-BE49-F238E27FC236}">
                    <a16:creationId xmlns:a16="http://schemas.microsoft.com/office/drawing/2014/main" xmlns="" id="{AB4FE60A-8F66-46DF-97C9-FFA0BA31E1B8}"/>
                  </a:ext>
                </a:extLst>
              </p:cNvPr>
              <p:cNvSpPr/>
              <p:nvPr/>
            </p:nvSpPr>
            <p:spPr>
              <a:xfrm>
                <a:off x="1669338" y="4984318"/>
                <a:ext cx="11818" cy="6894"/>
              </a:xfrm>
              <a:custGeom>
                <a:avLst/>
                <a:gdLst>
                  <a:gd name="connsiteX0" fmla="*/ 0 w 11818"/>
                  <a:gd name="connsiteY0" fmla="*/ 2955 h 6894"/>
                  <a:gd name="connsiteX1" fmla="*/ 0 w 11818"/>
                  <a:gd name="connsiteY1" fmla="*/ 2955 h 6894"/>
                  <a:gd name="connsiteX2" fmla="*/ 3940 w 11818"/>
                  <a:gd name="connsiteY2" fmla="*/ 6894 h 6894"/>
                  <a:gd name="connsiteX3" fmla="*/ 11819 w 11818"/>
                  <a:gd name="connsiteY3" fmla="*/ 2955 h 6894"/>
                  <a:gd name="connsiteX4" fmla="*/ 0 w 11818"/>
                  <a:gd name="connsiteY4" fmla="*/ 2955 h 6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818" h="6894">
                    <a:moveTo>
                      <a:pt x="0" y="2955"/>
                    </a:moveTo>
                    <a:cubicBezTo>
                      <a:pt x="0" y="2955"/>
                      <a:pt x="0" y="2955"/>
                      <a:pt x="0" y="2955"/>
                    </a:cubicBezTo>
                    <a:cubicBezTo>
                      <a:pt x="0" y="6894"/>
                      <a:pt x="3940" y="6894"/>
                      <a:pt x="3940" y="6894"/>
                    </a:cubicBezTo>
                    <a:cubicBezTo>
                      <a:pt x="7879" y="6894"/>
                      <a:pt x="7879" y="2955"/>
                      <a:pt x="11819" y="2955"/>
                    </a:cubicBezTo>
                    <a:cubicBezTo>
                      <a:pt x="7879" y="-985"/>
                      <a:pt x="3940" y="-985"/>
                      <a:pt x="0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3" name="Freeform: Shape 1152">
                <a:extLst>
                  <a:ext uri="{FF2B5EF4-FFF2-40B4-BE49-F238E27FC236}">
                    <a16:creationId xmlns:a16="http://schemas.microsoft.com/office/drawing/2014/main" xmlns="" id="{75D1B1F6-1F46-4BB6-AEFB-30E2FCA140C3}"/>
                  </a:ext>
                </a:extLst>
              </p:cNvPr>
              <p:cNvSpPr/>
              <p:nvPr/>
            </p:nvSpPr>
            <p:spPr>
              <a:xfrm>
                <a:off x="1724492" y="4979393"/>
                <a:ext cx="35456" cy="19697"/>
              </a:xfrm>
              <a:custGeom>
                <a:avLst/>
                <a:gdLst>
                  <a:gd name="connsiteX0" fmla="*/ 0 w 35456"/>
                  <a:gd name="connsiteY0" fmla="*/ 19698 h 19697"/>
                  <a:gd name="connsiteX1" fmla="*/ 0 w 35456"/>
                  <a:gd name="connsiteY1" fmla="*/ 19698 h 19697"/>
                  <a:gd name="connsiteX2" fmla="*/ 35456 w 35456"/>
                  <a:gd name="connsiteY2" fmla="*/ 0 h 19697"/>
                  <a:gd name="connsiteX3" fmla="*/ 0 w 35456"/>
                  <a:gd name="connsiteY3" fmla="*/ 19698 h 19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56" h="19697">
                    <a:moveTo>
                      <a:pt x="0" y="19698"/>
                    </a:moveTo>
                    <a:cubicBezTo>
                      <a:pt x="0" y="19698"/>
                      <a:pt x="0" y="19698"/>
                      <a:pt x="0" y="19698"/>
                    </a:cubicBezTo>
                    <a:cubicBezTo>
                      <a:pt x="11819" y="11819"/>
                      <a:pt x="27577" y="11819"/>
                      <a:pt x="35456" y="0"/>
                    </a:cubicBezTo>
                    <a:cubicBezTo>
                      <a:pt x="35456" y="0"/>
                      <a:pt x="7879" y="11819"/>
                      <a:pt x="0" y="19698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4" name="Freeform: Shape 1153">
                <a:extLst>
                  <a:ext uri="{FF2B5EF4-FFF2-40B4-BE49-F238E27FC236}">
                    <a16:creationId xmlns:a16="http://schemas.microsoft.com/office/drawing/2014/main" xmlns="" id="{3A54FD5D-6675-4AA5-BD37-DD7CA794EE96}"/>
                  </a:ext>
                </a:extLst>
              </p:cNvPr>
              <p:cNvSpPr/>
              <p:nvPr/>
            </p:nvSpPr>
            <p:spPr>
              <a:xfrm>
                <a:off x="1758316" y="4981701"/>
                <a:ext cx="21329" cy="13450"/>
              </a:xfrm>
              <a:custGeom>
                <a:avLst/>
                <a:gdLst>
                  <a:gd name="connsiteX0" fmla="*/ 5571 w 21329"/>
                  <a:gd name="connsiteY0" fmla="*/ 5571 h 13450"/>
                  <a:gd name="connsiteX1" fmla="*/ 1632 w 21329"/>
                  <a:gd name="connsiteY1" fmla="*/ 13451 h 13450"/>
                  <a:gd name="connsiteX2" fmla="*/ 21330 w 21329"/>
                  <a:gd name="connsiteY2" fmla="*/ 1632 h 13450"/>
                  <a:gd name="connsiteX3" fmla="*/ 5571 w 21329"/>
                  <a:gd name="connsiteY3" fmla="*/ 5571 h 13450"/>
                  <a:gd name="connsiteX4" fmla="*/ 5571 w 21329"/>
                  <a:gd name="connsiteY4" fmla="*/ 5571 h 13450"/>
                  <a:gd name="connsiteX5" fmla="*/ 5571 w 21329"/>
                  <a:gd name="connsiteY5" fmla="*/ 5571 h 13450"/>
                  <a:gd name="connsiteX6" fmla="*/ 5571 w 21329"/>
                  <a:gd name="connsiteY6" fmla="*/ 5571 h 13450"/>
                  <a:gd name="connsiteX7" fmla="*/ 5571 w 21329"/>
                  <a:gd name="connsiteY7" fmla="*/ 5571 h 1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329" h="13450">
                    <a:moveTo>
                      <a:pt x="5571" y="5571"/>
                    </a:moveTo>
                    <a:cubicBezTo>
                      <a:pt x="1632" y="9511"/>
                      <a:pt x="-2308" y="9511"/>
                      <a:pt x="1632" y="13451"/>
                    </a:cubicBezTo>
                    <a:cubicBezTo>
                      <a:pt x="9511" y="13451"/>
                      <a:pt x="17390" y="5571"/>
                      <a:pt x="21330" y="1632"/>
                    </a:cubicBezTo>
                    <a:cubicBezTo>
                      <a:pt x="13451" y="-2308"/>
                      <a:pt x="9511" y="1632"/>
                      <a:pt x="5571" y="5571"/>
                    </a:cubicBezTo>
                    <a:cubicBezTo>
                      <a:pt x="5571" y="1632"/>
                      <a:pt x="9511" y="1632"/>
                      <a:pt x="5571" y="5571"/>
                    </a:cubicBezTo>
                    <a:close/>
                    <a:moveTo>
                      <a:pt x="5571" y="5571"/>
                    </a:moveTo>
                    <a:cubicBezTo>
                      <a:pt x="5571" y="5571"/>
                      <a:pt x="5571" y="5571"/>
                      <a:pt x="5571" y="5571"/>
                    </a:cubicBezTo>
                    <a:lnTo>
                      <a:pt x="5571" y="5571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5" name="Freeform: Shape 1154">
                <a:extLst>
                  <a:ext uri="{FF2B5EF4-FFF2-40B4-BE49-F238E27FC236}">
                    <a16:creationId xmlns:a16="http://schemas.microsoft.com/office/drawing/2014/main" xmlns="" id="{DBDC7DF8-8127-497D-A74D-65B917D37D00}"/>
                  </a:ext>
                </a:extLst>
              </p:cNvPr>
              <p:cNvSpPr/>
              <p:nvPr/>
            </p:nvSpPr>
            <p:spPr>
              <a:xfrm>
                <a:off x="1759948" y="4987272"/>
                <a:ext cx="11818" cy="8864"/>
              </a:xfrm>
              <a:custGeom>
                <a:avLst/>
                <a:gdLst>
                  <a:gd name="connsiteX0" fmla="*/ 0 w 11818"/>
                  <a:gd name="connsiteY0" fmla="*/ 7879 h 8864"/>
                  <a:gd name="connsiteX1" fmla="*/ 11819 w 11818"/>
                  <a:gd name="connsiteY1" fmla="*/ 3940 h 8864"/>
                  <a:gd name="connsiteX2" fmla="*/ 11819 w 11818"/>
                  <a:gd name="connsiteY2" fmla="*/ 0 h 8864"/>
                  <a:gd name="connsiteX3" fmla="*/ 0 w 11818"/>
                  <a:gd name="connsiteY3" fmla="*/ 7879 h 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8864">
                    <a:moveTo>
                      <a:pt x="0" y="7879"/>
                    </a:moveTo>
                    <a:cubicBezTo>
                      <a:pt x="3940" y="7879"/>
                      <a:pt x="7879" y="11819"/>
                      <a:pt x="11819" y="3940"/>
                    </a:cubicBezTo>
                    <a:cubicBezTo>
                      <a:pt x="11819" y="3940"/>
                      <a:pt x="11819" y="3940"/>
                      <a:pt x="11819" y="0"/>
                    </a:cubicBezTo>
                    <a:cubicBezTo>
                      <a:pt x="3940" y="3940"/>
                      <a:pt x="3940" y="7879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6" name="Freeform: Shape 1155">
                <a:extLst>
                  <a:ext uri="{FF2B5EF4-FFF2-40B4-BE49-F238E27FC236}">
                    <a16:creationId xmlns:a16="http://schemas.microsoft.com/office/drawing/2014/main" xmlns="" id="{27DC7033-1397-46CC-A0F9-C8CFA024C4BD}"/>
                  </a:ext>
                </a:extLst>
              </p:cNvPr>
              <p:cNvSpPr/>
              <p:nvPr/>
            </p:nvSpPr>
            <p:spPr>
              <a:xfrm>
                <a:off x="1763720" y="4711503"/>
                <a:ext cx="78958" cy="39395"/>
              </a:xfrm>
              <a:custGeom>
                <a:avLst/>
                <a:gdLst>
                  <a:gd name="connsiteX0" fmla="*/ 23804 w 78958"/>
                  <a:gd name="connsiteY0" fmla="*/ 39396 h 39395"/>
                  <a:gd name="connsiteX1" fmla="*/ 51381 w 78958"/>
                  <a:gd name="connsiteY1" fmla="*/ 27577 h 39395"/>
                  <a:gd name="connsiteX2" fmla="*/ 78958 w 78958"/>
                  <a:gd name="connsiteY2" fmla="*/ 0 h 39395"/>
                  <a:gd name="connsiteX3" fmla="*/ 167 w 78958"/>
                  <a:gd name="connsiteY3" fmla="*/ 19698 h 39395"/>
                  <a:gd name="connsiteX4" fmla="*/ 23804 w 78958"/>
                  <a:gd name="connsiteY4" fmla="*/ 39396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958" h="39395">
                    <a:moveTo>
                      <a:pt x="23804" y="39396"/>
                    </a:moveTo>
                    <a:cubicBezTo>
                      <a:pt x="27744" y="27577"/>
                      <a:pt x="43502" y="31517"/>
                      <a:pt x="51381" y="27577"/>
                    </a:cubicBezTo>
                    <a:cubicBezTo>
                      <a:pt x="63200" y="27577"/>
                      <a:pt x="71079" y="11819"/>
                      <a:pt x="78958" y="0"/>
                    </a:cubicBezTo>
                    <a:cubicBezTo>
                      <a:pt x="63200" y="0"/>
                      <a:pt x="-3773" y="0"/>
                      <a:pt x="167" y="19698"/>
                    </a:cubicBezTo>
                    <a:cubicBezTo>
                      <a:pt x="8046" y="27577"/>
                      <a:pt x="19865" y="31517"/>
                      <a:pt x="23804" y="39396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7" name="Freeform: Shape 1156">
                <a:extLst>
                  <a:ext uri="{FF2B5EF4-FFF2-40B4-BE49-F238E27FC236}">
                    <a16:creationId xmlns:a16="http://schemas.microsoft.com/office/drawing/2014/main" xmlns="" id="{5E6ACCC0-340B-4E4B-9124-22B6571FB294}"/>
                  </a:ext>
                </a:extLst>
              </p:cNvPr>
              <p:cNvSpPr/>
              <p:nvPr/>
            </p:nvSpPr>
            <p:spPr>
              <a:xfrm>
                <a:off x="1937228" y="4908481"/>
                <a:ext cx="19697" cy="3939"/>
              </a:xfrm>
              <a:custGeom>
                <a:avLst/>
                <a:gdLst>
                  <a:gd name="connsiteX0" fmla="*/ 0 w 19697"/>
                  <a:gd name="connsiteY0" fmla="*/ 3940 h 3939"/>
                  <a:gd name="connsiteX1" fmla="*/ 19698 w 19697"/>
                  <a:gd name="connsiteY1" fmla="*/ 0 h 3939"/>
                  <a:gd name="connsiteX2" fmla="*/ 0 w 19697"/>
                  <a:gd name="connsiteY2" fmla="*/ 3940 h 3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697" h="3939">
                    <a:moveTo>
                      <a:pt x="0" y="3940"/>
                    </a:moveTo>
                    <a:cubicBezTo>
                      <a:pt x="7879" y="3940"/>
                      <a:pt x="11819" y="3940"/>
                      <a:pt x="19698" y="0"/>
                    </a:cubicBezTo>
                    <a:cubicBezTo>
                      <a:pt x="11819" y="0"/>
                      <a:pt x="3940" y="0"/>
                      <a:pt x="0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8" name="Freeform: Shape 1157">
                <a:extLst>
                  <a:ext uri="{FF2B5EF4-FFF2-40B4-BE49-F238E27FC236}">
                    <a16:creationId xmlns:a16="http://schemas.microsoft.com/office/drawing/2014/main" xmlns="" id="{CE2DC46C-F649-415C-829F-461929FCC70F}"/>
                  </a:ext>
                </a:extLst>
              </p:cNvPr>
              <p:cNvSpPr/>
              <p:nvPr/>
            </p:nvSpPr>
            <p:spPr>
              <a:xfrm>
                <a:off x="1964805" y="4943937"/>
                <a:ext cx="15758" cy="10529"/>
              </a:xfrm>
              <a:custGeom>
                <a:avLst/>
                <a:gdLst>
                  <a:gd name="connsiteX0" fmla="*/ 0 w 15758"/>
                  <a:gd name="connsiteY0" fmla="*/ 7879 h 10529"/>
                  <a:gd name="connsiteX1" fmla="*/ 15758 w 15758"/>
                  <a:gd name="connsiteY1" fmla="*/ 0 h 10529"/>
                  <a:gd name="connsiteX2" fmla="*/ 0 w 15758"/>
                  <a:gd name="connsiteY2" fmla="*/ 7879 h 10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8" h="10529">
                    <a:moveTo>
                      <a:pt x="0" y="7879"/>
                    </a:moveTo>
                    <a:cubicBezTo>
                      <a:pt x="0" y="15758"/>
                      <a:pt x="7879" y="3940"/>
                      <a:pt x="15758" y="0"/>
                    </a:cubicBezTo>
                    <a:cubicBezTo>
                      <a:pt x="7879" y="0"/>
                      <a:pt x="0" y="3940"/>
                      <a:pt x="0" y="787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59" name="Freeform: Shape 1158">
                <a:extLst>
                  <a:ext uri="{FF2B5EF4-FFF2-40B4-BE49-F238E27FC236}">
                    <a16:creationId xmlns:a16="http://schemas.microsoft.com/office/drawing/2014/main" xmlns="" id="{D9FF01B9-CF06-4108-850E-C026E6C3E5F9}"/>
                  </a:ext>
                </a:extLst>
              </p:cNvPr>
              <p:cNvSpPr/>
              <p:nvPr/>
            </p:nvSpPr>
            <p:spPr>
              <a:xfrm>
                <a:off x="2035717" y="4907872"/>
                <a:ext cx="47274" cy="16367"/>
              </a:xfrm>
              <a:custGeom>
                <a:avLst/>
                <a:gdLst>
                  <a:gd name="connsiteX0" fmla="*/ 39396 w 47274"/>
                  <a:gd name="connsiteY0" fmla="*/ 4549 h 16367"/>
                  <a:gd name="connsiteX1" fmla="*/ 27577 w 47274"/>
                  <a:gd name="connsiteY1" fmla="*/ 4549 h 16367"/>
                  <a:gd name="connsiteX2" fmla="*/ 0 w 47274"/>
                  <a:gd name="connsiteY2" fmla="*/ 12428 h 16367"/>
                  <a:gd name="connsiteX3" fmla="*/ 0 w 47274"/>
                  <a:gd name="connsiteY3" fmla="*/ 16368 h 16367"/>
                  <a:gd name="connsiteX4" fmla="*/ 23637 w 47274"/>
                  <a:gd name="connsiteY4" fmla="*/ 4549 h 16367"/>
                  <a:gd name="connsiteX5" fmla="*/ 19698 w 47274"/>
                  <a:gd name="connsiteY5" fmla="*/ 8489 h 16367"/>
                  <a:gd name="connsiteX6" fmla="*/ 47275 w 47274"/>
                  <a:gd name="connsiteY6" fmla="*/ 4549 h 16367"/>
                  <a:gd name="connsiteX7" fmla="*/ 39396 w 47274"/>
                  <a:gd name="connsiteY7" fmla="*/ 4549 h 16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274" h="16367">
                    <a:moveTo>
                      <a:pt x="39396" y="4549"/>
                    </a:moveTo>
                    <a:cubicBezTo>
                      <a:pt x="47275" y="-3330"/>
                      <a:pt x="27577" y="609"/>
                      <a:pt x="27577" y="4549"/>
                    </a:cubicBezTo>
                    <a:cubicBezTo>
                      <a:pt x="19698" y="4549"/>
                      <a:pt x="7879" y="4549"/>
                      <a:pt x="0" y="12428"/>
                    </a:cubicBezTo>
                    <a:cubicBezTo>
                      <a:pt x="0" y="12428"/>
                      <a:pt x="0" y="12428"/>
                      <a:pt x="0" y="16368"/>
                    </a:cubicBezTo>
                    <a:cubicBezTo>
                      <a:pt x="7879" y="12428"/>
                      <a:pt x="15758" y="8489"/>
                      <a:pt x="23637" y="4549"/>
                    </a:cubicBezTo>
                    <a:cubicBezTo>
                      <a:pt x="23637" y="4549"/>
                      <a:pt x="19698" y="8489"/>
                      <a:pt x="19698" y="8489"/>
                    </a:cubicBezTo>
                    <a:cubicBezTo>
                      <a:pt x="27577" y="12428"/>
                      <a:pt x="39396" y="12428"/>
                      <a:pt x="47275" y="4549"/>
                    </a:cubicBezTo>
                    <a:cubicBezTo>
                      <a:pt x="47275" y="4549"/>
                      <a:pt x="43335" y="609"/>
                      <a:pt x="39396" y="4549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0" name="Freeform: Shape 1159">
                <a:extLst>
                  <a:ext uri="{FF2B5EF4-FFF2-40B4-BE49-F238E27FC236}">
                    <a16:creationId xmlns:a16="http://schemas.microsoft.com/office/drawing/2014/main" xmlns="" id="{63490B80-D145-4723-874E-25E6A7CFD31A}"/>
                  </a:ext>
                </a:extLst>
              </p:cNvPr>
              <p:cNvSpPr/>
              <p:nvPr/>
            </p:nvSpPr>
            <p:spPr>
              <a:xfrm>
                <a:off x="2075113" y="4912421"/>
                <a:ext cx="1750" cy="0"/>
              </a:xfrm>
              <a:custGeom>
                <a:avLst/>
                <a:gdLst>
                  <a:gd name="connsiteX0" fmla="*/ 0 w 1750"/>
                  <a:gd name="connsiteY0" fmla="*/ 0 h 0"/>
                  <a:gd name="connsiteX1" fmla="*/ 0 w 1750"/>
                  <a:gd name="connsiteY1" fmla="*/ 0 h 0"/>
                  <a:gd name="connsiteX2" fmla="*/ 0 w 1750"/>
                  <a:gd name="connsiteY2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50">
                    <a:moveTo>
                      <a:pt x="0" y="0"/>
                    </a:moveTo>
                    <a:cubicBezTo>
                      <a:pt x="3940" y="0"/>
                      <a:pt x="0" y="0"/>
                      <a:pt x="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1" name="Freeform: Shape 1160">
                <a:extLst>
                  <a:ext uri="{FF2B5EF4-FFF2-40B4-BE49-F238E27FC236}">
                    <a16:creationId xmlns:a16="http://schemas.microsoft.com/office/drawing/2014/main" xmlns="" id="{5153E502-6377-4AC5-AA66-003415080ADB}"/>
                  </a:ext>
                </a:extLst>
              </p:cNvPr>
              <p:cNvSpPr/>
              <p:nvPr/>
            </p:nvSpPr>
            <p:spPr>
              <a:xfrm>
                <a:off x="2255706" y="4762717"/>
                <a:ext cx="16385" cy="7310"/>
              </a:xfrm>
              <a:custGeom>
                <a:avLst/>
                <a:gdLst>
                  <a:gd name="connsiteX0" fmla="*/ 16385 w 16385"/>
                  <a:gd name="connsiteY0" fmla="*/ 0 h 7310"/>
                  <a:gd name="connsiteX1" fmla="*/ 627 w 16385"/>
                  <a:gd name="connsiteY1" fmla="*/ 3940 h 7310"/>
                  <a:gd name="connsiteX2" fmla="*/ 16385 w 16385"/>
                  <a:gd name="connsiteY2" fmla="*/ 0 h 7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5" h="7310">
                    <a:moveTo>
                      <a:pt x="16385" y="0"/>
                    </a:moveTo>
                    <a:cubicBezTo>
                      <a:pt x="12446" y="0"/>
                      <a:pt x="4567" y="0"/>
                      <a:pt x="627" y="3940"/>
                    </a:cubicBezTo>
                    <a:cubicBezTo>
                      <a:pt x="-3313" y="11819"/>
                      <a:pt x="12446" y="3940"/>
                      <a:pt x="16385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2" name="Freeform: Shape 1161">
                <a:extLst>
                  <a:ext uri="{FF2B5EF4-FFF2-40B4-BE49-F238E27FC236}">
                    <a16:creationId xmlns:a16="http://schemas.microsoft.com/office/drawing/2014/main" xmlns="" id="{1D54B364-D6F1-4050-AD67-651EEF6944B8}"/>
                  </a:ext>
                </a:extLst>
              </p:cNvPr>
              <p:cNvSpPr/>
              <p:nvPr/>
            </p:nvSpPr>
            <p:spPr>
              <a:xfrm>
                <a:off x="2279188" y="4787339"/>
                <a:ext cx="16540" cy="6456"/>
              </a:xfrm>
              <a:custGeom>
                <a:avLst/>
                <a:gdLst>
                  <a:gd name="connsiteX0" fmla="*/ 783 w 16540"/>
                  <a:gd name="connsiteY0" fmla="*/ 2955 h 6456"/>
                  <a:gd name="connsiteX1" fmla="*/ 16541 w 16540"/>
                  <a:gd name="connsiteY1" fmla="*/ 2955 h 6456"/>
                  <a:gd name="connsiteX2" fmla="*/ 783 w 16540"/>
                  <a:gd name="connsiteY2" fmla="*/ 2955 h 6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540" h="6456">
                    <a:moveTo>
                      <a:pt x="783" y="2955"/>
                    </a:moveTo>
                    <a:cubicBezTo>
                      <a:pt x="-3157" y="10834"/>
                      <a:pt x="8662" y="2955"/>
                      <a:pt x="16541" y="2955"/>
                    </a:cubicBezTo>
                    <a:cubicBezTo>
                      <a:pt x="8662" y="-985"/>
                      <a:pt x="4722" y="-985"/>
                      <a:pt x="783" y="2955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3" name="Freeform: Shape 1162">
                <a:extLst>
                  <a:ext uri="{FF2B5EF4-FFF2-40B4-BE49-F238E27FC236}">
                    <a16:creationId xmlns:a16="http://schemas.microsoft.com/office/drawing/2014/main" xmlns="" id="{477A372C-1936-49AC-A778-F87327B917C7}"/>
                  </a:ext>
                </a:extLst>
              </p:cNvPr>
              <p:cNvSpPr/>
              <p:nvPr/>
            </p:nvSpPr>
            <p:spPr>
              <a:xfrm>
                <a:off x="1866316" y="4559659"/>
                <a:ext cx="59093" cy="25777"/>
              </a:xfrm>
              <a:custGeom>
                <a:avLst/>
                <a:gdLst>
                  <a:gd name="connsiteX0" fmla="*/ 59093 w 59093"/>
                  <a:gd name="connsiteY0" fmla="*/ 6080 h 25777"/>
                  <a:gd name="connsiteX1" fmla="*/ 0 w 59093"/>
                  <a:gd name="connsiteY1" fmla="*/ 17898 h 25777"/>
                  <a:gd name="connsiteX2" fmla="*/ 0 w 59093"/>
                  <a:gd name="connsiteY2" fmla="*/ 25777 h 25777"/>
                  <a:gd name="connsiteX3" fmla="*/ 59093 w 59093"/>
                  <a:gd name="connsiteY3" fmla="*/ 6080 h 25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93" h="25777">
                    <a:moveTo>
                      <a:pt x="59093" y="6080"/>
                    </a:moveTo>
                    <a:cubicBezTo>
                      <a:pt x="35456" y="6080"/>
                      <a:pt x="7879" y="-13618"/>
                      <a:pt x="0" y="17898"/>
                    </a:cubicBezTo>
                    <a:cubicBezTo>
                      <a:pt x="0" y="17898"/>
                      <a:pt x="0" y="21838"/>
                      <a:pt x="0" y="25777"/>
                    </a:cubicBezTo>
                    <a:cubicBezTo>
                      <a:pt x="11819" y="21838"/>
                      <a:pt x="55154" y="13959"/>
                      <a:pt x="59093" y="608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4" name="Freeform: Shape 1163">
                <a:extLst>
                  <a:ext uri="{FF2B5EF4-FFF2-40B4-BE49-F238E27FC236}">
                    <a16:creationId xmlns:a16="http://schemas.microsoft.com/office/drawing/2014/main" xmlns="" id="{A7E3DA8B-218A-4B2F-96B9-246524088014}"/>
                  </a:ext>
                </a:extLst>
              </p:cNvPr>
              <p:cNvSpPr/>
              <p:nvPr/>
            </p:nvSpPr>
            <p:spPr>
              <a:xfrm>
                <a:off x="2071174" y="4427854"/>
                <a:ext cx="14469" cy="7879"/>
              </a:xfrm>
              <a:custGeom>
                <a:avLst/>
                <a:gdLst>
                  <a:gd name="connsiteX0" fmla="*/ 11819 w 14469"/>
                  <a:gd name="connsiteY0" fmla="*/ 0 h 7879"/>
                  <a:gd name="connsiteX1" fmla="*/ 0 w 14469"/>
                  <a:gd name="connsiteY1" fmla="*/ 7879 h 7879"/>
                  <a:gd name="connsiteX2" fmla="*/ 3940 w 14469"/>
                  <a:gd name="connsiteY2" fmla="*/ 7879 h 7879"/>
                  <a:gd name="connsiteX3" fmla="*/ 11819 w 14469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469" h="7879">
                    <a:moveTo>
                      <a:pt x="11819" y="0"/>
                    </a:moveTo>
                    <a:cubicBezTo>
                      <a:pt x="11819" y="0"/>
                      <a:pt x="0" y="7879"/>
                      <a:pt x="0" y="7879"/>
                    </a:cubicBezTo>
                    <a:cubicBezTo>
                      <a:pt x="0" y="7879"/>
                      <a:pt x="3940" y="7879"/>
                      <a:pt x="3940" y="7879"/>
                    </a:cubicBezTo>
                    <a:cubicBezTo>
                      <a:pt x="7879" y="7879"/>
                      <a:pt x="19698" y="0"/>
                      <a:pt x="1181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5" name="Freeform: Shape 1164">
                <a:extLst>
                  <a:ext uri="{FF2B5EF4-FFF2-40B4-BE49-F238E27FC236}">
                    <a16:creationId xmlns:a16="http://schemas.microsoft.com/office/drawing/2014/main" xmlns="" id="{E96587F2-707E-40DE-A90E-0120CC6F81BD}"/>
                  </a:ext>
                </a:extLst>
              </p:cNvPr>
              <p:cNvSpPr/>
              <p:nvPr/>
            </p:nvSpPr>
            <p:spPr>
              <a:xfrm>
                <a:off x="2835449" y="4826735"/>
                <a:ext cx="90476" cy="105383"/>
              </a:xfrm>
              <a:custGeom>
                <a:avLst/>
                <a:gdLst>
                  <a:gd name="connsiteX0" fmla="*/ 0 w 90476"/>
                  <a:gd name="connsiteY0" fmla="*/ 62048 h 105383"/>
                  <a:gd name="connsiteX1" fmla="*/ 19698 w 90476"/>
                  <a:gd name="connsiteY1" fmla="*/ 54169 h 105383"/>
                  <a:gd name="connsiteX2" fmla="*/ 15758 w 90476"/>
                  <a:gd name="connsiteY2" fmla="*/ 69927 h 105383"/>
                  <a:gd name="connsiteX3" fmla="*/ 7879 w 90476"/>
                  <a:gd name="connsiteY3" fmla="*/ 85686 h 105383"/>
                  <a:gd name="connsiteX4" fmla="*/ 19698 w 90476"/>
                  <a:gd name="connsiteY4" fmla="*/ 77806 h 105383"/>
                  <a:gd name="connsiteX5" fmla="*/ 3940 w 90476"/>
                  <a:gd name="connsiteY5" fmla="*/ 105383 h 105383"/>
                  <a:gd name="connsiteX6" fmla="*/ 55154 w 90476"/>
                  <a:gd name="connsiteY6" fmla="*/ 42350 h 105383"/>
                  <a:gd name="connsiteX7" fmla="*/ 59093 w 90476"/>
                  <a:gd name="connsiteY7" fmla="*/ 46290 h 105383"/>
                  <a:gd name="connsiteX8" fmla="*/ 74852 w 90476"/>
                  <a:gd name="connsiteY8" fmla="*/ 22653 h 105383"/>
                  <a:gd name="connsiteX9" fmla="*/ 82731 w 90476"/>
                  <a:gd name="connsiteY9" fmla="*/ 22653 h 105383"/>
                  <a:gd name="connsiteX10" fmla="*/ 78791 w 90476"/>
                  <a:gd name="connsiteY10" fmla="*/ 18713 h 105383"/>
                  <a:gd name="connsiteX11" fmla="*/ 74852 w 90476"/>
                  <a:gd name="connsiteY11" fmla="*/ 6894 h 105383"/>
                  <a:gd name="connsiteX12" fmla="*/ 78791 w 90476"/>
                  <a:gd name="connsiteY12" fmla="*/ 2955 h 105383"/>
                  <a:gd name="connsiteX13" fmla="*/ 51214 w 90476"/>
                  <a:gd name="connsiteY13" fmla="*/ 2955 h 105383"/>
                  <a:gd name="connsiteX14" fmla="*/ 35456 w 90476"/>
                  <a:gd name="connsiteY14" fmla="*/ 10834 h 105383"/>
                  <a:gd name="connsiteX15" fmla="*/ 35456 w 90476"/>
                  <a:gd name="connsiteY15" fmla="*/ 6894 h 105383"/>
                  <a:gd name="connsiteX16" fmla="*/ 19698 w 90476"/>
                  <a:gd name="connsiteY16" fmla="*/ 22653 h 105383"/>
                  <a:gd name="connsiteX17" fmla="*/ 27577 w 90476"/>
                  <a:gd name="connsiteY17" fmla="*/ 46290 h 105383"/>
                  <a:gd name="connsiteX18" fmla="*/ 23637 w 90476"/>
                  <a:gd name="connsiteY18" fmla="*/ 50230 h 105383"/>
                  <a:gd name="connsiteX19" fmla="*/ 0 w 90476"/>
                  <a:gd name="connsiteY19" fmla="*/ 62048 h 105383"/>
                  <a:gd name="connsiteX20" fmla="*/ 66973 w 90476"/>
                  <a:gd name="connsiteY20" fmla="*/ 22653 h 105383"/>
                  <a:gd name="connsiteX21" fmla="*/ 66973 w 90476"/>
                  <a:gd name="connsiteY21" fmla="*/ 22653 h 105383"/>
                  <a:gd name="connsiteX22" fmla="*/ 66973 w 90476"/>
                  <a:gd name="connsiteY22" fmla="*/ 22653 h 105383"/>
                  <a:gd name="connsiteX23" fmla="*/ 59093 w 90476"/>
                  <a:gd name="connsiteY23" fmla="*/ 14773 h 105383"/>
                  <a:gd name="connsiteX24" fmla="*/ 66973 w 90476"/>
                  <a:gd name="connsiteY24" fmla="*/ 22653 h 105383"/>
                  <a:gd name="connsiteX25" fmla="*/ 43335 w 90476"/>
                  <a:gd name="connsiteY25" fmla="*/ 26592 h 105383"/>
                  <a:gd name="connsiteX26" fmla="*/ 55154 w 90476"/>
                  <a:gd name="connsiteY26" fmla="*/ 42350 h 105383"/>
                  <a:gd name="connsiteX27" fmla="*/ 39396 w 90476"/>
                  <a:gd name="connsiteY27" fmla="*/ 38411 h 105383"/>
                  <a:gd name="connsiteX28" fmla="*/ 43335 w 90476"/>
                  <a:gd name="connsiteY28" fmla="*/ 26592 h 105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90476" h="105383">
                    <a:moveTo>
                      <a:pt x="0" y="62048"/>
                    </a:moveTo>
                    <a:cubicBezTo>
                      <a:pt x="3940" y="65988"/>
                      <a:pt x="15758" y="62048"/>
                      <a:pt x="19698" y="54169"/>
                    </a:cubicBezTo>
                    <a:cubicBezTo>
                      <a:pt x="15758" y="62048"/>
                      <a:pt x="11819" y="69927"/>
                      <a:pt x="15758" y="69927"/>
                    </a:cubicBezTo>
                    <a:cubicBezTo>
                      <a:pt x="15758" y="73867"/>
                      <a:pt x="7879" y="81746"/>
                      <a:pt x="7879" y="85686"/>
                    </a:cubicBezTo>
                    <a:cubicBezTo>
                      <a:pt x="11819" y="81746"/>
                      <a:pt x="15758" y="81746"/>
                      <a:pt x="19698" y="77806"/>
                    </a:cubicBezTo>
                    <a:cubicBezTo>
                      <a:pt x="11819" y="85686"/>
                      <a:pt x="3940" y="93565"/>
                      <a:pt x="3940" y="105383"/>
                    </a:cubicBezTo>
                    <a:cubicBezTo>
                      <a:pt x="31517" y="93565"/>
                      <a:pt x="39396" y="62048"/>
                      <a:pt x="55154" y="42350"/>
                    </a:cubicBezTo>
                    <a:cubicBezTo>
                      <a:pt x="55154" y="42350"/>
                      <a:pt x="55154" y="46290"/>
                      <a:pt x="59093" y="46290"/>
                    </a:cubicBezTo>
                    <a:cubicBezTo>
                      <a:pt x="63033" y="42350"/>
                      <a:pt x="82731" y="22653"/>
                      <a:pt x="74852" y="22653"/>
                    </a:cubicBezTo>
                    <a:cubicBezTo>
                      <a:pt x="78791" y="22653"/>
                      <a:pt x="78791" y="22653"/>
                      <a:pt x="82731" y="22653"/>
                    </a:cubicBezTo>
                    <a:cubicBezTo>
                      <a:pt x="82731" y="22653"/>
                      <a:pt x="82731" y="18713"/>
                      <a:pt x="78791" y="18713"/>
                    </a:cubicBezTo>
                    <a:cubicBezTo>
                      <a:pt x="98489" y="18713"/>
                      <a:pt x="90610" y="-985"/>
                      <a:pt x="74852" y="6894"/>
                    </a:cubicBezTo>
                    <a:cubicBezTo>
                      <a:pt x="74852" y="6894"/>
                      <a:pt x="74852" y="2955"/>
                      <a:pt x="78791" y="2955"/>
                    </a:cubicBezTo>
                    <a:cubicBezTo>
                      <a:pt x="70912" y="-985"/>
                      <a:pt x="59093" y="-985"/>
                      <a:pt x="51214" y="2955"/>
                    </a:cubicBezTo>
                    <a:cubicBezTo>
                      <a:pt x="51214" y="-4924"/>
                      <a:pt x="39396" y="10834"/>
                      <a:pt x="35456" y="10834"/>
                    </a:cubicBezTo>
                    <a:cubicBezTo>
                      <a:pt x="35456" y="10834"/>
                      <a:pt x="35456" y="6894"/>
                      <a:pt x="35456" y="6894"/>
                    </a:cubicBezTo>
                    <a:cubicBezTo>
                      <a:pt x="31517" y="2955"/>
                      <a:pt x="19698" y="10834"/>
                      <a:pt x="19698" y="22653"/>
                    </a:cubicBezTo>
                    <a:cubicBezTo>
                      <a:pt x="27577" y="26592"/>
                      <a:pt x="15758" y="46290"/>
                      <a:pt x="27577" y="46290"/>
                    </a:cubicBezTo>
                    <a:cubicBezTo>
                      <a:pt x="27577" y="46290"/>
                      <a:pt x="27577" y="50230"/>
                      <a:pt x="23637" y="50230"/>
                    </a:cubicBezTo>
                    <a:cubicBezTo>
                      <a:pt x="23637" y="42350"/>
                      <a:pt x="3940" y="58109"/>
                      <a:pt x="0" y="62048"/>
                    </a:cubicBezTo>
                    <a:close/>
                    <a:moveTo>
                      <a:pt x="66973" y="22653"/>
                    </a:moveTo>
                    <a:cubicBezTo>
                      <a:pt x="66973" y="22653"/>
                      <a:pt x="66973" y="22653"/>
                      <a:pt x="66973" y="22653"/>
                    </a:cubicBezTo>
                    <a:cubicBezTo>
                      <a:pt x="66973" y="22653"/>
                      <a:pt x="66973" y="22653"/>
                      <a:pt x="66973" y="22653"/>
                    </a:cubicBezTo>
                    <a:cubicBezTo>
                      <a:pt x="63033" y="22653"/>
                      <a:pt x="59093" y="22653"/>
                      <a:pt x="59093" y="14773"/>
                    </a:cubicBezTo>
                    <a:cubicBezTo>
                      <a:pt x="59093" y="18713"/>
                      <a:pt x="74852" y="22653"/>
                      <a:pt x="66973" y="22653"/>
                    </a:cubicBezTo>
                    <a:close/>
                    <a:moveTo>
                      <a:pt x="43335" y="26592"/>
                    </a:moveTo>
                    <a:cubicBezTo>
                      <a:pt x="47275" y="30532"/>
                      <a:pt x="59093" y="38411"/>
                      <a:pt x="55154" y="42350"/>
                    </a:cubicBezTo>
                    <a:cubicBezTo>
                      <a:pt x="51214" y="38411"/>
                      <a:pt x="43335" y="38411"/>
                      <a:pt x="39396" y="38411"/>
                    </a:cubicBezTo>
                    <a:cubicBezTo>
                      <a:pt x="39396" y="34471"/>
                      <a:pt x="43335" y="26592"/>
                      <a:pt x="43335" y="26592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6" name="Freeform: Shape 1165">
                <a:extLst>
                  <a:ext uri="{FF2B5EF4-FFF2-40B4-BE49-F238E27FC236}">
                    <a16:creationId xmlns:a16="http://schemas.microsoft.com/office/drawing/2014/main" xmlns="" id="{E8E5BA87-9760-4187-8350-70288CEF8B94}"/>
                  </a:ext>
                </a:extLst>
              </p:cNvPr>
              <p:cNvSpPr/>
              <p:nvPr/>
            </p:nvSpPr>
            <p:spPr>
              <a:xfrm>
                <a:off x="2839389" y="4943937"/>
                <a:ext cx="11818" cy="11818"/>
              </a:xfrm>
              <a:custGeom>
                <a:avLst/>
                <a:gdLst>
                  <a:gd name="connsiteX0" fmla="*/ 7879 w 11818"/>
                  <a:gd name="connsiteY0" fmla="*/ 0 h 11818"/>
                  <a:gd name="connsiteX1" fmla="*/ 0 w 11818"/>
                  <a:gd name="connsiteY1" fmla="*/ 11819 h 11818"/>
                  <a:gd name="connsiteX2" fmla="*/ 11819 w 11818"/>
                  <a:gd name="connsiteY2" fmla="*/ 7879 h 11818"/>
                  <a:gd name="connsiteX3" fmla="*/ 7879 w 11818"/>
                  <a:gd name="connsiteY3" fmla="*/ 0 h 11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8" h="11818">
                    <a:moveTo>
                      <a:pt x="7879" y="0"/>
                    </a:moveTo>
                    <a:cubicBezTo>
                      <a:pt x="0" y="0"/>
                      <a:pt x="0" y="3940"/>
                      <a:pt x="0" y="11819"/>
                    </a:cubicBezTo>
                    <a:cubicBezTo>
                      <a:pt x="3940" y="11819"/>
                      <a:pt x="7879" y="7879"/>
                      <a:pt x="11819" y="7879"/>
                    </a:cubicBezTo>
                    <a:cubicBezTo>
                      <a:pt x="11819" y="0"/>
                      <a:pt x="11819" y="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7" name="Freeform: Shape 1166">
                <a:extLst>
                  <a:ext uri="{FF2B5EF4-FFF2-40B4-BE49-F238E27FC236}">
                    <a16:creationId xmlns:a16="http://schemas.microsoft.com/office/drawing/2014/main" xmlns="" id="{9F8D6164-BD22-463D-817B-560F0275D528}"/>
                  </a:ext>
                </a:extLst>
              </p:cNvPr>
              <p:cNvSpPr/>
              <p:nvPr/>
            </p:nvSpPr>
            <p:spPr>
              <a:xfrm>
                <a:off x="2855147" y="4971514"/>
                <a:ext cx="39395" cy="39395"/>
              </a:xfrm>
              <a:custGeom>
                <a:avLst/>
                <a:gdLst>
                  <a:gd name="connsiteX0" fmla="*/ 0 w 39395"/>
                  <a:gd name="connsiteY0" fmla="*/ 0 h 39395"/>
                  <a:gd name="connsiteX1" fmla="*/ 0 w 39395"/>
                  <a:gd name="connsiteY1" fmla="*/ 0 h 39395"/>
                  <a:gd name="connsiteX2" fmla="*/ 0 w 39395"/>
                  <a:gd name="connsiteY2" fmla="*/ 0 h 39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95" h="3939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8" name="Freeform: Shape 1167">
                <a:extLst>
                  <a:ext uri="{FF2B5EF4-FFF2-40B4-BE49-F238E27FC236}">
                    <a16:creationId xmlns:a16="http://schemas.microsoft.com/office/drawing/2014/main" xmlns="" id="{78250AC9-5664-4466-9751-514ADD17B663}"/>
                  </a:ext>
                </a:extLst>
              </p:cNvPr>
              <p:cNvSpPr/>
              <p:nvPr/>
            </p:nvSpPr>
            <p:spPr>
              <a:xfrm>
                <a:off x="2835449" y="4963635"/>
                <a:ext cx="19697" cy="15758"/>
              </a:xfrm>
              <a:custGeom>
                <a:avLst/>
                <a:gdLst>
                  <a:gd name="connsiteX0" fmla="*/ 7879 w 19697"/>
                  <a:gd name="connsiteY0" fmla="*/ 7879 h 15758"/>
                  <a:gd name="connsiteX1" fmla="*/ 0 w 19697"/>
                  <a:gd name="connsiteY1" fmla="*/ 15758 h 15758"/>
                  <a:gd name="connsiteX2" fmla="*/ 19698 w 19697"/>
                  <a:gd name="connsiteY2" fmla="*/ 7879 h 15758"/>
                  <a:gd name="connsiteX3" fmla="*/ 19698 w 19697"/>
                  <a:gd name="connsiteY3" fmla="*/ 3940 h 15758"/>
                  <a:gd name="connsiteX4" fmla="*/ 19698 w 19697"/>
                  <a:gd name="connsiteY4" fmla="*/ 0 h 15758"/>
                  <a:gd name="connsiteX5" fmla="*/ 15758 w 19697"/>
                  <a:gd name="connsiteY5" fmla="*/ 3940 h 15758"/>
                  <a:gd name="connsiteX6" fmla="*/ 19698 w 19697"/>
                  <a:gd name="connsiteY6" fmla="*/ 0 h 15758"/>
                  <a:gd name="connsiteX7" fmla="*/ 7879 w 19697"/>
                  <a:gd name="connsiteY7" fmla="*/ 7879 h 15758"/>
                  <a:gd name="connsiteX8" fmla="*/ 7879 w 19697"/>
                  <a:gd name="connsiteY8" fmla="*/ 7879 h 15758"/>
                  <a:gd name="connsiteX9" fmla="*/ 15758 w 19697"/>
                  <a:gd name="connsiteY9" fmla="*/ 3940 h 15758"/>
                  <a:gd name="connsiteX10" fmla="*/ 15758 w 19697"/>
                  <a:gd name="connsiteY10" fmla="*/ 3940 h 15758"/>
                  <a:gd name="connsiteX11" fmla="*/ 15758 w 19697"/>
                  <a:gd name="connsiteY11" fmla="*/ 3940 h 15758"/>
                  <a:gd name="connsiteX12" fmla="*/ 15758 w 19697"/>
                  <a:gd name="connsiteY12" fmla="*/ 3940 h 15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9697" h="15758">
                    <a:moveTo>
                      <a:pt x="7879" y="7879"/>
                    </a:moveTo>
                    <a:cubicBezTo>
                      <a:pt x="3940" y="11819"/>
                      <a:pt x="0" y="11819"/>
                      <a:pt x="0" y="15758"/>
                    </a:cubicBezTo>
                    <a:cubicBezTo>
                      <a:pt x="7879" y="15758"/>
                      <a:pt x="11819" y="11819"/>
                      <a:pt x="19698" y="7879"/>
                    </a:cubicBezTo>
                    <a:cubicBezTo>
                      <a:pt x="19698" y="7879"/>
                      <a:pt x="19698" y="3940"/>
                      <a:pt x="19698" y="3940"/>
                    </a:cubicBezTo>
                    <a:cubicBezTo>
                      <a:pt x="19698" y="3940"/>
                      <a:pt x="19698" y="3940"/>
                      <a:pt x="19698" y="0"/>
                    </a:cubicBezTo>
                    <a:cubicBezTo>
                      <a:pt x="15758" y="0"/>
                      <a:pt x="15758" y="0"/>
                      <a:pt x="15758" y="3940"/>
                    </a:cubicBezTo>
                    <a:cubicBezTo>
                      <a:pt x="15758" y="3940"/>
                      <a:pt x="19698" y="0"/>
                      <a:pt x="19698" y="0"/>
                    </a:cubicBezTo>
                    <a:cubicBezTo>
                      <a:pt x="15758" y="0"/>
                      <a:pt x="11819" y="3940"/>
                      <a:pt x="7879" y="7879"/>
                    </a:cubicBezTo>
                    <a:cubicBezTo>
                      <a:pt x="7879" y="3940"/>
                      <a:pt x="0" y="7879"/>
                      <a:pt x="7879" y="7879"/>
                    </a:cubicBezTo>
                    <a:close/>
                    <a:moveTo>
                      <a:pt x="15758" y="3940"/>
                    </a:moveTo>
                    <a:cubicBezTo>
                      <a:pt x="15758" y="7879"/>
                      <a:pt x="15758" y="7879"/>
                      <a:pt x="15758" y="3940"/>
                    </a:cubicBezTo>
                    <a:cubicBezTo>
                      <a:pt x="15758" y="7879"/>
                      <a:pt x="15758" y="7879"/>
                      <a:pt x="15758" y="3940"/>
                    </a:cubicBezTo>
                    <a:cubicBezTo>
                      <a:pt x="11819" y="7879"/>
                      <a:pt x="15758" y="7879"/>
                      <a:pt x="15758" y="394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69" name="Freeform: Shape 1168">
                <a:extLst>
                  <a:ext uri="{FF2B5EF4-FFF2-40B4-BE49-F238E27FC236}">
                    <a16:creationId xmlns:a16="http://schemas.microsoft.com/office/drawing/2014/main" xmlns="" id="{26A09F2D-E1A9-4F5A-9996-1AEA250BA86F}"/>
                  </a:ext>
                </a:extLst>
              </p:cNvPr>
              <p:cNvSpPr/>
              <p:nvPr/>
            </p:nvSpPr>
            <p:spPr>
              <a:xfrm>
                <a:off x="2839389" y="4932118"/>
                <a:ext cx="80339" cy="87744"/>
              </a:xfrm>
              <a:custGeom>
                <a:avLst/>
                <a:gdLst>
                  <a:gd name="connsiteX0" fmla="*/ 39396 w 80339"/>
                  <a:gd name="connsiteY0" fmla="*/ 19698 h 87744"/>
                  <a:gd name="connsiteX1" fmla="*/ 27577 w 80339"/>
                  <a:gd name="connsiteY1" fmla="*/ 27577 h 87744"/>
                  <a:gd name="connsiteX2" fmla="*/ 35456 w 80339"/>
                  <a:gd name="connsiteY2" fmla="*/ 23637 h 87744"/>
                  <a:gd name="connsiteX3" fmla="*/ 31517 w 80339"/>
                  <a:gd name="connsiteY3" fmla="*/ 35456 h 87744"/>
                  <a:gd name="connsiteX4" fmla="*/ 39396 w 80339"/>
                  <a:gd name="connsiteY4" fmla="*/ 35456 h 87744"/>
                  <a:gd name="connsiteX5" fmla="*/ 35456 w 80339"/>
                  <a:gd name="connsiteY5" fmla="*/ 47275 h 87744"/>
                  <a:gd name="connsiteX6" fmla="*/ 3940 w 80339"/>
                  <a:gd name="connsiteY6" fmla="*/ 59093 h 87744"/>
                  <a:gd name="connsiteX7" fmla="*/ 11819 w 80339"/>
                  <a:gd name="connsiteY7" fmla="*/ 59093 h 87744"/>
                  <a:gd name="connsiteX8" fmla="*/ 0 w 80339"/>
                  <a:gd name="connsiteY8" fmla="*/ 78791 h 87744"/>
                  <a:gd name="connsiteX9" fmla="*/ 11819 w 80339"/>
                  <a:gd name="connsiteY9" fmla="*/ 86670 h 87744"/>
                  <a:gd name="connsiteX10" fmla="*/ 15758 w 80339"/>
                  <a:gd name="connsiteY10" fmla="*/ 82731 h 87744"/>
                  <a:gd name="connsiteX11" fmla="*/ 27577 w 80339"/>
                  <a:gd name="connsiteY11" fmla="*/ 74852 h 87744"/>
                  <a:gd name="connsiteX12" fmla="*/ 19698 w 80339"/>
                  <a:gd name="connsiteY12" fmla="*/ 70912 h 87744"/>
                  <a:gd name="connsiteX13" fmla="*/ 19698 w 80339"/>
                  <a:gd name="connsiteY13" fmla="*/ 70912 h 87744"/>
                  <a:gd name="connsiteX14" fmla="*/ 19698 w 80339"/>
                  <a:gd name="connsiteY14" fmla="*/ 66973 h 87744"/>
                  <a:gd name="connsiteX15" fmla="*/ 35456 w 80339"/>
                  <a:gd name="connsiteY15" fmla="*/ 59093 h 87744"/>
                  <a:gd name="connsiteX16" fmla="*/ 35456 w 80339"/>
                  <a:gd name="connsiteY16" fmla="*/ 63033 h 87744"/>
                  <a:gd name="connsiteX17" fmla="*/ 35456 w 80339"/>
                  <a:gd name="connsiteY17" fmla="*/ 70912 h 87744"/>
                  <a:gd name="connsiteX18" fmla="*/ 27577 w 80339"/>
                  <a:gd name="connsiteY18" fmla="*/ 82731 h 87744"/>
                  <a:gd name="connsiteX19" fmla="*/ 59093 w 80339"/>
                  <a:gd name="connsiteY19" fmla="*/ 66973 h 87744"/>
                  <a:gd name="connsiteX20" fmla="*/ 55154 w 80339"/>
                  <a:gd name="connsiteY20" fmla="*/ 66973 h 87744"/>
                  <a:gd name="connsiteX21" fmla="*/ 66973 w 80339"/>
                  <a:gd name="connsiteY21" fmla="*/ 59093 h 87744"/>
                  <a:gd name="connsiteX22" fmla="*/ 63033 w 80339"/>
                  <a:gd name="connsiteY22" fmla="*/ 55154 h 87744"/>
                  <a:gd name="connsiteX23" fmla="*/ 63033 w 80339"/>
                  <a:gd name="connsiteY23" fmla="*/ 47275 h 87744"/>
                  <a:gd name="connsiteX24" fmla="*/ 70912 w 80339"/>
                  <a:gd name="connsiteY24" fmla="*/ 47275 h 87744"/>
                  <a:gd name="connsiteX25" fmla="*/ 66973 w 80339"/>
                  <a:gd name="connsiteY25" fmla="*/ 43335 h 87744"/>
                  <a:gd name="connsiteX26" fmla="*/ 74852 w 80339"/>
                  <a:gd name="connsiteY26" fmla="*/ 51214 h 87744"/>
                  <a:gd name="connsiteX27" fmla="*/ 70912 w 80339"/>
                  <a:gd name="connsiteY27" fmla="*/ 15758 h 87744"/>
                  <a:gd name="connsiteX28" fmla="*/ 78791 w 80339"/>
                  <a:gd name="connsiteY28" fmla="*/ 0 h 87744"/>
                  <a:gd name="connsiteX29" fmla="*/ 51214 w 80339"/>
                  <a:gd name="connsiteY29" fmla="*/ 7879 h 87744"/>
                  <a:gd name="connsiteX30" fmla="*/ 59093 w 80339"/>
                  <a:gd name="connsiteY30" fmla="*/ 11819 h 87744"/>
                  <a:gd name="connsiteX31" fmla="*/ 35456 w 80339"/>
                  <a:gd name="connsiteY31" fmla="*/ 23637 h 87744"/>
                  <a:gd name="connsiteX32" fmla="*/ 55154 w 80339"/>
                  <a:gd name="connsiteY32" fmla="*/ 19698 h 87744"/>
                  <a:gd name="connsiteX33" fmla="*/ 39396 w 80339"/>
                  <a:gd name="connsiteY33" fmla="*/ 19698 h 87744"/>
                  <a:gd name="connsiteX34" fmla="*/ 15758 w 80339"/>
                  <a:gd name="connsiteY34" fmla="*/ 47275 h 87744"/>
                  <a:gd name="connsiteX35" fmla="*/ 15758 w 80339"/>
                  <a:gd name="connsiteY35" fmla="*/ 47275 h 87744"/>
                  <a:gd name="connsiteX36" fmla="*/ 15758 w 80339"/>
                  <a:gd name="connsiteY36" fmla="*/ 47275 h 87744"/>
                  <a:gd name="connsiteX37" fmla="*/ 15758 w 80339"/>
                  <a:gd name="connsiteY37" fmla="*/ 59093 h 87744"/>
                  <a:gd name="connsiteX38" fmla="*/ 27577 w 80339"/>
                  <a:gd name="connsiteY38" fmla="*/ 51214 h 87744"/>
                  <a:gd name="connsiteX39" fmla="*/ 15758 w 80339"/>
                  <a:gd name="connsiteY39" fmla="*/ 59093 h 87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0339" h="87744">
                    <a:moveTo>
                      <a:pt x="39396" y="19698"/>
                    </a:moveTo>
                    <a:cubicBezTo>
                      <a:pt x="35456" y="15758"/>
                      <a:pt x="19698" y="15758"/>
                      <a:pt x="27577" y="27577"/>
                    </a:cubicBezTo>
                    <a:cubicBezTo>
                      <a:pt x="31517" y="23637"/>
                      <a:pt x="31517" y="23637"/>
                      <a:pt x="35456" y="23637"/>
                    </a:cubicBezTo>
                    <a:cubicBezTo>
                      <a:pt x="27577" y="27577"/>
                      <a:pt x="31517" y="27577"/>
                      <a:pt x="31517" y="35456"/>
                    </a:cubicBezTo>
                    <a:cubicBezTo>
                      <a:pt x="35456" y="35456"/>
                      <a:pt x="35456" y="35456"/>
                      <a:pt x="39396" y="35456"/>
                    </a:cubicBezTo>
                    <a:cubicBezTo>
                      <a:pt x="35456" y="39396"/>
                      <a:pt x="35456" y="43335"/>
                      <a:pt x="35456" y="47275"/>
                    </a:cubicBezTo>
                    <a:cubicBezTo>
                      <a:pt x="23637" y="47275"/>
                      <a:pt x="11819" y="47275"/>
                      <a:pt x="3940" y="59093"/>
                    </a:cubicBezTo>
                    <a:cubicBezTo>
                      <a:pt x="7879" y="59093"/>
                      <a:pt x="7879" y="59093"/>
                      <a:pt x="11819" y="59093"/>
                    </a:cubicBezTo>
                    <a:cubicBezTo>
                      <a:pt x="7879" y="63033"/>
                      <a:pt x="0" y="70912"/>
                      <a:pt x="0" y="78791"/>
                    </a:cubicBezTo>
                    <a:cubicBezTo>
                      <a:pt x="0" y="82731"/>
                      <a:pt x="7879" y="90610"/>
                      <a:pt x="11819" y="86670"/>
                    </a:cubicBezTo>
                    <a:cubicBezTo>
                      <a:pt x="11819" y="86670"/>
                      <a:pt x="15758" y="82731"/>
                      <a:pt x="15758" y="82731"/>
                    </a:cubicBezTo>
                    <a:cubicBezTo>
                      <a:pt x="19698" y="82731"/>
                      <a:pt x="23637" y="78791"/>
                      <a:pt x="27577" y="74852"/>
                    </a:cubicBezTo>
                    <a:cubicBezTo>
                      <a:pt x="23637" y="70912"/>
                      <a:pt x="19698" y="70912"/>
                      <a:pt x="19698" y="70912"/>
                    </a:cubicBezTo>
                    <a:cubicBezTo>
                      <a:pt x="19698" y="70912"/>
                      <a:pt x="19698" y="70912"/>
                      <a:pt x="19698" y="70912"/>
                    </a:cubicBezTo>
                    <a:cubicBezTo>
                      <a:pt x="19698" y="70912"/>
                      <a:pt x="19698" y="66973"/>
                      <a:pt x="19698" y="66973"/>
                    </a:cubicBezTo>
                    <a:cubicBezTo>
                      <a:pt x="27577" y="70912"/>
                      <a:pt x="31517" y="59093"/>
                      <a:pt x="35456" y="59093"/>
                    </a:cubicBezTo>
                    <a:cubicBezTo>
                      <a:pt x="31517" y="59093"/>
                      <a:pt x="31517" y="63033"/>
                      <a:pt x="35456" y="63033"/>
                    </a:cubicBezTo>
                    <a:cubicBezTo>
                      <a:pt x="31517" y="66973"/>
                      <a:pt x="27577" y="66973"/>
                      <a:pt x="35456" y="70912"/>
                    </a:cubicBezTo>
                    <a:cubicBezTo>
                      <a:pt x="35456" y="74852"/>
                      <a:pt x="31517" y="78791"/>
                      <a:pt x="27577" y="82731"/>
                    </a:cubicBezTo>
                    <a:cubicBezTo>
                      <a:pt x="39396" y="90610"/>
                      <a:pt x="51214" y="78791"/>
                      <a:pt x="59093" y="66973"/>
                    </a:cubicBezTo>
                    <a:cubicBezTo>
                      <a:pt x="59093" y="66973"/>
                      <a:pt x="55154" y="66973"/>
                      <a:pt x="55154" y="66973"/>
                    </a:cubicBezTo>
                    <a:cubicBezTo>
                      <a:pt x="59093" y="63033"/>
                      <a:pt x="63033" y="63033"/>
                      <a:pt x="66973" y="59093"/>
                    </a:cubicBezTo>
                    <a:cubicBezTo>
                      <a:pt x="66973" y="55154"/>
                      <a:pt x="63033" y="55154"/>
                      <a:pt x="63033" y="55154"/>
                    </a:cubicBezTo>
                    <a:cubicBezTo>
                      <a:pt x="66973" y="51214"/>
                      <a:pt x="70912" y="47275"/>
                      <a:pt x="63033" y="47275"/>
                    </a:cubicBezTo>
                    <a:cubicBezTo>
                      <a:pt x="63033" y="47275"/>
                      <a:pt x="66973" y="47275"/>
                      <a:pt x="70912" y="47275"/>
                    </a:cubicBezTo>
                    <a:cubicBezTo>
                      <a:pt x="66973" y="47275"/>
                      <a:pt x="66973" y="43335"/>
                      <a:pt x="66973" y="43335"/>
                    </a:cubicBezTo>
                    <a:cubicBezTo>
                      <a:pt x="70912" y="43335"/>
                      <a:pt x="70912" y="47275"/>
                      <a:pt x="74852" y="51214"/>
                    </a:cubicBezTo>
                    <a:cubicBezTo>
                      <a:pt x="78791" y="39396"/>
                      <a:pt x="86670" y="19698"/>
                      <a:pt x="70912" y="15758"/>
                    </a:cubicBezTo>
                    <a:cubicBezTo>
                      <a:pt x="78791" y="7879"/>
                      <a:pt x="70912" y="7879"/>
                      <a:pt x="78791" y="0"/>
                    </a:cubicBezTo>
                    <a:cubicBezTo>
                      <a:pt x="70912" y="0"/>
                      <a:pt x="59093" y="0"/>
                      <a:pt x="51214" y="7879"/>
                    </a:cubicBezTo>
                    <a:cubicBezTo>
                      <a:pt x="51214" y="7879"/>
                      <a:pt x="55154" y="11819"/>
                      <a:pt x="59093" y="11819"/>
                    </a:cubicBezTo>
                    <a:cubicBezTo>
                      <a:pt x="51214" y="15758"/>
                      <a:pt x="35456" y="11819"/>
                      <a:pt x="35456" y="23637"/>
                    </a:cubicBezTo>
                    <a:cubicBezTo>
                      <a:pt x="35456" y="31517"/>
                      <a:pt x="51214" y="23637"/>
                      <a:pt x="55154" y="19698"/>
                    </a:cubicBezTo>
                    <a:cubicBezTo>
                      <a:pt x="43335" y="11819"/>
                      <a:pt x="39396" y="19698"/>
                      <a:pt x="39396" y="19698"/>
                    </a:cubicBezTo>
                    <a:close/>
                    <a:moveTo>
                      <a:pt x="15758" y="47275"/>
                    </a:moveTo>
                    <a:cubicBezTo>
                      <a:pt x="15758" y="47275"/>
                      <a:pt x="15758" y="47275"/>
                      <a:pt x="15758" y="47275"/>
                    </a:cubicBezTo>
                    <a:lnTo>
                      <a:pt x="15758" y="47275"/>
                    </a:lnTo>
                    <a:close/>
                    <a:moveTo>
                      <a:pt x="15758" y="59093"/>
                    </a:moveTo>
                    <a:cubicBezTo>
                      <a:pt x="15758" y="55154"/>
                      <a:pt x="19698" y="51214"/>
                      <a:pt x="27577" y="51214"/>
                    </a:cubicBezTo>
                    <a:cubicBezTo>
                      <a:pt x="23637" y="55154"/>
                      <a:pt x="19698" y="59093"/>
                      <a:pt x="15758" y="59093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70" name="Freeform: Shape 1169">
                <a:extLst>
                  <a:ext uri="{FF2B5EF4-FFF2-40B4-BE49-F238E27FC236}">
                    <a16:creationId xmlns:a16="http://schemas.microsoft.com/office/drawing/2014/main" xmlns="" id="{B3115B59-2FD6-476D-8E77-3F0A939B9BF7}"/>
                  </a:ext>
                </a:extLst>
              </p:cNvPr>
              <p:cNvSpPr/>
              <p:nvPr/>
            </p:nvSpPr>
            <p:spPr>
              <a:xfrm>
                <a:off x="2855147" y="4943937"/>
                <a:ext cx="7879" cy="4924"/>
              </a:xfrm>
              <a:custGeom>
                <a:avLst/>
                <a:gdLst>
                  <a:gd name="connsiteX0" fmla="*/ 7879 w 7879"/>
                  <a:gd name="connsiteY0" fmla="*/ 0 h 4924"/>
                  <a:gd name="connsiteX1" fmla="*/ 0 w 7879"/>
                  <a:gd name="connsiteY1" fmla="*/ 3940 h 4924"/>
                  <a:gd name="connsiteX2" fmla="*/ 7879 w 7879"/>
                  <a:gd name="connsiteY2" fmla="*/ 0 h 4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79" h="4924">
                    <a:moveTo>
                      <a:pt x="7879" y="0"/>
                    </a:moveTo>
                    <a:cubicBezTo>
                      <a:pt x="3940" y="0"/>
                      <a:pt x="0" y="0"/>
                      <a:pt x="0" y="3940"/>
                    </a:cubicBezTo>
                    <a:cubicBezTo>
                      <a:pt x="3940" y="3940"/>
                      <a:pt x="3940" y="7879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  <p:sp>
            <p:nvSpPr>
              <p:cNvPr id="1171" name="Freeform: Shape 1170">
                <a:extLst>
                  <a:ext uri="{FF2B5EF4-FFF2-40B4-BE49-F238E27FC236}">
                    <a16:creationId xmlns:a16="http://schemas.microsoft.com/office/drawing/2014/main" xmlns="" id="{FA3592F6-678E-4195-9416-79AF5539660A}"/>
                  </a:ext>
                </a:extLst>
              </p:cNvPr>
              <p:cNvSpPr/>
              <p:nvPr/>
            </p:nvSpPr>
            <p:spPr>
              <a:xfrm>
                <a:off x="2859087" y="4963635"/>
                <a:ext cx="7879" cy="7879"/>
              </a:xfrm>
              <a:custGeom>
                <a:avLst/>
                <a:gdLst>
                  <a:gd name="connsiteX0" fmla="*/ 7879 w 7879"/>
                  <a:gd name="connsiteY0" fmla="*/ 0 h 7879"/>
                  <a:gd name="connsiteX1" fmla="*/ 0 w 7879"/>
                  <a:gd name="connsiteY1" fmla="*/ 3940 h 7879"/>
                  <a:gd name="connsiteX2" fmla="*/ 0 w 7879"/>
                  <a:gd name="connsiteY2" fmla="*/ 7879 h 7879"/>
                  <a:gd name="connsiteX3" fmla="*/ 7879 w 7879"/>
                  <a:gd name="connsiteY3" fmla="*/ 0 h 7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879" h="7879">
                    <a:moveTo>
                      <a:pt x="7879" y="0"/>
                    </a:moveTo>
                    <a:cubicBezTo>
                      <a:pt x="3940" y="0"/>
                      <a:pt x="3940" y="3940"/>
                      <a:pt x="0" y="3940"/>
                    </a:cubicBezTo>
                    <a:cubicBezTo>
                      <a:pt x="0" y="3940"/>
                      <a:pt x="0" y="3940"/>
                      <a:pt x="0" y="7879"/>
                    </a:cubicBezTo>
                    <a:cubicBezTo>
                      <a:pt x="7879" y="3940"/>
                      <a:pt x="3940" y="3940"/>
                      <a:pt x="7879" y="0"/>
                    </a:cubicBezTo>
                    <a:close/>
                  </a:path>
                </a:pathLst>
              </a:custGeom>
              <a:grpFill/>
              <a:ln w="393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53"/>
              </a:p>
            </p:txBody>
          </p:sp>
        </p:grpSp>
        <p:grpSp>
          <p:nvGrpSpPr>
            <p:cNvPr id="39" name="Graphic 8">
              <a:extLst>
                <a:ext uri="{FF2B5EF4-FFF2-40B4-BE49-F238E27FC236}">
                  <a16:creationId xmlns:a16="http://schemas.microsoft.com/office/drawing/2014/main" xmlns="" id="{DC408AB3-4EA4-4A20-B36E-D69DE01D538B}"/>
                </a:ext>
              </a:extLst>
            </p:cNvPr>
            <p:cNvGrpSpPr/>
            <p:nvPr/>
          </p:nvGrpSpPr>
          <p:grpSpPr>
            <a:xfrm>
              <a:off x="11632835" y="4382874"/>
              <a:ext cx="7627667" cy="4137431"/>
              <a:chOff x="3445476" y="4018139"/>
              <a:chExt cx="9318286" cy="5054463"/>
            </a:xfrm>
            <a:grpFill/>
          </p:grpSpPr>
          <p:grpSp>
            <p:nvGrpSpPr>
              <p:cNvPr id="44" name="Graphic 8">
                <a:extLst>
                  <a:ext uri="{FF2B5EF4-FFF2-40B4-BE49-F238E27FC236}">
                    <a16:creationId xmlns:a16="http://schemas.microsoft.com/office/drawing/2014/main" xmlns="" id="{B1AD5652-B7F3-4554-A8F9-71B5A41FC19D}"/>
                  </a:ext>
                </a:extLst>
              </p:cNvPr>
              <p:cNvGrpSpPr/>
              <p:nvPr/>
            </p:nvGrpSpPr>
            <p:grpSpPr>
              <a:xfrm>
                <a:off x="8779648" y="6551280"/>
                <a:ext cx="943107" cy="1378848"/>
                <a:chOff x="8779648" y="6551280"/>
                <a:chExt cx="943107" cy="1378848"/>
              </a:xfrm>
              <a:grpFill/>
            </p:grpSpPr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xmlns="" id="{62221852-84E3-4FD1-BD8F-4122C51F1DCD}"/>
                    </a:ext>
                  </a:extLst>
                </p:cNvPr>
                <p:cNvSpPr/>
                <p:nvPr/>
              </p:nvSpPr>
              <p:spPr>
                <a:xfrm>
                  <a:off x="9249063" y="6551280"/>
                  <a:ext cx="473693" cy="1378848"/>
                </a:xfrm>
                <a:custGeom>
                  <a:avLst/>
                  <a:gdLst>
                    <a:gd name="connsiteX0" fmla="*/ 472748 w 473693"/>
                    <a:gd name="connsiteY0" fmla="*/ 472748 h 1378848"/>
                    <a:gd name="connsiteX1" fmla="*/ 0 w 473693"/>
                    <a:gd name="connsiteY1" fmla="*/ 0 h 1378848"/>
                    <a:gd name="connsiteX2" fmla="*/ 0 w 473693"/>
                    <a:gd name="connsiteY2" fmla="*/ 216676 h 1378848"/>
                    <a:gd name="connsiteX3" fmla="*/ 256072 w 473693"/>
                    <a:gd name="connsiteY3" fmla="*/ 472748 h 1378848"/>
                    <a:gd name="connsiteX4" fmla="*/ 0 w 473693"/>
                    <a:gd name="connsiteY4" fmla="*/ 728820 h 1378848"/>
                    <a:gd name="connsiteX5" fmla="*/ 0 w 473693"/>
                    <a:gd name="connsiteY5" fmla="*/ 945496 h 1378848"/>
                    <a:gd name="connsiteX6" fmla="*/ 0 w 473693"/>
                    <a:gd name="connsiteY6" fmla="*/ 1378848 h 1378848"/>
                    <a:gd name="connsiteX7" fmla="*/ 307286 w 473693"/>
                    <a:gd name="connsiteY7" fmla="*/ 902161 h 1378848"/>
                    <a:gd name="connsiteX8" fmla="*/ 472748 w 473693"/>
                    <a:gd name="connsiteY8" fmla="*/ 472748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693" h="1378848">
                      <a:moveTo>
                        <a:pt x="472748" y="472748"/>
                      </a:moveTo>
                      <a:cubicBezTo>
                        <a:pt x="472748" y="212737"/>
                        <a:pt x="260012" y="0"/>
                        <a:pt x="0" y="0"/>
                      </a:cubicBezTo>
                      <a:lnTo>
                        <a:pt x="0" y="216676"/>
                      </a:lnTo>
                      <a:cubicBezTo>
                        <a:pt x="141825" y="216676"/>
                        <a:pt x="256072" y="330924"/>
                        <a:pt x="256072" y="472748"/>
                      </a:cubicBezTo>
                      <a:cubicBezTo>
                        <a:pt x="256072" y="614573"/>
                        <a:pt x="141825" y="728820"/>
                        <a:pt x="0" y="728820"/>
                      </a:cubicBezTo>
                      <a:lnTo>
                        <a:pt x="0" y="945496"/>
                      </a:lnTo>
                      <a:lnTo>
                        <a:pt x="0" y="1378848"/>
                      </a:lnTo>
                      <a:cubicBezTo>
                        <a:pt x="0" y="1378848"/>
                        <a:pt x="224556" y="1024287"/>
                        <a:pt x="307286" y="902161"/>
                      </a:cubicBezTo>
                      <a:cubicBezTo>
                        <a:pt x="496386" y="634270"/>
                        <a:pt x="472748" y="472748"/>
                        <a:pt x="472748" y="472748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  <p:sp>
              <p:nvSpPr>
                <p:cNvPr id="71" name="Freeform: Shape 70">
                  <a:extLst>
                    <a:ext uri="{FF2B5EF4-FFF2-40B4-BE49-F238E27FC236}">
                      <a16:creationId xmlns:a16="http://schemas.microsoft.com/office/drawing/2014/main" xmlns="" id="{FF7629EE-F996-49F2-AB60-817D9A1A597C}"/>
                    </a:ext>
                  </a:extLst>
                </p:cNvPr>
                <p:cNvSpPr/>
                <p:nvPr/>
              </p:nvSpPr>
              <p:spPr>
                <a:xfrm>
                  <a:off x="8779648" y="6551280"/>
                  <a:ext cx="473354" cy="1378848"/>
                </a:xfrm>
                <a:custGeom>
                  <a:avLst/>
                  <a:gdLst>
                    <a:gd name="connsiteX0" fmla="*/ 473354 w 473354"/>
                    <a:gd name="connsiteY0" fmla="*/ 216676 h 1378848"/>
                    <a:gd name="connsiteX1" fmla="*/ 473354 w 473354"/>
                    <a:gd name="connsiteY1" fmla="*/ 0 h 1378848"/>
                    <a:gd name="connsiteX2" fmla="*/ 606 w 473354"/>
                    <a:gd name="connsiteY2" fmla="*/ 472748 h 1378848"/>
                    <a:gd name="connsiteX3" fmla="*/ 166068 w 473354"/>
                    <a:gd name="connsiteY3" fmla="*/ 902161 h 1378848"/>
                    <a:gd name="connsiteX4" fmla="*/ 473354 w 473354"/>
                    <a:gd name="connsiteY4" fmla="*/ 1378848 h 1378848"/>
                    <a:gd name="connsiteX5" fmla="*/ 473354 w 473354"/>
                    <a:gd name="connsiteY5" fmla="*/ 945496 h 1378848"/>
                    <a:gd name="connsiteX6" fmla="*/ 473354 w 473354"/>
                    <a:gd name="connsiteY6" fmla="*/ 728820 h 1378848"/>
                    <a:gd name="connsiteX7" fmla="*/ 217282 w 473354"/>
                    <a:gd name="connsiteY7" fmla="*/ 472748 h 1378848"/>
                    <a:gd name="connsiteX8" fmla="*/ 473354 w 473354"/>
                    <a:gd name="connsiteY8" fmla="*/ 216676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3354" y="216676"/>
                      </a:moveTo>
                      <a:lnTo>
                        <a:pt x="473354" y="0"/>
                      </a:lnTo>
                      <a:cubicBezTo>
                        <a:pt x="213343" y="0"/>
                        <a:pt x="606" y="212737"/>
                        <a:pt x="606" y="472748"/>
                      </a:cubicBezTo>
                      <a:cubicBezTo>
                        <a:pt x="606" y="472748"/>
                        <a:pt x="-19092" y="638210"/>
                        <a:pt x="166068" y="902161"/>
                      </a:cubicBezTo>
                      <a:cubicBezTo>
                        <a:pt x="248799" y="1020348"/>
                        <a:pt x="473354" y="1378848"/>
                        <a:pt x="473354" y="1378848"/>
                      </a:cubicBezTo>
                      <a:lnTo>
                        <a:pt x="473354" y="945496"/>
                      </a:lnTo>
                      <a:lnTo>
                        <a:pt x="473354" y="728820"/>
                      </a:lnTo>
                      <a:cubicBezTo>
                        <a:pt x="331530" y="728820"/>
                        <a:pt x="217282" y="614573"/>
                        <a:pt x="217282" y="472748"/>
                      </a:cubicBezTo>
                      <a:cubicBezTo>
                        <a:pt x="217282" y="330924"/>
                        <a:pt x="331530" y="216676"/>
                        <a:pt x="473354" y="216676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</p:grpSp>
          <p:grpSp>
            <p:nvGrpSpPr>
              <p:cNvPr id="45" name="Graphic 8">
                <a:extLst>
                  <a:ext uri="{FF2B5EF4-FFF2-40B4-BE49-F238E27FC236}">
                    <a16:creationId xmlns:a16="http://schemas.microsoft.com/office/drawing/2014/main" xmlns="" id="{A2D3373F-A8B8-4F69-BE7E-95A2BD10B238}"/>
                  </a:ext>
                </a:extLst>
              </p:cNvPr>
              <p:cNvGrpSpPr/>
              <p:nvPr/>
            </p:nvGrpSpPr>
            <p:grpSpPr>
              <a:xfrm>
                <a:off x="3445476" y="4530283"/>
                <a:ext cx="946708" cy="1378848"/>
                <a:chOff x="3445476" y="4530283"/>
                <a:chExt cx="946708" cy="1378848"/>
              </a:xfrm>
              <a:grpFill/>
            </p:grpSpPr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xmlns="" id="{623483B7-358B-43BD-9150-6FBBB3CA9774}"/>
                    </a:ext>
                  </a:extLst>
                </p:cNvPr>
                <p:cNvSpPr/>
                <p:nvPr/>
              </p:nvSpPr>
              <p:spPr>
                <a:xfrm>
                  <a:off x="3918830" y="4530283"/>
                  <a:ext cx="473354" cy="1378848"/>
                </a:xfrm>
                <a:custGeom>
                  <a:avLst/>
                  <a:gdLst>
                    <a:gd name="connsiteX0" fmla="*/ 472748 w 473354"/>
                    <a:gd name="connsiteY0" fmla="*/ 472748 h 1378848"/>
                    <a:gd name="connsiteX1" fmla="*/ 0 w 473354"/>
                    <a:gd name="connsiteY1" fmla="*/ 0 h 1378848"/>
                    <a:gd name="connsiteX2" fmla="*/ 0 w 473354"/>
                    <a:gd name="connsiteY2" fmla="*/ 216676 h 1378848"/>
                    <a:gd name="connsiteX3" fmla="*/ 256072 w 473354"/>
                    <a:gd name="connsiteY3" fmla="*/ 472748 h 1378848"/>
                    <a:gd name="connsiteX4" fmla="*/ 0 w 473354"/>
                    <a:gd name="connsiteY4" fmla="*/ 728820 h 1378848"/>
                    <a:gd name="connsiteX5" fmla="*/ 0 w 473354"/>
                    <a:gd name="connsiteY5" fmla="*/ 945496 h 1378848"/>
                    <a:gd name="connsiteX6" fmla="*/ 0 w 473354"/>
                    <a:gd name="connsiteY6" fmla="*/ 1378848 h 1378848"/>
                    <a:gd name="connsiteX7" fmla="*/ 307286 w 473354"/>
                    <a:gd name="connsiteY7" fmla="*/ 902161 h 1378848"/>
                    <a:gd name="connsiteX8" fmla="*/ 472748 w 473354"/>
                    <a:gd name="connsiteY8" fmla="*/ 472748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2748" y="472748"/>
                      </a:moveTo>
                      <a:cubicBezTo>
                        <a:pt x="472748" y="212737"/>
                        <a:pt x="260011" y="0"/>
                        <a:pt x="0" y="0"/>
                      </a:cubicBezTo>
                      <a:lnTo>
                        <a:pt x="0" y="216676"/>
                      </a:lnTo>
                      <a:cubicBezTo>
                        <a:pt x="141824" y="216676"/>
                        <a:pt x="256072" y="330924"/>
                        <a:pt x="256072" y="472748"/>
                      </a:cubicBezTo>
                      <a:cubicBezTo>
                        <a:pt x="256072" y="614572"/>
                        <a:pt x="141824" y="728820"/>
                        <a:pt x="0" y="728820"/>
                      </a:cubicBezTo>
                      <a:lnTo>
                        <a:pt x="0" y="945496"/>
                      </a:lnTo>
                      <a:lnTo>
                        <a:pt x="0" y="1378848"/>
                      </a:lnTo>
                      <a:cubicBezTo>
                        <a:pt x="0" y="1378848"/>
                        <a:pt x="224555" y="1024287"/>
                        <a:pt x="307286" y="902161"/>
                      </a:cubicBezTo>
                      <a:cubicBezTo>
                        <a:pt x="492446" y="634270"/>
                        <a:pt x="472748" y="472748"/>
                        <a:pt x="472748" y="472748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xmlns="" id="{A527C03A-DD91-44D2-A317-8F086FE30F2D}"/>
                    </a:ext>
                  </a:extLst>
                </p:cNvPr>
                <p:cNvSpPr/>
                <p:nvPr/>
              </p:nvSpPr>
              <p:spPr>
                <a:xfrm>
                  <a:off x="3445476" y="4530283"/>
                  <a:ext cx="473354" cy="1378848"/>
                </a:xfrm>
                <a:custGeom>
                  <a:avLst/>
                  <a:gdLst>
                    <a:gd name="connsiteX0" fmla="*/ 473354 w 473354"/>
                    <a:gd name="connsiteY0" fmla="*/ 216676 h 1378848"/>
                    <a:gd name="connsiteX1" fmla="*/ 473354 w 473354"/>
                    <a:gd name="connsiteY1" fmla="*/ 0 h 1378848"/>
                    <a:gd name="connsiteX2" fmla="*/ 606 w 473354"/>
                    <a:gd name="connsiteY2" fmla="*/ 472748 h 1378848"/>
                    <a:gd name="connsiteX3" fmla="*/ 166068 w 473354"/>
                    <a:gd name="connsiteY3" fmla="*/ 902161 h 1378848"/>
                    <a:gd name="connsiteX4" fmla="*/ 473354 w 473354"/>
                    <a:gd name="connsiteY4" fmla="*/ 1378848 h 1378848"/>
                    <a:gd name="connsiteX5" fmla="*/ 473354 w 473354"/>
                    <a:gd name="connsiteY5" fmla="*/ 945496 h 1378848"/>
                    <a:gd name="connsiteX6" fmla="*/ 473354 w 473354"/>
                    <a:gd name="connsiteY6" fmla="*/ 728820 h 1378848"/>
                    <a:gd name="connsiteX7" fmla="*/ 217282 w 473354"/>
                    <a:gd name="connsiteY7" fmla="*/ 472748 h 1378848"/>
                    <a:gd name="connsiteX8" fmla="*/ 473354 w 473354"/>
                    <a:gd name="connsiteY8" fmla="*/ 216676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3354" y="216676"/>
                      </a:moveTo>
                      <a:lnTo>
                        <a:pt x="473354" y="0"/>
                      </a:lnTo>
                      <a:cubicBezTo>
                        <a:pt x="213343" y="0"/>
                        <a:pt x="606" y="212737"/>
                        <a:pt x="606" y="472748"/>
                      </a:cubicBezTo>
                      <a:cubicBezTo>
                        <a:pt x="606" y="472748"/>
                        <a:pt x="-19092" y="638210"/>
                        <a:pt x="166068" y="902161"/>
                      </a:cubicBezTo>
                      <a:cubicBezTo>
                        <a:pt x="248799" y="1020348"/>
                        <a:pt x="473354" y="1378848"/>
                        <a:pt x="473354" y="1378848"/>
                      </a:cubicBezTo>
                      <a:lnTo>
                        <a:pt x="473354" y="945496"/>
                      </a:lnTo>
                      <a:lnTo>
                        <a:pt x="473354" y="728820"/>
                      </a:lnTo>
                      <a:cubicBezTo>
                        <a:pt x="331530" y="728820"/>
                        <a:pt x="217282" y="614572"/>
                        <a:pt x="217282" y="472748"/>
                      </a:cubicBezTo>
                      <a:cubicBezTo>
                        <a:pt x="221222" y="330924"/>
                        <a:pt x="331530" y="216676"/>
                        <a:pt x="473354" y="216676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</p:grpSp>
          <p:grpSp>
            <p:nvGrpSpPr>
              <p:cNvPr id="46" name="Graphic 8">
                <a:extLst>
                  <a:ext uri="{FF2B5EF4-FFF2-40B4-BE49-F238E27FC236}">
                    <a16:creationId xmlns:a16="http://schemas.microsoft.com/office/drawing/2014/main" xmlns="" id="{BD45AAE7-D739-4B2F-95A7-EF630E291523}"/>
                  </a:ext>
                </a:extLst>
              </p:cNvPr>
              <p:cNvGrpSpPr/>
              <p:nvPr/>
            </p:nvGrpSpPr>
            <p:grpSpPr>
              <a:xfrm>
                <a:off x="8539335" y="4018139"/>
                <a:ext cx="947047" cy="1382787"/>
                <a:chOff x="8539335" y="4018139"/>
                <a:chExt cx="947047" cy="1382787"/>
              </a:xfrm>
              <a:grpFill/>
            </p:grpSpPr>
            <p:sp>
              <p:nvSpPr>
                <p:cNvPr id="66" name="Freeform: Shape 65">
                  <a:extLst>
                    <a:ext uri="{FF2B5EF4-FFF2-40B4-BE49-F238E27FC236}">
                      <a16:creationId xmlns:a16="http://schemas.microsoft.com/office/drawing/2014/main" xmlns="" id="{D3605D8B-797B-4658-BB80-8E6330BFF4A8}"/>
                    </a:ext>
                  </a:extLst>
                </p:cNvPr>
                <p:cNvSpPr/>
                <p:nvPr/>
              </p:nvSpPr>
              <p:spPr>
                <a:xfrm>
                  <a:off x="9012689" y="4018139"/>
                  <a:ext cx="473693" cy="1382787"/>
                </a:xfrm>
                <a:custGeom>
                  <a:avLst/>
                  <a:gdLst>
                    <a:gd name="connsiteX0" fmla="*/ 472748 w 473693"/>
                    <a:gd name="connsiteY0" fmla="*/ 472748 h 1382787"/>
                    <a:gd name="connsiteX1" fmla="*/ 0 w 473693"/>
                    <a:gd name="connsiteY1" fmla="*/ 0 h 1382787"/>
                    <a:gd name="connsiteX2" fmla="*/ 0 w 473693"/>
                    <a:gd name="connsiteY2" fmla="*/ 220616 h 1382787"/>
                    <a:gd name="connsiteX3" fmla="*/ 256072 w 473693"/>
                    <a:gd name="connsiteY3" fmla="*/ 476688 h 1382787"/>
                    <a:gd name="connsiteX4" fmla="*/ 0 w 473693"/>
                    <a:gd name="connsiteY4" fmla="*/ 732759 h 1382787"/>
                    <a:gd name="connsiteX5" fmla="*/ 0 w 473693"/>
                    <a:gd name="connsiteY5" fmla="*/ 949435 h 1382787"/>
                    <a:gd name="connsiteX6" fmla="*/ 0 w 473693"/>
                    <a:gd name="connsiteY6" fmla="*/ 1382788 h 1382787"/>
                    <a:gd name="connsiteX7" fmla="*/ 307286 w 473693"/>
                    <a:gd name="connsiteY7" fmla="*/ 906100 h 1382787"/>
                    <a:gd name="connsiteX8" fmla="*/ 472748 w 473693"/>
                    <a:gd name="connsiteY8" fmla="*/ 472748 h 13827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693" h="1382787">
                      <a:moveTo>
                        <a:pt x="472748" y="472748"/>
                      </a:moveTo>
                      <a:cubicBezTo>
                        <a:pt x="472748" y="212737"/>
                        <a:pt x="260012" y="0"/>
                        <a:pt x="0" y="0"/>
                      </a:cubicBezTo>
                      <a:lnTo>
                        <a:pt x="0" y="220616"/>
                      </a:lnTo>
                      <a:cubicBezTo>
                        <a:pt x="141825" y="220616"/>
                        <a:pt x="256072" y="334863"/>
                        <a:pt x="256072" y="476688"/>
                      </a:cubicBezTo>
                      <a:cubicBezTo>
                        <a:pt x="256072" y="618512"/>
                        <a:pt x="141825" y="732759"/>
                        <a:pt x="0" y="732759"/>
                      </a:cubicBezTo>
                      <a:lnTo>
                        <a:pt x="0" y="949435"/>
                      </a:lnTo>
                      <a:lnTo>
                        <a:pt x="0" y="1382788"/>
                      </a:lnTo>
                      <a:cubicBezTo>
                        <a:pt x="0" y="1382788"/>
                        <a:pt x="224556" y="1028227"/>
                        <a:pt x="307286" y="906100"/>
                      </a:cubicBezTo>
                      <a:cubicBezTo>
                        <a:pt x="496386" y="638210"/>
                        <a:pt x="472748" y="472748"/>
                        <a:pt x="472748" y="472748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  <p:sp>
              <p:nvSpPr>
                <p:cNvPr id="67" name="Freeform: Shape 66">
                  <a:extLst>
                    <a:ext uri="{FF2B5EF4-FFF2-40B4-BE49-F238E27FC236}">
                      <a16:creationId xmlns:a16="http://schemas.microsoft.com/office/drawing/2014/main" xmlns="" id="{B670B72F-0F5D-4298-B36D-D7E4864F765D}"/>
                    </a:ext>
                  </a:extLst>
                </p:cNvPr>
                <p:cNvSpPr/>
                <p:nvPr/>
              </p:nvSpPr>
              <p:spPr>
                <a:xfrm>
                  <a:off x="8539335" y="4018139"/>
                  <a:ext cx="473354" cy="1378848"/>
                </a:xfrm>
                <a:custGeom>
                  <a:avLst/>
                  <a:gdLst>
                    <a:gd name="connsiteX0" fmla="*/ 473354 w 473354"/>
                    <a:gd name="connsiteY0" fmla="*/ 220616 h 1378848"/>
                    <a:gd name="connsiteX1" fmla="*/ 473354 w 473354"/>
                    <a:gd name="connsiteY1" fmla="*/ 0 h 1378848"/>
                    <a:gd name="connsiteX2" fmla="*/ 606 w 473354"/>
                    <a:gd name="connsiteY2" fmla="*/ 472748 h 1378848"/>
                    <a:gd name="connsiteX3" fmla="*/ 166069 w 473354"/>
                    <a:gd name="connsiteY3" fmla="*/ 902161 h 1378848"/>
                    <a:gd name="connsiteX4" fmla="*/ 473354 w 473354"/>
                    <a:gd name="connsiteY4" fmla="*/ 1378848 h 1378848"/>
                    <a:gd name="connsiteX5" fmla="*/ 473354 w 473354"/>
                    <a:gd name="connsiteY5" fmla="*/ 945496 h 1378848"/>
                    <a:gd name="connsiteX6" fmla="*/ 473354 w 473354"/>
                    <a:gd name="connsiteY6" fmla="*/ 728820 h 1378848"/>
                    <a:gd name="connsiteX7" fmla="*/ 217282 w 473354"/>
                    <a:gd name="connsiteY7" fmla="*/ 472748 h 1378848"/>
                    <a:gd name="connsiteX8" fmla="*/ 473354 w 473354"/>
                    <a:gd name="connsiteY8" fmla="*/ 220616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3354" y="220616"/>
                      </a:moveTo>
                      <a:lnTo>
                        <a:pt x="473354" y="0"/>
                      </a:lnTo>
                      <a:cubicBezTo>
                        <a:pt x="213343" y="0"/>
                        <a:pt x="606" y="212737"/>
                        <a:pt x="606" y="472748"/>
                      </a:cubicBezTo>
                      <a:cubicBezTo>
                        <a:pt x="606" y="472748"/>
                        <a:pt x="-19092" y="638210"/>
                        <a:pt x="166069" y="902161"/>
                      </a:cubicBezTo>
                      <a:cubicBezTo>
                        <a:pt x="248799" y="1020348"/>
                        <a:pt x="473354" y="1378848"/>
                        <a:pt x="473354" y="1378848"/>
                      </a:cubicBezTo>
                      <a:lnTo>
                        <a:pt x="473354" y="945496"/>
                      </a:lnTo>
                      <a:lnTo>
                        <a:pt x="473354" y="728820"/>
                      </a:lnTo>
                      <a:cubicBezTo>
                        <a:pt x="331530" y="728820"/>
                        <a:pt x="217282" y="614572"/>
                        <a:pt x="217282" y="472748"/>
                      </a:cubicBezTo>
                      <a:cubicBezTo>
                        <a:pt x="221222" y="334863"/>
                        <a:pt x="335469" y="220616"/>
                        <a:pt x="473354" y="220616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</p:grpSp>
          <p:grpSp>
            <p:nvGrpSpPr>
              <p:cNvPr id="47" name="Graphic 8">
                <a:extLst>
                  <a:ext uri="{FF2B5EF4-FFF2-40B4-BE49-F238E27FC236}">
                    <a16:creationId xmlns:a16="http://schemas.microsoft.com/office/drawing/2014/main" xmlns="" id="{DD5F0AD6-F31E-468D-ACE0-C08F1340358E}"/>
                  </a:ext>
                </a:extLst>
              </p:cNvPr>
              <p:cNvGrpSpPr/>
              <p:nvPr/>
            </p:nvGrpSpPr>
            <p:grpSpPr>
              <a:xfrm>
                <a:off x="4930692" y="7693754"/>
                <a:ext cx="946708" cy="1378848"/>
                <a:chOff x="4930692" y="7693754"/>
                <a:chExt cx="946708" cy="1378848"/>
              </a:xfrm>
              <a:grpFill/>
            </p:grpSpPr>
            <p:sp>
              <p:nvSpPr>
                <p:cNvPr id="64" name="Freeform: Shape 63">
                  <a:extLst>
                    <a:ext uri="{FF2B5EF4-FFF2-40B4-BE49-F238E27FC236}">
                      <a16:creationId xmlns:a16="http://schemas.microsoft.com/office/drawing/2014/main" xmlns="" id="{C6ECE871-F840-4582-ABEA-A1BEC273B3EE}"/>
                    </a:ext>
                  </a:extLst>
                </p:cNvPr>
                <p:cNvSpPr/>
                <p:nvPr/>
              </p:nvSpPr>
              <p:spPr>
                <a:xfrm>
                  <a:off x="5404047" y="7693754"/>
                  <a:ext cx="473354" cy="1378848"/>
                </a:xfrm>
                <a:custGeom>
                  <a:avLst/>
                  <a:gdLst>
                    <a:gd name="connsiteX0" fmla="*/ 472748 w 473354"/>
                    <a:gd name="connsiteY0" fmla="*/ 472748 h 1378848"/>
                    <a:gd name="connsiteX1" fmla="*/ 0 w 473354"/>
                    <a:gd name="connsiteY1" fmla="*/ 0 h 1378848"/>
                    <a:gd name="connsiteX2" fmla="*/ 0 w 473354"/>
                    <a:gd name="connsiteY2" fmla="*/ 216676 h 1378848"/>
                    <a:gd name="connsiteX3" fmla="*/ 256072 w 473354"/>
                    <a:gd name="connsiteY3" fmla="*/ 472748 h 1378848"/>
                    <a:gd name="connsiteX4" fmla="*/ 0 w 473354"/>
                    <a:gd name="connsiteY4" fmla="*/ 728820 h 1378848"/>
                    <a:gd name="connsiteX5" fmla="*/ 0 w 473354"/>
                    <a:gd name="connsiteY5" fmla="*/ 945496 h 1378848"/>
                    <a:gd name="connsiteX6" fmla="*/ 0 w 473354"/>
                    <a:gd name="connsiteY6" fmla="*/ 1378848 h 1378848"/>
                    <a:gd name="connsiteX7" fmla="*/ 307286 w 473354"/>
                    <a:gd name="connsiteY7" fmla="*/ 902161 h 1378848"/>
                    <a:gd name="connsiteX8" fmla="*/ 472748 w 473354"/>
                    <a:gd name="connsiteY8" fmla="*/ 472748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2748" y="472748"/>
                      </a:moveTo>
                      <a:cubicBezTo>
                        <a:pt x="472748" y="212737"/>
                        <a:pt x="260011" y="0"/>
                        <a:pt x="0" y="0"/>
                      </a:cubicBezTo>
                      <a:lnTo>
                        <a:pt x="0" y="216676"/>
                      </a:lnTo>
                      <a:cubicBezTo>
                        <a:pt x="141824" y="216676"/>
                        <a:pt x="256072" y="330924"/>
                        <a:pt x="256072" y="472748"/>
                      </a:cubicBezTo>
                      <a:cubicBezTo>
                        <a:pt x="256072" y="614573"/>
                        <a:pt x="141824" y="728820"/>
                        <a:pt x="0" y="728820"/>
                      </a:cubicBezTo>
                      <a:lnTo>
                        <a:pt x="0" y="945496"/>
                      </a:lnTo>
                      <a:lnTo>
                        <a:pt x="0" y="1378848"/>
                      </a:lnTo>
                      <a:cubicBezTo>
                        <a:pt x="0" y="1378848"/>
                        <a:pt x="224555" y="1024287"/>
                        <a:pt x="307286" y="902161"/>
                      </a:cubicBezTo>
                      <a:cubicBezTo>
                        <a:pt x="492446" y="634270"/>
                        <a:pt x="472748" y="472748"/>
                        <a:pt x="472748" y="472748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  <p:sp>
              <p:nvSpPr>
                <p:cNvPr id="65" name="Freeform: Shape 64">
                  <a:extLst>
                    <a:ext uri="{FF2B5EF4-FFF2-40B4-BE49-F238E27FC236}">
                      <a16:creationId xmlns:a16="http://schemas.microsoft.com/office/drawing/2014/main" xmlns="" id="{DCA0318A-0006-49C4-89C9-3730A88B0554}"/>
                    </a:ext>
                  </a:extLst>
                </p:cNvPr>
                <p:cNvSpPr/>
                <p:nvPr/>
              </p:nvSpPr>
              <p:spPr>
                <a:xfrm>
                  <a:off x="4930692" y="7693754"/>
                  <a:ext cx="473354" cy="1378848"/>
                </a:xfrm>
                <a:custGeom>
                  <a:avLst/>
                  <a:gdLst>
                    <a:gd name="connsiteX0" fmla="*/ 473354 w 473354"/>
                    <a:gd name="connsiteY0" fmla="*/ 216676 h 1378848"/>
                    <a:gd name="connsiteX1" fmla="*/ 473354 w 473354"/>
                    <a:gd name="connsiteY1" fmla="*/ 0 h 1378848"/>
                    <a:gd name="connsiteX2" fmla="*/ 606 w 473354"/>
                    <a:gd name="connsiteY2" fmla="*/ 472748 h 1378848"/>
                    <a:gd name="connsiteX3" fmla="*/ 166068 w 473354"/>
                    <a:gd name="connsiteY3" fmla="*/ 902161 h 1378848"/>
                    <a:gd name="connsiteX4" fmla="*/ 473354 w 473354"/>
                    <a:gd name="connsiteY4" fmla="*/ 1378848 h 1378848"/>
                    <a:gd name="connsiteX5" fmla="*/ 473354 w 473354"/>
                    <a:gd name="connsiteY5" fmla="*/ 945496 h 1378848"/>
                    <a:gd name="connsiteX6" fmla="*/ 473354 w 473354"/>
                    <a:gd name="connsiteY6" fmla="*/ 728820 h 1378848"/>
                    <a:gd name="connsiteX7" fmla="*/ 217282 w 473354"/>
                    <a:gd name="connsiteY7" fmla="*/ 472748 h 1378848"/>
                    <a:gd name="connsiteX8" fmla="*/ 473354 w 473354"/>
                    <a:gd name="connsiteY8" fmla="*/ 216676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3354" y="216676"/>
                      </a:moveTo>
                      <a:lnTo>
                        <a:pt x="473354" y="0"/>
                      </a:lnTo>
                      <a:cubicBezTo>
                        <a:pt x="213343" y="0"/>
                        <a:pt x="606" y="212737"/>
                        <a:pt x="606" y="472748"/>
                      </a:cubicBezTo>
                      <a:cubicBezTo>
                        <a:pt x="606" y="472748"/>
                        <a:pt x="-19092" y="638210"/>
                        <a:pt x="166068" y="902161"/>
                      </a:cubicBezTo>
                      <a:cubicBezTo>
                        <a:pt x="248799" y="1020348"/>
                        <a:pt x="473354" y="1378848"/>
                        <a:pt x="473354" y="1378848"/>
                      </a:cubicBezTo>
                      <a:lnTo>
                        <a:pt x="473354" y="945496"/>
                      </a:lnTo>
                      <a:lnTo>
                        <a:pt x="473354" y="728820"/>
                      </a:lnTo>
                      <a:cubicBezTo>
                        <a:pt x="331530" y="728820"/>
                        <a:pt x="217282" y="614573"/>
                        <a:pt x="217282" y="472748"/>
                      </a:cubicBezTo>
                      <a:cubicBezTo>
                        <a:pt x="221222" y="330924"/>
                        <a:pt x="335469" y="216676"/>
                        <a:pt x="473354" y="216676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</p:grpSp>
          <p:grpSp>
            <p:nvGrpSpPr>
              <p:cNvPr id="48" name="Graphic 8">
                <a:extLst>
                  <a:ext uri="{FF2B5EF4-FFF2-40B4-BE49-F238E27FC236}">
                    <a16:creationId xmlns:a16="http://schemas.microsoft.com/office/drawing/2014/main" xmlns="" id="{C211AE0F-1D73-4DBA-A866-9FB41247D590}"/>
                  </a:ext>
                </a:extLst>
              </p:cNvPr>
              <p:cNvGrpSpPr/>
              <p:nvPr/>
            </p:nvGrpSpPr>
            <p:grpSpPr>
              <a:xfrm>
                <a:off x="11817054" y="4345123"/>
                <a:ext cx="946708" cy="1378848"/>
                <a:chOff x="11817054" y="4345123"/>
                <a:chExt cx="946708" cy="1378848"/>
              </a:xfrm>
              <a:grpFill/>
            </p:grpSpPr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xmlns="" id="{CB092AA8-B25D-43B3-9A27-84C16F0CE869}"/>
                    </a:ext>
                  </a:extLst>
                </p:cNvPr>
                <p:cNvSpPr/>
                <p:nvPr/>
              </p:nvSpPr>
              <p:spPr>
                <a:xfrm>
                  <a:off x="12290408" y="4345123"/>
                  <a:ext cx="473354" cy="1378848"/>
                </a:xfrm>
                <a:custGeom>
                  <a:avLst/>
                  <a:gdLst>
                    <a:gd name="connsiteX0" fmla="*/ 472748 w 473354"/>
                    <a:gd name="connsiteY0" fmla="*/ 472748 h 1378848"/>
                    <a:gd name="connsiteX1" fmla="*/ 0 w 473354"/>
                    <a:gd name="connsiteY1" fmla="*/ 0 h 1378848"/>
                    <a:gd name="connsiteX2" fmla="*/ 0 w 473354"/>
                    <a:gd name="connsiteY2" fmla="*/ 216676 h 1378848"/>
                    <a:gd name="connsiteX3" fmla="*/ 256072 w 473354"/>
                    <a:gd name="connsiteY3" fmla="*/ 472748 h 1378848"/>
                    <a:gd name="connsiteX4" fmla="*/ 0 w 473354"/>
                    <a:gd name="connsiteY4" fmla="*/ 728820 h 1378848"/>
                    <a:gd name="connsiteX5" fmla="*/ 0 w 473354"/>
                    <a:gd name="connsiteY5" fmla="*/ 945496 h 1378848"/>
                    <a:gd name="connsiteX6" fmla="*/ 0 w 473354"/>
                    <a:gd name="connsiteY6" fmla="*/ 1378848 h 1378848"/>
                    <a:gd name="connsiteX7" fmla="*/ 307286 w 473354"/>
                    <a:gd name="connsiteY7" fmla="*/ 902161 h 1378848"/>
                    <a:gd name="connsiteX8" fmla="*/ 472748 w 473354"/>
                    <a:gd name="connsiteY8" fmla="*/ 472748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2748" y="472748"/>
                      </a:moveTo>
                      <a:cubicBezTo>
                        <a:pt x="472748" y="212737"/>
                        <a:pt x="260012" y="0"/>
                        <a:pt x="0" y="0"/>
                      </a:cubicBezTo>
                      <a:lnTo>
                        <a:pt x="0" y="216676"/>
                      </a:lnTo>
                      <a:cubicBezTo>
                        <a:pt x="141825" y="216676"/>
                        <a:pt x="256072" y="330924"/>
                        <a:pt x="256072" y="472748"/>
                      </a:cubicBezTo>
                      <a:cubicBezTo>
                        <a:pt x="256072" y="614572"/>
                        <a:pt x="141825" y="728820"/>
                        <a:pt x="0" y="728820"/>
                      </a:cubicBezTo>
                      <a:lnTo>
                        <a:pt x="0" y="945496"/>
                      </a:lnTo>
                      <a:lnTo>
                        <a:pt x="0" y="1378848"/>
                      </a:lnTo>
                      <a:cubicBezTo>
                        <a:pt x="0" y="1378848"/>
                        <a:pt x="224555" y="1024287"/>
                        <a:pt x="307286" y="902161"/>
                      </a:cubicBezTo>
                      <a:cubicBezTo>
                        <a:pt x="492446" y="634270"/>
                        <a:pt x="472748" y="472748"/>
                        <a:pt x="472748" y="472748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xmlns="" id="{D76AF553-F046-4849-BF54-E8564077EB1C}"/>
                    </a:ext>
                  </a:extLst>
                </p:cNvPr>
                <p:cNvSpPr/>
                <p:nvPr/>
              </p:nvSpPr>
              <p:spPr>
                <a:xfrm>
                  <a:off x="11817054" y="4345123"/>
                  <a:ext cx="473354" cy="1378848"/>
                </a:xfrm>
                <a:custGeom>
                  <a:avLst/>
                  <a:gdLst>
                    <a:gd name="connsiteX0" fmla="*/ 473354 w 473354"/>
                    <a:gd name="connsiteY0" fmla="*/ 216676 h 1378848"/>
                    <a:gd name="connsiteX1" fmla="*/ 473354 w 473354"/>
                    <a:gd name="connsiteY1" fmla="*/ 0 h 1378848"/>
                    <a:gd name="connsiteX2" fmla="*/ 606 w 473354"/>
                    <a:gd name="connsiteY2" fmla="*/ 472748 h 1378848"/>
                    <a:gd name="connsiteX3" fmla="*/ 166067 w 473354"/>
                    <a:gd name="connsiteY3" fmla="*/ 902161 h 1378848"/>
                    <a:gd name="connsiteX4" fmla="*/ 473354 w 473354"/>
                    <a:gd name="connsiteY4" fmla="*/ 1378848 h 1378848"/>
                    <a:gd name="connsiteX5" fmla="*/ 473354 w 473354"/>
                    <a:gd name="connsiteY5" fmla="*/ 945496 h 1378848"/>
                    <a:gd name="connsiteX6" fmla="*/ 473354 w 473354"/>
                    <a:gd name="connsiteY6" fmla="*/ 728820 h 1378848"/>
                    <a:gd name="connsiteX7" fmla="*/ 217282 w 473354"/>
                    <a:gd name="connsiteY7" fmla="*/ 472748 h 1378848"/>
                    <a:gd name="connsiteX8" fmla="*/ 473354 w 473354"/>
                    <a:gd name="connsiteY8" fmla="*/ 216676 h 1378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3354" h="1378848">
                      <a:moveTo>
                        <a:pt x="473354" y="216676"/>
                      </a:moveTo>
                      <a:lnTo>
                        <a:pt x="473354" y="0"/>
                      </a:lnTo>
                      <a:cubicBezTo>
                        <a:pt x="213343" y="0"/>
                        <a:pt x="606" y="212737"/>
                        <a:pt x="606" y="472748"/>
                      </a:cubicBezTo>
                      <a:cubicBezTo>
                        <a:pt x="606" y="472748"/>
                        <a:pt x="-19092" y="638210"/>
                        <a:pt x="166067" y="902161"/>
                      </a:cubicBezTo>
                      <a:cubicBezTo>
                        <a:pt x="248798" y="1020348"/>
                        <a:pt x="473354" y="1378848"/>
                        <a:pt x="473354" y="1378848"/>
                      </a:cubicBezTo>
                      <a:lnTo>
                        <a:pt x="473354" y="945496"/>
                      </a:lnTo>
                      <a:lnTo>
                        <a:pt x="473354" y="728820"/>
                      </a:lnTo>
                      <a:cubicBezTo>
                        <a:pt x="331530" y="728820"/>
                        <a:pt x="217282" y="614572"/>
                        <a:pt x="217282" y="472748"/>
                      </a:cubicBezTo>
                      <a:cubicBezTo>
                        <a:pt x="221222" y="330924"/>
                        <a:pt x="335469" y="216676"/>
                        <a:pt x="473354" y="216676"/>
                      </a:cubicBezTo>
                      <a:close/>
                    </a:path>
                  </a:pathLst>
                </a:custGeom>
                <a:solidFill>
                  <a:srgbClr val="FE1378"/>
                </a:solidFill>
                <a:ln w="3938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sz="253"/>
                </a:p>
              </p:txBody>
            </p:sp>
          </p:grpSp>
        </p:grpSp>
      </p:grpSp>
      <p:sp>
        <p:nvSpPr>
          <p:cNvPr id="1172" name="Rectangle 1171">
            <a:extLst>
              <a:ext uri="{FF2B5EF4-FFF2-40B4-BE49-F238E27FC236}">
                <a16:creationId xmlns:a16="http://schemas.microsoft.com/office/drawing/2014/main" xmlns="" id="{EF57E1F1-940F-4A9B-9376-5C61CD4A0CA1}"/>
              </a:ext>
            </a:extLst>
          </p:cNvPr>
          <p:cNvSpPr/>
          <p:nvPr/>
        </p:nvSpPr>
        <p:spPr>
          <a:xfrm>
            <a:off x="822219" y="3604566"/>
            <a:ext cx="137327" cy="129088"/>
          </a:xfrm>
          <a:prstGeom prst="rect">
            <a:avLst/>
          </a:prstGeom>
          <a:solidFill>
            <a:srgbClr val="5B5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rgbClr val="5B556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73" name="TextBox 5">
            <a:extLst>
              <a:ext uri="{FF2B5EF4-FFF2-40B4-BE49-F238E27FC236}">
                <a16:creationId xmlns:a16="http://schemas.microsoft.com/office/drawing/2014/main" xmlns="" id="{5C1666D4-C078-417B-8B53-17EBF3411C89}"/>
              </a:ext>
            </a:extLst>
          </p:cNvPr>
          <p:cNvSpPr txBox="1"/>
          <p:nvPr/>
        </p:nvSpPr>
        <p:spPr>
          <a:xfrm>
            <a:off x="1112280" y="3517130"/>
            <a:ext cx="1477206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1174" name="Rectangle 1173">
            <a:extLst>
              <a:ext uri="{FF2B5EF4-FFF2-40B4-BE49-F238E27FC236}">
                <a16:creationId xmlns:a16="http://schemas.microsoft.com/office/drawing/2014/main" xmlns="" id="{6C3E6E8C-397C-4E37-B5D8-F1E888DF9879}"/>
              </a:ext>
            </a:extLst>
          </p:cNvPr>
          <p:cNvSpPr/>
          <p:nvPr/>
        </p:nvSpPr>
        <p:spPr>
          <a:xfrm>
            <a:off x="2948397" y="3604566"/>
            <a:ext cx="137327" cy="129088"/>
          </a:xfrm>
          <a:prstGeom prst="rect">
            <a:avLst/>
          </a:prstGeom>
          <a:solidFill>
            <a:srgbClr val="5B5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rgbClr val="5B556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75" name="TextBox 5">
            <a:extLst>
              <a:ext uri="{FF2B5EF4-FFF2-40B4-BE49-F238E27FC236}">
                <a16:creationId xmlns:a16="http://schemas.microsoft.com/office/drawing/2014/main" xmlns="" id="{3CE4FAD7-F5B7-45D2-A0D1-A82491D38330}"/>
              </a:ext>
            </a:extLst>
          </p:cNvPr>
          <p:cNvSpPr txBox="1"/>
          <p:nvPr/>
        </p:nvSpPr>
        <p:spPr>
          <a:xfrm>
            <a:off x="3238458" y="3517130"/>
            <a:ext cx="1477206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1176" name="TextBox 5">
            <a:extLst>
              <a:ext uri="{FF2B5EF4-FFF2-40B4-BE49-F238E27FC236}">
                <a16:creationId xmlns:a16="http://schemas.microsoft.com/office/drawing/2014/main" xmlns="" id="{8522E92A-8FE3-4CE7-AC9A-BABEFEF7FB82}"/>
              </a:ext>
            </a:extLst>
          </p:cNvPr>
          <p:cNvSpPr txBox="1"/>
          <p:nvPr/>
        </p:nvSpPr>
        <p:spPr>
          <a:xfrm>
            <a:off x="5579670" y="2212456"/>
            <a:ext cx="2452050" cy="1628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</p:spTree>
    <p:extLst>
      <p:ext uri="{BB962C8B-B14F-4D97-AF65-F5344CB8AC3E}">
        <p14:creationId xmlns:p14="http://schemas.microsoft.com/office/powerpoint/2010/main" val="82204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CBB7105-743E-47C2-95FB-68289C24EF21}"/>
              </a:ext>
            </a:extLst>
          </p:cNvPr>
          <p:cNvSpPr/>
          <p:nvPr/>
        </p:nvSpPr>
        <p:spPr>
          <a:xfrm>
            <a:off x="3685683" y="1772171"/>
            <a:ext cx="5757791" cy="5757791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FA99AE-624F-4233-84DA-A4C093195CC0}"/>
              </a:ext>
            </a:extLst>
          </p:cNvPr>
          <p:cNvSpPr/>
          <p:nvPr/>
        </p:nvSpPr>
        <p:spPr>
          <a:xfrm>
            <a:off x="547938" y="-2663768"/>
            <a:ext cx="5912073" cy="5912073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89364" y="2503716"/>
            <a:ext cx="248009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About Me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2A2E94C8-C221-4766-859F-58F84D223708}"/>
              </a:ext>
            </a:extLst>
          </p:cNvPr>
          <p:cNvSpPr txBox="1"/>
          <p:nvPr/>
        </p:nvSpPr>
        <p:spPr>
          <a:xfrm>
            <a:off x="789365" y="3427820"/>
            <a:ext cx="2373695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4453796" y="47944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6775114" y="474873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18E96D3-A9D8-4E9C-ABB5-994A140CD2DB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0636283-0BE8-41F5-93E4-9C603935DD39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xmlns="" id="{3DD7766C-A905-4900-AD53-1D5455A2AE2A}"/>
              </a:ext>
            </a:extLst>
          </p:cNvPr>
          <p:cNvSpPr txBox="1"/>
          <p:nvPr/>
        </p:nvSpPr>
        <p:spPr>
          <a:xfrm>
            <a:off x="5980943" y="872877"/>
            <a:ext cx="2373695" cy="1030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tar: 4 Points 19">
            <a:extLst>
              <a:ext uri="{FF2B5EF4-FFF2-40B4-BE49-F238E27FC236}">
                <a16:creationId xmlns:a16="http://schemas.microsoft.com/office/drawing/2014/main" xmlns="" id="{17A0EF63-83E4-44BB-BE3B-AA8D715EB82D}"/>
              </a:ext>
            </a:extLst>
          </p:cNvPr>
          <p:cNvSpPr/>
          <p:nvPr/>
        </p:nvSpPr>
        <p:spPr>
          <a:xfrm>
            <a:off x="8472586" y="601114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EC731BCA-5582-417E-994D-DBCC60199AB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CE20B5E5-31F4-411E-98F9-6A6D0E67029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3196225" y="1892664"/>
            <a:ext cx="1505303" cy="679087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4156733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547946" y="-222328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4900234" y="-1548364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3337415" y="2434041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79185" y="151623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5672739" y="20239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42264" y="818537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Infographic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8267766" y="3597658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7231CD6C-FF37-4779-85D6-3629D353BEB6}"/>
              </a:ext>
            </a:extLst>
          </p:cNvPr>
          <p:cNvGrpSpPr/>
          <p:nvPr/>
        </p:nvGrpSpPr>
        <p:grpSpPr>
          <a:xfrm>
            <a:off x="4822596" y="680006"/>
            <a:ext cx="3647949" cy="3660764"/>
            <a:chOff x="12118494" y="1695362"/>
            <a:chExt cx="9727864" cy="9762038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0150AE77-F1FE-404B-9BFA-563BDA0FCC61}"/>
                </a:ext>
              </a:extLst>
            </p:cNvPr>
            <p:cNvSpPr/>
            <p:nvPr/>
          </p:nvSpPr>
          <p:spPr>
            <a:xfrm>
              <a:off x="13019997" y="7835691"/>
              <a:ext cx="271489" cy="2553177"/>
            </a:xfrm>
            <a:custGeom>
              <a:avLst/>
              <a:gdLst>
                <a:gd name="connsiteX0" fmla="*/ 0 w 44767"/>
                <a:gd name="connsiteY0" fmla="*/ 0 h 421005"/>
                <a:gd name="connsiteX1" fmla="*/ 44768 w 44767"/>
                <a:gd name="connsiteY1" fmla="*/ 0 h 421005"/>
                <a:gd name="connsiteX2" fmla="*/ 44768 w 44767"/>
                <a:gd name="connsiteY2" fmla="*/ 421005 h 421005"/>
                <a:gd name="connsiteX3" fmla="*/ 0 w 44767"/>
                <a:gd name="connsiteY3" fmla="*/ 421005 h 421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67" h="421005">
                  <a:moveTo>
                    <a:pt x="0" y="0"/>
                  </a:moveTo>
                  <a:lnTo>
                    <a:pt x="44768" y="0"/>
                  </a:lnTo>
                  <a:lnTo>
                    <a:pt x="44768" y="421005"/>
                  </a:lnTo>
                  <a:lnTo>
                    <a:pt x="0" y="421005"/>
                  </a:ln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852C6C91-97D8-4D7E-8C6F-623A989161E3}"/>
                </a:ext>
              </a:extLst>
            </p:cNvPr>
            <p:cNvSpPr/>
            <p:nvPr/>
          </p:nvSpPr>
          <p:spPr>
            <a:xfrm>
              <a:off x="13019997" y="5299847"/>
              <a:ext cx="271489" cy="2535844"/>
            </a:xfrm>
            <a:custGeom>
              <a:avLst/>
              <a:gdLst>
                <a:gd name="connsiteX0" fmla="*/ 0 w 44767"/>
                <a:gd name="connsiteY0" fmla="*/ 0 h 418147"/>
                <a:gd name="connsiteX1" fmla="*/ 44768 w 44767"/>
                <a:gd name="connsiteY1" fmla="*/ 0 h 418147"/>
                <a:gd name="connsiteX2" fmla="*/ 44768 w 44767"/>
                <a:gd name="connsiteY2" fmla="*/ 418148 h 418147"/>
                <a:gd name="connsiteX3" fmla="*/ 0 w 44767"/>
                <a:gd name="connsiteY3" fmla="*/ 418148 h 418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67" h="418147">
                  <a:moveTo>
                    <a:pt x="0" y="0"/>
                  </a:moveTo>
                  <a:lnTo>
                    <a:pt x="44768" y="0"/>
                  </a:lnTo>
                  <a:lnTo>
                    <a:pt x="44768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9593860B-8B6C-49E7-BBDD-03881C96AE81}"/>
                </a:ext>
              </a:extLst>
            </p:cNvPr>
            <p:cNvSpPr/>
            <p:nvPr/>
          </p:nvSpPr>
          <p:spPr>
            <a:xfrm>
              <a:off x="13019997" y="2093932"/>
              <a:ext cx="271489" cy="3205909"/>
            </a:xfrm>
            <a:custGeom>
              <a:avLst/>
              <a:gdLst>
                <a:gd name="connsiteX0" fmla="*/ 0 w 44767"/>
                <a:gd name="connsiteY0" fmla="*/ 0 h 528637"/>
                <a:gd name="connsiteX1" fmla="*/ 44768 w 44767"/>
                <a:gd name="connsiteY1" fmla="*/ 0 h 528637"/>
                <a:gd name="connsiteX2" fmla="*/ 44768 w 44767"/>
                <a:gd name="connsiteY2" fmla="*/ 528638 h 528637"/>
                <a:gd name="connsiteX3" fmla="*/ 0 w 44767"/>
                <a:gd name="connsiteY3" fmla="*/ 528638 h 5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767" h="528637">
                  <a:moveTo>
                    <a:pt x="0" y="0"/>
                  </a:moveTo>
                  <a:lnTo>
                    <a:pt x="44768" y="0"/>
                  </a:lnTo>
                  <a:lnTo>
                    <a:pt x="44768" y="528638"/>
                  </a:lnTo>
                  <a:lnTo>
                    <a:pt x="0" y="528638"/>
                  </a:ln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4A7F8938-A6FC-4265-887B-42A9D5AF5E65}"/>
                </a:ext>
              </a:extLst>
            </p:cNvPr>
            <p:cNvSpPr/>
            <p:nvPr/>
          </p:nvSpPr>
          <p:spPr>
            <a:xfrm rot="18900000">
              <a:off x="12118494" y="9366361"/>
              <a:ext cx="2091039" cy="2091039"/>
            </a:xfrm>
            <a:custGeom>
              <a:avLst/>
              <a:gdLst>
                <a:gd name="connsiteX0" fmla="*/ 344802 w 344801"/>
                <a:gd name="connsiteY0" fmla="*/ 172401 h 344801"/>
                <a:gd name="connsiteX1" fmla="*/ 172401 w 344801"/>
                <a:gd name="connsiteY1" fmla="*/ 344802 h 344801"/>
                <a:gd name="connsiteX2" fmla="*/ 0 w 344801"/>
                <a:gd name="connsiteY2" fmla="*/ 172401 h 344801"/>
                <a:gd name="connsiteX3" fmla="*/ 172401 w 344801"/>
                <a:gd name="connsiteY3" fmla="*/ 0 h 344801"/>
                <a:gd name="connsiteX4" fmla="*/ 344802 w 344801"/>
                <a:gd name="connsiteY4" fmla="*/ 172401 h 344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801" h="344801">
                  <a:moveTo>
                    <a:pt x="344802" y="172401"/>
                  </a:moveTo>
                  <a:cubicBezTo>
                    <a:pt x="344802" y="267615"/>
                    <a:pt x="267615" y="344802"/>
                    <a:pt x="172401" y="344802"/>
                  </a:cubicBezTo>
                  <a:cubicBezTo>
                    <a:pt x="77186" y="344802"/>
                    <a:pt x="0" y="267615"/>
                    <a:pt x="0" y="172401"/>
                  </a:cubicBezTo>
                  <a:cubicBezTo>
                    <a:pt x="0" y="77186"/>
                    <a:pt x="77186" y="0"/>
                    <a:pt x="172401" y="0"/>
                  </a:cubicBezTo>
                  <a:cubicBezTo>
                    <a:pt x="267615" y="0"/>
                    <a:pt x="344802" y="77186"/>
                    <a:pt x="344802" y="172401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6B0DE6E2-E206-40B8-8DE1-1C5C7F75DF3F}"/>
                </a:ext>
              </a:extLst>
            </p:cNvPr>
            <p:cNvSpPr/>
            <p:nvPr/>
          </p:nvSpPr>
          <p:spPr>
            <a:xfrm>
              <a:off x="13164404" y="9637934"/>
              <a:ext cx="7197412" cy="1548080"/>
            </a:xfrm>
            <a:custGeom>
              <a:avLst/>
              <a:gdLst>
                <a:gd name="connsiteX0" fmla="*/ 0 w 1186814"/>
                <a:gd name="connsiteY0" fmla="*/ 0 h 255270"/>
                <a:gd name="connsiteX1" fmla="*/ 1059180 w 1186814"/>
                <a:gd name="connsiteY1" fmla="*/ 0 h 255270"/>
                <a:gd name="connsiteX2" fmla="*/ 1186815 w 1186814"/>
                <a:gd name="connsiteY2" fmla="*/ 127635 h 255270"/>
                <a:gd name="connsiteX3" fmla="*/ 1186815 w 1186814"/>
                <a:gd name="connsiteY3" fmla="*/ 127635 h 255270"/>
                <a:gd name="connsiteX4" fmla="*/ 1059180 w 1186814"/>
                <a:gd name="connsiteY4" fmla="*/ 255270 h 255270"/>
                <a:gd name="connsiteX5" fmla="*/ 0 w 1186814"/>
                <a:gd name="connsiteY5" fmla="*/ 255270 h 255270"/>
                <a:gd name="connsiteX6" fmla="*/ 0 w 1186814"/>
                <a:gd name="connsiteY6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6814" h="255270">
                  <a:moveTo>
                    <a:pt x="0" y="0"/>
                  </a:moveTo>
                  <a:lnTo>
                    <a:pt x="1059180" y="0"/>
                  </a:lnTo>
                  <a:cubicBezTo>
                    <a:pt x="1129665" y="0"/>
                    <a:pt x="1186815" y="57150"/>
                    <a:pt x="1186815" y="127635"/>
                  </a:cubicBezTo>
                  <a:lnTo>
                    <a:pt x="1186815" y="127635"/>
                  </a:lnTo>
                  <a:cubicBezTo>
                    <a:pt x="1186815" y="198120"/>
                    <a:pt x="1129665" y="255270"/>
                    <a:pt x="1059180" y="255270"/>
                  </a:cubicBezTo>
                  <a:lnTo>
                    <a:pt x="0" y="2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2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C8ABF56A-EE7F-4599-8F37-F817A83F0064}"/>
                </a:ext>
              </a:extLst>
            </p:cNvPr>
            <p:cNvSpPr/>
            <p:nvPr/>
          </p:nvSpPr>
          <p:spPr>
            <a:xfrm>
              <a:off x="12390365" y="9637934"/>
              <a:ext cx="1548074" cy="1548080"/>
            </a:xfrm>
            <a:custGeom>
              <a:avLst/>
              <a:gdLst>
                <a:gd name="connsiteX0" fmla="*/ 255270 w 255269"/>
                <a:gd name="connsiteY0" fmla="*/ 127635 h 255270"/>
                <a:gd name="connsiteX1" fmla="*/ 127635 w 255269"/>
                <a:gd name="connsiteY1" fmla="*/ 255270 h 255270"/>
                <a:gd name="connsiteX2" fmla="*/ 0 w 255269"/>
                <a:gd name="connsiteY2" fmla="*/ 127635 h 255270"/>
                <a:gd name="connsiteX3" fmla="*/ 127635 w 255269"/>
                <a:gd name="connsiteY3" fmla="*/ 0 h 255270"/>
                <a:gd name="connsiteX4" fmla="*/ 255270 w 255269"/>
                <a:gd name="connsiteY4" fmla="*/ 127635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269" h="255270">
                  <a:moveTo>
                    <a:pt x="255270" y="127635"/>
                  </a:moveTo>
                  <a:cubicBezTo>
                    <a:pt x="255270" y="198126"/>
                    <a:pt x="198126" y="255270"/>
                    <a:pt x="127635" y="255270"/>
                  </a:cubicBezTo>
                  <a:cubicBezTo>
                    <a:pt x="57144" y="255270"/>
                    <a:pt x="0" y="198126"/>
                    <a:pt x="0" y="127635"/>
                  </a:cubicBezTo>
                  <a:cubicBezTo>
                    <a:pt x="0" y="57144"/>
                    <a:pt x="57144" y="0"/>
                    <a:pt x="127635" y="0"/>
                  </a:cubicBezTo>
                  <a:cubicBezTo>
                    <a:pt x="198126" y="0"/>
                    <a:pt x="255270" y="57144"/>
                    <a:pt x="255270" y="127635"/>
                  </a:cubicBez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90FAD344-E4D0-4003-915F-6648F2864ABD}"/>
                </a:ext>
              </a:extLst>
            </p:cNvPr>
            <p:cNvSpPr/>
            <p:nvPr/>
          </p:nvSpPr>
          <p:spPr>
            <a:xfrm rot="18900000">
              <a:off x="12563275" y="9811142"/>
              <a:ext cx="1201483" cy="1201483"/>
            </a:xfrm>
            <a:custGeom>
              <a:avLst/>
              <a:gdLst>
                <a:gd name="connsiteX0" fmla="*/ 198118 w 198118"/>
                <a:gd name="connsiteY0" fmla="*/ 99059 h 198118"/>
                <a:gd name="connsiteX1" fmla="*/ 99059 w 198118"/>
                <a:gd name="connsiteY1" fmla="*/ 198118 h 198118"/>
                <a:gd name="connsiteX2" fmla="*/ 0 w 198118"/>
                <a:gd name="connsiteY2" fmla="*/ 99059 h 198118"/>
                <a:gd name="connsiteX3" fmla="*/ 99059 w 198118"/>
                <a:gd name="connsiteY3" fmla="*/ 0 h 198118"/>
                <a:gd name="connsiteX4" fmla="*/ 198118 w 198118"/>
                <a:gd name="connsiteY4" fmla="*/ 99059 h 198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18" h="198118">
                  <a:moveTo>
                    <a:pt x="198118" y="99059"/>
                  </a:moveTo>
                  <a:cubicBezTo>
                    <a:pt x="198118" y="153768"/>
                    <a:pt x="153768" y="198118"/>
                    <a:pt x="99059" y="198118"/>
                  </a:cubicBezTo>
                  <a:cubicBezTo>
                    <a:pt x="44350" y="198118"/>
                    <a:pt x="0" y="153768"/>
                    <a:pt x="0" y="99059"/>
                  </a:cubicBezTo>
                  <a:cubicBezTo>
                    <a:pt x="0" y="44350"/>
                    <a:pt x="44350" y="0"/>
                    <a:pt x="99059" y="0"/>
                  </a:cubicBezTo>
                  <a:cubicBezTo>
                    <a:pt x="153768" y="0"/>
                    <a:pt x="198118" y="44350"/>
                    <a:pt x="198118" y="9905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39315DAF-0717-4334-9161-022368BF6B53}"/>
                </a:ext>
              </a:extLst>
            </p:cNvPr>
            <p:cNvSpPr/>
            <p:nvPr/>
          </p:nvSpPr>
          <p:spPr>
            <a:xfrm>
              <a:off x="12118876" y="1695362"/>
              <a:ext cx="2091063" cy="2091063"/>
            </a:xfrm>
            <a:custGeom>
              <a:avLst/>
              <a:gdLst>
                <a:gd name="connsiteX0" fmla="*/ 344805 w 344805"/>
                <a:gd name="connsiteY0" fmla="*/ 172403 h 344805"/>
                <a:gd name="connsiteX1" fmla="*/ 172403 w 344805"/>
                <a:gd name="connsiteY1" fmla="*/ 344805 h 344805"/>
                <a:gd name="connsiteX2" fmla="*/ 0 w 344805"/>
                <a:gd name="connsiteY2" fmla="*/ 172403 h 344805"/>
                <a:gd name="connsiteX3" fmla="*/ 172403 w 344805"/>
                <a:gd name="connsiteY3" fmla="*/ 0 h 344805"/>
                <a:gd name="connsiteX4" fmla="*/ 344805 w 344805"/>
                <a:gd name="connsiteY4" fmla="*/ 172403 h 344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805" h="344805">
                  <a:moveTo>
                    <a:pt x="344805" y="172403"/>
                  </a:moveTo>
                  <a:cubicBezTo>
                    <a:pt x="344805" y="267618"/>
                    <a:pt x="267618" y="344805"/>
                    <a:pt x="172403" y="344805"/>
                  </a:cubicBezTo>
                  <a:cubicBezTo>
                    <a:pt x="77187" y="344805"/>
                    <a:pt x="0" y="267618"/>
                    <a:pt x="0" y="172403"/>
                  </a:cubicBezTo>
                  <a:cubicBezTo>
                    <a:pt x="0" y="77187"/>
                    <a:pt x="77187" y="0"/>
                    <a:pt x="172403" y="0"/>
                  </a:cubicBezTo>
                  <a:cubicBezTo>
                    <a:pt x="267618" y="0"/>
                    <a:pt x="344805" y="77187"/>
                    <a:pt x="344805" y="172403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F60D7A4F-C739-4C00-BD8F-68BF5CAB4724}"/>
                </a:ext>
              </a:extLst>
            </p:cNvPr>
            <p:cNvSpPr/>
            <p:nvPr/>
          </p:nvSpPr>
          <p:spPr>
            <a:xfrm>
              <a:off x="13164405" y="1966851"/>
              <a:ext cx="5348957" cy="1548080"/>
            </a:xfrm>
            <a:custGeom>
              <a:avLst/>
              <a:gdLst>
                <a:gd name="connsiteX0" fmla="*/ 0 w 882014"/>
                <a:gd name="connsiteY0" fmla="*/ 0 h 255270"/>
                <a:gd name="connsiteX1" fmla="*/ 754380 w 882014"/>
                <a:gd name="connsiteY1" fmla="*/ 0 h 255270"/>
                <a:gd name="connsiteX2" fmla="*/ 882015 w 882014"/>
                <a:gd name="connsiteY2" fmla="*/ 127635 h 255270"/>
                <a:gd name="connsiteX3" fmla="*/ 882015 w 882014"/>
                <a:gd name="connsiteY3" fmla="*/ 127635 h 255270"/>
                <a:gd name="connsiteX4" fmla="*/ 754380 w 882014"/>
                <a:gd name="connsiteY4" fmla="*/ 255270 h 255270"/>
                <a:gd name="connsiteX5" fmla="*/ 0 w 882014"/>
                <a:gd name="connsiteY5" fmla="*/ 255270 h 255270"/>
                <a:gd name="connsiteX6" fmla="*/ 0 w 882014"/>
                <a:gd name="connsiteY6" fmla="*/ 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2014" h="255270">
                  <a:moveTo>
                    <a:pt x="0" y="0"/>
                  </a:moveTo>
                  <a:lnTo>
                    <a:pt x="754380" y="0"/>
                  </a:lnTo>
                  <a:cubicBezTo>
                    <a:pt x="824865" y="0"/>
                    <a:pt x="882015" y="57150"/>
                    <a:pt x="882015" y="127635"/>
                  </a:cubicBezTo>
                  <a:lnTo>
                    <a:pt x="882015" y="127635"/>
                  </a:lnTo>
                  <a:cubicBezTo>
                    <a:pt x="882015" y="198120"/>
                    <a:pt x="824865" y="255270"/>
                    <a:pt x="754380" y="255270"/>
                  </a:cubicBezTo>
                  <a:lnTo>
                    <a:pt x="0" y="2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5403C089-16AF-4974-95DA-56E8E10CB144}"/>
                </a:ext>
              </a:extLst>
            </p:cNvPr>
            <p:cNvSpPr/>
            <p:nvPr/>
          </p:nvSpPr>
          <p:spPr>
            <a:xfrm>
              <a:off x="12390365" y="1966851"/>
              <a:ext cx="1548074" cy="1548074"/>
            </a:xfrm>
            <a:custGeom>
              <a:avLst/>
              <a:gdLst>
                <a:gd name="connsiteX0" fmla="*/ 255270 w 255269"/>
                <a:gd name="connsiteY0" fmla="*/ 127635 h 255269"/>
                <a:gd name="connsiteX1" fmla="*/ 127635 w 255269"/>
                <a:gd name="connsiteY1" fmla="*/ 255270 h 255269"/>
                <a:gd name="connsiteX2" fmla="*/ 0 w 255269"/>
                <a:gd name="connsiteY2" fmla="*/ 127635 h 255269"/>
                <a:gd name="connsiteX3" fmla="*/ 127635 w 255269"/>
                <a:gd name="connsiteY3" fmla="*/ 0 h 255269"/>
                <a:gd name="connsiteX4" fmla="*/ 255270 w 255269"/>
                <a:gd name="connsiteY4" fmla="*/ 127635 h 25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269" h="255269">
                  <a:moveTo>
                    <a:pt x="255270" y="127635"/>
                  </a:moveTo>
                  <a:cubicBezTo>
                    <a:pt x="255270" y="198126"/>
                    <a:pt x="198126" y="255270"/>
                    <a:pt x="127635" y="255270"/>
                  </a:cubicBezTo>
                  <a:cubicBezTo>
                    <a:pt x="57144" y="255270"/>
                    <a:pt x="0" y="198126"/>
                    <a:pt x="0" y="127635"/>
                  </a:cubicBezTo>
                  <a:cubicBezTo>
                    <a:pt x="0" y="57144"/>
                    <a:pt x="57144" y="0"/>
                    <a:pt x="127635" y="0"/>
                  </a:cubicBezTo>
                  <a:cubicBezTo>
                    <a:pt x="198126" y="0"/>
                    <a:pt x="255270" y="57144"/>
                    <a:pt x="255270" y="127635"/>
                  </a:cubicBezTo>
                  <a:close/>
                </a:path>
              </a:pathLst>
            </a:custGeom>
            <a:solidFill>
              <a:srgbClr val="C202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E52D2F35-8396-4509-9060-807E3F31EF25}"/>
                </a:ext>
              </a:extLst>
            </p:cNvPr>
            <p:cNvSpPr/>
            <p:nvPr/>
          </p:nvSpPr>
          <p:spPr>
            <a:xfrm>
              <a:off x="12563657" y="2140143"/>
              <a:ext cx="1201489" cy="1201489"/>
            </a:xfrm>
            <a:custGeom>
              <a:avLst/>
              <a:gdLst>
                <a:gd name="connsiteX0" fmla="*/ 198120 w 198119"/>
                <a:gd name="connsiteY0" fmla="*/ 99060 h 198119"/>
                <a:gd name="connsiteX1" fmla="*/ 99060 w 198119"/>
                <a:gd name="connsiteY1" fmla="*/ 198120 h 198119"/>
                <a:gd name="connsiteX2" fmla="*/ 0 w 198119"/>
                <a:gd name="connsiteY2" fmla="*/ 99060 h 198119"/>
                <a:gd name="connsiteX3" fmla="*/ 99060 w 198119"/>
                <a:gd name="connsiteY3" fmla="*/ 0 h 198119"/>
                <a:gd name="connsiteX4" fmla="*/ 198120 w 198119"/>
                <a:gd name="connsiteY4" fmla="*/ 99060 h 198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19" h="198119">
                  <a:moveTo>
                    <a:pt x="198120" y="99060"/>
                  </a:moveTo>
                  <a:cubicBezTo>
                    <a:pt x="198120" y="153769"/>
                    <a:pt x="153769" y="198120"/>
                    <a:pt x="99060" y="198120"/>
                  </a:cubicBezTo>
                  <a:cubicBezTo>
                    <a:pt x="44351" y="198120"/>
                    <a:pt x="0" y="153769"/>
                    <a:pt x="0" y="99060"/>
                  </a:cubicBezTo>
                  <a:cubicBezTo>
                    <a:pt x="0" y="44351"/>
                    <a:pt x="44351" y="0"/>
                    <a:pt x="99060" y="0"/>
                  </a:cubicBezTo>
                  <a:cubicBezTo>
                    <a:pt x="153769" y="0"/>
                    <a:pt x="198120" y="44351"/>
                    <a:pt x="198120" y="9906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F41D0A7D-C0D3-4F41-8293-D6E2C504009D}"/>
                </a:ext>
              </a:extLst>
            </p:cNvPr>
            <p:cNvSpPr/>
            <p:nvPr/>
          </p:nvSpPr>
          <p:spPr>
            <a:xfrm>
              <a:off x="12118876" y="4219654"/>
              <a:ext cx="2091063" cy="2091063"/>
            </a:xfrm>
            <a:custGeom>
              <a:avLst/>
              <a:gdLst>
                <a:gd name="connsiteX0" fmla="*/ 344805 w 344805"/>
                <a:gd name="connsiteY0" fmla="*/ 172403 h 344805"/>
                <a:gd name="connsiteX1" fmla="*/ 172403 w 344805"/>
                <a:gd name="connsiteY1" fmla="*/ 344805 h 344805"/>
                <a:gd name="connsiteX2" fmla="*/ 0 w 344805"/>
                <a:gd name="connsiteY2" fmla="*/ 172403 h 344805"/>
                <a:gd name="connsiteX3" fmla="*/ 172403 w 344805"/>
                <a:gd name="connsiteY3" fmla="*/ 0 h 344805"/>
                <a:gd name="connsiteX4" fmla="*/ 344805 w 344805"/>
                <a:gd name="connsiteY4" fmla="*/ 172403 h 344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805" h="344805">
                  <a:moveTo>
                    <a:pt x="344805" y="172403"/>
                  </a:moveTo>
                  <a:cubicBezTo>
                    <a:pt x="344805" y="267618"/>
                    <a:pt x="267618" y="344805"/>
                    <a:pt x="172403" y="344805"/>
                  </a:cubicBezTo>
                  <a:cubicBezTo>
                    <a:pt x="77187" y="344805"/>
                    <a:pt x="0" y="267618"/>
                    <a:pt x="0" y="172403"/>
                  </a:cubicBezTo>
                  <a:cubicBezTo>
                    <a:pt x="0" y="77187"/>
                    <a:pt x="77187" y="0"/>
                    <a:pt x="172403" y="0"/>
                  </a:cubicBezTo>
                  <a:cubicBezTo>
                    <a:pt x="267618" y="0"/>
                    <a:pt x="344805" y="77187"/>
                    <a:pt x="344805" y="172403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43902891-E325-4C26-B0A7-392E26459F49}"/>
                </a:ext>
              </a:extLst>
            </p:cNvPr>
            <p:cNvSpPr/>
            <p:nvPr/>
          </p:nvSpPr>
          <p:spPr>
            <a:xfrm>
              <a:off x="13164405" y="4491149"/>
              <a:ext cx="8681953" cy="1548074"/>
            </a:xfrm>
            <a:custGeom>
              <a:avLst/>
              <a:gdLst>
                <a:gd name="connsiteX0" fmla="*/ 0 w 1431607"/>
                <a:gd name="connsiteY0" fmla="*/ 0 h 255269"/>
                <a:gd name="connsiteX1" fmla="*/ 1303973 w 1431607"/>
                <a:gd name="connsiteY1" fmla="*/ 0 h 255269"/>
                <a:gd name="connsiteX2" fmla="*/ 1431608 w 1431607"/>
                <a:gd name="connsiteY2" fmla="*/ 127635 h 255269"/>
                <a:gd name="connsiteX3" fmla="*/ 1431608 w 1431607"/>
                <a:gd name="connsiteY3" fmla="*/ 127635 h 255269"/>
                <a:gd name="connsiteX4" fmla="*/ 1303973 w 1431607"/>
                <a:gd name="connsiteY4" fmla="*/ 255270 h 255269"/>
                <a:gd name="connsiteX5" fmla="*/ 0 w 1431607"/>
                <a:gd name="connsiteY5" fmla="*/ 255270 h 255269"/>
                <a:gd name="connsiteX6" fmla="*/ 0 w 1431607"/>
                <a:gd name="connsiteY6" fmla="*/ 0 h 25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1607" h="255269">
                  <a:moveTo>
                    <a:pt x="0" y="0"/>
                  </a:moveTo>
                  <a:lnTo>
                    <a:pt x="1303973" y="0"/>
                  </a:lnTo>
                  <a:cubicBezTo>
                    <a:pt x="1374458" y="0"/>
                    <a:pt x="1431608" y="57150"/>
                    <a:pt x="1431608" y="127635"/>
                  </a:cubicBezTo>
                  <a:lnTo>
                    <a:pt x="1431608" y="127635"/>
                  </a:lnTo>
                  <a:cubicBezTo>
                    <a:pt x="1431608" y="198120"/>
                    <a:pt x="1374458" y="255270"/>
                    <a:pt x="1303973" y="255270"/>
                  </a:cubicBezTo>
                  <a:lnTo>
                    <a:pt x="0" y="2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2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243BA177-05EA-480D-B625-4B3624F706DC}"/>
                </a:ext>
              </a:extLst>
            </p:cNvPr>
            <p:cNvSpPr/>
            <p:nvPr/>
          </p:nvSpPr>
          <p:spPr>
            <a:xfrm>
              <a:off x="12390365" y="4491149"/>
              <a:ext cx="1548074" cy="1548080"/>
            </a:xfrm>
            <a:custGeom>
              <a:avLst/>
              <a:gdLst>
                <a:gd name="connsiteX0" fmla="*/ 255270 w 255269"/>
                <a:gd name="connsiteY0" fmla="*/ 127635 h 255270"/>
                <a:gd name="connsiteX1" fmla="*/ 127635 w 255269"/>
                <a:gd name="connsiteY1" fmla="*/ 255270 h 255270"/>
                <a:gd name="connsiteX2" fmla="*/ 0 w 255269"/>
                <a:gd name="connsiteY2" fmla="*/ 127635 h 255270"/>
                <a:gd name="connsiteX3" fmla="*/ 127635 w 255269"/>
                <a:gd name="connsiteY3" fmla="*/ 0 h 255270"/>
                <a:gd name="connsiteX4" fmla="*/ 255270 w 255269"/>
                <a:gd name="connsiteY4" fmla="*/ 127635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269" h="255270">
                  <a:moveTo>
                    <a:pt x="255270" y="127635"/>
                  </a:moveTo>
                  <a:cubicBezTo>
                    <a:pt x="255270" y="198126"/>
                    <a:pt x="198126" y="255270"/>
                    <a:pt x="127635" y="255270"/>
                  </a:cubicBezTo>
                  <a:cubicBezTo>
                    <a:pt x="57144" y="255270"/>
                    <a:pt x="0" y="198126"/>
                    <a:pt x="0" y="127635"/>
                  </a:cubicBezTo>
                  <a:cubicBezTo>
                    <a:pt x="0" y="57144"/>
                    <a:pt x="57144" y="0"/>
                    <a:pt x="127635" y="0"/>
                  </a:cubicBezTo>
                  <a:cubicBezTo>
                    <a:pt x="198126" y="0"/>
                    <a:pt x="255270" y="57144"/>
                    <a:pt x="255270" y="127635"/>
                  </a:cubicBez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574F9EB9-0623-4FC6-8F36-546B319E49DE}"/>
                </a:ext>
              </a:extLst>
            </p:cNvPr>
            <p:cNvSpPr/>
            <p:nvPr/>
          </p:nvSpPr>
          <p:spPr>
            <a:xfrm>
              <a:off x="12563657" y="4664441"/>
              <a:ext cx="1201489" cy="1201495"/>
            </a:xfrm>
            <a:custGeom>
              <a:avLst/>
              <a:gdLst>
                <a:gd name="connsiteX0" fmla="*/ 198120 w 198119"/>
                <a:gd name="connsiteY0" fmla="*/ 99060 h 198120"/>
                <a:gd name="connsiteX1" fmla="*/ 99060 w 198119"/>
                <a:gd name="connsiteY1" fmla="*/ 198120 h 198120"/>
                <a:gd name="connsiteX2" fmla="*/ 0 w 198119"/>
                <a:gd name="connsiteY2" fmla="*/ 99060 h 198120"/>
                <a:gd name="connsiteX3" fmla="*/ 99060 w 198119"/>
                <a:gd name="connsiteY3" fmla="*/ 0 h 198120"/>
                <a:gd name="connsiteX4" fmla="*/ 198120 w 198119"/>
                <a:gd name="connsiteY4" fmla="*/ 99060 h 19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19" h="198120">
                  <a:moveTo>
                    <a:pt x="198120" y="99060"/>
                  </a:moveTo>
                  <a:cubicBezTo>
                    <a:pt x="198120" y="153769"/>
                    <a:pt x="153769" y="198120"/>
                    <a:pt x="99060" y="198120"/>
                  </a:cubicBezTo>
                  <a:cubicBezTo>
                    <a:pt x="44351" y="198120"/>
                    <a:pt x="0" y="153769"/>
                    <a:pt x="0" y="99060"/>
                  </a:cubicBezTo>
                  <a:cubicBezTo>
                    <a:pt x="0" y="44351"/>
                    <a:pt x="44351" y="0"/>
                    <a:pt x="99060" y="0"/>
                  </a:cubicBezTo>
                  <a:cubicBezTo>
                    <a:pt x="153769" y="0"/>
                    <a:pt x="198120" y="44351"/>
                    <a:pt x="198120" y="9906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111A3073-91CF-49BE-8FE7-B0E15CC7021D}"/>
                </a:ext>
              </a:extLst>
            </p:cNvPr>
            <p:cNvSpPr/>
            <p:nvPr/>
          </p:nvSpPr>
          <p:spPr>
            <a:xfrm>
              <a:off x="12118876" y="6842147"/>
              <a:ext cx="2091063" cy="2091064"/>
            </a:xfrm>
            <a:custGeom>
              <a:avLst/>
              <a:gdLst>
                <a:gd name="connsiteX0" fmla="*/ 344805 w 344805"/>
                <a:gd name="connsiteY0" fmla="*/ 172402 h 344805"/>
                <a:gd name="connsiteX1" fmla="*/ 172403 w 344805"/>
                <a:gd name="connsiteY1" fmla="*/ 344805 h 344805"/>
                <a:gd name="connsiteX2" fmla="*/ 0 w 344805"/>
                <a:gd name="connsiteY2" fmla="*/ 172402 h 344805"/>
                <a:gd name="connsiteX3" fmla="*/ 172403 w 344805"/>
                <a:gd name="connsiteY3" fmla="*/ 0 h 344805"/>
                <a:gd name="connsiteX4" fmla="*/ 344805 w 344805"/>
                <a:gd name="connsiteY4" fmla="*/ 172402 h 344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805" h="344805">
                  <a:moveTo>
                    <a:pt x="344805" y="172402"/>
                  </a:moveTo>
                  <a:cubicBezTo>
                    <a:pt x="344805" y="267618"/>
                    <a:pt x="267618" y="344805"/>
                    <a:pt x="172403" y="344805"/>
                  </a:cubicBezTo>
                  <a:cubicBezTo>
                    <a:pt x="77187" y="344805"/>
                    <a:pt x="0" y="267618"/>
                    <a:pt x="0" y="172402"/>
                  </a:cubicBezTo>
                  <a:cubicBezTo>
                    <a:pt x="0" y="77187"/>
                    <a:pt x="77187" y="0"/>
                    <a:pt x="172403" y="0"/>
                  </a:cubicBezTo>
                  <a:cubicBezTo>
                    <a:pt x="267618" y="0"/>
                    <a:pt x="344805" y="77187"/>
                    <a:pt x="344805" y="172402"/>
                  </a:cubicBezTo>
                  <a:close/>
                </a:path>
              </a:pathLst>
            </a:custGeom>
            <a:solidFill>
              <a:srgbClr val="8741E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BED0A77-CC0D-4750-BD07-6D6C69ED2F1D}"/>
                </a:ext>
              </a:extLst>
            </p:cNvPr>
            <p:cNvSpPr/>
            <p:nvPr/>
          </p:nvSpPr>
          <p:spPr>
            <a:xfrm>
              <a:off x="13164405" y="7113642"/>
              <a:ext cx="6203867" cy="1548074"/>
            </a:xfrm>
            <a:custGeom>
              <a:avLst/>
              <a:gdLst>
                <a:gd name="connsiteX0" fmla="*/ 0 w 1022984"/>
                <a:gd name="connsiteY0" fmla="*/ 0 h 255269"/>
                <a:gd name="connsiteX1" fmla="*/ 895350 w 1022984"/>
                <a:gd name="connsiteY1" fmla="*/ 0 h 255269"/>
                <a:gd name="connsiteX2" fmla="*/ 1022985 w 1022984"/>
                <a:gd name="connsiteY2" fmla="*/ 127635 h 255269"/>
                <a:gd name="connsiteX3" fmla="*/ 1022985 w 1022984"/>
                <a:gd name="connsiteY3" fmla="*/ 127635 h 255269"/>
                <a:gd name="connsiteX4" fmla="*/ 895350 w 1022984"/>
                <a:gd name="connsiteY4" fmla="*/ 255270 h 255269"/>
                <a:gd name="connsiteX5" fmla="*/ 0 w 1022984"/>
                <a:gd name="connsiteY5" fmla="*/ 255270 h 255269"/>
                <a:gd name="connsiteX6" fmla="*/ 0 w 1022984"/>
                <a:gd name="connsiteY6" fmla="*/ 0 h 25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2984" h="255269">
                  <a:moveTo>
                    <a:pt x="0" y="0"/>
                  </a:moveTo>
                  <a:lnTo>
                    <a:pt x="895350" y="0"/>
                  </a:lnTo>
                  <a:cubicBezTo>
                    <a:pt x="965835" y="0"/>
                    <a:pt x="1022985" y="57150"/>
                    <a:pt x="1022985" y="127635"/>
                  </a:cubicBezTo>
                  <a:lnTo>
                    <a:pt x="1022985" y="127635"/>
                  </a:lnTo>
                  <a:cubicBezTo>
                    <a:pt x="1022985" y="198120"/>
                    <a:pt x="965835" y="255270"/>
                    <a:pt x="895350" y="255270"/>
                  </a:cubicBezTo>
                  <a:lnTo>
                    <a:pt x="0" y="255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137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B34FD08-6598-4FE2-BFDA-099928E78713}"/>
                </a:ext>
              </a:extLst>
            </p:cNvPr>
            <p:cNvSpPr/>
            <p:nvPr/>
          </p:nvSpPr>
          <p:spPr>
            <a:xfrm>
              <a:off x="12390365" y="7113642"/>
              <a:ext cx="1548074" cy="1548080"/>
            </a:xfrm>
            <a:custGeom>
              <a:avLst/>
              <a:gdLst>
                <a:gd name="connsiteX0" fmla="*/ 255270 w 255269"/>
                <a:gd name="connsiteY0" fmla="*/ 127635 h 255270"/>
                <a:gd name="connsiteX1" fmla="*/ 127635 w 255269"/>
                <a:gd name="connsiteY1" fmla="*/ 255270 h 255270"/>
                <a:gd name="connsiteX2" fmla="*/ 0 w 255269"/>
                <a:gd name="connsiteY2" fmla="*/ 127635 h 255270"/>
                <a:gd name="connsiteX3" fmla="*/ 127635 w 255269"/>
                <a:gd name="connsiteY3" fmla="*/ 0 h 255270"/>
                <a:gd name="connsiteX4" fmla="*/ 255270 w 255269"/>
                <a:gd name="connsiteY4" fmla="*/ 127635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5269" h="255270">
                  <a:moveTo>
                    <a:pt x="255270" y="127635"/>
                  </a:moveTo>
                  <a:cubicBezTo>
                    <a:pt x="255270" y="198126"/>
                    <a:pt x="198126" y="255270"/>
                    <a:pt x="127635" y="255270"/>
                  </a:cubicBezTo>
                  <a:cubicBezTo>
                    <a:pt x="57144" y="255270"/>
                    <a:pt x="0" y="198126"/>
                    <a:pt x="0" y="127635"/>
                  </a:cubicBezTo>
                  <a:cubicBezTo>
                    <a:pt x="0" y="57144"/>
                    <a:pt x="57144" y="0"/>
                    <a:pt x="127635" y="0"/>
                  </a:cubicBezTo>
                  <a:cubicBezTo>
                    <a:pt x="198126" y="0"/>
                    <a:pt x="255270" y="57144"/>
                    <a:pt x="255270" y="127635"/>
                  </a:cubicBezTo>
                  <a:close/>
                </a:path>
              </a:pathLst>
            </a:custGeom>
            <a:solidFill>
              <a:srgbClr val="C202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CE3E15F5-33F3-4D59-84A8-70A2A727403D}"/>
                </a:ext>
              </a:extLst>
            </p:cNvPr>
            <p:cNvSpPr/>
            <p:nvPr/>
          </p:nvSpPr>
          <p:spPr>
            <a:xfrm rot="18900000">
              <a:off x="12562141" y="7287341"/>
              <a:ext cx="1201483" cy="1201483"/>
            </a:xfrm>
            <a:custGeom>
              <a:avLst/>
              <a:gdLst>
                <a:gd name="connsiteX0" fmla="*/ 198118 w 198118"/>
                <a:gd name="connsiteY0" fmla="*/ 99059 h 198118"/>
                <a:gd name="connsiteX1" fmla="*/ 99059 w 198118"/>
                <a:gd name="connsiteY1" fmla="*/ 198118 h 198118"/>
                <a:gd name="connsiteX2" fmla="*/ 0 w 198118"/>
                <a:gd name="connsiteY2" fmla="*/ 99059 h 198118"/>
                <a:gd name="connsiteX3" fmla="*/ 99059 w 198118"/>
                <a:gd name="connsiteY3" fmla="*/ 0 h 198118"/>
                <a:gd name="connsiteX4" fmla="*/ 198118 w 198118"/>
                <a:gd name="connsiteY4" fmla="*/ 99059 h 198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118" h="198118">
                  <a:moveTo>
                    <a:pt x="198118" y="99059"/>
                  </a:moveTo>
                  <a:cubicBezTo>
                    <a:pt x="198118" y="153768"/>
                    <a:pt x="153768" y="198118"/>
                    <a:pt x="99059" y="198118"/>
                  </a:cubicBezTo>
                  <a:cubicBezTo>
                    <a:pt x="44350" y="198118"/>
                    <a:pt x="0" y="153768"/>
                    <a:pt x="0" y="99059"/>
                  </a:cubicBezTo>
                  <a:cubicBezTo>
                    <a:pt x="0" y="44350"/>
                    <a:pt x="44350" y="0"/>
                    <a:pt x="99059" y="0"/>
                  </a:cubicBezTo>
                  <a:cubicBezTo>
                    <a:pt x="153768" y="0"/>
                    <a:pt x="198118" y="44350"/>
                    <a:pt x="198118" y="9905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253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21D0D12E-A2D5-4F2D-B56B-2B8E6FEB92AA}"/>
              </a:ext>
            </a:extLst>
          </p:cNvPr>
          <p:cNvSpPr txBox="1"/>
          <p:nvPr/>
        </p:nvSpPr>
        <p:spPr>
          <a:xfrm>
            <a:off x="5028735" y="912863"/>
            <a:ext cx="371014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C9D51D08-C6EE-4CC0-834D-36A30DA9898A}"/>
              </a:ext>
            </a:extLst>
          </p:cNvPr>
          <p:cNvSpPr txBox="1"/>
          <p:nvPr/>
        </p:nvSpPr>
        <p:spPr>
          <a:xfrm>
            <a:off x="5026057" y="1855483"/>
            <a:ext cx="371014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B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5C424419-7689-47DC-8351-E1B41DC90187}"/>
              </a:ext>
            </a:extLst>
          </p:cNvPr>
          <p:cNvSpPr txBox="1"/>
          <p:nvPr/>
        </p:nvSpPr>
        <p:spPr>
          <a:xfrm>
            <a:off x="5026057" y="2824095"/>
            <a:ext cx="371014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A104F572-29A0-4FA5-BC04-F90C77CA20F7}"/>
              </a:ext>
            </a:extLst>
          </p:cNvPr>
          <p:cNvSpPr txBox="1"/>
          <p:nvPr/>
        </p:nvSpPr>
        <p:spPr>
          <a:xfrm>
            <a:off x="5026057" y="3779750"/>
            <a:ext cx="371014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583FDF8F-D060-4134-BF8C-233B358D1DC3}"/>
              </a:ext>
            </a:extLst>
          </p:cNvPr>
          <p:cNvSpPr txBox="1"/>
          <p:nvPr/>
        </p:nvSpPr>
        <p:spPr>
          <a:xfrm>
            <a:off x="5718190" y="1853513"/>
            <a:ext cx="642546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75%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FCBF532C-28DD-47FD-B6FF-FF132374C138}"/>
              </a:ext>
            </a:extLst>
          </p:cNvPr>
          <p:cNvSpPr txBox="1"/>
          <p:nvPr/>
        </p:nvSpPr>
        <p:spPr>
          <a:xfrm>
            <a:off x="5718191" y="970013"/>
            <a:ext cx="642546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45%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4DC8501F-4743-45DD-BC83-7C14602ADA51}"/>
              </a:ext>
            </a:extLst>
          </p:cNvPr>
          <p:cNvSpPr txBox="1"/>
          <p:nvPr/>
        </p:nvSpPr>
        <p:spPr>
          <a:xfrm>
            <a:off x="5718190" y="2837571"/>
            <a:ext cx="642546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50%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8E8B4647-8197-4E61-9771-8F75D3BCB6CC}"/>
              </a:ext>
            </a:extLst>
          </p:cNvPr>
          <p:cNvSpPr txBox="1"/>
          <p:nvPr/>
        </p:nvSpPr>
        <p:spPr>
          <a:xfrm>
            <a:off x="5718189" y="3785601"/>
            <a:ext cx="642546" cy="3556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  <a:rtl val="0"/>
              </a:rPr>
              <a:t>60%</a:t>
            </a: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xmlns="" id="{73CA6E90-E2B0-4E52-9414-DFEAACFF3D44}"/>
              </a:ext>
            </a:extLst>
          </p:cNvPr>
          <p:cNvSpPr txBox="1"/>
          <p:nvPr/>
        </p:nvSpPr>
        <p:spPr>
          <a:xfrm>
            <a:off x="1234673" y="1842781"/>
            <a:ext cx="2303470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xmlns="" id="{851C6D96-7E7B-4752-8889-8C1495075875}"/>
              </a:ext>
            </a:extLst>
          </p:cNvPr>
          <p:cNvSpPr txBox="1"/>
          <p:nvPr/>
        </p:nvSpPr>
        <p:spPr>
          <a:xfrm>
            <a:off x="1234673" y="2386172"/>
            <a:ext cx="2303470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xmlns="" id="{826ADFF0-F7D2-4655-9AB7-0C39BC92B8FE}"/>
              </a:ext>
            </a:extLst>
          </p:cNvPr>
          <p:cNvSpPr txBox="1"/>
          <p:nvPr/>
        </p:nvSpPr>
        <p:spPr>
          <a:xfrm>
            <a:off x="1234673" y="2929562"/>
            <a:ext cx="2303470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xmlns="" id="{93B7A40C-5D66-4663-B27F-34A0BDBEA2A6}"/>
              </a:ext>
            </a:extLst>
          </p:cNvPr>
          <p:cNvSpPr txBox="1"/>
          <p:nvPr/>
        </p:nvSpPr>
        <p:spPr>
          <a:xfrm>
            <a:off x="855826" y="1795442"/>
            <a:ext cx="405871" cy="380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A</a:t>
            </a:r>
          </a:p>
        </p:txBody>
      </p:sp>
      <p:sp>
        <p:nvSpPr>
          <p:cNvPr id="74" name="TextBox 5">
            <a:extLst>
              <a:ext uri="{FF2B5EF4-FFF2-40B4-BE49-F238E27FC236}">
                <a16:creationId xmlns:a16="http://schemas.microsoft.com/office/drawing/2014/main" xmlns="" id="{0EBED30F-E7AD-4076-B1BE-FCE95A62B8AB}"/>
              </a:ext>
            </a:extLst>
          </p:cNvPr>
          <p:cNvSpPr txBox="1"/>
          <p:nvPr/>
        </p:nvSpPr>
        <p:spPr>
          <a:xfrm>
            <a:off x="862802" y="2362566"/>
            <a:ext cx="405871" cy="380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B</a:t>
            </a:r>
          </a:p>
        </p:txBody>
      </p:sp>
      <p:sp>
        <p:nvSpPr>
          <p:cNvPr id="75" name="TextBox 5">
            <a:extLst>
              <a:ext uri="{FF2B5EF4-FFF2-40B4-BE49-F238E27FC236}">
                <a16:creationId xmlns:a16="http://schemas.microsoft.com/office/drawing/2014/main" xmlns="" id="{276ED00B-8B41-4C91-B404-3665C8966788}"/>
              </a:ext>
            </a:extLst>
          </p:cNvPr>
          <p:cNvSpPr txBox="1"/>
          <p:nvPr/>
        </p:nvSpPr>
        <p:spPr>
          <a:xfrm>
            <a:off x="855826" y="2955660"/>
            <a:ext cx="405871" cy="380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C</a:t>
            </a:r>
          </a:p>
        </p:txBody>
      </p:sp>
      <p:sp>
        <p:nvSpPr>
          <p:cNvPr id="76" name="TextBox 5">
            <a:extLst>
              <a:ext uri="{FF2B5EF4-FFF2-40B4-BE49-F238E27FC236}">
                <a16:creationId xmlns:a16="http://schemas.microsoft.com/office/drawing/2014/main" xmlns="" id="{6F6975EF-26D8-4055-9B1C-76718C8A35EA}"/>
              </a:ext>
            </a:extLst>
          </p:cNvPr>
          <p:cNvSpPr txBox="1"/>
          <p:nvPr/>
        </p:nvSpPr>
        <p:spPr>
          <a:xfrm>
            <a:off x="1245715" y="3473392"/>
            <a:ext cx="2303470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endParaRPr sz="863" dirty="0">
              <a:solidFill>
                <a:srgbClr val="5B55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 Regular"/>
            </a:endParaRPr>
          </a:p>
        </p:txBody>
      </p:sp>
      <p:sp>
        <p:nvSpPr>
          <p:cNvPr id="77" name="TextBox 5">
            <a:extLst>
              <a:ext uri="{FF2B5EF4-FFF2-40B4-BE49-F238E27FC236}">
                <a16:creationId xmlns:a16="http://schemas.microsoft.com/office/drawing/2014/main" xmlns="" id="{0E87F824-CDBA-4076-B862-45DA8E0F79FE}"/>
              </a:ext>
            </a:extLst>
          </p:cNvPr>
          <p:cNvSpPr txBox="1"/>
          <p:nvPr/>
        </p:nvSpPr>
        <p:spPr>
          <a:xfrm>
            <a:off x="866868" y="3499490"/>
            <a:ext cx="405871" cy="380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2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53031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1124429" y="2359770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-2762920" y="48615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65507" y="791068"/>
            <a:ext cx="214322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It’s Time To Break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2565529" y="24790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3219907" y="160613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3712234" y="455160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70CEACF-E8E0-4E97-9379-2D6F0F1C65F5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96AF842-43FA-4E2D-82D2-48C96CD4C56F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6" name="Google Shape;485;p91">
            <a:extLst>
              <a:ext uri="{FF2B5EF4-FFF2-40B4-BE49-F238E27FC236}">
                <a16:creationId xmlns:a16="http://schemas.microsoft.com/office/drawing/2014/main" xmlns="" id="{A6AEA44B-EB54-4A34-99D4-7CEBA19B9FA0}"/>
              </a:ext>
            </a:extLst>
          </p:cNvPr>
          <p:cNvSpPr txBox="1"/>
          <p:nvPr/>
        </p:nvSpPr>
        <p:spPr>
          <a:xfrm>
            <a:off x="792026" y="3106569"/>
            <a:ext cx="3312341" cy="1445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r>
              <a:rPr lang="en-US" sz="1688" dirty="0">
                <a:solidFill>
                  <a:srgbClr val="FFFFFF"/>
                </a:solidFill>
                <a:latin typeface="Oswald" pitchFamily="2" charset="0"/>
                <a:ea typeface="Source Code Pro" panose="020B0509030403020204" pitchFamily="49" charset="0"/>
                <a:cs typeface="Open Sans" panose="020B0606030504020204" pitchFamily="34" charset="0"/>
                <a:sym typeface="Merriweather"/>
              </a:rPr>
              <a:t>“This is a quote. Words full of wisdom that someone important said and can make the reader get inspired.”</a:t>
            </a:r>
            <a:endParaRPr sz="1688" dirty="0">
              <a:solidFill>
                <a:srgbClr val="FFFFFF"/>
              </a:solidFill>
              <a:latin typeface="Oswald" pitchFamily="2" charset="0"/>
              <a:ea typeface="Source Code Pro" panose="020B0509030403020204" pitchFamily="49" charset="0"/>
              <a:cs typeface="Open Sans" panose="020B0606030504020204" pitchFamily="34" charset="0"/>
              <a:sym typeface="Merriweather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A541B66E-8D55-49A2-ADEF-2ADA6C714BC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4289315" y="1262022"/>
            <a:ext cx="4062661" cy="3008741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703986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689633" y="-345152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3841834" y="-1949733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433947" y="2548674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6211983" y="510036"/>
            <a:ext cx="2460813" cy="412210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79185" y="151623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5672739" y="20239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F4D641B-3A2F-4F98-9BE9-EBAFE29B75DB}"/>
              </a:ext>
            </a:extLst>
          </p:cNvPr>
          <p:cNvSpPr txBox="1"/>
          <p:nvPr/>
        </p:nvSpPr>
        <p:spPr>
          <a:xfrm>
            <a:off x="6727135" y="883576"/>
            <a:ext cx="7751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D79B38A-685D-4598-944F-FD5216BA307E}"/>
              </a:ext>
            </a:extLst>
          </p:cNvPr>
          <p:cNvSpPr txBox="1"/>
          <p:nvPr/>
        </p:nvSpPr>
        <p:spPr>
          <a:xfrm>
            <a:off x="6736427" y="2692458"/>
            <a:ext cx="8825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3170682-7BDA-453C-A60A-C7CEA7C92866}"/>
              </a:ext>
            </a:extLst>
          </p:cNvPr>
          <p:cNvSpPr txBox="1"/>
          <p:nvPr/>
        </p:nvSpPr>
        <p:spPr>
          <a:xfrm>
            <a:off x="6727135" y="1800005"/>
            <a:ext cx="8825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B1D87A3-B175-41C3-858F-0F993BA45921}"/>
              </a:ext>
            </a:extLst>
          </p:cNvPr>
          <p:cNvSpPr txBox="1"/>
          <p:nvPr/>
        </p:nvSpPr>
        <p:spPr>
          <a:xfrm>
            <a:off x="6727135" y="3608887"/>
            <a:ext cx="957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91772D3-30CD-4BF7-BDA9-A60F93A61FAF}"/>
              </a:ext>
            </a:extLst>
          </p:cNvPr>
          <p:cNvSpPr txBox="1"/>
          <p:nvPr/>
        </p:nvSpPr>
        <p:spPr>
          <a:xfrm>
            <a:off x="6727136" y="1104633"/>
            <a:ext cx="1653683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A1C1F66-9001-4B43-B5BE-D2424E298C5F}"/>
              </a:ext>
            </a:extLst>
          </p:cNvPr>
          <p:cNvSpPr txBox="1"/>
          <p:nvPr/>
        </p:nvSpPr>
        <p:spPr>
          <a:xfrm>
            <a:off x="6727136" y="1997088"/>
            <a:ext cx="1653683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DDC8587-EF78-43CF-965D-2592389D97E7}"/>
              </a:ext>
            </a:extLst>
          </p:cNvPr>
          <p:cNvSpPr txBox="1"/>
          <p:nvPr/>
        </p:nvSpPr>
        <p:spPr>
          <a:xfrm>
            <a:off x="6736427" y="2911935"/>
            <a:ext cx="1653683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8BB5746-8A71-439D-88F9-9BABCB10551D}"/>
              </a:ext>
            </a:extLst>
          </p:cNvPr>
          <p:cNvSpPr txBox="1"/>
          <p:nvPr/>
        </p:nvSpPr>
        <p:spPr>
          <a:xfrm>
            <a:off x="6727136" y="3804390"/>
            <a:ext cx="1653683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16428" y="818537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Keep In Touch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4377969" y="4500024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C30D0219-4514-4E07-A619-250CB4582C2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BBFE39-E999-4881-B876-D577065AEA6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3697228" y="1761620"/>
            <a:ext cx="2231876" cy="209568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935679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953115" y="2327587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5893824" y="-2333933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38737" y="1426351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Keep In Touch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3963022" y="207708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7884120" y="3205220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320260" y="461665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F943AF6-E4DF-4389-8234-3C43F9A4564E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A890C41-E8B8-4131-A5BD-8468E64D1DDA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271227B-1D6C-42A5-9E54-761A3DD59576}"/>
              </a:ext>
            </a:extLst>
          </p:cNvPr>
          <p:cNvSpPr txBox="1"/>
          <p:nvPr/>
        </p:nvSpPr>
        <p:spPr>
          <a:xfrm>
            <a:off x="738737" y="2791768"/>
            <a:ext cx="7528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350B73A-0A3A-4722-866C-6B0A2B000AA6}"/>
              </a:ext>
            </a:extLst>
          </p:cNvPr>
          <p:cNvSpPr txBox="1"/>
          <p:nvPr/>
        </p:nvSpPr>
        <p:spPr>
          <a:xfrm>
            <a:off x="2881965" y="2800830"/>
            <a:ext cx="7702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15695B3-2142-4CD6-9336-EDDCA2169958}"/>
              </a:ext>
            </a:extLst>
          </p:cNvPr>
          <p:cNvSpPr txBox="1"/>
          <p:nvPr/>
        </p:nvSpPr>
        <p:spPr>
          <a:xfrm>
            <a:off x="740895" y="3701030"/>
            <a:ext cx="957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BA3078C-CD92-4ADF-B48C-9AF4C0552025}"/>
              </a:ext>
            </a:extLst>
          </p:cNvPr>
          <p:cNvSpPr txBox="1"/>
          <p:nvPr/>
        </p:nvSpPr>
        <p:spPr>
          <a:xfrm>
            <a:off x="2881963" y="3701030"/>
            <a:ext cx="957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C26F202-D5D2-4B7B-BEC4-A5462B17006B}"/>
              </a:ext>
            </a:extLst>
          </p:cNvPr>
          <p:cNvSpPr txBox="1"/>
          <p:nvPr/>
        </p:nvSpPr>
        <p:spPr>
          <a:xfrm>
            <a:off x="738738" y="2999875"/>
            <a:ext cx="1803148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3F66A62-A9A6-4960-955A-6925D1749AA1}"/>
              </a:ext>
            </a:extLst>
          </p:cNvPr>
          <p:cNvSpPr txBox="1"/>
          <p:nvPr/>
        </p:nvSpPr>
        <p:spPr>
          <a:xfrm>
            <a:off x="2881964" y="2999875"/>
            <a:ext cx="1676605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27E97A8-9541-4C42-8BCB-D3FD78330F7E}"/>
              </a:ext>
            </a:extLst>
          </p:cNvPr>
          <p:cNvSpPr txBox="1"/>
          <p:nvPr/>
        </p:nvSpPr>
        <p:spPr>
          <a:xfrm>
            <a:off x="740896" y="3898989"/>
            <a:ext cx="1548886" cy="689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A07736B-988F-4CE8-A298-8A42940CA65C}"/>
              </a:ext>
            </a:extLst>
          </p:cNvPr>
          <p:cNvSpPr txBox="1"/>
          <p:nvPr/>
        </p:nvSpPr>
        <p:spPr>
          <a:xfrm>
            <a:off x="2881963" y="3898113"/>
            <a:ext cx="1711398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C7094D85-72D0-4CAA-832D-A1000271D85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9C67AB3E-640A-4A21-99CF-538023D7701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5777118" y="864186"/>
            <a:ext cx="2592815" cy="3444616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100853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5580174" y="-899923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2407977" y="3120719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5A51BC2D-4883-4DB0-A508-0A3DBA09603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3817063" y="1603614"/>
            <a:ext cx="4555495" cy="2412960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8005342" y="3658068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624208" y="250750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740748" y="2915013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Keep In Touch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473802" y="439995"/>
            <a:ext cx="3039327" cy="2240729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273916" y="4320027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34ABD55-7BA0-463A-9229-29704F27283D}"/>
              </a:ext>
            </a:extLst>
          </p:cNvPr>
          <p:cNvSpPr txBox="1"/>
          <p:nvPr/>
        </p:nvSpPr>
        <p:spPr>
          <a:xfrm>
            <a:off x="4248793" y="1977878"/>
            <a:ext cx="7528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D39ECD1-675A-462D-9D89-E24FE95ED3B5}"/>
              </a:ext>
            </a:extLst>
          </p:cNvPr>
          <p:cNvSpPr txBox="1"/>
          <p:nvPr/>
        </p:nvSpPr>
        <p:spPr>
          <a:xfrm>
            <a:off x="6392021" y="1986941"/>
            <a:ext cx="7702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Address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4EB875C-1004-4F9F-9496-BB78775321E4}"/>
              </a:ext>
            </a:extLst>
          </p:cNvPr>
          <p:cNvSpPr txBox="1"/>
          <p:nvPr/>
        </p:nvSpPr>
        <p:spPr>
          <a:xfrm>
            <a:off x="4250951" y="2887140"/>
            <a:ext cx="957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6E5D885-DC5E-4D6C-BAE3-23DF5EE67FFF}"/>
              </a:ext>
            </a:extLst>
          </p:cNvPr>
          <p:cNvSpPr txBox="1"/>
          <p:nvPr/>
        </p:nvSpPr>
        <p:spPr>
          <a:xfrm>
            <a:off x="6392019" y="2887141"/>
            <a:ext cx="957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97723A4-5915-4D8D-A9FB-B471F74A7B52}"/>
              </a:ext>
            </a:extLst>
          </p:cNvPr>
          <p:cNvSpPr txBox="1"/>
          <p:nvPr/>
        </p:nvSpPr>
        <p:spPr>
          <a:xfrm>
            <a:off x="4248794" y="2185986"/>
            <a:ext cx="1803148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61C8F658-1D60-4F2B-9558-0853B5A3807A}"/>
              </a:ext>
            </a:extLst>
          </p:cNvPr>
          <p:cNvSpPr txBox="1"/>
          <p:nvPr/>
        </p:nvSpPr>
        <p:spPr>
          <a:xfrm>
            <a:off x="6392020" y="2185986"/>
            <a:ext cx="1676605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2085BAB-3B52-494A-B0BE-05522FA8D645}"/>
              </a:ext>
            </a:extLst>
          </p:cNvPr>
          <p:cNvSpPr txBox="1"/>
          <p:nvPr/>
        </p:nvSpPr>
        <p:spPr>
          <a:xfrm>
            <a:off x="4250952" y="3085099"/>
            <a:ext cx="1548886" cy="689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5FBDED0E-0C70-44F0-98F7-CE5B3050470B}"/>
              </a:ext>
            </a:extLst>
          </p:cNvPr>
          <p:cNvSpPr txBox="1"/>
          <p:nvPr/>
        </p:nvSpPr>
        <p:spPr>
          <a:xfrm>
            <a:off x="6392019" y="3084223"/>
            <a:ext cx="1711398" cy="490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Lorem ipsum dolor sit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amet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,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consectetur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adipiscing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 </a:t>
            </a:r>
            <a:r>
              <a:rPr lang="en-US" sz="863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elit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Lato"/>
              </a:rPr>
              <a:t>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5A520C3-EE6F-4016-B566-6E1332CA76B2}"/>
              </a:ext>
            </a:extLst>
          </p:cNvPr>
          <p:cNvSpPr txBox="1"/>
          <p:nvPr/>
        </p:nvSpPr>
        <p:spPr>
          <a:xfrm>
            <a:off x="6267929" y="444070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4BD39A13-5FD8-4551-9DB1-984550F6519F}"/>
              </a:ext>
            </a:extLst>
          </p:cNvPr>
          <p:cNvSpPr/>
          <p:nvPr/>
        </p:nvSpPr>
        <p:spPr>
          <a:xfrm flipV="1">
            <a:off x="5469612" y="4283354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1" name="TextBox 5">
            <a:extLst>
              <a:ext uri="{FF2B5EF4-FFF2-40B4-BE49-F238E27FC236}">
                <a16:creationId xmlns:a16="http://schemas.microsoft.com/office/drawing/2014/main" xmlns="" id="{A0FD2189-6309-4578-94E2-7F8D4BDB2543}"/>
              </a:ext>
            </a:extLst>
          </p:cNvPr>
          <p:cNvSpPr txBox="1"/>
          <p:nvPr/>
        </p:nvSpPr>
        <p:spPr>
          <a:xfrm>
            <a:off x="777678" y="3661881"/>
            <a:ext cx="2373695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3657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xmlns="" id="{AB7F4BED-1B0F-4EFC-B89C-CDD956113BB4}"/>
              </a:ext>
            </a:extLst>
          </p:cNvPr>
          <p:cNvSpPr/>
          <p:nvPr/>
        </p:nvSpPr>
        <p:spPr>
          <a:xfrm>
            <a:off x="4618831" y="-2132336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6022818" y="2810654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-2255776" y="-258176"/>
            <a:ext cx="5659852" cy="5659852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471206" y="530943"/>
            <a:ext cx="8229882" cy="4103738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FFB0C85-D782-4A7B-8CE7-718A5E5482EA}"/>
              </a:ext>
            </a:extLst>
          </p:cNvPr>
          <p:cNvSpPr txBox="1"/>
          <p:nvPr/>
        </p:nvSpPr>
        <p:spPr>
          <a:xfrm>
            <a:off x="1375226" y="1248158"/>
            <a:ext cx="657148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THANK YOU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FC8CDFE-5B83-4A2E-8CEA-B61E851AEDA7}"/>
              </a:ext>
            </a:extLst>
          </p:cNvPr>
          <p:cNvSpPr txBox="1"/>
          <p:nvPr/>
        </p:nvSpPr>
        <p:spPr>
          <a:xfrm>
            <a:off x="2943660" y="2468852"/>
            <a:ext cx="3350344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25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See You Next Time</a:t>
            </a:r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1375226" y="3612656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6294004" y="29159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1461532" y="96547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7350590" y="166364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xmlns="" id="{421A4CFE-1BB7-45ED-BB61-04E98B409453}"/>
              </a:ext>
            </a:extLst>
          </p:cNvPr>
          <p:cNvSpPr txBox="1"/>
          <p:nvPr/>
        </p:nvSpPr>
        <p:spPr>
          <a:xfrm>
            <a:off x="3057614" y="3489311"/>
            <a:ext cx="3028775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ctr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570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1683785" y="-118884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515404" y="2626614"/>
            <a:ext cx="5186658" cy="5186658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4748644" y="1633272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9704D91-7DAA-4F20-99C0-BEC9C799F1D6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B23280-4142-4052-B72E-D3F682EED9C1}"/>
              </a:ext>
            </a:extLst>
          </p:cNvPr>
          <p:cNvSpPr/>
          <p:nvPr/>
        </p:nvSpPr>
        <p:spPr>
          <a:xfrm>
            <a:off x="461603" y="1705549"/>
            <a:ext cx="3611581" cy="2941286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8483285" y="437602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184920" y="35746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8031427" y="352063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9" name="Star: 4 Points 38">
            <a:extLst>
              <a:ext uri="{FF2B5EF4-FFF2-40B4-BE49-F238E27FC236}">
                <a16:creationId xmlns:a16="http://schemas.microsoft.com/office/drawing/2014/main" xmlns="" id="{915B0F3A-9B4D-4049-B8FB-07A448642C60}"/>
              </a:ext>
            </a:extLst>
          </p:cNvPr>
          <p:cNvSpPr/>
          <p:nvPr/>
        </p:nvSpPr>
        <p:spPr>
          <a:xfrm>
            <a:off x="3879779" y="333437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E75F158-4FEC-4CBD-8519-B366EDB5A49B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xmlns="" id="{DCACFAE4-0608-477F-AB00-5205F90F29A2}"/>
              </a:ext>
            </a:extLst>
          </p:cNvPr>
          <p:cNvSpPr txBox="1"/>
          <p:nvPr/>
        </p:nvSpPr>
        <p:spPr>
          <a:xfrm>
            <a:off x="1083386" y="2187003"/>
            <a:ext cx="2373695" cy="1827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3D3736B-2793-464F-A823-46BFC7DF9711}"/>
              </a:ext>
            </a:extLst>
          </p:cNvPr>
          <p:cNvSpPr txBox="1"/>
          <p:nvPr/>
        </p:nvSpPr>
        <p:spPr>
          <a:xfrm>
            <a:off x="5896610" y="774525"/>
            <a:ext cx="248009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About Me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63D4755C-88F9-4825-B869-EDD4DEE14F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25AD4B-599F-43FC-814E-93D22708D1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6456308" y="2136814"/>
            <a:ext cx="2052072" cy="2205290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83557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xmlns="" id="{BB99F3C8-C869-4D57-93D8-02D2EF54D3D8}"/>
              </a:ext>
            </a:extLst>
          </p:cNvPr>
          <p:cNvSpPr/>
          <p:nvPr/>
        </p:nvSpPr>
        <p:spPr>
          <a:xfrm>
            <a:off x="5431720" y="2658298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-1645421" y="2401837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2511398" y="-1745141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65507" y="791069"/>
            <a:ext cx="214322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My Hobby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2370055" y="181586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2767390" y="158424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521411" y="3269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70CEACF-E8E0-4E97-9379-2D6F0F1C65F5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96AF842-43FA-4E2D-82D2-48C96CD4C56F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xmlns="" id="{731C083D-7236-4C9B-B0EF-25E80071138F}"/>
              </a:ext>
            </a:extLst>
          </p:cNvPr>
          <p:cNvSpPr txBox="1"/>
          <p:nvPr/>
        </p:nvSpPr>
        <p:spPr>
          <a:xfrm>
            <a:off x="6108821" y="3704298"/>
            <a:ext cx="1735673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xmlns="" id="{94B387ED-6752-452C-B7F9-0A1406076AF8}"/>
              </a:ext>
            </a:extLst>
          </p:cNvPr>
          <p:cNvSpPr txBox="1"/>
          <p:nvPr/>
        </p:nvSpPr>
        <p:spPr>
          <a:xfrm>
            <a:off x="6108821" y="3422440"/>
            <a:ext cx="167515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  <a:endParaRPr lang="en-US"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xmlns="" id="{0914084D-1280-47CC-A76D-5EDD5833178A}"/>
              </a:ext>
            </a:extLst>
          </p:cNvPr>
          <p:cNvSpPr txBox="1"/>
          <p:nvPr/>
        </p:nvSpPr>
        <p:spPr>
          <a:xfrm>
            <a:off x="804098" y="2354759"/>
            <a:ext cx="1963293" cy="2026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lang="en-US" sz="863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  <a:t/>
            </a:r>
            <a:b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Regular"/>
              </a:rPr>
            </a:b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xmlns="" id="{D3D4EADB-0511-4ECD-A1CB-D410502B6015}"/>
              </a:ext>
            </a:extLst>
          </p:cNvPr>
          <p:cNvSpPr txBox="1"/>
          <p:nvPr/>
        </p:nvSpPr>
        <p:spPr>
          <a:xfrm>
            <a:off x="3551127" y="3693312"/>
            <a:ext cx="1735673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</a:t>
            </a:r>
            <a:r>
              <a:rPr lang="en-US" sz="863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xmlns="" id="{8CF33B02-BC9E-48CB-B9F7-7A2099A4F988}"/>
              </a:ext>
            </a:extLst>
          </p:cNvPr>
          <p:cNvSpPr txBox="1"/>
          <p:nvPr/>
        </p:nvSpPr>
        <p:spPr>
          <a:xfrm>
            <a:off x="3551127" y="3411454"/>
            <a:ext cx="167515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  <a:endParaRPr lang="en-US" sz="863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11361805-0674-4ACB-A747-49E319FA7BD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359CBF34-7992-4FB9-8705-7856A9613F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3364548" y="1056623"/>
            <a:ext cx="2243222" cy="198660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089751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CBB7105-743E-47C2-95FB-68289C24EF21}"/>
              </a:ext>
            </a:extLst>
          </p:cNvPr>
          <p:cNvSpPr/>
          <p:nvPr/>
        </p:nvSpPr>
        <p:spPr>
          <a:xfrm>
            <a:off x="7381268" y="-655676"/>
            <a:ext cx="5757791" cy="5757791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FA99AE-624F-4233-84DA-A4C093195CC0}"/>
              </a:ext>
            </a:extLst>
          </p:cNvPr>
          <p:cNvSpPr/>
          <p:nvPr/>
        </p:nvSpPr>
        <p:spPr>
          <a:xfrm>
            <a:off x="1286181" y="343704"/>
            <a:ext cx="5912073" cy="5912073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3801149" y="1966763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8652533" y="1611425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0CD5E9-CA3D-4357-B805-ECB98995DAFD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3352D88-52EB-44E2-8026-79D9D5DC60A8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Star: 4 Points 34">
            <a:extLst>
              <a:ext uri="{FF2B5EF4-FFF2-40B4-BE49-F238E27FC236}">
                <a16:creationId xmlns:a16="http://schemas.microsoft.com/office/drawing/2014/main" xmlns="" id="{F30D9227-8F1D-40CB-900C-97CA9F6833F8}"/>
              </a:ext>
            </a:extLst>
          </p:cNvPr>
          <p:cNvSpPr/>
          <p:nvPr/>
        </p:nvSpPr>
        <p:spPr>
          <a:xfrm>
            <a:off x="408071" y="361440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794D6360-2656-434B-9417-0264BDFF5B7F}"/>
              </a:ext>
            </a:extLst>
          </p:cNvPr>
          <p:cNvSpPr/>
          <p:nvPr/>
        </p:nvSpPr>
        <p:spPr>
          <a:xfrm>
            <a:off x="4481092" y="1212952"/>
            <a:ext cx="3871116" cy="1567498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7" name="Google Shape;485;p91">
            <a:extLst>
              <a:ext uri="{FF2B5EF4-FFF2-40B4-BE49-F238E27FC236}">
                <a16:creationId xmlns:a16="http://schemas.microsoft.com/office/drawing/2014/main" xmlns="" id="{D37D91F0-16EB-44F3-BDB3-FB5D738D450C}"/>
              </a:ext>
            </a:extLst>
          </p:cNvPr>
          <p:cNvSpPr txBox="1"/>
          <p:nvPr/>
        </p:nvSpPr>
        <p:spPr>
          <a:xfrm>
            <a:off x="4888874" y="1475018"/>
            <a:ext cx="3312341" cy="98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r>
              <a:rPr lang="en-US" sz="1688" dirty="0">
                <a:solidFill>
                  <a:srgbClr val="FFFFFF"/>
                </a:solidFill>
                <a:latin typeface="Oswald" pitchFamily="2" charset="0"/>
                <a:ea typeface="Source Code Pro" panose="020B0509030403020204" pitchFamily="49" charset="0"/>
                <a:cs typeface="Open Sans" panose="020B0606030504020204" pitchFamily="34" charset="0"/>
                <a:sym typeface="Merriweather"/>
              </a:rPr>
              <a:t>“This is a quote. Words full of wisdom that someone important said and can make the reader get inspired.”</a:t>
            </a:r>
            <a:endParaRPr sz="1688" dirty="0">
              <a:solidFill>
                <a:srgbClr val="FFFFFF"/>
              </a:solidFill>
              <a:latin typeface="Oswald" pitchFamily="2" charset="0"/>
              <a:ea typeface="Source Code Pro" panose="020B0509030403020204" pitchFamily="49" charset="0"/>
              <a:cs typeface="Open Sans" panose="020B0606030504020204" pitchFamily="34" charset="0"/>
              <a:sym typeface="Merriweather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2C83C4C-785C-433B-A20E-9F03AE971660}"/>
              </a:ext>
            </a:extLst>
          </p:cNvPr>
          <p:cNvSpPr txBox="1"/>
          <p:nvPr/>
        </p:nvSpPr>
        <p:spPr>
          <a:xfrm>
            <a:off x="839211" y="808367"/>
            <a:ext cx="20842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It’s Time To Break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03F54727-E1C5-4E2F-A925-F5D9DB252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4127039" y="2439230"/>
            <a:ext cx="708107" cy="682441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344852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02AF">
                <a:alpha val="50000"/>
              </a:srgbClr>
            </a:gs>
            <a:gs pos="100000">
              <a:srgbClr val="6F1EE9">
                <a:alpha val="50000"/>
              </a:srgbClr>
            </a:gs>
            <a:gs pos="51000">
              <a:srgbClr val="FE1378">
                <a:alpha val="50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xmlns="" id="{91E38F37-C8C0-4C91-B78B-0C9EA7E574F0}"/>
              </a:ext>
            </a:extLst>
          </p:cNvPr>
          <p:cNvSpPr/>
          <p:nvPr/>
        </p:nvSpPr>
        <p:spPr>
          <a:xfrm>
            <a:off x="3601506" y="16592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E1378">
                  <a:alpha val="67000"/>
                </a:srgbClr>
              </a:gs>
              <a:gs pos="52000">
                <a:srgbClr val="FE1378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EE8322F9-2B68-4AEF-B5FC-D3FBA9ED0265}"/>
              </a:ext>
            </a:extLst>
          </p:cNvPr>
          <p:cNvSpPr/>
          <p:nvPr/>
        </p:nvSpPr>
        <p:spPr>
          <a:xfrm>
            <a:off x="-1679677" y="1420129"/>
            <a:ext cx="5143500" cy="5143500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67000"/>
                </a:srgbClr>
              </a:gs>
              <a:gs pos="52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5074705" y="186446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0" name="Star: 4 Points 9">
            <a:extLst>
              <a:ext uri="{FF2B5EF4-FFF2-40B4-BE49-F238E27FC236}">
                <a16:creationId xmlns:a16="http://schemas.microsoft.com/office/drawing/2014/main" xmlns="" id="{4B998BDD-E77D-4999-9291-E9E37DC1BA24}"/>
              </a:ext>
            </a:extLst>
          </p:cNvPr>
          <p:cNvSpPr/>
          <p:nvPr/>
        </p:nvSpPr>
        <p:spPr>
          <a:xfrm>
            <a:off x="8520474" y="423064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320260" y="4616651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F943AF6-E4DF-4389-8234-3C43F9A4564E}"/>
              </a:ext>
            </a:extLst>
          </p:cNvPr>
          <p:cNvSpPr txBox="1"/>
          <p:nvPr/>
        </p:nvSpPr>
        <p:spPr>
          <a:xfrm>
            <a:off x="461603" y="474780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A890C41-E8B8-4131-A5BD-8468E64D1DDA}"/>
              </a:ext>
            </a:extLst>
          </p:cNvPr>
          <p:cNvSpPr/>
          <p:nvPr/>
        </p:nvSpPr>
        <p:spPr>
          <a:xfrm flipV="1">
            <a:off x="461603" y="872739"/>
            <a:ext cx="3259130" cy="274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5E10D38-B064-45FE-9078-BF6584D7F3A8}"/>
              </a:ext>
            </a:extLst>
          </p:cNvPr>
          <p:cNvSpPr txBox="1"/>
          <p:nvPr/>
        </p:nvSpPr>
        <p:spPr>
          <a:xfrm>
            <a:off x="1952370" y="1114277"/>
            <a:ext cx="34418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FFFFFF"/>
                </a:solidFill>
                <a:latin typeface="Oswald" pitchFamily="2" charset="0"/>
                <a:ea typeface="Source Sans Pro Black" panose="020B0803030403020204" pitchFamily="34" charset="0"/>
              </a:rPr>
              <a:t>Personal Skills</a:t>
            </a:r>
          </a:p>
        </p:txBody>
      </p:sp>
      <p:sp>
        <p:nvSpPr>
          <p:cNvPr id="25" name="Freeform 429">
            <a:extLst>
              <a:ext uri="{FF2B5EF4-FFF2-40B4-BE49-F238E27FC236}">
                <a16:creationId xmlns:a16="http://schemas.microsoft.com/office/drawing/2014/main" xmlns="" id="{35A7B785-2205-4B77-B4E7-08460EF41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6144" y="2930900"/>
            <a:ext cx="274320" cy="27432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none" lIns="45719" tIns="22859" rIns="45719" bIns="22859" anchor="ctr"/>
          <a:lstStyle/>
          <a:p>
            <a:pPr defTabSz="685672">
              <a:defRPr/>
            </a:pPr>
            <a:endParaRPr lang="en-US" sz="1800" kern="0" dirty="0">
              <a:solidFill>
                <a:schemeClr val="bg1"/>
              </a:solidFill>
              <a:latin typeface="Lato Light"/>
              <a:ea typeface="SimSun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FA147F0-BEF1-4673-ABAD-DEFEE59543A0}"/>
              </a:ext>
            </a:extLst>
          </p:cNvPr>
          <p:cNvSpPr txBox="1"/>
          <p:nvPr/>
        </p:nvSpPr>
        <p:spPr>
          <a:xfrm>
            <a:off x="3952354" y="3009013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One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xmlns="" id="{A209FE21-0F19-4D28-92E3-1620DB6C3B4B}"/>
              </a:ext>
            </a:extLst>
          </p:cNvPr>
          <p:cNvSpPr txBox="1"/>
          <p:nvPr/>
        </p:nvSpPr>
        <p:spPr>
          <a:xfrm>
            <a:off x="3952354" y="3380269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xmlns="" id="{B84A7165-59B5-4FE0-9D39-413311A672A4}"/>
              </a:ext>
            </a:extLst>
          </p:cNvPr>
          <p:cNvSpPr txBox="1"/>
          <p:nvPr/>
        </p:nvSpPr>
        <p:spPr>
          <a:xfrm>
            <a:off x="3963022" y="3875914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3A57BFC-BB1C-4A1A-BEDE-F626339FABD6}"/>
              </a:ext>
            </a:extLst>
          </p:cNvPr>
          <p:cNvSpPr txBox="1"/>
          <p:nvPr/>
        </p:nvSpPr>
        <p:spPr>
          <a:xfrm>
            <a:off x="6627965" y="3009013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Two</a:t>
            </a: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xmlns="" id="{76271AF4-BB4D-4274-A577-B7B44359D06B}"/>
              </a:ext>
            </a:extLst>
          </p:cNvPr>
          <p:cNvSpPr txBox="1"/>
          <p:nvPr/>
        </p:nvSpPr>
        <p:spPr>
          <a:xfrm>
            <a:off x="6627964" y="3380269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5">
            <a:extLst>
              <a:ext uri="{FF2B5EF4-FFF2-40B4-BE49-F238E27FC236}">
                <a16:creationId xmlns:a16="http://schemas.microsoft.com/office/drawing/2014/main" xmlns="" id="{C31683A4-1640-48EE-8B75-7E7567A0B231}"/>
              </a:ext>
            </a:extLst>
          </p:cNvPr>
          <p:cNvSpPr txBox="1"/>
          <p:nvPr/>
        </p:nvSpPr>
        <p:spPr>
          <a:xfrm>
            <a:off x="6638633" y="3875914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Freeform 137">
            <a:extLst>
              <a:ext uri="{FF2B5EF4-FFF2-40B4-BE49-F238E27FC236}">
                <a16:creationId xmlns:a16="http://schemas.microsoft.com/office/drawing/2014/main" xmlns="" id="{D310AB94-F200-41C6-8603-DA65A5955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5130" y="2930900"/>
            <a:ext cx="274320" cy="274320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859" tIns="6430" rIns="12859" bIns="6430" anchor="ctr"/>
          <a:lstStyle/>
          <a:p>
            <a:pPr>
              <a:defRPr/>
            </a:pPr>
            <a:endParaRPr lang="en-US" sz="1050" dirty="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E4B2700-6DE2-422B-9492-67CE7E9FDA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8AA5AAC7-C329-448C-B427-0B38296C9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585027" y="2118332"/>
            <a:ext cx="2451858" cy="1985016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114352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xmlns="" id="{ECBB7105-743E-47C2-95FB-68289C24EF21}"/>
              </a:ext>
            </a:extLst>
          </p:cNvPr>
          <p:cNvSpPr/>
          <p:nvPr/>
        </p:nvSpPr>
        <p:spPr>
          <a:xfrm>
            <a:off x="5430018" y="1391867"/>
            <a:ext cx="5757791" cy="5757791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0FA99AE-624F-4233-84DA-A4C093195CC0}"/>
              </a:ext>
            </a:extLst>
          </p:cNvPr>
          <p:cNvSpPr/>
          <p:nvPr/>
        </p:nvSpPr>
        <p:spPr>
          <a:xfrm>
            <a:off x="-3447376" y="1892663"/>
            <a:ext cx="5912073" cy="5912073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552DDB-CE5F-4307-AF5A-F7208666A130}"/>
              </a:ext>
            </a:extLst>
          </p:cNvPr>
          <p:cNvSpPr txBox="1"/>
          <p:nvPr/>
        </p:nvSpPr>
        <p:spPr>
          <a:xfrm>
            <a:off x="785431" y="823658"/>
            <a:ext cx="248009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Personal Skills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2A2E94C8-C221-4766-859F-58F84D223708}"/>
              </a:ext>
            </a:extLst>
          </p:cNvPr>
          <p:cNvSpPr txBox="1"/>
          <p:nvPr/>
        </p:nvSpPr>
        <p:spPr>
          <a:xfrm>
            <a:off x="789365" y="2220789"/>
            <a:ext cx="2373695" cy="632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 text ever since the 1500s, when an unknown printer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xmlns="" id="{E83E36BD-2B39-47D4-88E8-F5D4AB55F154}"/>
              </a:ext>
            </a:extLst>
          </p:cNvPr>
          <p:cNvSpPr/>
          <p:nvPr/>
        </p:nvSpPr>
        <p:spPr>
          <a:xfrm>
            <a:off x="191333" y="281592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xmlns="" id="{6E0419A3-AB82-4DA1-8D1C-530CAE6E69C6}"/>
              </a:ext>
            </a:extLst>
          </p:cNvPr>
          <p:cNvSpPr/>
          <p:nvPr/>
        </p:nvSpPr>
        <p:spPr>
          <a:xfrm>
            <a:off x="8535243" y="306922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0CD5E9-CA3D-4357-B805-ECB98995DAFD}"/>
              </a:ext>
            </a:extLst>
          </p:cNvPr>
          <p:cNvSpPr txBox="1"/>
          <p:nvPr/>
        </p:nvSpPr>
        <p:spPr>
          <a:xfrm>
            <a:off x="6267929" y="4794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pPr algn="r"/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3352D88-52EB-44E2-8026-79D9D5DC60A8}"/>
              </a:ext>
            </a:extLst>
          </p:cNvPr>
          <p:cNvSpPr/>
          <p:nvPr/>
        </p:nvSpPr>
        <p:spPr>
          <a:xfrm flipV="1">
            <a:off x="5469612" y="872739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A473FB0-9FCF-402C-9877-1864DBC5D3B7}"/>
              </a:ext>
            </a:extLst>
          </p:cNvPr>
          <p:cNvSpPr/>
          <p:nvPr/>
        </p:nvSpPr>
        <p:spPr>
          <a:xfrm>
            <a:off x="4963853" y="1283111"/>
            <a:ext cx="3390785" cy="3020175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4" name="Freeform 429">
            <a:extLst>
              <a:ext uri="{FF2B5EF4-FFF2-40B4-BE49-F238E27FC236}">
                <a16:creationId xmlns:a16="http://schemas.microsoft.com/office/drawing/2014/main" xmlns="" id="{289E43EF-32A8-49C1-9575-F33F01DE4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624" y="1957341"/>
            <a:ext cx="274320" cy="27432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none" lIns="45719" tIns="22859" rIns="45719" bIns="22859" anchor="ctr"/>
          <a:lstStyle/>
          <a:p>
            <a:pPr defTabSz="685672">
              <a:defRPr/>
            </a:pPr>
            <a:endParaRPr lang="en-US" sz="1800" kern="0" dirty="0">
              <a:solidFill>
                <a:schemeClr val="bg1"/>
              </a:solidFill>
              <a:latin typeface="Lato Light"/>
              <a:ea typeface="SimSun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D434B45-80FE-4823-811D-AFC83EA055C5}"/>
              </a:ext>
            </a:extLst>
          </p:cNvPr>
          <p:cNvSpPr txBox="1"/>
          <p:nvPr/>
        </p:nvSpPr>
        <p:spPr>
          <a:xfrm>
            <a:off x="6026834" y="2035453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One</a:t>
            </a:r>
          </a:p>
        </p:txBody>
      </p:sp>
      <p:sp>
        <p:nvSpPr>
          <p:cNvPr id="29" name="Freeform 137">
            <a:extLst>
              <a:ext uri="{FF2B5EF4-FFF2-40B4-BE49-F238E27FC236}">
                <a16:creationId xmlns:a16="http://schemas.microsoft.com/office/drawing/2014/main" xmlns="" id="{B642D88A-A790-4E69-B761-7103A77E9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624" y="2884786"/>
            <a:ext cx="274320" cy="274320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12859" tIns="6430" rIns="12859" bIns="6430" anchor="ctr"/>
          <a:lstStyle/>
          <a:p>
            <a:pPr>
              <a:defRPr/>
            </a:pPr>
            <a:endParaRPr lang="en-US" sz="1050" dirty="0">
              <a:solidFill>
                <a:schemeClr val="bg2">
                  <a:lumMod val="90000"/>
                  <a:lumOff val="1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xmlns="" id="{FAEF9EB9-F323-4928-82C8-C44F4EADCFFF}"/>
              </a:ext>
            </a:extLst>
          </p:cNvPr>
          <p:cNvSpPr txBox="1"/>
          <p:nvPr/>
        </p:nvSpPr>
        <p:spPr>
          <a:xfrm>
            <a:off x="6026834" y="2280586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761D9DD-3ED1-446F-A3F5-65C02423A5CF}"/>
              </a:ext>
            </a:extLst>
          </p:cNvPr>
          <p:cNvSpPr txBox="1"/>
          <p:nvPr/>
        </p:nvSpPr>
        <p:spPr>
          <a:xfrm>
            <a:off x="6026834" y="2962898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Two</a:t>
            </a: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xmlns="" id="{B8729889-DBEA-4E4A-B64D-20664566C8F0}"/>
              </a:ext>
            </a:extLst>
          </p:cNvPr>
          <p:cNvSpPr txBox="1"/>
          <p:nvPr/>
        </p:nvSpPr>
        <p:spPr>
          <a:xfrm>
            <a:off x="6026834" y="3208030"/>
            <a:ext cx="1607174" cy="43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 dummy</a:t>
            </a:r>
            <a:endParaRPr lang="en-US" sz="863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Star: 4 Points 33">
            <a:extLst>
              <a:ext uri="{FF2B5EF4-FFF2-40B4-BE49-F238E27FC236}">
                <a16:creationId xmlns:a16="http://schemas.microsoft.com/office/drawing/2014/main" xmlns="" id="{145BDF5F-8DE5-4621-9DE9-B100555486F5}"/>
              </a:ext>
            </a:extLst>
          </p:cNvPr>
          <p:cNvSpPr/>
          <p:nvPr/>
        </p:nvSpPr>
        <p:spPr>
          <a:xfrm>
            <a:off x="4076346" y="1894111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Star: 4 Points 34">
            <a:extLst>
              <a:ext uri="{FF2B5EF4-FFF2-40B4-BE49-F238E27FC236}">
                <a16:creationId xmlns:a16="http://schemas.microsoft.com/office/drawing/2014/main" xmlns="" id="{F30D9227-8F1D-40CB-900C-97CA9F6833F8}"/>
              </a:ext>
            </a:extLst>
          </p:cNvPr>
          <p:cNvSpPr/>
          <p:nvPr/>
        </p:nvSpPr>
        <p:spPr>
          <a:xfrm>
            <a:off x="3265528" y="498161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0B730B57-345F-4A05-B0F6-6315295359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CF5F45D-B204-4065-A1A9-B2C4D9CED563}"/>
              </a:ext>
            </a:extLst>
          </p:cNvPr>
          <p:cNvSpPr/>
          <p:nvPr/>
        </p:nvSpPr>
        <p:spPr>
          <a:xfrm>
            <a:off x="3703279" y="2879219"/>
            <a:ext cx="1505303" cy="679087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255879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>
            <a:extLst>
              <a:ext uri="{FF2B5EF4-FFF2-40B4-BE49-F238E27FC236}">
                <a16:creationId xmlns:a16="http://schemas.microsoft.com/office/drawing/2014/main" xmlns="" id="{13B739FE-5E7D-461A-AE7D-DF8047A80F24}"/>
              </a:ext>
            </a:extLst>
          </p:cNvPr>
          <p:cNvSpPr/>
          <p:nvPr/>
        </p:nvSpPr>
        <p:spPr>
          <a:xfrm>
            <a:off x="-2917209" y="-2043466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E6483A90-9D73-4DC7-9056-5658BA76CE9E}"/>
              </a:ext>
            </a:extLst>
          </p:cNvPr>
          <p:cNvSpPr/>
          <p:nvPr/>
        </p:nvSpPr>
        <p:spPr>
          <a:xfrm>
            <a:off x="6377421" y="-1221247"/>
            <a:ext cx="4740295" cy="4740295"/>
          </a:xfrm>
          <a:prstGeom prst="ellipse">
            <a:avLst/>
          </a:prstGeom>
          <a:gradFill flip="none" rotWithShape="1">
            <a:gsLst>
              <a:gs pos="0">
                <a:srgbClr val="FE1378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4D5674EB-F19B-462F-85ED-47907BDF3DE6}"/>
              </a:ext>
            </a:extLst>
          </p:cNvPr>
          <p:cNvSpPr/>
          <p:nvPr/>
        </p:nvSpPr>
        <p:spPr>
          <a:xfrm>
            <a:off x="1426775" y="2771178"/>
            <a:ext cx="4212825" cy="4212825"/>
          </a:xfrm>
          <a:prstGeom prst="ellipse">
            <a:avLst/>
          </a:prstGeom>
          <a:gradFill flip="none" rotWithShape="1">
            <a:gsLst>
              <a:gs pos="0">
                <a:srgbClr val="6F1EE9"/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6" name="Star: 4 Points 35">
            <a:extLst>
              <a:ext uri="{FF2B5EF4-FFF2-40B4-BE49-F238E27FC236}">
                <a16:creationId xmlns:a16="http://schemas.microsoft.com/office/drawing/2014/main" xmlns="" id="{C2C72888-805D-4EBA-B95E-EB098027C391}"/>
              </a:ext>
            </a:extLst>
          </p:cNvPr>
          <p:cNvSpPr/>
          <p:nvPr/>
        </p:nvSpPr>
        <p:spPr>
          <a:xfrm>
            <a:off x="285209" y="2125712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7" name="Star: 4 Points 36">
            <a:extLst>
              <a:ext uri="{FF2B5EF4-FFF2-40B4-BE49-F238E27FC236}">
                <a16:creationId xmlns:a16="http://schemas.microsoft.com/office/drawing/2014/main" xmlns="" id="{F61B09E1-7FA0-4503-9E83-3D79740B355F}"/>
              </a:ext>
            </a:extLst>
          </p:cNvPr>
          <p:cNvSpPr/>
          <p:nvPr/>
        </p:nvSpPr>
        <p:spPr>
          <a:xfrm>
            <a:off x="4578049" y="4550954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8" name="Star: 4 Points 37">
            <a:extLst>
              <a:ext uri="{FF2B5EF4-FFF2-40B4-BE49-F238E27FC236}">
                <a16:creationId xmlns:a16="http://schemas.microsoft.com/office/drawing/2014/main" xmlns="" id="{9B80A216-BA30-40A8-8F6F-E7780E772B7F}"/>
              </a:ext>
            </a:extLst>
          </p:cNvPr>
          <p:cNvSpPr/>
          <p:nvPr/>
        </p:nvSpPr>
        <p:spPr>
          <a:xfrm>
            <a:off x="924377" y="205539"/>
            <a:ext cx="282686" cy="282686"/>
          </a:xfrm>
          <a:prstGeom prst="star4">
            <a:avLst>
              <a:gd name="adj" fmla="val 82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19DB35-DA9E-4358-95EB-695248B9F81C}"/>
              </a:ext>
            </a:extLst>
          </p:cNvPr>
          <p:cNvSpPr txBox="1"/>
          <p:nvPr/>
        </p:nvSpPr>
        <p:spPr>
          <a:xfrm>
            <a:off x="426552" y="4395143"/>
            <a:ext cx="246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2021</a:t>
            </a:r>
          </a:p>
          <a:p>
            <a:r>
              <a:rPr lang="en-US" sz="900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CV Resume Presentation Template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2E34DCE-061A-4115-8A36-E1AA91B4DA8B}"/>
              </a:ext>
            </a:extLst>
          </p:cNvPr>
          <p:cNvSpPr/>
          <p:nvPr/>
        </p:nvSpPr>
        <p:spPr>
          <a:xfrm flipV="1">
            <a:off x="426552" y="4297533"/>
            <a:ext cx="3259130" cy="27432"/>
          </a:xfrm>
          <a:prstGeom prst="rect">
            <a:avLst/>
          </a:prstGeom>
          <a:gradFill>
            <a:gsLst>
              <a:gs pos="0">
                <a:srgbClr val="C202AF">
                  <a:alpha val="50000"/>
                </a:srgbClr>
              </a:gs>
              <a:gs pos="100000">
                <a:srgbClr val="6F1EE9">
                  <a:alpha val="50000"/>
                </a:srgbClr>
              </a:gs>
              <a:gs pos="51000">
                <a:srgbClr val="FE1378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99D9C2F-7BC3-434C-A1DC-FDBFC41A882D}"/>
              </a:ext>
            </a:extLst>
          </p:cNvPr>
          <p:cNvSpPr txBox="1"/>
          <p:nvPr/>
        </p:nvSpPr>
        <p:spPr>
          <a:xfrm>
            <a:off x="816428" y="818537"/>
            <a:ext cx="351725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50" b="1" dirty="0">
                <a:solidFill>
                  <a:srgbClr val="5B5562"/>
                </a:solidFill>
                <a:latin typeface="Oswald" pitchFamily="2" charset="0"/>
                <a:ea typeface="Source Sans Pro Black" panose="020B0803030403020204" pitchFamily="34" charset="0"/>
              </a:rPr>
              <a:t>Technical Skill</a:t>
            </a:r>
          </a:p>
        </p:txBody>
      </p:sp>
      <p:sp>
        <p:nvSpPr>
          <p:cNvPr id="43" name="Star: 4 Points 42">
            <a:extLst>
              <a:ext uri="{FF2B5EF4-FFF2-40B4-BE49-F238E27FC236}">
                <a16:creationId xmlns:a16="http://schemas.microsoft.com/office/drawing/2014/main" xmlns="" id="{323E6716-E562-48F2-B321-5EBAF8012ED2}"/>
              </a:ext>
            </a:extLst>
          </p:cNvPr>
          <p:cNvSpPr/>
          <p:nvPr/>
        </p:nvSpPr>
        <p:spPr>
          <a:xfrm>
            <a:off x="8044886" y="4297532"/>
            <a:ext cx="282686" cy="282686"/>
          </a:xfrm>
          <a:prstGeom prst="star4">
            <a:avLst>
              <a:gd name="adj" fmla="val 8245"/>
            </a:avLst>
          </a:prstGeom>
          <a:solidFill>
            <a:srgbClr val="FE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267E3D8-5EB6-497B-B57A-7019E9764E03}"/>
              </a:ext>
            </a:extLst>
          </p:cNvPr>
          <p:cNvSpPr/>
          <p:nvPr/>
        </p:nvSpPr>
        <p:spPr>
          <a:xfrm>
            <a:off x="4572000" y="2896176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8C3A444-11D5-4C4F-8E66-61530F4AEC72}"/>
              </a:ext>
            </a:extLst>
          </p:cNvPr>
          <p:cNvSpPr/>
          <p:nvPr/>
        </p:nvSpPr>
        <p:spPr>
          <a:xfrm>
            <a:off x="4572000" y="2896176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9749678-B9E9-4271-AAEC-97C71AC73442}"/>
              </a:ext>
            </a:extLst>
          </p:cNvPr>
          <p:cNvSpPr txBox="1"/>
          <p:nvPr/>
        </p:nvSpPr>
        <p:spPr>
          <a:xfrm>
            <a:off x="4572000" y="2350342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One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xmlns="" id="{8808052B-B14E-4B87-BCC5-42520C711919}"/>
              </a:ext>
            </a:extLst>
          </p:cNvPr>
          <p:cNvSpPr txBox="1"/>
          <p:nvPr/>
        </p:nvSpPr>
        <p:spPr>
          <a:xfrm>
            <a:off x="4572000" y="2567118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3AEBE0F-43F4-4389-BF64-32C6DFD39BA3}"/>
              </a:ext>
            </a:extLst>
          </p:cNvPr>
          <p:cNvSpPr/>
          <p:nvPr/>
        </p:nvSpPr>
        <p:spPr>
          <a:xfrm>
            <a:off x="4572000" y="3868677"/>
            <a:ext cx="2750559" cy="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4473A86C-851E-47CC-83BC-62148AD0592D}"/>
              </a:ext>
            </a:extLst>
          </p:cNvPr>
          <p:cNvSpPr/>
          <p:nvPr/>
        </p:nvSpPr>
        <p:spPr>
          <a:xfrm>
            <a:off x="4572000" y="3868677"/>
            <a:ext cx="2091690" cy="85863"/>
          </a:xfrm>
          <a:prstGeom prst="rect">
            <a:avLst/>
          </a:prstGeom>
          <a:gradFill>
            <a:gsLst>
              <a:gs pos="0">
                <a:srgbClr val="C202AF"/>
              </a:gs>
              <a:gs pos="100000">
                <a:srgbClr val="6F1EE9"/>
              </a:gs>
              <a:gs pos="51000">
                <a:srgbClr val="FE1378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F3DE823-B482-41A1-9B09-9B3D491F0F74}"/>
              </a:ext>
            </a:extLst>
          </p:cNvPr>
          <p:cNvSpPr txBox="1"/>
          <p:nvPr/>
        </p:nvSpPr>
        <p:spPr>
          <a:xfrm>
            <a:off x="4572000" y="3322840"/>
            <a:ext cx="1226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 Two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xmlns="" id="{C6514EA0-FD13-4F34-B23F-CB645CBE6186}"/>
              </a:ext>
            </a:extLst>
          </p:cNvPr>
          <p:cNvSpPr txBox="1"/>
          <p:nvPr/>
        </p:nvSpPr>
        <p:spPr>
          <a:xfrm>
            <a:off x="4572000" y="3539619"/>
            <a:ext cx="2748915" cy="233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17136" tIns="17136" rIns="17136" bIns="17136" anchor="ctr">
            <a:spAutoFit/>
          </a:bodyPr>
          <a:lstStyle/>
          <a:p>
            <a:pPr algn="just"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has been the industry's standard</a:t>
            </a:r>
            <a:r>
              <a:rPr lang="en-US" sz="863" dirty="0">
                <a:solidFill>
                  <a:srgbClr val="5B55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xmlns="" id="{1B6F7854-E0C7-4396-8ED9-E8F3382197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A73750-63B0-46B3-9FD1-0A82AD5C98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FC07E83-73C5-46DE-87B7-10F865A3DDC4}"/>
              </a:ext>
            </a:extLst>
          </p:cNvPr>
          <p:cNvSpPr/>
          <p:nvPr/>
        </p:nvSpPr>
        <p:spPr>
          <a:xfrm>
            <a:off x="816429" y="1807973"/>
            <a:ext cx="3050065" cy="1926408"/>
          </a:xfrm>
          <a:prstGeom prst="rect">
            <a:avLst/>
          </a:prstGeom>
          <a:noFill/>
          <a:ln w="57150" cmpd="sng">
            <a:solidFill>
              <a:srgbClr val="C20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3"/>
          </a:p>
        </p:txBody>
      </p:sp>
    </p:spTree>
    <p:extLst>
      <p:ext uri="{BB962C8B-B14F-4D97-AF65-F5344CB8AC3E}">
        <p14:creationId xmlns:p14="http://schemas.microsoft.com/office/powerpoint/2010/main" val="258557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</TotalTime>
  <Words>1545</Words>
  <PresentationFormat>On-screen Show (16:9)</PresentationFormat>
  <Paragraphs>254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54" baseType="lpstr">
      <vt:lpstr>Calibri</vt:lpstr>
      <vt:lpstr>Calibri Light</vt:lpstr>
      <vt:lpstr>Gill Sans</vt:lpstr>
      <vt:lpstr>Lato</vt:lpstr>
      <vt:lpstr>Lato Black</vt:lpstr>
      <vt:lpstr>Lato Light</vt:lpstr>
      <vt:lpstr>Lato Regular</vt:lpstr>
      <vt:lpstr>Merriweather</vt:lpstr>
      <vt:lpstr>Open Sans</vt:lpstr>
      <vt:lpstr>Open Sans Light</vt:lpstr>
      <vt:lpstr>Open Sans Regular</vt:lpstr>
      <vt:lpstr>Oswald</vt:lpstr>
      <vt:lpstr>Roboto</vt:lpstr>
      <vt:lpstr>SimSun</vt:lpstr>
      <vt:lpstr>Source Code Pro</vt:lpstr>
      <vt:lpstr>Source Sans Pro</vt:lpstr>
      <vt:lpstr>Source Sans Pro 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2021-09-08T09:06:24Z</dcterms:created>
  <dcterms:modified xsi:type="dcterms:W3CDTF">2021-09-13T22:10:39Z</dcterms:modified>
</cp:coreProperties>
</file>