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57" r:id="rId5"/>
    <p:sldId id="262" r:id="rId6"/>
    <p:sldId id="263" r:id="rId7"/>
    <p:sldId id="260" r:id="rId8"/>
    <p:sldId id="261" r:id="rId9"/>
    <p:sldId id="264" r:id="rId10"/>
    <p:sldId id="265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89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6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47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74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41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4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5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5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1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3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58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71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0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7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9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5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6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6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E056-1FE6-4272-BE12-937DFDF81A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11641-0518-473D-B0E1-40EAE822B44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2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6.gif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gif"/><Relationship Id="rId5" Type="http://schemas.openxmlformats.org/officeDocument/2006/relationships/image" Target="../media/image2.png"/><Relationship Id="rId15" Type="http://schemas.openxmlformats.org/officeDocument/2006/relationships/image" Target="../media/image8.gif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gif"/><Relationship Id="rId18" Type="http://schemas.microsoft.com/office/2007/relationships/hdphoto" Target="../media/hdphoto7.wdp"/><Relationship Id="rId26" Type="http://schemas.openxmlformats.org/officeDocument/2006/relationships/slide" Target="slide4.xml"/><Relationship Id="rId39" Type="http://schemas.openxmlformats.org/officeDocument/2006/relationships/slide" Target="slide9.xml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34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microsoft.com/office/2007/relationships/hdphoto" Target="../media/hdphoto9.wdp"/><Relationship Id="rId33" Type="http://schemas.openxmlformats.org/officeDocument/2006/relationships/slide" Target="slide7.xml"/><Relationship Id="rId38" Type="http://schemas.openxmlformats.org/officeDocument/2006/relationships/image" Target="../media/image25.gif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16.png"/><Relationship Id="rId29" Type="http://schemas.openxmlformats.org/officeDocument/2006/relationships/slide" Target="slide5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0.wdp"/><Relationship Id="rId36" Type="http://schemas.openxmlformats.org/officeDocument/2006/relationships/image" Target="../media/image23.png"/><Relationship Id="rId10" Type="http://schemas.openxmlformats.org/officeDocument/2006/relationships/image" Target="../media/image6.gif"/><Relationship Id="rId19" Type="http://schemas.openxmlformats.org/officeDocument/2006/relationships/image" Target="../media/image15.png"/><Relationship Id="rId31" Type="http://schemas.openxmlformats.org/officeDocument/2006/relationships/slide" Target="slide6.xml"/><Relationship Id="rId4" Type="http://schemas.openxmlformats.org/officeDocument/2006/relationships/image" Target="../media/image11.jpg"/><Relationship Id="rId9" Type="http://schemas.openxmlformats.org/officeDocument/2006/relationships/image" Target="../media/image5.gif"/><Relationship Id="rId14" Type="http://schemas.openxmlformats.org/officeDocument/2006/relationships/image" Target="../media/image12.png"/><Relationship Id="rId22" Type="http://schemas.openxmlformats.org/officeDocument/2006/relationships/slide" Target="slide3.xml"/><Relationship Id="rId27" Type="http://schemas.openxmlformats.org/officeDocument/2006/relationships/image" Target="../media/image19.png"/><Relationship Id="rId30" Type="http://schemas.openxmlformats.org/officeDocument/2006/relationships/image" Target="../media/image20.png"/><Relationship Id="rId35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1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1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1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1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1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7.png"/><Relationship Id="rId1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5.gif"/><Relationship Id="rId12" Type="http://schemas.openxmlformats.org/officeDocument/2006/relationships/image" Target="../media/image26.jpg"/><Relationship Id="rId17" Type="http://schemas.microsoft.com/office/2007/relationships/hdphoto" Target="../media/hdphoto12.wdp"/><Relationship Id="rId2" Type="http://schemas.openxmlformats.org/officeDocument/2006/relationships/image" Target="../media/image11.jp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09" y="685800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9000" y="1162049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DỌN SẠCH </a:t>
            </a:r>
          </a:p>
          <a:p>
            <a:r>
              <a:rPr lang="en-US" sz="3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ĐẠI DƯƠNG</a:t>
            </a:r>
            <a:endParaRPr lang="en-US" sz="3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DMIN\Desktop\Tai nguyen thiet ke tro choi\Bảng gỗ\choi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1371600" y="3277631"/>
            <a:ext cx="6934200" cy="262495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697279" y="3542926"/>
            <a:ext cx="628284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 trường biển, sông, hồ đang bị ô nhiễm do rác thải của con người. Hãy cứu các loài sinh vật dưới biển bằng cách dọn sạch rác qua việc trả lời đúng các câu hỏi</a:t>
            </a:r>
            <a:r>
              <a:rPr lang="en-US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/>
          </a:p>
        </p:txBody>
      </p:sp>
      <p:pic>
        <p:nvPicPr>
          <p:cNvPr id="2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3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5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3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5312003" y="852441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987" y="243056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553" y="1369285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rác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6060091" y="5345234"/>
            <a:ext cx="1256363" cy="1570454"/>
          </a:xfrm>
          <a:prstGeom prst="rect">
            <a:avLst/>
          </a:prstGeom>
        </p:spPr>
      </p:pic>
      <p:pic>
        <p:nvPicPr>
          <p:cNvPr id="20" name="tv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646" y="5525547"/>
            <a:ext cx="1571387" cy="1076292"/>
          </a:xfrm>
          <a:prstGeom prst="rect">
            <a:avLst/>
          </a:prstGeom>
        </p:spPr>
      </p:pic>
      <p:pic>
        <p:nvPicPr>
          <p:cNvPr id="4" name="túi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21" b="89732" l="58249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03" t="22402" r="16208" b="47497"/>
          <a:stretch/>
        </p:blipFill>
        <p:spPr>
          <a:xfrm>
            <a:off x="1704758" y="2295788"/>
            <a:ext cx="1218551" cy="1076875"/>
          </a:xfrm>
          <a:prstGeom prst="rect">
            <a:avLst/>
          </a:prstGeom>
        </p:spPr>
      </p:pic>
      <p:pic>
        <p:nvPicPr>
          <p:cNvPr id="6" name="lốp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9643" b="100000" l="78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36" t="55564"/>
          <a:stretch/>
        </p:blipFill>
        <p:spPr>
          <a:xfrm>
            <a:off x="8001000" y="5265564"/>
            <a:ext cx="1143000" cy="1660871"/>
          </a:xfrm>
          <a:prstGeom prst="rect">
            <a:avLst/>
          </a:prstGeom>
        </p:spPr>
      </p:pic>
      <p:pic>
        <p:nvPicPr>
          <p:cNvPr id="22" name="táo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7" t="29487" r="47873" b="9825"/>
          <a:stretch/>
        </p:blipFill>
        <p:spPr>
          <a:xfrm>
            <a:off x="3881521" y="153659"/>
            <a:ext cx="1375064" cy="1810635"/>
          </a:xfrm>
          <a:prstGeom prst="rect">
            <a:avLst/>
          </a:prstGeom>
        </p:spPr>
      </p:pic>
      <p:pic>
        <p:nvPicPr>
          <p:cNvPr id="24" name="1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19292" r="79452" b="50000"/>
          <a:stretch/>
        </p:blipFill>
        <p:spPr>
          <a:xfrm>
            <a:off x="1354052" y="1631531"/>
            <a:ext cx="410719" cy="665527"/>
          </a:xfrm>
          <a:prstGeom prst="rect">
            <a:avLst/>
          </a:prstGeom>
        </p:spPr>
      </p:pic>
      <p:pic>
        <p:nvPicPr>
          <p:cNvPr id="23" name="giày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818" b="98545" l="983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58213" r="41618"/>
          <a:stretch/>
        </p:blipFill>
        <p:spPr>
          <a:xfrm>
            <a:off x="4051573" y="3479216"/>
            <a:ext cx="1194956" cy="1552143"/>
          </a:xfrm>
          <a:prstGeom prst="rect">
            <a:avLst/>
          </a:prstGeom>
        </p:spPr>
      </p:pic>
      <p:pic>
        <p:nvPicPr>
          <p:cNvPr id="25" name="2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758" b="45934" l="23862" r="37520">
                        <a14:foregroundMark x1="27786" y1="25275" x2="34694" y2="2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4" t="19291" r="62330" b="52991"/>
          <a:stretch/>
        </p:blipFill>
        <p:spPr>
          <a:xfrm>
            <a:off x="4654912" y="214945"/>
            <a:ext cx="488588" cy="632369"/>
          </a:xfrm>
          <a:prstGeom prst="rect">
            <a:avLst/>
          </a:prstGeom>
        </p:spPr>
      </p:pic>
      <p:pic>
        <p:nvPicPr>
          <p:cNvPr id="26" name="3">
            <a:hlinkClick r:id="rId29" action="ppaction://hlinksldjump"/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2363" b="46929" l="43755" r="57549">
                        <a14:foregroundMark x1="46154" y1="23956" x2="53532" y2="23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9292" r="40727" b="50000"/>
          <a:stretch/>
        </p:blipFill>
        <p:spPr>
          <a:xfrm>
            <a:off x="1354052" y="4992010"/>
            <a:ext cx="553967" cy="707261"/>
          </a:xfrm>
          <a:prstGeom prst="rect">
            <a:avLst/>
          </a:prstGeom>
        </p:spPr>
      </p:pic>
      <p:pic>
        <p:nvPicPr>
          <p:cNvPr id="27" name="4">
            <a:hlinkClick r:id="rId31" action="ppaction://hlinksldjump"/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901" b="49231" l="58713" r="74568">
                        <a14:foregroundMark x1="64835" y1="23736" x2="70330" y2="2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9" t="19291" r="23231" b="52991"/>
          <a:stretch/>
        </p:blipFill>
        <p:spPr>
          <a:xfrm>
            <a:off x="4734703" y="3299369"/>
            <a:ext cx="817593" cy="812598"/>
          </a:xfrm>
          <a:prstGeom prst="rect">
            <a:avLst/>
          </a:prstGeom>
        </p:spPr>
      </p:pic>
      <p:pic>
        <p:nvPicPr>
          <p:cNvPr id="28" name="5">
            <a:hlinkClick r:id="rId33" action="ppaction://hlinksldjump"/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1758" b="44176" l="79906" r="91994">
                        <a14:foregroundMark x1="84301" y1="23297" x2="90895" y2="22418"/>
                        <a14:foregroundMark x1="90110" y1="25275" x2="87912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9" t="19291" r="6393" b="52991"/>
          <a:stretch/>
        </p:blipFill>
        <p:spPr>
          <a:xfrm>
            <a:off x="6459673" y="4861898"/>
            <a:ext cx="457200" cy="600711"/>
          </a:xfrm>
          <a:prstGeom prst="rect">
            <a:avLst/>
          </a:prstGeom>
        </p:spPr>
      </p:pic>
      <p:pic>
        <p:nvPicPr>
          <p:cNvPr id="29" name="6">
            <a:hlinkClick r:id="rId35" action="ppaction://hlinksldjump"/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088" b="79780" l="5338" r="18524">
                        <a14:foregroundMark x1="13501" y1="55165" x2="18681" y2="5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50000" r="79681" b="18308"/>
          <a:stretch/>
        </p:blipFill>
        <p:spPr>
          <a:xfrm>
            <a:off x="8382000" y="4709882"/>
            <a:ext cx="597429" cy="815665"/>
          </a:xfrm>
          <a:prstGeom prst="rect">
            <a:avLst/>
          </a:prstGeom>
        </p:spPr>
      </p:pic>
      <p:pic>
        <p:nvPicPr>
          <p:cNvPr id="30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266738" y="597932"/>
            <a:ext cx="609600" cy="609600"/>
          </a:xfrm>
          <a:prstGeom prst="rect">
            <a:avLst/>
          </a:prstGeom>
        </p:spPr>
      </p:pic>
      <p:pic>
        <p:nvPicPr>
          <p:cNvPr id="31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266738" y="1488348"/>
            <a:ext cx="609600" cy="609600"/>
          </a:xfrm>
          <a:prstGeom prst="rect">
            <a:avLst/>
          </a:prstGeom>
        </p:spPr>
      </p:pic>
      <p:pic>
        <p:nvPicPr>
          <p:cNvPr id="32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266738" y="2225944"/>
            <a:ext cx="609600" cy="609600"/>
          </a:xfrm>
          <a:prstGeom prst="rect">
            <a:avLst/>
          </a:prstGeom>
        </p:spPr>
      </p:pic>
      <p:pic>
        <p:nvPicPr>
          <p:cNvPr id="33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266738" y="3067863"/>
            <a:ext cx="609600" cy="609600"/>
          </a:xfrm>
          <a:prstGeom prst="rect">
            <a:avLst/>
          </a:prstGeom>
        </p:spPr>
      </p:pic>
      <p:pic>
        <p:nvPicPr>
          <p:cNvPr id="34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368187" y="3807167"/>
            <a:ext cx="609600" cy="609600"/>
          </a:xfrm>
          <a:prstGeom prst="rect">
            <a:avLst/>
          </a:prstGeom>
        </p:spPr>
      </p:pic>
      <p:pic>
        <p:nvPicPr>
          <p:cNvPr id="35" name="Tieng-vo-tay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9266738" y="4687210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8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2" y="3166901"/>
            <a:ext cx="3893565" cy="36502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7" name="Rounded Rectangle 36">
            <a:hlinkClick r:id="rId39" action="ppaction://hlinksldjump"/>
          </p:cNvPr>
          <p:cNvSpPr/>
          <p:nvPr/>
        </p:nvSpPr>
        <p:spPr>
          <a:xfrm>
            <a:off x="7617042" y="-13656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1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10764 L -1.14132 -0.09653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42546 L 1.20209 -0.44074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6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6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6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6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76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76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trả lời vào đây 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4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 ?</a:t>
            </a: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 ?</a:t>
            </a: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 ?</a:t>
            </a: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 ?</a:t>
            </a: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34302" l="41277" r="54043">
                        <a14:foregroundMark x1="43404" y1="24128" x2="44965" y2="23256"/>
                        <a14:foregroundMark x1="47234" y1="18023" x2="50780" y2="1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6" t="15680" r="47691" b="66305"/>
          <a:stretch/>
        </p:blipFill>
        <p:spPr>
          <a:xfrm>
            <a:off x="4267200" y="3547720"/>
            <a:ext cx="1440874" cy="125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" b="32155" l="10000" r="44167">
                        <a14:backgroundMark x1="29167" y1="29329" x2="28889" y2="27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4" r="56667" b="69081"/>
          <a:stretch/>
        </p:blipFill>
        <p:spPr>
          <a:xfrm>
            <a:off x="6123707" y="3312267"/>
            <a:ext cx="886694" cy="867320"/>
          </a:xfrm>
          <a:prstGeom prst="rect">
            <a:avLst/>
          </a:prstGeom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0513" y="3048000"/>
            <a:ext cx="943255" cy="8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4258490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0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48" y="54674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4" y="381000"/>
            <a:ext cx="6248399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4" y="2974135"/>
            <a:ext cx="5943600" cy="2013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14" r="42525"/>
          <a:stretch/>
        </p:blipFill>
        <p:spPr>
          <a:xfrm>
            <a:off x="1620983" y="1085569"/>
            <a:ext cx="1970809" cy="1470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167" b="100000" l="4250" r="100000">
                        <a14:foregroundMark x1="32417" y1="71083" x2="25333" y2="60583"/>
                        <a14:foregroundMark x1="22500" y1="73167" x2="24917" y2="67083"/>
                        <a14:foregroundMark x1="37083" y1="81000" x2="38917" y2="77750"/>
                        <a14:foregroundMark x1="48750" y1="94167" x2="51250" y2="89333"/>
                        <a14:foregroundMark x1="92417" y1="98583" x2="98917" y2="72917"/>
                        <a14:foregroundMark x1="92000" y1="98167" x2="66167" y2="91333"/>
                        <a14:foregroundMark x1="90417" y1="91333" x2="86167" y2="90667"/>
                        <a14:foregroundMark x1="86333" y1="74167" x2="86333" y2="74167"/>
                        <a14:foregroundMark x1="85750" y1="74583" x2="84333" y2="78167"/>
                        <a14:foregroundMark x1="94833" y1="63667" x2="92667" y2="59417"/>
                        <a14:foregroundMark x1="92667" y1="59167" x2="91000" y2="60417"/>
                        <a14:backgroundMark x1="89417" y1="84417" x2="87333" y2="79167"/>
                        <a14:backgroundMark x1="43333" y1="95333" x2="5608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95" t="57114"/>
          <a:stretch/>
        </p:blipFill>
        <p:spPr>
          <a:xfrm>
            <a:off x="6792190" y="1120205"/>
            <a:ext cx="1388918" cy="14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914" y="3746962"/>
            <a:ext cx="1148388" cy="12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76944" l="23056" r="90000">
                        <a14:backgroundMark x1="37778" y1="16389" x2="28889" y2="49444"/>
                        <a14:backgroundMark x1="62500" y1="15833" x2="56389" y2="24722"/>
                        <a14:backgroundMark x1="86389" y1="31667" x2="68611" y2="34722"/>
                        <a14:backgroundMark x1="58056" y1="26389" x2="67500" y2="10556"/>
                        <a14:backgroundMark x1="61389" y1="23611" x2="72500" y2="12500"/>
                        <a14:backgroundMark x1="84444" y1="62778" x2="65833" y2="47778"/>
                        <a14:backgroundMark x1="36667" y1="69167" x2="48889" y2="49722"/>
                        <a14:backgroundMark x1="24167" y1="64444" x2="43611" y2="52500"/>
                        <a14:backgroundMark x1="48333" y1="11389" x2="54444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2222" r="11212" b="25809"/>
          <a:stretch/>
        </p:blipFill>
        <p:spPr>
          <a:xfrm>
            <a:off x="2585604" y="3980643"/>
            <a:ext cx="1105957" cy="106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334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3696" y="902732"/>
            <a:ext cx="379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5647" y="3568271"/>
            <a:ext cx="39225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 ?</a:t>
            </a:r>
          </a:p>
        </p:txBody>
      </p:sp>
      <p:pic>
        <p:nvPicPr>
          <p:cNvPr id="19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30" y="5668825"/>
            <a:ext cx="1356688" cy="13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9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1214E-7 L -1.14271 0.0111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2" dur="3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8 -0.0541 L 1.16476 -0.05063 " pathEditMode="relative" rAng="0" ptsTypes="AA">
                                      <p:cBhvr>
                                        <p:cTn id="20" dur="2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514600" y="1828800"/>
            <a:ext cx="4171950" cy="2133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4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121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2&quot;/&gt;&lt;/object&gt;&lt;object type=&quot;3&quot; unique_id=&quot;10007&quot;&gt;&lt;property id=&quot;20148&quot; value=&quot;5&quot;/&gt;&lt;property id=&quot;20300&quot; value=&quot;Slide 5&quot;/&gt;&lt;property id=&quot;20307&quot; value=&quot;263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150</Words>
  <Application>Microsoft Office PowerPoint</Application>
  <PresentationFormat>On-screen Show (4:3)</PresentationFormat>
  <Paragraphs>17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2020-08-05T14:38:50Z</dcterms:created>
  <dcterms:modified xsi:type="dcterms:W3CDTF">2020-09-27T07:03:49Z</dcterms:modified>
</cp:coreProperties>
</file>