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1D1B-6241-4D9B-960F-253534A5F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C2506-57BC-4269-9F28-55D096450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B80EC-EFB0-4FA7-97DA-6F3D05440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1C023-C292-41F7-8294-71D12C6B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5B0FC-C5E4-467F-B121-F6E178A6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6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352C6-EAC9-430F-A84E-9A2B2DF28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6EB22-61D2-4693-BA2E-4A3810CF0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1F93D-F6E8-4CE6-8EBB-290FD89E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A8352-7B90-4B0A-A4E7-BD286BD0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E361-A654-4FED-80BC-60B83C78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7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BD796-889A-4316-85BA-E38DA4EC1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37A55-FB0E-49A7-828F-4103097A0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7264F-EEB4-46B1-AD7D-F08BD8DE1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E9559-4709-4596-8968-67F6587BF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83FA4-6235-4A85-96E2-98295E28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6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43053-E497-48FA-9F23-C7FEC9CE5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EDA45-7D8D-40D3-82CD-A96843205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97BCC-E45B-4304-BB9D-16B2BF766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7305E-42D0-4B44-A971-4613D247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2638C-D33D-4B35-8BD8-916F6FD14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8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AA046-B871-4884-A921-041085ABA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95A52-4103-4910-974A-EC070A83D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7CDF7-C6F8-4B0C-BF7E-2FC8AE27A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1B9CC-13D1-4F11-940C-116DC6072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764AB-40ED-4632-B1CE-C1FB878B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2C935-2068-4720-9B87-A8A422765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DF8C-E538-4F46-9DDA-487C0284C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A2214-F50B-4BA0-BF73-2BC3A6DC7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914E9-26F0-41D3-AAF4-CEDCC0643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08F30-DB49-496C-B91F-DA7C1EF9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45908-D6B1-4B8E-8E0E-5332DE08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4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78F5-8C87-4F0D-8259-FF045A2F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A6B27-C93E-489E-91A2-9F3B6D957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C1AC7-3E79-48C3-B00D-96908B73A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8535BB-D488-45DE-AA16-0790C5B19F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68722-4B3E-4716-85AF-2E066330F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CDF01-B464-4D1C-B1D6-3DB38A2B8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BC3188-88D2-45BC-8A14-93AB0D858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8D968-2F36-42FC-BF83-62CAE6B3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829C9-6607-44B7-A8BE-5F6536CE5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A1B9B-7CC5-41F0-98FF-93754C93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6721C-E302-414B-BC99-51E3E725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15B43-2F24-40F2-860F-C62D7AE53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3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2E043D-CA33-4768-BB27-47421AF83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D31894-5939-4D7A-A21B-0D78669E2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43AAB-893F-474B-B729-1E9CA117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4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6BE9-BA8D-49C5-B229-9E41FF20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A7389-42B4-4DD3-9A5D-B87EC71FD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05405-7277-4FB4-9BA1-10DC4D8EF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BC7FE-6118-44D5-83FB-F822EEAC2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E1DA1-B310-4534-A68A-E530B920F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B7E1B-B75D-485E-AE0B-1F19E25C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1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181E1-38BB-4AE7-A7DB-3565C6201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744-BA25-4E34-A30F-4602F2006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C78A3-A30F-4C40-98DC-3F99A202A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CFD79-5379-42D7-B273-0F23DDAF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AF405-E384-494D-8E4E-D2EBC2B0F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E9C8F-0FA0-435A-89E0-30726AD01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3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99FBEB-79C0-4DA6-9F56-80A7741A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008F8-38F1-4456-B310-C6873789E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941D8-D0A4-4A77-9D2F-6E7F636F4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CD45F-0052-4CF9-9FA7-A8FDCE9A5BA3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CAEC7-8B8C-4CFC-BA51-194B2695E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638A2-97A3-401A-B11C-D96CBCB4D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3F24A-6586-46F6-9712-D7821D5AD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0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roup 199">
            <a:extLst>
              <a:ext uri="{FF2B5EF4-FFF2-40B4-BE49-F238E27FC236}">
                <a16:creationId xmlns:a16="http://schemas.microsoft.com/office/drawing/2014/main" id="{E3D322B9-7E25-4794-9D0B-1D23BBEF48BB}"/>
              </a:ext>
            </a:extLst>
          </p:cNvPr>
          <p:cNvGrpSpPr/>
          <p:nvPr/>
        </p:nvGrpSpPr>
        <p:grpSpPr>
          <a:xfrm>
            <a:off x="1239838" y="5367338"/>
            <a:ext cx="568325" cy="565150"/>
            <a:chOff x="1239838" y="5367338"/>
            <a:chExt cx="568325" cy="565150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6ECE665-89E2-4D9D-B5B6-9B6D03FA4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3976" y="5394325"/>
              <a:ext cx="101600" cy="161925"/>
            </a:xfrm>
            <a:custGeom>
              <a:avLst/>
              <a:gdLst>
                <a:gd name="T0" fmla="*/ 1634 w 2439"/>
                <a:gd name="T1" fmla="*/ 3592 h 3862"/>
                <a:gd name="T2" fmla="*/ 2169 w 2439"/>
                <a:gd name="T3" fmla="*/ 3761 h 3862"/>
                <a:gd name="T4" fmla="*/ 2338 w 2439"/>
                <a:gd name="T5" fmla="*/ 3226 h 3862"/>
                <a:gd name="T6" fmla="*/ 805 w 2439"/>
                <a:gd name="T7" fmla="*/ 270 h 3862"/>
                <a:gd name="T8" fmla="*/ 270 w 2439"/>
                <a:gd name="T9" fmla="*/ 101 h 3862"/>
                <a:gd name="T10" fmla="*/ 101 w 2439"/>
                <a:gd name="T11" fmla="*/ 636 h 3862"/>
                <a:gd name="T12" fmla="*/ 1634 w 2439"/>
                <a:gd name="T13" fmla="*/ 3592 h 3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9" h="3862">
                  <a:moveTo>
                    <a:pt x="1634" y="3592"/>
                  </a:moveTo>
                  <a:cubicBezTo>
                    <a:pt x="1734" y="3786"/>
                    <a:pt x="1974" y="3862"/>
                    <a:pt x="2169" y="3761"/>
                  </a:cubicBezTo>
                  <a:cubicBezTo>
                    <a:pt x="2363" y="3660"/>
                    <a:pt x="2439" y="3421"/>
                    <a:pt x="2338" y="3226"/>
                  </a:cubicBezTo>
                  <a:lnTo>
                    <a:pt x="805" y="270"/>
                  </a:lnTo>
                  <a:cubicBezTo>
                    <a:pt x="704" y="76"/>
                    <a:pt x="465" y="0"/>
                    <a:pt x="270" y="101"/>
                  </a:cubicBezTo>
                  <a:cubicBezTo>
                    <a:pt x="76" y="202"/>
                    <a:pt x="0" y="441"/>
                    <a:pt x="101" y="636"/>
                  </a:cubicBezTo>
                  <a:lnTo>
                    <a:pt x="1634" y="35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A2573208-42E5-41ED-967D-838348F46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8126" y="5367338"/>
              <a:ext cx="33338" cy="171450"/>
            </a:xfrm>
            <a:custGeom>
              <a:avLst/>
              <a:gdLst>
                <a:gd name="T0" fmla="*/ 396 w 793"/>
                <a:gd name="T1" fmla="*/ 4123 h 4123"/>
                <a:gd name="T2" fmla="*/ 793 w 793"/>
                <a:gd name="T3" fmla="*/ 3726 h 4123"/>
                <a:gd name="T4" fmla="*/ 793 w 793"/>
                <a:gd name="T5" fmla="*/ 396 h 4123"/>
                <a:gd name="T6" fmla="*/ 396 w 793"/>
                <a:gd name="T7" fmla="*/ 0 h 4123"/>
                <a:gd name="T8" fmla="*/ 0 w 793"/>
                <a:gd name="T9" fmla="*/ 396 h 4123"/>
                <a:gd name="T10" fmla="*/ 0 w 793"/>
                <a:gd name="T11" fmla="*/ 3726 h 4123"/>
                <a:gd name="T12" fmla="*/ 396 w 793"/>
                <a:gd name="T13" fmla="*/ 4123 h 4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3" h="4123">
                  <a:moveTo>
                    <a:pt x="396" y="4123"/>
                  </a:moveTo>
                  <a:cubicBezTo>
                    <a:pt x="616" y="4123"/>
                    <a:pt x="793" y="3945"/>
                    <a:pt x="793" y="3726"/>
                  </a:cubicBezTo>
                  <a:lnTo>
                    <a:pt x="793" y="396"/>
                  </a:lnTo>
                  <a:cubicBezTo>
                    <a:pt x="793" y="177"/>
                    <a:pt x="616" y="0"/>
                    <a:pt x="396" y="0"/>
                  </a:cubicBezTo>
                  <a:cubicBezTo>
                    <a:pt x="177" y="0"/>
                    <a:pt x="0" y="177"/>
                    <a:pt x="0" y="396"/>
                  </a:cubicBezTo>
                  <a:lnTo>
                    <a:pt x="0" y="3726"/>
                  </a:lnTo>
                  <a:cubicBezTo>
                    <a:pt x="0" y="3945"/>
                    <a:pt x="177" y="4123"/>
                    <a:pt x="396" y="41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9EE6B1D9-5DA2-4EA8-8C7B-4683B6EA2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2426" y="5394325"/>
              <a:ext cx="101600" cy="161925"/>
            </a:xfrm>
            <a:custGeom>
              <a:avLst/>
              <a:gdLst>
                <a:gd name="T0" fmla="*/ 270 w 2439"/>
                <a:gd name="T1" fmla="*/ 3761 h 3862"/>
                <a:gd name="T2" fmla="*/ 805 w 2439"/>
                <a:gd name="T3" fmla="*/ 3592 h 3862"/>
                <a:gd name="T4" fmla="*/ 2338 w 2439"/>
                <a:gd name="T5" fmla="*/ 636 h 3862"/>
                <a:gd name="T6" fmla="*/ 2169 w 2439"/>
                <a:gd name="T7" fmla="*/ 101 h 3862"/>
                <a:gd name="T8" fmla="*/ 1634 w 2439"/>
                <a:gd name="T9" fmla="*/ 270 h 3862"/>
                <a:gd name="T10" fmla="*/ 101 w 2439"/>
                <a:gd name="T11" fmla="*/ 3226 h 3862"/>
                <a:gd name="T12" fmla="*/ 270 w 2439"/>
                <a:gd name="T13" fmla="*/ 3761 h 3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9" h="3862">
                  <a:moveTo>
                    <a:pt x="270" y="3761"/>
                  </a:moveTo>
                  <a:cubicBezTo>
                    <a:pt x="465" y="3862"/>
                    <a:pt x="704" y="3786"/>
                    <a:pt x="805" y="3592"/>
                  </a:cubicBezTo>
                  <a:lnTo>
                    <a:pt x="2338" y="636"/>
                  </a:lnTo>
                  <a:cubicBezTo>
                    <a:pt x="2439" y="441"/>
                    <a:pt x="2363" y="202"/>
                    <a:pt x="2169" y="101"/>
                  </a:cubicBezTo>
                  <a:cubicBezTo>
                    <a:pt x="1974" y="0"/>
                    <a:pt x="1735" y="76"/>
                    <a:pt x="1634" y="270"/>
                  </a:cubicBezTo>
                  <a:lnTo>
                    <a:pt x="101" y="3226"/>
                  </a:lnTo>
                  <a:cubicBezTo>
                    <a:pt x="0" y="3421"/>
                    <a:pt x="75" y="3660"/>
                    <a:pt x="270" y="376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D383EC24-A9BE-4EBD-AB7F-1A0E22474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501" y="5688013"/>
              <a:ext cx="127000" cy="12858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FB9E032-CC21-4605-8FBF-50C4A4504D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9838" y="5572125"/>
              <a:ext cx="568325" cy="360363"/>
            </a:xfrm>
            <a:custGeom>
              <a:avLst/>
              <a:gdLst>
                <a:gd name="T0" fmla="*/ 13496 w 13597"/>
                <a:gd name="T1" fmla="*/ 4081 h 8629"/>
                <a:gd name="T2" fmla="*/ 11564 w 13597"/>
                <a:gd name="T3" fmla="*/ 2053 h 8629"/>
                <a:gd name="T4" fmla="*/ 6798 w 13597"/>
                <a:gd name="T5" fmla="*/ 0 h 8629"/>
                <a:gd name="T6" fmla="*/ 2033 w 13597"/>
                <a:gd name="T7" fmla="*/ 2053 h 8629"/>
                <a:gd name="T8" fmla="*/ 101 w 13597"/>
                <a:gd name="T9" fmla="*/ 4081 h 8629"/>
                <a:gd name="T10" fmla="*/ 101 w 13597"/>
                <a:gd name="T11" fmla="*/ 4548 h 8629"/>
                <a:gd name="T12" fmla="*/ 2033 w 13597"/>
                <a:gd name="T13" fmla="*/ 6576 h 8629"/>
                <a:gd name="T14" fmla="*/ 6798 w 13597"/>
                <a:gd name="T15" fmla="*/ 8629 h 8629"/>
                <a:gd name="T16" fmla="*/ 11564 w 13597"/>
                <a:gd name="T17" fmla="*/ 6576 h 8629"/>
                <a:gd name="T18" fmla="*/ 13496 w 13597"/>
                <a:gd name="T19" fmla="*/ 4548 h 8629"/>
                <a:gd name="T20" fmla="*/ 13496 w 13597"/>
                <a:gd name="T21" fmla="*/ 4081 h 8629"/>
                <a:gd name="T22" fmla="*/ 6798 w 13597"/>
                <a:gd name="T23" fmla="*/ 6633 h 8629"/>
                <a:gd name="T24" fmla="*/ 4479 w 13597"/>
                <a:gd name="T25" fmla="*/ 4314 h 8629"/>
                <a:gd name="T26" fmla="*/ 6798 w 13597"/>
                <a:gd name="T27" fmla="*/ 1996 h 8629"/>
                <a:gd name="T28" fmla="*/ 9118 w 13597"/>
                <a:gd name="T29" fmla="*/ 4314 h 8629"/>
                <a:gd name="T30" fmla="*/ 6798 w 13597"/>
                <a:gd name="T31" fmla="*/ 6633 h 8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597" h="8629">
                  <a:moveTo>
                    <a:pt x="13496" y="4081"/>
                  </a:moveTo>
                  <a:cubicBezTo>
                    <a:pt x="13465" y="4039"/>
                    <a:pt x="12740" y="3052"/>
                    <a:pt x="11564" y="2053"/>
                  </a:cubicBezTo>
                  <a:cubicBezTo>
                    <a:pt x="10213" y="907"/>
                    <a:pt x="8562" y="0"/>
                    <a:pt x="6798" y="0"/>
                  </a:cubicBezTo>
                  <a:cubicBezTo>
                    <a:pt x="5034" y="0"/>
                    <a:pt x="3383" y="907"/>
                    <a:pt x="2033" y="2053"/>
                  </a:cubicBezTo>
                  <a:cubicBezTo>
                    <a:pt x="856" y="3052"/>
                    <a:pt x="132" y="4039"/>
                    <a:pt x="101" y="4081"/>
                  </a:cubicBezTo>
                  <a:cubicBezTo>
                    <a:pt x="0" y="4220"/>
                    <a:pt x="0" y="4409"/>
                    <a:pt x="101" y="4548"/>
                  </a:cubicBezTo>
                  <a:cubicBezTo>
                    <a:pt x="132" y="4590"/>
                    <a:pt x="856" y="5577"/>
                    <a:pt x="2033" y="6576"/>
                  </a:cubicBezTo>
                  <a:cubicBezTo>
                    <a:pt x="3384" y="7723"/>
                    <a:pt x="5035" y="8629"/>
                    <a:pt x="6798" y="8629"/>
                  </a:cubicBezTo>
                  <a:cubicBezTo>
                    <a:pt x="8563" y="8629"/>
                    <a:pt x="10214" y="7722"/>
                    <a:pt x="11564" y="6576"/>
                  </a:cubicBezTo>
                  <a:cubicBezTo>
                    <a:pt x="12740" y="5577"/>
                    <a:pt x="13465" y="4590"/>
                    <a:pt x="13496" y="4548"/>
                  </a:cubicBezTo>
                  <a:cubicBezTo>
                    <a:pt x="13597" y="4409"/>
                    <a:pt x="13597" y="4220"/>
                    <a:pt x="13496" y="4081"/>
                  </a:cubicBezTo>
                  <a:close/>
                  <a:moveTo>
                    <a:pt x="6798" y="6633"/>
                  </a:moveTo>
                  <a:cubicBezTo>
                    <a:pt x="5520" y="6633"/>
                    <a:pt x="4479" y="5593"/>
                    <a:pt x="4479" y="4314"/>
                  </a:cubicBezTo>
                  <a:cubicBezTo>
                    <a:pt x="4479" y="3036"/>
                    <a:pt x="5520" y="1996"/>
                    <a:pt x="6798" y="1996"/>
                  </a:cubicBezTo>
                  <a:cubicBezTo>
                    <a:pt x="8077" y="1996"/>
                    <a:pt x="9118" y="3036"/>
                    <a:pt x="9118" y="4314"/>
                  </a:cubicBezTo>
                  <a:cubicBezTo>
                    <a:pt x="9118" y="5593"/>
                    <a:pt x="8077" y="6633"/>
                    <a:pt x="6798" y="66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93E4D8EF-161C-46EC-B2FF-1F6919D16992}"/>
              </a:ext>
            </a:extLst>
          </p:cNvPr>
          <p:cNvGrpSpPr/>
          <p:nvPr/>
        </p:nvGrpSpPr>
        <p:grpSpPr>
          <a:xfrm>
            <a:off x="2257426" y="5414963"/>
            <a:ext cx="565150" cy="469900"/>
            <a:chOff x="2257426" y="5414963"/>
            <a:chExt cx="565150" cy="469900"/>
          </a:xfrm>
        </p:grpSpPr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D5FA7582-D712-446A-960F-0114E7A4E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051" y="5503863"/>
              <a:ext cx="71438" cy="7143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413224C-F858-43B3-843D-01F6BB27F67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7426" y="5414963"/>
              <a:ext cx="565150" cy="469900"/>
            </a:xfrm>
            <a:custGeom>
              <a:avLst/>
              <a:gdLst>
                <a:gd name="T0" fmla="*/ 5516 w 13546"/>
                <a:gd name="T1" fmla="*/ 6277 h 11234"/>
                <a:gd name="T2" fmla="*/ 559 w 13546"/>
                <a:gd name="T3" fmla="*/ 11234 h 11234"/>
                <a:gd name="T4" fmla="*/ 10473 w 13546"/>
                <a:gd name="T5" fmla="*/ 11234 h 11234"/>
                <a:gd name="T6" fmla="*/ 5516 w 13546"/>
                <a:gd name="T7" fmla="*/ 6277 h 11234"/>
                <a:gd name="T8" fmla="*/ 8636 w 13546"/>
                <a:gd name="T9" fmla="*/ 8278 h 11234"/>
                <a:gd name="T10" fmla="*/ 11592 w 13546"/>
                <a:gd name="T11" fmla="*/ 11234 h 11234"/>
                <a:gd name="T12" fmla="*/ 13151 w 13546"/>
                <a:gd name="T13" fmla="*/ 11234 h 11234"/>
                <a:gd name="T14" fmla="*/ 13546 w 13546"/>
                <a:gd name="T15" fmla="*/ 10838 h 11234"/>
                <a:gd name="T16" fmla="*/ 13546 w 13546"/>
                <a:gd name="T17" fmla="*/ 9018 h 11234"/>
                <a:gd name="T18" fmla="*/ 10721 w 13546"/>
                <a:gd name="T19" fmla="*/ 6193 h 11234"/>
                <a:gd name="T20" fmla="*/ 8636 w 13546"/>
                <a:gd name="T21" fmla="*/ 8278 h 11234"/>
                <a:gd name="T22" fmla="*/ 13151 w 13546"/>
                <a:gd name="T23" fmla="*/ 0 h 11234"/>
                <a:gd name="T24" fmla="*/ 395 w 13546"/>
                <a:gd name="T25" fmla="*/ 0 h 11234"/>
                <a:gd name="T26" fmla="*/ 0 w 13546"/>
                <a:gd name="T27" fmla="*/ 396 h 11234"/>
                <a:gd name="T28" fmla="*/ 0 w 13546"/>
                <a:gd name="T29" fmla="*/ 10674 h 11234"/>
                <a:gd name="T30" fmla="*/ 5236 w 13546"/>
                <a:gd name="T31" fmla="*/ 5438 h 11234"/>
                <a:gd name="T32" fmla="*/ 5796 w 13546"/>
                <a:gd name="T33" fmla="*/ 5438 h 11234"/>
                <a:gd name="T34" fmla="*/ 8077 w 13546"/>
                <a:gd name="T35" fmla="*/ 7718 h 11234"/>
                <a:gd name="T36" fmla="*/ 10442 w 13546"/>
                <a:gd name="T37" fmla="*/ 5353 h 11234"/>
                <a:gd name="T38" fmla="*/ 11001 w 13546"/>
                <a:gd name="T39" fmla="*/ 5353 h 11234"/>
                <a:gd name="T40" fmla="*/ 13546 w 13546"/>
                <a:gd name="T41" fmla="*/ 7899 h 11234"/>
                <a:gd name="T42" fmla="*/ 13546 w 13546"/>
                <a:gd name="T43" fmla="*/ 396 h 11234"/>
                <a:gd name="T44" fmla="*/ 13151 w 13546"/>
                <a:gd name="T45" fmla="*/ 0 h 11234"/>
                <a:gd name="T46" fmla="*/ 8077 w 13546"/>
                <a:gd name="T47" fmla="*/ 4633 h 11234"/>
                <a:gd name="T48" fmla="*/ 6420 w 13546"/>
                <a:gd name="T49" fmla="*/ 2976 h 11234"/>
                <a:gd name="T50" fmla="*/ 8077 w 13546"/>
                <a:gd name="T51" fmla="*/ 1319 h 11234"/>
                <a:gd name="T52" fmla="*/ 9734 w 13546"/>
                <a:gd name="T53" fmla="*/ 2976 h 11234"/>
                <a:gd name="T54" fmla="*/ 8077 w 13546"/>
                <a:gd name="T55" fmla="*/ 4633 h 1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546" h="11234">
                  <a:moveTo>
                    <a:pt x="5516" y="6277"/>
                  </a:moveTo>
                  <a:lnTo>
                    <a:pt x="559" y="11234"/>
                  </a:lnTo>
                  <a:lnTo>
                    <a:pt x="10473" y="11234"/>
                  </a:lnTo>
                  <a:cubicBezTo>
                    <a:pt x="10285" y="11045"/>
                    <a:pt x="5597" y="6358"/>
                    <a:pt x="5516" y="6277"/>
                  </a:cubicBezTo>
                  <a:close/>
                  <a:moveTo>
                    <a:pt x="8636" y="8278"/>
                  </a:moveTo>
                  <a:lnTo>
                    <a:pt x="11592" y="11234"/>
                  </a:lnTo>
                  <a:lnTo>
                    <a:pt x="13151" y="11234"/>
                  </a:lnTo>
                  <a:cubicBezTo>
                    <a:pt x="13369" y="11234"/>
                    <a:pt x="13546" y="11057"/>
                    <a:pt x="13546" y="10838"/>
                  </a:cubicBezTo>
                  <a:lnTo>
                    <a:pt x="13546" y="9018"/>
                  </a:lnTo>
                  <a:lnTo>
                    <a:pt x="10721" y="6193"/>
                  </a:lnTo>
                  <a:lnTo>
                    <a:pt x="8636" y="8278"/>
                  </a:lnTo>
                  <a:close/>
                  <a:moveTo>
                    <a:pt x="13151" y="0"/>
                  </a:moveTo>
                  <a:lnTo>
                    <a:pt x="395" y="0"/>
                  </a:lnTo>
                  <a:cubicBezTo>
                    <a:pt x="177" y="0"/>
                    <a:pt x="0" y="177"/>
                    <a:pt x="0" y="396"/>
                  </a:cubicBezTo>
                  <a:lnTo>
                    <a:pt x="0" y="10674"/>
                  </a:lnTo>
                  <a:lnTo>
                    <a:pt x="5236" y="5438"/>
                  </a:lnTo>
                  <a:cubicBezTo>
                    <a:pt x="5391" y="5283"/>
                    <a:pt x="5641" y="5283"/>
                    <a:pt x="5796" y="5438"/>
                  </a:cubicBezTo>
                  <a:lnTo>
                    <a:pt x="8077" y="7718"/>
                  </a:lnTo>
                  <a:lnTo>
                    <a:pt x="10442" y="5353"/>
                  </a:lnTo>
                  <a:cubicBezTo>
                    <a:pt x="10596" y="5199"/>
                    <a:pt x="10846" y="5199"/>
                    <a:pt x="11001" y="5353"/>
                  </a:cubicBezTo>
                  <a:lnTo>
                    <a:pt x="13546" y="7899"/>
                  </a:lnTo>
                  <a:lnTo>
                    <a:pt x="13546" y="396"/>
                  </a:lnTo>
                  <a:cubicBezTo>
                    <a:pt x="13546" y="177"/>
                    <a:pt x="13369" y="0"/>
                    <a:pt x="13151" y="0"/>
                  </a:cubicBezTo>
                  <a:close/>
                  <a:moveTo>
                    <a:pt x="8077" y="4633"/>
                  </a:moveTo>
                  <a:cubicBezTo>
                    <a:pt x="7163" y="4633"/>
                    <a:pt x="6420" y="3889"/>
                    <a:pt x="6420" y="2976"/>
                  </a:cubicBezTo>
                  <a:cubicBezTo>
                    <a:pt x="6420" y="2062"/>
                    <a:pt x="7163" y="1319"/>
                    <a:pt x="8077" y="1319"/>
                  </a:cubicBezTo>
                  <a:cubicBezTo>
                    <a:pt x="8990" y="1319"/>
                    <a:pt x="9734" y="2062"/>
                    <a:pt x="9734" y="2976"/>
                  </a:cubicBezTo>
                  <a:cubicBezTo>
                    <a:pt x="9734" y="3889"/>
                    <a:pt x="8990" y="4633"/>
                    <a:pt x="8077" y="46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102B0C73-0825-4C1B-8E57-2D4BD177482C}"/>
              </a:ext>
            </a:extLst>
          </p:cNvPr>
          <p:cNvGrpSpPr/>
          <p:nvPr/>
        </p:nvGrpSpPr>
        <p:grpSpPr>
          <a:xfrm>
            <a:off x="3273426" y="5367338"/>
            <a:ext cx="565150" cy="565150"/>
            <a:chOff x="3273426" y="5367338"/>
            <a:chExt cx="565150" cy="565150"/>
          </a:xfrm>
        </p:grpSpPr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BF0A06C-78DD-4169-9FC5-B61A4AE27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411788"/>
              <a:ext cx="520700" cy="520700"/>
            </a:xfrm>
            <a:custGeom>
              <a:avLst/>
              <a:gdLst>
                <a:gd name="T0" fmla="*/ 12102 w 12462"/>
                <a:gd name="T1" fmla="*/ 2479 h 12462"/>
                <a:gd name="T2" fmla="*/ 11323 w 12462"/>
                <a:gd name="T3" fmla="*/ 1700 h 12462"/>
                <a:gd name="T4" fmla="*/ 10153 w 12462"/>
                <a:gd name="T5" fmla="*/ 2871 h 12462"/>
                <a:gd name="T6" fmla="*/ 9920 w 12462"/>
                <a:gd name="T7" fmla="*/ 4226 h 12462"/>
                <a:gd name="T8" fmla="*/ 9078 w 12462"/>
                <a:gd name="T9" fmla="*/ 4575 h 12462"/>
                <a:gd name="T10" fmla="*/ 8236 w 12462"/>
                <a:gd name="T11" fmla="*/ 4226 h 12462"/>
                <a:gd name="T12" fmla="*/ 8236 w 12462"/>
                <a:gd name="T13" fmla="*/ 2542 h 12462"/>
                <a:gd name="T14" fmla="*/ 9591 w 12462"/>
                <a:gd name="T15" fmla="*/ 2310 h 12462"/>
                <a:gd name="T16" fmla="*/ 10762 w 12462"/>
                <a:gd name="T17" fmla="*/ 1139 h 12462"/>
                <a:gd name="T18" fmla="*/ 9983 w 12462"/>
                <a:gd name="T19" fmla="*/ 360 h 12462"/>
                <a:gd name="T20" fmla="*/ 8970 w 12462"/>
                <a:gd name="T21" fmla="*/ 116 h 12462"/>
                <a:gd name="T22" fmla="*/ 6672 w 12462"/>
                <a:gd name="T23" fmla="*/ 860 h 12462"/>
                <a:gd name="T24" fmla="*/ 5932 w 12462"/>
                <a:gd name="T25" fmla="*/ 1312 h 12462"/>
                <a:gd name="T26" fmla="*/ 116 w 12462"/>
                <a:gd name="T27" fmla="*/ 7128 h 12462"/>
                <a:gd name="T28" fmla="*/ 0 w 12462"/>
                <a:gd name="T29" fmla="*/ 7409 h 12462"/>
                <a:gd name="T30" fmla="*/ 116 w 12462"/>
                <a:gd name="T31" fmla="*/ 7689 h 12462"/>
                <a:gd name="T32" fmla="*/ 4773 w 12462"/>
                <a:gd name="T33" fmla="*/ 12346 h 12462"/>
                <a:gd name="T34" fmla="*/ 5054 w 12462"/>
                <a:gd name="T35" fmla="*/ 12462 h 12462"/>
                <a:gd name="T36" fmla="*/ 5334 w 12462"/>
                <a:gd name="T37" fmla="*/ 12346 h 12462"/>
                <a:gd name="T38" fmla="*/ 11150 w 12462"/>
                <a:gd name="T39" fmla="*/ 6530 h 12462"/>
                <a:gd name="T40" fmla="*/ 11603 w 12462"/>
                <a:gd name="T41" fmla="*/ 5790 h 12462"/>
                <a:gd name="T42" fmla="*/ 12346 w 12462"/>
                <a:gd name="T43" fmla="*/ 3493 h 12462"/>
                <a:gd name="T44" fmla="*/ 12102 w 12462"/>
                <a:gd name="T45" fmla="*/ 2479 h 12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62" h="12462">
                  <a:moveTo>
                    <a:pt x="12102" y="2479"/>
                  </a:moveTo>
                  <a:lnTo>
                    <a:pt x="11323" y="1700"/>
                  </a:lnTo>
                  <a:lnTo>
                    <a:pt x="10153" y="2871"/>
                  </a:lnTo>
                  <a:cubicBezTo>
                    <a:pt x="10363" y="3313"/>
                    <a:pt x="10286" y="3860"/>
                    <a:pt x="9920" y="4226"/>
                  </a:cubicBezTo>
                  <a:cubicBezTo>
                    <a:pt x="9688" y="4458"/>
                    <a:pt x="9383" y="4575"/>
                    <a:pt x="9078" y="4575"/>
                  </a:cubicBezTo>
                  <a:cubicBezTo>
                    <a:pt x="8773" y="4575"/>
                    <a:pt x="8468" y="4458"/>
                    <a:pt x="8236" y="4226"/>
                  </a:cubicBezTo>
                  <a:cubicBezTo>
                    <a:pt x="7772" y="3762"/>
                    <a:pt x="7772" y="3007"/>
                    <a:pt x="8236" y="2542"/>
                  </a:cubicBezTo>
                  <a:cubicBezTo>
                    <a:pt x="8602" y="2177"/>
                    <a:pt x="9149" y="2099"/>
                    <a:pt x="9591" y="2310"/>
                  </a:cubicBezTo>
                  <a:lnTo>
                    <a:pt x="10762" y="1139"/>
                  </a:lnTo>
                  <a:lnTo>
                    <a:pt x="9983" y="360"/>
                  </a:lnTo>
                  <a:cubicBezTo>
                    <a:pt x="9717" y="94"/>
                    <a:pt x="9328" y="0"/>
                    <a:pt x="8970" y="116"/>
                  </a:cubicBezTo>
                  <a:lnTo>
                    <a:pt x="6672" y="860"/>
                  </a:lnTo>
                  <a:cubicBezTo>
                    <a:pt x="6394" y="949"/>
                    <a:pt x="6138" y="1106"/>
                    <a:pt x="5932" y="1312"/>
                  </a:cubicBezTo>
                  <a:lnTo>
                    <a:pt x="116" y="7128"/>
                  </a:lnTo>
                  <a:cubicBezTo>
                    <a:pt x="42" y="7203"/>
                    <a:pt x="0" y="7303"/>
                    <a:pt x="0" y="7409"/>
                  </a:cubicBezTo>
                  <a:cubicBezTo>
                    <a:pt x="0" y="7514"/>
                    <a:pt x="42" y="7615"/>
                    <a:pt x="116" y="7689"/>
                  </a:cubicBezTo>
                  <a:lnTo>
                    <a:pt x="4773" y="12346"/>
                  </a:lnTo>
                  <a:cubicBezTo>
                    <a:pt x="4847" y="12420"/>
                    <a:pt x="4948" y="12462"/>
                    <a:pt x="5054" y="12462"/>
                  </a:cubicBezTo>
                  <a:cubicBezTo>
                    <a:pt x="5159" y="12462"/>
                    <a:pt x="5260" y="12420"/>
                    <a:pt x="5334" y="12346"/>
                  </a:cubicBezTo>
                  <a:lnTo>
                    <a:pt x="11150" y="6530"/>
                  </a:lnTo>
                  <a:cubicBezTo>
                    <a:pt x="11356" y="6324"/>
                    <a:pt x="11513" y="6068"/>
                    <a:pt x="11603" y="5790"/>
                  </a:cubicBezTo>
                  <a:lnTo>
                    <a:pt x="12346" y="3493"/>
                  </a:lnTo>
                  <a:cubicBezTo>
                    <a:pt x="12462" y="3134"/>
                    <a:pt x="12368" y="2746"/>
                    <a:pt x="12102" y="24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2F27BE5-F31C-40D3-9781-5A365DA83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788" y="5535613"/>
              <a:ext cx="36513" cy="36513"/>
            </a:xfrm>
            <a:custGeom>
              <a:avLst/>
              <a:gdLst>
                <a:gd name="T0" fmla="*/ 716 w 872"/>
                <a:gd name="T1" fmla="*/ 716 h 871"/>
                <a:gd name="T2" fmla="*/ 154 w 872"/>
                <a:gd name="T3" fmla="*/ 716 h 871"/>
                <a:gd name="T4" fmla="*/ 154 w 872"/>
                <a:gd name="T5" fmla="*/ 155 h 871"/>
                <a:gd name="T6" fmla="*/ 716 w 872"/>
                <a:gd name="T7" fmla="*/ 155 h 871"/>
                <a:gd name="T8" fmla="*/ 716 w 872"/>
                <a:gd name="T9" fmla="*/ 716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2" h="871">
                  <a:moveTo>
                    <a:pt x="716" y="716"/>
                  </a:moveTo>
                  <a:cubicBezTo>
                    <a:pt x="560" y="871"/>
                    <a:pt x="310" y="871"/>
                    <a:pt x="154" y="716"/>
                  </a:cubicBezTo>
                  <a:cubicBezTo>
                    <a:pt x="0" y="561"/>
                    <a:pt x="0" y="309"/>
                    <a:pt x="154" y="155"/>
                  </a:cubicBezTo>
                  <a:cubicBezTo>
                    <a:pt x="309" y="0"/>
                    <a:pt x="561" y="0"/>
                    <a:pt x="716" y="155"/>
                  </a:cubicBezTo>
                  <a:cubicBezTo>
                    <a:pt x="870" y="309"/>
                    <a:pt x="872" y="560"/>
                    <a:pt x="716" y="7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4F64186-B154-4C48-B9E3-F0DBF1500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2688" y="5367338"/>
              <a:ext cx="115888" cy="115888"/>
            </a:xfrm>
            <a:custGeom>
              <a:avLst/>
              <a:gdLst>
                <a:gd name="T0" fmla="*/ 2669 w 2785"/>
                <a:gd name="T1" fmla="*/ 677 h 2784"/>
                <a:gd name="T2" fmla="*/ 561 w 2785"/>
                <a:gd name="T3" fmla="*/ 2784 h 2784"/>
                <a:gd name="T4" fmla="*/ 0 w 2785"/>
                <a:gd name="T5" fmla="*/ 2223 h 2784"/>
                <a:gd name="T6" fmla="*/ 2107 w 2785"/>
                <a:gd name="T7" fmla="*/ 116 h 2784"/>
                <a:gd name="T8" fmla="*/ 2384 w 2785"/>
                <a:gd name="T9" fmla="*/ 0 h 2784"/>
                <a:gd name="T10" fmla="*/ 2392 w 2785"/>
                <a:gd name="T11" fmla="*/ 0 h 2784"/>
                <a:gd name="T12" fmla="*/ 2669 w 2785"/>
                <a:gd name="T13" fmla="*/ 116 h 2784"/>
                <a:gd name="T14" fmla="*/ 2785 w 2785"/>
                <a:gd name="T15" fmla="*/ 393 h 2784"/>
                <a:gd name="T16" fmla="*/ 2785 w 2785"/>
                <a:gd name="T17" fmla="*/ 400 h 2784"/>
                <a:gd name="T18" fmla="*/ 2669 w 2785"/>
                <a:gd name="T19" fmla="*/ 677 h 2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85" h="2784">
                  <a:moveTo>
                    <a:pt x="2669" y="677"/>
                  </a:moveTo>
                  <a:lnTo>
                    <a:pt x="561" y="2784"/>
                  </a:lnTo>
                  <a:lnTo>
                    <a:pt x="0" y="2223"/>
                  </a:lnTo>
                  <a:lnTo>
                    <a:pt x="2107" y="116"/>
                  </a:lnTo>
                  <a:cubicBezTo>
                    <a:pt x="2184" y="39"/>
                    <a:pt x="2284" y="1"/>
                    <a:pt x="2384" y="0"/>
                  </a:cubicBezTo>
                  <a:lnTo>
                    <a:pt x="2392" y="0"/>
                  </a:lnTo>
                  <a:cubicBezTo>
                    <a:pt x="2492" y="1"/>
                    <a:pt x="2592" y="39"/>
                    <a:pt x="2669" y="116"/>
                  </a:cubicBezTo>
                  <a:cubicBezTo>
                    <a:pt x="2745" y="192"/>
                    <a:pt x="2784" y="292"/>
                    <a:pt x="2785" y="393"/>
                  </a:cubicBezTo>
                  <a:lnTo>
                    <a:pt x="2785" y="400"/>
                  </a:lnTo>
                  <a:cubicBezTo>
                    <a:pt x="2784" y="500"/>
                    <a:pt x="2745" y="600"/>
                    <a:pt x="2669" y="6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24803D43-3113-472F-841D-C2CBBFDD8E88}"/>
              </a:ext>
            </a:extLst>
          </p:cNvPr>
          <p:cNvGrpSpPr/>
          <p:nvPr/>
        </p:nvGrpSpPr>
        <p:grpSpPr>
          <a:xfrm>
            <a:off x="4289426" y="5395913"/>
            <a:ext cx="565150" cy="506412"/>
            <a:chOff x="4289426" y="5395913"/>
            <a:chExt cx="565150" cy="506412"/>
          </a:xfrm>
        </p:grpSpPr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E43CF488-8C13-4177-8EF2-B5EC586CC5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89426" y="5457825"/>
              <a:ext cx="565150" cy="444500"/>
            </a:xfrm>
            <a:custGeom>
              <a:avLst/>
              <a:gdLst>
                <a:gd name="T0" fmla="*/ 11335 w 13546"/>
                <a:gd name="T1" fmla="*/ 0 h 10682"/>
                <a:gd name="T2" fmla="*/ 10938 w 13546"/>
                <a:gd name="T3" fmla="*/ 1454 h 10682"/>
                <a:gd name="T4" fmla="*/ 10541 w 13546"/>
                <a:gd name="T5" fmla="*/ 0 h 10682"/>
                <a:gd name="T6" fmla="*/ 3005 w 13546"/>
                <a:gd name="T7" fmla="*/ 1057 h 10682"/>
                <a:gd name="T8" fmla="*/ 2211 w 13546"/>
                <a:gd name="T9" fmla="*/ 1057 h 10682"/>
                <a:gd name="T10" fmla="*/ 397 w 13546"/>
                <a:gd name="T11" fmla="*/ 0 h 10682"/>
                <a:gd name="T12" fmla="*/ 0 w 13546"/>
                <a:gd name="T13" fmla="*/ 2550 h 10682"/>
                <a:gd name="T14" fmla="*/ 13546 w 13546"/>
                <a:gd name="T15" fmla="*/ 396 h 10682"/>
                <a:gd name="T16" fmla="*/ 0 w 13546"/>
                <a:gd name="T17" fmla="*/ 3344 h 10682"/>
                <a:gd name="T18" fmla="*/ 397 w 13546"/>
                <a:gd name="T19" fmla="*/ 10682 h 10682"/>
                <a:gd name="T20" fmla="*/ 13546 w 13546"/>
                <a:gd name="T21" fmla="*/ 10286 h 10682"/>
                <a:gd name="T22" fmla="*/ 0 w 13546"/>
                <a:gd name="T23" fmla="*/ 3344 h 10682"/>
                <a:gd name="T24" fmla="*/ 2696 w 13546"/>
                <a:gd name="T25" fmla="*/ 8865 h 10682"/>
                <a:gd name="T26" fmla="*/ 2696 w 13546"/>
                <a:gd name="T27" fmla="*/ 8071 h 10682"/>
                <a:gd name="T28" fmla="*/ 4488 w 13546"/>
                <a:gd name="T29" fmla="*/ 8468 h 10682"/>
                <a:gd name="T30" fmla="*/ 4091 w 13546"/>
                <a:gd name="T31" fmla="*/ 7013 h 10682"/>
                <a:gd name="T32" fmla="*/ 2299 w 13546"/>
                <a:gd name="T33" fmla="*/ 6616 h 10682"/>
                <a:gd name="T34" fmla="*/ 4091 w 13546"/>
                <a:gd name="T35" fmla="*/ 6219 h 10682"/>
                <a:gd name="T36" fmla="*/ 4091 w 13546"/>
                <a:gd name="T37" fmla="*/ 7013 h 10682"/>
                <a:gd name="T38" fmla="*/ 2696 w 13546"/>
                <a:gd name="T39" fmla="*/ 5161 h 10682"/>
                <a:gd name="T40" fmla="*/ 2696 w 13546"/>
                <a:gd name="T41" fmla="*/ 4367 h 10682"/>
                <a:gd name="T42" fmla="*/ 4488 w 13546"/>
                <a:gd name="T43" fmla="*/ 4764 h 10682"/>
                <a:gd name="T44" fmla="*/ 7471 w 13546"/>
                <a:gd name="T45" fmla="*/ 8865 h 10682"/>
                <a:gd name="T46" fmla="*/ 5678 w 13546"/>
                <a:gd name="T47" fmla="*/ 8468 h 10682"/>
                <a:gd name="T48" fmla="*/ 7471 w 13546"/>
                <a:gd name="T49" fmla="*/ 8071 h 10682"/>
                <a:gd name="T50" fmla="*/ 7471 w 13546"/>
                <a:gd name="T51" fmla="*/ 8865 h 10682"/>
                <a:gd name="T52" fmla="*/ 6075 w 13546"/>
                <a:gd name="T53" fmla="*/ 7013 h 10682"/>
                <a:gd name="T54" fmla="*/ 6075 w 13546"/>
                <a:gd name="T55" fmla="*/ 6219 h 10682"/>
                <a:gd name="T56" fmla="*/ 7868 w 13546"/>
                <a:gd name="T57" fmla="*/ 6616 h 10682"/>
                <a:gd name="T58" fmla="*/ 7471 w 13546"/>
                <a:gd name="T59" fmla="*/ 5161 h 10682"/>
                <a:gd name="T60" fmla="*/ 5678 w 13546"/>
                <a:gd name="T61" fmla="*/ 4764 h 10682"/>
                <a:gd name="T62" fmla="*/ 7471 w 13546"/>
                <a:gd name="T63" fmla="*/ 4367 h 10682"/>
                <a:gd name="T64" fmla="*/ 7471 w 13546"/>
                <a:gd name="T65" fmla="*/ 5161 h 10682"/>
                <a:gd name="T66" fmla="*/ 9455 w 13546"/>
                <a:gd name="T67" fmla="*/ 8865 h 10682"/>
                <a:gd name="T68" fmla="*/ 9455 w 13546"/>
                <a:gd name="T69" fmla="*/ 8071 h 10682"/>
                <a:gd name="T70" fmla="*/ 11247 w 13546"/>
                <a:gd name="T71" fmla="*/ 8468 h 10682"/>
                <a:gd name="T72" fmla="*/ 10850 w 13546"/>
                <a:gd name="T73" fmla="*/ 7013 h 10682"/>
                <a:gd name="T74" fmla="*/ 9058 w 13546"/>
                <a:gd name="T75" fmla="*/ 6616 h 10682"/>
                <a:gd name="T76" fmla="*/ 10850 w 13546"/>
                <a:gd name="T77" fmla="*/ 6219 h 10682"/>
                <a:gd name="T78" fmla="*/ 10850 w 13546"/>
                <a:gd name="T79" fmla="*/ 7013 h 10682"/>
                <a:gd name="T80" fmla="*/ 9455 w 13546"/>
                <a:gd name="T81" fmla="*/ 5161 h 10682"/>
                <a:gd name="T82" fmla="*/ 9455 w 13546"/>
                <a:gd name="T83" fmla="*/ 4367 h 10682"/>
                <a:gd name="T84" fmla="*/ 11247 w 13546"/>
                <a:gd name="T85" fmla="*/ 4764 h 10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546" h="10682">
                  <a:moveTo>
                    <a:pt x="13149" y="0"/>
                  </a:moveTo>
                  <a:lnTo>
                    <a:pt x="11335" y="0"/>
                  </a:lnTo>
                  <a:lnTo>
                    <a:pt x="11335" y="1057"/>
                  </a:lnTo>
                  <a:cubicBezTo>
                    <a:pt x="11335" y="1276"/>
                    <a:pt x="11157" y="1454"/>
                    <a:pt x="10938" y="1454"/>
                  </a:cubicBezTo>
                  <a:cubicBezTo>
                    <a:pt x="10719" y="1454"/>
                    <a:pt x="10541" y="1276"/>
                    <a:pt x="10541" y="1057"/>
                  </a:cubicBezTo>
                  <a:lnTo>
                    <a:pt x="10541" y="0"/>
                  </a:lnTo>
                  <a:lnTo>
                    <a:pt x="3005" y="0"/>
                  </a:lnTo>
                  <a:lnTo>
                    <a:pt x="3005" y="1057"/>
                  </a:lnTo>
                  <a:cubicBezTo>
                    <a:pt x="3005" y="1276"/>
                    <a:pt x="2827" y="1454"/>
                    <a:pt x="2608" y="1454"/>
                  </a:cubicBezTo>
                  <a:cubicBezTo>
                    <a:pt x="2389" y="1454"/>
                    <a:pt x="2211" y="1276"/>
                    <a:pt x="2211" y="1057"/>
                  </a:cubicBezTo>
                  <a:lnTo>
                    <a:pt x="2211" y="0"/>
                  </a:lnTo>
                  <a:lnTo>
                    <a:pt x="397" y="0"/>
                  </a:lnTo>
                  <a:cubicBezTo>
                    <a:pt x="177" y="0"/>
                    <a:pt x="0" y="178"/>
                    <a:pt x="0" y="396"/>
                  </a:cubicBezTo>
                  <a:lnTo>
                    <a:pt x="0" y="2550"/>
                  </a:lnTo>
                  <a:lnTo>
                    <a:pt x="13546" y="2550"/>
                  </a:lnTo>
                  <a:lnTo>
                    <a:pt x="13546" y="396"/>
                  </a:lnTo>
                  <a:cubicBezTo>
                    <a:pt x="13546" y="178"/>
                    <a:pt x="13369" y="0"/>
                    <a:pt x="13149" y="0"/>
                  </a:cubicBezTo>
                  <a:close/>
                  <a:moveTo>
                    <a:pt x="0" y="3344"/>
                  </a:moveTo>
                  <a:lnTo>
                    <a:pt x="0" y="10286"/>
                  </a:lnTo>
                  <a:cubicBezTo>
                    <a:pt x="0" y="10505"/>
                    <a:pt x="177" y="10682"/>
                    <a:pt x="397" y="10682"/>
                  </a:cubicBezTo>
                  <a:lnTo>
                    <a:pt x="13149" y="10682"/>
                  </a:lnTo>
                  <a:cubicBezTo>
                    <a:pt x="13369" y="10682"/>
                    <a:pt x="13546" y="10505"/>
                    <a:pt x="13546" y="10286"/>
                  </a:cubicBezTo>
                  <a:lnTo>
                    <a:pt x="13546" y="3344"/>
                  </a:lnTo>
                  <a:lnTo>
                    <a:pt x="0" y="3344"/>
                  </a:lnTo>
                  <a:close/>
                  <a:moveTo>
                    <a:pt x="4091" y="8865"/>
                  </a:moveTo>
                  <a:lnTo>
                    <a:pt x="2696" y="8865"/>
                  </a:lnTo>
                  <a:cubicBezTo>
                    <a:pt x="2476" y="8865"/>
                    <a:pt x="2299" y="8687"/>
                    <a:pt x="2299" y="8468"/>
                  </a:cubicBezTo>
                  <a:cubicBezTo>
                    <a:pt x="2299" y="8249"/>
                    <a:pt x="2476" y="8071"/>
                    <a:pt x="2696" y="8071"/>
                  </a:cubicBezTo>
                  <a:lnTo>
                    <a:pt x="4091" y="8071"/>
                  </a:lnTo>
                  <a:cubicBezTo>
                    <a:pt x="4310" y="8071"/>
                    <a:pt x="4488" y="8249"/>
                    <a:pt x="4488" y="8468"/>
                  </a:cubicBezTo>
                  <a:cubicBezTo>
                    <a:pt x="4488" y="8687"/>
                    <a:pt x="4310" y="8865"/>
                    <a:pt x="4091" y="8865"/>
                  </a:cubicBezTo>
                  <a:close/>
                  <a:moveTo>
                    <a:pt x="4091" y="7013"/>
                  </a:moveTo>
                  <a:lnTo>
                    <a:pt x="2696" y="7013"/>
                  </a:lnTo>
                  <a:cubicBezTo>
                    <a:pt x="2476" y="7013"/>
                    <a:pt x="2299" y="6835"/>
                    <a:pt x="2299" y="6616"/>
                  </a:cubicBezTo>
                  <a:cubicBezTo>
                    <a:pt x="2299" y="6397"/>
                    <a:pt x="2476" y="6219"/>
                    <a:pt x="2696" y="6219"/>
                  </a:cubicBezTo>
                  <a:lnTo>
                    <a:pt x="4091" y="6219"/>
                  </a:lnTo>
                  <a:cubicBezTo>
                    <a:pt x="4310" y="6219"/>
                    <a:pt x="4488" y="6397"/>
                    <a:pt x="4488" y="6616"/>
                  </a:cubicBezTo>
                  <a:cubicBezTo>
                    <a:pt x="4488" y="6835"/>
                    <a:pt x="4310" y="7013"/>
                    <a:pt x="4091" y="7013"/>
                  </a:cubicBezTo>
                  <a:close/>
                  <a:moveTo>
                    <a:pt x="4091" y="5161"/>
                  </a:moveTo>
                  <a:lnTo>
                    <a:pt x="2696" y="5161"/>
                  </a:lnTo>
                  <a:cubicBezTo>
                    <a:pt x="2476" y="5161"/>
                    <a:pt x="2299" y="4983"/>
                    <a:pt x="2299" y="4764"/>
                  </a:cubicBezTo>
                  <a:cubicBezTo>
                    <a:pt x="2299" y="4545"/>
                    <a:pt x="2476" y="4367"/>
                    <a:pt x="2696" y="4367"/>
                  </a:cubicBezTo>
                  <a:lnTo>
                    <a:pt x="4091" y="4367"/>
                  </a:lnTo>
                  <a:cubicBezTo>
                    <a:pt x="4310" y="4367"/>
                    <a:pt x="4488" y="4545"/>
                    <a:pt x="4488" y="4764"/>
                  </a:cubicBezTo>
                  <a:cubicBezTo>
                    <a:pt x="4488" y="4983"/>
                    <a:pt x="4310" y="5161"/>
                    <a:pt x="4091" y="5161"/>
                  </a:cubicBezTo>
                  <a:close/>
                  <a:moveTo>
                    <a:pt x="7471" y="8865"/>
                  </a:moveTo>
                  <a:lnTo>
                    <a:pt x="6075" y="8865"/>
                  </a:lnTo>
                  <a:cubicBezTo>
                    <a:pt x="5856" y="8865"/>
                    <a:pt x="5678" y="8687"/>
                    <a:pt x="5678" y="8468"/>
                  </a:cubicBezTo>
                  <a:cubicBezTo>
                    <a:pt x="5678" y="8249"/>
                    <a:pt x="5856" y="8071"/>
                    <a:pt x="6075" y="8071"/>
                  </a:cubicBezTo>
                  <a:lnTo>
                    <a:pt x="7471" y="8071"/>
                  </a:lnTo>
                  <a:cubicBezTo>
                    <a:pt x="7690" y="8071"/>
                    <a:pt x="7868" y="8249"/>
                    <a:pt x="7868" y="8468"/>
                  </a:cubicBezTo>
                  <a:cubicBezTo>
                    <a:pt x="7868" y="8687"/>
                    <a:pt x="7690" y="8865"/>
                    <a:pt x="7471" y="8865"/>
                  </a:cubicBezTo>
                  <a:close/>
                  <a:moveTo>
                    <a:pt x="7471" y="7013"/>
                  </a:moveTo>
                  <a:lnTo>
                    <a:pt x="6075" y="7013"/>
                  </a:lnTo>
                  <a:cubicBezTo>
                    <a:pt x="5856" y="7013"/>
                    <a:pt x="5678" y="6835"/>
                    <a:pt x="5678" y="6616"/>
                  </a:cubicBezTo>
                  <a:cubicBezTo>
                    <a:pt x="5678" y="6397"/>
                    <a:pt x="5856" y="6219"/>
                    <a:pt x="6075" y="6219"/>
                  </a:cubicBezTo>
                  <a:lnTo>
                    <a:pt x="7471" y="6219"/>
                  </a:lnTo>
                  <a:cubicBezTo>
                    <a:pt x="7690" y="6219"/>
                    <a:pt x="7868" y="6397"/>
                    <a:pt x="7868" y="6616"/>
                  </a:cubicBezTo>
                  <a:cubicBezTo>
                    <a:pt x="7868" y="6835"/>
                    <a:pt x="7690" y="7013"/>
                    <a:pt x="7471" y="7013"/>
                  </a:cubicBezTo>
                  <a:close/>
                  <a:moveTo>
                    <a:pt x="7471" y="5161"/>
                  </a:moveTo>
                  <a:lnTo>
                    <a:pt x="6075" y="5161"/>
                  </a:lnTo>
                  <a:cubicBezTo>
                    <a:pt x="5856" y="5161"/>
                    <a:pt x="5678" y="4983"/>
                    <a:pt x="5678" y="4764"/>
                  </a:cubicBezTo>
                  <a:cubicBezTo>
                    <a:pt x="5678" y="4545"/>
                    <a:pt x="5856" y="4367"/>
                    <a:pt x="6075" y="4367"/>
                  </a:cubicBezTo>
                  <a:lnTo>
                    <a:pt x="7471" y="4367"/>
                  </a:lnTo>
                  <a:cubicBezTo>
                    <a:pt x="7690" y="4367"/>
                    <a:pt x="7868" y="4545"/>
                    <a:pt x="7868" y="4764"/>
                  </a:cubicBezTo>
                  <a:cubicBezTo>
                    <a:pt x="7868" y="4983"/>
                    <a:pt x="7690" y="5161"/>
                    <a:pt x="7471" y="5161"/>
                  </a:cubicBezTo>
                  <a:close/>
                  <a:moveTo>
                    <a:pt x="10850" y="8865"/>
                  </a:moveTo>
                  <a:lnTo>
                    <a:pt x="9455" y="8865"/>
                  </a:lnTo>
                  <a:cubicBezTo>
                    <a:pt x="9236" y="8865"/>
                    <a:pt x="9058" y="8687"/>
                    <a:pt x="9058" y="8468"/>
                  </a:cubicBezTo>
                  <a:cubicBezTo>
                    <a:pt x="9058" y="8249"/>
                    <a:pt x="9236" y="8071"/>
                    <a:pt x="9455" y="8071"/>
                  </a:cubicBezTo>
                  <a:lnTo>
                    <a:pt x="10850" y="8071"/>
                  </a:lnTo>
                  <a:cubicBezTo>
                    <a:pt x="11070" y="8071"/>
                    <a:pt x="11247" y="8249"/>
                    <a:pt x="11247" y="8468"/>
                  </a:cubicBezTo>
                  <a:cubicBezTo>
                    <a:pt x="11247" y="8687"/>
                    <a:pt x="11070" y="8865"/>
                    <a:pt x="10850" y="8865"/>
                  </a:cubicBezTo>
                  <a:close/>
                  <a:moveTo>
                    <a:pt x="10850" y="7013"/>
                  </a:moveTo>
                  <a:lnTo>
                    <a:pt x="9455" y="7013"/>
                  </a:lnTo>
                  <a:cubicBezTo>
                    <a:pt x="9236" y="7013"/>
                    <a:pt x="9058" y="6835"/>
                    <a:pt x="9058" y="6616"/>
                  </a:cubicBezTo>
                  <a:cubicBezTo>
                    <a:pt x="9058" y="6397"/>
                    <a:pt x="9236" y="6219"/>
                    <a:pt x="9455" y="6219"/>
                  </a:cubicBezTo>
                  <a:lnTo>
                    <a:pt x="10850" y="6219"/>
                  </a:lnTo>
                  <a:cubicBezTo>
                    <a:pt x="11070" y="6219"/>
                    <a:pt x="11247" y="6397"/>
                    <a:pt x="11247" y="6616"/>
                  </a:cubicBezTo>
                  <a:cubicBezTo>
                    <a:pt x="11247" y="6835"/>
                    <a:pt x="11070" y="7013"/>
                    <a:pt x="10850" y="7013"/>
                  </a:cubicBezTo>
                  <a:close/>
                  <a:moveTo>
                    <a:pt x="10850" y="5161"/>
                  </a:moveTo>
                  <a:lnTo>
                    <a:pt x="9455" y="5161"/>
                  </a:lnTo>
                  <a:cubicBezTo>
                    <a:pt x="9236" y="5161"/>
                    <a:pt x="9058" y="4983"/>
                    <a:pt x="9058" y="4764"/>
                  </a:cubicBezTo>
                  <a:cubicBezTo>
                    <a:pt x="9058" y="4545"/>
                    <a:pt x="9236" y="4367"/>
                    <a:pt x="9455" y="4367"/>
                  </a:cubicBezTo>
                  <a:lnTo>
                    <a:pt x="10850" y="4367"/>
                  </a:lnTo>
                  <a:cubicBezTo>
                    <a:pt x="11070" y="4367"/>
                    <a:pt x="11247" y="4545"/>
                    <a:pt x="11247" y="4764"/>
                  </a:cubicBezTo>
                  <a:cubicBezTo>
                    <a:pt x="11247" y="4983"/>
                    <a:pt x="11070" y="5161"/>
                    <a:pt x="10850" y="516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1228537D-92C3-4B8B-A5F0-F558408FE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1501" y="5395913"/>
              <a:ext cx="33338" cy="61913"/>
            </a:xfrm>
            <a:custGeom>
              <a:avLst/>
              <a:gdLst>
                <a:gd name="T0" fmla="*/ 794 w 794"/>
                <a:gd name="T1" fmla="*/ 397 h 1455"/>
                <a:gd name="T2" fmla="*/ 794 w 794"/>
                <a:gd name="T3" fmla="*/ 1455 h 1455"/>
                <a:gd name="T4" fmla="*/ 0 w 794"/>
                <a:gd name="T5" fmla="*/ 1455 h 1455"/>
                <a:gd name="T6" fmla="*/ 0 w 794"/>
                <a:gd name="T7" fmla="*/ 397 h 1455"/>
                <a:gd name="T8" fmla="*/ 397 w 794"/>
                <a:gd name="T9" fmla="*/ 0 h 1455"/>
                <a:gd name="T10" fmla="*/ 794 w 794"/>
                <a:gd name="T11" fmla="*/ 397 h 1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1455">
                  <a:moveTo>
                    <a:pt x="794" y="397"/>
                  </a:moveTo>
                  <a:lnTo>
                    <a:pt x="794" y="1455"/>
                  </a:lnTo>
                  <a:lnTo>
                    <a:pt x="0" y="1455"/>
                  </a:lnTo>
                  <a:lnTo>
                    <a:pt x="0" y="397"/>
                  </a:lnTo>
                  <a:cubicBezTo>
                    <a:pt x="0" y="178"/>
                    <a:pt x="178" y="0"/>
                    <a:pt x="397" y="0"/>
                  </a:cubicBezTo>
                  <a:cubicBezTo>
                    <a:pt x="616" y="0"/>
                    <a:pt x="794" y="178"/>
                    <a:pt x="794" y="3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2E8D866C-865D-4E85-8DE8-F1CD93139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163" y="5395913"/>
              <a:ext cx="33338" cy="61913"/>
            </a:xfrm>
            <a:custGeom>
              <a:avLst/>
              <a:gdLst>
                <a:gd name="T0" fmla="*/ 794 w 794"/>
                <a:gd name="T1" fmla="*/ 397 h 1455"/>
                <a:gd name="T2" fmla="*/ 794 w 794"/>
                <a:gd name="T3" fmla="*/ 1455 h 1455"/>
                <a:gd name="T4" fmla="*/ 0 w 794"/>
                <a:gd name="T5" fmla="*/ 1455 h 1455"/>
                <a:gd name="T6" fmla="*/ 0 w 794"/>
                <a:gd name="T7" fmla="*/ 397 h 1455"/>
                <a:gd name="T8" fmla="*/ 397 w 794"/>
                <a:gd name="T9" fmla="*/ 0 h 1455"/>
                <a:gd name="T10" fmla="*/ 794 w 794"/>
                <a:gd name="T11" fmla="*/ 397 h 1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4" h="1455">
                  <a:moveTo>
                    <a:pt x="794" y="397"/>
                  </a:moveTo>
                  <a:lnTo>
                    <a:pt x="794" y="1455"/>
                  </a:lnTo>
                  <a:lnTo>
                    <a:pt x="0" y="1455"/>
                  </a:lnTo>
                  <a:lnTo>
                    <a:pt x="0" y="397"/>
                  </a:lnTo>
                  <a:cubicBezTo>
                    <a:pt x="0" y="178"/>
                    <a:pt x="178" y="0"/>
                    <a:pt x="397" y="0"/>
                  </a:cubicBezTo>
                  <a:cubicBezTo>
                    <a:pt x="616" y="0"/>
                    <a:pt x="794" y="178"/>
                    <a:pt x="794" y="3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Freeform 18">
            <a:extLst>
              <a:ext uri="{FF2B5EF4-FFF2-40B4-BE49-F238E27FC236}">
                <a16:creationId xmlns:a16="http://schemas.microsoft.com/office/drawing/2014/main" id="{3BDCF045-B58E-41E3-AD08-A8A14ABF23EA}"/>
              </a:ext>
            </a:extLst>
          </p:cNvPr>
          <p:cNvSpPr>
            <a:spLocks noEditPoints="1"/>
          </p:cNvSpPr>
          <p:nvPr/>
        </p:nvSpPr>
        <p:spPr bwMode="auto">
          <a:xfrm>
            <a:off x="5305426" y="5367338"/>
            <a:ext cx="565150" cy="565150"/>
          </a:xfrm>
          <a:custGeom>
            <a:avLst/>
            <a:gdLst>
              <a:gd name="T0" fmla="*/ 11637 w 13547"/>
              <a:gd name="T1" fmla="*/ 6773 h 13546"/>
              <a:gd name="T2" fmla="*/ 12035 w 13547"/>
              <a:gd name="T3" fmla="*/ 6375 h 13546"/>
              <a:gd name="T4" fmla="*/ 13547 w 13547"/>
              <a:gd name="T5" fmla="*/ 6375 h 13546"/>
              <a:gd name="T6" fmla="*/ 11845 w 13547"/>
              <a:gd name="T7" fmla="*/ 2263 h 13546"/>
              <a:gd name="T8" fmla="*/ 10867 w 13547"/>
              <a:gd name="T9" fmla="*/ 3241 h 13546"/>
              <a:gd name="T10" fmla="*/ 10305 w 13547"/>
              <a:gd name="T11" fmla="*/ 3241 h 13546"/>
              <a:gd name="T12" fmla="*/ 10305 w 13547"/>
              <a:gd name="T13" fmla="*/ 2679 h 13546"/>
              <a:gd name="T14" fmla="*/ 11283 w 13547"/>
              <a:gd name="T15" fmla="*/ 1701 h 13546"/>
              <a:gd name="T16" fmla="*/ 7171 w 13547"/>
              <a:gd name="T17" fmla="*/ 0 h 13546"/>
              <a:gd name="T18" fmla="*/ 7171 w 13547"/>
              <a:gd name="T19" fmla="*/ 1491 h 13546"/>
              <a:gd name="T20" fmla="*/ 6773 w 13547"/>
              <a:gd name="T21" fmla="*/ 1888 h 13546"/>
              <a:gd name="T22" fmla="*/ 6376 w 13547"/>
              <a:gd name="T23" fmla="*/ 1491 h 13546"/>
              <a:gd name="T24" fmla="*/ 6376 w 13547"/>
              <a:gd name="T25" fmla="*/ 0 h 13546"/>
              <a:gd name="T26" fmla="*/ 2264 w 13547"/>
              <a:gd name="T27" fmla="*/ 1701 h 13546"/>
              <a:gd name="T28" fmla="*/ 3242 w 13547"/>
              <a:gd name="T29" fmla="*/ 2679 h 13546"/>
              <a:gd name="T30" fmla="*/ 3242 w 13547"/>
              <a:gd name="T31" fmla="*/ 3241 h 13546"/>
              <a:gd name="T32" fmla="*/ 2680 w 13547"/>
              <a:gd name="T33" fmla="*/ 3241 h 13546"/>
              <a:gd name="T34" fmla="*/ 1702 w 13547"/>
              <a:gd name="T35" fmla="*/ 2264 h 13546"/>
              <a:gd name="T36" fmla="*/ 0 w 13547"/>
              <a:gd name="T37" fmla="*/ 6375 h 13546"/>
              <a:gd name="T38" fmla="*/ 1491 w 13547"/>
              <a:gd name="T39" fmla="*/ 6375 h 13546"/>
              <a:gd name="T40" fmla="*/ 1889 w 13547"/>
              <a:gd name="T41" fmla="*/ 6773 h 13546"/>
              <a:gd name="T42" fmla="*/ 1491 w 13547"/>
              <a:gd name="T43" fmla="*/ 7171 h 13546"/>
              <a:gd name="T44" fmla="*/ 0 w 13547"/>
              <a:gd name="T45" fmla="*/ 7170 h 13546"/>
              <a:gd name="T46" fmla="*/ 1702 w 13547"/>
              <a:gd name="T47" fmla="*/ 11283 h 13546"/>
              <a:gd name="T48" fmla="*/ 2680 w 13547"/>
              <a:gd name="T49" fmla="*/ 10305 h 13546"/>
              <a:gd name="T50" fmla="*/ 3242 w 13547"/>
              <a:gd name="T51" fmla="*/ 10305 h 13546"/>
              <a:gd name="T52" fmla="*/ 3242 w 13547"/>
              <a:gd name="T53" fmla="*/ 10867 h 13546"/>
              <a:gd name="T54" fmla="*/ 2264 w 13547"/>
              <a:gd name="T55" fmla="*/ 11845 h 13546"/>
              <a:gd name="T56" fmla="*/ 6376 w 13547"/>
              <a:gd name="T57" fmla="*/ 13546 h 13546"/>
              <a:gd name="T58" fmla="*/ 6376 w 13547"/>
              <a:gd name="T59" fmla="*/ 12055 h 13546"/>
              <a:gd name="T60" fmla="*/ 6773 w 13547"/>
              <a:gd name="T61" fmla="*/ 11658 h 13546"/>
              <a:gd name="T62" fmla="*/ 7171 w 13547"/>
              <a:gd name="T63" fmla="*/ 12055 h 13546"/>
              <a:gd name="T64" fmla="*/ 7171 w 13547"/>
              <a:gd name="T65" fmla="*/ 13546 h 13546"/>
              <a:gd name="T66" fmla="*/ 11283 w 13547"/>
              <a:gd name="T67" fmla="*/ 11845 h 13546"/>
              <a:gd name="T68" fmla="*/ 10305 w 13547"/>
              <a:gd name="T69" fmla="*/ 10867 h 13546"/>
              <a:gd name="T70" fmla="*/ 10305 w 13547"/>
              <a:gd name="T71" fmla="*/ 10305 h 13546"/>
              <a:gd name="T72" fmla="*/ 10867 w 13547"/>
              <a:gd name="T73" fmla="*/ 10305 h 13546"/>
              <a:gd name="T74" fmla="*/ 11845 w 13547"/>
              <a:gd name="T75" fmla="*/ 11282 h 13546"/>
              <a:gd name="T76" fmla="*/ 13547 w 13547"/>
              <a:gd name="T77" fmla="*/ 7171 h 13546"/>
              <a:gd name="T78" fmla="*/ 12035 w 13547"/>
              <a:gd name="T79" fmla="*/ 7170 h 13546"/>
              <a:gd name="T80" fmla="*/ 11637 w 13547"/>
              <a:gd name="T81" fmla="*/ 6773 h 13546"/>
              <a:gd name="T82" fmla="*/ 9282 w 13547"/>
              <a:gd name="T83" fmla="*/ 7170 h 13546"/>
              <a:gd name="T84" fmla="*/ 6773 w 13547"/>
              <a:gd name="T85" fmla="*/ 7170 h 13546"/>
              <a:gd name="T86" fmla="*/ 6376 w 13547"/>
              <a:gd name="T87" fmla="*/ 6773 h 13546"/>
              <a:gd name="T88" fmla="*/ 6376 w 13547"/>
              <a:gd name="T89" fmla="*/ 3081 h 13546"/>
              <a:gd name="T90" fmla="*/ 6773 w 13547"/>
              <a:gd name="T91" fmla="*/ 2683 h 13546"/>
              <a:gd name="T92" fmla="*/ 7171 w 13547"/>
              <a:gd name="T93" fmla="*/ 3081 h 13546"/>
              <a:gd name="T94" fmla="*/ 7171 w 13547"/>
              <a:gd name="T95" fmla="*/ 6375 h 13546"/>
              <a:gd name="T96" fmla="*/ 9282 w 13547"/>
              <a:gd name="T97" fmla="*/ 6375 h 13546"/>
              <a:gd name="T98" fmla="*/ 9680 w 13547"/>
              <a:gd name="T99" fmla="*/ 6773 h 13546"/>
              <a:gd name="T100" fmla="*/ 9282 w 13547"/>
              <a:gd name="T101" fmla="*/ 7170 h 13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3547" h="13546">
                <a:moveTo>
                  <a:pt x="11637" y="6773"/>
                </a:moveTo>
                <a:cubicBezTo>
                  <a:pt x="11637" y="6554"/>
                  <a:pt x="11815" y="6375"/>
                  <a:pt x="12035" y="6375"/>
                </a:cubicBezTo>
                <a:lnTo>
                  <a:pt x="13547" y="6375"/>
                </a:lnTo>
                <a:cubicBezTo>
                  <a:pt x="13456" y="4800"/>
                  <a:pt x="12829" y="3370"/>
                  <a:pt x="11845" y="2263"/>
                </a:cubicBezTo>
                <a:cubicBezTo>
                  <a:pt x="11230" y="2879"/>
                  <a:pt x="11483" y="2626"/>
                  <a:pt x="10867" y="3241"/>
                </a:cubicBezTo>
                <a:cubicBezTo>
                  <a:pt x="10712" y="3397"/>
                  <a:pt x="10460" y="3396"/>
                  <a:pt x="10305" y="3241"/>
                </a:cubicBezTo>
                <a:cubicBezTo>
                  <a:pt x="10150" y="3086"/>
                  <a:pt x="10150" y="2834"/>
                  <a:pt x="10305" y="2679"/>
                </a:cubicBezTo>
                <a:lnTo>
                  <a:pt x="11283" y="1701"/>
                </a:lnTo>
                <a:cubicBezTo>
                  <a:pt x="10177" y="717"/>
                  <a:pt x="8747" y="90"/>
                  <a:pt x="7171" y="0"/>
                </a:cubicBezTo>
                <a:lnTo>
                  <a:pt x="7171" y="1491"/>
                </a:lnTo>
                <a:cubicBezTo>
                  <a:pt x="7171" y="1710"/>
                  <a:pt x="6993" y="1888"/>
                  <a:pt x="6773" y="1888"/>
                </a:cubicBezTo>
                <a:cubicBezTo>
                  <a:pt x="6554" y="1888"/>
                  <a:pt x="6376" y="1710"/>
                  <a:pt x="6376" y="1491"/>
                </a:cubicBezTo>
                <a:lnTo>
                  <a:pt x="6376" y="0"/>
                </a:lnTo>
                <a:cubicBezTo>
                  <a:pt x="4801" y="90"/>
                  <a:pt x="3370" y="717"/>
                  <a:pt x="2264" y="1701"/>
                </a:cubicBezTo>
                <a:cubicBezTo>
                  <a:pt x="2457" y="1895"/>
                  <a:pt x="3050" y="2488"/>
                  <a:pt x="3242" y="2679"/>
                </a:cubicBezTo>
                <a:cubicBezTo>
                  <a:pt x="3397" y="2834"/>
                  <a:pt x="3397" y="3086"/>
                  <a:pt x="3242" y="3241"/>
                </a:cubicBezTo>
                <a:cubicBezTo>
                  <a:pt x="3087" y="3396"/>
                  <a:pt x="2835" y="3397"/>
                  <a:pt x="2680" y="3241"/>
                </a:cubicBezTo>
                <a:cubicBezTo>
                  <a:pt x="2488" y="3050"/>
                  <a:pt x="1896" y="2457"/>
                  <a:pt x="1702" y="2264"/>
                </a:cubicBezTo>
                <a:cubicBezTo>
                  <a:pt x="718" y="3370"/>
                  <a:pt x="91" y="4800"/>
                  <a:pt x="0" y="6375"/>
                </a:cubicBezTo>
                <a:lnTo>
                  <a:pt x="1491" y="6375"/>
                </a:lnTo>
                <a:cubicBezTo>
                  <a:pt x="1711" y="6375"/>
                  <a:pt x="1889" y="6554"/>
                  <a:pt x="1889" y="6773"/>
                </a:cubicBezTo>
                <a:cubicBezTo>
                  <a:pt x="1889" y="6992"/>
                  <a:pt x="1711" y="7171"/>
                  <a:pt x="1491" y="7171"/>
                </a:cubicBezTo>
                <a:lnTo>
                  <a:pt x="0" y="7170"/>
                </a:lnTo>
                <a:cubicBezTo>
                  <a:pt x="91" y="8746"/>
                  <a:pt x="718" y="10176"/>
                  <a:pt x="1702" y="11283"/>
                </a:cubicBezTo>
                <a:lnTo>
                  <a:pt x="2680" y="10305"/>
                </a:lnTo>
                <a:cubicBezTo>
                  <a:pt x="2835" y="10149"/>
                  <a:pt x="3087" y="10149"/>
                  <a:pt x="3242" y="10305"/>
                </a:cubicBezTo>
                <a:cubicBezTo>
                  <a:pt x="3397" y="10460"/>
                  <a:pt x="3397" y="10712"/>
                  <a:pt x="3242" y="10867"/>
                </a:cubicBezTo>
                <a:lnTo>
                  <a:pt x="2264" y="11845"/>
                </a:lnTo>
                <a:cubicBezTo>
                  <a:pt x="3370" y="12829"/>
                  <a:pt x="4800" y="13456"/>
                  <a:pt x="6376" y="13546"/>
                </a:cubicBezTo>
                <a:lnTo>
                  <a:pt x="6376" y="12055"/>
                </a:lnTo>
                <a:cubicBezTo>
                  <a:pt x="6376" y="11836"/>
                  <a:pt x="6554" y="11658"/>
                  <a:pt x="6773" y="11658"/>
                </a:cubicBezTo>
                <a:cubicBezTo>
                  <a:pt x="6993" y="11658"/>
                  <a:pt x="7171" y="11836"/>
                  <a:pt x="7171" y="12055"/>
                </a:cubicBezTo>
                <a:lnTo>
                  <a:pt x="7171" y="13546"/>
                </a:lnTo>
                <a:cubicBezTo>
                  <a:pt x="8746" y="13456"/>
                  <a:pt x="10177" y="12829"/>
                  <a:pt x="11283" y="11845"/>
                </a:cubicBezTo>
                <a:lnTo>
                  <a:pt x="10305" y="10867"/>
                </a:lnTo>
                <a:cubicBezTo>
                  <a:pt x="10150" y="10712"/>
                  <a:pt x="10150" y="10460"/>
                  <a:pt x="10305" y="10305"/>
                </a:cubicBezTo>
                <a:cubicBezTo>
                  <a:pt x="10460" y="10149"/>
                  <a:pt x="10712" y="10149"/>
                  <a:pt x="10867" y="10305"/>
                </a:cubicBezTo>
                <a:cubicBezTo>
                  <a:pt x="11059" y="10496"/>
                  <a:pt x="11651" y="11089"/>
                  <a:pt x="11845" y="11282"/>
                </a:cubicBezTo>
                <a:cubicBezTo>
                  <a:pt x="12829" y="10176"/>
                  <a:pt x="13456" y="8746"/>
                  <a:pt x="13547" y="7171"/>
                </a:cubicBezTo>
                <a:lnTo>
                  <a:pt x="12035" y="7170"/>
                </a:lnTo>
                <a:cubicBezTo>
                  <a:pt x="11815" y="7170"/>
                  <a:pt x="11637" y="6992"/>
                  <a:pt x="11637" y="6773"/>
                </a:cubicBezTo>
                <a:close/>
                <a:moveTo>
                  <a:pt x="9282" y="7170"/>
                </a:moveTo>
                <a:lnTo>
                  <a:pt x="6773" y="7170"/>
                </a:lnTo>
                <a:cubicBezTo>
                  <a:pt x="6554" y="7170"/>
                  <a:pt x="6376" y="6992"/>
                  <a:pt x="6376" y="6773"/>
                </a:cubicBezTo>
                <a:lnTo>
                  <a:pt x="6376" y="3081"/>
                </a:lnTo>
                <a:cubicBezTo>
                  <a:pt x="6376" y="2861"/>
                  <a:pt x="6554" y="2683"/>
                  <a:pt x="6773" y="2683"/>
                </a:cubicBezTo>
                <a:cubicBezTo>
                  <a:pt x="6993" y="2683"/>
                  <a:pt x="7171" y="2861"/>
                  <a:pt x="7171" y="3081"/>
                </a:cubicBezTo>
                <a:lnTo>
                  <a:pt x="7171" y="6375"/>
                </a:lnTo>
                <a:lnTo>
                  <a:pt x="9282" y="6375"/>
                </a:lnTo>
                <a:cubicBezTo>
                  <a:pt x="9502" y="6375"/>
                  <a:pt x="9680" y="6554"/>
                  <a:pt x="9680" y="6773"/>
                </a:cubicBezTo>
                <a:cubicBezTo>
                  <a:pt x="9680" y="6992"/>
                  <a:pt x="9502" y="7171"/>
                  <a:pt x="9282" y="717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F6F0B93A-EC6D-46F6-9AD4-E91BB1B5B203}"/>
              </a:ext>
            </a:extLst>
          </p:cNvPr>
          <p:cNvGrpSpPr/>
          <p:nvPr/>
        </p:nvGrpSpPr>
        <p:grpSpPr>
          <a:xfrm>
            <a:off x="6321426" y="5367338"/>
            <a:ext cx="565150" cy="566738"/>
            <a:chOff x="6321426" y="5367338"/>
            <a:chExt cx="565150" cy="566738"/>
          </a:xfrm>
        </p:grpSpPr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B2259CF4-D612-4FE0-8748-CA27D304D8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1426" y="5430838"/>
              <a:ext cx="501650" cy="503238"/>
            </a:xfrm>
            <a:custGeom>
              <a:avLst/>
              <a:gdLst>
                <a:gd name="T0" fmla="*/ 6072 w 12027"/>
                <a:gd name="T1" fmla="*/ 0 h 12066"/>
                <a:gd name="T2" fmla="*/ 116 w 12027"/>
                <a:gd name="T3" fmla="*/ 5956 h 12066"/>
                <a:gd name="T4" fmla="*/ 0 w 12027"/>
                <a:gd name="T5" fmla="*/ 6236 h 12066"/>
                <a:gd name="T6" fmla="*/ 0 w 12027"/>
                <a:gd name="T7" fmla="*/ 6238 h 12066"/>
                <a:gd name="T8" fmla="*/ 116 w 12027"/>
                <a:gd name="T9" fmla="*/ 6518 h 12066"/>
                <a:gd name="T10" fmla="*/ 5509 w 12027"/>
                <a:gd name="T11" fmla="*/ 11911 h 12066"/>
                <a:gd name="T12" fmla="*/ 6070 w 12027"/>
                <a:gd name="T13" fmla="*/ 11911 h 12066"/>
                <a:gd name="T14" fmla="*/ 12027 w 12027"/>
                <a:gd name="T15" fmla="*/ 5955 h 12066"/>
                <a:gd name="T16" fmla="*/ 6072 w 12027"/>
                <a:gd name="T17" fmla="*/ 0 h 12066"/>
                <a:gd name="T18" fmla="*/ 6990 w 12027"/>
                <a:gd name="T19" fmla="*/ 7487 h 12066"/>
                <a:gd name="T20" fmla="*/ 3450 w 12027"/>
                <a:gd name="T21" fmla="*/ 8026 h 12066"/>
                <a:gd name="T22" fmla="*/ 3059 w 12027"/>
                <a:gd name="T23" fmla="*/ 7689 h 12066"/>
                <a:gd name="T24" fmla="*/ 3390 w 12027"/>
                <a:gd name="T25" fmla="*/ 7237 h 12066"/>
                <a:gd name="T26" fmla="*/ 6095 w 12027"/>
                <a:gd name="T27" fmla="*/ 6821 h 12066"/>
                <a:gd name="T28" fmla="*/ 4652 w 12027"/>
                <a:gd name="T29" fmla="*/ 5378 h 12066"/>
                <a:gd name="T30" fmla="*/ 4872 w 12027"/>
                <a:gd name="T31" fmla="*/ 4705 h 12066"/>
                <a:gd name="T32" fmla="*/ 8351 w 12027"/>
                <a:gd name="T33" fmla="*/ 4171 h 12066"/>
                <a:gd name="T34" fmla="*/ 8804 w 12027"/>
                <a:gd name="T35" fmla="*/ 4502 h 12066"/>
                <a:gd name="T36" fmla="*/ 8472 w 12027"/>
                <a:gd name="T37" fmla="*/ 4955 h 12066"/>
                <a:gd name="T38" fmla="*/ 5767 w 12027"/>
                <a:gd name="T39" fmla="*/ 5371 h 12066"/>
                <a:gd name="T40" fmla="*/ 7211 w 12027"/>
                <a:gd name="T41" fmla="*/ 6814 h 12066"/>
                <a:gd name="T42" fmla="*/ 6990 w 12027"/>
                <a:gd name="T43" fmla="*/ 7487 h 1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027" h="12066">
                  <a:moveTo>
                    <a:pt x="6072" y="0"/>
                  </a:moveTo>
                  <a:lnTo>
                    <a:pt x="116" y="5956"/>
                  </a:lnTo>
                  <a:cubicBezTo>
                    <a:pt x="39" y="6034"/>
                    <a:pt x="0" y="6135"/>
                    <a:pt x="0" y="6236"/>
                  </a:cubicBezTo>
                  <a:lnTo>
                    <a:pt x="0" y="6238"/>
                  </a:lnTo>
                  <a:cubicBezTo>
                    <a:pt x="0" y="6339"/>
                    <a:pt x="39" y="6440"/>
                    <a:pt x="116" y="6518"/>
                  </a:cubicBezTo>
                  <a:lnTo>
                    <a:pt x="5509" y="11911"/>
                  </a:lnTo>
                  <a:cubicBezTo>
                    <a:pt x="5665" y="12066"/>
                    <a:pt x="5916" y="12066"/>
                    <a:pt x="6070" y="11911"/>
                  </a:cubicBezTo>
                  <a:lnTo>
                    <a:pt x="12027" y="5955"/>
                  </a:lnTo>
                  <a:lnTo>
                    <a:pt x="6072" y="0"/>
                  </a:lnTo>
                  <a:close/>
                  <a:moveTo>
                    <a:pt x="6990" y="7487"/>
                  </a:moveTo>
                  <a:cubicBezTo>
                    <a:pt x="3266" y="8059"/>
                    <a:pt x="3495" y="8026"/>
                    <a:pt x="3450" y="8026"/>
                  </a:cubicBezTo>
                  <a:cubicBezTo>
                    <a:pt x="3258" y="8026"/>
                    <a:pt x="3089" y="7886"/>
                    <a:pt x="3059" y="7689"/>
                  </a:cubicBezTo>
                  <a:cubicBezTo>
                    <a:pt x="3025" y="7473"/>
                    <a:pt x="3174" y="7270"/>
                    <a:pt x="3390" y="7237"/>
                  </a:cubicBezTo>
                  <a:lnTo>
                    <a:pt x="6095" y="6821"/>
                  </a:lnTo>
                  <a:lnTo>
                    <a:pt x="4652" y="5378"/>
                  </a:lnTo>
                  <a:cubicBezTo>
                    <a:pt x="4426" y="5152"/>
                    <a:pt x="4542" y="4763"/>
                    <a:pt x="4872" y="4705"/>
                  </a:cubicBezTo>
                  <a:lnTo>
                    <a:pt x="8351" y="4171"/>
                  </a:lnTo>
                  <a:cubicBezTo>
                    <a:pt x="8568" y="4137"/>
                    <a:pt x="8770" y="4286"/>
                    <a:pt x="8804" y="4502"/>
                  </a:cubicBezTo>
                  <a:cubicBezTo>
                    <a:pt x="8837" y="4719"/>
                    <a:pt x="8688" y="4921"/>
                    <a:pt x="8472" y="4955"/>
                  </a:cubicBezTo>
                  <a:lnTo>
                    <a:pt x="5767" y="5371"/>
                  </a:lnTo>
                  <a:lnTo>
                    <a:pt x="7211" y="6814"/>
                  </a:lnTo>
                  <a:cubicBezTo>
                    <a:pt x="7449" y="7052"/>
                    <a:pt x="7290" y="7454"/>
                    <a:pt x="6990" y="748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93E80168-2E1D-4B8D-9DDA-8705E73E6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7651" y="5367338"/>
              <a:ext cx="288925" cy="288925"/>
            </a:xfrm>
            <a:custGeom>
              <a:avLst/>
              <a:gdLst>
                <a:gd name="T0" fmla="*/ 6796 w 6912"/>
                <a:gd name="T1" fmla="*/ 6070 h 6912"/>
                <a:gd name="T2" fmla="*/ 5954 w 6912"/>
                <a:gd name="T3" fmla="*/ 6912 h 6912"/>
                <a:gd name="T4" fmla="*/ 0 w 6912"/>
                <a:gd name="T5" fmla="*/ 958 h 6912"/>
                <a:gd name="T6" fmla="*/ 842 w 6912"/>
                <a:gd name="T7" fmla="*/ 116 h 6912"/>
                <a:gd name="T8" fmla="*/ 1118 w 6912"/>
                <a:gd name="T9" fmla="*/ 0 h 6912"/>
                <a:gd name="T10" fmla="*/ 1126 w 6912"/>
                <a:gd name="T11" fmla="*/ 0 h 6912"/>
                <a:gd name="T12" fmla="*/ 1403 w 6912"/>
                <a:gd name="T13" fmla="*/ 116 h 6912"/>
                <a:gd name="T14" fmla="*/ 6796 w 6912"/>
                <a:gd name="T15" fmla="*/ 5509 h 6912"/>
                <a:gd name="T16" fmla="*/ 6912 w 6912"/>
                <a:gd name="T17" fmla="*/ 5786 h 6912"/>
                <a:gd name="T18" fmla="*/ 6912 w 6912"/>
                <a:gd name="T19" fmla="*/ 5794 h 6912"/>
                <a:gd name="T20" fmla="*/ 6796 w 6912"/>
                <a:gd name="T21" fmla="*/ 6070 h 6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12" h="6912">
                  <a:moveTo>
                    <a:pt x="6796" y="6070"/>
                  </a:moveTo>
                  <a:lnTo>
                    <a:pt x="5954" y="6912"/>
                  </a:lnTo>
                  <a:lnTo>
                    <a:pt x="0" y="958"/>
                  </a:lnTo>
                  <a:lnTo>
                    <a:pt x="842" y="116"/>
                  </a:lnTo>
                  <a:cubicBezTo>
                    <a:pt x="918" y="39"/>
                    <a:pt x="1018" y="1"/>
                    <a:pt x="1118" y="0"/>
                  </a:cubicBezTo>
                  <a:lnTo>
                    <a:pt x="1126" y="0"/>
                  </a:lnTo>
                  <a:cubicBezTo>
                    <a:pt x="1226" y="1"/>
                    <a:pt x="1326" y="39"/>
                    <a:pt x="1403" y="116"/>
                  </a:cubicBezTo>
                  <a:lnTo>
                    <a:pt x="6796" y="5509"/>
                  </a:lnTo>
                  <a:cubicBezTo>
                    <a:pt x="6873" y="5585"/>
                    <a:pt x="6911" y="5685"/>
                    <a:pt x="6912" y="5786"/>
                  </a:cubicBezTo>
                  <a:lnTo>
                    <a:pt x="6912" y="5794"/>
                  </a:lnTo>
                  <a:cubicBezTo>
                    <a:pt x="6911" y="5894"/>
                    <a:pt x="6873" y="5994"/>
                    <a:pt x="6796" y="60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0E106186-7D9E-4AC2-8BD0-04E72EECB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9888" y="5367338"/>
              <a:ext cx="166688" cy="166688"/>
            </a:xfrm>
            <a:custGeom>
              <a:avLst/>
              <a:gdLst>
                <a:gd name="T0" fmla="*/ 3891 w 4007"/>
                <a:gd name="T1" fmla="*/ 3402 h 4007"/>
                <a:gd name="T2" fmla="*/ 3286 w 4007"/>
                <a:gd name="T3" fmla="*/ 4007 h 4007"/>
                <a:gd name="T4" fmla="*/ 0 w 4007"/>
                <a:gd name="T5" fmla="*/ 721 h 4007"/>
                <a:gd name="T6" fmla="*/ 605 w 4007"/>
                <a:gd name="T7" fmla="*/ 116 h 4007"/>
                <a:gd name="T8" fmla="*/ 882 w 4007"/>
                <a:gd name="T9" fmla="*/ 0 h 4007"/>
                <a:gd name="T10" fmla="*/ 890 w 4007"/>
                <a:gd name="T11" fmla="*/ 0 h 4007"/>
                <a:gd name="T12" fmla="*/ 1167 w 4007"/>
                <a:gd name="T13" fmla="*/ 116 h 4007"/>
                <a:gd name="T14" fmla="*/ 3891 w 4007"/>
                <a:gd name="T15" fmla="*/ 2840 h 4007"/>
                <a:gd name="T16" fmla="*/ 4007 w 4007"/>
                <a:gd name="T17" fmla="*/ 3119 h 4007"/>
                <a:gd name="T18" fmla="*/ 4007 w 4007"/>
                <a:gd name="T19" fmla="*/ 3124 h 4007"/>
                <a:gd name="T20" fmla="*/ 3891 w 4007"/>
                <a:gd name="T21" fmla="*/ 3402 h 4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07" h="4007">
                  <a:moveTo>
                    <a:pt x="3891" y="3402"/>
                  </a:moveTo>
                  <a:lnTo>
                    <a:pt x="3286" y="4007"/>
                  </a:lnTo>
                  <a:lnTo>
                    <a:pt x="0" y="721"/>
                  </a:lnTo>
                  <a:lnTo>
                    <a:pt x="605" y="116"/>
                  </a:lnTo>
                  <a:cubicBezTo>
                    <a:pt x="682" y="39"/>
                    <a:pt x="782" y="1"/>
                    <a:pt x="882" y="0"/>
                  </a:cubicBezTo>
                  <a:lnTo>
                    <a:pt x="890" y="0"/>
                  </a:lnTo>
                  <a:cubicBezTo>
                    <a:pt x="990" y="1"/>
                    <a:pt x="1090" y="39"/>
                    <a:pt x="1167" y="116"/>
                  </a:cubicBezTo>
                  <a:lnTo>
                    <a:pt x="3891" y="2840"/>
                  </a:lnTo>
                  <a:cubicBezTo>
                    <a:pt x="3968" y="2917"/>
                    <a:pt x="4007" y="3018"/>
                    <a:pt x="4007" y="3119"/>
                  </a:cubicBezTo>
                  <a:lnTo>
                    <a:pt x="4007" y="3124"/>
                  </a:lnTo>
                  <a:cubicBezTo>
                    <a:pt x="4007" y="3224"/>
                    <a:pt x="3968" y="3325"/>
                    <a:pt x="3891" y="3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Freeform 22">
            <a:extLst>
              <a:ext uri="{FF2B5EF4-FFF2-40B4-BE49-F238E27FC236}">
                <a16:creationId xmlns:a16="http://schemas.microsoft.com/office/drawing/2014/main" id="{BC370449-AC2B-4A35-8079-0077B75CC997}"/>
              </a:ext>
            </a:extLst>
          </p:cNvPr>
          <p:cNvSpPr>
            <a:spLocks noEditPoints="1"/>
          </p:cNvSpPr>
          <p:nvPr/>
        </p:nvSpPr>
        <p:spPr bwMode="auto">
          <a:xfrm>
            <a:off x="7337426" y="5367338"/>
            <a:ext cx="565150" cy="565150"/>
          </a:xfrm>
          <a:custGeom>
            <a:avLst/>
            <a:gdLst>
              <a:gd name="T0" fmla="*/ 6774 w 13547"/>
              <a:gd name="T1" fmla="*/ 0 h 13546"/>
              <a:gd name="T2" fmla="*/ 0 w 13547"/>
              <a:gd name="T3" fmla="*/ 6773 h 13546"/>
              <a:gd name="T4" fmla="*/ 6774 w 13547"/>
              <a:gd name="T5" fmla="*/ 13546 h 13546"/>
              <a:gd name="T6" fmla="*/ 13547 w 13547"/>
              <a:gd name="T7" fmla="*/ 6773 h 13546"/>
              <a:gd name="T8" fmla="*/ 6774 w 13547"/>
              <a:gd name="T9" fmla="*/ 0 h 13546"/>
              <a:gd name="T10" fmla="*/ 6448 w 13547"/>
              <a:gd name="T11" fmla="*/ 8397 h 13546"/>
              <a:gd name="T12" fmla="*/ 4911 w 13547"/>
              <a:gd name="T13" fmla="*/ 9936 h 13546"/>
              <a:gd name="T14" fmla="*/ 4261 w 13547"/>
              <a:gd name="T15" fmla="*/ 10204 h 13546"/>
              <a:gd name="T16" fmla="*/ 3342 w 13547"/>
              <a:gd name="T17" fmla="*/ 9286 h 13546"/>
              <a:gd name="T18" fmla="*/ 3611 w 13547"/>
              <a:gd name="T19" fmla="*/ 8636 h 13546"/>
              <a:gd name="T20" fmla="*/ 5149 w 13547"/>
              <a:gd name="T21" fmla="*/ 7098 h 13546"/>
              <a:gd name="T22" fmla="*/ 5149 w 13547"/>
              <a:gd name="T23" fmla="*/ 6448 h 13546"/>
              <a:gd name="T24" fmla="*/ 3611 w 13547"/>
              <a:gd name="T25" fmla="*/ 4910 h 13546"/>
              <a:gd name="T26" fmla="*/ 3342 w 13547"/>
              <a:gd name="T27" fmla="*/ 4260 h 13546"/>
              <a:gd name="T28" fmla="*/ 4261 w 13547"/>
              <a:gd name="T29" fmla="*/ 3341 h 13546"/>
              <a:gd name="T30" fmla="*/ 4911 w 13547"/>
              <a:gd name="T31" fmla="*/ 3610 h 13546"/>
              <a:gd name="T32" fmla="*/ 6448 w 13547"/>
              <a:gd name="T33" fmla="*/ 5148 h 13546"/>
              <a:gd name="T34" fmla="*/ 7099 w 13547"/>
              <a:gd name="T35" fmla="*/ 5148 h 13546"/>
              <a:gd name="T36" fmla="*/ 8636 w 13547"/>
              <a:gd name="T37" fmla="*/ 3610 h 13546"/>
              <a:gd name="T38" fmla="*/ 9286 w 13547"/>
              <a:gd name="T39" fmla="*/ 3341 h 13546"/>
              <a:gd name="T40" fmla="*/ 10205 w 13547"/>
              <a:gd name="T41" fmla="*/ 4260 h 13546"/>
              <a:gd name="T42" fmla="*/ 9936 w 13547"/>
              <a:gd name="T43" fmla="*/ 4910 h 13546"/>
              <a:gd name="T44" fmla="*/ 8398 w 13547"/>
              <a:gd name="T45" fmla="*/ 6448 h 13546"/>
              <a:gd name="T46" fmla="*/ 8398 w 13547"/>
              <a:gd name="T47" fmla="*/ 7098 h 13546"/>
              <a:gd name="T48" fmla="*/ 9936 w 13547"/>
              <a:gd name="T49" fmla="*/ 8636 h 13546"/>
              <a:gd name="T50" fmla="*/ 10205 w 13547"/>
              <a:gd name="T51" fmla="*/ 9286 h 13546"/>
              <a:gd name="T52" fmla="*/ 9286 w 13547"/>
              <a:gd name="T53" fmla="*/ 10204 h 13546"/>
              <a:gd name="T54" fmla="*/ 8636 w 13547"/>
              <a:gd name="T55" fmla="*/ 9936 h 13546"/>
              <a:gd name="T56" fmla="*/ 7099 w 13547"/>
              <a:gd name="T57" fmla="*/ 8397 h 13546"/>
              <a:gd name="T58" fmla="*/ 6448 w 13547"/>
              <a:gd name="T59" fmla="*/ 8397 h 13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547" h="13546">
                <a:moveTo>
                  <a:pt x="6774" y="0"/>
                </a:moveTo>
                <a:cubicBezTo>
                  <a:pt x="3030" y="0"/>
                  <a:pt x="0" y="3029"/>
                  <a:pt x="0" y="6773"/>
                </a:cubicBezTo>
                <a:cubicBezTo>
                  <a:pt x="0" y="10516"/>
                  <a:pt x="3030" y="13546"/>
                  <a:pt x="6774" y="13546"/>
                </a:cubicBezTo>
                <a:cubicBezTo>
                  <a:pt x="10517" y="13546"/>
                  <a:pt x="13547" y="10517"/>
                  <a:pt x="13547" y="6773"/>
                </a:cubicBezTo>
                <a:cubicBezTo>
                  <a:pt x="13547" y="3029"/>
                  <a:pt x="10517" y="0"/>
                  <a:pt x="6774" y="0"/>
                </a:cubicBezTo>
                <a:close/>
                <a:moveTo>
                  <a:pt x="6448" y="8397"/>
                </a:moveTo>
                <a:lnTo>
                  <a:pt x="4911" y="9936"/>
                </a:lnTo>
                <a:cubicBezTo>
                  <a:pt x="4737" y="10109"/>
                  <a:pt x="4506" y="10204"/>
                  <a:pt x="4261" y="10204"/>
                </a:cubicBezTo>
                <a:cubicBezTo>
                  <a:pt x="3753" y="10204"/>
                  <a:pt x="3342" y="9794"/>
                  <a:pt x="3342" y="9286"/>
                </a:cubicBezTo>
                <a:cubicBezTo>
                  <a:pt x="3342" y="9040"/>
                  <a:pt x="3438" y="8809"/>
                  <a:pt x="3611" y="8636"/>
                </a:cubicBezTo>
                <a:lnTo>
                  <a:pt x="5149" y="7098"/>
                </a:lnTo>
                <a:cubicBezTo>
                  <a:pt x="5329" y="6918"/>
                  <a:pt x="5329" y="6627"/>
                  <a:pt x="5149" y="6448"/>
                </a:cubicBezTo>
                <a:lnTo>
                  <a:pt x="3611" y="4910"/>
                </a:lnTo>
                <a:cubicBezTo>
                  <a:pt x="3438" y="4736"/>
                  <a:pt x="3342" y="4506"/>
                  <a:pt x="3342" y="4260"/>
                </a:cubicBezTo>
                <a:cubicBezTo>
                  <a:pt x="3342" y="3752"/>
                  <a:pt x="3753" y="3341"/>
                  <a:pt x="4261" y="3341"/>
                </a:cubicBezTo>
                <a:cubicBezTo>
                  <a:pt x="4506" y="3341"/>
                  <a:pt x="4737" y="3437"/>
                  <a:pt x="4911" y="3610"/>
                </a:cubicBezTo>
                <a:lnTo>
                  <a:pt x="6448" y="5148"/>
                </a:lnTo>
                <a:cubicBezTo>
                  <a:pt x="6628" y="5328"/>
                  <a:pt x="6919" y="5328"/>
                  <a:pt x="7099" y="5148"/>
                </a:cubicBezTo>
                <a:lnTo>
                  <a:pt x="8636" y="3610"/>
                </a:lnTo>
                <a:cubicBezTo>
                  <a:pt x="8810" y="3437"/>
                  <a:pt x="9041" y="3341"/>
                  <a:pt x="9286" y="3341"/>
                </a:cubicBezTo>
                <a:cubicBezTo>
                  <a:pt x="9794" y="3341"/>
                  <a:pt x="10205" y="3752"/>
                  <a:pt x="10205" y="4260"/>
                </a:cubicBezTo>
                <a:cubicBezTo>
                  <a:pt x="10205" y="4506"/>
                  <a:pt x="10109" y="4736"/>
                  <a:pt x="9936" y="4910"/>
                </a:cubicBezTo>
                <a:lnTo>
                  <a:pt x="8398" y="6448"/>
                </a:lnTo>
                <a:cubicBezTo>
                  <a:pt x="8219" y="6627"/>
                  <a:pt x="8219" y="6918"/>
                  <a:pt x="8398" y="7098"/>
                </a:cubicBezTo>
                <a:lnTo>
                  <a:pt x="9936" y="8636"/>
                </a:lnTo>
                <a:cubicBezTo>
                  <a:pt x="10109" y="8809"/>
                  <a:pt x="10205" y="9040"/>
                  <a:pt x="10205" y="9286"/>
                </a:cubicBezTo>
                <a:cubicBezTo>
                  <a:pt x="10205" y="9793"/>
                  <a:pt x="9794" y="10204"/>
                  <a:pt x="9286" y="10204"/>
                </a:cubicBezTo>
                <a:cubicBezTo>
                  <a:pt x="9041" y="10204"/>
                  <a:pt x="8810" y="10109"/>
                  <a:pt x="8636" y="9936"/>
                </a:cubicBezTo>
                <a:lnTo>
                  <a:pt x="7099" y="8397"/>
                </a:lnTo>
                <a:cubicBezTo>
                  <a:pt x="6919" y="8218"/>
                  <a:pt x="6628" y="8218"/>
                  <a:pt x="6448" y="839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4FB7C879-D416-4BDF-B515-791310302B9F}"/>
              </a:ext>
            </a:extLst>
          </p:cNvPr>
          <p:cNvSpPr>
            <a:spLocks noEditPoints="1"/>
          </p:cNvSpPr>
          <p:nvPr/>
        </p:nvSpPr>
        <p:spPr bwMode="auto">
          <a:xfrm>
            <a:off x="8353426" y="5367338"/>
            <a:ext cx="565150" cy="565150"/>
          </a:xfrm>
          <a:custGeom>
            <a:avLst/>
            <a:gdLst>
              <a:gd name="T0" fmla="*/ 6773 w 13546"/>
              <a:gd name="T1" fmla="*/ 0 h 13546"/>
              <a:gd name="T2" fmla="*/ 0 w 13546"/>
              <a:gd name="T3" fmla="*/ 6773 h 13546"/>
              <a:gd name="T4" fmla="*/ 6773 w 13546"/>
              <a:gd name="T5" fmla="*/ 13546 h 13546"/>
              <a:gd name="T6" fmla="*/ 13546 w 13546"/>
              <a:gd name="T7" fmla="*/ 6773 h 13546"/>
              <a:gd name="T8" fmla="*/ 6773 w 13546"/>
              <a:gd name="T9" fmla="*/ 0 h 13546"/>
              <a:gd name="T10" fmla="*/ 5161 w 13546"/>
              <a:gd name="T11" fmla="*/ 9630 h 13546"/>
              <a:gd name="T12" fmla="*/ 2654 w 13546"/>
              <a:gd name="T13" fmla="*/ 7122 h 13546"/>
              <a:gd name="T14" fmla="*/ 2654 w 13546"/>
              <a:gd name="T15" fmla="*/ 5765 h 13546"/>
              <a:gd name="T16" fmla="*/ 4010 w 13546"/>
              <a:gd name="T17" fmla="*/ 5765 h 13546"/>
              <a:gd name="T18" fmla="*/ 5525 w 13546"/>
              <a:gd name="T19" fmla="*/ 7280 h 13546"/>
              <a:gd name="T20" fmla="*/ 6206 w 13546"/>
              <a:gd name="T21" fmla="*/ 7278 h 13546"/>
              <a:gd name="T22" fmla="*/ 9531 w 13546"/>
              <a:gd name="T23" fmla="*/ 3904 h 13546"/>
              <a:gd name="T24" fmla="*/ 10893 w 13546"/>
              <a:gd name="T25" fmla="*/ 3899 h 13546"/>
              <a:gd name="T26" fmla="*/ 10897 w 13546"/>
              <a:gd name="T27" fmla="*/ 5251 h 13546"/>
              <a:gd name="T28" fmla="*/ 6600 w 13546"/>
              <a:gd name="T29" fmla="*/ 9630 h 13546"/>
              <a:gd name="T30" fmla="*/ 5161 w 13546"/>
              <a:gd name="T31" fmla="*/ 9630 h 13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546" h="13546">
                <a:moveTo>
                  <a:pt x="6773" y="0"/>
                </a:moveTo>
                <a:cubicBezTo>
                  <a:pt x="3029" y="0"/>
                  <a:pt x="0" y="3029"/>
                  <a:pt x="0" y="6773"/>
                </a:cubicBezTo>
                <a:cubicBezTo>
                  <a:pt x="0" y="10516"/>
                  <a:pt x="3029" y="13546"/>
                  <a:pt x="6773" y="13546"/>
                </a:cubicBezTo>
                <a:cubicBezTo>
                  <a:pt x="10517" y="13546"/>
                  <a:pt x="13546" y="10517"/>
                  <a:pt x="13546" y="6773"/>
                </a:cubicBezTo>
                <a:cubicBezTo>
                  <a:pt x="13546" y="3029"/>
                  <a:pt x="10517" y="0"/>
                  <a:pt x="6773" y="0"/>
                </a:cubicBezTo>
                <a:close/>
                <a:moveTo>
                  <a:pt x="5161" y="9630"/>
                </a:moveTo>
                <a:cubicBezTo>
                  <a:pt x="5161" y="9630"/>
                  <a:pt x="2822" y="7290"/>
                  <a:pt x="2654" y="7122"/>
                </a:cubicBezTo>
                <a:cubicBezTo>
                  <a:pt x="2280" y="6748"/>
                  <a:pt x="2280" y="6139"/>
                  <a:pt x="2654" y="5765"/>
                </a:cubicBezTo>
                <a:cubicBezTo>
                  <a:pt x="3029" y="5390"/>
                  <a:pt x="3635" y="5390"/>
                  <a:pt x="4010" y="5765"/>
                </a:cubicBezTo>
                <a:lnTo>
                  <a:pt x="5525" y="7280"/>
                </a:lnTo>
                <a:cubicBezTo>
                  <a:pt x="5713" y="7468"/>
                  <a:pt x="6019" y="7467"/>
                  <a:pt x="6206" y="7278"/>
                </a:cubicBezTo>
                <a:lnTo>
                  <a:pt x="9531" y="3904"/>
                </a:lnTo>
                <a:cubicBezTo>
                  <a:pt x="9905" y="3525"/>
                  <a:pt x="10516" y="3522"/>
                  <a:pt x="10893" y="3899"/>
                </a:cubicBezTo>
                <a:cubicBezTo>
                  <a:pt x="11264" y="4271"/>
                  <a:pt x="11266" y="4877"/>
                  <a:pt x="10897" y="5251"/>
                </a:cubicBezTo>
                <a:cubicBezTo>
                  <a:pt x="7286" y="8915"/>
                  <a:pt x="6600" y="9630"/>
                  <a:pt x="6600" y="9630"/>
                </a:cubicBezTo>
                <a:cubicBezTo>
                  <a:pt x="6204" y="10026"/>
                  <a:pt x="5558" y="10027"/>
                  <a:pt x="5161" y="963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3D267F57-BCA8-4901-B818-0E7730D41338}"/>
              </a:ext>
            </a:extLst>
          </p:cNvPr>
          <p:cNvGrpSpPr/>
          <p:nvPr/>
        </p:nvGrpSpPr>
        <p:grpSpPr>
          <a:xfrm>
            <a:off x="9369426" y="5367338"/>
            <a:ext cx="565150" cy="566738"/>
            <a:chOff x="9369426" y="5367338"/>
            <a:chExt cx="565150" cy="566738"/>
          </a:xfrm>
        </p:grpSpPr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9A851F29-497A-4D5C-84DC-55675552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426" y="5434013"/>
              <a:ext cx="265113" cy="412750"/>
            </a:xfrm>
            <a:custGeom>
              <a:avLst/>
              <a:gdLst>
                <a:gd name="T0" fmla="*/ 5969 w 6366"/>
                <a:gd name="T1" fmla="*/ 0 h 9899"/>
                <a:gd name="T2" fmla="*/ 0 w 6366"/>
                <a:gd name="T3" fmla="*/ 5968 h 9899"/>
                <a:gd name="T4" fmla="*/ 1477 w 6366"/>
                <a:gd name="T5" fmla="*/ 9899 h 9899"/>
                <a:gd name="T6" fmla="*/ 6366 w 6366"/>
                <a:gd name="T7" fmla="*/ 5010 h 9899"/>
                <a:gd name="T8" fmla="*/ 6366 w 6366"/>
                <a:gd name="T9" fmla="*/ 397 h 9899"/>
                <a:gd name="T10" fmla="*/ 5969 w 6366"/>
                <a:gd name="T11" fmla="*/ 0 h 9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66" h="9899">
                  <a:moveTo>
                    <a:pt x="5969" y="0"/>
                  </a:moveTo>
                  <a:cubicBezTo>
                    <a:pt x="2670" y="0"/>
                    <a:pt x="0" y="2669"/>
                    <a:pt x="0" y="5968"/>
                  </a:cubicBezTo>
                  <a:cubicBezTo>
                    <a:pt x="0" y="7430"/>
                    <a:pt x="522" y="8811"/>
                    <a:pt x="1477" y="9899"/>
                  </a:cubicBezTo>
                  <a:cubicBezTo>
                    <a:pt x="1509" y="9867"/>
                    <a:pt x="6318" y="5058"/>
                    <a:pt x="6366" y="5010"/>
                  </a:cubicBezTo>
                  <a:cubicBezTo>
                    <a:pt x="6366" y="4442"/>
                    <a:pt x="6366" y="972"/>
                    <a:pt x="6366" y="397"/>
                  </a:cubicBezTo>
                  <a:cubicBezTo>
                    <a:pt x="6366" y="177"/>
                    <a:pt x="6188" y="0"/>
                    <a:pt x="59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52740131-7AC7-4D4E-8C1B-BBAEC9A34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3563" y="5700713"/>
              <a:ext cx="171450" cy="233363"/>
            </a:xfrm>
            <a:custGeom>
              <a:avLst/>
              <a:gdLst>
                <a:gd name="T0" fmla="*/ 4093 w 4093"/>
                <a:gd name="T1" fmla="*/ 5568 h 5611"/>
                <a:gd name="T2" fmla="*/ 4093 w 4093"/>
                <a:gd name="T3" fmla="*/ 0 h 5611"/>
                <a:gd name="T4" fmla="*/ 0 w 4093"/>
                <a:gd name="T5" fmla="*/ 4093 h 5611"/>
                <a:gd name="T6" fmla="*/ 4093 w 4093"/>
                <a:gd name="T7" fmla="*/ 5568 h 5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3" h="5611">
                  <a:moveTo>
                    <a:pt x="4093" y="5568"/>
                  </a:moveTo>
                  <a:lnTo>
                    <a:pt x="4093" y="0"/>
                  </a:lnTo>
                  <a:lnTo>
                    <a:pt x="0" y="4093"/>
                  </a:lnTo>
                  <a:cubicBezTo>
                    <a:pt x="1160" y="5111"/>
                    <a:pt x="2625" y="5611"/>
                    <a:pt x="4093" y="55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08A31E35-B0DC-4E45-9448-DEDA70E87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8351" y="5667375"/>
              <a:ext cx="209550" cy="261938"/>
            </a:xfrm>
            <a:custGeom>
              <a:avLst/>
              <a:gdLst>
                <a:gd name="T0" fmla="*/ 4616 w 5013"/>
                <a:gd name="T1" fmla="*/ 0 h 6289"/>
                <a:gd name="T2" fmla="*/ 2 w 5013"/>
                <a:gd name="T3" fmla="*/ 0 h 6289"/>
                <a:gd name="T4" fmla="*/ 0 w 5013"/>
                <a:gd name="T5" fmla="*/ 6289 h 6289"/>
                <a:gd name="T6" fmla="*/ 3264 w 5013"/>
                <a:gd name="T7" fmla="*/ 4617 h 6289"/>
                <a:gd name="T8" fmla="*/ 5013 w 5013"/>
                <a:gd name="T9" fmla="*/ 396 h 6289"/>
                <a:gd name="T10" fmla="*/ 4616 w 5013"/>
                <a:gd name="T11" fmla="*/ 0 h 6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13" h="6289">
                  <a:moveTo>
                    <a:pt x="4616" y="0"/>
                  </a:moveTo>
                  <a:lnTo>
                    <a:pt x="2" y="0"/>
                  </a:lnTo>
                  <a:lnTo>
                    <a:pt x="0" y="6289"/>
                  </a:lnTo>
                  <a:cubicBezTo>
                    <a:pt x="1227" y="6093"/>
                    <a:pt x="2364" y="5518"/>
                    <a:pt x="3264" y="4617"/>
                  </a:cubicBezTo>
                  <a:cubicBezTo>
                    <a:pt x="4392" y="3490"/>
                    <a:pt x="5013" y="1991"/>
                    <a:pt x="5013" y="396"/>
                  </a:cubicBezTo>
                  <a:cubicBezTo>
                    <a:pt x="5013" y="177"/>
                    <a:pt x="4835" y="0"/>
                    <a:pt x="46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2A603C30-2CDF-43A9-9B47-DEB56E4DA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9463" y="5367338"/>
              <a:ext cx="265113" cy="265113"/>
            </a:xfrm>
            <a:custGeom>
              <a:avLst/>
              <a:gdLst>
                <a:gd name="T0" fmla="*/ 4617 w 6366"/>
                <a:gd name="T1" fmla="*/ 1748 h 6365"/>
                <a:gd name="T2" fmla="*/ 397 w 6366"/>
                <a:gd name="T3" fmla="*/ 0 h 6365"/>
                <a:gd name="T4" fmla="*/ 0 w 6366"/>
                <a:gd name="T5" fmla="*/ 396 h 6365"/>
                <a:gd name="T6" fmla="*/ 0 w 6366"/>
                <a:gd name="T7" fmla="*/ 5968 h 6365"/>
                <a:gd name="T8" fmla="*/ 397 w 6366"/>
                <a:gd name="T9" fmla="*/ 6365 h 6365"/>
                <a:gd name="T10" fmla="*/ 5969 w 6366"/>
                <a:gd name="T11" fmla="*/ 6365 h 6365"/>
                <a:gd name="T12" fmla="*/ 6366 w 6366"/>
                <a:gd name="T13" fmla="*/ 5968 h 6365"/>
                <a:gd name="T14" fmla="*/ 4617 w 6366"/>
                <a:gd name="T15" fmla="*/ 1748 h 6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66" h="6365">
                  <a:moveTo>
                    <a:pt x="4617" y="1748"/>
                  </a:moveTo>
                  <a:cubicBezTo>
                    <a:pt x="3490" y="621"/>
                    <a:pt x="1991" y="0"/>
                    <a:pt x="397" y="0"/>
                  </a:cubicBezTo>
                  <a:cubicBezTo>
                    <a:pt x="178" y="0"/>
                    <a:pt x="0" y="177"/>
                    <a:pt x="0" y="396"/>
                  </a:cubicBezTo>
                  <a:lnTo>
                    <a:pt x="0" y="5968"/>
                  </a:lnTo>
                  <a:cubicBezTo>
                    <a:pt x="0" y="6187"/>
                    <a:pt x="177" y="6365"/>
                    <a:pt x="397" y="6365"/>
                  </a:cubicBezTo>
                  <a:lnTo>
                    <a:pt x="5969" y="6365"/>
                  </a:lnTo>
                  <a:cubicBezTo>
                    <a:pt x="6188" y="6365"/>
                    <a:pt x="6366" y="6188"/>
                    <a:pt x="6366" y="5968"/>
                  </a:cubicBezTo>
                  <a:cubicBezTo>
                    <a:pt x="6366" y="4374"/>
                    <a:pt x="5745" y="2875"/>
                    <a:pt x="4617" y="17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12EFED9B-ED5B-468B-817D-3A6CAADCBE65}"/>
              </a:ext>
            </a:extLst>
          </p:cNvPr>
          <p:cNvGrpSpPr/>
          <p:nvPr/>
        </p:nvGrpSpPr>
        <p:grpSpPr>
          <a:xfrm>
            <a:off x="10385426" y="5421313"/>
            <a:ext cx="565150" cy="457200"/>
            <a:chOff x="10385426" y="5421313"/>
            <a:chExt cx="565150" cy="457200"/>
          </a:xfrm>
        </p:grpSpPr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13FB4D68-1AB5-47BC-B8D3-79BDC43AD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77513" y="5562600"/>
              <a:ext cx="373063" cy="315913"/>
            </a:xfrm>
            <a:custGeom>
              <a:avLst/>
              <a:gdLst>
                <a:gd name="T0" fmla="*/ 8927 w 8927"/>
                <a:gd name="T1" fmla="*/ 397 h 7550"/>
                <a:gd name="T2" fmla="*/ 8927 w 8927"/>
                <a:gd name="T3" fmla="*/ 7153 h 7550"/>
                <a:gd name="T4" fmla="*/ 8531 w 8927"/>
                <a:gd name="T5" fmla="*/ 7550 h 7550"/>
                <a:gd name="T6" fmla="*/ 396 w 8927"/>
                <a:gd name="T7" fmla="*/ 7550 h 7550"/>
                <a:gd name="T8" fmla="*/ 0 w 8927"/>
                <a:gd name="T9" fmla="*/ 7153 h 7550"/>
                <a:gd name="T10" fmla="*/ 0 w 8927"/>
                <a:gd name="T11" fmla="*/ 4965 h 7550"/>
                <a:gd name="T12" fmla="*/ 3912 w 8927"/>
                <a:gd name="T13" fmla="*/ 4965 h 7550"/>
                <a:gd name="T14" fmla="*/ 5102 w 8927"/>
                <a:gd name="T15" fmla="*/ 3775 h 7550"/>
                <a:gd name="T16" fmla="*/ 5102 w 8927"/>
                <a:gd name="T17" fmla="*/ 0 h 7550"/>
                <a:gd name="T18" fmla="*/ 8531 w 8927"/>
                <a:gd name="T19" fmla="*/ 0 h 7550"/>
                <a:gd name="T20" fmla="*/ 8927 w 8927"/>
                <a:gd name="T21" fmla="*/ 397 h 7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27" h="7550">
                  <a:moveTo>
                    <a:pt x="8927" y="397"/>
                  </a:moveTo>
                  <a:lnTo>
                    <a:pt x="8927" y="7153"/>
                  </a:lnTo>
                  <a:cubicBezTo>
                    <a:pt x="8927" y="7372"/>
                    <a:pt x="8750" y="7550"/>
                    <a:pt x="8531" y="7550"/>
                  </a:cubicBezTo>
                  <a:lnTo>
                    <a:pt x="396" y="7550"/>
                  </a:lnTo>
                  <a:cubicBezTo>
                    <a:pt x="177" y="7550"/>
                    <a:pt x="0" y="7372"/>
                    <a:pt x="0" y="7153"/>
                  </a:cubicBezTo>
                  <a:lnTo>
                    <a:pt x="0" y="4965"/>
                  </a:lnTo>
                  <a:lnTo>
                    <a:pt x="3912" y="4965"/>
                  </a:lnTo>
                  <a:cubicBezTo>
                    <a:pt x="4568" y="4965"/>
                    <a:pt x="5102" y="4431"/>
                    <a:pt x="5102" y="3775"/>
                  </a:cubicBezTo>
                  <a:lnTo>
                    <a:pt x="5102" y="0"/>
                  </a:lnTo>
                  <a:lnTo>
                    <a:pt x="8531" y="0"/>
                  </a:lnTo>
                  <a:cubicBezTo>
                    <a:pt x="8750" y="0"/>
                    <a:pt x="8927" y="178"/>
                    <a:pt x="8927" y="3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1CFBEC31-C464-46E8-B958-E4E0FE21EC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85426" y="5421313"/>
              <a:ext cx="373063" cy="315913"/>
            </a:xfrm>
            <a:custGeom>
              <a:avLst/>
              <a:gdLst>
                <a:gd name="T0" fmla="*/ 8531 w 8928"/>
                <a:gd name="T1" fmla="*/ 0 h 7550"/>
                <a:gd name="T2" fmla="*/ 397 w 8928"/>
                <a:gd name="T3" fmla="*/ 0 h 7550"/>
                <a:gd name="T4" fmla="*/ 0 w 8928"/>
                <a:gd name="T5" fmla="*/ 397 h 7550"/>
                <a:gd name="T6" fmla="*/ 0 w 8928"/>
                <a:gd name="T7" fmla="*/ 7153 h 7550"/>
                <a:gd name="T8" fmla="*/ 397 w 8928"/>
                <a:gd name="T9" fmla="*/ 7550 h 7550"/>
                <a:gd name="T10" fmla="*/ 8531 w 8928"/>
                <a:gd name="T11" fmla="*/ 7550 h 7550"/>
                <a:gd name="T12" fmla="*/ 8928 w 8928"/>
                <a:gd name="T13" fmla="*/ 7153 h 7550"/>
                <a:gd name="T14" fmla="*/ 8928 w 8928"/>
                <a:gd name="T15" fmla="*/ 397 h 7550"/>
                <a:gd name="T16" fmla="*/ 8531 w 8928"/>
                <a:gd name="T17" fmla="*/ 0 h 7550"/>
                <a:gd name="T18" fmla="*/ 4055 w 8928"/>
                <a:gd name="T19" fmla="*/ 4056 h 7550"/>
                <a:gd name="T20" fmla="*/ 3494 w 8928"/>
                <a:gd name="T21" fmla="*/ 4056 h 7550"/>
                <a:gd name="T22" fmla="*/ 2381 w 8928"/>
                <a:gd name="T23" fmla="*/ 2942 h 7550"/>
                <a:gd name="T24" fmla="*/ 2381 w 8928"/>
                <a:gd name="T25" fmla="*/ 3640 h 7550"/>
                <a:gd name="T26" fmla="*/ 1984 w 8928"/>
                <a:gd name="T27" fmla="*/ 4037 h 7550"/>
                <a:gd name="T28" fmla="*/ 1587 w 8928"/>
                <a:gd name="T29" fmla="*/ 3640 h 7550"/>
                <a:gd name="T30" fmla="*/ 1587 w 8928"/>
                <a:gd name="T31" fmla="*/ 1984 h 7550"/>
                <a:gd name="T32" fmla="*/ 1588 w 8928"/>
                <a:gd name="T33" fmla="*/ 1981 h 7550"/>
                <a:gd name="T34" fmla="*/ 1984 w 8928"/>
                <a:gd name="T35" fmla="*/ 1588 h 7550"/>
                <a:gd name="T36" fmla="*/ 3640 w 8928"/>
                <a:gd name="T37" fmla="*/ 1588 h 7550"/>
                <a:gd name="T38" fmla="*/ 4037 w 8928"/>
                <a:gd name="T39" fmla="*/ 1984 h 7550"/>
                <a:gd name="T40" fmla="*/ 3640 w 8928"/>
                <a:gd name="T41" fmla="*/ 2381 h 7550"/>
                <a:gd name="T42" fmla="*/ 2942 w 8928"/>
                <a:gd name="T43" fmla="*/ 2381 h 7550"/>
                <a:gd name="T44" fmla="*/ 4055 w 8928"/>
                <a:gd name="T45" fmla="*/ 3494 h 7550"/>
                <a:gd name="T46" fmla="*/ 4055 w 8928"/>
                <a:gd name="T47" fmla="*/ 4056 h 7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28" h="7550">
                  <a:moveTo>
                    <a:pt x="8531" y="0"/>
                  </a:moveTo>
                  <a:lnTo>
                    <a:pt x="397" y="0"/>
                  </a:lnTo>
                  <a:cubicBezTo>
                    <a:pt x="177" y="0"/>
                    <a:pt x="0" y="178"/>
                    <a:pt x="0" y="397"/>
                  </a:cubicBezTo>
                  <a:lnTo>
                    <a:pt x="0" y="7153"/>
                  </a:lnTo>
                  <a:cubicBezTo>
                    <a:pt x="0" y="7372"/>
                    <a:pt x="177" y="7550"/>
                    <a:pt x="397" y="7550"/>
                  </a:cubicBezTo>
                  <a:lnTo>
                    <a:pt x="8531" y="7550"/>
                  </a:lnTo>
                  <a:cubicBezTo>
                    <a:pt x="8750" y="7550"/>
                    <a:pt x="8928" y="7372"/>
                    <a:pt x="8928" y="7153"/>
                  </a:cubicBezTo>
                  <a:lnTo>
                    <a:pt x="8928" y="397"/>
                  </a:lnTo>
                  <a:cubicBezTo>
                    <a:pt x="8928" y="178"/>
                    <a:pt x="8750" y="0"/>
                    <a:pt x="8531" y="0"/>
                  </a:cubicBezTo>
                  <a:close/>
                  <a:moveTo>
                    <a:pt x="4055" y="4056"/>
                  </a:moveTo>
                  <a:cubicBezTo>
                    <a:pt x="3901" y="4210"/>
                    <a:pt x="3649" y="4211"/>
                    <a:pt x="3494" y="4056"/>
                  </a:cubicBezTo>
                  <a:lnTo>
                    <a:pt x="2381" y="2942"/>
                  </a:lnTo>
                  <a:lnTo>
                    <a:pt x="2381" y="3640"/>
                  </a:lnTo>
                  <a:cubicBezTo>
                    <a:pt x="2381" y="3859"/>
                    <a:pt x="2203" y="4037"/>
                    <a:pt x="1984" y="4037"/>
                  </a:cubicBezTo>
                  <a:cubicBezTo>
                    <a:pt x="1765" y="4037"/>
                    <a:pt x="1587" y="3859"/>
                    <a:pt x="1587" y="3640"/>
                  </a:cubicBezTo>
                  <a:lnTo>
                    <a:pt x="1587" y="1984"/>
                  </a:lnTo>
                  <a:cubicBezTo>
                    <a:pt x="1587" y="1983"/>
                    <a:pt x="1588" y="1982"/>
                    <a:pt x="1588" y="1981"/>
                  </a:cubicBezTo>
                  <a:cubicBezTo>
                    <a:pt x="1588" y="1761"/>
                    <a:pt x="1775" y="1588"/>
                    <a:pt x="1984" y="1588"/>
                  </a:cubicBezTo>
                  <a:lnTo>
                    <a:pt x="3640" y="1588"/>
                  </a:lnTo>
                  <a:cubicBezTo>
                    <a:pt x="3859" y="1588"/>
                    <a:pt x="4037" y="1765"/>
                    <a:pt x="4037" y="1984"/>
                  </a:cubicBezTo>
                  <a:cubicBezTo>
                    <a:pt x="4037" y="2203"/>
                    <a:pt x="3859" y="2381"/>
                    <a:pt x="3640" y="2381"/>
                  </a:cubicBezTo>
                  <a:lnTo>
                    <a:pt x="2942" y="2381"/>
                  </a:lnTo>
                  <a:lnTo>
                    <a:pt x="4055" y="3494"/>
                  </a:lnTo>
                  <a:cubicBezTo>
                    <a:pt x="4210" y="3649"/>
                    <a:pt x="4210" y="3901"/>
                    <a:pt x="4055" y="405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6059D145-7960-4C56-AE6F-BE4F3BDD8C45}"/>
              </a:ext>
            </a:extLst>
          </p:cNvPr>
          <p:cNvGrpSpPr/>
          <p:nvPr/>
        </p:nvGrpSpPr>
        <p:grpSpPr>
          <a:xfrm>
            <a:off x="9369426" y="925513"/>
            <a:ext cx="565150" cy="565150"/>
            <a:chOff x="9369426" y="925513"/>
            <a:chExt cx="565150" cy="565150"/>
          </a:xfrm>
        </p:grpSpPr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997672FE-5009-4835-94B1-9F5647695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426" y="925513"/>
              <a:ext cx="125413" cy="127000"/>
            </a:xfrm>
            <a:custGeom>
              <a:avLst/>
              <a:gdLst>
                <a:gd name="T0" fmla="*/ 397 w 3023"/>
                <a:gd name="T1" fmla="*/ 3023 h 3023"/>
                <a:gd name="T2" fmla="*/ 794 w 3023"/>
                <a:gd name="T3" fmla="*/ 2626 h 3023"/>
                <a:gd name="T4" fmla="*/ 794 w 3023"/>
                <a:gd name="T5" fmla="*/ 794 h 3023"/>
                <a:gd name="T6" fmla="*/ 2626 w 3023"/>
                <a:gd name="T7" fmla="*/ 794 h 3023"/>
                <a:gd name="T8" fmla="*/ 3023 w 3023"/>
                <a:gd name="T9" fmla="*/ 397 h 3023"/>
                <a:gd name="T10" fmla="*/ 2626 w 3023"/>
                <a:gd name="T11" fmla="*/ 0 h 3023"/>
                <a:gd name="T12" fmla="*/ 397 w 3023"/>
                <a:gd name="T13" fmla="*/ 0 h 3023"/>
                <a:gd name="T14" fmla="*/ 0 w 3023"/>
                <a:gd name="T15" fmla="*/ 397 h 3023"/>
                <a:gd name="T16" fmla="*/ 0 w 3023"/>
                <a:gd name="T17" fmla="*/ 2626 h 3023"/>
                <a:gd name="T18" fmla="*/ 397 w 3023"/>
                <a:gd name="T19" fmla="*/ 3023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3" h="3023">
                  <a:moveTo>
                    <a:pt x="397" y="3023"/>
                  </a:moveTo>
                  <a:cubicBezTo>
                    <a:pt x="616" y="3023"/>
                    <a:pt x="794" y="2845"/>
                    <a:pt x="794" y="2626"/>
                  </a:cubicBezTo>
                  <a:lnTo>
                    <a:pt x="794" y="794"/>
                  </a:lnTo>
                  <a:lnTo>
                    <a:pt x="2626" y="794"/>
                  </a:lnTo>
                  <a:cubicBezTo>
                    <a:pt x="2845" y="794"/>
                    <a:pt x="3023" y="616"/>
                    <a:pt x="3023" y="397"/>
                  </a:cubicBezTo>
                  <a:cubicBezTo>
                    <a:pt x="3023" y="178"/>
                    <a:pt x="2845" y="0"/>
                    <a:pt x="2626" y="0"/>
                  </a:cubicBezTo>
                  <a:lnTo>
                    <a:pt x="397" y="0"/>
                  </a:lnTo>
                  <a:cubicBezTo>
                    <a:pt x="178" y="0"/>
                    <a:pt x="0" y="178"/>
                    <a:pt x="0" y="397"/>
                  </a:cubicBezTo>
                  <a:lnTo>
                    <a:pt x="0" y="2626"/>
                  </a:lnTo>
                  <a:cubicBezTo>
                    <a:pt x="0" y="2845"/>
                    <a:pt x="178" y="3023"/>
                    <a:pt x="397" y="30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3D2FC41C-C0D2-413F-8B7B-B2B6ED762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9163" y="925513"/>
              <a:ext cx="125413" cy="127000"/>
            </a:xfrm>
            <a:custGeom>
              <a:avLst/>
              <a:gdLst>
                <a:gd name="T0" fmla="*/ 2626 w 3023"/>
                <a:gd name="T1" fmla="*/ 0 h 3023"/>
                <a:gd name="T2" fmla="*/ 397 w 3023"/>
                <a:gd name="T3" fmla="*/ 0 h 3023"/>
                <a:gd name="T4" fmla="*/ 0 w 3023"/>
                <a:gd name="T5" fmla="*/ 397 h 3023"/>
                <a:gd name="T6" fmla="*/ 397 w 3023"/>
                <a:gd name="T7" fmla="*/ 794 h 3023"/>
                <a:gd name="T8" fmla="*/ 2229 w 3023"/>
                <a:gd name="T9" fmla="*/ 794 h 3023"/>
                <a:gd name="T10" fmla="*/ 2229 w 3023"/>
                <a:gd name="T11" fmla="*/ 2626 h 3023"/>
                <a:gd name="T12" fmla="*/ 2626 w 3023"/>
                <a:gd name="T13" fmla="*/ 3023 h 3023"/>
                <a:gd name="T14" fmla="*/ 3023 w 3023"/>
                <a:gd name="T15" fmla="*/ 2626 h 3023"/>
                <a:gd name="T16" fmla="*/ 3023 w 3023"/>
                <a:gd name="T17" fmla="*/ 397 h 3023"/>
                <a:gd name="T18" fmla="*/ 2626 w 3023"/>
                <a:gd name="T19" fmla="*/ 0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3" h="3023">
                  <a:moveTo>
                    <a:pt x="2626" y="0"/>
                  </a:moveTo>
                  <a:lnTo>
                    <a:pt x="397" y="0"/>
                  </a:lnTo>
                  <a:cubicBezTo>
                    <a:pt x="178" y="0"/>
                    <a:pt x="0" y="178"/>
                    <a:pt x="0" y="397"/>
                  </a:cubicBezTo>
                  <a:cubicBezTo>
                    <a:pt x="0" y="616"/>
                    <a:pt x="178" y="794"/>
                    <a:pt x="397" y="794"/>
                  </a:cubicBezTo>
                  <a:lnTo>
                    <a:pt x="2229" y="794"/>
                  </a:lnTo>
                  <a:lnTo>
                    <a:pt x="2229" y="2626"/>
                  </a:lnTo>
                  <a:cubicBezTo>
                    <a:pt x="2229" y="2845"/>
                    <a:pt x="2407" y="3023"/>
                    <a:pt x="2626" y="3023"/>
                  </a:cubicBezTo>
                  <a:cubicBezTo>
                    <a:pt x="2845" y="3023"/>
                    <a:pt x="3023" y="2845"/>
                    <a:pt x="3023" y="2626"/>
                  </a:cubicBezTo>
                  <a:lnTo>
                    <a:pt x="3023" y="397"/>
                  </a:lnTo>
                  <a:cubicBezTo>
                    <a:pt x="3023" y="178"/>
                    <a:pt x="2845" y="0"/>
                    <a:pt x="26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13A46F40-E269-481B-9841-CAE6B0221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09163" y="1365250"/>
              <a:ext cx="125413" cy="125413"/>
            </a:xfrm>
            <a:custGeom>
              <a:avLst/>
              <a:gdLst>
                <a:gd name="T0" fmla="*/ 2626 w 3023"/>
                <a:gd name="T1" fmla="*/ 0 h 3023"/>
                <a:gd name="T2" fmla="*/ 2229 w 3023"/>
                <a:gd name="T3" fmla="*/ 397 h 3023"/>
                <a:gd name="T4" fmla="*/ 2229 w 3023"/>
                <a:gd name="T5" fmla="*/ 2229 h 3023"/>
                <a:gd name="T6" fmla="*/ 397 w 3023"/>
                <a:gd name="T7" fmla="*/ 2229 h 3023"/>
                <a:gd name="T8" fmla="*/ 0 w 3023"/>
                <a:gd name="T9" fmla="*/ 2626 h 3023"/>
                <a:gd name="T10" fmla="*/ 397 w 3023"/>
                <a:gd name="T11" fmla="*/ 3023 h 3023"/>
                <a:gd name="T12" fmla="*/ 2626 w 3023"/>
                <a:gd name="T13" fmla="*/ 3023 h 3023"/>
                <a:gd name="T14" fmla="*/ 3023 w 3023"/>
                <a:gd name="T15" fmla="*/ 2626 h 3023"/>
                <a:gd name="T16" fmla="*/ 3023 w 3023"/>
                <a:gd name="T17" fmla="*/ 397 h 3023"/>
                <a:gd name="T18" fmla="*/ 2626 w 3023"/>
                <a:gd name="T19" fmla="*/ 0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3" h="3023">
                  <a:moveTo>
                    <a:pt x="2626" y="0"/>
                  </a:moveTo>
                  <a:cubicBezTo>
                    <a:pt x="2407" y="0"/>
                    <a:pt x="2229" y="178"/>
                    <a:pt x="2229" y="397"/>
                  </a:cubicBezTo>
                  <a:lnTo>
                    <a:pt x="2229" y="2229"/>
                  </a:lnTo>
                  <a:lnTo>
                    <a:pt x="397" y="2229"/>
                  </a:lnTo>
                  <a:cubicBezTo>
                    <a:pt x="178" y="2229"/>
                    <a:pt x="0" y="2407"/>
                    <a:pt x="0" y="2626"/>
                  </a:cubicBezTo>
                  <a:cubicBezTo>
                    <a:pt x="0" y="2845"/>
                    <a:pt x="178" y="3023"/>
                    <a:pt x="397" y="3023"/>
                  </a:cubicBezTo>
                  <a:lnTo>
                    <a:pt x="2626" y="3023"/>
                  </a:lnTo>
                  <a:cubicBezTo>
                    <a:pt x="2845" y="3023"/>
                    <a:pt x="3023" y="2845"/>
                    <a:pt x="3023" y="2626"/>
                  </a:cubicBezTo>
                  <a:lnTo>
                    <a:pt x="3023" y="397"/>
                  </a:lnTo>
                  <a:cubicBezTo>
                    <a:pt x="3023" y="178"/>
                    <a:pt x="2845" y="0"/>
                    <a:pt x="26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6D4F3A22-DDAD-47EC-AB3D-57199F3CA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426" y="1365250"/>
              <a:ext cx="125413" cy="125413"/>
            </a:xfrm>
            <a:custGeom>
              <a:avLst/>
              <a:gdLst>
                <a:gd name="T0" fmla="*/ 2626 w 3023"/>
                <a:gd name="T1" fmla="*/ 2229 h 3023"/>
                <a:gd name="T2" fmla="*/ 794 w 3023"/>
                <a:gd name="T3" fmla="*/ 2229 h 3023"/>
                <a:gd name="T4" fmla="*/ 794 w 3023"/>
                <a:gd name="T5" fmla="*/ 397 h 3023"/>
                <a:gd name="T6" fmla="*/ 397 w 3023"/>
                <a:gd name="T7" fmla="*/ 0 h 3023"/>
                <a:gd name="T8" fmla="*/ 0 w 3023"/>
                <a:gd name="T9" fmla="*/ 397 h 3023"/>
                <a:gd name="T10" fmla="*/ 0 w 3023"/>
                <a:gd name="T11" fmla="*/ 2626 h 3023"/>
                <a:gd name="T12" fmla="*/ 397 w 3023"/>
                <a:gd name="T13" fmla="*/ 3023 h 3023"/>
                <a:gd name="T14" fmla="*/ 2626 w 3023"/>
                <a:gd name="T15" fmla="*/ 3023 h 3023"/>
                <a:gd name="T16" fmla="*/ 3023 w 3023"/>
                <a:gd name="T17" fmla="*/ 2626 h 3023"/>
                <a:gd name="T18" fmla="*/ 2626 w 3023"/>
                <a:gd name="T19" fmla="*/ 2229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23" h="3023">
                  <a:moveTo>
                    <a:pt x="2626" y="2229"/>
                  </a:moveTo>
                  <a:lnTo>
                    <a:pt x="794" y="2229"/>
                  </a:lnTo>
                  <a:lnTo>
                    <a:pt x="794" y="397"/>
                  </a:lnTo>
                  <a:cubicBezTo>
                    <a:pt x="794" y="178"/>
                    <a:pt x="616" y="0"/>
                    <a:pt x="397" y="0"/>
                  </a:cubicBezTo>
                  <a:cubicBezTo>
                    <a:pt x="178" y="0"/>
                    <a:pt x="0" y="178"/>
                    <a:pt x="0" y="397"/>
                  </a:cubicBezTo>
                  <a:lnTo>
                    <a:pt x="0" y="2626"/>
                  </a:lnTo>
                  <a:cubicBezTo>
                    <a:pt x="0" y="2845"/>
                    <a:pt x="178" y="3023"/>
                    <a:pt x="397" y="3023"/>
                  </a:cubicBezTo>
                  <a:lnTo>
                    <a:pt x="2626" y="3023"/>
                  </a:lnTo>
                  <a:cubicBezTo>
                    <a:pt x="2845" y="3023"/>
                    <a:pt x="3023" y="2845"/>
                    <a:pt x="3023" y="2626"/>
                  </a:cubicBezTo>
                  <a:cubicBezTo>
                    <a:pt x="3023" y="2407"/>
                    <a:pt x="2845" y="2229"/>
                    <a:pt x="2626" y="22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C83C9FCE-1008-4DF4-8943-0273ACBF2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1026" y="1022350"/>
              <a:ext cx="361950" cy="415925"/>
            </a:xfrm>
            <a:custGeom>
              <a:avLst/>
              <a:gdLst>
                <a:gd name="T0" fmla="*/ 8661 w 8661"/>
                <a:gd name="T1" fmla="*/ 2732 h 9941"/>
                <a:gd name="T2" fmla="*/ 8661 w 8661"/>
                <a:gd name="T3" fmla="*/ 225 h 9941"/>
                <a:gd name="T4" fmla="*/ 8435 w 8661"/>
                <a:gd name="T5" fmla="*/ 0 h 9941"/>
                <a:gd name="T6" fmla="*/ 226 w 8661"/>
                <a:gd name="T7" fmla="*/ 0 h 9941"/>
                <a:gd name="T8" fmla="*/ 0 w 8661"/>
                <a:gd name="T9" fmla="*/ 225 h 9941"/>
                <a:gd name="T10" fmla="*/ 0 w 8661"/>
                <a:gd name="T11" fmla="*/ 2732 h 9941"/>
                <a:gd name="T12" fmla="*/ 226 w 8661"/>
                <a:gd name="T13" fmla="*/ 2957 h 9941"/>
                <a:gd name="T14" fmla="*/ 1423 w 8661"/>
                <a:gd name="T15" fmla="*/ 2957 h 9941"/>
                <a:gd name="T16" fmla="*/ 1648 w 8661"/>
                <a:gd name="T17" fmla="*/ 2732 h 9941"/>
                <a:gd name="T18" fmla="*/ 1648 w 8661"/>
                <a:gd name="T19" fmla="*/ 1873 h 9941"/>
                <a:gd name="T20" fmla="*/ 1873 w 8661"/>
                <a:gd name="T21" fmla="*/ 1648 h 9941"/>
                <a:gd name="T22" fmla="*/ 3281 w 8661"/>
                <a:gd name="T23" fmla="*/ 1648 h 9941"/>
                <a:gd name="T24" fmla="*/ 3507 w 8661"/>
                <a:gd name="T25" fmla="*/ 1873 h 9941"/>
                <a:gd name="T26" fmla="*/ 3507 w 8661"/>
                <a:gd name="T27" fmla="*/ 8068 h 9941"/>
                <a:gd name="T28" fmla="*/ 3281 w 8661"/>
                <a:gd name="T29" fmla="*/ 8293 h 9941"/>
                <a:gd name="T30" fmla="*/ 2665 w 8661"/>
                <a:gd name="T31" fmla="*/ 8293 h 9941"/>
                <a:gd name="T32" fmla="*/ 2440 w 8661"/>
                <a:gd name="T33" fmla="*/ 8519 h 9941"/>
                <a:gd name="T34" fmla="*/ 2440 w 8661"/>
                <a:gd name="T35" fmla="*/ 9716 h 9941"/>
                <a:gd name="T36" fmla="*/ 2665 w 8661"/>
                <a:gd name="T37" fmla="*/ 9941 h 9941"/>
                <a:gd name="T38" fmla="*/ 5996 w 8661"/>
                <a:gd name="T39" fmla="*/ 9941 h 9941"/>
                <a:gd name="T40" fmla="*/ 6221 w 8661"/>
                <a:gd name="T41" fmla="*/ 9716 h 9941"/>
                <a:gd name="T42" fmla="*/ 6221 w 8661"/>
                <a:gd name="T43" fmla="*/ 8519 h 9941"/>
                <a:gd name="T44" fmla="*/ 5996 w 8661"/>
                <a:gd name="T45" fmla="*/ 8293 h 9941"/>
                <a:gd name="T46" fmla="*/ 5380 w 8661"/>
                <a:gd name="T47" fmla="*/ 8293 h 9941"/>
                <a:gd name="T48" fmla="*/ 5154 w 8661"/>
                <a:gd name="T49" fmla="*/ 8068 h 9941"/>
                <a:gd name="T50" fmla="*/ 5154 w 8661"/>
                <a:gd name="T51" fmla="*/ 1873 h 9941"/>
                <a:gd name="T52" fmla="*/ 5380 w 8661"/>
                <a:gd name="T53" fmla="*/ 1648 h 9941"/>
                <a:gd name="T54" fmla="*/ 6788 w 8661"/>
                <a:gd name="T55" fmla="*/ 1648 h 9941"/>
                <a:gd name="T56" fmla="*/ 7013 w 8661"/>
                <a:gd name="T57" fmla="*/ 1873 h 9941"/>
                <a:gd name="T58" fmla="*/ 7013 w 8661"/>
                <a:gd name="T59" fmla="*/ 2732 h 9941"/>
                <a:gd name="T60" fmla="*/ 7238 w 8661"/>
                <a:gd name="T61" fmla="*/ 2957 h 9941"/>
                <a:gd name="T62" fmla="*/ 8435 w 8661"/>
                <a:gd name="T63" fmla="*/ 2957 h 9941"/>
                <a:gd name="T64" fmla="*/ 8661 w 8661"/>
                <a:gd name="T65" fmla="*/ 2732 h 9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661" h="9941">
                  <a:moveTo>
                    <a:pt x="8661" y="2732"/>
                  </a:moveTo>
                  <a:lnTo>
                    <a:pt x="8661" y="225"/>
                  </a:lnTo>
                  <a:cubicBezTo>
                    <a:pt x="8661" y="101"/>
                    <a:pt x="8560" y="0"/>
                    <a:pt x="8435" y="0"/>
                  </a:cubicBezTo>
                  <a:lnTo>
                    <a:pt x="226" y="0"/>
                  </a:lnTo>
                  <a:cubicBezTo>
                    <a:pt x="101" y="0"/>
                    <a:pt x="0" y="101"/>
                    <a:pt x="0" y="225"/>
                  </a:cubicBezTo>
                  <a:lnTo>
                    <a:pt x="0" y="2732"/>
                  </a:lnTo>
                  <a:cubicBezTo>
                    <a:pt x="0" y="2856"/>
                    <a:pt x="101" y="2957"/>
                    <a:pt x="226" y="2957"/>
                  </a:cubicBezTo>
                  <a:lnTo>
                    <a:pt x="1423" y="2957"/>
                  </a:lnTo>
                  <a:cubicBezTo>
                    <a:pt x="1547" y="2957"/>
                    <a:pt x="1648" y="2856"/>
                    <a:pt x="1648" y="2732"/>
                  </a:cubicBezTo>
                  <a:lnTo>
                    <a:pt x="1648" y="1873"/>
                  </a:lnTo>
                  <a:cubicBezTo>
                    <a:pt x="1648" y="1748"/>
                    <a:pt x="1749" y="1648"/>
                    <a:pt x="1873" y="1648"/>
                  </a:cubicBezTo>
                  <a:lnTo>
                    <a:pt x="3281" y="1648"/>
                  </a:lnTo>
                  <a:cubicBezTo>
                    <a:pt x="3406" y="1648"/>
                    <a:pt x="3507" y="1748"/>
                    <a:pt x="3507" y="1873"/>
                  </a:cubicBezTo>
                  <a:lnTo>
                    <a:pt x="3507" y="8068"/>
                  </a:lnTo>
                  <a:cubicBezTo>
                    <a:pt x="3507" y="8193"/>
                    <a:pt x="3406" y="8293"/>
                    <a:pt x="3281" y="8293"/>
                  </a:cubicBezTo>
                  <a:lnTo>
                    <a:pt x="2665" y="8293"/>
                  </a:lnTo>
                  <a:cubicBezTo>
                    <a:pt x="2541" y="8293"/>
                    <a:pt x="2440" y="8394"/>
                    <a:pt x="2440" y="8519"/>
                  </a:cubicBezTo>
                  <a:lnTo>
                    <a:pt x="2440" y="9716"/>
                  </a:lnTo>
                  <a:cubicBezTo>
                    <a:pt x="2440" y="9840"/>
                    <a:pt x="2541" y="9941"/>
                    <a:pt x="2665" y="9941"/>
                  </a:cubicBezTo>
                  <a:lnTo>
                    <a:pt x="5996" y="9941"/>
                  </a:lnTo>
                  <a:cubicBezTo>
                    <a:pt x="6120" y="9941"/>
                    <a:pt x="6221" y="9840"/>
                    <a:pt x="6221" y="9716"/>
                  </a:cubicBezTo>
                  <a:lnTo>
                    <a:pt x="6221" y="8519"/>
                  </a:lnTo>
                  <a:cubicBezTo>
                    <a:pt x="6221" y="8394"/>
                    <a:pt x="6120" y="8293"/>
                    <a:pt x="5996" y="8293"/>
                  </a:cubicBezTo>
                  <a:lnTo>
                    <a:pt x="5380" y="8293"/>
                  </a:lnTo>
                  <a:cubicBezTo>
                    <a:pt x="5255" y="8293"/>
                    <a:pt x="5154" y="8193"/>
                    <a:pt x="5154" y="8068"/>
                  </a:cubicBezTo>
                  <a:lnTo>
                    <a:pt x="5154" y="1873"/>
                  </a:lnTo>
                  <a:cubicBezTo>
                    <a:pt x="5154" y="1748"/>
                    <a:pt x="5255" y="1648"/>
                    <a:pt x="5380" y="1648"/>
                  </a:cubicBezTo>
                  <a:lnTo>
                    <a:pt x="6788" y="1648"/>
                  </a:lnTo>
                  <a:cubicBezTo>
                    <a:pt x="6912" y="1648"/>
                    <a:pt x="7013" y="1748"/>
                    <a:pt x="7013" y="1873"/>
                  </a:cubicBezTo>
                  <a:lnTo>
                    <a:pt x="7013" y="2732"/>
                  </a:lnTo>
                  <a:cubicBezTo>
                    <a:pt x="7013" y="2856"/>
                    <a:pt x="7114" y="2957"/>
                    <a:pt x="7238" y="2957"/>
                  </a:cubicBezTo>
                  <a:lnTo>
                    <a:pt x="8435" y="2957"/>
                  </a:lnTo>
                  <a:cubicBezTo>
                    <a:pt x="8560" y="2957"/>
                    <a:pt x="8661" y="2856"/>
                    <a:pt x="8661" y="27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752C4E0F-B0F1-4F75-8B5C-0E7597BCB252}"/>
              </a:ext>
            </a:extLst>
          </p:cNvPr>
          <p:cNvGrpSpPr/>
          <p:nvPr/>
        </p:nvGrpSpPr>
        <p:grpSpPr>
          <a:xfrm>
            <a:off x="2371726" y="925513"/>
            <a:ext cx="336550" cy="565150"/>
            <a:chOff x="2371726" y="925513"/>
            <a:chExt cx="336550" cy="565150"/>
          </a:xfrm>
        </p:grpSpPr>
        <p:sp>
          <p:nvSpPr>
            <p:cNvPr id="37" name="Oval 35">
              <a:extLst>
                <a:ext uri="{FF2B5EF4-FFF2-40B4-BE49-F238E27FC236}">
                  <a16:creationId xmlns:a16="http://schemas.microsoft.com/office/drawing/2014/main" id="{938EAE1B-EDE5-4524-B684-47B86291E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1263" y="1022350"/>
              <a:ext cx="119063" cy="11906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FE3E3795-C308-4C4C-B549-78DE37DF91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1726" y="925513"/>
              <a:ext cx="336550" cy="428625"/>
            </a:xfrm>
            <a:custGeom>
              <a:avLst/>
              <a:gdLst>
                <a:gd name="T0" fmla="*/ 7097 w 8066"/>
                <a:gd name="T1" fmla="*/ 1485 h 10250"/>
                <a:gd name="T2" fmla="*/ 4033 w 8066"/>
                <a:gd name="T3" fmla="*/ 0 h 10250"/>
                <a:gd name="T4" fmla="*/ 969 w 8066"/>
                <a:gd name="T5" fmla="*/ 1485 h 10250"/>
                <a:gd name="T6" fmla="*/ 432 w 8066"/>
                <a:gd name="T7" fmla="*/ 5031 h 10250"/>
                <a:gd name="T8" fmla="*/ 2450 w 8066"/>
                <a:gd name="T9" fmla="*/ 8228 h 10250"/>
                <a:gd name="T10" fmla="*/ 3732 w 8066"/>
                <a:gd name="T11" fmla="*/ 10042 h 10250"/>
                <a:gd name="T12" fmla="*/ 4334 w 8066"/>
                <a:gd name="T13" fmla="*/ 10042 h 10250"/>
                <a:gd name="T14" fmla="*/ 5616 w 8066"/>
                <a:gd name="T15" fmla="*/ 8228 h 10250"/>
                <a:gd name="T16" fmla="*/ 7634 w 8066"/>
                <a:gd name="T17" fmla="*/ 5031 h 10250"/>
                <a:gd name="T18" fmla="*/ 7097 w 8066"/>
                <a:gd name="T19" fmla="*/ 1485 h 10250"/>
                <a:gd name="T20" fmla="*/ 4033 w 8066"/>
                <a:gd name="T21" fmla="*/ 5960 h 10250"/>
                <a:gd name="T22" fmla="*/ 1813 w 8066"/>
                <a:gd name="T23" fmla="*/ 3740 h 10250"/>
                <a:gd name="T24" fmla="*/ 4033 w 8066"/>
                <a:gd name="T25" fmla="*/ 1519 h 10250"/>
                <a:gd name="T26" fmla="*/ 6253 w 8066"/>
                <a:gd name="T27" fmla="*/ 3740 h 10250"/>
                <a:gd name="T28" fmla="*/ 4033 w 8066"/>
                <a:gd name="T29" fmla="*/ 5960 h 10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66" h="10250">
                  <a:moveTo>
                    <a:pt x="7097" y="1485"/>
                  </a:moveTo>
                  <a:cubicBezTo>
                    <a:pt x="6368" y="555"/>
                    <a:pt x="5224" y="0"/>
                    <a:pt x="4033" y="0"/>
                  </a:cubicBezTo>
                  <a:cubicBezTo>
                    <a:pt x="2842" y="0"/>
                    <a:pt x="1698" y="555"/>
                    <a:pt x="969" y="1485"/>
                  </a:cubicBezTo>
                  <a:cubicBezTo>
                    <a:pt x="147" y="2533"/>
                    <a:pt x="0" y="3797"/>
                    <a:pt x="432" y="5031"/>
                  </a:cubicBezTo>
                  <a:cubicBezTo>
                    <a:pt x="847" y="6219"/>
                    <a:pt x="1729" y="7208"/>
                    <a:pt x="2450" y="8228"/>
                  </a:cubicBezTo>
                  <a:cubicBezTo>
                    <a:pt x="2792" y="8713"/>
                    <a:pt x="3377" y="9540"/>
                    <a:pt x="3732" y="10042"/>
                  </a:cubicBezTo>
                  <a:cubicBezTo>
                    <a:pt x="3879" y="10250"/>
                    <a:pt x="4187" y="10250"/>
                    <a:pt x="4334" y="10042"/>
                  </a:cubicBezTo>
                  <a:cubicBezTo>
                    <a:pt x="4688" y="9540"/>
                    <a:pt x="5273" y="8713"/>
                    <a:pt x="5616" y="8228"/>
                  </a:cubicBezTo>
                  <a:cubicBezTo>
                    <a:pt x="6337" y="7208"/>
                    <a:pt x="7219" y="6219"/>
                    <a:pt x="7634" y="5031"/>
                  </a:cubicBezTo>
                  <a:cubicBezTo>
                    <a:pt x="8066" y="3797"/>
                    <a:pt x="7919" y="2533"/>
                    <a:pt x="7097" y="1485"/>
                  </a:cubicBezTo>
                  <a:close/>
                  <a:moveTo>
                    <a:pt x="4033" y="5960"/>
                  </a:moveTo>
                  <a:cubicBezTo>
                    <a:pt x="2809" y="5960"/>
                    <a:pt x="1813" y="4964"/>
                    <a:pt x="1813" y="3740"/>
                  </a:cubicBezTo>
                  <a:cubicBezTo>
                    <a:pt x="1813" y="2515"/>
                    <a:pt x="2809" y="1519"/>
                    <a:pt x="4033" y="1519"/>
                  </a:cubicBezTo>
                  <a:cubicBezTo>
                    <a:pt x="5257" y="1519"/>
                    <a:pt x="6253" y="2515"/>
                    <a:pt x="6253" y="3740"/>
                  </a:cubicBezTo>
                  <a:cubicBezTo>
                    <a:pt x="6253" y="4964"/>
                    <a:pt x="5257" y="5960"/>
                    <a:pt x="4033" y="596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9B85C6D2-E2A6-4984-A7B0-646EB45A3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901" y="1314450"/>
              <a:ext cx="330200" cy="176213"/>
            </a:xfrm>
            <a:custGeom>
              <a:avLst/>
              <a:gdLst>
                <a:gd name="T0" fmla="*/ 7904 w 7904"/>
                <a:gd name="T1" fmla="*/ 1587 h 4230"/>
                <a:gd name="T2" fmla="*/ 7719 w 7904"/>
                <a:gd name="T3" fmla="*/ 1922 h 4230"/>
                <a:gd name="T4" fmla="*/ 4164 w 7904"/>
                <a:gd name="T5" fmla="*/ 4168 h 4230"/>
                <a:gd name="T6" fmla="*/ 3952 w 7904"/>
                <a:gd name="T7" fmla="*/ 4230 h 4230"/>
                <a:gd name="T8" fmla="*/ 3740 w 7904"/>
                <a:gd name="T9" fmla="*/ 4168 h 4230"/>
                <a:gd name="T10" fmla="*/ 185 w 7904"/>
                <a:gd name="T11" fmla="*/ 1922 h 4230"/>
                <a:gd name="T12" fmla="*/ 0 w 7904"/>
                <a:gd name="T13" fmla="*/ 1587 h 4230"/>
                <a:gd name="T14" fmla="*/ 185 w 7904"/>
                <a:gd name="T15" fmla="*/ 1252 h 4230"/>
                <a:gd name="T16" fmla="*/ 2166 w 7904"/>
                <a:gd name="T17" fmla="*/ 0 h 4230"/>
                <a:gd name="T18" fmla="*/ 3003 w 7904"/>
                <a:gd name="T19" fmla="*/ 1183 h 4230"/>
                <a:gd name="T20" fmla="*/ 3952 w 7904"/>
                <a:gd name="T21" fmla="*/ 1674 h 4230"/>
                <a:gd name="T22" fmla="*/ 4901 w 7904"/>
                <a:gd name="T23" fmla="*/ 1183 h 4230"/>
                <a:gd name="T24" fmla="*/ 5440 w 7904"/>
                <a:gd name="T25" fmla="*/ 420 h 4230"/>
                <a:gd name="T26" fmla="*/ 5737 w 7904"/>
                <a:gd name="T27" fmla="*/ 0 h 4230"/>
                <a:gd name="T28" fmla="*/ 7719 w 7904"/>
                <a:gd name="T29" fmla="*/ 1252 h 4230"/>
                <a:gd name="T30" fmla="*/ 7904 w 7904"/>
                <a:gd name="T31" fmla="*/ 1587 h 4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904" h="4230">
                  <a:moveTo>
                    <a:pt x="7904" y="1587"/>
                  </a:moveTo>
                  <a:cubicBezTo>
                    <a:pt x="7904" y="1723"/>
                    <a:pt x="7834" y="1850"/>
                    <a:pt x="7719" y="1922"/>
                  </a:cubicBezTo>
                  <a:lnTo>
                    <a:pt x="4164" y="4168"/>
                  </a:lnTo>
                  <a:cubicBezTo>
                    <a:pt x="4099" y="4209"/>
                    <a:pt x="4026" y="4230"/>
                    <a:pt x="3952" y="4230"/>
                  </a:cubicBezTo>
                  <a:cubicBezTo>
                    <a:pt x="3878" y="4230"/>
                    <a:pt x="3805" y="4209"/>
                    <a:pt x="3740" y="4168"/>
                  </a:cubicBezTo>
                  <a:lnTo>
                    <a:pt x="185" y="1922"/>
                  </a:lnTo>
                  <a:cubicBezTo>
                    <a:pt x="69" y="1850"/>
                    <a:pt x="0" y="1723"/>
                    <a:pt x="0" y="1587"/>
                  </a:cubicBezTo>
                  <a:cubicBezTo>
                    <a:pt x="0" y="1451"/>
                    <a:pt x="69" y="1324"/>
                    <a:pt x="185" y="1252"/>
                  </a:cubicBezTo>
                  <a:lnTo>
                    <a:pt x="2166" y="0"/>
                  </a:lnTo>
                  <a:lnTo>
                    <a:pt x="3003" y="1183"/>
                  </a:lnTo>
                  <a:cubicBezTo>
                    <a:pt x="3221" y="1491"/>
                    <a:pt x="3575" y="1674"/>
                    <a:pt x="3952" y="1674"/>
                  </a:cubicBezTo>
                  <a:cubicBezTo>
                    <a:pt x="4329" y="1674"/>
                    <a:pt x="4683" y="1491"/>
                    <a:pt x="4901" y="1183"/>
                  </a:cubicBezTo>
                  <a:lnTo>
                    <a:pt x="5440" y="420"/>
                  </a:lnTo>
                  <a:lnTo>
                    <a:pt x="5737" y="0"/>
                  </a:lnTo>
                  <a:lnTo>
                    <a:pt x="7719" y="1252"/>
                  </a:lnTo>
                  <a:cubicBezTo>
                    <a:pt x="7834" y="1324"/>
                    <a:pt x="7904" y="1451"/>
                    <a:pt x="7904" y="158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61924E35-2FB4-48E9-9B79-9EBD17241729}"/>
              </a:ext>
            </a:extLst>
          </p:cNvPr>
          <p:cNvGrpSpPr/>
          <p:nvPr/>
        </p:nvGrpSpPr>
        <p:grpSpPr>
          <a:xfrm>
            <a:off x="3273426" y="947738"/>
            <a:ext cx="565150" cy="520700"/>
            <a:chOff x="3273426" y="947738"/>
            <a:chExt cx="565150" cy="520700"/>
          </a:xfrm>
        </p:grpSpPr>
        <p:sp>
          <p:nvSpPr>
            <p:cNvPr id="40" name="Oval 38">
              <a:extLst>
                <a:ext uri="{FF2B5EF4-FFF2-40B4-BE49-F238E27FC236}">
                  <a16:creationId xmlns:a16="http://schemas.microsoft.com/office/drawing/2014/main" id="{443965B7-730B-4EFA-8E87-8BD34A109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188" y="1058863"/>
              <a:ext cx="36513" cy="3651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C7AA9544-D7ED-489C-9363-AAAD8475A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376" y="1128713"/>
              <a:ext cx="84138" cy="39688"/>
            </a:xfrm>
            <a:custGeom>
              <a:avLst/>
              <a:gdLst>
                <a:gd name="T0" fmla="*/ 1013 w 2026"/>
                <a:gd name="T1" fmla="*/ 0 h 929"/>
                <a:gd name="T2" fmla="*/ 0 w 2026"/>
                <a:gd name="T3" fmla="*/ 929 h 929"/>
                <a:gd name="T4" fmla="*/ 2026 w 2026"/>
                <a:gd name="T5" fmla="*/ 929 h 929"/>
                <a:gd name="T6" fmla="*/ 1013 w 2026"/>
                <a:gd name="T7" fmla="*/ 0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6" h="929">
                  <a:moveTo>
                    <a:pt x="1013" y="0"/>
                  </a:moveTo>
                  <a:cubicBezTo>
                    <a:pt x="482" y="0"/>
                    <a:pt x="45" y="409"/>
                    <a:pt x="0" y="929"/>
                  </a:cubicBezTo>
                  <a:lnTo>
                    <a:pt x="2026" y="929"/>
                  </a:lnTo>
                  <a:cubicBezTo>
                    <a:pt x="1981" y="409"/>
                    <a:pt x="1544" y="0"/>
                    <a:pt x="10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F8716708-BCC7-4C31-B582-594D9D89B6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3426" y="947738"/>
              <a:ext cx="565150" cy="296863"/>
            </a:xfrm>
            <a:custGeom>
              <a:avLst/>
              <a:gdLst>
                <a:gd name="T0" fmla="*/ 13150 w 13547"/>
                <a:gd name="T1" fmla="*/ 0 h 7130"/>
                <a:gd name="T2" fmla="*/ 397 w 13547"/>
                <a:gd name="T3" fmla="*/ 0 h 7130"/>
                <a:gd name="T4" fmla="*/ 0 w 13547"/>
                <a:gd name="T5" fmla="*/ 396 h 7130"/>
                <a:gd name="T6" fmla="*/ 0 w 13547"/>
                <a:gd name="T7" fmla="*/ 7130 h 7130"/>
                <a:gd name="T8" fmla="*/ 13547 w 13547"/>
                <a:gd name="T9" fmla="*/ 7130 h 7130"/>
                <a:gd name="T10" fmla="*/ 13547 w 13547"/>
                <a:gd name="T11" fmla="*/ 396 h 7130"/>
                <a:gd name="T12" fmla="*/ 13150 w 13547"/>
                <a:gd name="T13" fmla="*/ 0 h 7130"/>
                <a:gd name="T14" fmla="*/ 5396 w 13547"/>
                <a:gd name="T15" fmla="*/ 5667 h 7130"/>
                <a:gd name="T16" fmla="*/ 4999 w 13547"/>
                <a:gd name="T17" fmla="*/ 6064 h 7130"/>
                <a:gd name="T18" fmla="*/ 2172 w 13547"/>
                <a:gd name="T19" fmla="*/ 6064 h 7130"/>
                <a:gd name="T20" fmla="*/ 1775 w 13547"/>
                <a:gd name="T21" fmla="*/ 5667 h 7130"/>
                <a:gd name="T22" fmla="*/ 1775 w 13547"/>
                <a:gd name="T23" fmla="*/ 5358 h 7130"/>
                <a:gd name="T24" fmla="*/ 2597 w 13547"/>
                <a:gd name="T25" fmla="*/ 3842 h 7130"/>
                <a:gd name="T26" fmla="*/ 2357 w 13547"/>
                <a:gd name="T27" fmla="*/ 3113 h 7130"/>
                <a:gd name="T28" fmla="*/ 3585 w 13547"/>
                <a:gd name="T29" fmla="*/ 1885 h 7130"/>
                <a:gd name="T30" fmla="*/ 4813 w 13547"/>
                <a:gd name="T31" fmla="*/ 3113 h 7130"/>
                <a:gd name="T32" fmla="*/ 4573 w 13547"/>
                <a:gd name="T33" fmla="*/ 3842 h 7130"/>
                <a:gd name="T34" fmla="*/ 5396 w 13547"/>
                <a:gd name="T35" fmla="*/ 5358 h 7130"/>
                <a:gd name="T36" fmla="*/ 5396 w 13547"/>
                <a:gd name="T37" fmla="*/ 5667 h 7130"/>
                <a:gd name="T38" fmla="*/ 11562 w 13547"/>
                <a:gd name="T39" fmla="*/ 5916 h 7130"/>
                <a:gd name="T40" fmla="*/ 7987 w 13547"/>
                <a:gd name="T41" fmla="*/ 5916 h 7130"/>
                <a:gd name="T42" fmla="*/ 7590 w 13547"/>
                <a:gd name="T43" fmla="*/ 5519 h 7130"/>
                <a:gd name="T44" fmla="*/ 7987 w 13547"/>
                <a:gd name="T45" fmla="*/ 5122 h 7130"/>
                <a:gd name="T46" fmla="*/ 11562 w 13547"/>
                <a:gd name="T47" fmla="*/ 5122 h 7130"/>
                <a:gd name="T48" fmla="*/ 11959 w 13547"/>
                <a:gd name="T49" fmla="*/ 5519 h 7130"/>
                <a:gd name="T50" fmla="*/ 11562 w 13547"/>
                <a:gd name="T51" fmla="*/ 5916 h 7130"/>
                <a:gd name="T52" fmla="*/ 11562 w 13547"/>
                <a:gd name="T53" fmla="*/ 4328 h 7130"/>
                <a:gd name="T54" fmla="*/ 7987 w 13547"/>
                <a:gd name="T55" fmla="*/ 4328 h 7130"/>
                <a:gd name="T56" fmla="*/ 7590 w 13547"/>
                <a:gd name="T57" fmla="*/ 3931 h 7130"/>
                <a:gd name="T58" fmla="*/ 7987 w 13547"/>
                <a:gd name="T59" fmla="*/ 3534 h 7130"/>
                <a:gd name="T60" fmla="*/ 11562 w 13547"/>
                <a:gd name="T61" fmla="*/ 3534 h 7130"/>
                <a:gd name="T62" fmla="*/ 11959 w 13547"/>
                <a:gd name="T63" fmla="*/ 3931 h 7130"/>
                <a:gd name="T64" fmla="*/ 11562 w 13547"/>
                <a:gd name="T65" fmla="*/ 4328 h 7130"/>
                <a:gd name="T66" fmla="*/ 11562 w 13547"/>
                <a:gd name="T67" fmla="*/ 2741 h 7130"/>
                <a:gd name="T68" fmla="*/ 7987 w 13547"/>
                <a:gd name="T69" fmla="*/ 2741 h 7130"/>
                <a:gd name="T70" fmla="*/ 7590 w 13547"/>
                <a:gd name="T71" fmla="*/ 2344 h 7130"/>
                <a:gd name="T72" fmla="*/ 7987 w 13547"/>
                <a:gd name="T73" fmla="*/ 1947 h 7130"/>
                <a:gd name="T74" fmla="*/ 11562 w 13547"/>
                <a:gd name="T75" fmla="*/ 1947 h 7130"/>
                <a:gd name="T76" fmla="*/ 11959 w 13547"/>
                <a:gd name="T77" fmla="*/ 2344 h 7130"/>
                <a:gd name="T78" fmla="*/ 11562 w 13547"/>
                <a:gd name="T79" fmla="*/ 2741 h 7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547" h="7130">
                  <a:moveTo>
                    <a:pt x="13150" y="0"/>
                  </a:moveTo>
                  <a:lnTo>
                    <a:pt x="397" y="0"/>
                  </a:lnTo>
                  <a:cubicBezTo>
                    <a:pt x="178" y="0"/>
                    <a:pt x="0" y="177"/>
                    <a:pt x="0" y="396"/>
                  </a:cubicBezTo>
                  <a:lnTo>
                    <a:pt x="0" y="7130"/>
                  </a:lnTo>
                  <a:lnTo>
                    <a:pt x="13547" y="7130"/>
                  </a:lnTo>
                  <a:lnTo>
                    <a:pt x="13547" y="396"/>
                  </a:lnTo>
                  <a:cubicBezTo>
                    <a:pt x="13547" y="177"/>
                    <a:pt x="13369" y="0"/>
                    <a:pt x="13150" y="0"/>
                  </a:cubicBezTo>
                  <a:close/>
                  <a:moveTo>
                    <a:pt x="5396" y="5667"/>
                  </a:moveTo>
                  <a:cubicBezTo>
                    <a:pt x="5396" y="5886"/>
                    <a:pt x="5218" y="6064"/>
                    <a:pt x="4999" y="6064"/>
                  </a:cubicBezTo>
                  <a:lnTo>
                    <a:pt x="2172" y="6064"/>
                  </a:lnTo>
                  <a:cubicBezTo>
                    <a:pt x="1952" y="6064"/>
                    <a:pt x="1775" y="5886"/>
                    <a:pt x="1775" y="5667"/>
                  </a:cubicBezTo>
                  <a:lnTo>
                    <a:pt x="1775" y="5358"/>
                  </a:lnTo>
                  <a:cubicBezTo>
                    <a:pt x="1775" y="4724"/>
                    <a:pt x="2102" y="4165"/>
                    <a:pt x="2597" y="3842"/>
                  </a:cubicBezTo>
                  <a:cubicBezTo>
                    <a:pt x="2446" y="3638"/>
                    <a:pt x="2357" y="3386"/>
                    <a:pt x="2357" y="3113"/>
                  </a:cubicBezTo>
                  <a:cubicBezTo>
                    <a:pt x="2357" y="2436"/>
                    <a:pt x="2908" y="1885"/>
                    <a:pt x="3585" y="1885"/>
                  </a:cubicBezTo>
                  <a:cubicBezTo>
                    <a:pt x="4262" y="1885"/>
                    <a:pt x="4813" y="2436"/>
                    <a:pt x="4813" y="3113"/>
                  </a:cubicBezTo>
                  <a:cubicBezTo>
                    <a:pt x="4813" y="3386"/>
                    <a:pt x="4724" y="3638"/>
                    <a:pt x="4573" y="3842"/>
                  </a:cubicBezTo>
                  <a:cubicBezTo>
                    <a:pt x="5068" y="4165"/>
                    <a:pt x="5396" y="4724"/>
                    <a:pt x="5396" y="5358"/>
                  </a:cubicBezTo>
                  <a:lnTo>
                    <a:pt x="5396" y="5667"/>
                  </a:lnTo>
                  <a:close/>
                  <a:moveTo>
                    <a:pt x="11562" y="5916"/>
                  </a:moveTo>
                  <a:lnTo>
                    <a:pt x="7987" y="5916"/>
                  </a:lnTo>
                  <a:cubicBezTo>
                    <a:pt x="7768" y="5916"/>
                    <a:pt x="7590" y="5738"/>
                    <a:pt x="7590" y="5519"/>
                  </a:cubicBezTo>
                  <a:cubicBezTo>
                    <a:pt x="7590" y="5299"/>
                    <a:pt x="7768" y="5122"/>
                    <a:pt x="7987" y="5122"/>
                  </a:cubicBezTo>
                  <a:lnTo>
                    <a:pt x="11562" y="5122"/>
                  </a:lnTo>
                  <a:cubicBezTo>
                    <a:pt x="11782" y="5122"/>
                    <a:pt x="11959" y="5299"/>
                    <a:pt x="11959" y="5519"/>
                  </a:cubicBezTo>
                  <a:cubicBezTo>
                    <a:pt x="11959" y="5738"/>
                    <a:pt x="11782" y="5916"/>
                    <a:pt x="11562" y="5916"/>
                  </a:cubicBezTo>
                  <a:close/>
                  <a:moveTo>
                    <a:pt x="11562" y="4328"/>
                  </a:moveTo>
                  <a:lnTo>
                    <a:pt x="7987" y="4328"/>
                  </a:lnTo>
                  <a:cubicBezTo>
                    <a:pt x="7768" y="4328"/>
                    <a:pt x="7590" y="4150"/>
                    <a:pt x="7590" y="3931"/>
                  </a:cubicBezTo>
                  <a:cubicBezTo>
                    <a:pt x="7590" y="3712"/>
                    <a:pt x="7768" y="3534"/>
                    <a:pt x="7987" y="3534"/>
                  </a:cubicBezTo>
                  <a:lnTo>
                    <a:pt x="11562" y="3534"/>
                  </a:lnTo>
                  <a:cubicBezTo>
                    <a:pt x="11782" y="3534"/>
                    <a:pt x="11959" y="3712"/>
                    <a:pt x="11959" y="3931"/>
                  </a:cubicBezTo>
                  <a:cubicBezTo>
                    <a:pt x="11959" y="4150"/>
                    <a:pt x="11782" y="4328"/>
                    <a:pt x="11562" y="4328"/>
                  </a:cubicBezTo>
                  <a:close/>
                  <a:moveTo>
                    <a:pt x="11562" y="2741"/>
                  </a:moveTo>
                  <a:lnTo>
                    <a:pt x="7987" y="2741"/>
                  </a:lnTo>
                  <a:cubicBezTo>
                    <a:pt x="7768" y="2741"/>
                    <a:pt x="7590" y="2563"/>
                    <a:pt x="7590" y="2344"/>
                  </a:cubicBezTo>
                  <a:cubicBezTo>
                    <a:pt x="7590" y="2124"/>
                    <a:pt x="7768" y="1947"/>
                    <a:pt x="7987" y="1947"/>
                  </a:cubicBezTo>
                  <a:lnTo>
                    <a:pt x="11562" y="1947"/>
                  </a:lnTo>
                  <a:cubicBezTo>
                    <a:pt x="11782" y="1947"/>
                    <a:pt x="11959" y="2124"/>
                    <a:pt x="11959" y="2344"/>
                  </a:cubicBezTo>
                  <a:cubicBezTo>
                    <a:pt x="11959" y="2563"/>
                    <a:pt x="11782" y="2741"/>
                    <a:pt x="11562" y="27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802BB184-6C88-4F88-A7E8-B35D0BC04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1277938"/>
              <a:ext cx="565150" cy="190500"/>
            </a:xfrm>
            <a:custGeom>
              <a:avLst/>
              <a:gdLst>
                <a:gd name="T0" fmla="*/ 0 w 13547"/>
                <a:gd name="T1" fmla="*/ 991 h 4563"/>
                <a:gd name="T2" fmla="*/ 397 w 13547"/>
                <a:gd name="T3" fmla="*/ 1388 h 4563"/>
                <a:gd name="T4" fmla="*/ 5810 w 13547"/>
                <a:gd name="T5" fmla="*/ 1388 h 4563"/>
                <a:gd name="T6" fmla="*/ 5810 w 13547"/>
                <a:gd name="T7" fmla="*/ 2976 h 4563"/>
                <a:gd name="T8" fmla="*/ 5046 w 13547"/>
                <a:gd name="T9" fmla="*/ 2976 h 4563"/>
                <a:gd name="T10" fmla="*/ 3713 w 13547"/>
                <a:gd name="T11" fmla="*/ 4309 h 4563"/>
                <a:gd name="T12" fmla="*/ 3788 w 13547"/>
                <a:gd name="T13" fmla="*/ 4489 h 4563"/>
                <a:gd name="T14" fmla="*/ 3968 w 13547"/>
                <a:gd name="T15" fmla="*/ 4563 h 4563"/>
                <a:gd name="T16" fmla="*/ 9579 w 13547"/>
                <a:gd name="T17" fmla="*/ 4563 h 4563"/>
                <a:gd name="T18" fmla="*/ 9834 w 13547"/>
                <a:gd name="T19" fmla="*/ 4309 h 4563"/>
                <a:gd name="T20" fmla="*/ 9444 w 13547"/>
                <a:gd name="T21" fmla="*/ 3366 h 4563"/>
                <a:gd name="T22" fmla="*/ 8501 w 13547"/>
                <a:gd name="T23" fmla="*/ 2976 h 4563"/>
                <a:gd name="T24" fmla="*/ 7737 w 13547"/>
                <a:gd name="T25" fmla="*/ 2976 h 4563"/>
                <a:gd name="T26" fmla="*/ 7737 w 13547"/>
                <a:gd name="T27" fmla="*/ 1388 h 4563"/>
                <a:gd name="T28" fmla="*/ 13150 w 13547"/>
                <a:gd name="T29" fmla="*/ 1388 h 4563"/>
                <a:gd name="T30" fmla="*/ 13547 w 13547"/>
                <a:gd name="T31" fmla="*/ 991 h 4563"/>
                <a:gd name="T32" fmla="*/ 13547 w 13547"/>
                <a:gd name="T33" fmla="*/ 0 h 4563"/>
                <a:gd name="T34" fmla="*/ 0 w 13547"/>
                <a:gd name="T35" fmla="*/ 0 h 4563"/>
                <a:gd name="T36" fmla="*/ 0 w 13547"/>
                <a:gd name="T37" fmla="*/ 991 h 4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47" h="4563">
                  <a:moveTo>
                    <a:pt x="0" y="991"/>
                  </a:moveTo>
                  <a:cubicBezTo>
                    <a:pt x="0" y="1211"/>
                    <a:pt x="178" y="1388"/>
                    <a:pt x="397" y="1388"/>
                  </a:cubicBezTo>
                  <a:lnTo>
                    <a:pt x="5810" y="1388"/>
                  </a:lnTo>
                  <a:lnTo>
                    <a:pt x="5810" y="2976"/>
                  </a:lnTo>
                  <a:lnTo>
                    <a:pt x="5046" y="2976"/>
                  </a:lnTo>
                  <a:cubicBezTo>
                    <a:pt x="4310" y="2976"/>
                    <a:pt x="3713" y="3573"/>
                    <a:pt x="3713" y="4309"/>
                  </a:cubicBezTo>
                  <a:cubicBezTo>
                    <a:pt x="3713" y="4379"/>
                    <a:pt x="3742" y="4443"/>
                    <a:pt x="3788" y="4489"/>
                  </a:cubicBezTo>
                  <a:cubicBezTo>
                    <a:pt x="3834" y="4535"/>
                    <a:pt x="3898" y="4563"/>
                    <a:pt x="3968" y="4563"/>
                  </a:cubicBezTo>
                  <a:lnTo>
                    <a:pt x="9579" y="4563"/>
                  </a:lnTo>
                  <a:cubicBezTo>
                    <a:pt x="9720" y="4563"/>
                    <a:pt x="9834" y="4449"/>
                    <a:pt x="9834" y="4309"/>
                  </a:cubicBezTo>
                  <a:cubicBezTo>
                    <a:pt x="9834" y="3940"/>
                    <a:pt x="9685" y="3607"/>
                    <a:pt x="9444" y="3366"/>
                  </a:cubicBezTo>
                  <a:cubicBezTo>
                    <a:pt x="9202" y="3125"/>
                    <a:pt x="8869" y="2976"/>
                    <a:pt x="8501" y="2976"/>
                  </a:cubicBezTo>
                  <a:lnTo>
                    <a:pt x="7737" y="2976"/>
                  </a:lnTo>
                  <a:lnTo>
                    <a:pt x="7737" y="1388"/>
                  </a:lnTo>
                  <a:lnTo>
                    <a:pt x="13150" y="1388"/>
                  </a:lnTo>
                  <a:cubicBezTo>
                    <a:pt x="13369" y="1388"/>
                    <a:pt x="13547" y="1211"/>
                    <a:pt x="13547" y="991"/>
                  </a:cubicBezTo>
                  <a:lnTo>
                    <a:pt x="13547" y="0"/>
                  </a:lnTo>
                  <a:lnTo>
                    <a:pt x="0" y="0"/>
                  </a:lnTo>
                  <a:lnTo>
                    <a:pt x="0" y="9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49F377E2-B0DB-4EC7-A44E-BE14EDC61503}"/>
              </a:ext>
            </a:extLst>
          </p:cNvPr>
          <p:cNvGrpSpPr/>
          <p:nvPr/>
        </p:nvGrpSpPr>
        <p:grpSpPr>
          <a:xfrm>
            <a:off x="4289426" y="925513"/>
            <a:ext cx="565150" cy="565150"/>
            <a:chOff x="4289426" y="925513"/>
            <a:chExt cx="565150" cy="565150"/>
          </a:xfrm>
        </p:grpSpPr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441C1E4E-6468-42C3-9389-CB318590A3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89426" y="925513"/>
              <a:ext cx="503238" cy="565150"/>
            </a:xfrm>
            <a:custGeom>
              <a:avLst/>
              <a:gdLst>
                <a:gd name="T0" fmla="*/ 11036 w 12059"/>
                <a:gd name="T1" fmla="*/ 0 h 13547"/>
                <a:gd name="T2" fmla="*/ 529 w 12059"/>
                <a:gd name="T3" fmla="*/ 0 h 13547"/>
                <a:gd name="T4" fmla="*/ 0 w 12059"/>
                <a:gd name="T5" fmla="*/ 529 h 13547"/>
                <a:gd name="T6" fmla="*/ 0 w 12059"/>
                <a:gd name="T7" fmla="*/ 12604 h 13547"/>
                <a:gd name="T8" fmla="*/ 766 w 12059"/>
                <a:gd name="T9" fmla="*/ 13530 h 13547"/>
                <a:gd name="T10" fmla="*/ 934 w 12059"/>
                <a:gd name="T11" fmla="*/ 13547 h 13547"/>
                <a:gd name="T12" fmla="*/ 948 w 12059"/>
                <a:gd name="T13" fmla="*/ 13547 h 13547"/>
                <a:gd name="T14" fmla="*/ 1067 w 12059"/>
                <a:gd name="T15" fmla="*/ 13538 h 13547"/>
                <a:gd name="T16" fmla="*/ 1884 w 12059"/>
                <a:gd name="T17" fmla="*/ 12582 h 13547"/>
                <a:gd name="T18" fmla="*/ 1884 w 12059"/>
                <a:gd name="T19" fmla="*/ 11266 h 13547"/>
                <a:gd name="T20" fmla="*/ 2281 w 12059"/>
                <a:gd name="T21" fmla="*/ 10869 h 13547"/>
                <a:gd name="T22" fmla="*/ 11530 w 12059"/>
                <a:gd name="T23" fmla="*/ 10869 h 13547"/>
                <a:gd name="T24" fmla="*/ 12059 w 12059"/>
                <a:gd name="T25" fmla="*/ 10340 h 13547"/>
                <a:gd name="T26" fmla="*/ 12059 w 12059"/>
                <a:gd name="T27" fmla="*/ 1023 h 13547"/>
                <a:gd name="T28" fmla="*/ 11036 w 12059"/>
                <a:gd name="T29" fmla="*/ 0 h 13547"/>
                <a:gd name="T30" fmla="*/ 9669 w 12059"/>
                <a:gd name="T31" fmla="*/ 8940 h 13547"/>
                <a:gd name="T32" fmla="*/ 2389 w 12059"/>
                <a:gd name="T33" fmla="*/ 8940 h 13547"/>
                <a:gd name="T34" fmla="*/ 1992 w 12059"/>
                <a:gd name="T35" fmla="*/ 8544 h 13547"/>
                <a:gd name="T36" fmla="*/ 2389 w 12059"/>
                <a:gd name="T37" fmla="*/ 8147 h 13547"/>
                <a:gd name="T38" fmla="*/ 9669 w 12059"/>
                <a:gd name="T39" fmla="*/ 8147 h 13547"/>
                <a:gd name="T40" fmla="*/ 10066 w 12059"/>
                <a:gd name="T41" fmla="*/ 8544 h 13547"/>
                <a:gd name="T42" fmla="*/ 9669 w 12059"/>
                <a:gd name="T43" fmla="*/ 8940 h 13547"/>
                <a:gd name="T44" fmla="*/ 9669 w 12059"/>
                <a:gd name="T45" fmla="*/ 6858 h 13547"/>
                <a:gd name="T46" fmla="*/ 2389 w 12059"/>
                <a:gd name="T47" fmla="*/ 6858 h 13547"/>
                <a:gd name="T48" fmla="*/ 1992 w 12059"/>
                <a:gd name="T49" fmla="*/ 6461 h 13547"/>
                <a:gd name="T50" fmla="*/ 2389 w 12059"/>
                <a:gd name="T51" fmla="*/ 6064 h 13547"/>
                <a:gd name="T52" fmla="*/ 9669 w 12059"/>
                <a:gd name="T53" fmla="*/ 6064 h 13547"/>
                <a:gd name="T54" fmla="*/ 10066 w 12059"/>
                <a:gd name="T55" fmla="*/ 6461 h 13547"/>
                <a:gd name="T56" fmla="*/ 9669 w 12059"/>
                <a:gd name="T57" fmla="*/ 6858 h 13547"/>
                <a:gd name="T58" fmla="*/ 9669 w 12059"/>
                <a:gd name="T59" fmla="*/ 4775 h 13547"/>
                <a:gd name="T60" fmla="*/ 2389 w 12059"/>
                <a:gd name="T61" fmla="*/ 4775 h 13547"/>
                <a:gd name="T62" fmla="*/ 1992 w 12059"/>
                <a:gd name="T63" fmla="*/ 4378 h 13547"/>
                <a:gd name="T64" fmla="*/ 2389 w 12059"/>
                <a:gd name="T65" fmla="*/ 3981 h 13547"/>
                <a:gd name="T66" fmla="*/ 9669 w 12059"/>
                <a:gd name="T67" fmla="*/ 3981 h 13547"/>
                <a:gd name="T68" fmla="*/ 10066 w 12059"/>
                <a:gd name="T69" fmla="*/ 4378 h 13547"/>
                <a:gd name="T70" fmla="*/ 9669 w 12059"/>
                <a:gd name="T71" fmla="*/ 4775 h 13547"/>
                <a:gd name="T72" fmla="*/ 9669 w 12059"/>
                <a:gd name="T73" fmla="*/ 2693 h 13547"/>
                <a:gd name="T74" fmla="*/ 2389 w 12059"/>
                <a:gd name="T75" fmla="*/ 2693 h 13547"/>
                <a:gd name="T76" fmla="*/ 1992 w 12059"/>
                <a:gd name="T77" fmla="*/ 2296 h 13547"/>
                <a:gd name="T78" fmla="*/ 2389 w 12059"/>
                <a:gd name="T79" fmla="*/ 1899 h 13547"/>
                <a:gd name="T80" fmla="*/ 9669 w 12059"/>
                <a:gd name="T81" fmla="*/ 1899 h 13547"/>
                <a:gd name="T82" fmla="*/ 10066 w 12059"/>
                <a:gd name="T83" fmla="*/ 2296 h 13547"/>
                <a:gd name="T84" fmla="*/ 9669 w 12059"/>
                <a:gd name="T85" fmla="*/ 2693 h 13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059" h="13547">
                  <a:moveTo>
                    <a:pt x="11036" y="0"/>
                  </a:moveTo>
                  <a:lnTo>
                    <a:pt x="529" y="0"/>
                  </a:lnTo>
                  <a:cubicBezTo>
                    <a:pt x="237" y="0"/>
                    <a:pt x="0" y="237"/>
                    <a:pt x="0" y="529"/>
                  </a:cubicBezTo>
                  <a:lnTo>
                    <a:pt x="0" y="12604"/>
                  </a:lnTo>
                  <a:cubicBezTo>
                    <a:pt x="0" y="13068"/>
                    <a:pt x="333" y="13448"/>
                    <a:pt x="766" y="13530"/>
                  </a:cubicBezTo>
                  <a:cubicBezTo>
                    <a:pt x="838" y="13542"/>
                    <a:pt x="891" y="13546"/>
                    <a:pt x="934" y="13547"/>
                  </a:cubicBezTo>
                  <a:lnTo>
                    <a:pt x="948" y="13547"/>
                  </a:lnTo>
                  <a:cubicBezTo>
                    <a:pt x="999" y="13546"/>
                    <a:pt x="1034" y="13541"/>
                    <a:pt x="1067" y="13538"/>
                  </a:cubicBezTo>
                  <a:cubicBezTo>
                    <a:pt x="1525" y="13475"/>
                    <a:pt x="1884" y="13065"/>
                    <a:pt x="1884" y="12582"/>
                  </a:cubicBezTo>
                  <a:lnTo>
                    <a:pt x="1884" y="11266"/>
                  </a:lnTo>
                  <a:cubicBezTo>
                    <a:pt x="1884" y="11047"/>
                    <a:pt x="2062" y="10869"/>
                    <a:pt x="2281" y="10869"/>
                  </a:cubicBezTo>
                  <a:lnTo>
                    <a:pt x="11530" y="10869"/>
                  </a:lnTo>
                  <a:cubicBezTo>
                    <a:pt x="11822" y="10869"/>
                    <a:pt x="12059" y="10632"/>
                    <a:pt x="12059" y="10340"/>
                  </a:cubicBezTo>
                  <a:lnTo>
                    <a:pt x="12059" y="1023"/>
                  </a:lnTo>
                  <a:cubicBezTo>
                    <a:pt x="12059" y="458"/>
                    <a:pt x="11601" y="0"/>
                    <a:pt x="11036" y="0"/>
                  </a:cubicBezTo>
                  <a:close/>
                  <a:moveTo>
                    <a:pt x="9669" y="8940"/>
                  </a:moveTo>
                  <a:lnTo>
                    <a:pt x="2389" y="8940"/>
                  </a:lnTo>
                  <a:cubicBezTo>
                    <a:pt x="2170" y="8940"/>
                    <a:pt x="1992" y="8762"/>
                    <a:pt x="1992" y="8544"/>
                  </a:cubicBezTo>
                  <a:cubicBezTo>
                    <a:pt x="1992" y="8324"/>
                    <a:pt x="2170" y="8147"/>
                    <a:pt x="2389" y="8147"/>
                  </a:cubicBezTo>
                  <a:lnTo>
                    <a:pt x="9669" y="8147"/>
                  </a:lnTo>
                  <a:cubicBezTo>
                    <a:pt x="9888" y="8147"/>
                    <a:pt x="10066" y="8324"/>
                    <a:pt x="10066" y="8544"/>
                  </a:cubicBezTo>
                  <a:cubicBezTo>
                    <a:pt x="10066" y="8762"/>
                    <a:pt x="9888" y="8940"/>
                    <a:pt x="9669" y="8940"/>
                  </a:cubicBezTo>
                  <a:close/>
                  <a:moveTo>
                    <a:pt x="9669" y="6858"/>
                  </a:moveTo>
                  <a:lnTo>
                    <a:pt x="2389" y="6858"/>
                  </a:lnTo>
                  <a:cubicBezTo>
                    <a:pt x="2170" y="6858"/>
                    <a:pt x="1992" y="6680"/>
                    <a:pt x="1992" y="6461"/>
                  </a:cubicBezTo>
                  <a:cubicBezTo>
                    <a:pt x="1992" y="6242"/>
                    <a:pt x="2170" y="6064"/>
                    <a:pt x="2389" y="6064"/>
                  </a:cubicBezTo>
                  <a:lnTo>
                    <a:pt x="9669" y="6064"/>
                  </a:lnTo>
                  <a:cubicBezTo>
                    <a:pt x="9888" y="6064"/>
                    <a:pt x="10066" y="6242"/>
                    <a:pt x="10066" y="6461"/>
                  </a:cubicBezTo>
                  <a:cubicBezTo>
                    <a:pt x="10066" y="6680"/>
                    <a:pt x="9888" y="6858"/>
                    <a:pt x="9669" y="6858"/>
                  </a:cubicBezTo>
                  <a:close/>
                  <a:moveTo>
                    <a:pt x="9669" y="4775"/>
                  </a:moveTo>
                  <a:lnTo>
                    <a:pt x="2389" y="4775"/>
                  </a:lnTo>
                  <a:cubicBezTo>
                    <a:pt x="2170" y="4775"/>
                    <a:pt x="1992" y="4598"/>
                    <a:pt x="1992" y="4378"/>
                  </a:cubicBezTo>
                  <a:cubicBezTo>
                    <a:pt x="1992" y="4159"/>
                    <a:pt x="2170" y="3981"/>
                    <a:pt x="2389" y="3981"/>
                  </a:cubicBezTo>
                  <a:lnTo>
                    <a:pt x="9669" y="3981"/>
                  </a:lnTo>
                  <a:cubicBezTo>
                    <a:pt x="9888" y="3981"/>
                    <a:pt x="10066" y="4159"/>
                    <a:pt x="10066" y="4378"/>
                  </a:cubicBezTo>
                  <a:cubicBezTo>
                    <a:pt x="10066" y="4598"/>
                    <a:pt x="9888" y="4775"/>
                    <a:pt x="9669" y="4775"/>
                  </a:cubicBezTo>
                  <a:close/>
                  <a:moveTo>
                    <a:pt x="9669" y="2693"/>
                  </a:moveTo>
                  <a:lnTo>
                    <a:pt x="2389" y="2693"/>
                  </a:lnTo>
                  <a:cubicBezTo>
                    <a:pt x="2170" y="2693"/>
                    <a:pt x="1992" y="2515"/>
                    <a:pt x="1992" y="2296"/>
                  </a:cubicBezTo>
                  <a:cubicBezTo>
                    <a:pt x="1992" y="2077"/>
                    <a:pt x="2170" y="1899"/>
                    <a:pt x="2389" y="1899"/>
                  </a:cubicBezTo>
                  <a:lnTo>
                    <a:pt x="9669" y="1899"/>
                  </a:lnTo>
                  <a:cubicBezTo>
                    <a:pt x="9888" y="1899"/>
                    <a:pt x="10066" y="2077"/>
                    <a:pt x="10066" y="2296"/>
                  </a:cubicBezTo>
                  <a:cubicBezTo>
                    <a:pt x="10066" y="2515"/>
                    <a:pt x="9888" y="2693"/>
                    <a:pt x="9669" y="26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DBDF97B5-6421-480E-BB68-B305CA865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438" y="1412875"/>
              <a:ext cx="465138" cy="77788"/>
            </a:xfrm>
            <a:custGeom>
              <a:avLst/>
              <a:gdLst>
                <a:gd name="T0" fmla="*/ 11147 w 11147"/>
                <a:gd name="T1" fmla="*/ 350 h 1883"/>
                <a:gd name="T2" fmla="*/ 11147 w 11147"/>
                <a:gd name="T3" fmla="*/ 941 h 1883"/>
                <a:gd name="T4" fmla="*/ 10205 w 11147"/>
                <a:gd name="T5" fmla="*/ 1883 h 1883"/>
                <a:gd name="T6" fmla="*/ 0 w 11147"/>
                <a:gd name="T7" fmla="*/ 1883 h 1883"/>
                <a:gd name="T8" fmla="*/ 279 w 11147"/>
                <a:gd name="T9" fmla="*/ 941 h 1883"/>
                <a:gd name="T10" fmla="*/ 279 w 11147"/>
                <a:gd name="T11" fmla="*/ 350 h 1883"/>
                <a:gd name="T12" fmla="*/ 629 w 11147"/>
                <a:gd name="T13" fmla="*/ 0 h 1883"/>
                <a:gd name="T14" fmla="*/ 10797 w 11147"/>
                <a:gd name="T15" fmla="*/ 0 h 1883"/>
                <a:gd name="T16" fmla="*/ 11147 w 11147"/>
                <a:gd name="T17" fmla="*/ 350 h 1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47" h="1883">
                  <a:moveTo>
                    <a:pt x="11147" y="350"/>
                  </a:moveTo>
                  <a:lnTo>
                    <a:pt x="11147" y="941"/>
                  </a:lnTo>
                  <a:cubicBezTo>
                    <a:pt x="11147" y="1462"/>
                    <a:pt x="10725" y="1883"/>
                    <a:pt x="10205" y="1883"/>
                  </a:cubicBezTo>
                  <a:lnTo>
                    <a:pt x="0" y="1883"/>
                  </a:lnTo>
                  <a:cubicBezTo>
                    <a:pt x="176" y="1612"/>
                    <a:pt x="279" y="1288"/>
                    <a:pt x="279" y="941"/>
                  </a:cubicBezTo>
                  <a:lnTo>
                    <a:pt x="279" y="350"/>
                  </a:lnTo>
                  <a:cubicBezTo>
                    <a:pt x="279" y="156"/>
                    <a:pt x="436" y="0"/>
                    <a:pt x="629" y="0"/>
                  </a:cubicBezTo>
                  <a:lnTo>
                    <a:pt x="10797" y="0"/>
                  </a:lnTo>
                  <a:cubicBezTo>
                    <a:pt x="10990" y="0"/>
                    <a:pt x="11147" y="156"/>
                    <a:pt x="11147" y="35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" name="Freeform 44">
            <a:extLst>
              <a:ext uri="{FF2B5EF4-FFF2-40B4-BE49-F238E27FC236}">
                <a16:creationId xmlns:a16="http://schemas.microsoft.com/office/drawing/2014/main" id="{08C4D658-4809-43E9-A08B-87C4E237A21F}"/>
              </a:ext>
            </a:extLst>
          </p:cNvPr>
          <p:cNvSpPr>
            <a:spLocks noEditPoints="1"/>
          </p:cNvSpPr>
          <p:nvPr/>
        </p:nvSpPr>
        <p:spPr bwMode="auto">
          <a:xfrm>
            <a:off x="5334001" y="925513"/>
            <a:ext cx="508000" cy="569913"/>
          </a:xfrm>
          <a:custGeom>
            <a:avLst/>
            <a:gdLst>
              <a:gd name="T0" fmla="*/ 11788 w 12185"/>
              <a:gd name="T1" fmla="*/ 0 h 13649"/>
              <a:gd name="T2" fmla="*/ 4145 w 12185"/>
              <a:gd name="T3" fmla="*/ 0 h 13649"/>
              <a:gd name="T4" fmla="*/ 0 w 12185"/>
              <a:gd name="T5" fmla="*/ 4145 h 13649"/>
              <a:gd name="T6" fmla="*/ 0 w 12185"/>
              <a:gd name="T7" fmla="*/ 13150 h 13649"/>
              <a:gd name="T8" fmla="*/ 606 w 12185"/>
              <a:gd name="T9" fmla="*/ 13487 h 13649"/>
              <a:gd name="T10" fmla="*/ 2636 w 12185"/>
              <a:gd name="T11" fmla="*/ 12229 h 13649"/>
              <a:gd name="T12" fmla="*/ 3414 w 12185"/>
              <a:gd name="T13" fmla="*/ 12007 h 13649"/>
              <a:gd name="T14" fmla="*/ 8040 w 12185"/>
              <a:gd name="T15" fmla="*/ 12007 h 13649"/>
              <a:gd name="T16" fmla="*/ 12185 w 12185"/>
              <a:gd name="T17" fmla="*/ 7863 h 13649"/>
              <a:gd name="T18" fmla="*/ 12185 w 12185"/>
              <a:gd name="T19" fmla="*/ 397 h 13649"/>
              <a:gd name="T20" fmla="*/ 11788 w 12185"/>
              <a:gd name="T21" fmla="*/ 0 h 13649"/>
              <a:gd name="T22" fmla="*/ 6092 w 12185"/>
              <a:gd name="T23" fmla="*/ 9767 h 13649"/>
              <a:gd name="T24" fmla="*/ 5695 w 12185"/>
              <a:gd name="T25" fmla="*/ 9370 h 13649"/>
              <a:gd name="T26" fmla="*/ 6092 w 12185"/>
              <a:gd name="T27" fmla="*/ 8973 h 13649"/>
              <a:gd name="T28" fmla="*/ 6489 w 12185"/>
              <a:gd name="T29" fmla="*/ 9370 h 13649"/>
              <a:gd name="T30" fmla="*/ 6092 w 12185"/>
              <a:gd name="T31" fmla="*/ 9767 h 13649"/>
              <a:gd name="T32" fmla="*/ 6489 w 12185"/>
              <a:gd name="T33" fmla="*/ 6414 h 13649"/>
              <a:gd name="T34" fmla="*/ 6489 w 12185"/>
              <a:gd name="T35" fmla="*/ 7769 h 13649"/>
              <a:gd name="T36" fmla="*/ 6092 w 12185"/>
              <a:gd name="T37" fmla="*/ 8165 h 13649"/>
              <a:gd name="T38" fmla="*/ 5696 w 12185"/>
              <a:gd name="T39" fmla="*/ 7769 h 13649"/>
              <a:gd name="T40" fmla="*/ 5696 w 12185"/>
              <a:gd name="T41" fmla="*/ 6222 h 13649"/>
              <a:gd name="T42" fmla="*/ 6223 w 12185"/>
              <a:gd name="T43" fmla="*/ 5649 h 13649"/>
              <a:gd name="T44" fmla="*/ 7601 w 12185"/>
              <a:gd name="T45" fmla="*/ 4109 h 13649"/>
              <a:gd name="T46" fmla="*/ 6130 w 12185"/>
              <a:gd name="T47" fmla="*/ 2637 h 13649"/>
              <a:gd name="T48" fmla="*/ 5038 w 12185"/>
              <a:gd name="T49" fmla="*/ 3066 h 13649"/>
              <a:gd name="T50" fmla="*/ 4583 w 12185"/>
              <a:gd name="T51" fmla="*/ 4146 h 13649"/>
              <a:gd name="T52" fmla="*/ 4186 w 12185"/>
              <a:gd name="T53" fmla="*/ 4543 h 13649"/>
              <a:gd name="T54" fmla="*/ 3790 w 12185"/>
              <a:gd name="T55" fmla="*/ 4146 h 13649"/>
              <a:gd name="T56" fmla="*/ 4484 w 12185"/>
              <a:gd name="T57" fmla="*/ 2498 h 13649"/>
              <a:gd name="T58" fmla="*/ 6149 w 12185"/>
              <a:gd name="T59" fmla="*/ 1844 h 13649"/>
              <a:gd name="T60" fmla="*/ 7719 w 12185"/>
              <a:gd name="T61" fmla="*/ 2520 h 13649"/>
              <a:gd name="T62" fmla="*/ 8395 w 12185"/>
              <a:gd name="T63" fmla="*/ 4091 h 13649"/>
              <a:gd name="T64" fmla="*/ 6489 w 12185"/>
              <a:gd name="T65" fmla="*/ 6414 h 13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85" h="13649">
                <a:moveTo>
                  <a:pt x="11788" y="0"/>
                </a:moveTo>
                <a:lnTo>
                  <a:pt x="4145" y="0"/>
                </a:lnTo>
                <a:cubicBezTo>
                  <a:pt x="1859" y="0"/>
                  <a:pt x="0" y="1860"/>
                  <a:pt x="0" y="4145"/>
                </a:cubicBezTo>
                <a:lnTo>
                  <a:pt x="0" y="13150"/>
                </a:lnTo>
                <a:cubicBezTo>
                  <a:pt x="0" y="13462"/>
                  <a:pt x="344" y="13649"/>
                  <a:pt x="606" y="13487"/>
                </a:cubicBezTo>
                <a:lnTo>
                  <a:pt x="2636" y="12229"/>
                </a:lnTo>
                <a:cubicBezTo>
                  <a:pt x="2870" y="12084"/>
                  <a:pt x="3139" y="12007"/>
                  <a:pt x="3414" y="12007"/>
                </a:cubicBezTo>
                <a:lnTo>
                  <a:pt x="8040" y="12007"/>
                </a:lnTo>
                <a:cubicBezTo>
                  <a:pt x="10326" y="12007"/>
                  <a:pt x="12185" y="10148"/>
                  <a:pt x="12185" y="7863"/>
                </a:cubicBezTo>
                <a:lnTo>
                  <a:pt x="12185" y="397"/>
                </a:lnTo>
                <a:cubicBezTo>
                  <a:pt x="12185" y="178"/>
                  <a:pt x="12007" y="0"/>
                  <a:pt x="11788" y="0"/>
                </a:cubicBezTo>
                <a:close/>
                <a:moveTo>
                  <a:pt x="6092" y="9767"/>
                </a:moveTo>
                <a:cubicBezTo>
                  <a:pt x="5873" y="9767"/>
                  <a:pt x="5695" y="9590"/>
                  <a:pt x="5695" y="9370"/>
                </a:cubicBezTo>
                <a:cubicBezTo>
                  <a:pt x="5695" y="9151"/>
                  <a:pt x="5873" y="8973"/>
                  <a:pt x="6092" y="8973"/>
                </a:cubicBezTo>
                <a:cubicBezTo>
                  <a:pt x="6312" y="8973"/>
                  <a:pt x="6489" y="9151"/>
                  <a:pt x="6489" y="9370"/>
                </a:cubicBezTo>
                <a:cubicBezTo>
                  <a:pt x="6489" y="9590"/>
                  <a:pt x="6312" y="9767"/>
                  <a:pt x="6092" y="9767"/>
                </a:cubicBezTo>
                <a:close/>
                <a:moveTo>
                  <a:pt x="6489" y="6414"/>
                </a:moveTo>
                <a:lnTo>
                  <a:pt x="6489" y="7769"/>
                </a:lnTo>
                <a:cubicBezTo>
                  <a:pt x="6489" y="7988"/>
                  <a:pt x="6312" y="8165"/>
                  <a:pt x="6092" y="8165"/>
                </a:cubicBezTo>
                <a:cubicBezTo>
                  <a:pt x="5873" y="8165"/>
                  <a:pt x="5696" y="7988"/>
                  <a:pt x="5696" y="7769"/>
                </a:cubicBezTo>
                <a:lnTo>
                  <a:pt x="5696" y="6222"/>
                </a:lnTo>
                <a:cubicBezTo>
                  <a:pt x="5696" y="5921"/>
                  <a:pt x="5923" y="5675"/>
                  <a:pt x="6223" y="5649"/>
                </a:cubicBezTo>
                <a:cubicBezTo>
                  <a:pt x="7015" y="5581"/>
                  <a:pt x="7620" y="4905"/>
                  <a:pt x="7601" y="4109"/>
                </a:cubicBezTo>
                <a:cubicBezTo>
                  <a:pt x="7583" y="3317"/>
                  <a:pt x="6922" y="2656"/>
                  <a:pt x="6130" y="2637"/>
                </a:cubicBezTo>
                <a:cubicBezTo>
                  <a:pt x="5720" y="2628"/>
                  <a:pt x="5332" y="2780"/>
                  <a:pt x="5038" y="3066"/>
                </a:cubicBezTo>
                <a:cubicBezTo>
                  <a:pt x="4745" y="3352"/>
                  <a:pt x="4583" y="3736"/>
                  <a:pt x="4583" y="4146"/>
                </a:cubicBezTo>
                <a:cubicBezTo>
                  <a:pt x="4583" y="4365"/>
                  <a:pt x="4406" y="4543"/>
                  <a:pt x="4186" y="4543"/>
                </a:cubicBezTo>
                <a:cubicBezTo>
                  <a:pt x="3967" y="4543"/>
                  <a:pt x="3790" y="4365"/>
                  <a:pt x="3790" y="4146"/>
                </a:cubicBezTo>
                <a:cubicBezTo>
                  <a:pt x="3790" y="3520"/>
                  <a:pt x="4036" y="2935"/>
                  <a:pt x="4484" y="2498"/>
                </a:cubicBezTo>
                <a:cubicBezTo>
                  <a:pt x="4931" y="2061"/>
                  <a:pt x="5523" y="1829"/>
                  <a:pt x="6149" y="1844"/>
                </a:cubicBezTo>
                <a:cubicBezTo>
                  <a:pt x="6740" y="1858"/>
                  <a:pt x="7298" y="2098"/>
                  <a:pt x="7719" y="2520"/>
                </a:cubicBezTo>
                <a:cubicBezTo>
                  <a:pt x="8141" y="2942"/>
                  <a:pt x="8381" y="3499"/>
                  <a:pt x="8395" y="4091"/>
                </a:cubicBezTo>
                <a:cubicBezTo>
                  <a:pt x="8421" y="5237"/>
                  <a:pt x="7599" y="6222"/>
                  <a:pt x="6489" y="64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5">
            <a:extLst>
              <a:ext uri="{FF2B5EF4-FFF2-40B4-BE49-F238E27FC236}">
                <a16:creationId xmlns:a16="http://schemas.microsoft.com/office/drawing/2014/main" id="{8B50BA06-9151-4D58-A286-F7FB4BDBBE64}"/>
              </a:ext>
            </a:extLst>
          </p:cNvPr>
          <p:cNvSpPr>
            <a:spLocks noEditPoints="1"/>
          </p:cNvSpPr>
          <p:nvPr/>
        </p:nvSpPr>
        <p:spPr bwMode="auto">
          <a:xfrm>
            <a:off x="6350001" y="925513"/>
            <a:ext cx="508000" cy="569913"/>
          </a:xfrm>
          <a:custGeom>
            <a:avLst/>
            <a:gdLst>
              <a:gd name="T0" fmla="*/ 11787 w 12184"/>
              <a:gd name="T1" fmla="*/ 0 h 13649"/>
              <a:gd name="T2" fmla="*/ 4145 w 12184"/>
              <a:gd name="T3" fmla="*/ 0 h 13649"/>
              <a:gd name="T4" fmla="*/ 0 w 12184"/>
              <a:gd name="T5" fmla="*/ 4145 h 13649"/>
              <a:gd name="T6" fmla="*/ 0 w 12184"/>
              <a:gd name="T7" fmla="*/ 13150 h 13649"/>
              <a:gd name="T8" fmla="*/ 606 w 12184"/>
              <a:gd name="T9" fmla="*/ 13487 h 13649"/>
              <a:gd name="T10" fmla="*/ 2636 w 12184"/>
              <a:gd name="T11" fmla="*/ 12229 h 13649"/>
              <a:gd name="T12" fmla="*/ 3413 w 12184"/>
              <a:gd name="T13" fmla="*/ 12007 h 13649"/>
              <a:gd name="T14" fmla="*/ 8040 w 12184"/>
              <a:gd name="T15" fmla="*/ 12007 h 13649"/>
              <a:gd name="T16" fmla="*/ 12184 w 12184"/>
              <a:gd name="T17" fmla="*/ 7863 h 13649"/>
              <a:gd name="T18" fmla="*/ 12184 w 12184"/>
              <a:gd name="T19" fmla="*/ 397 h 13649"/>
              <a:gd name="T20" fmla="*/ 11787 w 12184"/>
              <a:gd name="T21" fmla="*/ 0 h 13649"/>
              <a:gd name="T22" fmla="*/ 6092 w 12184"/>
              <a:gd name="T23" fmla="*/ 9316 h 13649"/>
              <a:gd name="T24" fmla="*/ 5695 w 12184"/>
              <a:gd name="T25" fmla="*/ 8919 h 13649"/>
              <a:gd name="T26" fmla="*/ 6092 w 12184"/>
              <a:gd name="T27" fmla="*/ 8523 h 13649"/>
              <a:gd name="T28" fmla="*/ 6489 w 12184"/>
              <a:gd name="T29" fmla="*/ 8919 h 13649"/>
              <a:gd name="T30" fmla="*/ 6092 w 12184"/>
              <a:gd name="T31" fmla="*/ 9316 h 13649"/>
              <a:gd name="T32" fmla="*/ 6489 w 12184"/>
              <a:gd name="T33" fmla="*/ 7318 h 13649"/>
              <a:gd name="T34" fmla="*/ 6092 w 12184"/>
              <a:gd name="T35" fmla="*/ 7715 h 13649"/>
              <a:gd name="T36" fmla="*/ 5695 w 12184"/>
              <a:gd name="T37" fmla="*/ 7318 h 13649"/>
              <a:gd name="T38" fmla="*/ 5695 w 12184"/>
              <a:gd name="T39" fmla="*/ 2695 h 13649"/>
              <a:gd name="T40" fmla="*/ 6092 w 12184"/>
              <a:gd name="T41" fmla="*/ 2298 h 13649"/>
              <a:gd name="T42" fmla="*/ 6489 w 12184"/>
              <a:gd name="T43" fmla="*/ 2695 h 13649"/>
              <a:gd name="T44" fmla="*/ 6489 w 12184"/>
              <a:gd name="T45" fmla="*/ 7318 h 13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2184" h="13649">
                <a:moveTo>
                  <a:pt x="11787" y="0"/>
                </a:moveTo>
                <a:lnTo>
                  <a:pt x="4145" y="0"/>
                </a:lnTo>
                <a:cubicBezTo>
                  <a:pt x="1859" y="0"/>
                  <a:pt x="0" y="1860"/>
                  <a:pt x="0" y="4145"/>
                </a:cubicBezTo>
                <a:lnTo>
                  <a:pt x="0" y="13150"/>
                </a:lnTo>
                <a:cubicBezTo>
                  <a:pt x="0" y="13462"/>
                  <a:pt x="343" y="13649"/>
                  <a:pt x="606" y="13487"/>
                </a:cubicBezTo>
                <a:lnTo>
                  <a:pt x="2636" y="12229"/>
                </a:lnTo>
                <a:cubicBezTo>
                  <a:pt x="2869" y="12084"/>
                  <a:pt x="3138" y="12007"/>
                  <a:pt x="3413" y="12007"/>
                </a:cubicBezTo>
                <a:lnTo>
                  <a:pt x="8040" y="12007"/>
                </a:lnTo>
                <a:cubicBezTo>
                  <a:pt x="10325" y="12007"/>
                  <a:pt x="12184" y="10148"/>
                  <a:pt x="12184" y="7863"/>
                </a:cubicBezTo>
                <a:lnTo>
                  <a:pt x="12184" y="397"/>
                </a:lnTo>
                <a:cubicBezTo>
                  <a:pt x="12184" y="178"/>
                  <a:pt x="12007" y="0"/>
                  <a:pt x="11787" y="0"/>
                </a:cubicBezTo>
                <a:close/>
                <a:moveTo>
                  <a:pt x="6092" y="9316"/>
                </a:moveTo>
                <a:cubicBezTo>
                  <a:pt x="5873" y="9316"/>
                  <a:pt x="5695" y="9139"/>
                  <a:pt x="5695" y="8919"/>
                </a:cubicBezTo>
                <a:cubicBezTo>
                  <a:pt x="5695" y="8700"/>
                  <a:pt x="5873" y="8523"/>
                  <a:pt x="6092" y="8523"/>
                </a:cubicBezTo>
                <a:cubicBezTo>
                  <a:pt x="6311" y="8523"/>
                  <a:pt x="6489" y="8700"/>
                  <a:pt x="6489" y="8919"/>
                </a:cubicBezTo>
                <a:cubicBezTo>
                  <a:pt x="6489" y="9139"/>
                  <a:pt x="6311" y="9316"/>
                  <a:pt x="6092" y="9316"/>
                </a:cubicBezTo>
                <a:close/>
                <a:moveTo>
                  <a:pt x="6489" y="7318"/>
                </a:moveTo>
                <a:cubicBezTo>
                  <a:pt x="6489" y="7537"/>
                  <a:pt x="6311" y="7715"/>
                  <a:pt x="6092" y="7715"/>
                </a:cubicBezTo>
                <a:cubicBezTo>
                  <a:pt x="5873" y="7715"/>
                  <a:pt x="5695" y="7537"/>
                  <a:pt x="5695" y="7318"/>
                </a:cubicBezTo>
                <a:lnTo>
                  <a:pt x="5695" y="2695"/>
                </a:lnTo>
                <a:cubicBezTo>
                  <a:pt x="5695" y="2476"/>
                  <a:pt x="5873" y="2298"/>
                  <a:pt x="6092" y="2298"/>
                </a:cubicBezTo>
                <a:cubicBezTo>
                  <a:pt x="6311" y="2298"/>
                  <a:pt x="6489" y="2476"/>
                  <a:pt x="6489" y="2695"/>
                </a:cubicBezTo>
                <a:lnTo>
                  <a:pt x="6489" y="731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2C55AA13-632D-4FFF-862D-4C14A336E234}"/>
              </a:ext>
            </a:extLst>
          </p:cNvPr>
          <p:cNvGrpSpPr/>
          <p:nvPr/>
        </p:nvGrpSpPr>
        <p:grpSpPr>
          <a:xfrm>
            <a:off x="7335838" y="925513"/>
            <a:ext cx="568325" cy="565150"/>
            <a:chOff x="7335838" y="925513"/>
            <a:chExt cx="568325" cy="565150"/>
          </a:xfrm>
        </p:grpSpPr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12DC0EA1-6FFB-4FA5-8042-F76A395A6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613" y="925513"/>
              <a:ext cx="336550" cy="336550"/>
            </a:xfrm>
            <a:custGeom>
              <a:avLst/>
              <a:gdLst>
                <a:gd name="T0" fmla="*/ 7929 w 8084"/>
                <a:gd name="T1" fmla="*/ 5705 h 8045"/>
                <a:gd name="T2" fmla="*/ 7212 w 8084"/>
                <a:gd name="T3" fmla="*/ 6422 h 8045"/>
                <a:gd name="T4" fmla="*/ 4318 w 8084"/>
                <a:gd name="T5" fmla="*/ 6833 h 8045"/>
                <a:gd name="T6" fmla="*/ 3107 w 8084"/>
                <a:gd name="T7" fmla="*/ 8045 h 8045"/>
                <a:gd name="T8" fmla="*/ 3097 w 8084"/>
                <a:gd name="T9" fmla="*/ 8026 h 8045"/>
                <a:gd name="T10" fmla="*/ 1367 w 8084"/>
                <a:gd name="T11" fmla="*/ 5920 h 8045"/>
                <a:gd name="T12" fmla="*/ 0 w 8084"/>
                <a:gd name="T13" fmla="*/ 4939 h 8045"/>
                <a:gd name="T14" fmla="*/ 1212 w 8084"/>
                <a:gd name="T15" fmla="*/ 3727 h 8045"/>
                <a:gd name="T16" fmla="*/ 1622 w 8084"/>
                <a:gd name="T17" fmla="*/ 833 h 8045"/>
                <a:gd name="T18" fmla="*/ 2340 w 8084"/>
                <a:gd name="T19" fmla="*/ 116 h 8045"/>
                <a:gd name="T20" fmla="*/ 2619 w 8084"/>
                <a:gd name="T21" fmla="*/ 0 h 8045"/>
                <a:gd name="T22" fmla="*/ 2621 w 8084"/>
                <a:gd name="T23" fmla="*/ 0 h 8045"/>
                <a:gd name="T24" fmla="*/ 2901 w 8084"/>
                <a:gd name="T25" fmla="*/ 116 h 8045"/>
                <a:gd name="T26" fmla="*/ 7929 w 8084"/>
                <a:gd name="T27" fmla="*/ 5144 h 8045"/>
                <a:gd name="T28" fmla="*/ 7929 w 8084"/>
                <a:gd name="T29" fmla="*/ 5705 h 8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84" h="8045">
                  <a:moveTo>
                    <a:pt x="7929" y="5705"/>
                  </a:moveTo>
                  <a:lnTo>
                    <a:pt x="7212" y="6422"/>
                  </a:lnTo>
                  <a:cubicBezTo>
                    <a:pt x="6448" y="7186"/>
                    <a:pt x="5261" y="7353"/>
                    <a:pt x="4318" y="6833"/>
                  </a:cubicBezTo>
                  <a:lnTo>
                    <a:pt x="3107" y="8045"/>
                  </a:lnTo>
                  <a:cubicBezTo>
                    <a:pt x="3103" y="8038"/>
                    <a:pt x="3100" y="8032"/>
                    <a:pt x="3097" y="8026"/>
                  </a:cubicBezTo>
                  <a:cubicBezTo>
                    <a:pt x="2649" y="7128"/>
                    <a:pt x="2158" y="6710"/>
                    <a:pt x="1367" y="5920"/>
                  </a:cubicBezTo>
                  <a:cubicBezTo>
                    <a:pt x="868" y="5421"/>
                    <a:pt x="255" y="5045"/>
                    <a:pt x="0" y="4939"/>
                  </a:cubicBezTo>
                  <a:lnTo>
                    <a:pt x="1212" y="3727"/>
                  </a:lnTo>
                  <a:cubicBezTo>
                    <a:pt x="691" y="2785"/>
                    <a:pt x="859" y="1597"/>
                    <a:pt x="1622" y="833"/>
                  </a:cubicBezTo>
                  <a:lnTo>
                    <a:pt x="2340" y="116"/>
                  </a:lnTo>
                  <a:cubicBezTo>
                    <a:pt x="2417" y="39"/>
                    <a:pt x="2518" y="0"/>
                    <a:pt x="2619" y="0"/>
                  </a:cubicBezTo>
                  <a:lnTo>
                    <a:pt x="2621" y="0"/>
                  </a:lnTo>
                  <a:cubicBezTo>
                    <a:pt x="2722" y="0"/>
                    <a:pt x="2824" y="39"/>
                    <a:pt x="2901" y="116"/>
                  </a:cubicBezTo>
                  <a:lnTo>
                    <a:pt x="7929" y="5144"/>
                  </a:lnTo>
                  <a:cubicBezTo>
                    <a:pt x="8084" y="5299"/>
                    <a:pt x="8084" y="5550"/>
                    <a:pt x="7929" y="57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11F36E9E-C661-467D-98CA-CD948E84C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0601" y="1365250"/>
              <a:ext cx="123825" cy="120650"/>
            </a:xfrm>
            <a:custGeom>
              <a:avLst/>
              <a:gdLst>
                <a:gd name="T0" fmla="*/ 2932 w 2932"/>
                <a:gd name="T1" fmla="*/ 562 h 2894"/>
                <a:gd name="T2" fmla="*/ 716 w 2932"/>
                <a:gd name="T3" fmla="*/ 2777 h 2894"/>
                <a:gd name="T4" fmla="*/ 435 w 2932"/>
                <a:gd name="T5" fmla="*/ 2894 h 2894"/>
                <a:gd name="T6" fmla="*/ 155 w 2932"/>
                <a:gd name="T7" fmla="*/ 2777 h 2894"/>
                <a:gd name="T8" fmla="*/ 155 w 2932"/>
                <a:gd name="T9" fmla="*/ 2216 h 2894"/>
                <a:gd name="T10" fmla="*/ 2371 w 2932"/>
                <a:gd name="T11" fmla="*/ 0 h 2894"/>
                <a:gd name="T12" fmla="*/ 2932 w 2932"/>
                <a:gd name="T13" fmla="*/ 562 h 2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32" h="2894">
                  <a:moveTo>
                    <a:pt x="2932" y="562"/>
                  </a:moveTo>
                  <a:lnTo>
                    <a:pt x="716" y="2777"/>
                  </a:lnTo>
                  <a:cubicBezTo>
                    <a:pt x="639" y="2855"/>
                    <a:pt x="537" y="2894"/>
                    <a:pt x="435" y="2894"/>
                  </a:cubicBezTo>
                  <a:cubicBezTo>
                    <a:pt x="334" y="2894"/>
                    <a:pt x="232" y="2855"/>
                    <a:pt x="155" y="2777"/>
                  </a:cubicBezTo>
                  <a:cubicBezTo>
                    <a:pt x="0" y="2622"/>
                    <a:pt x="0" y="2371"/>
                    <a:pt x="155" y="2216"/>
                  </a:cubicBezTo>
                  <a:lnTo>
                    <a:pt x="2371" y="0"/>
                  </a:lnTo>
                  <a:lnTo>
                    <a:pt x="2932" y="5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54A6D0AA-8339-406A-8BA5-AB49035F8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5838" y="1127125"/>
              <a:ext cx="349250" cy="363538"/>
            </a:xfrm>
            <a:custGeom>
              <a:avLst/>
              <a:gdLst>
                <a:gd name="T0" fmla="*/ 8387 w 8387"/>
                <a:gd name="T1" fmla="*/ 5518 h 8730"/>
                <a:gd name="T2" fmla="*/ 7105 w 8387"/>
                <a:gd name="T3" fmla="*/ 8614 h 8730"/>
                <a:gd name="T4" fmla="*/ 6827 w 8387"/>
                <a:gd name="T5" fmla="*/ 8730 h 8730"/>
                <a:gd name="T6" fmla="*/ 6821 w 8387"/>
                <a:gd name="T7" fmla="*/ 8730 h 8730"/>
                <a:gd name="T8" fmla="*/ 6543 w 8387"/>
                <a:gd name="T9" fmla="*/ 8614 h 8730"/>
                <a:gd name="T10" fmla="*/ 155 w 8387"/>
                <a:gd name="T11" fmla="*/ 2226 h 8730"/>
                <a:gd name="T12" fmla="*/ 155 w 8387"/>
                <a:gd name="T13" fmla="*/ 1664 h 8730"/>
                <a:gd name="T14" fmla="*/ 5205 w 8387"/>
                <a:gd name="T15" fmla="*/ 841 h 8730"/>
                <a:gd name="T16" fmla="*/ 7105 w 8387"/>
                <a:gd name="T17" fmla="*/ 2422 h 8730"/>
                <a:gd name="T18" fmla="*/ 8387 w 8387"/>
                <a:gd name="T19" fmla="*/ 5518 h 8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87" h="8730">
                  <a:moveTo>
                    <a:pt x="8387" y="5518"/>
                  </a:moveTo>
                  <a:cubicBezTo>
                    <a:pt x="8386" y="6666"/>
                    <a:pt x="7947" y="7770"/>
                    <a:pt x="7105" y="8614"/>
                  </a:cubicBezTo>
                  <a:cubicBezTo>
                    <a:pt x="7028" y="8690"/>
                    <a:pt x="6928" y="8729"/>
                    <a:pt x="6827" y="8730"/>
                  </a:cubicBezTo>
                  <a:lnTo>
                    <a:pt x="6821" y="8730"/>
                  </a:lnTo>
                  <a:cubicBezTo>
                    <a:pt x="6721" y="8729"/>
                    <a:pt x="6620" y="8691"/>
                    <a:pt x="6543" y="8614"/>
                  </a:cubicBezTo>
                  <a:lnTo>
                    <a:pt x="155" y="2226"/>
                  </a:lnTo>
                  <a:cubicBezTo>
                    <a:pt x="1" y="2071"/>
                    <a:pt x="0" y="1819"/>
                    <a:pt x="155" y="1664"/>
                  </a:cubicBezTo>
                  <a:cubicBezTo>
                    <a:pt x="1489" y="331"/>
                    <a:pt x="3518" y="0"/>
                    <a:pt x="5205" y="841"/>
                  </a:cubicBezTo>
                  <a:cubicBezTo>
                    <a:pt x="5971" y="1223"/>
                    <a:pt x="6311" y="1629"/>
                    <a:pt x="7105" y="2422"/>
                  </a:cubicBezTo>
                  <a:cubicBezTo>
                    <a:pt x="7932" y="3249"/>
                    <a:pt x="8387" y="4357"/>
                    <a:pt x="8387" y="55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" name="Freeform 49">
            <a:extLst>
              <a:ext uri="{FF2B5EF4-FFF2-40B4-BE49-F238E27FC236}">
                <a16:creationId xmlns:a16="http://schemas.microsoft.com/office/drawing/2014/main" id="{6F76FB4C-2064-4181-AD15-A1CBDC04D2E6}"/>
              </a:ext>
            </a:extLst>
          </p:cNvPr>
          <p:cNvSpPr>
            <a:spLocks noEditPoints="1"/>
          </p:cNvSpPr>
          <p:nvPr/>
        </p:nvSpPr>
        <p:spPr bwMode="auto">
          <a:xfrm>
            <a:off x="8353426" y="925513"/>
            <a:ext cx="565150" cy="565150"/>
          </a:xfrm>
          <a:custGeom>
            <a:avLst/>
            <a:gdLst>
              <a:gd name="T0" fmla="*/ 8614 w 13546"/>
              <a:gd name="T1" fmla="*/ 0 h 13547"/>
              <a:gd name="T2" fmla="*/ 3681 w 13546"/>
              <a:gd name="T3" fmla="*/ 4933 h 13547"/>
              <a:gd name="T4" fmla="*/ 4857 w 13546"/>
              <a:gd name="T5" fmla="*/ 8129 h 13547"/>
              <a:gd name="T6" fmla="*/ 4078 w 13546"/>
              <a:gd name="T7" fmla="*/ 8907 h 13547"/>
              <a:gd name="T8" fmla="*/ 3798 w 13546"/>
              <a:gd name="T9" fmla="*/ 8626 h 13547"/>
              <a:gd name="T10" fmla="*/ 3236 w 13546"/>
              <a:gd name="T11" fmla="*/ 8626 h 13547"/>
              <a:gd name="T12" fmla="*/ 116 w 13546"/>
              <a:gd name="T13" fmla="*/ 11747 h 13547"/>
              <a:gd name="T14" fmla="*/ 0 w 13546"/>
              <a:gd name="T15" fmla="*/ 12026 h 13547"/>
              <a:gd name="T16" fmla="*/ 0 w 13546"/>
              <a:gd name="T17" fmla="*/ 12028 h 13547"/>
              <a:gd name="T18" fmla="*/ 116 w 13546"/>
              <a:gd name="T19" fmla="*/ 12308 h 13547"/>
              <a:gd name="T20" fmla="*/ 1239 w 13546"/>
              <a:gd name="T21" fmla="*/ 13431 h 13547"/>
              <a:gd name="T22" fmla="*/ 1518 w 13546"/>
              <a:gd name="T23" fmla="*/ 13547 h 13547"/>
              <a:gd name="T24" fmla="*/ 1520 w 13546"/>
              <a:gd name="T25" fmla="*/ 13547 h 13547"/>
              <a:gd name="T26" fmla="*/ 1800 w 13546"/>
              <a:gd name="T27" fmla="*/ 13431 h 13547"/>
              <a:gd name="T28" fmla="*/ 4920 w 13546"/>
              <a:gd name="T29" fmla="*/ 10310 h 13547"/>
              <a:gd name="T30" fmla="*/ 4920 w 13546"/>
              <a:gd name="T31" fmla="*/ 9749 h 13547"/>
              <a:gd name="T32" fmla="*/ 4639 w 13546"/>
              <a:gd name="T33" fmla="*/ 9468 h 13547"/>
              <a:gd name="T34" fmla="*/ 5418 w 13546"/>
              <a:gd name="T35" fmla="*/ 8690 h 13547"/>
              <a:gd name="T36" fmla="*/ 8614 w 13546"/>
              <a:gd name="T37" fmla="*/ 9865 h 13547"/>
              <a:gd name="T38" fmla="*/ 13546 w 13546"/>
              <a:gd name="T39" fmla="*/ 4933 h 13547"/>
              <a:gd name="T40" fmla="*/ 8614 w 13546"/>
              <a:gd name="T41" fmla="*/ 0 h 13547"/>
              <a:gd name="T42" fmla="*/ 8614 w 13546"/>
              <a:gd name="T43" fmla="*/ 2381 h 13547"/>
              <a:gd name="T44" fmla="*/ 6062 w 13546"/>
              <a:gd name="T45" fmla="*/ 4933 h 13547"/>
              <a:gd name="T46" fmla="*/ 5665 w 13546"/>
              <a:gd name="T47" fmla="*/ 5330 h 13547"/>
              <a:gd name="T48" fmla="*/ 5269 w 13546"/>
              <a:gd name="T49" fmla="*/ 4933 h 13547"/>
              <a:gd name="T50" fmla="*/ 8614 w 13546"/>
              <a:gd name="T51" fmla="*/ 1588 h 13547"/>
              <a:gd name="T52" fmla="*/ 9011 w 13546"/>
              <a:gd name="T53" fmla="*/ 1984 h 13547"/>
              <a:gd name="T54" fmla="*/ 8614 w 13546"/>
              <a:gd name="T55" fmla="*/ 2381 h 13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546" h="13547">
                <a:moveTo>
                  <a:pt x="8614" y="0"/>
                </a:moveTo>
                <a:cubicBezTo>
                  <a:pt x="5894" y="0"/>
                  <a:pt x="3681" y="2213"/>
                  <a:pt x="3681" y="4933"/>
                </a:cubicBezTo>
                <a:cubicBezTo>
                  <a:pt x="3681" y="6120"/>
                  <a:pt x="4101" y="7239"/>
                  <a:pt x="4857" y="8129"/>
                </a:cubicBezTo>
                <a:lnTo>
                  <a:pt x="4078" y="8907"/>
                </a:lnTo>
                <a:lnTo>
                  <a:pt x="3798" y="8626"/>
                </a:lnTo>
                <a:cubicBezTo>
                  <a:pt x="3643" y="8471"/>
                  <a:pt x="3391" y="8471"/>
                  <a:pt x="3236" y="8626"/>
                </a:cubicBezTo>
                <a:lnTo>
                  <a:pt x="116" y="11747"/>
                </a:lnTo>
                <a:cubicBezTo>
                  <a:pt x="39" y="11824"/>
                  <a:pt x="0" y="11925"/>
                  <a:pt x="0" y="12026"/>
                </a:cubicBezTo>
                <a:lnTo>
                  <a:pt x="0" y="12028"/>
                </a:lnTo>
                <a:cubicBezTo>
                  <a:pt x="0" y="12129"/>
                  <a:pt x="39" y="12231"/>
                  <a:pt x="116" y="12308"/>
                </a:cubicBezTo>
                <a:lnTo>
                  <a:pt x="1239" y="13431"/>
                </a:lnTo>
                <a:cubicBezTo>
                  <a:pt x="1316" y="13508"/>
                  <a:pt x="1417" y="13547"/>
                  <a:pt x="1518" y="13547"/>
                </a:cubicBezTo>
                <a:lnTo>
                  <a:pt x="1520" y="13547"/>
                </a:lnTo>
                <a:cubicBezTo>
                  <a:pt x="1621" y="13547"/>
                  <a:pt x="1722" y="13508"/>
                  <a:pt x="1800" y="13431"/>
                </a:cubicBezTo>
                <a:lnTo>
                  <a:pt x="4920" y="10310"/>
                </a:lnTo>
                <a:cubicBezTo>
                  <a:pt x="5075" y="10155"/>
                  <a:pt x="5075" y="9904"/>
                  <a:pt x="4920" y="9749"/>
                </a:cubicBezTo>
                <a:lnTo>
                  <a:pt x="4639" y="9468"/>
                </a:lnTo>
                <a:lnTo>
                  <a:pt x="5418" y="8690"/>
                </a:lnTo>
                <a:cubicBezTo>
                  <a:pt x="6309" y="9448"/>
                  <a:pt x="7430" y="9865"/>
                  <a:pt x="8614" y="9865"/>
                </a:cubicBezTo>
                <a:cubicBezTo>
                  <a:pt x="11334" y="9865"/>
                  <a:pt x="13546" y="7653"/>
                  <a:pt x="13546" y="4933"/>
                </a:cubicBezTo>
                <a:cubicBezTo>
                  <a:pt x="13546" y="2213"/>
                  <a:pt x="11334" y="0"/>
                  <a:pt x="8614" y="0"/>
                </a:cubicBezTo>
                <a:close/>
                <a:moveTo>
                  <a:pt x="8614" y="2381"/>
                </a:moveTo>
                <a:cubicBezTo>
                  <a:pt x="7207" y="2381"/>
                  <a:pt x="6062" y="3526"/>
                  <a:pt x="6062" y="4933"/>
                </a:cubicBezTo>
                <a:cubicBezTo>
                  <a:pt x="6062" y="5152"/>
                  <a:pt x="5885" y="5330"/>
                  <a:pt x="5665" y="5330"/>
                </a:cubicBezTo>
                <a:cubicBezTo>
                  <a:pt x="5446" y="5330"/>
                  <a:pt x="5269" y="5152"/>
                  <a:pt x="5269" y="4933"/>
                </a:cubicBezTo>
                <a:cubicBezTo>
                  <a:pt x="5269" y="3088"/>
                  <a:pt x="6769" y="1588"/>
                  <a:pt x="8614" y="1588"/>
                </a:cubicBezTo>
                <a:cubicBezTo>
                  <a:pt x="8833" y="1588"/>
                  <a:pt x="9011" y="1765"/>
                  <a:pt x="9011" y="1984"/>
                </a:cubicBezTo>
                <a:cubicBezTo>
                  <a:pt x="9011" y="2204"/>
                  <a:pt x="8833" y="2381"/>
                  <a:pt x="8614" y="238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50">
            <a:extLst>
              <a:ext uri="{FF2B5EF4-FFF2-40B4-BE49-F238E27FC236}">
                <a16:creationId xmlns:a16="http://schemas.microsoft.com/office/drawing/2014/main" id="{7A9DCF80-1782-4FAC-9990-EA40B3BCD4C0}"/>
              </a:ext>
            </a:extLst>
          </p:cNvPr>
          <p:cNvSpPr>
            <a:spLocks/>
          </p:cNvSpPr>
          <p:nvPr/>
        </p:nvSpPr>
        <p:spPr bwMode="auto">
          <a:xfrm>
            <a:off x="10385426" y="1092200"/>
            <a:ext cx="565150" cy="231775"/>
          </a:xfrm>
          <a:custGeom>
            <a:avLst/>
            <a:gdLst>
              <a:gd name="T0" fmla="*/ 13150 w 13546"/>
              <a:gd name="T1" fmla="*/ 761 h 5549"/>
              <a:gd name="T2" fmla="*/ 12211 w 13546"/>
              <a:gd name="T3" fmla="*/ 761 h 5549"/>
              <a:gd name="T4" fmla="*/ 10305 w 13546"/>
              <a:gd name="T5" fmla="*/ 0 h 5549"/>
              <a:gd name="T6" fmla="*/ 8151 w 13546"/>
              <a:gd name="T7" fmla="*/ 1028 h 5549"/>
              <a:gd name="T8" fmla="*/ 6773 w 13546"/>
              <a:gd name="T9" fmla="*/ 550 h 5549"/>
              <a:gd name="T10" fmla="*/ 5395 w 13546"/>
              <a:gd name="T11" fmla="*/ 1028 h 5549"/>
              <a:gd name="T12" fmla="*/ 3242 w 13546"/>
              <a:gd name="T13" fmla="*/ 0 h 5549"/>
              <a:gd name="T14" fmla="*/ 1335 w 13546"/>
              <a:gd name="T15" fmla="*/ 761 h 5549"/>
              <a:gd name="T16" fmla="*/ 397 w 13546"/>
              <a:gd name="T17" fmla="*/ 761 h 5549"/>
              <a:gd name="T18" fmla="*/ 0 w 13546"/>
              <a:gd name="T19" fmla="*/ 1158 h 5549"/>
              <a:gd name="T20" fmla="*/ 397 w 13546"/>
              <a:gd name="T21" fmla="*/ 1555 h 5549"/>
              <a:gd name="T22" fmla="*/ 750 w 13546"/>
              <a:gd name="T23" fmla="*/ 1555 h 5549"/>
              <a:gd name="T24" fmla="*/ 467 w 13546"/>
              <a:gd name="T25" fmla="*/ 2774 h 5549"/>
              <a:gd name="T26" fmla="*/ 3242 w 13546"/>
              <a:gd name="T27" fmla="*/ 5549 h 5549"/>
              <a:gd name="T28" fmla="*/ 6016 w 13546"/>
              <a:gd name="T29" fmla="*/ 2774 h 5549"/>
              <a:gd name="T30" fmla="*/ 5807 w 13546"/>
              <a:gd name="T31" fmla="*/ 1719 h 5549"/>
              <a:gd name="T32" fmla="*/ 6773 w 13546"/>
              <a:gd name="T33" fmla="*/ 1344 h 5549"/>
              <a:gd name="T34" fmla="*/ 7739 w 13546"/>
              <a:gd name="T35" fmla="*/ 1719 h 5549"/>
              <a:gd name="T36" fmla="*/ 7530 w 13546"/>
              <a:gd name="T37" fmla="*/ 2774 h 5549"/>
              <a:gd name="T38" fmla="*/ 10305 w 13546"/>
              <a:gd name="T39" fmla="*/ 5549 h 5549"/>
              <a:gd name="T40" fmla="*/ 13079 w 13546"/>
              <a:gd name="T41" fmla="*/ 2774 h 5549"/>
              <a:gd name="T42" fmla="*/ 12796 w 13546"/>
              <a:gd name="T43" fmla="*/ 1555 h 5549"/>
              <a:gd name="T44" fmla="*/ 13150 w 13546"/>
              <a:gd name="T45" fmla="*/ 1555 h 5549"/>
              <a:gd name="T46" fmla="*/ 13546 w 13546"/>
              <a:gd name="T47" fmla="*/ 1158 h 5549"/>
              <a:gd name="T48" fmla="*/ 13150 w 13546"/>
              <a:gd name="T49" fmla="*/ 761 h 5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3546" h="5549">
                <a:moveTo>
                  <a:pt x="13150" y="761"/>
                </a:moveTo>
                <a:lnTo>
                  <a:pt x="12211" y="761"/>
                </a:lnTo>
                <a:cubicBezTo>
                  <a:pt x="11714" y="290"/>
                  <a:pt x="11042" y="0"/>
                  <a:pt x="10305" y="0"/>
                </a:cubicBezTo>
                <a:cubicBezTo>
                  <a:pt x="9436" y="0"/>
                  <a:pt x="8660" y="401"/>
                  <a:pt x="8151" y="1028"/>
                </a:cubicBezTo>
                <a:cubicBezTo>
                  <a:pt x="7763" y="720"/>
                  <a:pt x="7282" y="550"/>
                  <a:pt x="6773" y="550"/>
                </a:cubicBezTo>
                <a:cubicBezTo>
                  <a:pt x="6264" y="550"/>
                  <a:pt x="5783" y="720"/>
                  <a:pt x="5395" y="1028"/>
                </a:cubicBezTo>
                <a:cubicBezTo>
                  <a:pt x="4886" y="401"/>
                  <a:pt x="4110" y="0"/>
                  <a:pt x="3242" y="0"/>
                </a:cubicBezTo>
                <a:cubicBezTo>
                  <a:pt x="2504" y="0"/>
                  <a:pt x="1832" y="290"/>
                  <a:pt x="1335" y="761"/>
                </a:cubicBezTo>
                <a:lnTo>
                  <a:pt x="397" y="761"/>
                </a:lnTo>
                <a:cubicBezTo>
                  <a:pt x="177" y="761"/>
                  <a:pt x="0" y="939"/>
                  <a:pt x="0" y="1158"/>
                </a:cubicBezTo>
                <a:cubicBezTo>
                  <a:pt x="0" y="1377"/>
                  <a:pt x="177" y="1555"/>
                  <a:pt x="397" y="1555"/>
                </a:cubicBezTo>
                <a:lnTo>
                  <a:pt x="750" y="1555"/>
                </a:lnTo>
                <a:cubicBezTo>
                  <a:pt x="569" y="1923"/>
                  <a:pt x="467" y="2337"/>
                  <a:pt x="467" y="2774"/>
                </a:cubicBezTo>
                <a:cubicBezTo>
                  <a:pt x="467" y="4304"/>
                  <a:pt x="1712" y="5549"/>
                  <a:pt x="3242" y="5549"/>
                </a:cubicBezTo>
                <a:cubicBezTo>
                  <a:pt x="4771" y="5549"/>
                  <a:pt x="6016" y="4304"/>
                  <a:pt x="6016" y="2774"/>
                </a:cubicBezTo>
                <a:cubicBezTo>
                  <a:pt x="6016" y="2401"/>
                  <a:pt x="5942" y="2045"/>
                  <a:pt x="5807" y="1719"/>
                </a:cubicBezTo>
                <a:cubicBezTo>
                  <a:pt x="6069" y="1479"/>
                  <a:pt x="6410" y="1344"/>
                  <a:pt x="6773" y="1344"/>
                </a:cubicBezTo>
                <a:cubicBezTo>
                  <a:pt x="7136" y="1344"/>
                  <a:pt x="7477" y="1479"/>
                  <a:pt x="7739" y="1719"/>
                </a:cubicBezTo>
                <a:cubicBezTo>
                  <a:pt x="7605" y="2045"/>
                  <a:pt x="7530" y="2401"/>
                  <a:pt x="7530" y="2774"/>
                </a:cubicBezTo>
                <a:cubicBezTo>
                  <a:pt x="7530" y="4304"/>
                  <a:pt x="8775" y="5549"/>
                  <a:pt x="10305" y="5549"/>
                </a:cubicBezTo>
                <a:cubicBezTo>
                  <a:pt x="11834" y="5549"/>
                  <a:pt x="13079" y="4304"/>
                  <a:pt x="13079" y="2774"/>
                </a:cubicBezTo>
                <a:cubicBezTo>
                  <a:pt x="13079" y="2337"/>
                  <a:pt x="12977" y="1923"/>
                  <a:pt x="12796" y="1555"/>
                </a:cubicBezTo>
                <a:lnTo>
                  <a:pt x="13150" y="1555"/>
                </a:lnTo>
                <a:cubicBezTo>
                  <a:pt x="13369" y="1555"/>
                  <a:pt x="13546" y="1377"/>
                  <a:pt x="13546" y="1158"/>
                </a:cubicBezTo>
                <a:cubicBezTo>
                  <a:pt x="13546" y="939"/>
                  <a:pt x="13369" y="761"/>
                  <a:pt x="13150" y="76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948C09B0-D530-481C-88A0-68DDBC4347FA}"/>
              </a:ext>
            </a:extLst>
          </p:cNvPr>
          <p:cNvGrpSpPr/>
          <p:nvPr/>
        </p:nvGrpSpPr>
        <p:grpSpPr>
          <a:xfrm>
            <a:off x="1290638" y="925513"/>
            <a:ext cx="466725" cy="565150"/>
            <a:chOff x="1290638" y="925513"/>
            <a:chExt cx="466725" cy="565150"/>
          </a:xfrm>
        </p:grpSpPr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90DB4798-DAD3-4355-99C0-46FD08AC71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19213" y="1146175"/>
              <a:ext cx="411163" cy="344488"/>
            </a:xfrm>
            <a:custGeom>
              <a:avLst/>
              <a:gdLst>
                <a:gd name="T0" fmla="*/ 0 w 9853"/>
                <a:gd name="T1" fmla="*/ 0 h 8279"/>
                <a:gd name="T2" fmla="*/ 1079 w 9853"/>
                <a:gd name="T3" fmla="*/ 7935 h 8279"/>
                <a:gd name="T4" fmla="*/ 1471 w 9853"/>
                <a:gd name="T5" fmla="*/ 8279 h 8279"/>
                <a:gd name="T6" fmla="*/ 8382 w 9853"/>
                <a:gd name="T7" fmla="*/ 8279 h 8279"/>
                <a:gd name="T8" fmla="*/ 8774 w 9853"/>
                <a:gd name="T9" fmla="*/ 7935 h 8279"/>
                <a:gd name="T10" fmla="*/ 9853 w 9853"/>
                <a:gd name="T11" fmla="*/ 0 h 8279"/>
                <a:gd name="T12" fmla="*/ 0 w 9853"/>
                <a:gd name="T13" fmla="*/ 0 h 8279"/>
                <a:gd name="T14" fmla="*/ 3143 w 9853"/>
                <a:gd name="T15" fmla="*/ 7190 h 8279"/>
                <a:gd name="T16" fmla="*/ 2749 w 9853"/>
                <a:gd name="T17" fmla="*/ 6832 h 8279"/>
                <a:gd name="T18" fmla="*/ 2248 w 9853"/>
                <a:gd name="T19" fmla="*/ 1522 h 8279"/>
                <a:gd name="T20" fmla="*/ 2604 w 9853"/>
                <a:gd name="T21" fmla="*/ 1091 h 8279"/>
                <a:gd name="T22" fmla="*/ 3035 w 9853"/>
                <a:gd name="T23" fmla="*/ 1448 h 8279"/>
                <a:gd name="T24" fmla="*/ 3537 w 9853"/>
                <a:gd name="T25" fmla="*/ 6757 h 8279"/>
                <a:gd name="T26" fmla="*/ 3143 w 9853"/>
                <a:gd name="T27" fmla="*/ 7190 h 8279"/>
                <a:gd name="T28" fmla="*/ 5322 w 9853"/>
                <a:gd name="T29" fmla="*/ 6794 h 8279"/>
                <a:gd name="T30" fmla="*/ 4926 w 9853"/>
                <a:gd name="T31" fmla="*/ 7190 h 8279"/>
                <a:gd name="T32" fmla="*/ 4531 w 9853"/>
                <a:gd name="T33" fmla="*/ 6794 h 8279"/>
                <a:gd name="T34" fmla="*/ 4531 w 9853"/>
                <a:gd name="T35" fmla="*/ 1485 h 8279"/>
                <a:gd name="T36" fmla="*/ 4926 w 9853"/>
                <a:gd name="T37" fmla="*/ 1090 h 8279"/>
                <a:gd name="T38" fmla="*/ 5322 w 9853"/>
                <a:gd name="T39" fmla="*/ 1485 h 8279"/>
                <a:gd name="T40" fmla="*/ 5322 w 9853"/>
                <a:gd name="T41" fmla="*/ 6794 h 8279"/>
                <a:gd name="T42" fmla="*/ 7605 w 9853"/>
                <a:gd name="T43" fmla="*/ 1522 h 8279"/>
                <a:gd name="T44" fmla="*/ 7104 w 9853"/>
                <a:gd name="T45" fmla="*/ 6832 h 8279"/>
                <a:gd name="T46" fmla="*/ 6673 w 9853"/>
                <a:gd name="T47" fmla="*/ 7188 h 8279"/>
                <a:gd name="T48" fmla="*/ 6316 w 9853"/>
                <a:gd name="T49" fmla="*/ 6757 h 8279"/>
                <a:gd name="T50" fmla="*/ 6818 w 9853"/>
                <a:gd name="T51" fmla="*/ 1448 h 8279"/>
                <a:gd name="T52" fmla="*/ 7248 w 9853"/>
                <a:gd name="T53" fmla="*/ 1091 h 8279"/>
                <a:gd name="T54" fmla="*/ 7605 w 9853"/>
                <a:gd name="T55" fmla="*/ 1522 h 8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853" h="8279">
                  <a:moveTo>
                    <a:pt x="0" y="0"/>
                  </a:moveTo>
                  <a:lnTo>
                    <a:pt x="1079" y="7935"/>
                  </a:lnTo>
                  <a:cubicBezTo>
                    <a:pt x="1105" y="8132"/>
                    <a:pt x="1273" y="8279"/>
                    <a:pt x="1471" y="8279"/>
                  </a:cubicBezTo>
                  <a:lnTo>
                    <a:pt x="8382" y="8279"/>
                  </a:lnTo>
                  <a:cubicBezTo>
                    <a:pt x="8580" y="8279"/>
                    <a:pt x="8748" y="8132"/>
                    <a:pt x="8774" y="7935"/>
                  </a:cubicBezTo>
                  <a:lnTo>
                    <a:pt x="9853" y="0"/>
                  </a:lnTo>
                  <a:lnTo>
                    <a:pt x="0" y="0"/>
                  </a:lnTo>
                  <a:close/>
                  <a:moveTo>
                    <a:pt x="3143" y="7190"/>
                  </a:moveTo>
                  <a:cubicBezTo>
                    <a:pt x="2941" y="7190"/>
                    <a:pt x="2768" y="7036"/>
                    <a:pt x="2749" y="6832"/>
                  </a:cubicBezTo>
                  <a:lnTo>
                    <a:pt x="2248" y="1522"/>
                  </a:lnTo>
                  <a:cubicBezTo>
                    <a:pt x="2227" y="1305"/>
                    <a:pt x="2387" y="1112"/>
                    <a:pt x="2604" y="1091"/>
                  </a:cubicBezTo>
                  <a:cubicBezTo>
                    <a:pt x="2822" y="1071"/>
                    <a:pt x="3015" y="1230"/>
                    <a:pt x="3035" y="1448"/>
                  </a:cubicBezTo>
                  <a:lnTo>
                    <a:pt x="3537" y="6757"/>
                  </a:lnTo>
                  <a:cubicBezTo>
                    <a:pt x="3558" y="6987"/>
                    <a:pt x="3379" y="7190"/>
                    <a:pt x="3143" y="7190"/>
                  </a:cubicBezTo>
                  <a:close/>
                  <a:moveTo>
                    <a:pt x="5322" y="6794"/>
                  </a:moveTo>
                  <a:cubicBezTo>
                    <a:pt x="5322" y="7013"/>
                    <a:pt x="5145" y="7190"/>
                    <a:pt x="4926" y="7190"/>
                  </a:cubicBezTo>
                  <a:cubicBezTo>
                    <a:pt x="4708" y="7190"/>
                    <a:pt x="4531" y="7013"/>
                    <a:pt x="4531" y="6794"/>
                  </a:cubicBezTo>
                  <a:lnTo>
                    <a:pt x="4531" y="1485"/>
                  </a:lnTo>
                  <a:cubicBezTo>
                    <a:pt x="4531" y="1267"/>
                    <a:pt x="4708" y="1090"/>
                    <a:pt x="4926" y="1090"/>
                  </a:cubicBezTo>
                  <a:cubicBezTo>
                    <a:pt x="5145" y="1090"/>
                    <a:pt x="5322" y="1267"/>
                    <a:pt x="5322" y="1485"/>
                  </a:cubicBezTo>
                  <a:lnTo>
                    <a:pt x="5322" y="6794"/>
                  </a:lnTo>
                  <a:close/>
                  <a:moveTo>
                    <a:pt x="7605" y="1522"/>
                  </a:moveTo>
                  <a:lnTo>
                    <a:pt x="7104" y="6832"/>
                  </a:lnTo>
                  <a:cubicBezTo>
                    <a:pt x="7084" y="7042"/>
                    <a:pt x="6900" y="7207"/>
                    <a:pt x="6673" y="7188"/>
                  </a:cubicBezTo>
                  <a:cubicBezTo>
                    <a:pt x="6455" y="7168"/>
                    <a:pt x="6296" y="6975"/>
                    <a:pt x="6316" y="6757"/>
                  </a:cubicBezTo>
                  <a:lnTo>
                    <a:pt x="6818" y="1448"/>
                  </a:lnTo>
                  <a:cubicBezTo>
                    <a:pt x="6838" y="1230"/>
                    <a:pt x="7032" y="1071"/>
                    <a:pt x="7248" y="1091"/>
                  </a:cubicBezTo>
                  <a:cubicBezTo>
                    <a:pt x="7466" y="1112"/>
                    <a:pt x="7625" y="1305"/>
                    <a:pt x="7605" y="15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E636A853-9B42-4C13-8F45-E7012E2A1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0638" y="1031875"/>
              <a:ext cx="466725" cy="80963"/>
            </a:xfrm>
            <a:custGeom>
              <a:avLst/>
              <a:gdLst>
                <a:gd name="T0" fmla="*/ 10734 w 11177"/>
                <a:gd name="T1" fmla="*/ 0 h 1946"/>
                <a:gd name="T2" fmla="*/ 443 w 11177"/>
                <a:gd name="T3" fmla="*/ 0 h 1946"/>
                <a:gd name="T4" fmla="*/ 0 w 11177"/>
                <a:gd name="T5" fmla="*/ 442 h 1946"/>
                <a:gd name="T6" fmla="*/ 0 w 11177"/>
                <a:gd name="T7" fmla="*/ 1503 h 1946"/>
                <a:gd name="T8" fmla="*/ 443 w 11177"/>
                <a:gd name="T9" fmla="*/ 1946 h 1946"/>
                <a:gd name="T10" fmla="*/ 10734 w 11177"/>
                <a:gd name="T11" fmla="*/ 1946 h 1946"/>
                <a:gd name="T12" fmla="*/ 11177 w 11177"/>
                <a:gd name="T13" fmla="*/ 1503 h 1946"/>
                <a:gd name="T14" fmla="*/ 11177 w 11177"/>
                <a:gd name="T15" fmla="*/ 442 h 1946"/>
                <a:gd name="T16" fmla="*/ 10734 w 11177"/>
                <a:gd name="T17" fmla="*/ 0 h 1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77" h="1946">
                  <a:moveTo>
                    <a:pt x="10734" y="0"/>
                  </a:moveTo>
                  <a:lnTo>
                    <a:pt x="443" y="0"/>
                  </a:lnTo>
                  <a:cubicBezTo>
                    <a:pt x="199" y="0"/>
                    <a:pt x="0" y="198"/>
                    <a:pt x="0" y="442"/>
                  </a:cubicBezTo>
                  <a:lnTo>
                    <a:pt x="0" y="1503"/>
                  </a:lnTo>
                  <a:cubicBezTo>
                    <a:pt x="0" y="1747"/>
                    <a:pt x="199" y="1946"/>
                    <a:pt x="443" y="1946"/>
                  </a:cubicBezTo>
                  <a:lnTo>
                    <a:pt x="10734" y="1946"/>
                  </a:lnTo>
                  <a:cubicBezTo>
                    <a:pt x="10978" y="1946"/>
                    <a:pt x="11177" y="1747"/>
                    <a:pt x="11177" y="1503"/>
                  </a:cubicBezTo>
                  <a:lnTo>
                    <a:pt x="11177" y="442"/>
                  </a:lnTo>
                  <a:cubicBezTo>
                    <a:pt x="11177" y="198"/>
                    <a:pt x="10978" y="0"/>
                    <a:pt x="107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5CF5A0E2-5100-4339-A222-ED12349BC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7801" y="925513"/>
              <a:ext cx="153988" cy="73025"/>
            </a:xfrm>
            <a:custGeom>
              <a:avLst/>
              <a:gdLst>
                <a:gd name="T0" fmla="*/ 1915 w 3689"/>
                <a:gd name="T1" fmla="*/ 0 h 1741"/>
                <a:gd name="T2" fmla="*/ 1774 w 3689"/>
                <a:gd name="T3" fmla="*/ 0 h 1741"/>
                <a:gd name="T4" fmla="*/ 0 w 3689"/>
                <a:gd name="T5" fmla="*/ 1741 h 1741"/>
                <a:gd name="T6" fmla="*/ 791 w 3689"/>
                <a:gd name="T7" fmla="*/ 1741 h 1741"/>
                <a:gd name="T8" fmla="*/ 1774 w 3689"/>
                <a:gd name="T9" fmla="*/ 791 h 1741"/>
                <a:gd name="T10" fmla="*/ 1915 w 3689"/>
                <a:gd name="T11" fmla="*/ 791 h 1741"/>
                <a:gd name="T12" fmla="*/ 2898 w 3689"/>
                <a:gd name="T13" fmla="*/ 1741 h 1741"/>
                <a:gd name="T14" fmla="*/ 3689 w 3689"/>
                <a:gd name="T15" fmla="*/ 1741 h 1741"/>
                <a:gd name="T16" fmla="*/ 1915 w 3689"/>
                <a:gd name="T17" fmla="*/ 0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89" h="1741">
                  <a:moveTo>
                    <a:pt x="1915" y="0"/>
                  </a:moveTo>
                  <a:lnTo>
                    <a:pt x="1774" y="0"/>
                  </a:lnTo>
                  <a:cubicBezTo>
                    <a:pt x="807" y="0"/>
                    <a:pt x="18" y="778"/>
                    <a:pt x="0" y="1741"/>
                  </a:cubicBezTo>
                  <a:lnTo>
                    <a:pt x="791" y="1741"/>
                  </a:lnTo>
                  <a:cubicBezTo>
                    <a:pt x="809" y="1214"/>
                    <a:pt x="1243" y="791"/>
                    <a:pt x="1774" y="791"/>
                  </a:cubicBezTo>
                  <a:lnTo>
                    <a:pt x="1915" y="791"/>
                  </a:lnTo>
                  <a:cubicBezTo>
                    <a:pt x="2446" y="791"/>
                    <a:pt x="2880" y="1214"/>
                    <a:pt x="2898" y="1741"/>
                  </a:cubicBezTo>
                  <a:lnTo>
                    <a:pt x="3689" y="1741"/>
                  </a:lnTo>
                  <a:cubicBezTo>
                    <a:pt x="3671" y="778"/>
                    <a:pt x="2882" y="0"/>
                    <a:pt x="19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C47BC047-1FD2-4F0F-A904-D158033E3DFF}"/>
              </a:ext>
            </a:extLst>
          </p:cNvPr>
          <p:cNvGrpSpPr/>
          <p:nvPr/>
        </p:nvGrpSpPr>
        <p:grpSpPr>
          <a:xfrm>
            <a:off x="1241426" y="3173413"/>
            <a:ext cx="565150" cy="509587"/>
            <a:chOff x="1241426" y="3173413"/>
            <a:chExt cx="565150" cy="509587"/>
          </a:xfrm>
        </p:grpSpPr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7768DB5-02A0-401A-A084-20ACB3ACC0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41426" y="3243263"/>
              <a:ext cx="565150" cy="371475"/>
            </a:xfrm>
            <a:custGeom>
              <a:avLst/>
              <a:gdLst>
                <a:gd name="T0" fmla="*/ 13252 w 13547"/>
                <a:gd name="T1" fmla="*/ 3663 h 8924"/>
                <a:gd name="T2" fmla="*/ 10788 w 13547"/>
                <a:gd name="T3" fmla="*/ 1418 h 8924"/>
                <a:gd name="T4" fmla="*/ 10543 w 13547"/>
                <a:gd name="T5" fmla="*/ 1254 h 8924"/>
                <a:gd name="T6" fmla="*/ 8721 w 13547"/>
                <a:gd name="T7" fmla="*/ 3076 h 8924"/>
                <a:gd name="T8" fmla="*/ 9164 w 13547"/>
                <a:gd name="T9" fmla="*/ 4462 h 8924"/>
                <a:gd name="T10" fmla="*/ 6773 w 13547"/>
                <a:gd name="T11" fmla="*/ 6853 h 8924"/>
                <a:gd name="T12" fmla="*/ 5388 w 13547"/>
                <a:gd name="T13" fmla="*/ 6410 h 8924"/>
                <a:gd name="T14" fmla="*/ 3709 w 13547"/>
                <a:gd name="T15" fmla="*/ 8089 h 8924"/>
                <a:gd name="T16" fmla="*/ 6773 w 13547"/>
                <a:gd name="T17" fmla="*/ 8924 h 8924"/>
                <a:gd name="T18" fmla="*/ 10788 w 13547"/>
                <a:gd name="T19" fmla="*/ 7506 h 8924"/>
                <a:gd name="T20" fmla="*/ 13252 w 13547"/>
                <a:gd name="T21" fmla="*/ 5262 h 8924"/>
                <a:gd name="T22" fmla="*/ 13547 w 13547"/>
                <a:gd name="T23" fmla="*/ 4462 h 8924"/>
                <a:gd name="T24" fmla="*/ 13252 w 13547"/>
                <a:gd name="T25" fmla="*/ 3663 h 8924"/>
                <a:gd name="T26" fmla="*/ 4382 w 13547"/>
                <a:gd name="T27" fmla="*/ 4462 h 8924"/>
                <a:gd name="T28" fmla="*/ 6773 w 13547"/>
                <a:gd name="T29" fmla="*/ 2071 h 8924"/>
                <a:gd name="T30" fmla="*/ 8159 w 13547"/>
                <a:gd name="T31" fmla="*/ 2515 h 8924"/>
                <a:gd name="T32" fmla="*/ 9838 w 13547"/>
                <a:gd name="T33" fmla="*/ 836 h 8924"/>
                <a:gd name="T34" fmla="*/ 6773 w 13547"/>
                <a:gd name="T35" fmla="*/ 0 h 8924"/>
                <a:gd name="T36" fmla="*/ 2759 w 13547"/>
                <a:gd name="T37" fmla="*/ 1418 h 8924"/>
                <a:gd name="T38" fmla="*/ 295 w 13547"/>
                <a:gd name="T39" fmla="*/ 3663 h 8924"/>
                <a:gd name="T40" fmla="*/ 0 w 13547"/>
                <a:gd name="T41" fmla="*/ 4459 h 8924"/>
                <a:gd name="T42" fmla="*/ 0 w 13547"/>
                <a:gd name="T43" fmla="*/ 4465 h 8924"/>
                <a:gd name="T44" fmla="*/ 295 w 13547"/>
                <a:gd name="T45" fmla="*/ 5262 h 8924"/>
                <a:gd name="T46" fmla="*/ 2759 w 13547"/>
                <a:gd name="T47" fmla="*/ 7506 h 8924"/>
                <a:gd name="T48" fmla="*/ 3004 w 13547"/>
                <a:gd name="T49" fmla="*/ 7670 h 8924"/>
                <a:gd name="T50" fmla="*/ 4826 w 13547"/>
                <a:gd name="T51" fmla="*/ 5848 h 8924"/>
                <a:gd name="T52" fmla="*/ 4382 w 13547"/>
                <a:gd name="T53" fmla="*/ 4462 h 8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47" h="8924">
                  <a:moveTo>
                    <a:pt x="13252" y="3663"/>
                  </a:moveTo>
                  <a:cubicBezTo>
                    <a:pt x="12727" y="3054"/>
                    <a:pt x="11874" y="2170"/>
                    <a:pt x="10788" y="1418"/>
                  </a:cubicBezTo>
                  <a:cubicBezTo>
                    <a:pt x="10706" y="1362"/>
                    <a:pt x="10624" y="1307"/>
                    <a:pt x="10543" y="1254"/>
                  </a:cubicBezTo>
                  <a:lnTo>
                    <a:pt x="8721" y="3076"/>
                  </a:lnTo>
                  <a:cubicBezTo>
                    <a:pt x="9000" y="3468"/>
                    <a:pt x="9164" y="3946"/>
                    <a:pt x="9164" y="4462"/>
                  </a:cubicBezTo>
                  <a:cubicBezTo>
                    <a:pt x="9164" y="5781"/>
                    <a:pt x="8092" y="6853"/>
                    <a:pt x="6773" y="6853"/>
                  </a:cubicBezTo>
                  <a:cubicBezTo>
                    <a:pt x="6257" y="6853"/>
                    <a:pt x="5779" y="6689"/>
                    <a:pt x="5388" y="6410"/>
                  </a:cubicBezTo>
                  <a:lnTo>
                    <a:pt x="3709" y="8089"/>
                  </a:lnTo>
                  <a:cubicBezTo>
                    <a:pt x="4746" y="8643"/>
                    <a:pt x="5774" y="8924"/>
                    <a:pt x="6773" y="8924"/>
                  </a:cubicBezTo>
                  <a:cubicBezTo>
                    <a:pt x="8078" y="8924"/>
                    <a:pt x="9428" y="8447"/>
                    <a:pt x="10788" y="7506"/>
                  </a:cubicBezTo>
                  <a:cubicBezTo>
                    <a:pt x="11874" y="6754"/>
                    <a:pt x="12727" y="5871"/>
                    <a:pt x="13252" y="5262"/>
                  </a:cubicBezTo>
                  <a:cubicBezTo>
                    <a:pt x="13449" y="5034"/>
                    <a:pt x="13547" y="4748"/>
                    <a:pt x="13547" y="4462"/>
                  </a:cubicBezTo>
                  <a:cubicBezTo>
                    <a:pt x="13547" y="4176"/>
                    <a:pt x="13449" y="3890"/>
                    <a:pt x="13252" y="3663"/>
                  </a:cubicBezTo>
                  <a:close/>
                  <a:moveTo>
                    <a:pt x="4382" y="4462"/>
                  </a:moveTo>
                  <a:cubicBezTo>
                    <a:pt x="4382" y="3144"/>
                    <a:pt x="5455" y="2071"/>
                    <a:pt x="6773" y="2071"/>
                  </a:cubicBezTo>
                  <a:cubicBezTo>
                    <a:pt x="7290" y="2071"/>
                    <a:pt x="7768" y="2235"/>
                    <a:pt x="8159" y="2515"/>
                  </a:cubicBezTo>
                  <a:lnTo>
                    <a:pt x="9838" y="836"/>
                  </a:lnTo>
                  <a:cubicBezTo>
                    <a:pt x="8801" y="281"/>
                    <a:pt x="7773" y="0"/>
                    <a:pt x="6773" y="0"/>
                  </a:cubicBezTo>
                  <a:cubicBezTo>
                    <a:pt x="5469" y="0"/>
                    <a:pt x="4119" y="477"/>
                    <a:pt x="2759" y="1418"/>
                  </a:cubicBezTo>
                  <a:cubicBezTo>
                    <a:pt x="1673" y="2170"/>
                    <a:pt x="820" y="3054"/>
                    <a:pt x="295" y="3663"/>
                  </a:cubicBezTo>
                  <a:cubicBezTo>
                    <a:pt x="99" y="3890"/>
                    <a:pt x="1" y="4174"/>
                    <a:pt x="0" y="4459"/>
                  </a:cubicBezTo>
                  <a:lnTo>
                    <a:pt x="0" y="4465"/>
                  </a:lnTo>
                  <a:cubicBezTo>
                    <a:pt x="1" y="4750"/>
                    <a:pt x="99" y="5035"/>
                    <a:pt x="295" y="5262"/>
                  </a:cubicBezTo>
                  <a:cubicBezTo>
                    <a:pt x="820" y="5870"/>
                    <a:pt x="1673" y="6754"/>
                    <a:pt x="2759" y="7506"/>
                  </a:cubicBezTo>
                  <a:cubicBezTo>
                    <a:pt x="2841" y="7562"/>
                    <a:pt x="2922" y="7617"/>
                    <a:pt x="3004" y="7670"/>
                  </a:cubicBezTo>
                  <a:lnTo>
                    <a:pt x="4826" y="5848"/>
                  </a:lnTo>
                  <a:cubicBezTo>
                    <a:pt x="4547" y="5457"/>
                    <a:pt x="4382" y="4978"/>
                    <a:pt x="4382" y="446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1AE362FE-7A54-4647-9FF4-D9EE41C19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7326" y="3362325"/>
              <a:ext cx="101600" cy="100013"/>
            </a:xfrm>
            <a:custGeom>
              <a:avLst/>
              <a:gdLst>
                <a:gd name="T0" fmla="*/ 2410 w 2410"/>
                <a:gd name="T1" fmla="*/ 223 h 2410"/>
                <a:gd name="T2" fmla="*/ 1317 w 2410"/>
                <a:gd name="T3" fmla="*/ 1316 h 2410"/>
                <a:gd name="T4" fmla="*/ 223 w 2410"/>
                <a:gd name="T5" fmla="*/ 2410 h 2410"/>
                <a:gd name="T6" fmla="*/ 0 w 2410"/>
                <a:gd name="T7" fmla="*/ 1597 h 2410"/>
                <a:gd name="T8" fmla="*/ 1597 w 2410"/>
                <a:gd name="T9" fmla="*/ 0 h 2410"/>
                <a:gd name="T10" fmla="*/ 2410 w 2410"/>
                <a:gd name="T11" fmla="*/ 223 h 2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0" h="2410">
                  <a:moveTo>
                    <a:pt x="2410" y="223"/>
                  </a:moveTo>
                  <a:lnTo>
                    <a:pt x="1317" y="1316"/>
                  </a:lnTo>
                  <a:lnTo>
                    <a:pt x="223" y="2410"/>
                  </a:lnTo>
                  <a:cubicBezTo>
                    <a:pt x="82" y="2171"/>
                    <a:pt x="0" y="1894"/>
                    <a:pt x="0" y="1597"/>
                  </a:cubicBezTo>
                  <a:cubicBezTo>
                    <a:pt x="0" y="717"/>
                    <a:pt x="717" y="0"/>
                    <a:pt x="1597" y="0"/>
                  </a:cubicBezTo>
                  <a:cubicBezTo>
                    <a:pt x="1894" y="0"/>
                    <a:pt x="2172" y="81"/>
                    <a:pt x="2410" y="2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4FC86A44-F2FA-4FC4-8DFC-F76E229DC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0663" y="3395663"/>
              <a:ext cx="100013" cy="100013"/>
            </a:xfrm>
            <a:custGeom>
              <a:avLst/>
              <a:gdLst>
                <a:gd name="T0" fmla="*/ 2409 w 2409"/>
                <a:gd name="T1" fmla="*/ 812 h 2409"/>
                <a:gd name="T2" fmla="*/ 812 w 2409"/>
                <a:gd name="T3" fmla="*/ 2409 h 2409"/>
                <a:gd name="T4" fmla="*/ 0 w 2409"/>
                <a:gd name="T5" fmla="*/ 2186 h 2409"/>
                <a:gd name="T6" fmla="*/ 1093 w 2409"/>
                <a:gd name="T7" fmla="*/ 1093 h 2409"/>
                <a:gd name="T8" fmla="*/ 2187 w 2409"/>
                <a:gd name="T9" fmla="*/ 0 h 2409"/>
                <a:gd name="T10" fmla="*/ 2409 w 2409"/>
                <a:gd name="T11" fmla="*/ 812 h 2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09" h="2409">
                  <a:moveTo>
                    <a:pt x="2409" y="812"/>
                  </a:moveTo>
                  <a:cubicBezTo>
                    <a:pt x="2409" y="1693"/>
                    <a:pt x="1693" y="2409"/>
                    <a:pt x="812" y="2409"/>
                  </a:cubicBezTo>
                  <a:cubicBezTo>
                    <a:pt x="516" y="2409"/>
                    <a:pt x="238" y="2328"/>
                    <a:pt x="0" y="2186"/>
                  </a:cubicBezTo>
                  <a:lnTo>
                    <a:pt x="1093" y="1093"/>
                  </a:lnTo>
                  <a:lnTo>
                    <a:pt x="2187" y="0"/>
                  </a:lnTo>
                  <a:cubicBezTo>
                    <a:pt x="2328" y="238"/>
                    <a:pt x="2409" y="516"/>
                    <a:pt x="2409" y="8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F06AB4F2-3151-4841-B08E-1C808F3F2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8413" y="3562350"/>
              <a:ext cx="128588" cy="120650"/>
            </a:xfrm>
            <a:custGeom>
              <a:avLst/>
              <a:gdLst>
                <a:gd name="T0" fmla="*/ 3064 w 3064"/>
                <a:gd name="T1" fmla="*/ 419 h 2882"/>
                <a:gd name="T2" fmla="*/ 716 w 3064"/>
                <a:gd name="T3" fmla="*/ 2766 h 2882"/>
                <a:gd name="T4" fmla="*/ 435 w 3064"/>
                <a:gd name="T5" fmla="*/ 2882 h 2882"/>
                <a:gd name="T6" fmla="*/ 155 w 3064"/>
                <a:gd name="T7" fmla="*/ 2766 h 2882"/>
                <a:gd name="T8" fmla="*/ 155 w 3064"/>
                <a:gd name="T9" fmla="*/ 2204 h 2882"/>
                <a:gd name="T10" fmla="*/ 2359 w 3064"/>
                <a:gd name="T11" fmla="*/ 0 h 2882"/>
                <a:gd name="T12" fmla="*/ 3064 w 3064"/>
                <a:gd name="T13" fmla="*/ 419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4" h="2882">
                  <a:moveTo>
                    <a:pt x="3064" y="419"/>
                  </a:moveTo>
                  <a:lnTo>
                    <a:pt x="716" y="2766"/>
                  </a:lnTo>
                  <a:cubicBezTo>
                    <a:pt x="638" y="2843"/>
                    <a:pt x="537" y="2882"/>
                    <a:pt x="435" y="2882"/>
                  </a:cubicBezTo>
                  <a:cubicBezTo>
                    <a:pt x="334" y="2882"/>
                    <a:pt x="232" y="2843"/>
                    <a:pt x="155" y="2766"/>
                  </a:cubicBezTo>
                  <a:cubicBezTo>
                    <a:pt x="0" y="2611"/>
                    <a:pt x="0" y="2360"/>
                    <a:pt x="155" y="2204"/>
                  </a:cubicBezTo>
                  <a:lnTo>
                    <a:pt x="2359" y="0"/>
                  </a:lnTo>
                  <a:cubicBezTo>
                    <a:pt x="2594" y="154"/>
                    <a:pt x="2829" y="293"/>
                    <a:pt x="3064" y="4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3CE49BA0-A14E-4FFF-8F89-C513F56D0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588" y="3173413"/>
              <a:ext cx="127000" cy="122238"/>
            </a:xfrm>
            <a:custGeom>
              <a:avLst/>
              <a:gdLst>
                <a:gd name="T0" fmla="*/ 2909 w 3064"/>
                <a:gd name="T1" fmla="*/ 717 h 2921"/>
                <a:gd name="T2" fmla="*/ 705 w 3064"/>
                <a:gd name="T3" fmla="*/ 2921 h 2921"/>
                <a:gd name="T4" fmla="*/ 0 w 3064"/>
                <a:gd name="T5" fmla="*/ 2503 h 2921"/>
                <a:gd name="T6" fmla="*/ 2348 w 3064"/>
                <a:gd name="T7" fmla="*/ 155 h 2921"/>
                <a:gd name="T8" fmla="*/ 2909 w 3064"/>
                <a:gd name="T9" fmla="*/ 155 h 2921"/>
                <a:gd name="T10" fmla="*/ 2909 w 3064"/>
                <a:gd name="T11" fmla="*/ 717 h 2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4" h="2921">
                  <a:moveTo>
                    <a:pt x="2909" y="717"/>
                  </a:moveTo>
                  <a:lnTo>
                    <a:pt x="705" y="2921"/>
                  </a:lnTo>
                  <a:cubicBezTo>
                    <a:pt x="470" y="2767"/>
                    <a:pt x="235" y="2628"/>
                    <a:pt x="0" y="2503"/>
                  </a:cubicBezTo>
                  <a:lnTo>
                    <a:pt x="2348" y="155"/>
                  </a:lnTo>
                  <a:cubicBezTo>
                    <a:pt x="2503" y="0"/>
                    <a:pt x="2754" y="0"/>
                    <a:pt x="2909" y="155"/>
                  </a:cubicBezTo>
                  <a:cubicBezTo>
                    <a:pt x="3064" y="310"/>
                    <a:pt x="3064" y="562"/>
                    <a:pt x="2909" y="7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D2EA12C5-31F2-4403-8EDA-A4BD7A71D245}"/>
              </a:ext>
            </a:extLst>
          </p:cNvPr>
          <p:cNvGrpSpPr/>
          <p:nvPr/>
        </p:nvGrpSpPr>
        <p:grpSpPr>
          <a:xfrm>
            <a:off x="2390776" y="3146425"/>
            <a:ext cx="298450" cy="565150"/>
            <a:chOff x="2390776" y="3146425"/>
            <a:chExt cx="298450" cy="565150"/>
          </a:xfrm>
        </p:grpSpPr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3531538-31BE-4AC5-9797-7F49032A6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213" y="3584575"/>
              <a:ext cx="157163" cy="52388"/>
            </a:xfrm>
            <a:custGeom>
              <a:avLst/>
              <a:gdLst>
                <a:gd name="T0" fmla="*/ 2397 w 3762"/>
                <a:gd name="T1" fmla="*/ 196 h 1253"/>
                <a:gd name="T2" fmla="*/ 3762 w 3762"/>
                <a:gd name="T3" fmla="*/ 1253 h 1253"/>
                <a:gd name="T4" fmla="*/ 0 w 3762"/>
                <a:gd name="T5" fmla="*/ 1253 h 1253"/>
                <a:gd name="T6" fmla="*/ 1365 w 3762"/>
                <a:gd name="T7" fmla="*/ 196 h 1253"/>
                <a:gd name="T8" fmla="*/ 2397 w 3762"/>
                <a:gd name="T9" fmla="*/ 196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2" h="1253">
                  <a:moveTo>
                    <a:pt x="2397" y="196"/>
                  </a:moveTo>
                  <a:lnTo>
                    <a:pt x="3762" y="1253"/>
                  </a:lnTo>
                  <a:lnTo>
                    <a:pt x="0" y="1253"/>
                  </a:lnTo>
                  <a:lnTo>
                    <a:pt x="1365" y="196"/>
                  </a:lnTo>
                  <a:cubicBezTo>
                    <a:pt x="1680" y="0"/>
                    <a:pt x="2082" y="0"/>
                    <a:pt x="2397" y="19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80A1C7FF-514F-42F4-A2EA-161F3A603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3638" y="3333750"/>
              <a:ext cx="212725" cy="79375"/>
            </a:xfrm>
            <a:custGeom>
              <a:avLst/>
              <a:gdLst>
                <a:gd name="T0" fmla="*/ 0 w 5078"/>
                <a:gd name="T1" fmla="*/ 0 h 1900"/>
                <a:gd name="T2" fmla="*/ 5078 w 5078"/>
                <a:gd name="T3" fmla="*/ 0 h 1900"/>
                <a:gd name="T4" fmla="*/ 2539 w 5078"/>
                <a:gd name="T5" fmla="*/ 1900 h 1900"/>
                <a:gd name="T6" fmla="*/ 0 w 5078"/>
                <a:gd name="T7" fmla="*/ 0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78" h="1900">
                  <a:moveTo>
                    <a:pt x="0" y="0"/>
                  </a:moveTo>
                  <a:lnTo>
                    <a:pt x="5078" y="0"/>
                  </a:lnTo>
                  <a:cubicBezTo>
                    <a:pt x="4755" y="1097"/>
                    <a:pt x="3739" y="1900"/>
                    <a:pt x="2539" y="1900"/>
                  </a:cubicBezTo>
                  <a:cubicBezTo>
                    <a:pt x="1339" y="1900"/>
                    <a:pt x="323" y="1097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A927D314-3F99-45D4-BD95-3D20BD628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0463" y="3221038"/>
              <a:ext cx="220663" cy="793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5778DF43-213A-4F20-949C-B4BEF34C0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0463" y="3446463"/>
              <a:ext cx="220663" cy="173038"/>
            </a:xfrm>
            <a:custGeom>
              <a:avLst/>
              <a:gdLst>
                <a:gd name="T0" fmla="*/ 0 w 5292"/>
                <a:gd name="T1" fmla="*/ 2616 h 4149"/>
                <a:gd name="T2" fmla="*/ 2249 w 5292"/>
                <a:gd name="T3" fmla="*/ 0 h 4149"/>
                <a:gd name="T4" fmla="*/ 2249 w 5292"/>
                <a:gd name="T5" fmla="*/ 1044 h 4149"/>
                <a:gd name="T6" fmla="*/ 2646 w 5292"/>
                <a:gd name="T7" fmla="*/ 1441 h 4149"/>
                <a:gd name="T8" fmla="*/ 3043 w 5292"/>
                <a:gd name="T9" fmla="*/ 1044 h 4149"/>
                <a:gd name="T10" fmla="*/ 3043 w 5292"/>
                <a:gd name="T11" fmla="*/ 0 h 4149"/>
                <a:gd name="T12" fmla="*/ 4517 w 5292"/>
                <a:gd name="T13" fmla="*/ 745 h 4149"/>
                <a:gd name="T14" fmla="*/ 5292 w 5292"/>
                <a:gd name="T15" fmla="*/ 2616 h 4149"/>
                <a:gd name="T16" fmla="*/ 5292 w 5292"/>
                <a:gd name="T17" fmla="*/ 4149 h 4149"/>
                <a:gd name="T18" fmla="*/ 3633 w 5292"/>
                <a:gd name="T19" fmla="*/ 2865 h 4149"/>
                <a:gd name="T20" fmla="*/ 3605 w 5292"/>
                <a:gd name="T21" fmla="*/ 2845 h 4149"/>
                <a:gd name="T22" fmla="*/ 1687 w 5292"/>
                <a:gd name="T23" fmla="*/ 2845 h 4149"/>
                <a:gd name="T24" fmla="*/ 1659 w 5292"/>
                <a:gd name="T25" fmla="*/ 2865 h 4149"/>
                <a:gd name="T26" fmla="*/ 0 w 5292"/>
                <a:gd name="T27" fmla="*/ 4149 h 4149"/>
                <a:gd name="T28" fmla="*/ 0 w 5292"/>
                <a:gd name="T29" fmla="*/ 2616 h 4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92" h="4149">
                  <a:moveTo>
                    <a:pt x="0" y="2616"/>
                  </a:moveTo>
                  <a:cubicBezTo>
                    <a:pt x="0" y="1292"/>
                    <a:pt x="978" y="192"/>
                    <a:pt x="2249" y="0"/>
                  </a:cubicBezTo>
                  <a:lnTo>
                    <a:pt x="2249" y="1044"/>
                  </a:lnTo>
                  <a:cubicBezTo>
                    <a:pt x="2249" y="1263"/>
                    <a:pt x="2427" y="1441"/>
                    <a:pt x="2646" y="1441"/>
                  </a:cubicBezTo>
                  <a:cubicBezTo>
                    <a:pt x="2865" y="1441"/>
                    <a:pt x="3043" y="1263"/>
                    <a:pt x="3043" y="1044"/>
                  </a:cubicBezTo>
                  <a:lnTo>
                    <a:pt x="3043" y="0"/>
                  </a:lnTo>
                  <a:cubicBezTo>
                    <a:pt x="3599" y="83"/>
                    <a:pt x="4112" y="341"/>
                    <a:pt x="4517" y="745"/>
                  </a:cubicBezTo>
                  <a:cubicBezTo>
                    <a:pt x="5017" y="1245"/>
                    <a:pt x="5292" y="1909"/>
                    <a:pt x="5292" y="2616"/>
                  </a:cubicBezTo>
                  <a:lnTo>
                    <a:pt x="5292" y="4149"/>
                  </a:lnTo>
                  <a:lnTo>
                    <a:pt x="3633" y="2865"/>
                  </a:lnTo>
                  <a:cubicBezTo>
                    <a:pt x="3624" y="2858"/>
                    <a:pt x="3615" y="2851"/>
                    <a:pt x="3605" y="2845"/>
                  </a:cubicBezTo>
                  <a:cubicBezTo>
                    <a:pt x="3022" y="2470"/>
                    <a:pt x="2269" y="2470"/>
                    <a:pt x="1687" y="2845"/>
                  </a:cubicBezTo>
                  <a:cubicBezTo>
                    <a:pt x="1677" y="2851"/>
                    <a:pt x="1668" y="2858"/>
                    <a:pt x="1659" y="2865"/>
                  </a:cubicBezTo>
                  <a:lnTo>
                    <a:pt x="0" y="4149"/>
                  </a:lnTo>
                  <a:lnTo>
                    <a:pt x="0" y="26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93A1C956-D47B-4062-A117-E5F781A16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776" y="3146425"/>
              <a:ext cx="298450" cy="41275"/>
            </a:xfrm>
            <a:custGeom>
              <a:avLst/>
              <a:gdLst>
                <a:gd name="T0" fmla="*/ 7126 w 7126"/>
                <a:gd name="T1" fmla="*/ 257 h 991"/>
                <a:gd name="T2" fmla="*/ 7126 w 7126"/>
                <a:gd name="T3" fmla="*/ 733 h 991"/>
                <a:gd name="T4" fmla="*/ 6868 w 7126"/>
                <a:gd name="T5" fmla="*/ 991 h 991"/>
                <a:gd name="T6" fmla="*/ 258 w 7126"/>
                <a:gd name="T7" fmla="*/ 991 h 991"/>
                <a:gd name="T8" fmla="*/ 0 w 7126"/>
                <a:gd name="T9" fmla="*/ 733 h 991"/>
                <a:gd name="T10" fmla="*/ 0 w 7126"/>
                <a:gd name="T11" fmla="*/ 257 h 991"/>
                <a:gd name="T12" fmla="*/ 258 w 7126"/>
                <a:gd name="T13" fmla="*/ 0 h 991"/>
                <a:gd name="T14" fmla="*/ 6868 w 7126"/>
                <a:gd name="T15" fmla="*/ 0 h 991"/>
                <a:gd name="T16" fmla="*/ 7126 w 7126"/>
                <a:gd name="T17" fmla="*/ 257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6" h="991">
                  <a:moveTo>
                    <a:pt x="7126" y="257"/>
                  </a:moveTo>
                  <a:lnTo>
                    <a:pt x="7126" y="733"/>
                  </a:lnTo>
                  <a:cubicBezTo>
                    <a:pt x="7126" y="876"/>
                    <a:pt x="7010" y="991"/>
                    <a:pt x="6868" y="991"/>
                  </a:cubicBezTo>
                  <a:lnTo>
                    <a:pt x="258" y="991"/>
                  </a:lnTo>
                  <a:cubicBezTo>
                    <a:pt x="116" y="991"/>
                    <a:pt x="0" y="876"/>
                    <a:pt x="0" y="733"/>
                  </a:cubicBezTo>
                  <a:lnTo>
                    <a:pt x="0" y="257"/>
                  </a:lnTo>
                  <a:cubicBezTo>
                    <a:pt x="0" y="115"/>
                    <a:pt x="116" y="0"/>
                    <a:pt x="258" y="0"/>
                  </a:cubicBezTo>
                  <a:lnTo>
                    <a:pt x="6868" y="0"/>
                  </a:lnTo>
                  <a:cubicBezTo>
                    <a:pt x="7010" y="0"/>
                    <a:pt x="7126" y="115"/>
                    <a:pt x="7126" y="25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6163F2E-B153-418A-BCC5-BBA8CA4936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776" y="3670300"/>
              <a:ext cx="298450" cy="41275"/>
            </a:xfrm>
            <a:custGeom>
              <a:avLst/>
              <a:gdLst>
                <a:gd name="T0" fmla="*/ 6606 w 7126"/>
                <a:gd name="T1" fmla="*/ 0 h 992"/>
                <a:gd name="T2" fmla="*/ 6868 w 7126"/>
                <a:gd name="T3" fmla="*/ 0 h 992"/>
                <a:gd name="T4" fmla="*/ 7126 w 7126"/>
                <a:gd name="T5" fmla="*/ 258 h 992"/>
                <a:gd name="T6" fmla="*/ 7126 w 7126"/>
                <a:gd name="T7" fmla="*/ 734 h 992"/>
                <a:gd name="T8" fmla="*/ 6868 w 7126"/>
                <a:gd name="T9" fmla="*/ 992 h 992"/>
                <a:gd name="T10" fmla="*/ 258 w 7126"/>
                <a:gd name="T11" fmla="*/ 992 h 992"/>
                <a:gd name="T12" fmla="*/ 0 w 7126"/>
                <a:gd name="T13" fmla="*/ 734 h 992"/>
                <a:gd name="T14" fmla="*/ 0 w 7126"/>
                <a:gd name="T15" fmla="*/ 258 h 992"/>
                <a:gd name="T16" fmla="*/ 258 w 7126"/>
                <a:gd name="T17" fmla="*/ 0 h 992"/>
                <a:gd name="T18" fmla="*/ 6605 w 7126"/>
                <a:gd name="T19" fmla="*/ 0 h 992"/>
                <a:gd name="T20" fmla="*/ 6606 w 7126"/>
                <a:gd name="T21" fmla="*/ 0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26" h="992">
                  <a:moveTo>
                    <a:pt x="6606" y="0"/>
                  </a:moveTo>
                  <a:lnTo>
                    <a:pt x="6868" y="0"/>
                  </a:lnTo>
                  <a:cubicBezTo>
                    <a:pt x="7010" y="0"/>
                    <a:pt x="7126" y="116"/>
                    <a:pt x="7126" y="258"/>
                  </a:cubicBezTo>
                  <a:lnTo>
                    <a:pt x="7126" y="734"/>
                  </a:lnTo>
                  <a:cubicBezTo>
                    <a:pt x="7126" y="876"/>
                    <a:pt x="7010" y="992"/>
                    <a:pt x="6868" y="992"/>
                  </a:cubicBezTo>
                  <a:lnTo>
                    <a:pt x="258" y="992"/>
                  </a:lnTo>
                  <a:cubicBezTo>
                    <a:pt x="116" y="992"/>
                    <a:pt x="0" y="876"/>
                    <a:pt x="0" y="734"/>
                  </a:cubicBezTo>
                  <a:lnTo>
                    <a:pt x="0" y="258"/>
                  </a:lnTo>
                  <a:cubicBezTo>
                    <a:pt x="0" y="116"/>
                    <a:pt x="116" y="0"/>
                    <a:pt x="258" y="0"/>
                  </a:cubicBezTo>
                  <a:lnTo>
                    <a:pt x="6605" y="0"/>
                  </a:lnTo>
                  <a:cubicBezTo>
                    <a:pt x="6605" y="0"/>
                    <a:pt x="6606" y="0"/>
                    <a:pt x="66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7" name="Freeform 65">
            <a:extLst>
              <a:ext uri="{FF2B5EF4-FFF2-40B4-BE49-F238E27FC236}">
                <a16:creationId xmlns:a16="http://schemas.microsoft.com/office/drawing/2014/main" id="{1ABFF174-2251-4350-9A7C-FBF1D58712AF}"/>
              </a:ext>
            </a:extLst>
          </p:cNvPr>
          <p:cNvSpPr>
            <a:spLocks noEditPoints="1"/>
          </p:cNvSpPr>
          <p:nvPr/>
        </p:nvSpPr>
        <p:spPr bwMode="auto">
          <a:xfrm>
            <a:off x="5305426" y="3222625"/>
            <a:ext cx="565150" cy="412750"/>
          </a:xfrm>
          <a:custGeom>
            <a:avLst/>
            <a:gdLst>
              <a:gd name="T0" fmla="*/ 11630 w 13547"/>
              <a:gd name="T1" fmla="*/ 0 h 9912"/>
              <a:gd name="T2" fmla="*/ 1917 w 13547"/>
              <a:gd name="T3" fmla="*/ 0 h 9912"/>
              <a:gd name="T4" fmla="*/ 0 w 13547"/>
              <a:gd name="T5" fmla="*/ 1918 h 9912"/>
              <a:gd name="T6" fmla="*/ 0 w 13547"/>
              <a:gd name="T7" fmla="*/ 7994 h 9912"/>
              <a:gd name="T8" fmla="*/ 1917 w 13547"/>
              <a:gd name="T9" fmla="*/ 9912 h 9912"/>
              <a:gd name="T10" fmla="*/ 11630 w 13547"/>
              <a:gd name="T11" fmla="*/ 9912 h 9912"/>
              <a:gd name="T12" fmla="*/ 13547 w 13547"/>
              <a:gd name="T13" fmla="*/ 7994 h 9912"/>
              <a:gd name="T14" fmla="*/ 13547 w 13547"/>
              <a:gd name="T15" fmla="*/ 1918 h 9912"/>
              <a:gd name="T16" fmla="*/ 11630 w 13547"/>
              <a:gd name="T17" fmla="*/ 0 h 9912"/>
              <a:gd name="T18" fmla="*/ 4916 w 13547"/>
              <a:gd name="T19" fmla="*/ 3051 h 9912"/>
              <a:gd name="T20" fmla="*/ 2899 w 13547"/>
              <a:gd name="T21" fmla="*/ 5068 h 9912"/>
              <a:gd name="T22" fmla="*/ 4693 w 13547"/>
              <a:gd name="T23" fmla="*/ 6861 h 9912"/>
              <a:gd name="T24" fmla="*/ 4693 w 13547"/>
              <a:gd name="T25" fmla="*/ 7423 h 9912"/>
              <a:gd name="T26" fmla="*/ 4132 w 13547"/>
              <a:gd name="T27" fmla="*/ 7423 h 9912"/>
              <a:gd name="T28" fmla="*/ 2058 w 13547"/>
              <a:gd name="T29" fmla="*/ 5348 h 9912"/>
              <a:gd name="T30" fmla="*/ 2058 w 13547"/>
              <a:gd name="T31" fmla="*/ 4787 h 9912"/>
              <a:gd name="T32" fmla="*/ 4355 w 13547"/>
              <a:gd name="T33" fmla="*/ 2490 h 9912"/>
              <a:gd name="T34" fmla="*/ 4916 w 13547"/>
              <a:gd name="T35" fmla="*/ 2490 h 9912"/>
              <a:gd name="T36" fmla="*/ 4916 w 13547"/>
              <a:gd name="T37" fmla="*/ 3051 h 9912"/>
              <a:gd name="T38" fmla="*/ 8190 w 13547"/>
              <a:gd name="T39" fmla="*/ 2117 h 9912"/>
              <a:gd name="T40" fmla="*/ 6091 w 13547"/>
              <a:gd name="T41" fmla="*/ 8060 h 9912"/>
              <a:gd name="T42" fmla="*/ 5585 w 13547"/>
              <a:gd name="T43" fmla="*/ 8302 h 9912"/>
              <a:gd name="T44" fmla="*/ 5343 w 13547"/>
              <a:gd name="T45" fmla="*/ 7795 h 9912"/>
              <a:gd name="T46" fmla="*/ 7442 w 13547"/>
              <a:gd name="T47" fmla="*/ 1853 h 9912"/>
              <a:gd name="T48" fmla="*/ 7948 w 13547"/>
              <a:gd name="T49" fmla="*/ 1611 h 9912"/>
              <a:gd name="T50" fmla="*/ 8190 w 13547"/>
              <a:gd name="T51" fmla="*/ 2117 h 9912"/>
              <a:gd name="T52" fmla="*/ 11489 w 13547"/>
              <a:gd name="T53" fmla="*/ 5125 h 9912"/>
              <a:gd name="T54" fmla="*/ 9192 w 13547"/>
              <a:gd name="T55" fmla="*/ 7423 h 9912"/>
              <a:gd name="T56" fmla="*/ 8631 w 13547"/>
              <a:gd name="T57" fmla="*/ 7423 h 9912"/>
              <a:gd name="T58" fmla="*/ 8631 w 13547"/>
              <a:gd name="T59" fmla="*/ 6861 h 9912"/>
              <a:gd name="T60" fmla="*/ 10648 w 13547"/>
              <a:gd name="T61" fmla="*/ 4845 h 9912"/>
              <a:gd name="T62" fmla="*/ 8854 w 13547"/>
              <a:gd name="T63" fmla="*/ 3051 h 9912"/>
              <a:gd name="T64" fmla="*/ 8854 w 13547"/>
              <a:gd name="T65" fmla="*/ 2490 h 9912"/>
              <a:gd name="T66" fmla="*/ 9415 w 13547"/>
              <a:gd name="T67" fmla="*/ 2490 h 9912"/>
              <a:gd name="T68" fmla="*/ 11489 w 13547"/>
              <a:gd name="T69" fmla="*/ 4564 h 9912"/>
              <a:gd name="T70" fmla="*/ 11489 w 13547"/>
              <a:gd name="T71" fmla="*/ 5125 h 9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547" h="9912">
                <a:moveTo>
                  <a:pt x="11630" y="0"/>
                </a:moveTo>
                <a:lnTo>
                  <a:pt x="1917" y="0"/>
                </a:lnTo>
                <a:cubicBezTo>
                  <a:pt x="860" y="0"/>
                  <a:pt x="0" y="861"/>
                  <a:pt x="0" y="1918"/>
                </a:cubicBezTo>
                <a:lnTo>
                  <a:pt x="0" y="7994"/>
                </a:lnTo>
                <a:cubicBezTo>
                  <a:pt x="0" y="9052"/>
                  <a:pt x="860" y="9912"/>
                  <a:pt x="1917" y="9912"/>
                </a:cubicBezTo>
                <a:lnTo>
                  <a:pt x="11630" y="9912"/>
                </a:lnTo>
                <a:cubicBezTo>
                  <a:pt x="12687" y="9912"/>
                  <a:pt x="13547" y="9052"/>
                  <a:pt x="13547" y="7994"/>
                </a:cubicBezTo>
                <a:lnTo>
                  <a:pt x="13547" y="1918"/>
                </a:lnTo>
                <a:cubicBezTo>
                  <a:pt x="13547" y="861"/>
                  <a:pt x="12687" y="0"/>
                  <a:pt x="11630" y="0"/>
                </a:cubicBezTo>
                <a:close/>
                <a:moveTo>
                  <a:pt x="4916" y="3051"/>
                </a:moveTo>
                <a:lnTo>
                  <a:pt x="2899" y="5068"/>
                </a:lnTo>
                <a:lnTo>
                  <a:pt x="4693" y="6861"/>
                </a:lnTo>
                <a:cubicBezTo>
                  <a:pt x="4848" y="7016"/>
                  <a:pt x="4848" y="7268"/>
                  <a:pt x="4693" y="7423"/>
                </a:cubicBezTo>
                <a:cubicBezTo>
                  <a:pt x="4538" y="7578"/>
                  <a:pt x="4287" y="7578"/>
                  <a:pt x="4132" y="7423"/>
                </a:cubicBezTo>
                <a:lnTo>
                  <a:pt x="2058" y="5348"/>
                </a:lnTo>
                <a:cubicBezTo>
                  <a:pt x="1903" y="5193"/>
                  <a:pt x="1903" y="4942"/>
                  <a:pt x="2058" y="4787"/>
                </a:cubicBezTo>
                <a:lnTo>
                  <a:pt x="4355" y="2490"/>
                </a:lnTo>
                <a:cubicBezTo>
                  <a:pt x="4510" y="2335"/>
                  <a:pt x="4761" y="2335"/>
                  <a:pt x="4916" y="2490"/>
                </a:cubicBezTo>
                <a:cubicBezTo>
                  <a:pt x="5071" y="2645"/>
                  <a:pt x="5071" y="2896"/>
                  <a:pt x="4916" y="3051"/>
                </a:cubicBezTo>
                <a:close/>
                <a:moveTo>
                  <a:pt x="8190" y="2117"/>
                </a:moveTo>
                <a:lnTo>
                  <a:pt x="6091" y="8060"/>
                </a:lnTo>
                <a:cubicBezTo>
                  <a:pt x="6018" y="8266"/>
                  <a:pt x="5792" y="8375"/>
                  <a:pt x="5585" y="8302"/>
                </a:cubicBezTo>
                <a:cubicBezTo>
                  <a:pt x="5378" y="8229"/>
                  <a:pt x="5270" y="8002"/>
                  <a:pt x="5343" y="7795"/>
                </a:cubicBezTo>
                <a:lnTo>
                  <a:pt x="7442" y="1853"/>
                </a:lnTo>
                <a:cubicBezTo>
                  <a:pt x="7515" y="1646"/>
                  <a:pt x="7741" y="1538"/>
                  <a:pt x="7948" y="1611"/>
                </a:cubicBezTo>
                <a:cubicBezTo>
                  <a:pt x="8155" y="1684"/>
                  <a:pt x="8263" y="1911"/>
                  <a:pt x="8190" y="2117"/>
                </a:cubicBezTo>
                <a:close/>
                <a:moveTo>
                  <a:pt x="11489" y="5125"/>
                </a:moveTo>
                <a:lnTo>
                  <a:pt x="9192" y="7423"/>
                </a:lnTo>
                <a:cubicBezTo>
                  <a:pt x="9037" y="7578"/>
                  <a:pt x="8786" y="7578"/>
                  <a:pt x="8631" y="7423"/>
                </a:cubicBezTo>
                <a:cubicBezTo>
                  <a:pt x="8476" y="7268"/>
                  <a:pt x="8476" y="7016"/>
                  <a:pt x="8631" y="6861"/>
                </a:cubicBezTo>
                <a:lnTo>
                  <a:pt x="10648" y="4845"/>
                </a:lnTo>
                <a:lnTo>
                  <a:pt x="8854" y="3051"/>
                </a:lnTo>
                <a:cubicBezTo>
                  <a:pt x="8699" y="2896"/>
                  <a:pt x="8699" y="2645"/>
                  <a:pt x="8854" y="2490"/>
                </a:cubicBezTo>
                <a:cubicBezTo>
                  <a:pt x="9009" y="2335"/>
                  <a:pt x="9260" y="2335"/>
                  <a:pt x="9415" y="2490"/>
                </a:cubicBezTo>
                <a:lnTo>
                  <a:pt x="11489" y="4564"/>
                </a:lnTo>
                <a:cubicBezTo>
                  <a:pt x="11644" y="4719"/>
                  <a:pt x="11644" y="4970"/>
                  <a:pt x="11489" y="512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AAF29D91-05BC-450A-B101-719CE2344ED2}"/>
              </a:ext>
            </a:extLst>
          </p:cNvPr>
          <p:cNvGrpSpPr/>
          <p:nvPr/>
        </p:nvGrpSpPr>
        <p:grpSpPr>
          <a:xfrm>
            <a:off x="3273426" y="3173413"/>
            <a:ext cx="565150" cy="511175"/>
            <a:chOff x="3273426" y="3173413"/>
            <a:chExt cx="565150" cy="511175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82EA1728-866D-474E-A4E6-D4AD784FCA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3426" y="3375025"/>
              <a:ext cx="565150" cy="309563"/>
            </a:xfrm>
            <a:custGeom>
              <a:avLst/>
              <a:gdLst>
                <a:gd name="T0" fmla="*/ 13180 w 13547"/>
                <a:gd name="T1" fmla="*/ 1 h 7423"/>
                <a:gd name="T2" fmla="*/ 13150 w 13547"/>
                <a:gd name="T3" fmla="*/ 0 h 7423"/>
                <a:gd name="T4" fmla="*/ 397 w 13547"/>
                <a:gd name="T5" fmla="*/ 0 h 7423"/>
                <a:gd name="T6" fmla="*/ 367 w 13547"/>
                <a:gd name="T7" fmla="*/ 1 h 7423"/>
                <a:gd name="T8" fmla="*/ 0 w 13547"/>
                <a:gd name="T9" fmla="*/ 397 h 7423"/>
                <a:gd name="T10" fmla="*/ 397 w 13547"/>
                <a:gd name="T11" fmla="*/ 794 h 7423"/>
                <a:gd name="T12" fmla="*/ 813 w 13547"/>
                <a:gd name="T13" fmla="*/ 794 h 7423"/>
                <a:gd name="T14" fmla="*/ 1797 w 13547"/>
                <a:gd name="T15" fmla="*/ 7088 h 7423"/>
                <a:gd name="T16" fmla="*/ 2189 w 13547"/>
                <a:gd name="T17" fmla="*/ 7423 h 7423"/>
                <a:gd name="T18" fmla="*/ 11358 w 13547"/>
                <a:gd name="T19" fmla="*/ 7423 h 7423"/>
                <a:gd name="T20" fmla="*/ 11750 w 13547"/>
                <a:gd name="T21" fmla="*/ 7088 h 7423"/>
                <a:gd name="T22" fmla="*/ 12734 w 13547"/>
                <a:gd name="T23" fmla="*/ 794 h 7423"/>
                <a:gd name="T24" fmla="*/ 13150 w 13547"/>
                <a:gd name="T25" fmla="*/ 794 h 7423"/>
                <a:gd name="T26" fmla="*/ 13547 w 13547"/>
                <a:gd name="T27" fmla="*/ 397 h 7423"/>
                <a:gd name="T28" fmla="*/ 13180 w 13547"/>
                <a:gd name="T29" fmla="*/ 1 h 7423"/>
                <a:gd name="T30" fmla="*/ 4550 w 13547"/>
                <a:gd name="T31" fmla="*/ 5600 h 7423"/>
                <a:gd name="T32" fmla="*/ 4122 w 13547"/>
                <a:gd name="T33" fmla="*/ 5238 h 7423"/>
                <a:gd name="T34" fmla="*/ 3875 w 13547"/>
                <a:gd name="T35" fmla="*/ 2251 h 7423"/>
                <a:gd name="T36" fmla="*/ 4238 w 13547"/>
                <a:gd name="T37" fmla="*/ 1823 h 7423"/>
                <a:gd name="T38" fmla="*/ 4667 w 13547"/>
                <a:gd name="T39" fmla="*/ 2186 h 7423"/>
                <a:gd name="T40" fmla="*/ 4913 w 13547"/>
                <a:gd name="T41" fmla="*/ 5172 h 7423"/>
                <a:gd name="T42" fmla="*/ 4550 w 13547"/>
                <a:gd name="T43" fmla="*/ 5600 h 7423"/>
                <a:gd name="T44" fmla="*/ 7170 w 13547"/>
                <a:gd name="T45" fmla="*/ 5205 h 7423"/>
                <a:gd name="T46" fmla="*/ 6773 w 13547"/>
                <a:gd name="T47" fmla="*/ 5602 h 7423"/>
                <a:gd name="T48" fmla="*/ 6377 w 13547"/>
                <a:gd name="T49" fmla="*/ 5205 h 7423"/>
                <a:gd name="T50" fmla="*/ 6377 w 13547"/>
                <a:gd name="T51" fmla="*/ 2218 h 7423"/>
                <a:gd name="T52" fmla="*/ 6773 w 13547"/>
                <a:gd name="T53" fmla="*/ 1821 h 7423"/>
                <a:gd name="T54" fmla="*/ 7170 w 13547"/>
                <a:gd name="T55" fmla="*/ 2218 h 7423"/>
                <a:gd name="T56" fmla="*/ 7170 w 13547"/>
                <a:gd name="T57" fmla="*/ 5205 h 7423"/>
                <a:gd name="T58" fmla="*/ 9671 w 13547"/>
                <a:gd name="T59" fmla="*/ 2251 h 7423"/>
                <a:gd name="T60" fmla="*/ 9425 w 13547"/>
                <a:gd name="T61" fmla="*/ 5238 h 7423"/>
                <a:gd name="T62" fmla="*/ 9030 w 13547"/>
                <a:gd name="T63" fmla="*/ 5602 h 7423"/>
                <a:gd name="T64" fmla="*/ 8997 w 13547"/>
                <a:gd name="T65" fmla="*/ 5600 h 7423"/>
                <a:gd name="T66" fmla="*/ 8634 w 13547"/>
                <a:gd name="T67" fmla="*/ 5172 h 7423"/>
                <a:gd name="T68" fmla="*/ 8880 w 13547"/>
                <a:gd name="T69" fmla="*/ 2186 h 7423"/>
                <a:gd name="T70" fmla="*/ 9309 w 13547"/>
                <a:gd name="T71" fmla="*/ 1823 h 7423"/>
                <a:gd name="T72" fmla="*/ 9671 w 13547"/>
                <a:gd name="T73" fmla="*/ 2251 h 7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47" h="7423">
                  <a:moveTo>
                    <a:pt x="13180" y="1"/>
                  </a:moveTo>
                  <a:cubicBezTo>
                    <a:pt x="13170" y="0"/>
                    <a:pt x="13160" y="0"/>
                    <a:pt x="13150" y="0"/>
                  </a:cubicBezTo>
                  <a:cubicBezTo>
                    <a:pt x="11765" y="0"/>
                    <a:pt x="1827" y="0"/>
                    <a:pt x="397" y="0"/>
                  </a:cubicBezTo>
                  <a:cubicBezTo>
                    <a:pt x="387" y="0"/>
                    <a:pt x="377" y="0"/>
                    <a:pt x="367" y="1"/>
                  </a:cubicBezTo>
                  <a:cubicBezTo>
                    <a:pt x="161" y="17"/>
                    <a:pt x="0" y="188"/>
                    <a:pt x="0" y="397"/>
                  </a:cubicBezTo>
                  <a:cubicBezTo>
                    <a:pt x="0" y="616"/>
                    <a:pt x="178" y="794"/>
                    <a:pt x="397" y="794"/>
                  </a:cubicBezTo>
                  <a:lnTo>
                    <a:pt x="813" y="794"/>
                  </a:lnTo>
                  <a:lnTo>
                    <a:pt x="1797" y="7088"/>
                  </a:lnTo>
                  <a:cubicBezTo>
                    <a:pt x="1827" y="7281"/>
                    <a:pt x="1993" y="7423"/>
                    <a:pt x="2189" y="7423"/>
                  </a:cubicBezTo>
                  <a:lnTo>
                    <a:pt x="11358" y="7423"/>
                  </a:lnTo>
                  <a:cubicBezTo>
                    <a:pt x="11553" y="7423"/>
                    <a:pt x="11720" y="7281"/>
                    <a:pt x="11750" y="7088"/>
                  </a:cubicBezTo>
                  <a:lnTo>
                    <a:pt x="12734" y="794"/>
                  </a:lnTo>
                  <a:lnTo>
                    <a:pt x="13150" y="794"/>
                  </a:lnTo>
                  <a:cubicBezTo>
                    <a:pt x="13369" y="794"/>
                    <a:pt x="13547" y="616"/>
                    <a:pt x="13547" y="397"/>
                  </a:cubicBezTo>
                  <a:cubicBezTo>
                    <a:pt x="13547" y="188"/>
                    <a:pt x="13385" y="17"/>
                    <a:pt x="13180" y="1"/>
                  </a:cubicBezTo>
                  <a:close/>
                  <a:moveTo>
                    <a:pt x="4550" y="5600"/>
                  </a:moveTo>
                  <a:cubicBezTo>
                    <a:pt x="4332" y="5619"/>
                    <a:pt x="4140" y="5456"/>
                    <a:pt x="4122" y="5238"/>
                  </a:cubicBezTo>
                  <a:lnTo>
                    <a:pt x="3875" y="2251"/>
                  </a:lnTo>
                  <a:cubicBezTo>
                    <a:pt x="3858" y="2033"/>
                    <a:pt x="4020" y="1841"/>
                    <a:pt x="4238" y="1823"/>
                  </a:cubicBezTo>
                  <a:cubicBezTo>
                    <a:pt x="4457" y="1805"/>
                    <a:pt x="4649" y="1967"/>
                    <a:pt x="4667" y="2186"/>
                  </a:cubicBezTo>
                  <a:lnTo>
                    <a:pt x="4913" y="5172"/>
                  </a:lnTo>
                  <a:cubicBezTo>
                    <a:pt x="4931" y="5391"/>
                    <a:pt x="4769" y="5583"/>
                    <a:pt x="4550" y="5600"/>
                  </a:cubicBezTo>
                  <a:close/>
                  <a:moveTo>
                    <a:pt x="7170" y="5205"/>
                  </a:moveTo>
                  <a:cubicBezTo>
                    <a:pt x="7170" y="5424"/>
                    <a:pt x="6993" y="5602"/>
                    <a:pt x="6773" y="5602"/>
                  </a:cubicBezTo>
                  <a:cubicBezTo>
                    <a:pt x="6554" y="5602"/>
                    <a:pt x="6377" y="5424"/>
                    <a:pt x="6377" y="5205"/>
                  </a:cubicBezTo>
                  <a:lnTo>
                    <a:pt x="6377" y="2218"/>
                  </a:lnTo>
                  <a:cubicBezTo>
                    <a:pt x="6377" y="1999"/>
                    <a:pt x="6554" y="1821"/>
                    <a:pt x="6773" y="1821"/>
                  </a:cubicBezTo>
                  <a:cubicBezTo>
                    <a:pt x="6993" y="1821"/>
                    <a:pt x="7170" y="1999"/>
                    <a:pt x="7170" y="2218"/>
                  </a:cubicBezTo>
                  <a:lnTo>
                    <a:pt x="7170" y="5205"/>
                  </a:lnTo>
                  <a:close/>
                  <a:moveTo>
                    <a:pt x="9671" y="2251"/>
                  </a:moveTo>
                  <a:lnTo>
                    <a:pt x="9425" y="5238"/>
                  </a:lnTo>
                  <a:cubicBezTo>
                    <a:pt x="9407" y="5445"/>
                    <a:pt x="9234" y="5602"/>
                    <a:pt x="9030" y="5602"/>
                  </a:cubicBezTo>
                  <a:cubicBezTo>
                    <a:pt x="9018" y="5602"/>
                    <a:pt x="9008" y="5601"/>
                    <a:pt x="8997" y="5600"/>
                  </a:cubicBezTo>
                  <a:cubicBezTo>
                    <a:pt x="8778" y="5583"/>
                    <a:pt x="8615" y="5391"/>
                    <a:pt x="8634" y="5172"/>
                  </a:cubicBezTo>
                  <a:lnTo>
                    <a:pt x="8880" y="2186"/>
                  </a:lnTo>
                  <a:cubicBezTo>
                    <a:pt x="8898" y="1967"/>
                    <a:pt x="9090" y="1805"/>
                    <a:pt x="9309" y="1823"/>
                  </a:cubicBezTo>
                  <a:cubicBezTo>
                    <a:pt x="9527" y="1841"/>
                    <a:pt x="9689" y="2033"/>
                    <a:pt x="9671" y="2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7">
              <a:extLst>
                <a:ext uri="{FF2B5EF4-FFF2-40B4-BE49-F238E27FC236}">
                  <a16:creationId xmlns:a16="http://schemas.microsoft.com/office/drawing/2014/main" id="{DDE01120-ED73-48C4-ABCF-3771AF236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676" y="3173413"/>
              <a:ext cx="142875" cy="168275"/>
            </a:xfrm>
            <a:custGeom>
              <a:avLst/>
              <a:gdLst>
                <a:gd name="T0" fmla="*/ 3395 w 3395"/>
                <a:gd name="T1" fmla="*/ 4055 h 4055"/>
                <a:gd name="T2" fmla="*/ 2527 w 3395"/>
                <a:gd name="T3" fmla="*/ 4055 h 4055"/>
                <a:gd name="T4" fmla="*/ 1088 w 3395"/>
                <a:gd name="T5" fmla="*/ 794 h 4055"/>
                <a:gd name="T6" fmla="*/ 396 w 3395"/>
                <a:gd name="T7" fmla="*/ 794 h 4055"/>
                <a:gd name="T8" fmla="*/ 0 w 3395"/>
                <a:gd name="T9" fmla="*/ 397 h 4055"/>
                <a:gd name="T10" fmla="*/ 396 w 3395"/>
                <a:gd name="T11" fmla="*/ 0 h 4055"/>
                <a:gd name="T12" fmla="*/ 1347 w 3395"/>
                <a:gd name="T13" fmla="*/ 0 h 4055"/>
                <a:gd name="T14" fmla="*/ 1710 w 3395"/>
                <a:gd name="T15" fmla="*/ 237 h 4055"/>
                <a:gd name="T16" fmla="*/ 3395 w 3395"/>
                <a:gd name="T17" fmla="*/ 4055 h 4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95" h="4055">
                  <a:moveTo>
                    <a:pt x="3395" y="4055"/>
                  </a:moveTo>
                  <a:lnTo>
                    <a:pt x="2527" y="4055"/>
                  </a:lnTo>
                  <a:lnTo>
                    <a:pt x="1088" y="794"/>
                  </a:lnTo>
                  <a:lnTo>
                    <a:pt x="396" y="794"/>
                  </a:lnTo>
                  <a:cubicBezTo>
                    <a:pt x="177" y="794"/>
                    <a:pt x="0" y="616"/>
                    <a:pt x="0" y="397"/>
                  </a:cubicBezTo>
                  <a:cubicBezTo>
                    <a:pt x="0" y="178"/>
                    <a:pt x="177" y="0"/>
                    <a:pt x="396" y="0"/>
                  </a:cubicBezTo>
                  <a:lnTo>
                    <a:pt x="1347" y="0"/>
                  </a:lnTo>
                  <a:cubicBezTo>
                    <a:pt x="1504" y="0"/>
                    <a:pt x="1646" y="93"/>
                    <a:pt x="1710" y="237"/>
                  </a:cubicBezTo>
                  <a:lnTo>
                    <a:pt x="3395" y="40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>
              <a:extLst>
                <a:ext uri="{FF2B5EF4-FFF2-40B4-BE49-F238E27FC236}">
                  <a16:creationId xmlns:a16="http://schemas.microsoft.com/office/drawing/2014/main" id="{60105883-3EBA-46C9-9239-60D34741D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038" y="3173413"/>
              <a:ext cx="141288" cy="168275"/>
            </a:xfrm>
            <a:custGeom>
              <a:avLst/>
              <a:gdLst>
                <a:gd name="T0" fmla="*/ 3395 w 3395"/>
                <a:gd name="T1" fmla="*/ 397 h 4055"/>
                <a:gd name="T2" fmla="*/ 2999 w 3395"/>
                <a:gd name="T3" fmla="*/ 794 h 4055"/>
                <a:gd name="T4" fmla="*/ 2307 w 3395"/>
                <a:gd name="T5" fmla="*/ 794 h 4055"/>
                <a:gd name="T6" fmla="*/ 868 w 3395"/>
                <a:gd name="T7" fmla="*/ 4055 h 4055"/>
                <a:gd name="T8" fmla="*/ 0 w 3395"/>
                <a:gd name="T9" fmla="*/ 4055 h 4055"/>
                <a:gd name="T10" fmla="*/ 1685 w 3395"/>
                <a:gd name="T11" fmla="*/ 237 h 4055"/>
                <a:gd name="T12" fmla="*/ 2048 w 3395"/>
                <a:gd name="T13" fmla="*/ 0 h 4055"/>
                <a:gd name="T14" fmla="*/ 2999 w 3395"/>
                <a:gd name="T15" fmla="*/ 0 h 4055"/>
                <a:gd name="T16" fmla="*/ 3395 w 3395"/>
                <a:gd name="T17" fmla="*/ 397 h 4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95" h="4055">
                  <a:moveTo>
                    <a:pt x="3395" y="397"/>
                  </a:moveTo>
                  <a:cubicBezTo>
                    <a:pt x="3395" y="616"/>
                    <a:pt x="3218" y="794"/>
                    <a:pt x="2999" y="794"/>
                  </a:cubicBezTo>
                  <a:lnTo>
                    <a:pt x="2307" y="794"/>
                  </a:lnTo>
                  <a:lnTo>
                    <a:pt x="868" y="4055"/>
                  </a:lnTo>
                  <a:lnTo>
                    <a:pt x="0" y="4055"/>
                  </a:lnTo>
                  <a:lnTo>
                    <a:pt x="1685" y="237"/>
                  </a:lnTo>
                  <a:cubicBezTo>
                    <a:pt x="1749" y="93"/>
                    <a:pt x="1891" y="0"/>
                    <a:pt x="2048" y="0"/>
                  </a:cubicBezTo>
                  <a:lnTo>
                    <a:pt x="2999" y="0"/>
                  </a:lnTo>
                  <a:cubicBezTo>
                    <a:pt x="3218" y="0"/>
                    <a:pt x="3395" y="178"/>
                    <a:pt x="3395" y="3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1653CE78-9650-40D2-9274-BA8E588CFAEF}"/>
              </a:ext>
            </a:extLst>
          </p:cNvPr>
          <p:cNvGrpSpPr/>
          <p:nvPr/>
        </p:nvGrpSpPr>
        <p:grpSpPr>
          <a:xfrm>
            <a:off x="6321426" y="3194050"/>
            <a:ext cx="565150" cy="469900"/>
            <a:chOff x="6321426" y="3194050"/>
            <a:chExt cx="565150" cy="469900"/>
          </a:xfrm>
        </p:grpSpPr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1B854164-8A92-4387-8957-8DDE58786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8138" y="3328988"/>
              <a:ext cx="198438" cy="200025"/>
            </a:xfrm>
            <a:custGeom>
              <a:avLst/>
              <a:gdLst>
                <a:gd name="T0" fmla="*/ 155 w 4763"/>
                <a:gd name="T1" fmla="*/ 4647 h 4802"/>
                <a:gd name="T2" fmla="*/ 716 w 4763"/>
                <a:gd name="T3" fmla="*/ 4647 h 4802"/>
                <a:gd name="T4" fmla="*/ 2401 w 4763"/>
                <a:gd name="T5" fmla="*/ 2962 h 4802"/>
                <a:gd name="T6" fmla="*/ 4086 w 4763"/>
                <a:gd name="T7" fmla="*/ 4647 h 4802"/>
                <a:gd name="T8" fmla="*/ 4647 w 4763"/>
                <a:gd name="T9" fmla="*/ 4647 h 4802"/>
                <a:gd name="T10" fmla="*/ 4763 w 4763"/>
                <a:gd name="T11" fmla="*/ 4367 h 4802"/>
                <a:gd name="T12" fmla="*/ 4763 w 4763"/>
                <a:gd name="T13" fmla="*/ 4366 h 4802"/>
                <a:gd name="T14" fmla="*/ 4647 w 4763"/>
                <a:gd name="T15" fmla="*/ 4086 h 4802"/>
                <a:gd name="T16" fmla="*/ 2962 w 4763"/>
                <a:gd name="T17" fmla="*/ 2401 h 4802"/>
                <a:gd name="T18" fmla="*/ 4647 w 4763"/>
                <a:gd name="T19" fmla="*/ 716 h 4802"/>
                <a:gd name="T20" fmla="*/ 4763 w 4763"/>
                <a:gd name="T21" fmla="*/ 437 h 4802"/>
                <a:gd name="T22" fmla="*/ 4763 w 4763"/>
                <a:gd name="T23" fmla="*/ 435 h 4802"/>
                <a:gd name="T24" fmla="*/ 4647 w 4763"/>
                <a:gd name="T25" fmla="*/ 155 h 4802"/>
                <a:gd name="T26" fmla="*/ 4086 w 4763"/>
                <a:gd name="T27" fmla="*/ 155 h 4802"/>
                <a:gd name="T28" fmla="*/ 2401 w 4763"/>
                <a:gd name="T29" fmla="*/ 1840 h 4802"/>
                <a:gd name="T30" fmla="*/ 716 w 4763"/>
                <a:gd name="T31" fmla="*/ 155 h 4802"/>
                <a:gd name="T32" fmla="*/ 155 w 4763"/>
                <a:gd name="T33" fmla="*/ 155 h 4802"/>
                <a:gd name="T34" fmla="*/ 155 w 4763"/>
                <a:gd name="T35" fmla="*/ 716 h 4802"/>
                <a:gd name="T36" fmla="*/ 1840 w 4763"/>
                <a:gd name="T37" fmla="*/ 2401 h 4802"/>
                <a:gd name="T38" fmla="*/ 155 w 4763"/>
                <a:gd name="T39" fmla="*/ 4086 h 4802"/>
                <a:gd name="T40" fmla="*/ 155 w 4763"/>
                <a:gd name="T41" fmla="*/ 4647 h 4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3" h="4802">
                  <a:moveTo>
                    <a:pt x="155" y="4647"/>
                  </a:moveTo>
                  <a:cubicBezTo>
                    <a:pt x="310" y="4802"/>
                    <a:pt x="561" y="4802"/>
                    <a:pt x="716" y="4647"/>
                  </a:cubicBezTo>
                  <a:lnTo>
                    <a:pt x="2401" y="2962"/>
                  </a:lnTo>
                  <a:lnTo>
                    <a:pt x="4086" y="4647"/>
                  </a:lnTo>
                  <a:cubicBezTo>
                    <a:pt x="4241" y="4802"/>
                    <a:pt x="4492" y="4802"/>
                    <a:pt x="4647" y="4647"/>
                  </a:cubicBezTo>
                  <a:cubicBezTo>
                    <a:pt x="4724" y="4570"/>
                    <a:pt x="4763" y="4469"/>
                    <a:pt x="4763" y="4367"/>
                  </a:cubicBezTo>
                  <a:lnTo>
                    <a:pt x="4763" y="4366"/>
                  </a:lnTo>
                  <a:cubicBezTo>
                    <a:pt x="4763" y="4264"/>
                    <a:pt x="4724" y="4163"/>
                    <a:pt x="4647" y="4086"/>
                  </a:cubicBezTo>
                  <a:lnTo>
                    <a:pt x="2962" y="2401"/>
                  </a:lnTo>
                  <a:lnTo>
                    <a:pt x="4647" y="716"/>
                  </a:lnTo>
                  <a:cubicBezTo>
                    <a:pt x="4724" y="639"/>
                    <a:pt x="4763" y="538"/>
                    <a:pt x="4763" y="437"/>
                  </a:cubicBezTo>
                  <a:lnTo>
                    <a:pt x="4763" y="435"/>
                  </a:lnTo>
                  <a:cubicBezTo>
                    <a:pt x="4763" y="334"/>
                    <a:pt x="4724" y="232"/>
                    <a:pt x="4647" y="155"/>
                  </a:cubicBezTo>
                  <a:cubicBezTo>
                    <a:pt x="4492" y="0"/>
                    <a:pt x="4241" y="0"/>
                    <a:pt x="4086" y="155"/>
                  </a:cubicBezTo>
                  <a:lnTo>
                    <a:pt x="2401" y="1840"/>
                  </a:lnTo>
                  <a:lnTo>
                    <a:pt x="716" y="155"/>
                  </a:lnTo>
                  <a:cubicBezTo>
                    <a:pt x="561" y="0"/>
                    <a:pt x="310" y="0"/>
                    <a:pt x="155" y="155"/>
                  </a:cubicBezTo>
                  <a:cubicBezTo>
                    <a:pt x="0" y="310"/>
                    <a:pt x="0" y="561"/>
                    <a:pt x="155" y="716"/>
                  </a:cubicBezTo>
                  <a:lnTo>
                    <a:pt x="1840" y="2401"/>
                  </a:lnTo>
                  <a:lnTo>
                    <a:pt x="155" y="4086"/>
                  </a:lnTo>
                  <a:cubicBezTo>
                    <a:pt x="0" y="4241"/>
                    <a:pt x="0" y="4492"/>
                    <a:pt x="155" y="46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BCD88EFF-BA58-41E1-BD1E-6EEE5913E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426" y="3308350"/>
              <a:ext cx="82550" cy="241300"/>
            </a:xfrm>
            <a:custGeom>
              <a:avLst/>
              <a:gdLst>
                <a:gd name="T0" fmla="*/ 397 w 1984"/>
                <a:gd name="T1" fmla="*/ 0 h 5798"/>
                <a:gd name="T2" fmla="*/ 1984 w 1984"/>
                <a:gd name="T3" fmla="*/ 0 h 5798"/>
                <a:gd name="T4" fmla="*/ 1984 w 1984"/>
                <a:gd name="T5" fmla="*/ 5798 h 5798"/>
                <a:gd name="T6" fmla="*/ 397 w 1984"/>
                <a:gd name="T7" fmla="*/ 5798 h 5798"/>
                <a:gd name="T8" fmla="*/ 0 w 1984"/>
                <a:gd name="T9" fmla="*/ 5401 h 5798"/>
                <a:gd name="T10" fmla="*/ 0 w 1984"/>
                <a:gd name="T11" fmla="*/ 397 h 5798"/>
                <a:gd name="T12" fmla="*/ 397 w 1984"/>
                <a:gd name="T13" fmla="*/ 0 h 5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4" h="5798">
                  <a:moveTo>
                    <a:pt x="397" y="0"/>
                  </a:moveTo>
                  <a:lnTo>
                    <a:pt x="1984" y="0"/>
                  </a:lnTo>
                  <a:lnTo>
                    <a:pt x="1984" y="5798"/>
                  </a:lnTo>
                  <a:lnTo>
                    <a:pt x="397" y="5798"/>
                  </a:lnTo>
                  <a:cubicBezTo>
                    <a:pt x="177" y="5798"/>
                    <a:pt x="0" y="5621"/>
                    <a:pt x="0" y="5401"/>
                  </a:cubicBezTo>
                  <a:lnTo>
                    <a:pt x="0" y="397"/>
                  </a:lnTo>
                  <a:cubicBezTo>
                    <a:pt x="0" y="178"/>
                    <a:pt x="177" y="0"/>
                    <a:pt x="3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27EC8379-AC2F-4857-B67E-8FC403C60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7313" y="3194050"/>
              <a:ext cx="219075" cy="469900"/>
            </a:xfrm>
            <a:custGeom>
              <a:avLst/>
              <a:gdLst>
                <a:gd name="T0" fmla="*/ 5260 w 5260"/>
                <a:gd name="T1" fmla="*/ 932 h 11253"/>
                <a:gd name="T2" fmla="*/ 5260 w 5260"/>
                <a:gd name="T3" fmla="*/ 10320 h 11253"/>
                <a:gd name="T4" fmla="*/ 4149 w 5260"/>
                <a:gd name="T5" fmla="*/ 10977 h 11253"/>
                <a:gd name="T6" fmla="*/ 0 w 5260"/>
                <a:gd name="T7" fmla="*/ 8693 h 11253"/>
                <a:gd name="T8" fmla="*/ 0 w 5260"/>
                <a:gd name="T9" fmla="*/ 2559 h 11253"/>
                <a:gd name="T10" fmla="*/ 4149 w 5260"/>
                <a:gd name="T11" fmla="*/ 275 h 11253"/>
                <a:gd name="T12" fmla="*/ 5260 w 5260"/>
                <a:gd name="T13" fmla="*/ 932 h 1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60" h="11253">
                  <a:moveTo>
                    <a:pt x="5260" y="932"/>
                  </a:moveTo>
                  <a:lnTo>
                    <a:pt x="5260" y="10320"/>
                  </a:lnTo>
                  <a:cubicBezTo>
                    <a:pt x="5260" y="10891"/>
                    <a:pt x="4648" y="11253"/>
                    <a:pt x="4149" y="10977"/>
                  </a:cubicBezTo>
                  <a:lnTo>
                    <a:pt x="0" y="8693"/>
                  </a:lnTo>
                  <a:lnTo>
                    <a:pt x="0" y="2559"/>
                  </a:lnTo>
                  <a:lnTo>
                    <a:pt x="4149" y="275"/>
                  </a:lnTo>
                  <a:cubicBezTo>
                    <a:pt x="4648" y="0"/>
                    <a:pt x="5260" y="362"/>
                    <a:pt x="5260" y="9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EDCEA98A-6D61-445B-902A-CB5D7036183F}"/>
              </a:ext>
            </a:extLst>
          </p:cNvPr>
          <p:cNvGrpSpPr/>
          <p:nvPr/>
        </p:nvGrpSpPr>
        <p:grpSpPr>
          <a:xfrm>
            <a:off x="7337426" y="3194050"/>
            <a:ext cx="565150" cy="469900"/>
            <a:chOff x="7337426" y="3194050"/>
            <a:chExt cx="565150" cy="469900"/>
          </a:xfrm>
        </p:grpSpPr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EC892A8-A75F-4D02-8872-2377D001C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6213" y="3246438"/>
              <a:ext cx="106363" cy="363538"/>
            </a:xfrm>
            <a:custGeom>
              <a:avLst/>
              <a:gdLst>
                <a:gd name="T0" fmla="*/ 248 w 2551"/>
                <a:gd name="T1" fmla="*/ 155 h 8680"/>
                <a:gd name="T2" fmla="*/ 248 w 2551"/>
                <a:gd name="T3" fmla="*/ 716 h 8680"/>
                <a:gd name="T4" fmla="*/ 1757 w 2551"/>
                <a:gd name="T5" fmla="*/ 4359 h 8680"/>
                <a:gd name="T6" fmla="*/ 248 w 2551"/>
                <a:gd name="T7" fmla="*/ 8002 h 8680"/>
                <a:gd name="T8" fmla="*/ 529 w 2551"/>
                <a:gd name="T9" fmla="*/ 8680 h 8680"/>
                <a:gd name="T10" fmla="*/ 814 w 2551"/>
                <a:gd name="T11" fmla="*/ 8559 h 8680"/>
                <a:gd name="T12" fmla="*/ 2551 w 2551"/>
                <a:gd name="T13" fmla="*/ 4359 h 8680"/>
                <a:gd name="T14" fmla="*/ 809 w 2551"/>
                <a:gd name="T15" fmla="*/ 155 h 8680"/>
                <a:gd name="T16" fmla="*/ 248 w 2551"/>
                <a:gd name="T17" fmla="*/ 155 h 8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51" h="8680">
                  <a:moveTo>
                    <a:pt x="248" y="155"/>
                  </a:moveTo>
                  <a:cubicBezTo>
                    <a:pt x="93" y="310"/>
                    <a:pt x="93" y="561"/>
                    <a:pt x="248" y="716"/>
                  </a:cubicBezTo>
                  <a:cubicBezTo>
                    <a:pt x="1221" y="1689"/>
                    <a:pt x="1757" y="2983"/>
                    <a:pt x="1757" y="4359"/>
                  </a:cubicBezTo>
                  <a:cubicBezTo>
                    <a:pt x="1757" y="5735"/>
                    <a:pt x="1221" y="7029"/>
                    <a:pt x="248" y="8002"/>
                  </a:cubicBezTo>
                  <a:cubicBezTo>
                    <a:pt x="0" y="8250"/>
                    <a:pt x="175" y="8680"/>
                    <a:pt x="529" y="8680"/>
                  </a:cubicBezTo>
                  <a:cubicBezTo>
                    <a:pt x="640" y="8680"/>
                    <a:pt x="741" y="8633"/>
                    <a:pt x="814" y="8559"/>
                  </a:cubicBezTo>
                  <a:cubicBezTo>
                    <a:pt x="1934" y="7437"/>
                    <a:pt x="2551" y="5945"/>
                    <a:pt x="2551" y="4359"/>
                  </a:cubicBezTo>
                  <a:cubicBezTo>
                    <a:pt x="2551" y="2771"/>
                    <a:pt x="1932" y="1278"/>
                    <a:pt x="809" y="155"/>
                  </a:cubicBezTo>
                  <a:cubicBezTo>
                    <a:pt x="654" y="0"/>
                    <a:pt x="403" y="0"/>
                    <a:pt x="248" y="1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22077AAA-1A1C-4FF6-86D6-97DA26C57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3351" y="3294063"/>
              <a:ext cx="82550" cy="269875"/>
            </a:xfrm>
            <a:custGeom>
              <a:avLst/>
              <a:gdLst>
                <a:gd name="T0" fmla="*/ 155 w 1992"/>
                <a:gd name="T1" fmla="*/ 5758 h 6474"/>
                <a:gd name="T2" fmla="*/ 155 w 1992"/>
                <a:gd name="T3" fmla="*/ 6319 h 6474"/>
                <a:gd name="T4" fmla="*/ 716 w 1992"/>
                <a:gd name="T5" fmla="*/ 6319 h 6474"/>
                <a:gd name="T6" fmla="*/ 1992 w 1992"/>
                <a:gd name="T7" fmla="*/ 3237 h 6474"/>
                <a:gd name="T8" fmla="*/ 716 w 1992"/>
                <a:gd name="T9" fmla="*/ 155 h 6474"/>
                <a:gd name="T10" fmla="*/ 155 w 1992"/>
                <a:gd name="T11" fmla="*/ 155 h 6474"/>
                <a:gd name="T12" fmla="*/ 155 w 1992"/>
                <a:gd name="T13" fmla="*/ 717 h 6474"/>
                <a:gd name="T14" fmla="*/ 1199 w 1992"/>
                <a:gd name="T15" fmla="*/ 3237 h 6474"/>
                <a:gd name="T16" fmla="*/ 155 w 1992"/>
                <a:gd name="T17" fmla="*/ 5758 h 6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2" h="6474">
                  <a:moveTo>
                    <a:pt x="155" y="5758"/>
                  </a:moveTo>
                  <a:cubicBezTo>
                    <a:pt x="0" y="5913"/>
                    <a:pt x="0" y="6164"/>
                    <a:pt x="155" y="6319"/>
                  </a:cubicBezTo>
                  <a:cubicBezTo>
                    <a:pt x="310" y="6474"/>
                    <a:pt x="561" y="6474"/>
                    <a:pt x="716" y="6319"/>
                  </a:cubicBezTo>
                  <a:cubicBezTo>
                    <a:pt x="1539" y="5496"/>
                    <a:pt x="1992" y="4401"/>
                    <a:pt x="1992" y="3237"/>
                  </a:cubicBezTo>
                  <a:cubicBezTo>
                    <a:pt x="1992" y="2073"/>
                    <a:pt x="1539" y="979"/>
                    <a:pt x="716" y="155"/>
                  </a:cubicBezTo>
                  <a:cubicBezTo>
                    <a:pt x="561" y="0"/>
                    <a:pt x="310" y="0"/>
                    <a:pt x="155" y="155"/>
                  </a:cubicBezTo>
                  <a:cubicBezTo>
                    <a:pt x="0" y="310"/>
                    <a:pt x="0" y="562"/>
                    <a:pt x="155" y="717"/>
                  </a:cubicBezTo>
                  <a:cubicBezTo>
                    <a:pt x="828" y="1390"/>
                    <a:pt x="1199" y="2285"/>
                    <a:pt x="1199" y="3237"/>
                  </a:cubicBezTo>
                  <a:cubicBezTo>
                    <a:pt x="1199" y="4189"/>
                    <a:pt x="828" y="5084"/>
                    <a:pt x="155" y="575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8335E9EB-910B-4927-A41A-5D8AFD102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5726" y="3340100"/>
              <a:ext cx="65088" cy="177800"/>
            </a:xfrm>
            <a:custGeom>
              <a:avLst/>
              <a:gdLst>
                <a:gd name="T0" fmla="*/ 155 w 1528"/>
                <a:gd name="T1" fmla="*/ 4073 h 4228"/>
                <a:gd name="T2" fmla="*/ 716 w 1528"/>
                <a:gd name="T3" fmla="*/ 4073 h 4228"/>
                <a:gd name="T4" fmla="*/ 1528 w 1528"/>
                <a:gd name="T5" fmla="*/ 2114 h 4228"/>
                <a:gd name="T6" fmla="*/ 716 w 1528"/>
                <a:gd name="T7" fmla="*/ 155 h 4228"/>
                <a:gd name="T8" fmla="*/ 155 w 1528"/>
                <a:gd name="T9" fmla="*/ 155 h 4228"/>
                <a:gd name="T10" fmla="*/ 155 w 1528"/>
                <a:gd name="T11" fmla="*/ 716 h 4228"/>
                <a:gd name="T12" fmla="*/ 734 w 1528"/>
                <a:gd name="T13" fmla="*/ 2114 h 4228"/>
                <a:gd name="T14" fmla="*/ 155 w 1528"/>
                <a:gd name="T15" fmla="*/ 3512 h 4228"/>
                <a:gd name="T16" fmla="*/ 155 w 1528"/>
                <a:gd name="T17" fmla="*/ 4073 h 4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8" h="4228">
                  <a:moveTo>
                    <a:pt x="155" y="4073"/>
                  </a:moveTo>
                  <a:cubicBezTo>
                    <a:pt x="310" y="4228"/>
                    <a:pt x="561" y="4228"/>
                    <a:pt x="716" y="4073"/>
                  </a:cubicBezTo>
                  <a:cubicBezTo>
                    <a:pt x="1240" y="3550"/>
                    <a:pt x="1528" y="2854"/>
                    <a:pt x="1528" y="2114"/>
                  </a:cubicBezTo>
                  <a:cubicBezTo>
                    <a:pt x="1528" y="1374"/>
                    <a:pt x="1240" y="678"/>
                    <a:pt x="716" y="155"/>
                  </a:cubicBezTo>
                  <a:cubicBezTo>
                    <a:pt x="561" y="0"/>
                    <a:pt x="310" y="0"/>
                    <a:pt x="155" y="155"/>
                  </a:cubicBezTo>
                  <a:cubicBezTo>
                    <a:pt x="0" y="310"/>
                    <a:pt x="0" y="561"/>
                    <a:pt x="155" y="716"/>
                  </a:cubicBezTo>
                  <a:cubicBezTo>
                    <a:pt x="528" y="1089"/>
                    <a:pt x="734" y="1586"/>
                    <a:pt x="734" y="2114"/>
                  </a:cubicBezTo>
                  <a:cubicBezTo>
                    <a:pt x="734" y="2642"/>
                    <a:pt x="528" y="3139"/>
                    <a:pt x="155" y="3512"/>
                  </a:cubicBezTo>
                  <a:cubicBezTo>
                    <a:pt x="0" y="3667"/>
                    <a:pt x="0" y="3918"/>
                    <a:pt x="155" y="40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37106E4A-1DA3-490F-9743-DA6905E91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6" y="3308350"/>
              <a:ext cx="82550" cy="241300"/>
            </a:xfrm>
            <a:custGeom>
              <a:avLst/>
              <a:gdLst>
                <a:gd name="T0" fmla="*/ 397 w 1985"/>
                <a:gd name="T1" fmla="*/ 0 h 5798"/>
                <a:gd name="T2" fmla="*/ 1985 w 1985"/>
                <a:gd name="T3" fmla="*/ 0 h 5798"/>
                <a:gd name="T4" fmla="*/ 1985 w 1985"/>
                <a:gd name="T5" fmla="*/ 5798 h 5798"/>
                <a:gd name="T6" fmla="*/ 397 w 1985"/>
                <a:gd name="T7" fmla="*/ 5798 h 5798"/>
                <a:gd name="T8" fmla="*/ 0 w 1985"/>
                <a:gd name="T9" fmla="*/ 5401 h 5798"/>
                <a:gd name="T10" fmla="*/ 0 w 1985"/>
                <a:gd name="T11" fmla="*/ 397 h 5798"/>
                <a:gd name="T12" fmla="*/ 397 w 1985"/>
                <a:gd name="T13" fmla="*/ 0 h 5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5" h="5798">
                  <a:moveTo>
                    <a:pt x="397" y="0"/>
                  </a:moveTo>
                  <a:lnTo>
                    <a:pt x="1985" y="0"/>
                  </a:lnTo>
                  <a:lnTo>
                    <a:pt x="1985" y="5798"/>
                  </a:lnTo>
                  <a:lnTo>
                    <a:pt x="397" y="5798"/>
                  </a:lnTo>
                  <a:cubicBezTo>
                    <a:pt x="178" y="5798"/>
                    <a:pt x="0" y="5621"/>
                    <a:pt x="0" y="5401"/>
                  </a:cubicBezTo>
                  <a:lnTo>
                    <a:pt x="0" y="397"/>
                  </a:lnTo>
                  <a:cubicBezTo>
                    <a:pt x="0" y="178"/>
                    <a:pt x="178" y="0"/>
                    <a:pt x="3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98104AB9-79B9-434A-854E-9A1A33730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3313" y="3194050"/>
              <a:ext cx="219075" cy="469900"/>
            </a:xfrm>
            <a:custGeom>
              <a:avLst/>
              <a:gdLst>
                <a:gd name="T0" fmla="*/ 5261 w 5261"/>
                <a:gd name="T1" fmla="*/ 932 h 11253"/>
                <a:gd name="T2" fmla="*/ 5261 w 5261"/>
                <a:gd name="T3" fmla="*/ 10320 h 11253"/>
                <a:gd name="T4" fmla="*/ 4149 w 5261"/>
                <a:gd name="T5" fmla="*/ 10977 h 11253"/>
                <a:gd name="T6" fmla="*/ 0 w 5261"/>
                <a:gd name="T7" fmla="*/ 8693 h 11253"/>
                <a:gd name="T8" fmla="*/ 0 w 5261"/>
                <a:gd name="T9" fmla="*/ 2559 h 11253"/>
                <a:gd name="T10" fmla="*/ 4149 w 5261"/>
                <a:gd name="T11" fmla="*/ 275 h 11253"/>
                <a:gd name="T12" fmla="*/ 5261 w 5261"/>
                <a:gd name="T13" fmla="*/ 932 h 1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61" h="11253">
                  <a:moveTo>
                    <a:pt x="5261" y="932"/>
                  </a:moveTo>
                  <a:lnTo>
                    <a:pt x="5261" y="10320"/>
                  </a:lnTo>
                  <a:cubicBezTo>
                    <a:pt x="5261" y="10891"/>
                    <a:pt x="4649" y="11253"/>
                    <a:pt x="4149" y="10977"/>
                  </a:cubicBezTo>
                  <a:lnTo>
                    <a:pt x="0" y="8693"/>
                  </a:lnTo>
                  <a:lnTo>
                    <a:pt x="0" y="2559"/>
                  </a:lnTo>
                  <a:lnTo>
                    <a:pt x="4149" y="275"/>
                  </a:lnTo>
                  <a:cubicBezTo>
                    <a:pt x="4649" y="0"/>
                    <a:pt x="5261" y="362"/>
                    <a:pt x="5261" y="9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BB12103-8479-4FC9-820D-142A67638D60}"/>
              </a:ext>
            </a:extLst>
          </p:cNvPr>
          <p:cNvGrpSpPr/>
          <p:nvPr/>
        </p:nvGrpSpPr>
        <p:grpSpPr>
          <a:xfrm>
            <a:off x="9369426" y="3182938"/>
            <a:ext cx="565150" cy="492125"/>
            <a:chOff x="9369426" y="3182938"/>
            <a:chExt cx="565150" cy="492125"/>
          </a:xfrm>
        </p:grpSpPr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75A72CC7-2738-4D06-94CC-B517F8A594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69426" y="3182938"/>
              <a:ext cx="565150" cy="492125"/>
            </a:xfrm>
            <a:custGeom>
              <a:avLst/>
              <a:gdLst>
                <a:gd name="T0" fmla="*/ 11741 w 13547"/>
                <a:gd name="T1" fmla="*/ 0 h 11763"/>
                <a:gd name="T2" fmla="*/ 1806 w 13547"/>
                <a:gd name="T3" fmla="*/ 0 h 11763"/>
                <a:gd name="T4" fmla="*/ 0 w 13547"/>
                <a:gd name="T5" fmla="*/ 1805 h 11763"/>
                <a:gd name="T6" fmla="*/ 0 w 13547"/>
                <a:gd name="T7" fmla="*/ 9957 h 11763"/>
                <a:gd name="T8" fmla="*/ 1806 w 13547"/>
                <a:gd name="T9" fmla="*/ 11763 h 11763"/>
                <a:gd name="T10" fmla="*/ 11741 w 13547"/>
                <a:gd name="T11" fmla="*/ 11763 h 11763"/>
                <a:gd name="T12" fmla="*/ 13547 w 13547"/>
                <a:gd name="T13" fmla="*/ 9957 h 11763"/>
                <a:gd name="T14" fmla="*/ 13547 w 13547"/>
                <a:gd name="T15" fmla="*/ 1805 h 11763"/>
                <a:gd name="T16" fmla="*/ 11741 w 13547"/>
                <a:gd name="T17" fmla="*/ 0 h 11763"/>
                <a:gd name="T18" fmla="*/ 3718 w 13547"/>
                <a:gd name="T19" fmla="*/ 5696 h 11763"/>
                <a:gd name="T20" fmla="*/ 3718 w 13547"/>
                <a:gd name="T21" fmla="*/ 9778 h 11763"/>
                <a:gd name="T22" fmla="*/ 3321 w 13547"/>
                <a:gd name="T23" fmla="*/ 10175 h 11763"/>
                <a:gd name="T24" fmla="*/ 2924 w 13547"/>
                <a:gd name="T25" fmla="*/ 9778 h 11763"/>
                <a:gd name="T26" fmla="*/ 2924 w 13547"/>
                <a:gd name="T27" fmla="*/ 5696 h 11763"/>
                <a:gd name="T28" fmla="*/ 2115 w 13547"/>
                <a:gd name="T29" fmla="*/ 4557 h 11763"/>
                <a:gd name="T30" fmla="*/ 2924 w 13547"/>
                <a:gd name="T31" fmla="*/ 3419 h 11763"/>
                <a:gd name="T32" fmla="*/ 2924 w 13547"/>
                <a:gd name="T33" fmla="*/ 1984 h 11763"/>
                <a:gd name="T34" fmla="*/ 3321 w 13547"/>
                <a:gd name="T35" fmla="*/ 1587 h 11763"/>
                <a:gd name="T36" fmla="*/ 3718 w 13547"/>
                <a:gd name="T37" fmla="*/ 1984 h 11763"/>
                <a:gd name="T38" fmla="*/ 3718 w 13547"/>
                <a:gd name="T39" fmla="*/ 3419 h 11763"/>
                <a:gd name="T40" fmla="*/ 4527 w 13547"/>
                <a:gd name="T41" fmla="*/ 4557 h 11763"/>
                <a:gd name="T42" fmla="*/ 3718 w 13547"/>
                <a:gd name="T43" fmla="*/ 5696 h 11763"/>
                <a:gd name="T44" fmla="*/ 7170 w 13547"/>
                <a:gd name="T45" fmla="*/ 8343 h 11763"/>
                <a:gd name="T46" fmla="*/ 7170 w 13547"/>
                <a:gd name="T47" fmla="*/ 9778 h 11763"/>
                <a:gd name="T48" fmla="*/ 6774 w 13547"/>
                <a:gd name="T49" fmla="*/ 10175 h 11763"/>
                <a:gd name="T50" fmla="*/ 6377 w 13547"/>
                <a:gd name="T51" fmla="*/ 9778 h 11763"/>
                <a:gd name="T52" fmla="*/ 6377 w 13547"/>
                <a:gd name="T53" fmla="*/ 8343 h 11763"/>
                <a:gd name="T54" fmla="*/ 5568 w 13547"/>
                <a:gd name="T55" fmla="*/ 7205 h 11763"/>
                <a:gd name="T56" fmla="*/ 6377 w 13547"/>
                <a:gd name="T57" fmla="*/ 6066 h 11763"/>
                <a:gd name="T58" fmla="*/ 6377 w 13547"/>
                <a:gd name="T59" fmla="*/ 1984 h 11763"/>
                <a:gd name="T60" fmla="*/ 6774 w 13547"/>
                <a:gd name="T61" fmla="*/ 1587 h 11763"/>
                <a:gd name="T62" fmla="*/ 7170 w 13547"/>
                <a:gd name="T63" fmla="*/ 1984 h 11763"/>
                <a:gd name="T64" fmla="*/ 7170 w 13547"/>
                <a:gd name="T65" fmla="*/ 6066 h 11763"/>
                <a:gd name="T66" fmla="*/ 7979 w 13547"/>
                <a:gd name="T67" fmla="*/ 7205 h 11763"/>
                <a:gd name="T68" fmla="*/ 7170 w 13547"/>
                <a:gd name="T69" fmla="*/ 8343 h 11763"/>
                <a:gd name="T70" fmla="*/ 10623 w 13547"/>
                <a:gd name="T71" fmla="*/ 5696 h 11763"/>
                <a:gd name="T72" fmla="*/ 10623 w 13547"/>
                <a:gd name="T73" fmla="*/ 9778 h 11763"/>
                <a:gd name="T74" fmla="*/ 10226 w 13547"/>
                <a:gd name="T75" fmla="*/ 10175 h 11763"/>
                <a:gd name="T76" fmla="*/ 9829 w 13547"/>
                <a:gd name="T77" fmla="*/ 9778 h 11763"/>
                <a:gd name="T78" fmla="*/ 9829 w 13547"/>
                <a:gd name="T79" fmla="*/ 5696 h 11763"/>
                <a:gd name="T80" fmla="*/ 9020 w 13547"/>
                <a:gd name="T81" fmla="*/ 4557 h 11763"/>
                <a:gd name="T82" fmla="*/ 9829 w 13547"/>
                <a:gd name="T83" fmla="*/ 3419 h 11763"/>
                <a:gd name="T84" fmla="*/ 9829 w 13547"/>
                <a:gd name="T85" fmla="*/ 1984 h 11763"/>
                <a:gd name="T86" fmla="*/ 10226 w 13547"/>
                <a:gd name="T87" fmla="*/ 1587 h 11763"/>
                <a:gd name="T88" fmla="*/ 10623 w 13547"/>
                <a:gd name="T89" fmla="*/ 1984 h 11763"/>
                <a:gd name="T90" fmla="*/ 10623 w 13547"/>
                <a:gd name="T91" fmla="*/ 3419 h 11763"/>
                <a:gd name="T92" fmla="*/ 11432 w 13547"/>
                <a:gd name="T93" fmla="*/ 4557 h 11763"/>
                <a:gd name="T94" fmla="*/ 10623 w 13547"/>
                <a:gd name="T95" fmla="*/ 5696 h 11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547" h="11763">
                  <a:moveTo>
                    <a:pt x="11741" y="0"/>
                  </a:moveTo>
                  <a:lnTo>
                    <a:pt x="1806" y="0"/>
                  </a:lnTo>
                  <a:cubicBezTo>
                    <a:pt x="810" y="0"/>
                    <a:pt x="0" y="810"/>
                    <a:pt x="0" y="1805"/>
                  </a:cubicBezTo>
                  <a:lnTo>
                    <a:pt x="0" y="9957"/>
                  </a:lnTo>
                  <a:cubicBezTo>
                    <a:pt x="0" y="10953"/>
                    <a:pt x="810" y="11763"/>
                    <a:pt x="1806" y="11763"/>
                  </a:cubicBezTo>
                  <a:lnTo>
                    <a:pt x="11741" y="11763"/>
                  </a:lnTo>
                  <a:cubicBezTo>
                    <a:pt x="12737" y="11763"/>
                    <a:pt x="13547" y="10953"/>
                    <a:pt x="13547" y="9957"/>
                  </a:cubicBezTo>
                  <a:lnTo>
                    <a:pt x="13547" y="1805"/>
                  </a:lnTo>
                  <a:cubicBezTo>
                    <a:pt x="13547" y="810"/>
                    <a:pt x="12737" y="0"/>
                    <a:pt x="11741" y="0"/>
                  </a:cubicBezTo>
                  <a:close/>
                  <a:moveTo>
                    <a:pt x="3718" y="5696"/>
                  </a:moveTo>
                  <a:lnTo>
                    <a:pt x="3718" y="9778"/>
                  </a:lnTo>
                  <a:cubicBezTo>
                    <a:pt x="3718" y="9998"/>
                    <a:pt x="3540" y="10175"/>
                    <a:pt x="3321" y="10175"/>
                  </a:cubicBezTo>
                  <a:cubicBezTo>
                    <a:pt x="3102" y="10175"/>
                    <a:pt x="2924" y="9998"/>
                    <a:pt x="2924" y="9778"/>
                  </a:cubicBezTo>
                  <a:lnTo>
                    <a:pt x="2924" y="5696"/>
                  </a:lnTo>
                  <a:cubicBezTo>
                    <a:pt x="2453" y="5531"/>
                    <a:pt x="2115" y="5083"/>
                    <a:pt x="2115" y="4557"/>
                  </a:cubicBezTo>
                  <a:cubicBezTo>
                    <a:pt x="2115" y="4031"/>
                    <a:pt x="2453" y="3583"/>
                    <a:pt x="2924" y="3419"/>
                  </a:cubicBezTo>
                  <a:lnTo>
                    <a:pt x="2924" y="1984"/>
                  </a:lnTo>
                  <a:cubicBezTo>
                    <a:pt x="2924" y="1765"/>
                    <a:pt x="3102" y="1587"/>
                    <a:pt x="3321" y="1587"/>
                  </a:cubicBezTo>
                  <a:cubicBezTo>
                    <a:pt x="3540" y="1587"/>
                    <a:pt x="3718" y="1765"/>
                    <a:pt x="3718" y="1984"/>
                  </a:cubicBezTo>
                  <a:lnTo>
                    <a:pt x="3718" y="3419"/>
                  </a:lnTo>
                  <a:cubicBezTo>
                    <a:pt x="4188" y="3583"/>
                    <a:pt x="4527" y="4031"/>
                    <a:pt x="4527" y="4557"/>
                  </a:cubicBezTo>
                  <a:cubicBezTo>
                    <a:pt x="4527" y="5083"/>
                    <a:pt x="4188" y="5531"/>
                    <a:pt x="3718" y="5696"/>
                  </a:cubicBezTo>
                  <a:close/>
                  <a:moveTo>
                    <a:pt x="7170" y="8343"/>
                  </a:moveTo>
                  <a:lnTo>
                    <a:pt x="7170" y="9778"/>
                  </a:lnTo>
                  <a:cubicBezTo>
                    <a:pt x="7170" y="9998"/>
                    <a:pt x="6993" y="10175"/>
                    <a:pt x="6774" y="10175"/>
                  </a:cubicBezTo>
                  <a:cubicBezTo>
                    <a:pt x="6554" y="10175"/>
                    <a:pt x="6377" y="9998"/>
                    <a:pt x="6377" y="9778"/>
                  </a:cubicBezTo>
                  <a:lnTo>
                    <a:pt x="6377" y="8343"/>
                  </a:lnTo>
                  <a:cubicBezTo>
                    <a:pt x="5906" y="8179"/>
                    <a:pt x="5568" y="7731"/>
                    <a:pt x="5568" y="7205"/>
                  </a:cubicBezTo>
                  <a:cubicBezTo>
                    <a:pt x="5568" y="6679"/>
                    <a:pt x="5906" y="6231"/>
                    <a:pt x="6377" y="6066"/>
                  </a:cubicBezTo>
                  <a:lnTo>
                    <a:pt x="6377" y="1984"/>
                  </a:lnTo>
                  <a:cubicBezTo>
                    <a:pt x="6377" y="1765"/>
                    <a:pt x="6554" y="1587"/>
                    <a:pt x="6774" y="1587"/>
                  </a:cubicBezTo>
                  <a:cubicBezTo>
                    <a:pt x="6993" y="1587"/>
                    <a:pt x="7170" y="1765"/>
                    <a:pt x="7170" y="1984"/>
                  </a:cubicBezTo>
                  <a:lnTo>
                    <a:pt x="7170" y="6066"/>
                  </a:lnTo>
                  <a:cubicBezTo>
                    <a:pt x="7641" y="6231"/>
                    <a:pt x="7979" y="6679"/>
                    <a:pt x="7979" y="7205"/>
                  </a:cubicBezTo>
                  <a:cubicBezTo>
                    <a:pt x="7979" y="7731"/>
                    <a:pt x="7641" y="8179"/>
                    <a:pt x="7170" y="8343"/>
                  </a:cubicBezTo>
                  <a:close/>
                  <a:moveTo>
                    <a:pt x="10623" y="5696"/>
                  </a:moveTo>
                  <a:lnTo>
                    <a:pt x="10623" y="9778"/>
                  </a:lnTo>
                  <a:cubicBezTo>
                    <a:pt x="10623" y="9998"/>
                    <a:pt x="10445" y="10175"/>
                    <a:pt x="10226" y="10175"/>
                  </a:cubicBezTo>
                  <a:cubicBezTo>
                    <a:pt x="10007" y="10175"/>
                    <a:pt x="9829" y="9998"/>
                    <a:pt x="9829" y="9778"/>
                  </a:cubicBezTo>
                  <a:lnTo>
                    <a:pt x="9829" y="5696"/>
                  </a:lnTo>
                  <a:cubicBezTo>
                    <a:pt x="9359" y="5531"/>
                    <a:pt x="9020" y="5083"/>
                    <a:pt x="9020" y="4557"/>
                  </a:cubicBezTo>
                  <a:cubicBezTo>
                    <a:pt x="9020" y="4031"/>
                    <a:pt x="9359" y="3583"/>
                    <a:pt x="9829" y="3419"/>
                  </a:cubicBezTo>
                  <a:lnTo>
                    <a:pt x="9829" y="1984"/>
                  </a:lnTo>
                  <a:cubicBezTo>
                    <a:pt x="9829" y="1765"/>
                    <a:pt x="10007" y="1587"/>
                    <a:pt x="10226" y="1587"/>
                  </a:cubicBezTo>
                  <a:cubicBezTo>
                    <a:pt x="10445" y="1587"/>
                    <a:pt x="10623" y="1765"/>
                    <a:pt x="10623" y="1984"/>
                  </a:cubicBezTo>
                  <a:lnTo>
                    <a:pt x="10623" y="3419"/>
                  </a:lnTo>
                  <a:cubicBezTo>
                    <a:pt x="11094" y="3583"/>
                    <a:pt x="11432" y="4031"/>
                    <a:pt x="11432" y="4557"/>
                  </a:cubicBezTo>
                  <a:cubicBezTo>
                    <a:pt x="11432" y="5083"/>
                    <a:pt x="11094" y="5531"/>
                    <a:pt x="10623" y="569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2BA62E5-F2CE-4B18-B5E6-9870B0C43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9634538" y="3467100"/>
              <a:ext cx="34925" cy="34925"/>
            </a:xfrm>
            <a:custGeom>
              <a:avLst/>
              <a:gdLst>
                <a:gd name="T0" fmla="*/ 413 w 825"/>
                <a:gd name="T1" fmla="*/ 0 h 825"/>
                <a:gd name="T2" fmla="*/ 0 w 825"/>
                <a:gd name="T3" fmla="*/ 413 h 825"/>
                <a:gd name="T4" fmla="*/ 412 w 825"/>
                <a:gd name="T5" fmla="*/ 825 h 825"/>
                <a:gd name="T6" fmla="*/ 413 w 825"/>
                <a:gd name="T7" fmla="*/ 825 h 825"/>
                <a:gd name="T8" fmla="*/ 825 w 825"/>
                <a:gd name="T9" fmla="*/ 413 h 825"/>
                <a:gd name="T10" fmla="*/ 413 w 825"/>
                <a:gd name="T11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5" h="825">
                  <a:moveTo>
                    <a:pt x="413" y="0"/>
                  </a:moveTo>
                  <a:cubicBezTo>
                    <a:pt x="185" y="0"/>
                    <a:pt x="0" y="186"/>
                    <a:pt x="0" y="413"/>
                  </a:cubicBezTo>
                  <a:cubicBezTo>
                    <a:pt x="0" y="640"/>
                    <a:pt x="185" y="825"/>
                    <a:pt x="412" y="825"/>
                  </a:cubicBezTo>
                  <a:lnTo>
                    <a:pt x="413" y="825"/>
                  </a:lnTo>
                  <a:cubicBezTo>
                    <a:pt x="640" y="825"/>
                    <a:pt x="825" y="640"/>
                    <a:pt x="825" y="413"/>
                  </a:cubicBezTo>
                  <a:cubicBezTo>
                    <a:pt x="825" y="186"/>
                    <a:pt x="640" y="0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1A7D73F4-C738-44CF-B403-9966798E7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0076" y="3355975"/>
              <a:ext cx="34925" cy="34925"/>
            </a:xfrm>
            <a:custGeom>
              <a:avLst/>
              <a:gdLst>
                <a:gd name="T0" fmla="*/ 412 w 824"/>
                <a:gd name="T1" fmla="*/ 0 h 825"/>
                <a:gd name="T2" fmla="*/ 411 w 824"/>
                <a:gd name="T3" fmla="*/ 0 h 825"/>
                <a:gd name="T4" fmla="*/ 0 w 824"/>
                <a:gd name="T5" fmla="*/ 412 h 825"/>
                <a:gd name="T6" fmla="*/ 412 w 824"/>
                <a:gd name="T7" fmla="*/ 825 h 825"/>
                <a:gd name="T8" fmla="*/ 824 w 824"/>
                <a:gd name="T9" fmla="*/ 412 h 825"/>
                <a:gd name="T10" fmla="*/ 412 w 824"/>
                <a:gd name="T11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4" h="825">
                  <a:moveTo>
                    <a:pt x="412" y="0"/>
                  </a:moveTo>
                  <a:lnTo>
                    <a:pt x="411" y="0"/>
                  </a:lnTo>
                  <a:cubicBezTo>
                    <a:pt x="184" y="0"/>
                    <a:pt x="0" y="185"/>
                    <a:pt x="0" y="412"/>
                  </a:cubicBezTo>
                  <a:cubicBezTo>
                    <a:pt x="0" y="640"/>
                    <a:pt x="185" y="825"/>
                    <a:pt x="412" y="825"/>
                  </a:cubicBezTo>
                  <a:cubicBezTo>
                    <a:pt x="639" y="825"/>
                    <a:pt x="824" y="640"/>
                    <a:pt x="824" y="412"/>
                  </a:cubicBezTo>
                  <a:cubicBezTo>
                    <a:pt x="824" y="185"/>
                    <a:pt x="639" y="0"/>
                    <a:pt x="4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D63C8008-3B34-4952-9F92-A3E68206E5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001" y="3355975"/>
              <a:ext cx="34925" cy="34925"/>
            </a:xfrm>
            <a:custGeom>
              <a:avLst/>
              <a:gdLst>
                <a:gd name="T0" fmla="*/ 413 w 825"/>
                <a:gd name="T1" fmla="*/ 0 h 825"/>
                <a:gd name="T2" fmla="*/ 412 w 825"/>
                <a:gd name="T3" fmla="*/ 0 h 825"/>
                <a:gd name="T4" fmla="*/ 0 w 825"/>
                <a:gd name="T5" fmla="*/ 412 h 825"/>
                <a:gd name="T6" fmla="*/ 412 w 825"/>
                <a:gd name="T7" fmla="*/ 825 h 825"/>
                <a:gd name="T8" fmla="*/ 825 w 825"/>
                <a:gd name="T9" fmla="*/ 412 h 825"/>
                <a:gd name="T10" fmla="*/ 413 w 825"/>
                <a:gd name="T11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5" h="825">
                  <a:moveTo>
                    <a:pt x="413" y="0"/>
                  </a:moveTo>
                  <a:lnTo>
                    <a:pt x="412" y="0"/>
                  </a:lnTo>
                  <a:cubicBezTo>
                    <a:pt x="185" y="0"/>
                    <a:pt x="0" y="185"/>
                    <a:pt x="0" y="412"/>
                  </a:cubicBezTo>
                  <a:cubicBezTo>
                    <a:pt x="0" y="640"/>
                    <a:pt x="185" y="825"/>
                    <a:pt x="412" y="825"/>
                  </a:cubicBezTo>
                  <a:cubicBezTo>
                    <a:pt x="640" y="825"/>
                    <a:pt x="825" y="640"/>
                    <a:pt x="825" y="412"/>
                  </a:cubicBezTo>
                  <a:cubicBezTo>
                    <a:pt x="825" y="185"/>
                    <a:pt x="640" y="0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3A130450-1669-4BCB-95F8-43D33289E767}"/>
              </a:ext>
            </a:extLst>
          </p:cNvPr>
          <p:cNvGrpSpPr/>
          <p:nvPr/>
        </p:nvGrpSpPr>
        <p:grpSpPr>
          <a:xfrm>
            <a:off x="4289426" y="3175000"/>
            <a:ext cx="565150" cy="509588"/>
            <a:chOff x="4289426" y="3175000"/>
            <a:chExt cx="565150" cy="509588"/>
          </a:xfrm>
        </p:grpSpPr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17C4DD32-1AB6-4F0D-8C31-2479ED2104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89426" y="3175000"/>
              <a:ext cx="565150" cy="509588"/>
            </a:xfrm>
            <a:custGeom>
              <a:avLst/>
              <a:gdLst>
                <a:gd name="T0" fmla="*/ 11132 w 13546"/>
                <a:gd name="T1" fmla="*/ 0 h 12220"/>
                <a:gd name="T2" fmla="*/ 2414 w 13546"/>
                <a:gd name="T3" fmla="*/ 0 h 12220"/>
                <a:gd name="T4" fmla="*/ 0 w 13546"/>
                <a:gd name="T5" fmla="*/ 2415 h 12220"/>
                <a:gd name="T6" fmla="*/ 0 w 13546"/>
                <a:gd name="T7" fmla="*/ 7153 h 12220"/>
                <a:gd name="T8" fmla="*/ 2414 w 13546"/>
                <a:gd name="T9" fmla="*/ 9567 h 12220"/>
                <a:gd name="T10" fmla="*/ 4584 w 13546"/>
                <a:gd name="T11" fmla="*/ 9567 h 12220"/>
                <a:gd name="T12" fmla="*/ 6458 w 13546"/>
                <a:gd name="T13" fmla="*/ 12013 h 12220"/>
                <a:gd name="T14" fmla="*/ 7088 w 13546"/>
                <a:gd name="T15" fmla="*/ 12013 h 12220"/>
                <a:gd name="T16" fmla="*/ 8962 w 13546"/>
                <a:gd name="T17" fmla="*/ 9567 h 12220"/>
                <a:gd name="T18" fmla="*/ 11132 w 13546"/>
                <a:gd name="T19" fmla="*/ 9567 h 12220"/>
                <a:gd name="T20" fmla="*/ 13546 w 13546"/>
                <a:gd name="T21" fmla="*/ 7153 h 12220"/>
                <a:gd name="T22" fmla="*/ 13546 w 13546"/>
                <a:gd name="T23" fmla="*/ 2414 h 12220"/>
                <a:gd name="T24" fmla="*/ 11132 w 13546"/>
                <a:gd name="T25" fmla="*/ 0 h 12220"/>
                <a:gd name="T26" fmla="*/ 9553 w 13546"/>
                <a:gd name="T27" fmla="*/ 5373 h 12220"/>
                <a:gd name="T28" fmla="*/ 7054 w 13546"/>
                <a:gd name="T29" fmla="*/ 7872 h 12220"/>
                <a:gd name="T30" fmla="*/ 6493 w 13546"/>
                <a:gd name="T31" fmla="*/ 7872 h 12220"/>
                <a:gd name="T32" fmla="*/ 3993 w 13546"/>
                <a:gd name="T33" fmla="*/ 5373 h 12220"/>
                <a:gd name="T34" fmla="*/ 3993 w 13546"/>
                <a:gd name="T35" fmla="*/ 2668 h 12220"/>
                <a:gd name="T36" fmla="*/ 6697 w 13546"/>
                <a:gd name="T37" fmla="*/ 2668 h 12220"/>
                <a:gd name="T38" fmla="*/ 6773 w 13546"/>
                <a:gd name="T39" fmla="*/ 2744 h 12220"/>
                <a:gd name="T40" fmla="*/ 6849 w 13546"/>
                <a:gd name="T41" fmla="*/ 2668 h 12220"/>
                <a:gd name="T42" fmla="*/ 8201 w 13546"/>
                <a:gd name="T43" fmla="*/ 2108 h 12220"/>
                <a:gd name="T44" fmla="*/ 9553 w 13546"/>
                <a:gd name="T45" fmla="*/ 2668 h 12220"/>
                <a:gd name="T46" fmla="*/ 9553 w 13546"/>
                <a:gd name="T47" fmla="*/ 5373 h 12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46" h="12220">
                  <a:moveTo>
                    <a:pt x="11132" y="0"/>
                  </a:moveTo>
                  <a:lnTo>
                    <a:pt x="2414" y="0"/>
                  </a:lnTo>
                  <a:cubicBezTo>
                    <a:pt x="1083" y="0"/>
                    <a:pt x="0" y="1083"/>
                    <a:pt x="0" y="2415"/>
                  </a:cubicBezTo>
                  <a:lnTo>
                    <a:pt x="0" y="7153"/>
                  </a:lnTo>
                  <a:cubicBezTo>
                    <a:pt x="0" y="8484"/>
                    <a:pt x="1083" y="9567"/>
                    <a:pt x="2414" y="9567"/>
                  </a:cubicBezTo>
                  <a:lnTo>
                    <a:pt x="4584" y="9567"/>
                  </a:lnTo>
                  <a:lnTo>
                    <a:pt x="6458" y="12013"/>
                  </a:lnTo>
                  <a:cubicBezTo>
                    <a:pt x="6617" y="12220"/>
                    <a:pt x="6929" y="12220"/>
                    <a:pt x="7088" y="12013"/>
                  </a:cubicBezTo>
                  <a:lnTo>
                    <a:pt x="8962" y="9567"/>
                  </a:lnTo>
                  <a:lnTo>
                    <a:pt x="11132" y="9567"/>
                  </a:lnTo>
                  <a:cubicBezTo>
                    <a:pt x="12463" y="9567"/>
                    <a:pt x="13546" y="8484"/>
                    <a:pt x="13546" y="7153"/>
                  </a:cubicBezTo>
                  <a:lnTo>
                    <a:pt x="13546" y="2414"/>
                  </a:lnTo>
                  <a:cubicBezTo>
                    <a:pt x="13546" y="1083"/>
                    <a:pt x="12463" y="0"/>
                    <a:pt x="11132" y="0"/>
                  </a:cubicBezTo>
                  <a:close/>
                  <a:moveTo>
                    <a:pt x="9553" y="5373"/>
                  </a:moveTo>
                  <a:lnTo>
                    <a:pt x="7054" y="7872"/>
                  </a:lnTo>
                  <a:cubicBezTo>
                    <a:pt x="6899" y="8027"/>
                    <a:pt x="6648" y="8027"/>
                    <a:pt x="6493" y="7872"/>
                  </a:cubicBezTo>
                  <a:lnTo>
                    <a:pt x="3993" y="5373"/>
                  </a:lnTo>
                  <a:cubicBezTo>
                    <a:pt x="3246" y="4625"/>
                    <a:pt x="3246" y="3415"/>
                    <a:pt x="3993" y="2668"/>
                  </a:cubicBezTo>
                  <a:cubicBezTo>
                    <a:pt x="4739" y="1923"/>
                    <a:pt x="5952" y="1923"/>
                    <a:pt x="6697" y="2668"/>
                  </a:cubicBezTo>
                  <a:lnTo>
                    <a:pt x="6773" y="2744"/>
                  </a:lnTo>
                  <a:lnTo>
                    <a:pt x="6849" y="2668"/>
                  </a:lnTo>
                  <a:cubicBezTo>
                    <a:pt x="7210" y="2307"/>
                    <a:pt x="7690" y="2108"/>
                    <a:pt x="8201" y="2108"/>
                  </a:cubicBezTo>
                  <a:cubicBezTo>
                    <a:pt x="8712" y="2108"/>
                    <a:pt x="9192" y="2307"/>
                    <a:pt x="9553" y="2668"/>
                  </a:cubicBezTo>
                  <a:cubicBezTo>
                    <a:pt x="10299" y="3414"/>
                    <a:pt x="10299" y="4627"/>
                    <a:pt x="9553" y="53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F018B76F-E094-406E-B6DB-722CEEAD9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763" y="3295650"/>
              <a:ext cx="244475" cy="173038"/>
            </a:xfrm>
            <a:custGeom>
              <a:avLst/>
              <a:gdLst>
                <a:gd name="T0" fmla="*/ 5136 w 5841"/>
                <a:gd name="T1" fmla="*/ 1909 h 4128"/>
                <a:gd name="T2" fmla="*/ 2917 w 5841"/>
                <a:gd name="T3" fmla="*/ 4128 h 4128"/>
                <a:gd name="T4" fmla="*/ 698 w 5841"/>
                <a:gd name="T5" fmla="*/ 1909 h 4128"/>
                <a:gd name="T6" fmla="*/ 1489 w 5841"/>
                <a:gd name="T7" fmla="*/ 0 h 4128"/>
                <a:gd name="T8" fmla="*/ 2280 w 5841"/>
                <a:gd name="T9" fmla="*/ 327 h 4128"/>
                <a:gd name="T10" fmla="*/ 2637 w 5841"/>
                <a:gd name="T11" fmla="*/ 684 h 4128"/>
                <a:gd name="T12" fmla="*/ 3198 w 5841"/>
                <a:gd name="T13" fmla="*/ 684 h 4128"/>
                <a:gd name="T14" fmla="*/ 3554 w 5841"/>
                <a:gd name="T15" fmla="*/ 328 h 4128"/>
                <a:gd name="T16" fmla="*/ 4345 w 5841"/>
                <a:gd name="T17" fmla="*/ 0 h 4128"/>
                <a:gd name="T18" fmla="*/ 5136 w 5841"/>
                <a:gd name="T19" fmla="*/ 1909 h 4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41" h="4128">
                  <a:moveTo>
                    <a:pt x="5136" y="1909"/>
                  </a:moveTo>
                  <a:lnTo>
                    <a:pt x="2917" y="4128"/>
                  </a:lnTo>
                  <a:lnTo>
                    <a:pt x="698" y="1909"/>
                  </a:lnTo>
                  <a:cubicBezTo>
                    <a:pt x="0" y="1212"/>
                    <a:pt x="488" y="0"/>
                    <a:pt x="1489" y="0"/>
                  </a:cubicBezTo>
                  <a:cubicBezTo>
                    <a:pt x="1788" y="0"/>
                    <a:pt x="2069" y="116"/>
                    <a:pt x="2280" y="327"/>
                  </a:cubicBezTo>
                  <a:lnTo>
                    <a:pt x="2637" y="684"/>
                  </a:lnTo>
                  <a:cubicBezTo>
                    <a:pt x="2791" y="839"/>
                    <a:pt x="3043" y="839"/>
                    <a:pt x="3198" y="684"/>
                  </a:cubicBezTo>
                  <a:lnTo>
                    <a:pt x="3554" y="328"/>
                  </a:lnTo>
                  <a:cubicBezTo>
                    <a:pt x="3765" y="116"/>
                    <a:pt x="4046" y="0"/>
                    <a:pt x="4345" y="0"/>
                  </a:cubicBezTo>
                  <a:cubicBezTo>
                    <a:pt x="5334" y="0"/>
                    <a:pt x="5841" y="1204"/>
                    <a:pt x="5136" y="190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AF2EB730-CBD3-4D5B-9D19-7F68C3C08753}"/>
              </a:ext>
            </a:extLst>
          </p:cNvPr>
          <p:cNvGrpSpPr/>
          <p:nvPr/>
        </p:nvGrpSpPr>
        <p:grpSpPr>
          <a:xfrm>
            <a:off x="8353426" y="3181350"/>
            <a:ext cx="565150" cy="500063"/>
            <a:chOff x="8353426" y="3181350"/>
            <a:chExt cx="565150" cy="500063"/>
          </a:xfrm>
        </p:grpSpPr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05DC7FFA-324F-40F7-8E4D-170AE69C5A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53426" y="3181350"/>
              <a:ext cx="407988" cy="371475"/>
            </a:xfrm>
            <a:custGeom>
              <a:avLst/>
              <a:gdLst>
                <a:gd name="T0" fmla="*/ 9367 w 9764"/>
                <a:gd name="T1" fmla="*/ 0 h 8907"/>
                <a:gd name="T2" fmla="*/ 1532 w 9764"/>
                <a:gd name="T3" fmla="*/ 0 h 8907"/>
                <a:gd name="T4" fmla="*/ 0 w 9764"/>
                <a:gd name="T5" fmla="*/ 1532 h 8907"/>
                <a:gd name="T6" fmla="*/ 0 w 9764"/>
                <a:gd name="T7" fmla="*/ 8398 h 8907"/>
                <a:gd name="T8" fmla="*/ 627 w 9764"/>
                <a:gd name="T9" fmla="*/ 8722 h 8907"/>
                <a:gd name="T10" fmla="*/ 2809 w 9764"/>
                <a:gd name="T11" fmla="*/ 7165 h 8907"/>
                <a:gd name="T12" fmla="*/ 3432 w 9764"/>
                <a:gd name="T13" fmla="*/ 6965 h 8907"/>
                <a:gd name="T14" fmla="*/ 8232 w 9764"/>
                <a:gd name="T15" fmla="*/ 6965 h 8907"/>
                <a:gd name="T16" fmla="*/ 9764 w 9764"/>
                <a:gd name="T17" fmla="*/ 5433 h 8907"/>
                <a:gd name="T18" fmla="*/ 9764 w 9764"/>
                <a:gd name="T19" fmla="*/ 397 h 8907"/>
                <a:gd name="T20" fmla="*/ 9367 w 9764"/>
                <a:gd name="T21" fmla="*/ 0 h 8907"/>
                <a:gd name="T22" fmla="*/ 7439 w 9764"/>
                <a:gd name="T23" fmla="*/ 4808 h 8907"/>
                <a:gd name="T24" fmla="*/ 2853 w 9764"/>
                <a:gd name="T25" fmla="*/ 4808 h 8907"/>
                <a:gd name="T26" fmla="*/ 2457 w 9764"/>
                <a:gd name="T27" fmla="*/ 4411 h 8907"/>
                <a:gd name="T28" fmla="*/ 2853 w 9764"/>
                <a:gd name="T29" fmla="*/ 4015 h 8907"/>
                <a:gd name="T30" fmla="*/ 7439 w 9764"/>
                <a:gd name="T31" fmla="*/ 4015 h 8907"/>
                <a:gd name="T32" fmla="*/ 7836 w 9764"/>
                <a:gd name="T33" fmla="*/ 4411 h 8907"/>
                <a:gd name="T34" fmla="*/ 7439 w 9764"/>
                <a:gd name="T35" fmla="*/ 4808 h 8907"/>
                <a:gd name="T36" fmla="*/ 7439 w 9764"/>
                <a:gd name="T37" fmla="*/ 2956 h 8907"/>
                <a:gd name="T38" fmla="*/ 2853 w 9764"/>
                <a:gd name="T39" fmla="*/ 2956 h 8907"/>
                <a:gd name="T40" fmla="*/ 2457 w 9764"/>
                <a:gd name="T41" fmla="*/ 2559 h 8907"/>
                <a:gd name="T42" fmla="*/ 2853 w 9764"/>
                <a:gd name="T43" fmla="*/ 2162 h 8907"/>
                <a:gd name="T44" fmla="*/ 7439 w 9764"/>
                <a:gd name="T45" fmla="*/ 2162 h 8907"/>
                <a:gd name="T46" fmla="*/ 7836 w 9764"/>
                <a:gd name="T47" fmla="*/ 2559 h 8907"/>
                <a:gd name="T48" fmla="*/ 7439 w 9764"/>
                <a:gd name="T49" fmla="*/ 2956 h 8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764" h="8907">
                  <a:moveTo>
                    <a:pt x="9367" y="0"/>
                  </a:moveTo>
                  <a:lnTo>
                    <a:pt x="1532" y="0"/>
                  </a:lnTo>
                  <a:cubicBezTo>
                    <a:pt x="687" y="0"/>
                    <a:pt x="0" y="688"/>
                    <a:pt x="0" y="1532"/>
                  </a:cubicBezTo>
                  <a:lnTo>
                    <a:pt x="0" y="8398"/>
                  </a:lnTo>
                  <a:cubicBezTo>
                    <a:pt x="0" y="8724"/>
                    <a:pt x="368" y="8907"/>
                    <a:pt x="627" y="8722"/>
                  </a:cubicBezTo>
                  <a:lnTo>
                    <a:pt x="2809" y="7165"/>
                  </a:lnTo>
                  <a:cubicBezTo>
                    <a:pt x="2992" y="7034"/>
                    <a:pt x="3208" y="6965"/>
                    <a:pt x="3432" y="6965"/>
                  </a:cubicBezTo>
                  <a:lnTo>
                    <a:pt x="8232" y="6965"/>
                  </a:lnTo>
                  <a:cubicBezTo>
                    <a:pt x="9077" y="6965"/>
                    <a:pt x="9764" y="6278"/>
                    <a:pt x="9764" y="5433"/>
                  </a:cubicBezTo>
                  <a:lnTo>
                    <a:pt x="9764" y="397"/>
                  </a:lnTo>
                  <a:cubicBezTo>
                    <a:pt x="9764" y="178"/>
                    <a:pt x="9586" y="0"/>
                    <a:pt x="9367" y="0"/>
                  </a:cubicBezTo>
                  <a:close/>
                  <a:moveTo>
                    <a:pt x="7439" y="4808"/>
                  </a:moveTo>
                  <a:lnTo>
                    <a:pt x="2853" y="4808"/>
                  </a:lnTo>
                  <a:cubicBezTo>
                    <a:pt x="2634" y="4808"/>
                    <a:pt x="2457" y="4631"/>
                    <a:pt x="2457" y="4411"/>
                  </a:cubicBezTo>
                  <a:cubicBezTo>
                    <a:pt x="2457" y="4192"/>
                    <a:pt x="2634" y="4015"/>
                    <a:pt x="2853" y="4015"/>
                  </a:cubicBezTo>
                  <a:lnTo>
                    <a:pt x="7439" y="4015"/>
                  </a:lnTo>
                  <a:cubicBezTo>
                    <a:pt x="7658" y="4015"/>
                    <a:pt x="7836" y="4192"/>
                    <a:pt x="7836" y="4411"/>
                  </a:cubicBezTo>
                  <a:cubicBezTo>
                    <a:pt x="7836" y="4631"/>
                    <a:pt x="7658" y="4808"/>
                    <a:pt x="7439" y="4808"/>
                  </a:cubicBezTo>
                  <a:close/>
                  <a:moveTo>
                    <a:pt x="7439" y="2956"/>
                  </a:moveTo>
                  <a:lnTo>
                    <a:pt x="2853" y="2956"/>
                  </a:lnTo>
                  <a:cubicBezTo>
                    <a:pt x="2634" y="2956"/>
                    <a:pt x="2457" y="2779"/>
                    <a:pt x="2457" y="2559"/>
                  </a:cubicBezTo>
                  <a:cubicBezTo>
                    <a:pt x="2457" y="2340"/>
                    <a:pt x="2634" y="2162"/>
                    <a:pt x="2853" y="2162"/>
                  </a:cubicBezTo>
                  <a:lnTo>
                    <a:pt x="7439" y="2162"/>
                  </a:lnTo>
                  <a:cubicBezTo>
                    <a:pt x="7658" y="2162"/>
                    <a:pt x="7836" y="2340"/>
                    <a:pt x="7836" y="2559"/>
                  </a:cubicBezTo>
                  <a:cubicBezTo>
                    <a:pt x="7836" y="2779"/>
                    <a:pt x="7658" y="2956"/>
                    <a:pt x="7439" y="295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D427A089-5891-41D4-A1F3-9340ED9F0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0588" y="3309938"/>
              <a:ext cx="407988" cy="371475"/>
            </a:xfrm>
            <a:custGeom>
              <a:avLst/>
              <a:gdLst>
                <a:gd name="T0" fmla="*/ 9764 w 9764"/>
                <a:gd name="T1" fmla="*/ 1532 h 8907"/>
                <a:gd name="T2" fmla="*/ 9764 w 9764"/>
                <a:gd name="T3" fmla="*/ 8398 h 8907"/>
                <a:gd name="T4" fmla="*/ 9137 w 9764"/>
                <a:gd name="T5" fmla="*/ 8721 h 8907"/>
                <a:gd name="T6" fmla="*/ 6955 w 9764"/>
                <a:gd name="T7" fmla="*/ 7164 h 8907"/>
                <a:gd name="T8" fmla="*/ 6332 w 9764"/>
                <a:gd name="T9" fmla="*/ 6965 h 8907"/>
                <a:gd name="T10" fmla="*/ 1532 w 9764"/>
                <a:gd name="T11" fmla="*/ 6965 h 8907"/>
                <a:gd name="T12" fmla="*/ 0 w 9764"/>
                <a:gd name="T13" fmla="*/ 5432 h 8907"/>
                <a:gd name="T14" fmla="*/ 0 w 9764"/>
                <a:gd name="T15" fmla="*/ 4680 h 8907"/>
                <a:gd name="T16" fmla="*/ 4450 w 9764"/>
                <a:gd name="T17" fmla="*/ 4680 h 8907"/>
                <a:gd name="T18" fmla="*/ 6775 w 9764"/>
                <a:gd name="T19" fmla="*/ 2354 h 8907"/>
                <a:gd name="T20" fmla="*/ 6775 w 9764"/>
                <a:gd name="T21" fmla="*/ 0 h 8907"/>
                <a:gd name="T22" fmla="*/ 8232 w 9764"/>
                <a:gd name="T23" fmla="*/ 0 h 8907"/>
                <a:gd name="T24" fmla="*/ 9764 w 9764"/>
                <a:gd name="T25" fmla="*/ 1532 h 8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64" h="8907">
                  <a:moveTo>
                    <a:pt x="9764" y="1532"/>
                  </a:moveTo>
                  <a:lnTo>
                    <a:pt x="9764" y="8398"/>
                  </a:lnTo>
                  <a:cubicBezTo>
                    <a:pt x="9764" y="8721"/>
                    <a:pt x="9398" y="8907"/>
                    <a:pt x="9137" y="8721"/>
                  </a:cubicBezTo>
                  <a:lnTo>
                    <a:pt x="6955" y="7164"/>
                  </a:lnTo>
                  <a:cubicBezTo>
                    <a:pt x="6772" y="7034"/>
                    <a:pt x="6557" y="6965"/>
                    <a:pt x="6332" y="6965"/>
                  </a:cubicBezTo>
                  <a:lnTo>
                    <a:pt x="1532" y="6965"/>
                  </a:lnTo>
                  <a:cubicBezTo>
                    <a:pt x="687" y="6965"/>
                    <a:pt x="0" y="6277"/>
                    <a:pt x="0" y="5432"/>
                  </a:cubicBezTo>
                  <a:lnTo>
                    <a:pt x="0" y="4680"/>
                  </a:lnTo>
                  <a:lnTo>
                    <a:pt x="4450" y="4680"/>
                  </a:lnTo>
                  <a:cubicBezTo>
                    <a:pt x="5732" y="4680"/>
                    <a:pt x="6775" y="3637"/>
                    <a:pt x="6775" y="2354"/>
                  </a:cubicBezTo>
                  <a:lnTo>
                    <a:pt x="6775" y="0"/>
                  </a:lnTo>
                  <a:lnTo>
                    <a:pt x="8232" y="0"/>
                  </a:lnTo>
                  <a:cubicBezTo>
                    <a:pt x="9077" y="0"/>
                    <a:pt x="9764" y="687"/>
                    <a:pt x="9764" y="15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246635C-FC11-4BB2-8C62-1C6134CD8CBB}"/>
              </a:ext>
            </a:extLst>
          </p:cNvPr>
          <p:cNvGrpSpPr/>
          <p:nvPr/>
        </p:nvGrpSpPr>
        <p:grpSpPr>
          <a:xfrm>
            <a:off x="10485438" y="3146425"/>
            <a:ext cx="365125" cy="565151"/>
            <a:chOff x="10485438" y="3146425"/>
            <a:chExt cx="365125" cy="565151"/>
          </a:xfrm>
        </p:grpSpPr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310F9680-9DF2-452D-8227-2E9E2835F3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85438" y="3246438"/>
              <a:ext cx="365125" cy="465138"/>
            </a:xfrm>
            <a:custGeom>
              <a:avLst/>
              <a:gdLst>
                <a:gd name="T0" fmla="*/ 0 w 8732"/>
                <a:gd name="T1" fmla="*/ 0 h 11166"/>
                <a:gd name="T2" fmla="*/ 0 w 8732"/>
                <a:gd name="T3" fmla="*/ 9875 h 11166"/>
                <a:gd name="T4" fmla="*/ 1291 w 8732"/>
                <a:gd name="T5" fmla="*/ 11166 h 11166"/>
                <a:gd name="T6" fmla="*/ 7441 w 8732"/>
                <a:gd name="T7" fmla="*/ 11166 h 11166"/>
                <a:gd name="T8" fmla="*/ 8732 w 8732"/>
                <a:gd name="T9" fmla="*/ 9875 h 11166"/>
                <a:gd name="T10" fmla="*/ 8732 w 8732"/>
                <a:gd name="T11" fmla="*/ 0 h 11166"/>
                <a:gd name="T12" fmla="*/ 0 w 8732"/>
                <a:gd name="T13" fmla="*/ 0 h 11166"/>
                <a:gd name="T14" fmla="*/ 1509 w 8732"/>
                <a:gd name="T15" fmla="*/ 1617 h 11166"/>
                <a:gd name="T16" fmla="*/ 1905 w 8732"/>
                <a:gd name="T17" fmla="*/ 1220 h 11166"/>
                <a:gd name="T18" fmla="*/ 3493 w 8732"/>
                <a:gd name="T19" fmla="*/ 1220 h 11166"/>
                <a:gd name="T20" fmla="*/ 3890 w 8732"/>
                <a:gd name="T21" fmla="*/ 1617 h 11166"/>
                <a:gd name="T22" fmla="*/ 3890 w 8732"/>
                <a:gd name="T23" fmla="*/ 3205 h 11166"/>
                <a:gd name="T24" fmla="*/ 3493 w 8732"/>
                <a:gd name="T25" fmla="*/ 3602 h 11166"/>
                <a:gd name="T26" fmla="*/ 1905 w 8732"/>
                <a:gd name="T27" fmla="*/ 3602 h 11166"/>
                <a:gd name="T28" fmla="*/ 1509 w 8732"/>
                <a:gd name="T29" fmla="*/ 3205 h 11166"/>
                <a:gd name="T30" fmla="*/ 1509 w 8732"/>
                <a:gd name="T31" fmla="*/ 1617 h 11166"/>
                <a:gd name="T32" fmla="*/ 1509 w 8732"/>
                <a:gd name="T33" fmla="*/ 6909 h 11166"/>
                <a:gd name="T34" fmla="*/ 1509 w 8732"/>
                <a:gd name="T35" fmla="*/ 5321 h 11166"/>
                <a:gd name="T36" fmla="*/ 1905 w 8732"/>
                <a:gd name="T37" fmla="*/ 4925 h 11166"/>
                <a:gd name="T38" fmla="*/ 3493 w 8732"/>
                <a:gd name="T39" fmla="*/ 4925 h 11166"/>
                <a:gd name="T40" fmla="*/ 3890 w 8732"/>
                <a:gd name="T41" fmla="*/ 5321 h 11166"/>
                <a:gd name="T42" fmla="*/ 3890 w 8732"/>
                <a:gd name="T43" fmla="*/ 6909 h 11166"/>
                <a:gd name="T44" fmla="*/ 3493 w 8732"/>
                <a:gd name="T45" fmla="*/ 7306 h 11166"/>
                <a:gd name="T46" fmla="*/ 1905 w 8732"/>
                <a:gd name="T47" fmla="*/ 7306 h 11166"/>
                <a:gd name="T48" fmla="*/ 1509 w 8732"/>
                <a:gd name="T49" fmla="*/ 6909 h 11166"/>
                <a:gd name="T50" fmla="*/ 4938 w 8732"/>
                <a:gd name="T51" fmla="*/ 10360 h 11166"/>
                <a:gd name="T52" fmla="*/ 3794 w 8732"/>
                <a:gd name="T53" fmla="*/ 10360 h 11166"/>
                <a:gd name="T54" fmla="*/ 3397 w 8732"/>
                <a:gd name="T55" fmla="*/ 9963 h 11166"/>
                <a:gd name="T56" fmla="*/ 3794 w 8732"/>
                <a:gd name="T57" fmla="*/ 9566 h 11166"/>
                <a:gd name="T58" fmla="*/ 4938 w 8732"/>
                <a:gd name="T59" fmla="*/ 9566 h 11166"/>
                <a:gd name="T60" fmla="*/ 5335 w 8732"/>
                <a:gd name="T61" fmla="*/ 9963 h 11166"/>
                <a:gd name="T62" fmla="*/ 4938 w 8732"/>
                <a:gd name="T63" fmla="*/ 10360 h 11166"/>
                <a:gd name="T64" fmla="*/ 7224 w 8732"/>
                <a:gd name="T65" fmla="*/ 6909 h 11166"/>
                <a:gd name="T66" fmla="*/ 6827 w 8732"/>
                <a:gd name="T67" fmla="*/ 7306 h 11166"/>
                <a:gd name="T68" fmla="*/ 5239 w 8732"/>
                <a:gd name="T69" fmla="*/ 7306 h 11166"/>
                <a:gd name="T70" fmla="*/ 4842 w 8732"/>
                <a:gd name="T71" fmla="*/ 6909 h 11166"/>
                <a:gd name="T72" fmla="*/ 4842 w 8732"/>
                <a:gd name="T73" fmla="*/ 5321 h 11166"/>
                <a:gd name="T74" fmla="*/ 5239 w 8732"/>
                <a:gd name="T75" fmla="*/ 4925 h 11166"/>
                <a:gd name="T76" fmla="*/ 6827 w 8732"/>
                <a:gd name="T77" fmla="*/ 4925 h 11166"/>
                <a:gd name="T78" fmla="*/ 7224 w 8732"/>
                <a:gd name="T79" fmla="*/ 5321 h 11166"/>
                <a:gd name="T80" fmla="*/ 7224 w 8732"/>
                <a:gd name="T81" fmla="*/ 6909 h 11166"/>
                <a:gd name="T82" fmla="*/ 7224 w 8732"/>
                <a:gd name="T83" fmla="*/ 3205 h 11166"/>
                <a:gd name="T84" fmla="*/ 6827 w 8732"/>
                <a:gd name="T85" fmla="*/ 3602 h 11166"/>
                <a:gd name="T86" fmla="*/ 5239 w 8732"/>
                <a:gd name="T87" fmla="*/ 3602 h 11166"/>
                <a:gd name="T88" fmla="*/ 4842 w 8732"/>
                <a:gd name="T89" fmla="*/ 3205 h 11166"/>
                <a:gd name="T90" fmla="*/ 4842 w 8732"/>
                <a:gd name="T91" fmla="*/ 1617 h 11166"/>
                <a:gd name="T92" fmla="*/ 5239 w 8732"/>
                <a:gd name="T93" fmla="*/ 1220 h 11166"/>
                <a:gd name="T94" fmla="*/ 6827 w 8732"/>
                <a:gd name="T95" fmla="*/ 1220 h 11166"/>
                <a:gd name="T96" fmla="*/ 7224 w 8732"/>
                <a:gd name="T97" fmla="*/ 1617 h 11166"/>
                <a:gd name="T98" fmla="*/ 7224 w 8732"/>
                <a:gd name="T99" fmla="*/ 3205 h 11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732" h="11166">
                  <a:moveTo>
                    <a:pt x="0" y="0"/>
                  </a:moveTo>
                  <a:lnTo>
                    <a:pt x="0" y="9875"/>
                  </a:lnTo>
                  <a:cubicBezTo>
                    <a:pt x="0" y="10592"/>
                    <a:pt x="585" y="11166"/>
                    <a:pt x="1291" y="11166"/>
                  </a:cubicBezTo>
                  <a:lnTo>
                    <a:pt x="7441" y="11166"/>
                  </a:lnTo>
                  <a:cubicBezTo>
                    <a:pt x="8153" y="11166"/>
                    <a:pt x="8732" y="10586"/>
                    <a:pt x="8732" y="9875"/>
                  </a:cubicBezTo>
                  <a:lnTo>
                    <a:pt x="8732" y="0"/>
                  </a:lnTo>
                  <a:lnTo>
                    <a:pt x="0" y="0"/>
                  </a:lnTo>
                  <a:close/>
                  <a:moveTo>
                    <a:pt x="1509" y="1617"/>
                  </a:moveTo>
                  <a:cubicBezTo>
                    <a:pt x="1509" y="1398"/>
                    <a:pt x="1686" y="1220"/>
                    <a:pt x="1905" y="1220"/>
                  </a:cubicBezTo>
                  <a:lnTo>
                    <a:pt x="3493" y="1220"/>
                  </a:lnTo>
                  <a:cubicBezTo>
                    <a:pt x="3712" y="1220"/>
                    <a:pt x="3890" y="1398"/>
                    <a:pt x="3890" y="1617"/>
                  </a:cubicBezTo>
                  <a:lnTo>
                    <a:pt x="3890" y="3205"/>
                  </a:lnTo>
                  <a:cubicBezTo>
                    <a:pt x="3890" y="3424"/>
                    <a:pt x="3712" y="3602"/>
                    <a:pt x="3493" y="3602"/>
                  </a:cubicBezTo>
                  <a:lnTo>
                    <a:pt x="1905" y="3602"/>
                  </a:lnTo>
                  <a:cubicBezTo>
                    <a:pt x="1686" y="3602"/>
                    <a:pt x="1509" y="3424"/>
                    <a:pt x="1509" y="3205"/>
                  </a:cubicBezTo>
                  <a:lnTo>
                    <a:pt x="1509" y="1617"/>
                  </a:lnTo>
                  <a:close/>
                  <a:moveTo>
                    <a:pt x="1509" y="6909"/>
                  </a:moveTo>
                  <a:lnTo>
                    <a:pt x="1509" y="5321"/>
                  </a:lnTo>
                  <a:cubicBezTo>
                    <a:pt x="1509" y="5102"/>
                    <a:pt x="1686" y="4925"/>
                    <a:pt x="1905" y="4925"/>
                  </a:cubicBezTo>
                  <a:lnTo>
                    <a:pt x="3493" y="4925"/>
                  </a:lnTo>
                  <a:cubicBezTo>
                    <a:pt x="3712" y="4925"/>
                    <a:pt x="3890" y="5102"/>
                    <a:pt x="3890" y="5321"/>
                  </a:cubicBezTo>
                  <a:lnTo>
                    <a:pt x="3890" y="6909"/>
                  </a:lnTo>
                  <a:cubicBezTo>
                    <a:pt x="3890" y="7128"/>
                    <a:pt x="3712" y="7306"/>
                    <a:pt x="3493" y="7306"/>
                  </a:cubicBezTo>
                  <a:lnTo>
                    <a:pt x="1905" y="7306"/>
                  </a:lnTo>
                  <a:cubicBezTo>
                    <a:pt x="1686" y="7306"/>
                    <a:pt x="1509" y="7128"/>
                    <a:pt x="1509" y="6909"/>
                  </a:cubicBezTo>
                  <a:close/>
                  <a:moveTo>
                    <a:pt x="4938" y="10360"/>
                  </a:moveTo>
                  <a:lnTo>
                    <a:pt x="3794" y="10360"/>
                  </a:lnTo>
                  <a:cubicBezTo>
                    <a:pt x="3575" y="10360"/>
                    <a:pt x="3397" y="10183"/>
                    <a:pt x="3397" y="9963"/>
                  </a:cubicBezTo>
                  <a:cubicBezTo>
                    <a:pt x="3397" y="9744"/>
                    <a:pt x="3575" y="9566"/>
                    <a:pt x="3794" y="9566"/>
                  </a:cubicBezTo>
                  <a:lnTo>
                    <a:pt x="4938" y="9566"/>
                  </a:lnTo>
                  <a:cubicBezTo>
                    <a:pt x="5157" y="9566"/>
                    <a:pt x="5335" y="9744"/>
                    <a:pt x="5335" y="9963"/>
                  </a:cubicBezTo>
                  <a:cubicBezTo>
                    <a:pt x="5335" y="10183"/>
                    <a:pt x="5157" y="10360"/>
                    <a:pt x="4938" y="10360"/>
                  </a:cubicBezTo>
                  <a:close/>
                  <a:moveTo>
                    <a:pt x="7224" y="6909"/>
                  </a:moveTo>
                  <a:cubicBezTo>
                    <a:pt x="7224" y="7128"/>
                    <a:pt x="7046" y="7306"/>
                    <a:pt x="6827" y="7306"/>
                  </a:cubicBezTo>
                  <a:lnTo>
                    <a:pt x="5239" y="7306"/>
                  </a:lnTo>
                  <a:cubicBezTo>
                    <a:pt x="5020" y="7306"/>
                    <a:pt x="4842" y="7128"/>
                    <a:pt x="4842" y="6909"/>
                  </a:cubicBezTo>
                  <a:lnTo>
                    <a:pt x="4842" y="5321"/>
                  </a:lnTo>
                  <a:cubicBezTo>
                    <a:pt x="4842" y="5102"/>
                    <a:pt x="5020" y="4925"/>
                    <a:pt x="5239" y="4925"/>
                  </a:cubicBezTo>
                  <a:lnTo>
                    <a:pt x="6827" y="4925"/>
                  </a:lnTo>
                  <a:cubicBezTo>
                    <a:pt x="7046" y="4925"/>
                    <a:pt x="7224" y="5102"/>
                    <a:pt x="7224" y="5321"/>
                  </a:cubicBezTo>
                  <a:lnTo>
                    <a:pt x="7224" y="6909"/>
                  </a:lnTo>
                  <a:close/>
                  <a:moveTo>
                    <a:pt x="7224" y="3205"/>
                  </a:moveTo>
                  <a:cubicBezTo>
                    <a:pt x="7224" y="3424"/>
                    <a:pt x="7046" y="3602"/>
                    <a:pt x="6827" y="3602"/>
                  </a:cubicBezTo>
                  <a:lnTo>
                    <a:pt x="5239" y="3602"/>
                  </a:lnTo>
                  <a:cubicBezTo>
                    <a:pt x="5020" y="3602"/>
                    <a:pt x="4842" y="3424"/>
                    <a:pt x="4842" y="3205"/>
                  </a:cubicBezTo>
                  <a:lnTo>
                    <a:pt x="4842" y="1617"/>
                  </a:lnTo>
                  <a:cubicBezTo>
                    <a:pt x="4842" y="1398"/>
                    <a:pt x="5020" y="1220"/>
                    <a:pt x="5239" y="1220"/>
                  </a:cubicBezTo>
                  <a:lnTo>
                    <a:pt x="6827" y="1220"/>
                  </a:lnTo>
                  <a:cubicBezTo>
                    <a:pt x="7046" y="1220"/>
                    <a:pt x="7224" y="1398"/>
                    <a:pt x="7224" y="1617"/>
                  </a:cubicBezTo>
                  <a:lnTo>
                    <a:pt x="7224" y="3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6">
              <a:extLst>
                <a:ext uri="{FF2B5EF4-FFF2-40B4-BE49-F238E27FC236}">
                  <a16:creationId xmlns:a16="http://schemas.microsoft.com/office/drawing/2014/main" id="{0EA35E22-BA41-4878-9F7E-9A2B041C5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0388" y="3484563"/>
              <a:ext cx="33338" cy="333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7">
              <a:extLst>
                <a:ext uri="{FF2B5EF4-FFF2-40B4-BE49-F238E27FC236}">
                  <a16:creationId xmlns:a16="http://schemas.microsoft.com/office/drawing/2014/main" id="{AC8CEFFE-C763-40FE-8CD4-CB0947751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2276" y="3328988"/>
              <a:ext cx="33338" cy="333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Rectangle 88">
              <a:extLst>
                <a:ext uri="{FF2B5EF4-FFF2-40B4-BE49-F238E27FC236}">
                  <a16:creationId xmlns:a16="http://schemas.microsoft.com/office/drawing/2014/main" id="{AFE94F05-6342-48D6-BBA5-E6EDC1FDC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2276" y="3484563"/>
              <a:ext cx="33338" cy="333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89">
              <a:extLst>
                <a:ext uri="{FF2B5EF4-FFF2-40B4-BE49-F238E27FC236}">
                  <a16:creationId xmlns:a16="http://schemas.microsoft.com/office/drawing/2014/main" id="{D363FDB1-9F74-47CD-8E8B-A0DC07C28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0388" y="3328988"/>
              <a:ext cx="33338" cy="333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7C071618-83A3-46A6-92E3-D2754A980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5438" y="3146425"/>
              <a:ext cx="365125" cy="66675"/>
            </a:xfrm>
            <a:custGeom>
              <a:avLst/>
              <a:gdLst>
                <a:gd name="T0" fmla="*/ 7441 w 8732"/>
                <a:gd name="T1" fmla="*/ 0 h 1587"/>
                <a:gd name="T2" fmla="*/ 1291 w 8732"/>
                <a:gd name="T3" fmla="*/ 0 h 1587"/>
                <a:gd name="T4" fmla="*/ 0 w 8732"/>
                <a:gd name="T5" fmla="*/ 1291 h 1587"/>
                <a:gd name="T6" fmla="*/ 0 w 8732"/>
                <a:gd name="T7" fmla="*/ 1587 h 1587"/>
                <a:gd name="T8" fmla="*/ 8732 w 8732"/>
                <a:gd name="T9" fmla="*/ 1587 h 1587"/>
                <a:gd name="T10" fmla="*/ 8732 w 8732"/>
                <a:gd name="T11" fmla="*/ 1291 h 1587"/>
                <a:gd name="T12" fmla="*/ 7441 w 8732"/>
                <a:gd name="T13" fmla="*/ 0 h 1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32" h="1587">
                  <a:moveTo>
                    <a:pt x="7441" y="0"/>
                  </a:moveTo>
                  <a:cubicBezTo>
                    <a:pt x="7191" y="0"/>
                    <a:pt x="1559" y="0"/>
                    <a:pt x="1291" y="0"/>
                  </a:cubicBezTo>
                  <a:cubicBezTo>
                    <a:pt x="588" y="0"/>
                    <a:pt x="0" y="588"/>
                    <a:pt x="0" y="1291"/>
                  </a:cubicBezTo>
                  <a:lnTo>
                    <a:pt x="0" y="1587"/>
                  </a:lnTo>
                  <a:lnTo>
                    <a:pt x="8732" y="1587"/>
                  </a:lnTo>
                  <a:lnTo>
                    <a:pt x="8732" y="1291"/>
                  </a:lnTo>
                  <a:cubicBezTo>
                    <a:pt x="8732" y="578"/>
                    <a:pt x="8155" y="0"/>
                    <a:pt x="74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6335344C-8F7E-4E23-A656-06DDD98B84DE}"/>
              </a:ext>
            </a:extLst>
          </p:cNvPr>
          <p:cNvGrpSpPr/>
          <p:nvPr/>
        </p:nvGrpSpPr>
        <p:grpSpPr>
          <a:xfrm>
            <a:off x="1319213" y="2035175"/>
            <a:ext cx="411163" cy="566738"/>
            <a:chOff x="1319213" y="2035175"/>
            <a:chExt cx="411163" cy="566738"/>
          </a:xfrm>
        </p:grpSpPr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4571DB29-A9DA-4F48-9B50-F7F75F5607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19213" y="2301875"/>
              <a:ext cx="411163" cy="300038"/>
            </a:xfrm>
            <a:custGeom>
              <a:avLst/>
              <a:gdLst>
                <a:gd name="T0" fmla="*/ 9456 w 9853"/>
                <a:gd name="T1" fmla="*/ 0 h 7170"/>
                <a:gd name="T2" fmla="*/ 397 w 9853"/>
                <a:gd name="T3" fmla="*/ 0 h 7170"/>
                <a:gd name="T4" fmla="*/ 0 w 9853"/>
                <a:gd name="T5" fmla="*/ 397 h 7170"/>
                <a:gd name="T6" fmla="*/ 0 w 9853"/>
                <a:gd name="T7" fmla="*/ 4573 h 7170"/>
                <a:gd name="T8" fmla="*/ 2598 w 9853"/>
                <a:gd name="T9" fmla="*/ 7170 h 7170"/>
                <a:gd name="T10" fmla="*/ 7256 w 9853"/>
                <a:gd name="T11" fmla="*/ 7170 h 7170"/>
                <a:gd name="T12" fmla="*/ 9853 w 9853"/>
                <a:gd name="T13" fmla="*/ 4573 h 7170"/>
                <a:gd name="T14" fmla="*/ 9853 w 9853"/>
                <a:gd name="T15" fmla="*/ 397 h 7170"/>
                <a:gd name="T16" fmla="*/ 9456 w 9853"/>
                <a:gd name="T17" fmla="*/ 0 h 7170"/>
                <a:gd name="T18" fmla="*/ 5543 w 9853"/>
                <a:gd name="T19" fmla="*/ 3365 h 7170"/>
                <a:gd name="T20" fmla="*/ 5323 w 9853"/>
                <a:gd name="T21" fmla="*/ 3365 h 7170"/>
                <a:gd name="T22" fmla="*/ 5323 w 9853"/>
                <a:gd name="T23" fmla="*/ 4202 h 7170"/>
                <a:gd name="T24" fmla="*/ 4926 w 9853"/>
                <a:gd name="T25" fmla="*/ 4598 h 7170"/>
                <a:gd name="T26" fmla="*/ 4530 w 9853"/>
                <a:gd name="T27" fmla="*/ 4202 h 7170"/>
                <a:gd name="T28" fmla="*/ 4530 w 9853"/>
                <a:gd name="T29" fmla="*/ 3365 h 7170"/>
                <a:gd name="T30" fmla="*/ 4310 w 9853"/>
                <a:gd name="T31" fmla="*/ 3365 h 7170"/>
                <a:gd name="T32" fmla="*/ 3913 w 9853"/>
                <a:gd name="T33" fmla="*/ 2968 h 7170"/>
                <a:gd name="T34" fmla="*/ 4310 w 9853"/>
                <a:gd name="T35" fmla="*/ 2572 h 7170"/>
                <a:gd name="T36" fmla="*/ 5543 w 9853"/>
                <a:gd name="T37" fmla="*/ 2572 h 7170"/>
                <a:gd name="T38" fmla="*/ 5940 w 9853"/>
                <a:gd name="T39" fmla="*/ 2968 h 7170"/>
                <a:gd name="T40" fmla="*/ 5543 w 9853"/>
                <a:gd name="T41" fmla="*/ 3365 h 7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53" h="7170">
                  <a:moveTo>
                    <a:pt x="9456" y="0"/>
                  </a:moveTo>
                  <a:lnTo>
                    <a:pt x="397" y="0"/>
                  </a:lnTo>
                  <a:cubicBezTo>
                    <a:pt x="178" y="0"/>
                    <a:pt x="0" y="178"/>
                    <a:pt x="0" y="397"/>
                  </a:cubicBezTo>
                  <a:lnTo>
                    <a:pt x="0" y="4573"/>
                  </a:lnTo>
                  <a:cubicBezTo>
                    <a:pt x="0" y="6005"/>
                    <a:pt x="1165" y="7170"/>
                    <a:pt x="2598" y="7170"/>
                  </a:cubicBezTo>
                  <a:lnTo>
                    <a:pt x="7256" y="7170"/>
                  </a:lnTo>
                  <a:cubicBezTo>
                    <a:pt x="8688" y="7170"/>
                    <a:pt x="9853" y="6005"/>
                    <a:pt x="9853" y="4573"/>
                  </a:cubicBezTo>
                  <a:lnTo>
                    <a:pt x="9853" y="397"/>
                  </a:lnTo>
                  <a:cubicBezTo>
                    <a:pt x="9853" y="178"/>
                    <a:pt x="9675" y="0"/>
                    <a:pt x="9456" y="0"/>
                  </a:cubicBezTo>
                  <a:close/>
                  <a:moveTo>
                    <a:pt x="5543" y="3365"/>
                  </a:moveTo>
                  <a:lnTo>
                    <a:pt x="5323" y="3365"/>
                  </a:lnTo>
                  <a:lnTo>
                    <a:pt x="5323" y="4202"/>
                  </a:lnTo>
                  <a:cubicBezTo>
                    <a:pt x="5323" y="4421"/>
                    <a:pt x="5146" y="4598"/>
                    <a:pt x="4926" y="4598"/>
                  </a:cubicBezTo>
                  <a:cubicBezTo>
                    <a:pt x="4707" y="4598"/>
                    <a:pt x="4530" y="4421"/>
                    <a:pt x="4530" y="4202"/>
                  </a:cubicBezTo>
                  <a:lnTo>
                    <a:pt x="4530" y="3365"/>
                  </a:lnTo>
                  <a:lnTo>
                    <a:pt x="4310" y="3365"/>
                  </a:lnTo>
                  <a:cubicBezTo>
                    <a:pt x="4091" y="3365"/>
                    <a:pt x="3913" y="3188"/>
                    <a:pt x="3913" y="2968"/>
                  </a:cubicBezTo>
                  <a:cubicBezTo>
                    <a:pt x="3913" y="2749"/>
                    <a:pt x="4091" y="2572"/>
                    <a:pt x="4310" y="2572"/>
                  </a:cubicBezTo>
                  <a:lnTo>
                    <a:pt x="5543" y="2572"/>
                  </a:lnTo>
                  <a:cubicBezTo>
                    <a:pt x="5762" y="2572"/>
                    <a:pt x="5940" y="2749"/>
                    <a:pt x="5940" y="2968"/>
                  </a:cubicBezTo>
                  <a:cubicBezTo>
                    <a:pt x="5940" y="3188"/>
                    <a:pt x="5762" y="3365"/>
                    <a:pt x="5543" y="336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570D5027-3FEE-4757-86C7-28F7EBF47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963" y="2035175"/>
              <a:ext cx="346075" cy="233363"/>
            </a:xfrm>
            <a:custGeom>
              <a:avLst/>
              <a:gdLst>
                <a:gd name="T0" fmla="*/ 4132 w 8265"/>
                <a:gd name="T1" fmla="*/ 0 h 5583"/>
                <a:gd name="T2" fmla="*/ 0 w 8265"/>
                <a:gd name="T3" fmla="*/ 4133 h 5583"/>
                <a:gd name="T4" fmla="*/ 0 w 8265"/>
                <a:gd name="T5" fmla="*/ 5583 h 5583"/>
                <a:gd name="T6" fmla="*/ 794 w 8265"/>
                <a:gd name="T7" fmla="*/ 5583 h 5583"/>
                <a:gd name="T8" fmla="*/ 794 w 8265"/>
                <a:gd name="T9" fmla="*/ 4133 h 5583"/>
                <a:gd name="T10" fmla="*/ 4132 w 8265"/>
                <a:gd name="T11" fmla="*/ 794 h 5583"/>
                <a:gd name="T12" fmla="*/ 7471 w 8265"/>
                <a:gd name="T13" fmla="*/ 4133 h 5583"/>
                <a:gd name="T14" fmla="*/ 7471 w 8265"/>
                <a:gd name="T15" fmla="*/ 5583 h 5583"/>
                <a:gd name="T16" fmla="*/ 8265 w 8265"/>
                <a:gd name="T17" fmla="*/ 5583 h 5583"/>
                <a:gd name="T18" fmla="*/ 8265 w 8265"/>
                <a:gd name="T19" fmla="*/ 4133 h 5583"/>
                <a:gd name="T20" fmla="*/ 4132 w 8265"/>
                <a:gd name="T21" fmla="*/ 0 h 5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265" h="5583">
                  <a:moveTo>
                    <a:pt x="4132" y="0"/>
                  </a:moveTo>
                  <a:cubicBezTo>
                    <a:pt x="1854" y="0"/>
                    <a:pt x="0" y="1854"/>
                    <a:pt x="0" y="4133"/>
                  </a:cubicBezTo>
                  <a:lnTo>
                    <a:pt x="0" y="5583"/>
                  </a:lnTo>
                  <a:lnTo>
                    <a:pt x="794" y="5583"/>
                  </a:lnTo>
                  <a:lnTo>
                    <a:pt x="794" y="4133"/>
                  </a:lnTo>
                  <a:cubicBezTo>
                    <a:pt x="794" y="2292"/>
                    <a:pt x="2292" y="794"/>
                    <a:pt x="4132" y="794"/>
                  </a:cubicBezTo>
                  <a:cubicBezTo>
                    <a:pt x="5973" y="794"/>
                    <a:pt x="7471" y="2292"/>
                    <a:pt x="7471" y="4133"/>
                  </a:cubicBezTo>
                  <a:lnTo>
                    <a:pt x="7471" y="5583"/>
                  </a:lnTo>
                  <a:lnTo>
                    <a:pt x="8265" y="5583"/>
                  </a:lnTo>
                  <a:lnTo>
                    <a:pt x="8265" y="4133"/>
                  </a:lnTo>
                  <a:cubicBezTo>
                    <a:pt x="8265" y="1854"/>
                    <a:pt x="6411" y="0"/>
                    <a:pt x="41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1A654252-C3F6-410F-B6C9-B3B1251A50D7}"/>
              </a:ext>
            </a:extLst>
          </p:cNvPr>
          <p:cNvGrpSpPr/>
          <p:nvPr/>
        </p:nvGrpSpPr>
        <p:grpSpPr>
          <a:xfrm>
            <a:off x="2265363" y="2035175"/>
            <a:ext cx="547688" cy="568325"/>
            <a:chOff x="2265363" y="2035175"/>
            <a:chExt cx="547688" cy="568325"/>
          </a:xfrm>
        </p:grpSpPr>
        <p:sp>
          <p:nvSpPr>
            <p:cNvPr id="95" name="Freeform 93">
              <a:extLst>
                <a:ext uri="{FF2B5EF4-FFF2-40B4-BE49-F238E27FC236}">
                  <a16:creationId xmlns:a16="http://schemas.microsoft.com/office/drawing/2014/main" id="{D141F574-593C-4FBC-BDC7-837D014E1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3026" y="2103438"/>
              <a:ext cx="133350" cy="133350"/>
            </a:xfrm>
            <a:custGeom>
              <a:avLst/>
              <a:gdLst>
                <a:gd name="T0" fmla="*/ 2372 w 3189"/>
                <a:gd name="T1" fmla="*/ 825 h 3208"/>
                <a:gd name="T2" fmla="*/ 403 w 3189"/>
                <a:gd name="T3" fmla="*/ 1 h 3208"/>
                <a:gd name="T4" fmla="*/ 0 w 3189"/>
                <a:gd name="T5" fmla="*/ 400 h 3208"/>
                <a:gd name="T6" fmla="*/ 399 w 3189"/>
                <a:gd name="T7" fmla="*/ 802 h 3208"/>
                <a:gd name="T8" fmla="*/ 1806 w 3189"/>
                <a:gd name="T9" fmla="*/ 1392 h 3208"/>
                <a:gd name="T10" fmla="*/ 1807 w 3189"/>
                <a:gd name="T11" fmla="*/ 1393 h 3208"/>
                <a:gd name="T12" fmla="*/ 2385 w 3189"/>
                <a:gd name="T13" fmla="*/ 2805 h 3208"/>
                <a:gd name="T14" fmla="*/ 2783 w 3189"/>
                <a:gd name="T15" fmla="*/ 3208 h 3208"/>
                <a:gd name="T16" fmla="*/ 2865 w 3189"/>
                <a:gd name="T17" fmla="*/ 3200 h 3208"/>
                <a:gd name="T18" fmla="*/ 3186 w 3189"/>
                <a:gd name="T19" fmla="*/ 2809 h 3208"/>
                <a:gd name="T20" fmla="*/ 2376 w 3189"/>
                <a:gd name="T21" fmla="*/ 829 h 3208"/>
                <a:gd name="T22" fmla="*/ 2372 w 3189"/>
                <a:gd name="T23" fmla="*/ 825 h 3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89" h="3208">
                  <a:moveTo>
                    <a:pt x="2372" y="825"/>
                  </a:moveTo>
                  <a:cubicBezTo>
                    <a:pt x="1846" y="297"/>
                    <a:pt x="1147" y="4"/>
                    <a:pt x="403" y="1"/>
                  </a:cubicBezTo>
                  <a:cubicBezTo>
                    <a:pt x="182" y="0"/>
                    <a:pt x="2" y="179"/>
                    <a:pt x="0" y="400"/>
                  </a:cubicBezTo>
                  <a:cubicBezTo>
                    <a:pt x="0" y="621"/>
                    <a:pt x="178" y="801"/>
                    <a:pt x="399" y="802"/>
                  </a:cubicBezTo>
                  <a:cubicBezTo>
                    <a:pt x="931" y="804"/>
                    <a:pt x="1431" y="1014"/>
                    <a:pt x="1806" y="1392"/>
                  </a:cubicBezTo>
                  <a:cubicBezTo>
                    <a:pt x="1806" y="1392"/>
                    <a:pt x="1807" y="1392"/>
                    <a:pt x="1807" y="1393"/>
                  </a:cubicBezTo>
                  <a:cubicBezTo>
                    <a:pt x="2182" y="1771"/>
                    <a:pt x="2387" y="2273"/>
                    <a:pt x="2385" y="2805"/>
                  </a:cubicBezTo>
                  <a:cubicBezTo>
                    <a:pt x="2384" y="3027"/>
                    <a:pt x="2562" y="3207"/>
                    <a:pt x="2783" y="3208"/>
                  </a:cubicBezTo>
                  <a:cubicBezTo>
                    <a:pt x="2811" y="3208"/>
                    <a:pt x="2838" y="3205"/>
                    <a:pt x="2865" y="3200"/>
                  </a:cubicBezTo>
                  <a:cubicBezTo>
                    <a:pt x="3047" y="3163"/>
                    <a:pt x="3185" y="3003"/>
                    <a:pt x="3186" y="2809"/>
                  </a:cubicBezTo>
                  <a:cubicBezTo>
                    <a:pt x="3189" y="2063"/>
                    <a:pt x="2901" y="1359"/>
                    <a:pt x="2376" y="829"/>
                  </a:cubicBezTo>
                  <a:cubicBezTo>
                    <a:pt x="2375" y="827"/>
                    <a:pt x="2373" y="826"/>
                    <a:pt x="2372" y="82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4">
              <a:extLst>
                <a:ext uri="{FF2B5EF4-FFF2-40B4-BE49-F238E27FC236}">
                  <a16:creationId xmlns:a16="http://schemas.microsoft.com/office/drawing/2014/main" id="{6D55055B-BDC1-4C6A-8652-8DE1D2420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613" y="2035175"/>
              <a:ext cx="198438" cy="201613"/>
            </a:xfrm>
            <a:custGeom>
              <a:avLst/>
              <a:gdLst>
                <a:gd name="T0" fmla="*/ 3507 w 4785"/>
                <a:gd name="T1" fmla="*/ 1303 h 4817"/>
                <a:gd name="T2" fmla="*/ 3495 w 4785"/>
                <a:gd name="T3" fmla="*/ 1292 h 4817"/>
                <a:gd name="T4" fmla="*/ 403 w 4785"/>
                <a:gd name="T5" fmla="*/ 1 h 4817"/>
                <a:gd name="T6" fmla="*/ 1 w 4785"/>
                <a:gd name="T7" fmla="*/ 400 h 4817"/>
                <a:gd name="T8" fmla="*/ 399 w 4785"/>
                <a:gd name="T9" fmla="*/ 802 h 4817"/>
                <a:gd name="T10" fmla="*/ 2930 w 4785"/>
                <a:gd name="T11" fmla="*/ 1860 h 4817"/>
                <a:gd name="T12" fmla="*/ 2938 w 4785"/>
                <a:gd name="T13" fmla="*/ 1867 h 4817"/>
                <a:gd name="T14" fmla="*/ 3979 w 4785"/>
                <a:gd name="T15" fmla="*/ 4415 h 4817"/>
                <a:gd name="T16" fmla="*/ 4378 w 4785"/>
                <a:gd name="T17" fmla="*/ 4817 h 4817"/>
                <a:gd name="T18" fmla="*/ 4459 w 4785"/>
                <a:gd name="T19" fmla="*/ 4809 h 4817"/>
                <a:gd name="T20" fmla="*/ 4780 w 4785"/>
                <a:gd name="T21" fmla="*/ 4419 h 4817"/>
                <a:gd name="T22" fmla="*/ 3507 w 4785"/>
                <a:gd name="T23" fmla="*/ 1303 h 4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85" h="4817">
                  <a:moveTo>
                    <a:pt x="3507" y="1303"/>
                  </a:moveTo>
                  <a:cubicBezTo>
                    <a:pt x="3503" y="1300"/>
                    <a:pt x="3499" y="1296"/>
                    <a:pt x="3495" y="1292"/>
                  </a:cubicBezTo>
                  <a:cubicBezTo>
                    <a:pt x="2670" y="465"/>
                    <a:pt x="1573" y="7"/>
                    <a:pt x="403" y="1"/>
                  </a:cubicBezTo>
                  <a:cubicBezTo>
                    <a:pt x="182" y="0"/>
                    <a:pt x="2" y="179"/>
                    <a:pt x="1" y="400"/>
                  </a:cubicBezTo>
                  <a:cubicBezTo>
                    <a:pt x="0" y="621"/>
                    <a:pt x="178" y="801"/>
                    <a:pt x="399" y="802"/>
                  </a:cubicBezTo>
                  <a:cubicBezTo>
                    <a:pt x="1357" y="807"/>
                    <a:pt x="2255" y="1182"/>
                    <a:pt x="2930" y="1860"/>
                  </a:cubicBezTo>
                  <a:cubicBezTo>
                    <a:pt x="2933" y="1862"/>
                    <a:pt x="2935" y="1865"/>
                    <a:pt x="2938" y="1867"/>
                  </a:cubicBezTo>
                  <a:cubicBezTo>
                    <a:pt x="3614" y="2550"/>
                    <a:pt x="3983" y="3454"/>
                    <a:pt x="3979" y="4415"/>
                  </a:cubicBezTo>
                  <a:cubicBezTo>
                    <a:pt x="3978" y="4636"/>
                    <a:pt x="4157" y="4816"/>
                    <a:pt x="4378" y="4817"/>
                  </a:cubicBezTo>
                  <a:cubicBezTo>
                    <a:pt x="4406" y="4817"/>
                    <a:pt x="4433" y="4815"/>
                    <a:pt x="4459" y="4809"/>
                  </a:cubicBezTo>
                  <a:cubicBezTo>
                    <a:pt x="4642" y="4773"/>
                    <a:pt x="4779" y="4612"/>
                    <a:pt x="4780" y="4419"/>
                  </a:cubicBezTo>
                  <a:cubicBezTo>
                    <a:pt x="4785" y="3244"/>
                    <a:pt x="4333" y="2138"/>
                    <a:pt x="3507" y="130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A1A51D5A-D251-4C71-B0C2-D3CC9FDE0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363" y="2441575"/>
              <a:ext cx="144463" cy="144463"/>
            </a:xfrm>
            <a:custGeom>
              <a:avLst/>
              <a:gdLst>
                <a:gd name="T0" fmla="*/ 3457 w 3457"/>
                <a:gd name="T1" fmla="*/ 2391 h 3475"/>
                <a:gd name="T2" fmla="*/ 2512 w 3457"/>
                <a:gd name="T3" fmla="*/ 3338 h 3475"/>
                <a:gd name="T4" fmla="*/ 2103 w 3457"/>
                <a:gd name="T5" fmla="*/ 3353 h 3475"/>
                <a:gd name="T6" fmla="*/ 108 w 3457"/>
                <a:gd name="T7" fmla="*/ 1355 h 3475"/>
                <a:gd name="T8" fmla="*/ 108 w 3457"/>
                <a:gd name="T9" fmla="*/ 962 h 3475"/>
                <a:gd name="T10" fmla="*/ 1066 w 3457"/>
                <a:gd name="T11" fmla="*/ 0 h 3475"/>
                <a:gd name="T12" fmla="*/ 3457 w 3457"/>
                <a:gd name="T13" fmla="*/ 2391 h 3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57" h="3475">
                  <a:moveTo>
                    <a:pt x="3457" y="2391"/>
                  </a:moveTo>
                  <a:lnTo>
                    <a:pt x="2512" y="3338"/>
                  </a:lnTo>
                  <a:cubicBezTo>
                    <a:pt x="2373" y="3475"/>
                    <a:pt x="2203" y="3453"/>
                    <a:pt x="2103" y="3353"/>
                  </a:cubicBezTo>
                  <a:cubicBezTo>
                    <a:pt x="833" y="2081"/>
                    <a:pt x="1376" y="2625"/>
                    <a:pt x="108" y="1355"/>
                  </a:cubicBezTo>
                  <a:cubicBezTo>
                    <a:pt x="0" y="1246"/>
                    <a:pt x="0" y="1070"/>
                    <a:pt x="108" y="962"/>
                  </a:cubicBezTo>
                  <a:lnTo>
                    <a:pt x="1066" y="0"/>
                  </a:lnTo>
                  <a:lnTo>
                    <a:pt x="3457" y="23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6">
              <a:extLst>
                <a:ext uri="{FF2B5EF4-FFF2-40B4-BE49-F238E27FC236}">
                  <a16:creationId xmlns:a16="http://schemas.microsoft.com/office/drawing/2014/main" id="{24201D9C-8764-41D7-B6BA-CA9B2E8EB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482850"/>
              <a:ext cx="119063" cy="120650"/>
            </a:xfrm>
            <a:custGeom>
              <a:avLst/>
              <a:gdLst>
                <a:gd name="T0" fmla="*/ 2755 w 2880"/>
                <a:gd name="T1" fmla="*/ 2024 h 2879"/>
                <a:gd name="T2" fmla="*/ 2027 w 2880"/>
                <a:gd name="T3" fmla="*/ 2753 h 2879"/>
                <a:gd name="T4" fmla="*/ 1573 w 2880"/>
                <a:gd name="T5" fmla="*/ 2753 h 2879"/>
                <a:gd name="T6" fmla="*/ 0 w 2880"/>
                <a:gd name="T7" fmla="*/ 1183 h 2879"/>
                <a:gd name="T8" fmla="*/ 1183 w 2880"/>
                <a:gd name="T9" fmla="*/ 0 h 2879"/>
                <a:gd name="T10" fmla="*/ 2755 w 2880"/>
                <a:gd name="T11" fmla="*/ 1569 h 2879"/>
                <a:gd name="T12" fmla="*/ 2755 w 2880"/>
                <a:gd name="T13" fmla="*/ 2024 h 2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2879">
                  <a:moveTo>
                    <a:pt x="2755" y="2024"/>
                  </a:moveTo>
                  <a:lnTo>
                    <a:pt x="2027" y="2753"/>
                  </a:lnTo>
                  <a:cubicBezTo>
                    <a:pt x="1902" y="2878"/>
                    <a:pt x="1698" y="2879"/>
                    <a:pt x="1573" y="2753"/>
                  </a:cubicBezTo>
                  <a:lnTo>
                    <a:pt x="0" y="1183"/>
                  </a:lnTo>
                  <a:lnTo>
                    <a:pt x="1183" y="0"/>
                  </a:lnTo>
                  <a:lnTo>
                    <a:pt x="2755" y="1569"/>
                  </a:lnTo>
                  <a:cubicBezTo>
                    <a:pt x="2880" y="1695"/>
                    <a:pt x="2880" y="1898"/>
                    <a:pt x="2755" y="202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7">
              <a:extLst>
                <a:ext uri="{FF2B5EF4-FFF2-40B4-BE49-F238E27FC236}">
                  <a16:creationId xmlns:a16="http://schemas.microsoft.com/office/drawing/2014/main" id="{CF86E571-9CE9-4ADA-900F-11512DDA7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813" y="2305050"/>
              <a:ext cx="234950" cy="236538"/>
            </a:xfrm>
            <a:custGeom>
              <a:avLst/>
              <a:gdLst>
                <a:gd name="T0" fmla="*/ 5653 w 5653"/>
                <a:gd name="T1" fmla="*/ 3369 h 5653"/>
                <a:gd name="T2" fmla="*/ 3447 w 5653"/>
                <a:gd name="T3" fmla="*/ 5557 h 5653"/>
                <a:gd name="T4" fmla="*/ 99 w 5653"/>
                <a:gd name="T5" fmla="*/ 2210 h 5653"/>
                <a:gd name="T6" fmla="*/ 2285 w 5653"/>
                <a:gd name="T7" fmla="*/ 0 h 5653"/>
                <a:gd name="T8" fmla="*/ 5653 w 5653"/>
                <a:gd name="T9" fmla="*/ 3369 h 5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53" h="5653">
                  <a:moveTo>
                    <a:pt x="5653" y="3369"/>
                  </a:moveTo>
                  <a:cubicBezTo>
                    <a:pt x="3373" y="5653"/>
                    <a:pt x="3519" y="5516"/>
                    <a:pt x="3447" y="5557"/>
                  </a:cubicBezTo>
                  <a:lnTo>
                    <a:pt x="99" y="2210"/>
                  </a:lnTo>
                  <a:cubicBezTo>
                    <a:pt x="141" y="2140"/>
                    <a:pt x="0" y="2290"/>
                    <a:pt x="2285" y="0"/>
                  </a:cubicBezTo>
                  <a:lnTo>
                    <a:pt x="5653" y="33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69458C10-F805-4AD8-AFC7-F4B6C3BC8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9351" y="2087563"/>
              <a:ext cx="342900" cy="342900"/>
            </a:xfrm>
            <a:custGeom>
              <a:avLst/>
              <a:gdLst>
                <a:gd name="T0" fmla="*/ 7706 w 8210"/>
                <a:gd name="T1" fmla="*/ 7206 h 8207"/>
                <a:gd name="T2" fmla="*/ 3743 w 8210"/>
                <a:gd name="T3" fmla="*/ 8207 h 8207"/>
                <a:gd name="T4" fmla="*/ 0 w 8210"/>
                <a:gd name="T5" fmla="*/ 4465 h 8207"/>
                <a:gd name="T6" fmla="*/ 994 w 8210"/>
                <a:gd name="T7" fmla="*/ 504 h 8207"/>
                <a:gd name="T8" fmla="*/ 1796 w 8210"/>
                <a:gd name="T9" fmla="*/ 266 h 8207"/>
                <a:gd name="T10" fmla="*/ 7943 w 8210"/>
                <a:gd name="T11" fmla="*/ 6404 h 8207"/>
                <a:gd name="T12" fmla="*/ 7706 w 8210"/>
                <a:gd name="T13" fmla="*/ 7206 h 8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10" h="8207">
                  <a:moveTo>
                    <a:pt x="7706" y="7206"/>
                  </a:moveTo>
                  <a:lnTo>
                    <a:pt x="3743" y="8207"/>
                  </a:lnTo>
                  <a:lnTo>
                    <a:pt x="0" y="4465"/>
                  </a:lnTo>
                  <a:lnTo>
                    <a:pt x="994" y="504"/>
                  </a:lnTo>
                  <a:cubicBezTo>
                    <a:pt x="1072" y="135"/>
                    <a:pt x="1529" y="0"/>
                    <a:pt x="1796" y="266"/>
                  </a:cubicBezTo>
                  <a:cubicBezTo>
                    <a:pt x="5723" y="4187"/>
                    <a:pt x="4007" y="2474"/>
                    <a:pt x="7943" y="6404"/>
                  </a:cubicBezTo>
                  <a:cubicBezTo>
                    <a:pt x="8210" y="6671"/>
                    <a:pt x="8076" y="7127"/>
                    <a:pt x="7706" y="720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CBDF0E78-19DD-4073-ABFB-21ECC5DE49E0}"/>
              </a:ext>
            </a:extLst>
          </p:cNvPr>
          <p:cNvGrpSpPr/>
          <p:nvPr/>
        </p:nvGrpSpPr>
        <p:grpSpPr>
          <a:xfrm>
            <a:off x="3273426" y="2114550"/>
            <a:ext cx="565150" cy="407988"/>
            <a:chOff x="3273426" y="2114550"/>
            <a:chExt cx="565150" cy="407988"/>
          </a:xfrm>
        </p:grpSpPr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FCE06E1E-2BF3-414B-91A9-3E47006E4E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3426" y="2324100"/>
              <a:ext cx="565150" cy="198438"/>
            </a:xfrm>
            <a:custGeom>
              <a:avLst/>
              <a:gdLst>
                <a:gd name="T0" fmla="*/ 0 w 13547"/>
                <a:gd name="T1" fmla="*/ 0 h 4782"/>
                <a:gd name="T2" fmla="*/ 0 w 13547"/>
                <a:gd name="T3" fmla="*/ 3083 h 4782"/>
                <a:gd name="T4" fmla="*/ 1698 w 13547"/>
                <a:gd name="T5" fmla="*/ 4782 h 4782"/>
                <a:gd name="T6" fmla="*/ 11848 w 13547"/>
                <a:gd name="T7" fmla="*/ 4782 h 4782"/>
                <a:gd name="T8" fmla="*/ 13547 w 13547"/>
                <a:gd name="T9" fmla="*/ 3083 h 4782"/>
                <a:gd name="T10" fmla="*/ 13547 w 13547"/>
                <a:gd name="T11" fmla="*/ 0 h 4782"/>
                <a:gd name="T12" fmla="*/ 0 w 13547"/>
                <a:gd name="T13" fmla="*/ 0 h 4782"/>
                <a:gd name="T14" fmla="*/ 11562 w 13547"/>
                <a:gd name="T15" fmla="*/ 2513 h 4782"/>
                <a:gd name="T16" fmla="*/ 1985 w 13547"/>
                <a:gd name="T17" fmla="*/ 2513 h 4782"/>
                <a:gd name="T18" fmla="*/ 1588 w 13547"/>
                <a:gd name="T19" fmla="*/ 2116 h 4782"/>
                <a:gd name="T20" fmla="*/ 1985 w 13547"/>
                <a:gd name="T21" fmla="*/ 1720 h 4782"/>
                <a:gd name="T22" fmla="*/ 11562 w 13547"/>
                <a:gd name="T23" fmla="*/ 1720 h 4782"/>
                <a:gd name="T24" fmla="*/ 11959 w 13547"/>
                <a:gd name="T25" fmla="*/ 2116 h 4782"/>
                <a:gd name="T26" fmla="*/ 11562 w 13547"/>
                <a:gd name="T27" fmla="*/ 2513 h 4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547" h="4782">
                  <a:moveTo>
                    <a:pt x="0" y="0"/>
                  </a:moveTo>
                  <a:lnTo>
                    <a:pt x="0" y="3083"/>
                  </a:lnTo>
                  <a:cubicBezTo>
                    <a:pt x="0" y="4020"/>
                    <a:pt x="762" y="4782"/>
                    <a:pt x="1698" y="4782"/>
                  </a:cubicBezTo>
                  <a:lnTo>
                    <a:pt x="11848" y="4782"/>
                  </a:lnTo>
                  <a:cubicBezTo>
                    <a:pt x="12785" y="4782"/>
                    <a:pt x="13547" y="4020"/>
                    <a:pt x="13547" y="3083"/>
                  </a:cubicBezTo>
                  <a:lnTo>
                    <a:pt x="13547" y="0"/>
                  </a:lnTo>
                  <a:lnTo>
                    <a:pt x="0" y="0"/>
                  </a:lnTo>
                  <a:close/>
                  <a:moveTo>
                    <a:pt x="11562" y="2513"/>
                  </a:moveTo>
                  <a:lnTo>
                    <a:pt x="1985" y="2513"/>
                  </a:lnTo>
                  <a:cubicBezTo>
                    <a:pt x="1765" y="2513"/>
                    <a:pt x="1588" y="2336"/>
                    <a:pt x="1588" y="2116"/>
                  </a:cubicBezTo>
                  <a:cubicBezTo>
                    <a:pt x="1588" y="1897"/>
                    <a:pt x="1765" y="1720"/>
                    <a:pt x="1985" y="1720"/>
                  </a:cubicBezTo>
                  <a:lnTo>
                    <a:pt x="11562" y="1720"/>
                  </a:lnTo>
                  <a:cubicBezTo>
                    <a:pt x="11782" y="1720"/>
                    <a:pt x="11959" y="1897"/>
                    <a:pt x="11959" y="2116"/>
                  </a:cubicBezTo>
                  <a:cubicBezTo>
                    <a:pt x="11959" y="2336"/>
                    <a:pt x="11782" y="2513"/>
                    <a:pt x="11562" y="25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8A494587-8B9D-41C0-9080-BC75A4E58B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3426" y="2114550"/>
              <a:ext cx="565150" cy="109538"/>
            </a:xfrm>
            <a:custGeom>
              <a:avLst/>
              <a:gdLst>
                <a:gd name="T0" fmla="*/ 11848 w 13547"/>
                <a:gd name="T1" fmla="*/ 0 h 2627"/>
                <a:gd name="T2" fmla="*/ 1698 w 13547"/>
                <a:gd name="T3" fmla="*/ 0 h 2627"/>
                <a:gd name="T4" fmla="*/ 0 w 13547"/>
                <a:gd name="T5" fmla="*/ 1698 h 2627"/>
                <a:gd name="T6" fmla="*/ 0 w 13547"/>
                <a:gd name="T7" fmla="*/ 2627 h 2627"/>
                <a:gd name="T8" fmla="*/ 13547 w 13547"/>
                <a:gd name="T9" fmla="*/ 2627 h 2627"/>
                <a:gd name="T10" fmla="*/ 13547 w 13547"/>
                <a:gd name="T11" fmla="*/ 1698 h 2627"/>
                <a:gd name="T12" fmla="*/ 11848 w 13547"/>
                <a:gd name="T13" fmla="*/ 0 h 2627"/>
                <a:gd name="T14" fmla="*/ 4334 w 13547"/>
                <a:gd name="T15" fmla="*/ 1833 h 2627"/>
                <a:gd name="T16" fmla="*/ 1985 w 13547"/>
                <a:gd name="T17" fmla="*/ 1833 h 2627"/>
                <a:gd name="T18" fmla="*/ 1588 w 13547"/>
                <a:gd name="T19" fmla="*/ 1436 h 2627"/>
                <a:gd name="T20" fmla="*/ 1985 w 13547"/>
                <a:gd name="T21" fmla="*/ 1039 h 2627"/>
                <a:gd name="T22" fmla="*/ 4334 w 13547"/>
                <a:gd name="T23" fmla="*/ 1039 h 2627"/>
                <a:gd name="T24" fmla="*/ 4731 w 13547"/>
                <a:gd name="T25" fmla="*/ 1436 h 2627"/>
                <a:gd name="T26" fmla="*/ 4334 w 13547"/>
                <a:gd name="T27" fmla="*/ 1833 h 2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547" h="2627">
                  <a:moveTo>
                    <a:pt x="11848" y="0"/>
                  </a:moveTo>
                  <a:lnTo>
                    <a:pt x="1698" y="0"/>
                  </a:lnTo>
                  <a:cubicBezTo>
                    <a:pt x="762" y="0"/>
                    <a:pt x="0" y="762"/>
                    <a:pt x="0" y="1698"/>
                  </a:cubicBezTo>
                  <a:lnTo>
                    <a:pt x="0" y="2627"/>
                  </a:lnTo>
                  <a:lnTo>
                    <a:pt x="13547" y="2627"/>
                  </a:lnTo>
                  <a:lnTo>
                    <a:pt x="13547" y="1698"/>
                  </a:lnTo>
                  <a:cubicBezTo>
                    <a:pt x="13547" y="762"/>
                    <a:pt x="12785" y="0"/>
                    <a:pt x="11848" y="0"/>
                  </a:cubicBezTo>
                  <a:close/>
                  <a:moveTo>
                    <a:pt x="4334" y="1833"/>
                  </a:moveTo>
                  <a:lnTo>
                    <a:pt x="1985" y="1833"/>
                  </a:lnTo>
                  <a:cubicBezTo>
                    <a:pt x="1765" y="1833"/>
                    <a:pt x="1588" y="1655"/>
                    <a:pt x="1588" y="1436"/>
                  </a:cubicBezTo>
                  <a:cubicBezTo>
                    <a:pt x="1588" y="1217"/>
                    <a:pt x="1765" y="1039"/>
                    <a:pt x="1985" y="1039"/>
                  </a:cubicBezTo>
                  <a:lnTo>
                    <a:pt x="4334" y="1039"/>
                  </a:lnTo>
                  <a:cubicBezTo>
                    <a:pt x="4553" y="1039"/>
                    <a:pt x="4731" y="1217"/>
                    <a:pt x="4731" y="1436"/>
                  </a:cubicBezTo>
                  <a:cubicBezTo>
                    <a:pt x="4731" y="1655"/>
                    <a:pt x="4553" y="1833"/>
                    <a:pt x="4334" y="18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1">
              <a:extLst>
                <a:ext uri="{FF2B5EF4-FFF2-40B4-BE49-F238E27FC236}">
                  <a16:creationId xmlns:a16="http://schemas.microsoft.com/office/drawing/2014/main" id="{85FACE02-D609-4B91-ABD3-BE3DBF473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426" y="2257425"/>
              <a:ext cx="565150" cy="333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1B7AC3B9-AA3A-4E45-9129-70082FC01FB4}"/>
              </a:ext>
            </a:extLst>
          </p:cNvPr>
          <p:cNvGrpSpPr/>
          <p:nvPr/>
        </p:nvGrpSpPr>
        <p:grpSpPr>
          <a:xfrm>
            <a:off x="4289426" y="2035175"/>
            <a:ext cx="565150" cy="566738"/>
            <a:chOff x="4289426" y="2035175"/>
            <a:chExt cx="565150" cy="566738"/>
          </a:xfrm>
        </p:grpSpPr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45996503-CC1E-42C5-9E8D-1609A5A2E0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4213" y="2239963"/>
              <a:ext cx="157163" cy="157163"/>
            </a:xfrm>
            <a:custGeom>
              <a:avLst/>
              <a:gdLst>
                <a:gd name="T0" fmla="*/ 1884 w 3767"/>
                <a:gd name="T1" fmla="*/ 0 h 3767"/>
                <a:gd name="T2" fmla="*/ 0 w 3767"/>
                <a:gd name="T3" fmla="*/ 1884 h 3767"/>
                <a:gd name="T4" fmla="*/ 1884 w 3767"/>
                <a:gd name="T5" fmla="*/ 3767 h 3767"/>
                <a:gd name="T6" fmla="*/ 3767 w 3767"/>
                <a:gd name="T7" fmla="*/ 1884 h 3767"/>
                <a:gd name="T8" fmla="*/ 1884 w 3767"/>
                <a:gd name="T9" fmla="*/ 0 h 3767"/>
                <a:gd name="T10" fmla="*/ 1884 w 3767"/>
                <a:gd name="T11" fmla="*/ 2281 h 3767"/>
                <a:gd name="T12" fmla="*/ 1487 w 3767"/>
                <a:gd name="T13" fmla="*/ 1884 h 3767"/>
                <a:gd name="T14" fmla="*/ 1884 w 3767"/>
                <a:gd name="T15" fmla="*/ 1487 h 3767"/>
                <a:gd name="T16" fmla="*/ 2281 w 3767"/>
                <a:gd name="T17" fmla="*/ 1884 h 3767"/>
                <a:gd name="T18" fmla="*/ 1884 w 3767"/>
                <a:gd name="T19" fmla="*/ 2281 h 3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67" h="3767">
                  <a:moveTo>
                    <a:pt x="1884" y="0"/>
                  </a:moveTo>
                  <a:cubicBezTo>
                    <a:pt x="845" y="0"/>
                    <a:pt x="0" y="845"/>
                    <a:pt x="0" y="1884"/>
                  </a:cubicBezTo>
                  <a:cubicBezTo>
                    <a:pt x="0" y="2922"/>
                    <a:pt x="845" y="3767"/>
                    <a:pt x="1884" y="3767"/>
                  </a:cubicBezTo>
                  <a:cubicBezTo>
                    <a:pt x="2922" y="3767"/>
                    <a:pt x="3767" y="2922"/>
                    <a:pt x="3767" y="1884"/>
                  </a:cubicBezTo>
                  <a:cubicBezTo>
                    <a:pt x="3767" y="845"/>
                    <a:pt x="2922" y="0"/>
                    <a:pt x="1884" y="0"/>
                  </a:cubicBezTo>
                  <a:close/>
                  <a:moveTo>
                    <a:pt x="1884" y="2281"/>
                  </a:moveTo>
                  <a:cubicBezTo>
                    <a:pt x="1665" y="2281"/>
                    <a:pt x="1487" y="2103"/>
                    <a:pt x="1487" y="1884"/>
                  </a:cubicBezTo>
                  <a:cubicBezTo>
                    <a:pt x="1487" y="1665"/>
                    <a:pt x="1665" y="1487"/>
                    <a:pt x="1884" y="1487"/>
                  </a:cubicBezTo>
                  <a:cubicBezTo>
                    <a:pt x="2103" y="1487"/>
                    <a:pt x="2281" y="1665"/>
                    <a:pt x="2281" y="1884"/>
                  </a:cubicBezTo>
                  <a:cubicBezTo>
                    <a:pt x="2281" y="2103"/>
                    <a:pt x="2103" y="2281"/>
                    <a:pt x="1884" y="22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8083D387-AC2D-4E3B-9B77-5784F67903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89426" y="2035175"/>
              <a:ext cx="565150" cy="566738"/>
            </a:xfrm>
            <a:custGeom>
              <a:avLst/>
              <a:gdLst>
                <a:gd name="T0" fmla="*/ 13193 w 13546"/>
                <a:gd name="T1" fmla="*/ 5187 h 13547"/>
                <a:gd name="T2" fmla="*/ 11310 w 13546"/>
                <a:gd name="T3" fmla="*/ 4978 h 13547"/>
                <a:gd name="T4" fmla="*/ 11247 w 13546"/>
                <a:gd name="T5" fmla="*/ 4826 h 13547"/>
                <a:gd name="T6" fmla="*/ 12427 w 13546"/>
                <a:gd name="T7" fmla="*/ 3343 h 13547"/>
                <a:gd name="T8" fmla="*/ 12397 w 13546"/>
                <a:gd name="T9" fmla="*/ 2815 h 13547"/>
                <a:gd name="T10" fmla="*/ 10707 w 13546"/>
                <a:gd name="T11" fmla="*/ 1132 h 13547"/>
                <a:gd name="T12" fmla="*/ 10178 w 13546"/>
                <a:gd name="T13" fmla="*/ 1104 h 13547"/>
                <a:gd name="T14" fmla="*/ 8701 w 13546"/>
                <a:gd name="T15" fmla="*/ 2292 h 13547"/>
                <a:gd name="T16" fmla="*/ 8569 w 13546"/>
                <a:gd name="T17" fmla="*/ 2237 h 13547"/>
                <a:gd name="T18" fmla="*/ 8360 w 13546"/>
                <a:gd name="T19" fmla="*/ 354 h 13547"/>
                <a:gd name="T20" fmla="*/ 7965 w 13546"/>
                <a:gd name="T21" fmla="*/ 0 h 13547"/>
                <a:gd name="T22" fmla="*/ 5581 w 13546"/>
                <a:gd name="T23" fmla="*/ 0 h 13547"/>
                <a:gd name="T24" fmla="*/ 5186 w 13546"/>
                <a:gd name="T25" fmla="*/ 354 h 13547"/>
                <a:gd name="T26" fmla="*/ 4977 w 13546"/>
                <a:gd name="T27" fmla="*/ 2237 h 13547"/>
                <a:gd name="T28" fmla="*/ 4825 w 13546"/>
                <a:gd name="T29" fmla="*/ 2300 h 13547"/>
                <a:gd name="T30" fmla="*/ 3343 w 13546"/>
                <a:gd name="T31" fmla="*/ 1120 h 13547"/>
                <a:gd name="T32" fmla="*/ 2814 w 13546"/>
                <a:gd name="T33" fmla="*/ 1150 h 13547"/>
                <a:gd name="T34" fmla="*/ 1132 w 13546"/>
                <a:gd name="T35" fmla="*/ 2840 h 13547"/>
                <a:gd name="T36" fmla="*/ 1103 w 13546"/>
                <a:gd name="T37" fmla="*/ 3369 h 13547"/>
                <a:gd name="T38" fmla="*/ 2291 w 13546"/>
                <a:gd name="T39" fmla="*/ 4846 h 13547"/>
                <a:gd name="T40" fmla="*/ 2236 w 13546"/>
                <a:gd name="T41" fmla="*/ 4978 h 13547"/>
                <a:gd name="T42" fmla="*/ 353 w 13546"/>
                <a:gd name="T43" fmla="*/ 5187 h 13547"/>
                <a:gd name="T44" fmla="*/ 0 w 13546"/>
                <a:gd name="T45" fmla="*/ 5581 h 13547"/>
                <a:gd name="T46" fmla="*/ 0 w 13546"/>
                <a:gd name="T47" fmla="*/ 7966 h 13547"/>
                <a:gd name="T48" fmla="*/ 353 w 13546"/>
                <a:gd name="T49" fmla="*/ 8361 h 13547"/>
                <a:gd name="T50" fmla="*/ 2236 w 13546"/>
                <a:gd name="T51" fmla="*/ 8570 h 13547"/>
                <a:gd name="T52" fmla="*/ 2299 w 13546"/>
                <a:gd name="T53" fmla="*/ 8722 h 13547"/>
                <a:gd name="T54" fmla="*/ 1119 w 13546"/>
                <a:gd name="T55" fmla="*/ 10204 h 13547"/>
                <a:gd name="T56" fmla="*/ 1149 w 13546"/>
                <a:gd name="T57" fmla="*/ 10733 h 13547"/>
                <a:gd name="T58" fmla="*/ 2839 w 13546"/>
                <a:gd name="T59" fmla="*/ 12415 h 13547"/>
                <a:gd name="T60" fmla="*/ 3368 w 13546"/>
                <a:gd name="T61" fmla="*/ 12443 h 13547"/>
                <a:gd name="T62" fmla="*/ 4845 w 13546"/>
                <a:gd name="T63" fmla="*/ 11256 h 13547"/>
                <a:gd name="T64" fmla="*/ 4977 w 13546"/>
                <a:gd name="T65" fmla="*/ 11311 h 13547"/>
                <a:gd name="T66" fmla="*/ 5186 w 13546"/>
                <a:gd name="T67" fmla="*/ 13194 h 13547"/>
                <a:gd name="T68" fmla="*/ 5581 w 13546"/>
                <a:gd name="T69" fmla="*/ 13547 h 13547"/>
                <a:gd name="T70" fmla="*/ 7965 w 13546"/>
                <a:gd name="T71" fmla="*/ 13547 h 13547"/>
                <a:gd name="T72" fmla="*/ 8360 w 13546"/>
                <a:gd name="T73" fmla="*/ 13194 h 13547"/>
                <a:gd name="T74" fmla="*/ 8569 w 13546"/>
                <a:gd name="T75" fmla="*/ 11311 h 13547"/>
                <a:gd name="T76" fmla="*/ 8721 w 13546"/>
                <a:gd name="T77" fmla="*/ 11247 h 13547"/>
                <a:gd name="T78" fmla="*/ 10203 w 13546"/>
                <a:gd name="T79" fmla="*/ 12428 h 13547"/>
                <a:gd name="T80" fmla="*/ 10732 w 13546"/>
                <a:gd name="T81" fmla="*/ 12398 h 13547"/>
                <a:gd name="T82" fmla="*/ 12414 w 13546"/>
                <a:gd name="T83" fmla="*/ 10707 h 13547"/>
                <a:gd name="T84" fmla="*/ 12442 w 13546"/>
                <a:gd name="T85" fmla="*/ 10179 h 13547"/>
                <a:gd name="T86" fmla="*/ 11255 w 13546"/>
                <a:gd name="T87" fmla="*/ 8702 h 13547"/>
                <a:gd name="T88" fmla="*/ 11310 w 13546"/>
                <a:gd name="T89" fmla="*/ 8570 h 13547"/>
                <a:gd name="T90" fmla="*/ 13193 w 13546"/>
                <a:gd name="T91" fmla="*/ 8361 h 13547"/>
                <a:gd name="T92" fmla="*/ 13546 w 13546"/>
                <a:gd name="T93" fmla="*/ 7966 h 13547"/>
                <a:gd name="T94" fmla="*/ 13546 w 13546"/>
                <a:gd name="T95" fmla="*/ 5581 h 13547"/>
                <a:gd name="T96" fmla="*/ 13193 w 13546"/>
                <a:gd name="T97" fmla="*/ 5187 h 13547"/>
                <a:gd name="T98" fmla="*/ 9450 w 13546"/>
                <a:gd name="T99" fmla="*/ 6774 h 13547"/>
                <a:gd name="T100" fmla="*/ 6773 w 13546"/>
                <a:gd name="T101" fmla="*/ 9451 h 13547"/>
                <a:gd name="T102" fmla="*/ 4096 w 13546"/>
                <a:gd name="T103" fmla="*/ 6774 h 13547"/>
                <a:gd name="T104" fmla="*/ 6773 w 13546"/>
                <a:gd name="T105" fmla="*/ 4097 h 13547"/>
                <a:gd name="T106" fmla="*/ 9450 w 13546"/>
                <a:gd name="T107" fmla="*/ 6774 h 13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46" h="13547">
                  <a:moveTo>
                    <a:pt x="13193" y="5187"/>
                  </a:moveTo>
                  <a:lnTo>
                    <a:pt x="11310" y="4978"/>
                  </a:lnTo>
                  <a:cubicBezTo>
                    <a:pt x="11289" y="4927"/>
                    <a:pt x="11269" y="4876"/>
                    <a:pt x="11247" y="4826"/>
                  </a:cubicBezTo>
                  <a:lnTo>
                    <a:pt x="12427" y="3343"/>
                  </a:lnTo>
                  <a:cubicBezTo>
                    <a:pt x="12553" y="3185"/>
                    <a:pt x="12540" y="2958"/>
                    <a:pt x="12397" y="2815"/>
                  </a:cubicBezTo>
                  <a:lnTo>
                    <a:pt x="10707" y="1132"/>
                  </a:lnTo>
                  <a:cubicBezTo>
                    <a:pt x="10563" y="989"/>
                    <a:pt x="10336" y="978"/>
                    <a:pt x="10178" y="1104"/>
                  </a:cubicBezTo>
                  <a:lnTo>
                    <a:pt x="8701" y="2292"/>
                  </a:lnTo>
                  <a:cubicBezTo>
                    <a:pt x="8657" y="2273"/>
                    <a:pt x="8613" y="2254"/>
                    <a:pt x="8569" y="2237"/>
                  </a:cubicBezTo>
                  <a:lnTo>
                    <a:pt x="8360" y="354"/>
                  </a:lnTo>
                  <a:cubicBezTo>
                    <a:pt x="8338" y="153"/>
                    <a:pt x="8168" y="0"/>
                    <a:pt x="7965" y="0"/>
                  </a:cubicBezTo>
                  <a:lnTo>
                    <a:pt x="5581" y="0"/>
                  </a:lnTo>
                  <a:cubicBezTo>
                    <a:pt x="5378" y="0"/>
                    <a:pt x="5208" y="153"/>
                    <a:pt x="5186" y="354"/>
                  </a:cubicBezTo>
                  <a:lnTo>
                    <a:pt x="4977" y="2237"/>
                  </a:lnTo>
                  <a:cubicBezTo>
                    <a:pt x="4926" y="2257"/>
                    <a:pt x="4875" y="2278"/>
                    <a:pt x="4825" y="2300"/>
                  </a:cubicBezTo>
                  <a:lnTo>
                    <a:pt x="3343" y="1120"/>
                  </a:lnTo>
                  <a:cubicBezTo>
                    <a:pt x="3184" y="993"/>
                    <a:pt x="2957" y="1007"/>
                    <a:pt x="2814" y="1150"/>
                  </a:cubicBezTo>
                  <a:lnTo>
                    <a:pt x="1132" y="2840"/>
                  </a:lnTo>
                  <a:cubicBezTo>
                    <a:pt x="989" y="2984"/>
                    <a:pt x="977" y="3211"/>
                    <a:pt x="1103" y="3369"/>
                  </a:cubicBezTo>
                  <a:lnTo>
                    <a:pt x="2291" y="4846"/>
                  </a:lnTo>
                  <a:cubicBezTo>
                    <a:pt x="2272" y="4890"/>
                    <a:pt x="2254" y="4934"/>
                    <a:pt x="2236" y="4978"/>
                  </a:cubicBezTo>
                  <a:lnTo>
                    <a:pt x="353" y="5187"/>
                  </a:lnTo>
                  <a:cubicBezTo>
                    <a:pt x="152" y="5209"/>
                    <a:pt x="0" y="5379"/>
                    <a:pt x="0" y="5581"/>
                  </a:cubicBezTo>
                  <a:lnTo>
                    <a:pt x="0" y="7966"/>
                  </a:lnTo>
                  <a:cubicBezTo>
                    <a:pt x="0" y="8169"/>
                    <a:pt x="152" y="8339"/>
                    <a:pt x="353" y="8361"/>
                  </a:cubicBezTo>
                  <a:lnTo>
                    <a:pt x="2236" y="8570"/>
                  </a:lnTo>
                  <a:cubicBezTo>
                    <a:pt x="2257" y="8621"/>
                    <a:pt x="2277" y="8671"/>
                    <a:pt x="2299" y="8722"/>
                  </a:cubicBezTo>
                  <a:lnTo>
                    <a:pt x="1119" y="10204"/>
                  </a:lnTo>
                  <a:cubicBezTo>
                    <a:pt x="993" y="10362"/>
                    <a:pt x="1006" y="10590"/>
                    <a:pt x="1149" y="10733"/>
                  </a:cubicBezTo>
                  <a:lnTo>
                    <a:pt x="2839" y="12415"/>
                  </a:lnTo>
                  <a:cubicBezTo>
                    <a:pt x="2983" y="12558"/>
                    <a:pt x="3210" y="12570"/>
                    <a:pt x="3368" y="12443"/>
                  </a:cubicBezTo>
                  <a:lnTo>
                    <a:pt x="4845" y="11256"/>
                  </a:lnTo>
                  <a:cubicBezTo>
                    <a:pt x="4889" y="11275"/>
                    <a:pt x="4933" y="11293"/>
                    <a:pt x="4977" y="11311"/>
                  </a:cubicBezTo>
                  <a:lnTo>
                    <a:pt x="5186" y="13194"/>
                  </a:lnTo>
                  <a:cubicBezTo>
                    <a:pt x="5208" y="13395"/>
                    <a:pt x="5378" y="13547"/>
                    <a:pt x="5581" y="13547"/>
                  </a:cubicBezTo>
                  <a:lnTo>
                    <a:pt x="7965" y="13547"/>
                  </a:lnTo>
                  <a:cubicBezTo>
                    <a:pt x="8168" y="13547"/>
                    <a:pt x="8338" y="13395"/>
                    <a:pt x="8360" y="13194"/>
                  </a:cubicBezTo>
                  <a:lnTo>
                    <a:pt x="8569" y="11311"/>
                  </a:lnTo>
                  <a:cubicBezTo>
                    <a:pt x="8620" y="11290"/>
                    <a:pt x="8671" y="11269"/>
                    <a:pt x="8721" y="11247"/>
                  </a:cubicBezTo>
                  <a:lnTo>
                    <a:pt x="10203" y="12428"/>
                  </a:lnTo>
                  <a:cubicBezTo>
                    <a:pt x="10362" y="12554"/>
                    <a:pt x="10589" y="12541"/>
                    <a:pt x="10732" y="12398"/>
                  </a:cubicBezTo>
                  <a:lnTo>
                    <a:pt x="12414" y="10707"/>
                  </a:lnTo>
                  <a:cubicBezTo>
                    <a:pt x="12557" y="10564"/>
                    <a:pt x="12569" y="10336"/>
                    <a:pt x="12442" y="10179"/>
                  </a:cubicBezTo>
                  <a:lnTo>
                    <a:pt x="11255" y="8702"/>
                  </a:lnTo>
                  <a:cubicBezTo>
                    <a:pt x="11274" y="8658"/>
                    <a:pt x="11292" y="8614"/>
                    <a:pt x="11310" y="8570"/>
                  </a:cubicBezTo>
                  <a:lnTo>
                    <a:pt x="13193" y="8361"/>
                  </a:lnTo>
                  <a:cubicBezTo>
                    <a:pt x="13394" y="8339"/>
                    <a:pt x="13546" y="8169"/>
                    <a:pt x="13546" y="7966"/>
                  </a:cubicBezTo>
                  <a:lnTo>
                    <a:pt x="13546" y="5581"/>
                  </a:lnTo>
                  <a:cubicBezTo>
                    <a:pt x="13546" y="5379"/>
                    <a:pt x="13394" y="5209"/>
                    <a:pt x="13193" y="5187"/>
                  </a:cubicBezTo>
                  <a:close/>
                  <a:moveTo>
                    <a:pt x="9450" y="6774"/>
                  </a:moveTo>
                  <a:cubicBezTo>
                    <a:pt x="9450" y="8250"/>
                    <a:pt x="8249" y="9451"/>
                    <a:pt x="6773" y="9451"/>
                  </a:cubicBezTo>
                  <a:cubicBezTo>
                    <a:pt x="5297" y="9451"/>
                    <a:pt x="4096" y="8250"/>
                    <a:pt x="4096" y="6774"/>
                  </a:cubicBezTo>
                  <a:cubicBezTo>
                    <a:pt x="4096" y="5298"/>
                    <a:pt x="5297" y="4097"/>
                    <a:pt x="6773" y="4097"/>
                  </a:cubicBezTo>
                  <a:cubicBezTo>
                    <a:pt x="8249" y="4097"/>
                    <a:pt x="9450" y="5298"/>
                    <a:pt x="9450" y="677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8922DF14-7E49-4326-B376-9D51335ADAFA}"/>
              </a:ext>
            </a:extLst>
          </p:cNvPr>
          <p:cNvGrpSpPr/>
          <p:nvPr/>
        </p:nvGrpSpPr>
        <p:grpSpPr>
          <a:xfrm>
            <a:off x="5375276" y="2035175"/>
            <a:ext cx="425450" cy="566738"/>
            <a:chOff x="5375276" y="2035175"/>
            <a:chExt cx="425450" cy="566738"/>
          </a:xfrm>
        </p:grpSpPr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7CD71545-764E-47D9-8996-79F9BE45B4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5276" y="2181225"/>
              <a:ext cx="425450" cy="420688"/>
            </a:xfrm>
            <a:custGeom>
              <a:avLst/>
              <a:gdLst>
                <a:gd name="T0" fmla="*/ 10180 w 10191"/>
                <a:gd name="T1" fmla="*/ 9626 h 10061"/>
                <a:gd name="T2" fmla="*/ 9284 w 10191"/>
                <a:gd name="T3" fmla="*/ 358 h 10061"/>
                <a:gd name="T4" fmla="*/ 8889 w 10191"/>
                <a:gd name="T5" fmla="*/ 0 h 10061"/>
                <a:gd name="T6" fmla="*/ 1302 w 10191"/>
                <a:gd name="T7" fmla="*/ 0 h 10061"/>
                <a:gd name="T8" fmla="*/ 907 w 10191"/>
                <a:gd name="T9" fmla="*/ 358 h 10061"/>
                <a:gd name="T10" fmla="*/ 11 w 10191"/>
                <a:gd name="T11" fmla="*/ 9626 h 10061"/>
                <a:gd name="T12" fmla="*/ 112 w 10191"/>
                <a:gd name="T13" fmla="*/ 9931 h 10061"/>
                <a:gd name="T14" fmla="*/ 405 w 10191"/>
                <a:gd name="T15" fmla="*/ 10061 h 10061"/>
                <a:gd name="T16" fmla="*/ 9785 w 10191"/>
                <a:gd name="T17" fmla="*/ 10061 h 10061"/>
                <a:gd name="T18" fmla="*/ 10079 w 10191"/>
                <a:gd name="T19" fmla="*/ 9931 h 10061"/>
                <a:gd name="T20" fmla="*/ 10180 w 10191"/>
                <a:gd name="T21" fmla="*/ 9626 h 10061"/>
                <a:gd name="T22" fmla="*/ 6484 w 10191"/>
                <a:gd name="T23" fmla="*/ 6150 h 10061"/>
                <a:gd name="T24" fmla="*/ 5492 w 10191"/>
                <a:gd name="T25" fmla="*/ 7317 h 10061"/>
                <a:gd name="T26" fmla="*/ 5492 w 10191"/>
                <a:gd name="T27" fmla="*/ 7757 h 10061"/>
                <a:gd name="T28" fmla="*/ 5095 w 10191"/>
                <a:gd name="T29" fmla="*/ 8154 h 10061"/>
                <a:gd name="T30" fmla="*/ 4699 w 10191"/>
                <a:gd name="T31" fmla="*/ 7757 h 10061"/>
                <a:gd name="T32" fmla="*/ 4699 w 10191"/>
                <a:gd name="T33" fmla="*/ 7319 h 10061"/>
                <a:gd name="T34" fmla="*/ 3710 w 10191"/>
                <a:gd name="T35" fmla="*/ 6167 h 10061"/>
                <a:gd name="T36" fmla="*/ 4105 w 10191"/>
                <a:gd name="T37" fmla="*/ 5767 h 10061"/>
                <a:gd name="T38" fmla="*/ 4107 w 10191"/>
                <a:gd name="T39" fmla="*/ 5767 h 10061"/>
                <a:gd name="T40" fmla="*/ 4504 w 10191"/>
                <a:gd name="T41" fmla="*/ 6162 h 10061"/>
                <a:gd name="T42" fmla="*/ 4885 w 10191"/>
                <a:gd name="T43" fmla="*/ 6540 h 10061"/>
                <a:gd name="T44" fmla="*/ 4887 w 10191"/>
                <a:gd name="T45" fmla="*/ 6540 h 10061"/>
                <a:gd name="T46" fmla="*/ 5580 w 10191"/>
                <a:gd name="T47" fmla="*/ 6424 h 10061"/>
                <a:gd name="T48" fmla="*/ 5536 w 10191"/>
                <a:gd name="T49" fmla="*/ 5847 h 10061"/>
                <a:gd name="T50" fmla="*/ 4183 w 10191"/>
                <a:gd name="T51" fmla="*/ 4845 h 10061"/>
                <a:gd name="T52" fmla="*/ 3707 w 10191"/>
                <a:gd name="T53" fmla="*/ 3901 h 10061"/>
                <a:gd name="T54" fmla="*/ 4699 w 10191"/>
                <a:gd name="T55" fmla="*/ 2741 h 10061"/>
                <a:gd name="T56" fmla="*/ 4699 w 10191"/>
                <a:gd name="T57" fmla="*/ 2304 h 10061"/>
                <a:gd name="T58" fmla="*/ 5095 w 10191"/>
                <a:gd name="T59" fmla="*/ 1907 h 10061"/>
                <a:gd name="T60" fmla="*/ 5492 w 10191"/>
                <a:gd name="T61" fmla="*/ 2304 h 10061"/>
                <a:gd name="T62" fmla="*/ 5492 w 10191"/>
                <a:gd name="T63" fmla="*/ 2741 h 10061"/>
                <a:gd name="T64" fmla="*/ 6481 w 10191"/>
                <a:gd name="T65" fmla="*/ 3901 h 10061"/>
                <a:gd name="T66" fmla="*/ 6084 w 10191"/>
                <a:gd name="T67" fmla="*/ 4298 h 10061"/>
                <a:gd name="T68" fmla="*/ 5687 w 10191"/>
                <a:gd name="T69" fmla="*/ 3901 h 10061"/>
                <a:gd name="T70" fmla="*/ 5307 w 10191"/>
                <a:gd name="T71" fmla="*/ 3520 h 10061"/>
                <a:gd name="T72" fmla="*/ 4881 w 10191"/>
                <a:gd name="T73" fmla="*/ 3520 h 10061"/>
                <a:gd name="T74" fmla="*/ 4655 w 10191"/>
                <a:gd name="T75" fmla="*/ 4207 h 10061"/>
                <a:gd name="T76" fmla="*/ 6008 w 10191"/>
                <a:gd name="T77" fmla="*/ 5208 h 10061"/>
                <a:gd name="T78" fmla="*/ 6484 w 10191"/>
                <a:gd name="T79" fmla="*/ 6144 h 10061"/>
                <a:gd name="T80" fmla="*/ 6484 w 10191"/>
                <a:gd name="T81" fmla="*/ 6150 h 10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191" h="10061">
                  <a:moveTo>
                    <a:pt x="10180" y="9626"/>
                  </a:moveTo>
                  <a:lnTo>
                    <a:pt x="9284" y="358"/>
                  </a:lnTo>
                  <a:cubicBezTo>
                    <a:pt x="9264" y="155"/>
                    <a:pt x="9094" y="0"/>
                    <a:pt x="8889" y="0"/>
                  </a:cubicBezTo>
                  <a:lnTo>
                    <a:pt x="1302" y="0"/>
                  </a:lnTo>
                  <a:cubicBezTo>
                    <a:pt x="1097" y="0"/>
                    <a:pt x="927" y="155"/>
                    <a:pt x="907" y="358"/>
                  </a:cubicBezTo>
                  <a:lnTo>
                    <a:pt x="11" y="9626"/>
                  </a:lnTo>
                  <a:cubicBezTo>
                    <a:pt x="0" y="9738"/>
                    <a:pt x="36" y="9848"/>
                    <a:pt x="112" y="9931"/>
                  </a:cubicBezTo>
                  <a:cubicBezTo>
                    <a:pt x="187" y="10014"/>
                    <a:pt x="294" y="10061"/>
                    <a:pt x="405" y="10061"/>
                  </a:cubicBezTo>
                  <a:lnTo>
                    <a:pt x="9785" y="10061"/>
                  </a:lnTo>
                  <a:cubicBezTo>
                    <a:pt x="9897" y="10061"/>
                    <a:pt x="10004" y="10014"/>
                    <a:pt x="10079" y="9931"/>
                  </a:cubicBezTo>
                  <a:cubicBezTo>
                    <a:pt x="10155" y="9848"/>
                    <a:pt x="10191" y="9738"/>
                    <a:pt x="10180" y="9626"/>
                  </a:cubicBezTo>
                  <a:close/>
                  <a:moveTo>
                    <a:pt x="6484" y="6150"/>
                  </a:moveTo>
                  <a:cubicBezTo>
                    <a:pt x="6488" y="6742"/>
                    <a:pt x="6053" y="7230"/>
                    <a:pt x="5492" y="7317"/>
                  </a:cubicBezTo>
                  <a:lnTo>
                    <a:pt x="5492" y="7757"/>
                  </a:lnTo>
                  <a:cubicBezTo>
                    <a:pt x="5492" y="7976"/>
                    <a:pt x="5315" y="8154"/>
                    <a:pt x="5095" y="8154"/>
                  </a:cubicBezTo>
                  <a:cubicBezTo>
                    <a:pt x="4876" y="8154"/>
                    <a:pt x="4699" y="7976"/>
                    <a:pt x="4699" y="7757"/>
                  </a:cubicBezTo>
                  <a:lnTo>
                    <a:pt x="4699" y="7319"/>
                  </a:lnTo>
                  <a:cubicBezTo>
                    <a:pt x="4142" y="7230"/>
                    <a:pt x="3714" y="6749"/>
                    <a:pt x="3710" y="6167"/>
                  </a:cubicBezTo>
                  <a:cubicBezTo>
                    <a:pt x="3709" y="5948"/>
                    <a:pt x="3886" y="5769"/>
                    <a:pt x="4105" y="5767"/>
                  </a:cubicBezTo>
                  <a:lnTo>
                    <a:pt x="4107" y="5767"/>
                  </a:lnTo>
                  <a:cubicBezTo>
                    <a:pt x="4325" y="5767"/>
                    <a:pt x="4503" y="5944"/>
                    <a:pt x="4504" y="6162"/>
                  </a:cubicBezTo>
                  <a:cubicBezTo>
                    <a:pt x="4505" y="6371"/>
                    <a:pt x="4676" y="6540"/>
                    <a:pt x="4885" y="6540"/>
                  </a:cubicBezTo>
                  <a:lnTo>
                    <a:pt x="4887" y="6540"/>
                  </a:lnTo>
                  <a:cubicBezTo>
                    <a:pt x="5322" y="6538"/>
                    <a:pt x="5441" y="6566"/>
                    <a:pt x="5580" y="6424"/>
                  </a:cubicBezTo>
                  <a:cubicBezTo>
                    <a:pt x="5745" y="6257"/>
                    <a:pt x="5720" y="5983"/>
                    <a:pt x="5536" y="5847"/>
                  </a:cubicBezTo>
                  <a:lnTo>
                    <a:pt x="4183" y="4845"/>
                  </a:lnTo>
                  <a:cubicBezTo>
                    <a:pt x="3885" y="4625"/>
                    <a:pt x="3707" y="4272"/>
                    <a:pt x="3707" y="3901"/>
                  </a:cubicBezTo>
                  <a:cubicBezTo>
                    <a:pt x="3707" y="3316"/>
                    <a:pt x="4138" y="2829"/>
                    <a:pt x="4699" y="2741"/>
                  </a:cubicBezTo>
                  <a:lnTo>
                    <a:pt x="4699" y="2304"/>
                  </a:lnTo>
                  <a:cubicBezTo>
                    <a:pt x="4699" y="2084"/>
                    <a:pt x="4876" y="1907"/>
                    <a:pt x="5095" y="1907"/>
                  </a:cubicBezTo>
                  <a:cubicBezTo>
                    <a:pt x="5315" y="1907"/>
                    <a:pt x="5492" y="2084"/>
                    <a:pt x="5492" y="2304"/>
                  </a:cubicBezTo>
                  <a:lnTo>
                    <a:pt x="5492" y="2741"/>
                  </a:lnTo>
                  <a:cubicBezTo>
                    <a:pt x="6052" y="2831"/>
                    <a:pt x="6481" y="3317"/>
                    <a:pt x="6481" y="3901"/>
                  </a:cubicBezTo>
                  <a:cubicBezTo>
                    <a:pt x="6481" y="4120"/>
                    <a:pt x="6304" y="4298"/>
                    <a:pt x="6084" y="4298"/>
                  </a:cubicBezTo>
                  <a:cubicBezTo>
                    <a:pt x="5865" y="4298"/>
                    <a:pt x="5687" y="4120"/>
                    <a:pt x="5687" y="3901"/>
                  </a:cubicBezTo>
                  <a:cubicBezTo>
                    <a:pt x="5687" y="3691"/>
                    <a:pt x="5517" y="3520"/>
                    <a:pt x="5307" y="3520"/>
                  </a:cubicBezTo>
                  <a:lnTo>
                    <a:pt x="4881" y="3520"/>
                  </a:lnTo>
                  <a:cubicBezTo>
                    <a:pt x="4515" y="3520"/>
                    <a:pt x="4361" y="3990"/>
                    <a:pt x="4655" y="4207"/>
                  </a:cubicBezTo>
                  <a:lnTo>
                    <a:pt x="6008" y="5208"/>
                  </a:lnTo>
                  <a:cubicBezTo>
                    <a:pt x="6304" y="5427"/>
                    <a:pt x="6481" y="5777"/>
                    <a:pt x="6484" y="6144"/>
                  </a:cubicBezTo>
                  <a:lnTo>
                    <a:pt x="6484" y="6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A200E36B-7170-4B9C-A53D-8A7A2A58C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5926" y="2035175"/>
              <a:ext cx="184150" cy="112713"/>
            </a:xfrm>
            <a:custGeom>
              <a:avLst/>
              <a:gdLst>
                <a:gd name="T0" fmla="*/ 4391 w 4391"/>
                <a:gd name="T1" fmla="*/ 2078 h 2692"/>
                <a:gd name="T2" fmla="*/ 4391 w 4391"/>
                <a:gd name="T3" fmla="*/ 2692 h 2692"/>
                <a:gd name="T4" fmla="*/ 3597 w 4391"/>
                <a:gd name="T5" fmla="*/ 2692 h 2692"/>
                <a:gd name="T6" fmla="*/ 3597 w 4391"/>
                <a:gd name="T7" fmla="*/ 2078 h 2692"/>
                <a:gd name="T8" fmla="*/ 2313 w 4391"/>
                <a:gd name="T9" fmla="*/ 794 h 2692"/>
                <a:gd name="T10" fmla="*/ 2078 w 4391"/>
                <a:gd name="T11" fmla="*/ 794 h 2692"/>
                <a:gd name="T12" fmla="*/ 794 w 4391"/>
                <a:gd name="T13" fmla="*/ 2078 h 2692"/>
                <a:gd name="T14" fmla="*/ 794 w 4391"/>
                <a:gd name="T15" fmla="*/ 2692 h 2692"/>
                <a:gd name="T16" fmla="*/ 0 w 4391"/>
                <a:gd name="T17" fmla="*/ 2692 h 2692"/>
                <a:gd name="T18" fmla="*/ 0 w 4391"/>
                <a:gd name="T19" fmla="*/ 2078 h 2692"/>
                <a:gd name="T20" fmla="*/ 2078 w 4391"/>
                <a:gd name="T21" fmla="*/ 0 h 2692"/>
                <a:gd name="T22" fmla="*/ 2313 w 4391"/>
                <a:gd name="T23" fmla="*/ 0 h 2692"/>
                <a:gd name="T24" fmla="*/ 4391 w 4391"/>
                <a:gd name="T25" fmla="*/ 2078 h 2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91" h="2692">
                  <a:moveTo>
                    <a:pt x="4391" y="2078"/>
                  </a:moveTo>
                  <a:lnTo>
                    <a:pt x="4391" y="2692"/>
                  </a:lnTo>
                  <a:lnTo>
                    <a:pt x="3597" y="2692"/>
                  </a:lnTo>
                  <a:lnTo>
                    <a:pt x="3597" y="2078"/>
                  </a:lnTo>
                  <a:cubicBezTo>
                    <a:pt x="3597" y="1370"/>
                    <a:pt x="3021" y="794"/>
                    <a:pt x="2313" y="794"/>
                  </a:cubicBezTo>
                  <a:lnTo>
                    <a:pt x="2078" y="794"/>
                  </a:lnTo>
                  <a:cubicBezTo>
                    <a:pt x="1370" y="794"/>
                    <a:pt x="794" y="1370"/>
                    <a:pt x="794" y="2078"/>
                  </a:cubicBezTo>
                  <a:lnTo>
                    <a:pt x="794" y="2692"/>
                  </a:lnTo>
                  <a:lnTo>
                    <a:pt x="0" y="2692"/>
                  </a:lnTo>
                  <a:lnTo>
                    <a:pt x="0" y="2078"/>
                  </a:lnTo>
                  <a:cubicBezTo>
                    <a:pt x="0" y="932"/>
                    <a:pt x="932" y="0"/>
                    <a:pt x="2078" y="0"/>
                  </a:cubicBezTo>
                  <a:lnTo>
                    <a:pt x="2313" y="0"/>
                  </a:lnTo>
                  <a:cubicBezTo>
                    <a:pt x="3459" y="0"/>
                    <a:pt x="4391" y="932"/>
                    <a:pt x="4391" y="20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E249FBCD-5199-482E-B750-5DA148DEA970}"/>
              </a:ext>
            </a:extLst>
          </p:cNvPr>
          <p:cNvGrpSpPr/>
          <p:nvPr/>
        </p:nvGrpSpPr>
        <p:grpSpPr>
          <a:xfrm>
            <a:off x="6321426" y="2035175"/>
            <a:ext cx="565150" cy="566738"/>
            <a:chOff x="6321426" y="2035175"/>
            <a:chExt cx="565150" cy="566738"/>
          </a:xfrm>
        </p:grpSpPr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42C66775-5253-4BF6-B855-A6B49EC89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426" y="2230438"/>
              <a:ext cx="371475" cy="371475"/>
            </a:xfrm>
            <a:custGeom>
              <a:avLst/>
              <a:gdLst>
                <a:gd name="T0" fmla="*/ 8774 w 8884"/>
                <a:gd name="T1" fmla="*/ 615 h 8884"/>
                <a:gd name="T2" fmla="*/ 6278 w 8884"/>
                <a:gd name="T3" fmla="*/ 7747 h 8884"/>
                <a:gd name="T4" fmla="*/ 5562 w 8884"/>
                <a:gd name="T5" fmla="*/ 7818 h 8884"/>
                <a:gd name="T6" fmla="*/ 4790 w 8884"/>
                <a:gd name="T7" fmla="*/ 6514 h 8884"/>
                <a:gd name="T8" fmla="*/ 2537 w 8884"/>
                <a:gd name="T9" fmla="*/ 8768 h 8884"/>
                <a:gd name="T10" fmla="*/ 2260 w 8884"/>
                <a:gd name="T11" fmla="*/ 8884 h 8884"/>
                <a:gd name="T12" fmla="*/ 2252 w 8884"/>
                <a:gd name="T13" fmla="*/ 8884 h 8884"/>
                <a:gd name="T14" fmla="*/ 1976 w 8884"/>
                <a:gd name="T15" fmla="*/ 8768 h 8884"/>
                <a:gd name="T16" fmla="*/ 116 w 8884"/>
                <a:gd name="T17" fmla="*/ 6908 h 8884"/>
                <a:gd name="T18" fmla="*/ 0 w 8884"/>
                <a:gd name="T19" fmla="*/ 6631 h 8884"/>
                <a:gd name="T20" fmla="*/ 0 w 8884"/>
                <a:gd name="T21" fmla="*/ 6623 h 8884"/>
                <a:gd name="T22" fmla="*/ 116 w 8884"/>
                <a:gd name="T23" fmla="*/ 6347 h 8884"/>
                <a:gd name="T24" fmla="*/ 2369 w 8884"/>
                <a:gd name="T25" fmla="*/ 4093 h 8884"/>
                <a:gd name="T26" fmla="*/ 1066 w 8884"/>
                <a:gd name="T27" fmla="*/ 3321 h 8884"/>
                <a:gd name="T28" fmla="*/ 1137 w 8884"/>
                <a:gd name="T29" fmla="*/ 2605 h 8884"/>
                <a:gd name="T30" fmla="*/ 8268 w 8884"/>
                <a:gd name="T31" fmla="*/ 109 h 8884"/>
                <a:gd name="T32" fmla="*/ 8774 w 8884"/>
                <a:gd name="T33" fmla="*/ 615 h 8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84" h="8884">
                  <a:moveTo>
                    <a:pt x="8774" y="615"/>
                  </a:moveTo>
                  <a:lnTo>
                    <a:pt x="6278" y="7747"/>
                  </a:lnTo>
                  <a:cubicBezTo>
                    <a:pt x="6167" y="8065"/>
                    <a:pt x="5733" y="8108"/>
                    <a:pt x="5562" y="7818"/>
                  </a:cubicBezTo>
                  <a:lnTo>
                    <a:pt x="4790" y="6514"/>
                  </a:lnTo>
                  <a:lnTo>
                    <a:pt x="2537" y="8768"/>
                  </a:lnTo>
                  <a:cubicBezTo>
                    <a:pt x="2460" y="8844"/>
                    <a:pt x="2360" y="8883"/>
                    <a:pt x="2260" y="8884"/>
                  </a:cubicBezTo>
                  <a:lnTo>
                    <a:pt x="2252" y="8884"/>
                  </a:lnTo>
                  <a:cubicBezTo>
                    <a:pt x="2152" y="8883"/>
                    <a:pt x="2052" y="8844"/>
                    <a:pt x="1976" y="8768"/>
                  </a:cubicBezTo>
                  <a:lnTo>
                    <a:pt x="116" y="6908"/>
                  </a:lnTo>
                  <a:cubicBezTo>
                    <a:pt x="39" y="6832"/>
                    <a:pt x="1" y="6732"/>
                    <a:pt x="0" y="6631"/>
                  </a:cubicBezTo>
                  <a:lnTo>
                    <a:pt x="0" y="6623"/>
                  </a:lnTo>
                  <a:cubicBezTo>
                    <a:pt x="1" y="6523"/>
                    <a:pt x="39" y="6423"/>
                    <a:pt x="116" y="6347"/>
                  </a:cubicBezTo>
                  <a:lnTo>
                    <a:pt x="2369" y="4093"/>
                  </a:lnTo>
                  <a:lnTo>
                    <a:pt x="1066" y="3321"/>
                  </a:lnTo>
                  <a:cubicBezTo>
                    <a:pt x="776" y="3150"/>
                    <a:pt x="819" y="2716"/>
                    <a:pt x="1137" y="2605"/>
                  </a:cubicBezTo>
                  <a:lnTo>
                    <a:pt x="8268" y="109"/>
                  </a:lnTo>
                  <a:cubicBezTo>
                    <a:pt x="8581" y="0"/>
                    <a:pt x="8884" y="301"/>
                    <a:pt x="8774" y="6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39CF92A3-D219-4DBA-BFCA-630D4C64C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7501" y="2035175"/>
              <a:ext cx="33338" cy="100013"/>
            </a:xfrm>
            <a:custGeom>
              <a:avLst/>
              <a:gdLst>
                <a:gd name="T0" fmla="*/ 397 w 794"/>
                <a:gd name="T1" fmla="*/ 2363 h 2363"/>
                <a:gd name="T2" fmla="*/ 794 w 794"/>
                <a:gd name="T3" fmla="*/ 1966 h 2363"/>
                <a:gd name="T4" fmla="*/ 794 w 794"/>
                <a:gd name="T5" fmla="*/ 397 h 2363"/>
                <a:gd name="T6" fmla="*/ 397 w 794"/>
                <a:gd name="T7" fmla="*/ 0 h 2363"/>
                <a:gd name="T8" fmla="*/ 0 w 794"/>
                <a:gd name="T9" fmla="*/ 397 h 2363"/>
                <a:gd name="T10" fmla="*/ 0 w 794"/>
                <a:gd name="T11" fmla="*/ 1966 h 2363"/>
                <a:gd name="T12" fmla="*/ 397 w 794"/>
                <a:gd name="T13" fmla="*/ 2363 h 2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4" h="2363">
                  <a:moveTo>
                    <a:pt x="397" y="2363"/>
                  </a:moveTo>
                  <a:cubicBezTo>
                    <a:pt x="616" y="2363"/>
                    <a:pt x="794" y="2185"/>
                    <a:pt x="794" y="1966"/>
                  </a:cubicBezTo>
                  <a:lnTo>
                    <a:pt x="794" y="397"/>
                  </a:lnTo>
                  <a:cubicBezTo>
                    <a:pt x="794" y="178"/>
                    <a:pt x="616" y="0"/>
                    <a:pt x="397" y="0"/>
                  </a:cubicBezTo>
                  <a:cubicBezTo>
                    <a:pt x="177" y="0"/>
                    <a:pt x="0" y="178"/>
                    <a:pt x="0" y="397"/>
                  </a:cubicBezTo>
                  <a:lnTo>
                    <a:pt x="0" y="1966"/>
                  </a:lnTo>
                  <a:cubicBezTo>
                    <a:pt x="0" y="2185"/>
                    <a:pt x="177" y="2363"/>
                    <a:pt x="397" y="236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5F4B9D96-212F-4FCF-9ECC-A04F3C54C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151" y="2220913"/>
              <a:ext cx="98425" cy="33338"/>
            </a:xfrm>
            <a:custGeom>
              <a:avLst/>
              <a:gdLst>
                <a:gd name="T0" fmla="*/ 0 w 2362"/>
                <a:gd name="T1" fmla="*/ 397 h 794"/>
                <a:gd name="T2" fmla="*/ 397 w 2362"/>
                <a:gd name="T3" fmla="*/ 794 h 794"/>
                <a:gd name="T4" fmla="*/ 1965 w 2362"/>
                <a:gd name="T5" fmla="*/ 794 h 794"/>
                <a:gd name="T6" fmla="*/ 2362 w 2362"/>
                <a:gd name="T7" fmla="*/ 397 h 794"/>
                <a:gd name="T8" fmla="*/ 1965 w 2362"/>
                <a:gd name="T9" fmla="*/ 0 h 794"/>
                <a:gd name="T10" fmla="*/ 397 w 2362"/>
                <a:gd name="T11" fmla="*/ 0 h 794"/>
                <a:gd name="T12" fmla="*/ 0 w 2362"/>
                <a:gd name="T13" fmla="*/ 397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2" h="794">
                  <a:moveTo>
                    <a:pt x="0" y="397"/>
                  </a:moveTo>
                  <a:cubicBezTo>
                    <a:pt x="0" y="616"/>
                    <a:pt x="178" y="794"/>
                    <a:pt x="397" y="794"/>
                  </a:cubicBezTo>
                  <a:lnTo>
                    <a:pt x="1965" y="794"/>
                  </a:lnTo>
                  <a:cubicBezTo>
                    <a:pt x="2185" y="794"/>
                    <a:pt x="2362" y="616"/>
                    <a:pt x="2362" y="397"/>
                  </a:cubicBezTo>
                  <a:cubicBezTo>
                    <a:pt x="2362" y="177"/>
                    <a:pt x="2185" y="0"/>
                    <a:pt x="1965" y="0"/>
                  </a:cubicBezTo>
                  <a:lnTo>
                    <a:pt x="397" y="0"/>
                  </a:lnTo>
                  <a:cubicBezTo>
                    <a:pt x="178" y="0"/>
                    <a:pt x="0" y="177"/>
                    <a:pt x="0" y="3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C43C7BDC-B68D-43D5-A32E-F9144824E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0976" y="2090738"/>
              <a:ext cx="82550" cy="82550"/>
            </a:xfrm>
            <a:custGeom>
              <a:avLst/>
              <a:gdLst>
                <a:gd name="T0" fmla="*/ 1262 w 1979"/>
                <a:gd name="T1" fmla="*/ 1827 h 1983"/>
                <a:gd name="T2" fmla="*/ 1824 w 1979"/>
                <a:gd name="T3" fmla="*/ 1828 h 1983"/>
                <a:gd name="T4" fmla="*/ 1824 w 1979"/>
                <a:gd name="T5" fmla="*/ 1267 h 1983"/>
                <a:gd name="T6" fmla="*/ 717 w 1979"/>
                <a:gd name="T7" fmla="*/ 156 h 1983"/>
                <a:gd name="T8" fmla="*/ 156 w 1979"/>
                <a:gd name="T9" fmla="*/ 155 h 1983"/>
                <a:gd name="T10" fmla="*/ 155 w 1979"/>
                <a:gd name="T11" fmla="*/ 717 h 1983"/>
                <a:gd name="T12" fmla="*/ 1262 w 1979"/>
                <a:gd name="T13" fmla="*/ 1827 h 1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79" h="1983">
                  <a:moveTo>
                    <a:pt x="1262" y="1827"/>
                  </a:moveTo>
                  <a:cubicBezTo>
                    <a:pt x="1417" y="1982"/>
                    <a:pt x="1668" y="1983"/>
                    <a:pt x="1824" y="1828"/>
                  </a:cubicBezTo>
                  <a:cubicBezTo>
                    <a:pt x="1979" y="1673"/>
                    <a:pt x="1979" y="1422"/>
                    <a:pt x="1824" y="1267"/>
                  </a:cubicBezTo>
                  <a:lnTo>
                    <a:pt x="717" y="156"/>
                  </a:lnTo>
                  <a:cubicBezTo>
                    <a:pt x="562" y="1"/>
                    <a:pt x="311" y="0"/>
                    <a:pt x="156" y="155"/>
                  </a:cubicBezTo>
                  <a:cubicBezTo>
                    <a:pt x="0" y="310"/>
                    <a:pt x="0" y="561"/>
                    <a:pt x="155" y="717"/>
                  </a:cubicBezTo>
                  <a:lnTo>
                    <a:pt x="1262" y="18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EDBFEF60-0AFB-4403-A90C-4ED725DF8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0051" y="2087563"/>
              <a:ext cx="82550" cy="82550"/>
            </a:xfrm>
            <a:custGeom>
              <a:avLst/>
              <a:gdLst>
                <a:gd name="T0" fmla="*/ 716 w 1982"/>
                <a:gd name="T1" fmla="*/ 1825 h 1979"/>
                <a:gd name="T2" fmla="*/ 1827 w 1982"/>
                <a:gd name="T3" fmla="*/ 717 h 1979"/>
                <a:gd name="T4" fmla="*/ 1828 w 1982"/>
                <a:gd name="T5" fmla="*/ 155 h 1979"/>
                <a:gd name="T6" fmla="*/ 1266 w 1982"/>
                <a:gd name="T7" fmla="*/ 155 h 1979"/>
                <a:gd name="T8" fmla="*/ 156 w 1982"/>
                <a:gd name="T9" fmla="*/ 1263 h 1979"/>
                <a:gd name="T10" fmla="*/ 155 w 1982"/>
                <a:gd name="T11" fmla="*/ 1824 h 1979"/>
                <a:gd name="T12" fmla="*/ 716 w 1982"/>
                <a:gd name="T13" fmla="*/ 1825 h 1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2" h="1979">
                  <a:moveTo>
                    <a:pt x="716" y="1825"/>
                  </a:moveTo>
                  <a:lnTo>
                    <a:pt x="1827" y="717"/>
                  </a:lnTo>
                  <a:cubicBezTo>
                    <a:pt x="1982" y="562"/>
                    <a:pt x="1982" y="311"/>
                    <a:pt x="1828" y="155"/>
                  </a:cubicBezTo>
                  <a:cubicBezTo>
                    <a:pt x="1673" y="0"/>
                    <a:pt x="1422" y="0"/>
                    <a:pt x="1266" y="155"/>
                  </a:cubicBezTo>
                  <a:lnTo>
                    <a:pt x="156" y="1263"/>
                  </a:lnTo>
                  <a:cubicBezTo>
                    <a:pt x="1" y="1417"/>
                    <a:pt x="0" y="1669"/>
                    <a:pt x="155" y="1824"/>
                  </a:cubicBezTo>
                  <a:cubicBezTo>
                    <a:pt x="310" y="1979"/>
                    <a:pt x="561" y="1979"/>
                    <a:pt x="716" y="182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E4D3932C-606E-4ACF-A24D-6CF6B7505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8463" y="2309813"/>
              <a:ext cx="82550" cy="82550"/>
            </a:xfrm>
            <a:custGeom>
              <a:avLst/>
              <a:gdLst>
                <a:gd name="T0" fmla="*/ 1262 w 1979"/>
                <a:gd name="T1" fmla="*/ 1826 h 1982"/>
                <a:gd name="T2" fmla="*/ 1824 w 1979"/>
                <a:gd name="T3" fmla="*/ 1827 h 1982"/>
                <a:gd name="T4" fmla="*/ 1824 w 1979"/>
                <a:gd name="T5" fmla="*/ 1266 h 1982"/>
                <a:gd name="T6" fmla="*/ 717 w 1979"/>
                <a:gd name="T7" fmla="*/ 155 h 1982"/>
                <a:gd name="T8" fmla="*/ 155 w 1979"/>
                <a:gd name="T9" fmla="*/ 154 h 1982"/>
                <a:gd name="T10" fmla="*/ 155 w 1979"/>
                <a:gd name="T11" fmla="*/ 716 h 1982"/>
                <a:gd name="T12" fmla="*/ 1262 w 1979"/>
                <a:gd name="T13" fmla="*/ 1826 h 1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79" h="1982">
                  <a:moveTo>
                    <a:pt x="1262" y="1826"/>
                  </a:moveTo>
                  <a:cubicBezTo>
                    <a:pt x="1417" y="1981"/>
                    <a:pt x="1668" y="1982"/>
                    <a:pt x="1824" y="1827"/>
                  </a:cubicBezTo>
                  <a:cubicBezTo>
                    <a:pt x="1979" y="1672"/>
                    <a:pt x="1979" y="1421"/>
                    <a:pt x="1824" y="1266"/>
                  </a:cubicBezTo>
                  <a:lnTo>
                    <a:pt x="717" y="155"/>
                  </a:lnTo>
                  <a:cubicBezTo>
                    <a:pt x="562" y="0"/>
                    <a:pt x="311" y="0"/>
                    <a:pt x="155" y="154"/>
                  </a:cubicBezTo>
                  <a:cubicBezTo>
                    <a:pt x="0" y="309"/>
                    <a:pt x="0" y="561"/>
                    <a:pt x="155" y="716"/>
                  </a:cubicBezTo>
                  <a:lnTo>
                    <a:pt x="1262" y="18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2994127-A1B0-4B85-9732-F12CA2F81D35}"/>
              </a:ext>
            </a:extLst>
          </p:cNvPr>
          <p:cNvGrpSpPr/>
          <p:nvPr/>
        </p:nvGrpSpPr>
        <p:grpSpPr>
          <a:xfrm>
            <a:off x="8343901" y="2035175"/>
            <a:ext cx="584200" cy="566738"/>
            <a:chOff x="8343901" y="2035175"/>
            <a:chExt cx="584200" cy="566738"/>
          </a:xfrm>
        </p:grpSpPr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75306E76-95FF-4B84-B1F0-2DA2E712D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4426" y="2222500"/>
              <a:ext cx="193675" cy="192088"/>
            </a:xfrm>
            <a:custGeom>
              <a:avLst/>
              <a:gdLst>
                <a:gd name="T0" fmla="*/ 3792 w 4613"/>
                <a:gd name="T1" fmla="*/ 3790 h 4610"/>
                <a:gd name="T2" fmla="*/ 821 w 4613"/>
                <a:gd name="T3" fmla="*/ 3790 h 4610"/>
                <a:gd name="T4" fmla="*/ 821 w 4613"/>
                <a:gd name="T5" fmla="*/ 819 h 4610"/>
                <a:gd name="T6" fmla="*/ 3792 w 4613"/>
                <a:gd name="T7" fmla="*/ 819 h 4610"/>
                <a:gd name="T8" fmla="*/ 3792 w 4613"/>
                <a:gd name="T9" fmla="*/ 3790 h 4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13" h="4610">
                  <a:moveTo>
                    <a:pt x="3792" y="3790"/>
                  </a:moveTo>
                  <a:cubicBezTo>
                    <a:pt x="2973" y="4610"/>
                    <a:pt x="1640" y="4610"/>
                    <a:pt x="821" y="3790"/>
                  </a:cubicBezTo>
                  <a:cubicBezTo>
                    <a:pt x="0" y="2969"/>
                    <a:pt x="0" y="1640"/>
                    <a:pt x="821" y="819"/>
                  </a:cubicBezTo>
                  <a:cubicBezTo>
                    <a:pt x="1640" y="0"/>
                    <a:pt x="2973" y="0"/>
                    <a:pt x="3792" y="819"/>
                  </a:cubicBezTo>
                  <a:cubicBezTo>
                    <a:pt x="4613" y="1640"/>
                    <a:pt x="4612" y="2969"/>
                    <a:pt x="3792" y="379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2F6042E-3986-4E40-9EE0-3C5C1B75B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9163" y="2035175"/>
              <a:ext cx="193675" cy="184150"/>
            </a:xfrm>
            <a:custGeom>
              <a:avLst/>
              <a:gdLst>
                <a:gd name="T0" fmla="*/ 3789 w 4608"/>
                <a:gd name="T1" fmla="*/ 3586 h 4405"/>
                <a:gd name="T2" fmla="*/ 819 w 4608"/>
                <a:gd name="T3" fmla="*/ 3586 h 4405"/>
                <a:gd name="T4" fmla="*/ 819 w 4608"/>
                <a:gd name="T5" fmla="*/ 615 h 4405"/>
                <a:gd name="T6" fmla="*/ 2303 w 4608"/>
                <a:gd name="T7" fmla="*/ 0 h 4405"/>
                <a:gd name="T8" fmla="*/ 2305 w 4608"/>
                <a:gd name="T9" fmla="*/ 0 h 4405"/>
                <a:gd name="T10" fmla="*/ 3789 w 4608"/>
                <a:gd name="T11" fmla="*/ 615 h 4405"/>
                <a:gd name="T12" fmla="*/ 3789 w 4608"/>
                <a:gd name="T13" fmla="*/ 3586 h 4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08" h="4405">
                  <a:moveTo>
                    <a:pt x="3789" y="3586"/>
                  </a:moveTo>
                  <a:cubicBezTo>
                    <a:pt x="2970" y="4405"/>
                    <a:pt x="1638" y="4405"/>
                    <a:pt x="819" y="3586"/>
                  </a:cubicBezTo>
                  <a:cubicBezTo>
                    <a:pt x="0" y="2767"/>
                    <a:pt x="0" y="1434"/>
                    <a:pt x="819" y="615"/>
                  </a:cubicBezTo>
                  <a:cubicBezTo>
                    <a:pt x="1228" y="205"/>
                    <a:pt x="1766" y="1"/>
                    <a:pt x="2303" y="0"/>
                  </a:cubicBezTo>
                  <a:lnTo>
                    <a:pt x="2305" y="0"/>
                  </a:lnTo>
                  <a:cubicBezTo>
                    <a:pt x="2842" y="1"/>
                    <a:pt x="3380" y="205"/>
                    <a:pt x="3789" y="615"/>
                  </a:cubicBezTo>
                  <a:cubicBezTo>
                    <a:pt x="4608" y="1434"/>
                    <a:pt x="4608" y="2767"/>
                    <a:pt x="3789" y="358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D38C74B2-966B-4BD6-92E8-7C394FFC2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3901" y="2222500"/>
              <a:ext cx="193675" cy="192088"/>
            </a:xfrm>
            <a:custGeom>
              <a:avLst/>
              <a:gdLst>
                <a:gd name="T0" fmla="*/ 3792 w 4613"/>
                <a:gd name="T1" fmla="*/ 3790 h 4610"/>
                <a:gd name="T2" fmla="*/ 821 w 4613"/>
                <a:gd name="T3" fmla="*/ 3790 h 4610"/>
                <a:gd name="T4" fmla="*/ 821 w 4613"/>
                <a:gd name="T5" fmla="*/ 819 h 4610"/>
                <a:gd name="T6" fmla="*/ 3792 w 4613"/>
                <a:gd name="T7" fmla="*/ 819 h 4610"/>
                <a:gd name="T8" fmla="*/ 3792 w 4613"/>
                <a:gd name="T9" fmla="*/ 3790 h 4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13" h="4610">
                  <a:moveTo>
                    <a:pt x="3792" y="3790"/>
                  </a:moveTo>
                  <a:cubicBezTo>
                    <a:pt x="2973" y="4610"/>
                    <a:pt x="1640" y="4610"/>
                    <a:pt x="821" y="3790"/>
                  </a:cubicBezTo>
                  <a:cubicBezTo>
                    <a:pt x="0" y="2969"/>
                    <a:pt x="1" y="1640"/>
                    <a:pt x="821" y="819"/>
                  </a:cubicBezTo>
                  <a:cubicBezTo>
                    <a:pt x="1640" y="0"/>
                    <a:pt x="2973" y="0"/>
                    <a:pt x="3792" y="819"/>
                  </a:cubicBezTo>
                  <a:cubicBezTo>
                    <a:pt x="4613" y="1640"/>
                    <a:pt x="4613" y="2969"/>
                    <a:pt x="3792" y="379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4B9F632B-2F87-4C58-A3F9-40D788CE4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9163" y="2417763"/>
              <a:ext cx="184150" cy="184150"/>
            </a:xfrm>
            <a:custGeom>
              <a:avLst/>
              <a:gdLst>
                <a:gd name="T0" fmla="*/ 4403 w 4403"/>
                <a:gd name="T1" fmla="*/ 2305 h 4405"/>
                <a:gd name="T2" fmla="*/ 3789 w 4403"/>
                <a:gd name="T3" fmla="*/ 3791 h 4405"/>
                <a:gd name="T4" fmla="*/ 2305 w 4403"/>
                <a:gd name="T5" fmla="*/ 4405 h 4405"/>
                <a:gd name="T6" fmla="*/ 2303 w 4403"/>
                <a:gd name="T7" fmla="*/ 4405 h 4405"/>
                <a:gd name="T8" fmla="*/ 819 w 4403"/>
                <a:gd name="T9" fmla="*/ 3791 h 4405"/>
                <a:gd name="T10" fmla="*/ 819 w 4403"/>
                <a:gd name="T11" fmla="*/ 819 h 4405"/>
                <a:gd name="T12" fmla="*/ 3789 w 4403"/>
                <a:gd name="T13" fmla="*/ 819 h 4405"/>
                <a:gd name="T14" fmla="*/ 4403 w 4403"/>
                <a:gd name="T15" fmla="*/ 2305 h 4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3" h="4405">
                  <a:moveTo>
                    <a:pt x="4403" y="2305"/>
                  </a:moveTo>
                  <a:cubicBezTo>
                    <a:pt x="4403" y="2843"/>
                    <a:pt x="4199" y="3381"/>
                    <a:pt x="3789" y="3791"/>
                  </a:cubicBezTo>
                  <a:cubicBezTo>
                    <a:pt x="3380" y="4200"/>
                    <a:pt x="2842" y="4405"/>
                    <a:pt x="2305" y="4405"/>
                  </a:cubicBezTo>
                  <a:lnTo>
                    <a:pt x="2303" y="4405"/>
                  </a:lnTo>
                  <a:cubicBezTo>
                    <a:pt x="1766" y="4405"/>
                    <a:pt x="1228" y="4200"/>
                    <a:pt x="819" y="3791"/>
                  </a:cubicBezTo>
                  <a:cubicBezTo>
                    <a:pt x="0" y="2972"/>
                    <a:pt x="0" y="1639"/>
                    <a:pt x="819" y="819"/>
                  </a:cubicBezTo>
                  <a:cubicBezTo>
                    <a:pt x="1638" y="0"/>
                    <a:pt x="2970" y="0"/>
                    <a:pt x="3789" y="819"/>
                  </a:cubicBezTo>
                  <a:cubicBezTo>
                    <a:pt x="4199" y="1229"/>
                    <a:pt x="4403" y="1767"/>
                    <a:pt x="4403" y="2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9FFA6063-1509-4E64-82A2-3C4EEC00C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8676" y="2130425"/>
              <a:ext cx="88900" cy="88900"/>
            </a:xfrm>
            <a:custGeom>
              <a:avLst/>
              <a:gdLst>
                <a:gd name="T0" fmla="*/ 1995 w 2121"/>
                <a:gd name="T1" fmla="*/ 223 h 2121"/>
                <a:gd name="T2" fmla="*/ 1443 w 2121"/>
                <a:gd name="T3" fmla="*/ 126 h 2121"/>
                <a:gd name="T4" fmla="*/ 126 w 2121"/>
                <a:gd name="T5" fmla="*/ 1443 h 2121"/>
                <a:gd name="T6" fmla="*/ 223 w 2121"/>
                <a:gd name="T7" fmla="*/ 1996 h 2121"/>
                <a:gd name="T8" fmla="*/ 776 w 2121"/>
                <a:gd name="T9" fmla="*/ 1898 h 2121"/>
                <a:gd name="T10" fmla="*/ 1898 w 2121"/>
                <a:gd name="T11" fmla="*/ 776 h 2121"/>
                <a:gd name="T12" fmla="*/ 1995 w 2121"/>
                <a:gd name="T13" fmla="*/ 223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1" h="2121">
                  <a:moveTo>
                    <a:pt x="1995" y="223"/>
                  </a:moveTo>
                  <a:cubicBezTo>
                    <a:pt x="1869" y="44"/>
                    <a:pt x="1622" y="0"/>
                    <a:pt x="1443" y="126"/>
                  </a:cubicBezTo>
                  <a:cubicBezTo>
                    <a:pt x="929" y="485"/>
                    <a:pt x="486" y="929"/>
                    <a:pt x="126" y="1443"/>
                  </a:cubicBezTo>
                  <a:cubicBezTo>
                    <a:pt x="0" y="1622"/>
                    <a:pt x="44" y="1870"/>
                    <a:pt x="223" y="1996"/>
                  </a:cubicBezTo>
                  <a:cubicBezTo>
                    <a:pt x="403" y="2121"/>
                    <a:pt x="650" y="2078"/>
                    <a:pt x="776" y="1898"/>
                  </a:cubicBezTo>
                  <a:cubicBezTo>
                    <a:pt x="1083" y="1460"/>
                    <a:pt x="1460" y="1083"/>
                    <a:pt x="1898" y="776"/>
                  </a:cubicBezTo>
                  <a:cubicBezTo>
                    <a:pt x="2077" y="650"/>
                    <a:pt x="2121" y="403"/>
                    <a:pt x="1995" y="2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4A38B36D-5447-44B0-9D16-4254276D9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4426" y="2417763"/>
              <a:ext cx="88900" cy="88900"/>
            </a:xfrm>
            <a:custGeom>
              <a:avLst/>
              <a:gdLst>
                <a:gd name="T0" fmla="*/ 126 w 2121"/>
                <a:gd name="T1" fmla="*/ 1899 h 2122"/>
                <a:gd name="T2" fmla="*/ 678 w 2121"/>
                <a:gd name="T3" fmla="*/ 1996 h 2122"/>
                <a:gd name="T4" fmla="*/ 1995 w 2121"/>
                <a:gd name="T5" fmla="*/ 679 h 2122"/>
                <a:gd name="T6" fmla="*/ 1898 w 2121"/>
                <a:gd name="T7" fmla="*/ 126 h 2122"/>
                <a:gd name="T8" fmla="*/ 1345 w 2121"/>
                <a:gd name="T9" fmla="*/ 224 h 2122"/>
                <a:gd name="T10" fmla="*/ 223 w 2121"/>
                <a:gd name="T11" fmla="*/ 1346 h 2122"/>
                <a:gd name="T12" fmla="*/ 126 w 2121"/>
                <a:gd name="T13" fmla="*/ 1899 h 2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1" h="2122">
                  <a:moveTo>
                    <a:pt x="126" y="1899"/>
                  </a:moveTo>
                  <a:cubicBezTo>
                    <a:pt x="252" y="2078"/>
                    <a:pt x="499" y="2122"/>
                    <a:pt x="678" y="1996"/>
                  </a:cubicBezTo>
                  <a:cubicBezTo>
                    <a:pt x="1192" y="1636"/>
                    <a:pt x="1635" y="1193"/>
                    <a:pt x="1995" y="679"/>
                  </a:cubicBezTo>
                  <a:cubicBezTo>
                    <a:pt x="2121" y="499"/>
                    <a:pt x="2077" y="252"/>
                    <a:pt x="1898" y="126"/>
                  </a:cubicBezTo>
                  <a:cubicBezTo>
                    <a:pt x="1718" y="0"/>
                    <a:pt x="1471" y="44"/>
                    <a:pt x="1345" y="224"/>
                  </a:cubicBezTo>
                  <a:cubicBezTo>
                    <a:pt x="1038" y="662"/>
                    <a:pt x="661" y="1039"/>
                    <a:pt x="223" y="1346"/>
                  </a:cubicBezTo>
                  <a:cubicBezTo>
                    <a:pt x="44" y="1471"/>
                    <a:pt x="0" y="1719"/>
                    <a:pt x="126" y="18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4F556A3C-4B95-4E16-B0E7-9C337E004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8676" y="2417763"/>
              <a:ext cx="88900" cy="88900"/>
            </a:xfrm>
            <a:custGeom>
              <a:avLst/>
              <a:gdLst>
                <a:gd name="T0" fmla="*/ 1898 w 2121"/>
                <a:gd name="T1" fmla="*/ 1346 h 2122"/>
                <a:gd name="T2" fmla="*/ 776 w 2121"/>
                <a:gd name="T3" fmla="*/ 224 h 2122"/>
                <a:gd name="T4" fmla="*/ 223 w 2121"/>
                <a:gd name="T5" fmla="*/ 126 h 2122"/>
                <a:gd name="T6" fmla="*/ 126 w 2121"/>
                <a:gd name="T7" fmla="*/ 679 h 2122"/>
                <a:gd name="T8" fmla="*/ 1443 w 2121"/>
                <a:gd name="T9" fmla="*/ 1996 h 2122"/>
                <a:gd name="T10" fmla="*/ 1995 w 2121"/>
                <a:gd name="T11" fmla="*/ 1899 h 2122"/>
                <a:gd name="T12" fmla="*/ 1898 w 2121"/>
                <a:gd name="T13" fmla="*/ 1346 h 2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1" h="2122">
                  <a:moveTo>
                    <a:pt x="1898" y="1346"/>
                  </a:moveTo>
                  <a:cubicBezTo>
                    <a:pt x="1460" y="1039"/>
                    <a:pt x="1083" y="661"/>
                    <a:pt x="776" y="224"/>
                  </a:cubicBezTo>
                  <a:cubicBezTo>
                    <a:pt x="650" y="44"/>
                    <a:pt x="403" y="0"/>
                    <a:pt x="223" y="126"/>
                  </a:cubicBezTo>
                  <a:cubicBezTo>
                    <a:pt x="44" y="252"/>
                    <a:pt x="0" y="499"/>
                    <a:pt x="126" y="679"/>
                  </a:cubicBezTo>
                  <a:cubicBezTo>
                    <a:pt x="486" y="1193"/>
                    <a:pt x="929" y="1636"/>
                    <a:pt x="1443" y="1996"/>
                  </a:cubicBezTo>
                  <a:cubicBezTo>
                    <a:pt x="1622" y="2122"/>
                    <a:pt x="1870" y="2078"/>
                    <a:pt x="1995" y="1899"/>
                  </a:cubicBezTo>
                  <a:cubicBezTo>
                    <a:pt x="2121" y="1719"/>
                    <a:pt x="2077" y="1471"/>
                    <a:pt x="1898" y="13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EB5BA991-0379-4697-8F34-84FCADD5C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4426" y="2130425"/>
              <a:ext cx="88900" cy="88900"/>
            </a:xfrm>
            <a:custGeom>
              <a:avLst/>
              <a:gdLst>
                <a:gd name="T0" fmla="*/ 1345 w 2121"/>
                <a:gd name="T1" fmla="*/ 1898 h 2121"/>
                <a:gd name="T2" fmla="*/ 1898 w 2121"/>
                <a:gd name="T3" fmla="*/ 1996 h 2121"/>
                <a:gd name="T4" fmla="*/ 1995 w 2121"/>
                <a:gd name="T5" fmla="*/ 1443 h 2121"/>
                <a:gd name="T6" fmla="*/ 678 w 2121"/>
                <a:gd name="T7" fmla="*/ 126 h 2121"/>
                <a:gd name="T8" fmla="*/ 126 w 2121"/>
                <a:gd name="T9" fmla="*/ 223 h 2121"/>
                <a:gd name="T10" fmla="*/ 223 w 2121"/>
                <a:gd name="T11" fmla="*/ 776 h 2121"/>
                <a:gd name="T12" fmla="*/ 1345 w 2121"/>
                <a:gd name="T13" fmla="*/ 1898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1" h="2121">
                  <a:moveTo>
                    <a:pt x="1345" y="1898"/>
                  </a:moveTo>
                  <a:cubicBezTo>
                    <a:pt x="1471" y="2078"/>
                    <a:pt x="1718" y="2121"/>
                    <a:pt x="1898" y="1996"/>
                  </a:cubicBezTo>
                  <a:cubicBezTo>
                    <a:pt x="2077" y="1870"/>
                    <a:pt x="2121" y="1622"/>
                    <a:pt x="1995" y="1443"/>
                  </a:cubicBezTo>
                  <a:cubicBezTo>
                    <a:pt x="1635" y="929"/>
                    <a:pt x="1192" y="485"/>
                    <a:pt x="678" y="126"/>
                  </a:cubicBezTo>
                  <a:cubicBezTo>
                    <a:pt x="499" y="0"/>
                    <a:pt x="251" y="43"/>
                    <a:pt x="126" y="223"/>
                  </a:cubicBezTo>
                  <a:cubicBezTo>
                    <a:pt x="0" y="403"/>
                    <a:pt x="44" y="650"/>
                    <a:pt x="223" y="776"/>
                  </a:cubicBezTo>
                  <a:cubicBezTo>
                    <a:pt x="661" y="1083"/>
                    <a:pt x="1038" y="1460"/>
                    <a:pt x="1345" y="18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Freeform 120">
            <a:extLst>
              <a:ext uri="{FF2B5EF4-FFF2-40B4-BE49-F238E27FC236}">
                <a16:creationId xmlns:a16="http://schemas.microsoft.com/office/drawing/2014/main" id="{3632BD64-81AE-477A-9EB5-3D338E72B3D4}"/>
              </a:ext>
            </a:extLst>
          </p:cNvPr>
          <p:cNvSpPr>
            <a:spLocks/>
          </p:cNvSpPr>
          <p:nvPr/>
        </p:nvSpPr>
        <p:spPr bwMode="auto">
          <a:xfrm>
            <a:off x="7337426" y="2035175"/>
            <a:ext cx="565150" cy="566738"/>
          </a:xfrm>
          <a:custGeom>
            <a:avLst/>
            <a:gdLst>
              <a:gd name="T0" fmla="*/ 13487 w 13547"/>
              <a:gd name="T1" fmla="*/ 6628 h 13547"/>
              <a:gd name="T2" fmla="*/ 11220 w 13547"/>
              <a:gd name="T3" fmla="*/ 4362 h 13547"/>
              <a:gd name="T4" fmla="*/ 10929 w 13547"/>
              <a:gd name="T5" fmla="*/ 4362 h 13547"/>
              <a:gd name="T6" fmla="*/ 10013 w 13547"/>
              <a:gd name="T7" fmla="*/ 5279 h 13547"/>
              <a:gd name="T8" fmla="*/ 10013 w 13547"/>
              <a:gd name="T9" fmla="*/ 5569 h 13547"/>
              <a:gd name="T10" fmla="*/ 10363 w 13547"/>
              <a:gd name="T11" fmla="*/ 5920 h 13547"/>
              <a:gd name="T12" fmla="*/ 7833 w 13547"/>
              <a:gd name="T13" fmla="*/ 5920 h 13547"/>
              <a:gd name="T14" fmla="*/ 7627 w 13547"/>
              <a:gd name="T15" fmla="*/ 5715 h 13547"/>
              <a:gd name="T16" fmla="*/ 7627 w 13547"/>
              <a:gd name="T17" fmla="*/ 3184 h 13547"/>
              <a:gd name="T18" fmla="*/ 7978 w 13547"/>
              <a:gd name="T19" fmla="*/ 3535 h 13547"/>
              <a:gd name="T20" fmla="*/ 8269 w 13547"/>
              <a:gd name="T21" fmla="*/ 3535 h 13547"/>
              <a:gd name="T22" fmla="*/ 9185 w 13547"/>
              <a:gd name="T23" fmla="*/ 2618 h 13547"/>
              <a:gd name="T24" fmla="*/ 9185 w 13547"/>
              <a:gd name="T25" fmla="*/ 2327 h 13547"/>
              <a:gd name="T26" fmla="*/ 6919 w 13547"/>
              <a:gd name="T27" fmla="*/ 61 h 13547"/>
              <a:gd name="T28" fmla="*/ 6774 w 13547"/>
              <a:gd name="T29" fmla="*/ 0 h 13547"/>
              <a:gd name="T30" fmla="*/ 6628 w 13547"/>
              <a:gd name="T31" fmla="*/ 61 h 13547"/>
              <a:gd name="T32" fmla="*/ 4362 w 13547"/>
              <a:gd name="T33" fmla="*/ 2327 h 13547"/>
              <a:gd name="T34" fmla="*/ 4362 w 13547"/>
              <a:gd name="T35" fmla="*/ 2618 h 13547"/>
              <a:gd name="T36" fmla="*/ 5278 w 13547"/>
              <a:gd name="T37" fmla="*/ 3535 h 13547"/>
              <a:gd name="T38" fmla="*/ 5569 w 13547"/>
              <a:gd name="T39" fmla="*/ 3535 h 13547"/>
              <a:gd name="T40" fmla="*/ 5920 w 13547"/>
              <a:gd name="T41" fmla="*/ 3184 h 13547"/>
              <a:gd name="T42" fmla="*/ 5920 w 13547"/>
              <a:gd name="T43" fmla="*/ 5715 h 13547"/>
              <a:gd name="T44" fmla="*/ 5714 w 13547"/>
              <a:gd name="T45" fmla="*/ 5920 h 13547"/>
              <a:gd name="T46" fmla="*/ 3184 w 13547"/>
              <a:gd name="T47" fmla="*/ 5920 h 13547"/>
              <a:gd name="T48" fmla="*/ 3534 w 13547"/>
              <a:gd name="T49" fmla="*/ 5569 h 13547"/>
              <a:gd name="T50" fmla="*/ 3534 w 13547"/>
              <a:gd name="T51" fmla="*/ 5278 h 13547"/>
              <a:gd name="T52" fmla="*/ 2618 w 13547"/>
              <a:gd name="T53" fmla="*/ 4362 h 13547"/>
              <a:gd name="T54" fmla="*/ 2327 w 13547"/>
              <a:gd name="T55" fmla="*/ 4362 h 13547"/>
              <a:gd name="T56" fmla="*/ 60 w 13547"/>
              <a:gd name="T57" fmla="*/ 6628 h 13547"/>
              <a:gd name="T58" fmla="*/ 0 w 13547"/>
              <a:gd name="T59" fmla="*/ 6771 h 13547"/>
              <a:gd name="T60" fmla="*/ 0 w 13547"/>
              <a:gd name="T61" fmla="*/ 6776 h 13547"/>
              <a:gd name="T62" fmla="*/ 60 w 13547"/>
              <a:gd name="T63" fmla="*/ 6919 h 13547"/>
              <a:gd name="T64" fmla="*/ 2327 w 13547"/>
              <a:gd name="T65" fmla="*/ 9186 h 13547"/>
              <a:gd name="T66" fmla="*/ 2618 w 13547"/>
              <a:gd name="T67" fmla="*/ 9186 h 13547"/>
              <a:gd name="T68" fmla="*/ 3534 w 13547"/>
              <a:gd name="T69" fmla="*/ 8269 h 13547"/>
              <a:gd name="T70" fmla="*/ 3534 w 13547"/>
              <a:gd name="T71" fmla="*/ 7978 h 13547"/>
              <a:gd name="T72" fmla="*/ 3184 w 13547"/>
              <a:gd name="T73" fmla="*/ 7628 h 13547"/>
              <a:gd name="T74" fmla="*/ 5714 w 13547"/>
              <a:gd name="T75" fmla="*/ 7628 h 13547"/>
              <a:gd name="T76" fmla="*/ 5920 w 13547"/>
              <a:gd name="T77" fmla="*/ 7833 h 13547"/>
              <a:gd name="T78" fmla="*/ 5920 w 13547"/>
              <a:gd name="T79" fmla="*/ 10364 h 13547"/>
              <a:gd name="T80" fmla="*/ 5569 w 13547"/>
              <a:gd name="T81" fmla="*/ 10013 h 13547"/>
              <a:gd name="T82" fmla="*/ 5278 w 13547"/>
              <a:gd name="T83" fmla="*/ 10013 h 13547"/>
              <a:gd name="T84" fmla="*/ 4362 w 13547"/>
              <a:gd name="T85" fmla="*/ 10930 h 13547"/>
              <a:gd name="T86" fmla="*/ 4362 w 13547"/>
              <a:gd name="T87" fmla="*/ 11221 h 13547"/>
              <a:gd name="T88" fmla="*/ 6628 w 13547"/>
              <a:gd name="T89" fmla="*/ 13487 h 13547"/>
              <a:gd name="T90" fmla="*/ 6774 w 13547"/>
              <a:gd name="T91" fmla="*/ 13547 h 13547"/>
              <a:gd name="T92" fmla="*/ 6919 w 13547"/>
              <a:gd name="T93" fmla="*/ 13487 h 13547"/>
              <a:gd name="T94" fmla="*/ 9185 w 13547"/>
              <a:gd name="T95" fmla="*/ 11221 h 13547"/>
              <a:gd name="T96" fmla="*/ 9185 w 13547"/>
              <a:gd name="T97" fmla="*/ 10930 h 13547"/>
              <a:gd name="T98" fmla="*/ 8269 w 13547"/>
              <a:gd name="T99" fmla="*/ 10013 h 13547"/>
              <a:gd name="T100" fmla="*/ 7978 w 13547"/>
              <a:gd name="T101" fmla="*/ 10013 h 13547"/>
              <a:gd name="T102" fmla="*/ 7627 w 13547"/>
              <a:gd name="T103" fmla="*/ 10364 h 13547"/>
              <a:gd name="T104" fmla="*/ 7627 w 13547"/>
              <a:gd name="T105" fmla="*/ 7833 h 13547"/>
              <a:gd name="T106" fmla="*/ 7833 w 13547"/>
              <a:gd name="T107" fmla="*/ 7628 h 13547"/>
              <a:gd name="T108" fmla="*/ 10363 w 13547"/>
              <a:gd name="T109" fmla="*/ 7628 h 13547"/>
              <a:gd name="T110" fmla="*/ 10013 w 13547"/>
              <a:gd name="T111" fmla="*/ 7978 h 13547"/>
              <a:gd name="T112" fmla="*/ 10013 w 13547"/>
              <a:gd name="T113" fmla="*/ 8269 h 13547"/>
              <a:gd name="T114" fmla="*/ 10929 w 13547"/>
              <a:gd name="T115" fmla="*/ 9186 h 13547"/>
              <a:gd name="T116" fmla="*/ 11220 w 13547"/>
              <a:gd name="T117" fmla="*/ 9186 h 13547"/>
              <a:gd name="T118" fmla="*/ 13487 w 13547"/>
              <a:gd name="T119" fmla="*/ 6919 h 13547"/>
              <a:gd name="T120" fmla="*/ 13547 w 13547"/>
              <a:gd name="T121" fmla="*/ 6776 h 13547"/>
              <a:gd name="T122" fmla="*/ 13547 w 13547"/>
              <a:gd name="T123" fmla="*/ 6771 h 13547"/>
              <a:gd name="T124" fmla="*/ 13487 w 13547"/>
              <a:gd name="T125" fmla="*/ 6628 h 13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547" h="13547">
                <a:moveTo>
                  <a:pt x="13487" y="6628"/>
                </a:moveTo>
                <a:lnTo>
                  <a:pt x="11220" y="4362"/>
                </a:lnTo>
                <a:cubicBezTo>
                  <a:pt x="11140" y="4282"/>
                  <a:pt x="11010" y="4282"/>
                  <a:pt x="10929" y="4362"/>
                </a:cubicBezTo>
                <a:lnTo>
                  <a:pt x="10013" y="5279"/>
                </a:lnTo>
                <a:cubicBezTo>
                  <a:pt x="9932" y="5359"/>
                  <a:pt x="9932" y="5489"/>
                  <a:pt x="10013" y="5569"/>
                </a:cubicBezTo>
                <a:lnTo>
                  <a:pt x="10363" y="5920"/>
                </a:lnTo>
                <a:lnTo>
                  <a:pt x="7833" y="5920"/>
                </a:lnTo>
                <a:cubicBezTo>
                  <a:pt x="7719" y="5920"/>
                  <a:pt x="7627" y="5828"/>
                  <a:pt x="7627" y="5715"/>
                </a:cubicBezTo>
                <a:lnTo>
                  <a:pt x="7627" y="3184"/>
                </a:lnTo>
                <a:lnTo>
                  <a:pt x="7978" y="3535"/>
                </a:lnTo>
                <a:cubicBezTo>
                  <a:pt x="8058" y="3615"/>
                  <a:pt x="8188" y="3615"/>
                  <a:pt x="8269" y="3535"/>
                </a:cubicBezTo>
                <a:lnTo>
                  <a:pt x="9185" y="2618"/>
                </a:lnTo>
                <a:cubicBezTo>
                  <a:pt x="9266" y="2538"/>
                  <a:pt x="9266" y="2407"/>
                  <a:pt x="9185" y="2327"/>
                </a:cubicBezTo>
                <a:lnTo>
                  <a:pt x="6919" y="61"/>
                </a:lnTo>
                <a:cubicBezTo>
                  <a:pt x="6879" y="20"/>
                  <a:pt x="6826" y="0"/>
                  <a:pt x="6774" y="0"/>
                </a:cubicBezTo>
                <a:cubicBezTo>
                  <a:pt x="6721" y="0"/>
                  <a:pt x="6668" y="20"/>
                  <a:pt x="6628" y="61"/>
                </a:cubicBezTo>
                <a:lnTo>
                  <a:pt x="4362" y="2327"/>
                </a:lnTo>
                <a:cubicBezTo>
                  <a:pt x="4281" y="2407"/>
                  <a:pt x="4281" y="2538"/>
                  <a:pt x="4362" y="2618"/>
                </a:cubicBezTo>
                <a:lnTo>
                  <a:pt x="5278" y="3535"/>
                </a:lnTo>
                <a:cubicBezTo>
                  <a:pt x="5359" y="3615"/>
                  <a:pt x="5489" y="3615"/>
                  <a:pt x="5569" y="3535"/>
                </a:cubicBezTo>
                <a:lnTo>
                  <a:pt x="5920" y="3184"/>
                </a:lnTo>
                <a:lnTo>
                  <a:pt x="5920" y="5715"/>
                </a:lnTo>
                <a:cubicBezTo>
                  <a:pt x="5920" y="5828"/>
                  <a:pt x="5828" y="5920"/>
                  <a:pt x="5714" y="5920"/>
                </a:cubicBezTo>
                <a:lnTo>
                  <a:pt x="3184" y="5920"/>
                </a:lnTo>
                <a:lnTo>
                  <a:pt x="3534" y="5569"/>
                </a:lnTo>
                <a:cubicBezTo>
                  <a:pt x="3615" y="5489"/>
                  <a:pt x="3615" y="5359"/>
                  <a:pt x="3534" y="5278"/>
                </a:cubicBezTo>
                <a:lnTo>
                  <a:pt x="2618" y="4362"/>
                </a:lnTo>
                <a:cubicBezTo>
                  <a:pt x="2537" y="4282"/>
                  <a:pt x="2407" y="4282"/>
                  <a:pt x="2327" y="4362"/>
                </a:cubicBezTo>
                <a:lnTo>
                  <a:pt x="60" y="6628"/>
                </a:lnTo>
                <a:cubicBezTo>
                  <a:pt x="21" y="6668"/>
                  <a:pt x="1" y="6720"/>
                  <a:pt x="0" y="6771"/>
                </a:cubicBezTo>
                <a:lnTo>
                  <a:pt x="0" y="6776"/>
                </a:lnTo>
                <a:cubicBezTo>
                  <a:pt x="1" y="6828"/>
                  <a:pt x="21" y="6880"/>
                  <a:pt x="60" y="6919"/>
                </a:cubicBezTo>
                <a:lnTo>
                  <a:pt x="2327" y="9186"/>
                </a:lnTo>
                <a:cubicBezTo>
                  <a:pt x="2407" y="9266"/>
                  <a:pt x="2537" y="9266"/>
                  <a:pt x="2618" y="9186"/>
                </a:cubicBezTo>
                <a:lnTo>
                  <a:pt x="3534" y="8269"/>
                </a:lnTo>
                <a:cubicBezTo>
                  <a:pt x="3615" y="8189"/>
                  <a:pt x="3615" y="8058"/>
                  <a:pt x="3534" y="7978"/>
                </a:cubicBezTo>
                <a:lnTo>
                  <a:pt x="3184" y="7628"/>
                </a:lnTo>
                <a:lnTo>
                  <a:pt x="5714" y="7628"/>
                </a:lnTo>
                <a:cubicBezTo>
                  <a:pt x="5828" y="7628"/>
                  <a:pt x="5920" y="7720"/>
                  <a:pt x="5920" y="7833"/>
                </a:cubicBezTo>
                <a:lnTo>
                  <a:pt x="5920" y="10364"/>
                </a:lnTo>
                <a:lnTo>
                  <a:pt x="5569" y="10013"/>
                </a:lnTo>
                <a:cubicBezTo>
                  <a:pt x="5489" y="9933"/>
                  <a:pt x="5359" y="9933"/>
                  <a:pt x="5278" y="10013"/>
                </a:cubicBezTo>
                <a:lnTo>
                  <a:pt x="4362" y="10930"/>
                </a:lnTo>
                <a:cubicBezTo>
                  <a:pt x="4281" y="11010"/>
                  <a:pt x="4281" y="11140"/>
                  <a:pt x="4362" y="11221"/>
                </a:cubicBezTo>
                <a:lnTo>
                  <a:pt x="6628" y="13487"/>
                </a:lnTo>
                <a:cubicBezTo>
                  <a:pt x="6668" y="13527"/>
                  <a:pt x="6721" y="13547"/>
                  <a:pt x="6774" y="13547"/>
                </a:cubicBezTo>
                <a:cubicBezTo>
                  <a:pt x="6826" y="13547"/>
                  <a:pt x="6879" y="13527"/>
                  <a:pt x="6919" y="13487"/>
                </a:cubicBezTo>
                <a:lnTo>
                  <a:pt x="9185" y="11221"/>
                </a:lnTo>
                <a:cubicBezTo>
                  <a:pt x="9266" y="11140"/>
                  <a:pt x="9266" y="11010"/>
                  <a:pt x="9185" y="10930"/>
                </a:cubicBezTo>
                <a:lnTo>
                  <a:pt x="8269" y="10013"/>
                </a:lnTo>
                <a:cubicBezTo>
                  <a:pt x="8188" y="9933"/>
                  <a:pt x="8058" y="9933"/>
                  <a:pt x="7978" y="10013"/>
                </a:cubicBezTo>
                <a:lnTo>
                  <a:pt x="7627" y="10364"/>
                </a:lnTo>
                <a:lnTo>
                  <a:pt x="7627" y="7833"/>
                </a:lnTo>
                <a:cubicBezTo>
                  <a:pt x="7627" y="7720"/>
                  <a:pt x="7719" y="7628"/>
                  <a:pt x="7833" y="7628"/>
                </a:cubicBezTo>
                <a:lnTo>
                  <a:pt x="10363" y="7628"/>
                </a:lnTo>
                <a:lnTo>
                  <a:pt x="10013" y="7978"/>
                </a:lnTo>
                <a:cubicBezTo>
                  <a:pt x="9932" y="8058"/>
                  <a:pt x="9932" y="8189"/>
                  <a:pt x="10013" y="8269"/>
                </a:cubicBezTo>
                <a:lnTo>
                  <a:pt x="10929" y="9186"/>
                </a:lnTo>
                <a:cubicBezTo>
                  <a:pt x="11010" y="9266"/>
                  <a:pt x="11140" y="9266"/>
                  <a:pt x="11220" y="9186"/>
                </a:cubicBezTo>
                <a:lnTo>
                  <a:pt x="13487" y="6919"/>
                </a:lnTo>
                <a:cubicBezTo>
                  <a:pt x="13526" y="6880"/>
                  <a:pt x="13546" y="6828"/>
                  <a:pt x="13547" y="6776"/>
                </a:cubicBezTo>
                <a:lnTo>
                  <a:pt x="13547" y="6771"/>
                </a:lnTo>
                <a:cubicBezTo>
                  <a:pt x="13546" y="6720"/>
                  <a:pt x="13526" y="6668"/>
                  <a:pt x="13487" y="66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56887BC-76B1-4FED-A510-9F4ACE266B8D}"/>
              </a:ext>
            </a:extLst>
          </p:cNvPr>
          <p:cNvGrpSpPr/>
          <p:nvPr/>
        </p:nvGrpSpPr>
        <p:grpSpPr>
          <a:xfrm>
            <a:off x="10385426" y="2035175"/>
            <a:ext cx="565150" cy="566738"/>
            <a:chOff x="10385426" y="2035175"/>
            <a:chExt cx="565150" cy="566738"/>
          </a:xfrm>
        </p:grpSpPr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FF7918C1-9677-49C4-963F-92CC10493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94951" y="2230438"/>
              <a:ext cx="41275" cy="69850"/>
            </a:xfrm>
            <a:custGeom>
              <a:avLst/>
              <a:gdLst>
                <a:gd name="T0" fmla="*/ 994 w 994"/>
                <a:gd name="T1" fmla="*/ 1672 h 1672"/>
                <a:gd name="T2" fmla="*/ 0 w 994"/>
                <a:gd name="T3" fmla="*/ 995 h 1672"/>
                <a:gd name="T4" fmla="*/ 994 w 994"/>
                <a:gd name="T5" fmla="*/ 0 h 1672"/>
                <a:gd name="T6" fmla="*/ 994 w 994"/>
                <a:gd name="T7" fmla="*/ 16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4" h="1672">
                  <a:moveTo>
                    <a:pt x="994" y="1672"/>
                  </a:moveTo>
                  <a:lnTo>
                    <a:pt x="0" y="995"/>
                  </a:lnTo>
                  <a:lnTo>
                    <a:pt x="994" y="0"/>
                  </a:lnTo>
                  <a:lnTo>
                    <a:pt x="994" y="1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1CCEBF6A-B09C-4927-B8C5-479D0F1F10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69563" y="2035175"/>
              <a:ext cx="396875" cy="409575"/>
            </a:xfrm>
            <a:custGeom>
              <a:avLst/>
              <a:gdLst>
                <a:gd name="T0" fmla="*/ 0 w 9526"/>
                <a:gd name="T1" fmla="*/ 455 h 9780"/>
                <a:gd name="T2" fmla="*/ 0 w 9526"/>
                <a:gd name="T3" fmla="*/ 6865 h 9780"/>
                <a:gd name="T4" fmla="*/ 3370 w 9526"/>
                <a:gd name="T5" fmla="*/ 9160 h 9780"/>
                <a:gd name="T6" fmla="*/ 6414 w 9526"/>
                <a:gd name="T7" fmla="*/ 9127 h 9780"/>
                <a:gd name="T8" fmla="*/ 9526 w 9526"/>
                <a:gd name="T9" fmla="*/ 6923 h 9780"/>
                <a:gd name="T10" fmla="*/ 9526 w 9526"/>
                <a:gd name="T11" fmla="*/ 455 h 9780"/>
                <a:gd name="T12" fmla="*/ 9071 w 9526"/>
                <a:gd name="T13" fmla="*/ 0 h 9780"/>
                <a:gd name="T14" fmla="*/ 455 w 9526"/>
                <a:gd name="T15" fmla="*/ 0 h 9780"/>
                <a:gd name="T16" fmla="*/ 0 w 9526"/>
                <a:gd name="T17" fmla="*/ 455 h 9780"/>
                <a:gd name="T18" fmla="*/ 7840 w 9526"/>
                <a:gd name="T19" fmla="*/ 6248 h 9780"/>
                <a:gd name="T20" fmla="*/ 1697 w 9526"/>
                <a:gd name="T21" fmla="*/ 6248 h 9780"/>
                <a:gd name="T22" fmla="*/ 1290 w 9526"/>
                <a:gd name="T23" fmla="*/ 5871 h 9780"/>
                <a:gd name="T24" fmla="*/ 1686 w 9526"/>
                <a:gd name="T25" fmla="*/ 5455 h 9780"/>
                <a:gd name="T26" fmla="*/ 7829 w 9526"/>
                <a:gd name="T27" fmla="*/ 5455 h 9780"/>
                <a:gd name="T28" fmla="*/ 8237 w 9526"/>
                <a:gd name="T29" fmla="*/ 5832 h 9780"/>
                <a:gd name="T30" fmla="*/ 7840 w 9526"/>
                <a:gd name="T31" fmla="*/ 6248 h 9780"/>
                <a:gd name="T32" fmla="*/ 7840 w 9526"/>
                <a:gd name="T33" fmla="*/ 4166 h 9780"/>
                <a:gd name="T34" fmla="*/ 1697 w 9526"/>
                <a:gd name="T35" fmla="*/ 4166 h 9780"/>
                <a:gd name="T36" fmla="*/ 1290 w 9526"/>
                <a:gd name="T37" fmla="*/ 3788 h 9780"/>
                <a:gd name="T38" fmla="*/ 1686 w 9526"/>
                <a:gd name="T39" fmla="*/ 3372 h 9780"/>
                <a:gd name="T40" fmla="*/ 7829 w 9526"/>
                <a:gd name="T41" fmla="*/ 3372 h 9780"/>
                <a:gd name="T42" fmla="*/ 8237 w 9526"/>
                <a:gd name="T43" fmla="*/ 3749 h 9780"/>
                <a:gd name="T44" fmla="*/ 7840 w 9526"/>
                <a:gd name="T45" fmla="*/ 4166 h 9780"/>
                <a:gd name="T46" fmla="*/ 7840 w 9526"/>
                <a:gd name="T47" fmla="*/ 2083 h 9780"/>
                <a:gd name="T48" fmla="*/ 1697 w 9526"/>
                <a:gd name="T49" fmla="*/ 2083 h 9780"/>
                <a:gd name="T50" fmla="*/ 1290 w 9526"/>
                <a:gd name="T51" fmla="*/ 1706 h 9780"/>
                <a:gd name="T52" fmla="*/ 1686 w 9526"/>
                <a:gd name="T53" fmla="*/ 1289 h 9780"/>
                <a:gd name="T54" fmla="*/ 7829 w 9526"/>
                <a:gd name="T55" fmla="*/ 1289 h 9780"/>
                <a:gd name="T56" fmla="*/ 8237 w 9526"/>
                <a:gd name="T57" fmla="*/ 1667 h 9780"/>
                <a:gd name="T58" fmla="*/ 7840 w 9526"/>
                <a:gd name="T59" fmla="*/ 2083 h 9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526" h="9780">
                  <a:moveTo>
                    <a:pt x="0" y="455"/>
                  </a:moveTo>
                  <a:lnTo>
                    <a:pt x="0" y="6865"/>
                  </a:lnTo>
                  <a:cubicBezTo>
                    <a:pt x="0" y="6865"/>
                    <a:pt x="3370" y="9160"/>
                    <a:pt x="3370" y="9160"/>
                  </a:cubicBezTo>
                  <a:cubicBezTo>
                    <a:pt x="4286" y="9780"/>
                    <a:pt x="5509" y="9766"/>
                    <a:pt x="6414" y="9127"/>
                  </a:cubicBezTo>
                  <a:lnTo>
                    <a:pt x="9526" y="6923"/>
                  </a:lnTo>
                  <a:lnTo>
                    <a:pt x="9526" y="455"/>
                  </a:lnTo>
                  <a:cubicBezTo>
                    <a:pt x="9526" y="204"/>
                    <a:pt x="9322" y="0"/>
                    <a:pt x="9071" y="0"/>
                  </a:cubicBezTo>
                  <a:lnTo>
                    <a:pt x="455" y="0"/>
                  </a:lnTo>
                  <a:cubicBezTo>
                    <a:pt x="204" y="0"/>
                    <a:pt x="0" y="204"/>
                    <a:pt x="0" y="455"/>
                  </a:cubicBezTo>
                  <a:close/>
                  <a:moveTo>
                    <a:pt x="7840" y="6248"/>
                  </a:moveTo>
                  <a:lnTo>
                    <a:pt x="1697" y="6248"/>
                  </a:lnTo>
                  <a:cubicBezTo>
                    <a:pt x="1484" y="6248"/>
                    <a:pt x="1300" y="6084"/>
                    <a:pt x="1290" y="5871"/>
                  </a:cubicBezTo>
                  <a:cubicBezTo>
                    <a:pt x="1279" y="5643"/>
                    <a:pt x="1460" y="5455"/>
                    <a:pt x="1686" y="5455"/>
                  </a:cubicBezTo>
                  <a:lnTo>
                    <a:pt x="7829" y="5455"/>
                  </a:lnTo>
                  <a:cubicBezTo>
                    <a:pt x="8043" y="5455"/>
                    <a:pt x="8226" y="5619"/>
                    <a:pt x="8237" y="5832"/>
                  </a:cubicBezTo>
                  <a:cubicBezTo>
                    <a:pt x="8247" y="6060"/>
                    <a:pt x="8066" y="6248"/>
                    <a:pt x="7840" y="6248"/>
                  </a:cubicBezTo>
                  <a:close/>
                  <a:moveTo>
                    <a:pt x="7840" y="4166"/>
                  </a:moveTo>
                  <a:lnTo>
                    <a:pt x="1697" y="4166"/>
                  </a:lnTo>
                  <a:cubicBezTo>
                    <a:pt x="1483" y="4166"/>
                    <a:pt x="1300" y="4001"/>
                    <a:pt x="1290" y="3788"/>
                  </a:cubicBezTo>
                  <a:cubicBezTo>
                    <a:pt x="1279" y="3560"/>
                    <a:pt x="1461" y="3372"/>
                    <a:pt x="1686" y="3372"/>
                  </a:cubicBezTo>
                  <a:lnTo>
                    <a:pt x="7829" y="3372"/>
                  </a:lnTo>
                  <a:cubicBezTo>
                    <a:pt x="8043" y="3372"/>
                    <a:pt x="8226" y="3536"/>
                    <a:pt x="8237" y="3749"/>
                  </a:cubicBezTo>
                  <a:cubicBezTo>
                    <a:pt x="8247" y="3977"/>
                    <a:pt x="8066" y="4166"/>
                    <a:pt x="7840" y="4166"/>
                  </a:cubicBezTo>
                  <a:close/>
                  <a:moveTo>
                    <a:pt x="7840" y="2083"/>
                  </a:moveTo>
                  <a:lnTo>
                    <a:pt x="1697" y="2083"/>
                  </a:lnTo>
                  <a:cubicBezTo>
                    <a:pt x="1484" y="2083"/>
                    <a:pt x="1300" y="1919"/>
                    <a:pt x="1290" y="1706"/>
                  </a:cubicBezTo>
                  <a:cubicBezTo>
                    <a:pt x="1279" y="1478"/>
                    <a:pt x="1460" y="1289"/>
                    <a:pt x="1686" y="1289"/>
                  </a:cubicBezTo>
                  <a:lnTo>
                    <a:pt x="7829" y="1289"/>
                  </a:lnTo>
                  <a:cubicBezTo>
                    <a:pt x="8043" y="1289"/>
                    <a:pt x="8227" y="1454"/>
                    <a:pt x="8237" y="1667"/>
                  </a:cubicBezTo>
                  <a:cubicBezTo>
                    <a:pt x="8247" y="1895"/>
                    <a:pt x="8065" y="2083"/>
                    <a:pt x="7840" y="20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5A01F394-B056-45B8-BB39-BB4F93A2D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9776" y="2230438"/>
              <a:ext cx="41275" cy="71438"/>
            </a:xfrm>
            <a:custGeom>
              <a:avLst/>
              <a:gdLst>
                <a:gd name="T0" fmla="*/ 1000 w 1000"/>
                <a:gd name="T1" fmla="*/ 1001 h 1709"/>
                <a:gd name="T2" fmla="*/ 0 w 1000"/>
                <a:gd name="T3" fmla="*/ 1709 h 1709"/>
                <a:gd name="T4" fmla="*/ 0 w 1000"/>
                <a:gd name="T5" fmla="*/ 0 h 1709"/>
                <a:gd name="T6" fmla="*/ 1000 w 1000"/>
                <a:gd name="T7" fmla="*/ 1001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709">
                  <a:moveTo>
                    <a:pt x="1000" y="1001"/>
                  </a:moveTo>
                  <a:lnTo>
                    <a:pt x="0" y="1709"/>
                  </a:lnTo>
                  <a:lnTo>
                    <a:pt x="0" y="0"/>
                  </a:lnTo>
                  <a:lnTo>
                    <a:pt x="1000" y="10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99D603C-5730-4A76-B712-A8232A410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426" y="2305050"/>
              <a:ext cx="565150" cy="296863"/>
            </a:xfrm>
            <a:custGeom>
              <a:avLst/>
              <a:gdLst>
                <a:gd name="T0" fmla="*/ 13546 w 13546"/>
                <a:gd name="T1" fmla="*/ 17 h 7092"/>
                <a:gd name="T2" fmla="*/ 13546 w 13546"/>
                <a:gd name="T3" fmla="*/ 6504 h 7092"/>
                <a:gd name="T4" fmla="*/ 12958 w 13546"/>
                <a:gd name="T5" fmla="*/ 7092 h 7092"/>
                <a:gd name="T6" fmla="*/ 588 w 13546"/>
                <a:gd name="T7" fmla="*/ 7092 h 7092"/>
                <a:gd name="T8" fmla="*/ 0 w 13546"/>
                <a:gd name="T9" fmla="*/ 6504 h 7092"/>
                <a:gd name="T10" fmla="*/ 0 w 13546"/>
                <a:gd name="T11" fmla="*/ 0 h 7092"/>
                <a:gd name="T12" fmla="*/ 4291 w 13546"/>
                <a:gd name="T13" fmla="*/ 2924 h 7092"/>
                <a:gd name="T14" fmla="*/ 1818 w 13546"/>
                <a:gd name="T15" fmla="*/ 5398 h 7092"/>
                <a:gd name="T16" fmla="*/ 1794 w 13546"/>
                <a:gd name="T17" fmla="*/ 5951 h 7092"/>
                <a:gd name="T18" fmla="*/ 2371 w 13546"/>
                <a:gd name="T19" fmla="*/ 5967 h 7092"/>
                <a:gd name="T20" fmla="*/ 4960 w 13546"/>
                <a:gd name="T21" fmla="*/ 3379 h 7092"/>
                <a:gd name="T22" fmla="*/ 8794 w 13546"/>
                <a:gd name="T23" fmla="*/ 3379 h 7092"/>
                <a:gd name="T24" fmla="*/ 11382 w 13546"/>
                <a:gd name="T25" fmla="*/ 5967 h 7092"/>
                <a:gd name="T26" fmla="*/ 11944 w 13546"/>
                <a:gd name="T27" fmla="*/ 5967 h 7092"/>
                <a:gd name="T28" fmla="*/ 11944 w 13546"/>
                <a:gd name="T29" fmla="*/ 5406 h 7092"/>
                <a:gd name="T30" fmla="*/ 9453 w 13546"/>
                <a:gd name="T31" fmla="*/ 2915 h 7092"/>
                <a:gd name="T32" fmla="*/ 13546 w 13546"/>
                <a:gd name="T33" fmla="*/ 17 h 7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546" h="7092">
                  <a:moveTo>
                    <a:pt x="13546" y="17"/>
                  </a:moveTo>
                  <a:lnTo>
                    <a:pt x="13546" y="6504"/>
                  </a:lnTo>
                  <a:cubicBezTo>
                    <a:pt x="13546" y="6829"/>
                    <a:pt x="13283" y="7092"/>
                    <a:pt x="12958" y="7092"/>
                  </a:cubicBezTo>
                  <a:lnTo>
                    <a:pt x="588" y="7092"/>
                  </a:lnTo>
                  <a:cubicBezTo>
                    <a:pt x="263" y="7092"/>
                    <a:pt x="0" y="6829"/>
                    <a:pt x="0" y="6504"/>
                  </a:cubicBezTo>
                  <a:lnTo>
                    <a:pt x="0" y="0"/>
                  </a:lnTo>
                  <a:lnTo>
                    <a:pt x="4291" y="2924"/>
                  </a:lnTo>
                  <a:lnTo>
                    <a:pt x="1818" y="5398"/>
                  </a:lnTo>
                  <a:cubicBezTo>
                    <a:pt x="1668" y="5548"/>
                    <a:pt x="1653" y="5793"/>
                    <a:pt x="1794" y="5951"/>
                  </a:cubicBezTo>
                  <a:cubicBezTo>
                    <a:pt x="1947" y="6121"/>
                    <a:pt x="2210" y="6128"/>
                    <a:pt x="2371" y="5967"/>
                  </a:cubicBezTo>
                  <a:lnTo>
                    <a:pt x="4960" y="3379"/>
                  </a:lnTo>
                  <a:cubicBezTo>
                    <a:pt x="6197" y="4189"/>
                    <a:pt x="7691" y="4111"/>
                    <a:pt x="8794" y="3379"/>
                  </a:cubicBezTo>
                  <a:lnTo>
                    <a:pt x="11382" y="5967"/>
                  </a:lnTo>
                  <a:cubicBezTo>
                    <a:pt x="11537" y="6122"/>
                    <a:pt x="11789" y="6122"/>
                    <a:pt x="11944" y="5967"/>
                  </a:cubicBezTo>
                  <a:cubicBezTo>
                    <a:pt x="12099" y="5812"/>
                    <a:pt x="12099" y="5561"/>
                    <a:pt x="11944" y="5406"/>
                  </a:cubicBezTo>
                  <a:lnTo>
                    <a:pt x="9453" y="2915"/>
                  </a:lnTo>
                  <a:lnTo>
                    <a:pt x="13546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9DBEBA28-54A2-4CA2-A129-8C4B4FBDFBAF}"/>
              </a:ext>
            </a:extLst>
          </p:cNvPr>
          <p:cNvGrpSpPr/>
          <p:nvPr/>
        </p:nvGrpSpPr>
        <p:grpSpPr>
          <a:xfrm>
            <a:off x="9369426" y="2049463"/>
            <a:ext cx="565150" cy="538162"/>
            <a:chOff x="9369426" y="2049463"/>
            <a:chExt cx="565150" cy="538162"/>
          </a:xfrm>
        </p:grpSpPr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BE77C807-7257-42E8-8DFB-B86018EA381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426" y="2049463"/>
              <a:ext cx="482600" cy="444500"/>
            </a:xfrm>
            <a:custGeom>
              <a:avLst/>
              <a:gdLst>
                <a:gd name="T0" fmla="*/ 11566 w 11566"/>
                <a:gd name="T1" fmla="*/ 1988 h 10652"/>
                <a:gd name="T2" fmla="*/ 11566 w 11566"/>
                <a:gd name="T3" fmla="*/ 2814 h 10652"/>
                <a:gd name="T4" fmla="*/ 2400 w 11566"/>
                <a:gd name="T5" fmla="*/ 2814 h 10652"/>
                <a:gd name="T6" fmla="*/ 1440 w 11566"/>
                <a:gd name="T7" fmla="*/ 3774 h 10652"/>
                <a:gd name="T8" fmla="*/ 1440 w 11566"/>
                <a:gd name="T9" fmla="*/ 10652 h 10652"/>
                <a:gd name="T10" fmla="*/ 451 w 11566"/>
                <a:gd name="T11" fmla="*/ 10652 h 10652"/>
                <a:gd name="T12" fmla="*/ 0 w 11566"/>
                <a:gd name="T13" fmla="*/ 10201 h 10652"/>
                <a:gd name="T14" fmla="*/ 0 w 11566"/>
                <a:gd name="T15" fmla="*/ 451 h 10652"/>
                <a:gd name="T16" fmla="*/ 451 w 11566"/>
                <a:gd name="T17" fmla="*/ 0 h 10652"/>
                <a:gd name="T18" fmla="*/ 4939 w 11566"/>
                <a:gd name="T19" fmla="*/ 0 h 10652"/>
                <a:gd name="T20" fmla="*/ 5305 w 11566"/>
                <a:gd name="T21" fmla="*/ 233 h 10652"/>
                <a:gd name="T22" fmla="*/ 5916 w 11566"/>
                <a:gd name="T23" fmla="*/ 1537 h 10652"/>
                <a:gd name="T24" fmla="*/ 11115 w 11566"/>
                <a:gd name="T25" fmla="*/ 1537 h 10652"/>
                <a:gd name="T26" fmla="*/ 11566 w 11566"/>
                <a:gd name="T27" fmla="*/ 1988 h 10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566" h="10652">
                  <a:moveTo>
                    <a:pt x="11566" y="1988"/>
                  </a:moveTo>
                  <a:lnTo>
                    <a:pt x="11566" y="2814"/>
                  </a:lnTo>
                  <a:lnTo>
                    <a:pt x="2400" y="2814"/>
                  </a:lnTo>
                  <a:cubicBezTo>
                    <a:pt x="1870" y="2814"/>
                    <a:pt x="1440" y="3244"/>
                    <a:pt x="1440" y="3774"/>
                  </a:cubicBezTo>
                  <a:lnTo>
                    <a:pt x="1440" y="10652"/>
                  </a:lnTo>
                  <a:lnTo>
                    <a:pt x="451" y="10652"/>
                  </a:lnTo>
                  <a:cubicBezTo>
                    <a:pt x="202" y="10652"/>
                    <a:pt x="0" y="10450"/>
                    <a:pt x="0" y="10201"/>
                  </a:cubicBezTo>
                  <a:lnTo>
                    <a:pt x="0" y="451"/>
                  </a:lnTo>
                  <a:cubicBezTo>
                    <a:pt x="0" y="202"/>
                    <a:pt x="202" y="0"/>
                    <a:pt x="451" y="0"/>
                  </a:cubicBezTo>
                  <a:lnTo>
                    <a:pt x="4939" y="0"/>
                  </a:lnTo>
                  <a:cubicBezTo>
                    <a:pt x="5096" y="0"/>
                    <a:pt x="5238" y="91"/>
                    <a:pt x="5305" y="233"/>
                  </a:cubicBezTo>
                  <a:lnTo>
                    <a:pt x="5916" y="1537"/>
                  </a:lnTo>
                  <a:lnTo>
                    <a:pt x="11115" y="1537"/>
                  </a:lnTo>
                  <a:cubicBezTo>
                    <a:pt x="11364" y="1537"/>
                    <a:pt x="11566" y="1739"/>
                    <a:pt x="11566" y="19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9D344A0A-C962-4A43-B348-B680FD4B0E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63088" y="2200275"/>
              <a:ext cx="471488" cy="387350"/>
            </a:xfrm>
            <a:custGeom>
              <a:avLst/>
              <a:gdLst>
                <a:gd name="T0" fmla="*/ 10862 w 11313"/>
                <a:gd name="T1" fmla="*/ 0 h 9285"/>
                <a:gd name="T2" fmla="*/ 433 w 11313"/>
                <a:gd name="T3" fmla="*/ 0 h 9285"/>
                <a:gd name="T4" fmla="*/ 0 w 11313"/>
                <a:gd name="T5" fmla="*/ 433 h 9285"/>
                <a:gd name="T6" fmla="*/ 0 w 11313"/>
                <a:gd name="T7" fmla="*/ 8834 h 9285"/>
                <a:gd name="T8" fmla="*/ 451 w 11313"/>
                <a:gd name="T9" fmla="*/ 9285 h 9285"/>
                <a:gd name="T10" fmla="*/ 10862 w 11313"/>
                <a:gd name="T11" fmla="*/ 9285 h 9285"/>
                <a:gd name="T12" fmla="*/ 11313 w 11313"/>
                <a:gd name="T13" fmla="*/ 8834 h 9285"/>
                <a:gd name="T14" fmla="*/ 11313 w 11313"/>
                <a:gd name="T15" fmla="*/ 451 h 9285"/>
                <a:gd name="T16" fmla="*/ 10862 w 11313"/>
                <a:gd name="T17" fmla="*/ 0 h 9285"/>
                <a:gd name="T18" fmla="*/ 3484 w 11313"/>
                <a:gd name="T19" fmla="*/ 3830 h 9285"/>
                <a:gd name="T20" fmla="*/ 4046 w 11313"/>
                <a:gd name="T21" fmla="*/ 3830 h 9285"/>
                <a:gd name="T22" fmla="*/ 5260 w 11313"/>
                <a:gd name="T23" fmla="*/ 5044 h 9285"/>
                <a:gd name="T24" fmla="*/ 5260 w 11313"/>
                <a:gd name="T25" fmla="*/ 1670 h 9285"/>
                <a:gd name="T26" fmla="*/ 5657 w 11313"/>
                <a:gd name="T27" fmla="*/ 1273 h 9285"/>
                <a:gd name="T28" fmla="*/ 6053 w 11313"/>
                <a:gd name="T29" fmla="*/ 1670 h 9285"/>
                <a:gd name="T30" fmla="*/ 6053 w 11313"/>
                <a:gd name="T31" fmla="*/ 5044 h 9285"/>
                <a:gd name="T32" fmla="*/ 7268 w 11313"/>
                <a:gd name="T33" fmla="*/ 3830 h 9285"/>
                <a:gd name="T34" fmla="*/ 7829 w 11313"/>
                <a:gd name="T35" fmla="*/ 3830 h 9285"/>
                <a:gd name="T36" fmla="*/ 7829 w 11313"/>
                <a:gd name="T37" fmla="*/ 4391 h 9285"/>
                <a:gd name="T38" fmla="*/ 5935 w 11313"/>
                <a:gd name="T39" fmla="*/ 6285 h 9285"/>
                <a:gd name="T40" fmla="*/ 5376 w 11313"/>
                <a:gd name="T41" fmla="*/ 6283 h 9285"/>
                <a:gd name="T42" fmla="*/ 3484 w 11313"/>
                <a:gd name="T43" fmla="*/ 4391 h 9285"/>
                <a:gd name="T44" fmla="*/ 3484 w 11313"/>
                <a:gd name="T45" fmla="*/ 3830 h 9285"/>
                <a:gd name="T46" fmla="*/ 8888 w 11313"/>
                <a:gd name="T47" fmla="*/ 7616 h 9285"/>
                <a:gd name="T48" fmla="*/ 8491 w 11313"/>
                <a:gd name="T49" fmla="*/ 8013 h 9285"/>
                <a:gd name="T50" fmla="*/ 2822 w 11313"/>
                <a:gd name="T51" fmla="*/ 8013 h 9285"/>
                <a:gd name="T52" fmla="*/ 2425 w 11313"/>
                <a:gd name="T53" fmla="*/ 7616 h 9285"/>
                <a:gd name="T54" fmla="*/ 2425 w 11313"/>
                <a:gd name="T55" fmla="*/ 6720 h 9285"/>
                <a:gd name="T56" fmla="*/ 2822 w 11313"/>
                <a:gd name="T57" fmla="*/ 6323 h 9285"/>
                <a:gd name="T58" fmla="*/ 3218 w 11313"/>
                <a:gd name="T59" fmla="*/ 6720 h 9285"/>
                <a:gd name="T60" fmla="*/ 3218 w 11313"/>
                <a:gd name="T61" fmla="*/ 7219 h 9285"/>
                <a:gd name="T62" fmla="*/ 8094 w 11313"/>
                <a:gd name="T63" fmla="*/ 7219 h 9285"/>
                <a:gd name="T64" fmla="*/ 8094 w 11313"/>
                <a:gd name="T65" fmla="*/ 6720 h 9285"/>
                <a:gd name="T66" fmla="*/ 8491 w 11313"/>
                <a:gd name="T67" fmla="*/ 6323 h 9285"/>
                <a:gd name="T68" fmla="*/ 8888 w 11313"/>
                <a:gd name="T69" fmla="*/ 6720 h 9285"/>
                <a:gd name="T70" fmla="*/ 8888 w 11313"/>
                <a:gd name="T71" fmla="*/ 7616 h 9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313" h="9285">
                  <a:moveTo>
                    <a:pt x="10862" y="0"/>
                  </a:moveTo>
                  <a:lnTo>
                    <a:pt x="433" y="0"/>
                  </a:lnTo>
                  <a:cubicBezTo>
                    <a:pt x="194" y="0"/>
                    <a:pt x="0" y="194"/>
                    <a:pt x="0" y="433"/>
                  </a:cubicBezTo>
                  <a:lnTo>
                    <a:pt x="0" y="8834"/>
                  </a:lnTo>
                  <a:cubicBezTo>
                    <a:pt x="0" y="9083"/>
                    <a:pt x="202" y="9285"/>
                    <a:pt x="451" y="9285"/>
                  </a:cubicBezTo>
                  <a:lnTo>
                    <a:pt x="10862" y="9285"/>
                  </a:lnTo>
                  <a:cubicBezTo>
                    <a:pt x="11111" y="9285"/>
                    <a:pt x="11313" y="9083"/>
                    <a:pt x="11313" y="8834"/>
                  </a:cubicBezTo>
                  <a:lnTo>
                    <a:pt x="11313" y="451"/>
                  </a:lnTo>
                  <a:cubicBezTo>
                    <a:pt x="11313" y="202"/>
                    <a:pt x="11111" y="0"/>
                    <a:pt x="10862" y="0"/>
                  </a:cubicBezTo>
                  <a:close/>
                  <a:moveTo>
                    <a:pt x="3484" y="3830"/>
                  </a:moveTo>
                  <a:cubicBezTo>
                    <a:pt x="3639" y="3675"/>
                    <a:pt x="3891" y="3675"/>
                    <a:pt x="4046" y="3830"/>
                  </a:cubicBezTo>
                  <a:lnTo>
                    <a:pt x="5260" y="5044"/>
                  </a:lnTo>
                  <a:lnTo>
                    <a:pt x="5260" y="1670"/>
                  </a:lnTo>
                  <a:cubicBezTo>
                    <a:pt x="5260" y="1450"/>
                    <a:pt x="5437" y="1273"/>
                    <a:pt x="5657" y="1273"/>
                  </a:cubicBezTo>
                  <a:cubicBezTo>
                    <a:pt x="5876" y="1273"/>
                    <a:pt x="6053" y="1450"/>
                    <a:pt x="6053" y="1670"/>
                  </a:cubicBezTo>
                  <a:lnTo>
                    <a:pt x="6053" y="5044"/>
                  </a:lnTo>
                  <a:lnTo>
                    <a:pt x="7268" y="3830"/>
                  </a:lnTo>
                  <a:cubicBezTo>
                    <a:pt x="7422" y="3675"/>
                    <a:pt x="7674" y="3675"/>
                    <a:pt x="7829" y="3830"/>
                  </a:cubicBezTo>
                  <a:cubicBezTo>
                    <a:pt x="7984" y="3985"/>
                    <a:pt x="7984" y="4236"/>
                    <a:pt x="7829" y="4391"/>
                  </a:cubicBezTo>
                  <a:cubicBezTo>
                    <a:pt x="7829" y="4391"/>
                    <a:pt x="5996" y="6218"/>
                    <a:pt x="5935" y="6285"/>
                  </a:cubicBezTo>
                  <a:cubicBezTo>
                    <a:pt x="5790" y="6444"/>
                    <a:pt x="5518" y="6434"/>
                    <a:pt x="5376" y="6283"/>
                  </a:cubicBezTo>
                  <a:lnTo>
                    <a:pt x="3484" y="4391"/>
                  </a:lnTo>
                  <a:cubicBezTo>
                    <a:pt x="3329" y="4236"/>
                    <a:pt x="3329" y="3985"/>
                    <a:pt x="3484" y="3830"/>
                  </a:cubicBezTo>
                  <a:close/>
                  <a:moveTo>
                    <a:pt x="8888" y="7616"/>
                  </a:moveTo>
                  <a:cubicBezTo>
                    <a:pt x="8888" y="7835"/>
                    <a:pt x="8711" y="8013"/>
                    <a:pt x="8491" y="8013"/>
                  </a:cubicBezTo>
                  <a:lnTo>
                    <a:pt x="2822" y="8013"/>
                  </a:lnTo>
                  <a:cubicBezTo>
                    <a:pt x="2603" y="8013"/>
                    <a:pt x="2425" y="7835"/>
                    <a:pt x="2425" y="7616"/>
                  </a:cubicBezTo>
                  <a:lnTo>
                    <a:pt x="2425" y="6720"/>
                  </a:lnTo>
                  <a:cubicBezTo>
                    <a:pt x="2425" y="6500"/>
                    <a:pt x="2603" y="6323"/>
                    <a:pt x="2822" y="6323"/>
                  </a:cubicBezTo>
                  <a:cubicBezTo>
                    <a:pt x="3041" y="6323"/>
                    <a:pt x="3218" y="6500"/>
                    <a:pt x="3218" y="6720"/>
                  </a:cubicBezTo>
                  <a:lnTo>
                    <a:pt x="3218" y="7219"/>
                  </a:lnTo>
                  <a:lnTo>
                    <a:pt x="8094" y="7219"/>
                  </a:lnTo>
                  <a:lnTo>
                    <a:pt x="8094" y="6720"/>
                  </a:lnTo>
                  <a:cubicBezTo>
                    <a:pt x="8094" y="6500"/>
                    <a:pt x="8272" y="6323"/>
                    <a:pt x="8491" y="6323"/>
                  </a:cubicBezTo>
                  <a:cubicBezTo>
                    <a:pt x="8711" y="6323"/>
                    <a:pt x="8888" y="6500"/>
                    <a:pt x="8888" y="6720"/>
                  </a:cubicBezTo>
                  <a:lnTo>
                    <a:pt x="8888" y="76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70B0AEFF-E0C7-4338-B6D4-314E965550F9}"/>
              </a:ext>
            </a:extLst>
          </p:cNvPr>
          <p:cNvGrpSpPr/>
          <p:nvPr/>
        </p:nvGrpSpPr>
        <p:grpSpPr>
          <a:xfrm>
            <a:off x="5386388" y="4256088"/>
            <a:ext cx="403225" cy="566738"/>
            <a:chOff x="5386388" y="4256088"/>
            <a:chExt cx="403225" cy="566738"/>
          </a:xfrm>
        </p:grpSpPr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F08D3F04-2CA5-4DC2-A1CE-7C6E459A3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2276" y="4467225"/>
              <a:ext cx="171450" cy="139700"/>
            </a:xfrm>
            <a:custGeom>
              <a:avLst/>
              <a:gdLst>
                <a:gd name="T0" fmla="*/ 252 w 4093"/>
                <a:gd name="T1" fmla="*/ 1554 h 3348"/>
                <a:gd name="T2" fmla="*/ 0 w 4093"/>
                <a:gd name="T3" fmla="*/ 945 h 3348"/>
                <a:gd name="T4" fmla="*/ 252 w 4093"/>
                <a:gd name="T5" fmla="*/ 336 h 3348"/>
                <a:gd name="T6" fmla="*/ 254 w 4093"/>
                <a:gd name="T7" fmla="*/ 334 h 3348"/>
                <a:gd name="T8" fmla="*/ 1470 w 4093"/>
                <a:gd name="T9" fmla="*/ 336 h 3348"/>
                <a:gd name="T10" fmla="*/ 1766 w 4093"/>
                <a:gd name="T11" fmla="*/ 632 h 3348"/>
                <a:gd name="T12" fmla="*/ 2047 w 4093"/>
                <a:gd name="T13" fmla="*/ 748 h 3348"/>
                <a:gd name="T14" fmla="*/ 2327 w 4093"/>
                <a:gd name="T15" fmla="*/ 632 h 3348"/>
                <a:gd name="T16" fmla="*/ 2623 w 4093"/>
                <a:gd name="T17" fmla="*/ 336 h 3348"/>
                <a:gd name="T18" fmla="*/ 3232 w 4093"/>
                <a:gd name="T19" fmla="*/ 83 h 3348"/>
                <a:gd name="T20" fmla="*/ 3841 w 4093"/>
                <a:gd name="T21" fmla="*/ 336 h 3348"/>
                <a:gd name="T22" fmla="*/ 4093 w 4093"/>
                <a:gd name="T23" fmla="*/ 945 h 3348"/>
                <a:gd name="T24" fmla="*/ 4028 w 4093"/>
                <a:gd name="T25" fmla="*/ 1274 h 3348"/>
                <a:gd name="T26" fmla="*/ 3841 w 4093"/>
                <a:gd name="T27" fmla="*/ 1554 h 3348"/>
                <a:gd name="T28" fmla="*/ 2046 w 4093"/>
                <a:gd name="T29" fmla="*/ 3348 h 3348"/>
                <a:gd name="T30" fmla="*/ 252 w 4093"/>
                <a:gd name="T31" fmla="*/ 1554 h 3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93" h="3348">
                  <a:moveTo>
                    <a:pt x="252" y="1554"/>
                  </a:moveTo>
                  <a:cubicBezTo>
                    <a:pt x="89" y="1391"/>
                    <a:pt x="0" y="1175"/>
                    <a:pt x="0" y="945"/>
                  </a:cubicBezTo>
                  <a:cubicBezTo>
                    <a:pt x="0" y="715"/>
                    <a:pt x="89" y="498"/>
                    <a:pt x="252" y="336"/>
                  </a:cubicBezTo>
                  <a:cubicBezTo>
                    <a:pt x="253" y="335"/>
                    <a:pt x="253" y="334"/>
                    <a:pt x="254" y="334"/>
                  </a:cubicBezTo>
                  <a:cubicBezTo>
                    <a:pt x="590" y="0"/>
                    <a:pt x="1135" y="1"/>
                    <a:pt x="1470" y="336"/>
                  </a:cubicBezTo>
                  <a:lnTo>
                    <a:pt x="1766" y="632"/>
                  </a:lnTo>
                  <a:cubicBezTo>
                    <a:pt x="1840" y="706"/>
                    <a:pt x="1941" y="748"/>
                    <a:pt x="2047" y="748"/>
                  </a:cubicBezTo>
                  <a:cubicBezTo>
                    <a:pt x="2152" y="748"/>
                    <a:pt x="2253" y="706"/>
                    <a:pt x="2327" y="632"/>
                  </a:cubicBezTo>
                  <a:lnTo>
                    <a:pt x="2623" y="336"/>
                  </a:lnTo>
                  <a:cubicBezTo>
                    <a:pt x="2786" y="173"/>
                    <a:pt x="3002" y="83"/>
                    <a:pt x="3232" y="83"/>
                  </a:cubicBezTo>
                  <a:cubicBezTo>
                    <a:pt x="3462" y="83"/>
                    <a:pt x="3678" y="173"/>
                    <a:pt x="3841" y="336"/>
                  </a:cubicBezTo>
                  <a:cubicBezTo>
                    <a:pt x="4004" y="498"/>
                    <a:pt x="4093" y="715"/>
                    <a:pt x="4093" y="945"/>
                  </a:cubicBezTo>
                  <a:cubicBezTo>
                    <a:pt x="4093" y="1060"/>
                    <a:pt x="4071" y="1171"/>
                    <a:pt x="4028" y="1274"/>
                  </a:cubicBezTo>
                  <a:cubicBezTo>
                    <a:pt x="3985" y="1378"/>
                    <a:pt x="3922" y="1472"/>
                    <a:pt x="3841" y="1554"/>
                  </a:cubicBezTo>
                  <a:lnTo>
                    <a:pt x="2046" y="3348"/>
                  </a:lnTo>
                  <a:lnTo>
                    <a:pt x="252" y="15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BD2B21-DBDD-4070-B993-399E3B7AD2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86388" y="4329113"/>
              <a:ext cx="403225" cy="493713"/>
            </a:xfrm>
            <a:custGeom>
              <a:avLst/>
              <a:gdLst>
                <a:gd name="T0" fmla="*/ 9292 w 9689"/>
                <a:gd name="T1" fmla="*/ 0 h 11815"/>
                <a:gd name="T2" fmla="*/ 8344 w 9689"/>
                <a:gd name="T3" fmla="*/ 0 h 11815"/>
                <a:gd name="T4" fmla="*/ 8344 w 9689"/>
                <a:gd name="T5" fmla="*/ 435 h 11815"/>
                <a:gd name="T6" fmla="*/ 7940 w 9689"/>
                <a:gd name="T7" fmla="*/ 1295 h 11815"/>
                <a:gd name="T8" fmla="*/ 7128 w 9689"/>
                <a:gd name="T9" fmla="*/ 1588 h 11815"/>
                <a:gd name="T10" fmla="*/ 2562 w 9689"/>
                <a:gd name="T11" fmla="*/ 1588 h 11815"/>
                <a:gd name="T12" fmla="*/ 1749 w 9689"/>
                <a:gd name="T13" fmla="*/ 1295 h 11815"/>
                <a:gd name="T14" fmla="*/ 1345 w 9689"/>
                <a:gd name="T15" fmla="*/ 435 h 11815"/>
                <a:gd name="T16" fmla="*/ 1345 w 9689"/>
                <a:gd name="T17" fmla="*/ 0 h 11815"/>
                <a:gd name="T18" fmla="*/ 397 w 9689"/>
                <a:gd name="T19" fmla="*/ 0 h 11815"/>
                <a:gd name="T20" fmla="*/ 0 w 9689"/>
                <a:gd name="T21" fmla="*/ 397 h 11815"/>
                <a:gd name="T22" fmla="*/ 0 w 9689"/>
                <a:gd name="T23" fmla="*/ 11418 h 11815"/>
                <a:gd name="T24" fmla="*/ 397 w 9689"/>
                <a:gd name="T25" fmla="*/ 11815 h 11815"/>
                <a:gd name="T26" fmla="*/ 9292 w 9689"/>
                <a:gd name="T27" fmla="*/ 11815 h 11815"/>
                <a:gd name="T28" fmla="*/ 9689 w 9689"/>
                <a:gd name="T29" fmla="*/ 11418 h 11815"/>
                <a:gd name="T30" fmla="*/ 9689 w 9689"/>
                <a:gd name="T31" fmla="*/ 397 h 11815"/>
                <a:gd name="T32" fmla="*/ 9292 w 9689"/>
                <a:gd name="T33" fmla="*/ 0 h 11815"/>
                <a:gd name="T34" fmla="*/ 2486 w 9689"/>
                <a:gd name="T35" fmla="*/ 3093 h 11815"/>
                <a:gd name="T36" fmla="*/ 2489 w 9689"/>
                <a:gd name="T37" fmla="*/ 3090 h 11815"/>
                <a:gd name="T38" fmla="*/ 4829 w 9689"/>
                <a:gd name="T39" fmla="*/ 3090 h 11815"/>
                <a:gd name="T40" fmla="*/ 4844 w 9689"/>
                <a:gd name="T41" fmla="*/ 3106 h 11815"/>
                <a:gd name="T42" fmla="*/ 4860 w 9689"/>
                <a:gd name="T43" fmla="*/ 3091 h 11815"/>
                <a:gd name="T44" fmla="*/ 6030 w 9689"/>
                <a:gd name="T45" fmla="*/ 2606 h 11815"/>
                <a:gd name="T46" fmla="*/ 7200 w 9689"/>
                <a:gd name="T47" fmla="*/ 3091 h 11815"/>
                <a:gd name="T48" fmla="*/ 7685 w 9689"/>
                <a:gd name="T49" fmla="*/ 4261 h 11815"/>
                <a:gd name="T50" fmla="*/ 7200 w 9689"/>
                <a:gd name="T51" fmla="*/ 5431 h 11815"/>
                <a:gd name="T52" fmla="*/ 5125 w 9689"/>
                <a:gd name="T53" fmla="*/ 7506 h 11815"/>
                <a:gd name="T54" fmla="*/ 4844 w 9689"/>
                <a:gd name="T55" fmla="*/ 7622 h 11815"/>
                <a:gd name="T56" fmla="*/ 4564 w 9689"/>
                <a:gd name="T57" fmla="*/ 7506 h 11815"/>
                <a:gd name="T58" fmla="*/ 2489 w 9689"/>
                <a:gd name="T59" fmla="*/ 5431 h 11815"/>
                <a:gd name="T60" fmla="*/ 2004 w 9689"/>
                <a:gd name="T61" fmla="*/ 4261 h 11815"/>
                <a:gd name="T62" fmla="*/ 2486 w 9689"/>
                <a:gd name="T63" fmla="*/ 3093 h 11815"/>
                <a:gd name="T64" fmla="*/ 1984 w 9689"/>
                <a:gd name="T65" fmla="*/ 8416 h 11815"/>
                <a:gd name="T66" fmla="*/ 4854 w 9689"/>
                <a:gd name="T67" fmla="*/ 8416 h 11815"/>
                <a:gd name="T68" fmla="*/ 5251 w 9689"/>
                <a:gd name="T69" fmla="*/ 8813 h 11815"/>
                <a:gd name="T70" fmla="*/ 4854 w 9689"/>
                <a:gd name="T71" fmla="*/ 9210 h 11815"/>
                <a:gd name="T72" fmla="*/ 1984 w 9689"/>
                <a:gd name="T73" fmla="*/ 9210 h 11815"/>
                <a:gd name="T74" fmla="*/ 1588 w 9689"/>
                <a:gd name="T75" fmla="*/ 8813 h 11815"/>
                <a:gd name="T76" fmla="*/ 1984 w 9689"/>
                <a:gd name="T77" fmla="*/ 8416 h 11815"/>
                <a:gd name="T78" fmla="*/ 7704 w 9689"/>
                <a:gd name="T79" fmla="*/ 10797 h 11815"/>
                <a:gd name="T80" fmla="*/ 1985 w 9689"/>
                <a:gd name="T81" fmla="*/ 10797 h 11815"/>
                <a:gd name="T82" fmla="*/ 1588 w 9689"/>
                <a:gd name="T83" fmla="*/ 10400 h 11815"/>
                <a:gd name="T84" fmla="*/ 1985 w 9689"/>
                <a:gd name="T85" fmla="*/ 10003 h 11815"/>
                <a:gd name="T86" fmla="*/ 7704 w 9689"/>
                <a:gd name="T87" fmla="*/ 10003 h 11815"/>
                <a:gd name="T88" fmla="*/ 8101 w 9689"/>
                <a:gd name="T89" fmla="*/ 10400 h 11815"/>
                <a:gd name="T90" fmla="*/ 7704 w 9689"/>
                <a:gd name="T91" fmla="*/ 10797 h 11815"/>
                <a:gd name="T92" fmla="*/ 7704 w 9689"/>
                <a:gd name="T93" fmla="*/ 9210 h 11815"/>
                <a:gd name="T94" fmla="*/ 6442 w 9689"/>
                <a:gd name="T95" fmla="*/ 9210 h 11815"/>
                <a:gd name="T96" fmla="*/ 6045 w 9689"/>
                <a:gd name="T97" fmla="*/ 8813 h 11815"/>
                <a:gd name="T98" fmla="*/ 6442 w 9689"/>
                <a:gd name="T99" fmla="*/ 8416 h 11815"/>
                <a:gd name="T100" fmla="*/ 7704 w 9689"/>
                <a:gd name="T101" fmla="*/ 8416 h 11815"/>
                <a:gd name="T102" fmla="*/ 8101 w 9689"/>
                <a:gd name="T103" fmla="*/ 8813 h 11815"/>
                <a:gd name="T104" fmla="*/ 7704 w 9689"/>
                <a:gd name="T105" fmla="*/ 9210 h 11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689" h="11815">
                  <a:moveTo>
                    <a:pt x="9292" y="0"/>
                  </a:moveTo>
                  <a:lnTo>
                    <a:pt x="8344" y="0"/>
                  </a:lnTo>
                  <a:lnTo>
                    <a:pt x="8344" y="435"/>
                  </a:lnTo>
                  <a:cubicBezTo>
                    <a:pt x="8344" y="764"/>
                    <a:pt x="8197" y="1077"/>
                    <a:pt x="7940" y="1295"/>
                  </a:cubicBezTo>
                  <a:cubicBezTo>
                    <a:pt x="7717" y="1484"/>
                    <a:pt x="7428" y="1588"/>
                    <a:pt x="7128" y="1588"/>
                  </a:cubicBezTo>
                  <a:lnTo>
                    <a:pt x="2562" y="1588"/>
                  </a:lnTo>
                  <a:cubicBezTo>
                    <a:pt x="2261" y="1588"/>
                    <a:pt x="1972" y="1484"/>
                    <a:pt x="1749" y="1295"/>
                  </a:cubicBezTo>
                  <a:cubicBezTo>
                    <a:pt x="1492" y="1077"/>
                    <a:pt x="1345" y="764"/>
                    <a:pt x="1345" y="435"/>
                  </a:cubicBezTo>
                  <a:lnTo>
                    <a:pt x="1345" y="0"/>
                  </a:lnTo>
                  <a:lnTo>
                    <a:pt x="397" y="0"/>
                  </a:lnTo>
                  <a:cubicBezTo>
                    <a:pt x="178" y="0"/>
                    <a:pt x="0" y="178"/>
                    <a:pt x="0" y="397"/>
                  </a:cubicBezTo>
                  <a:lnTo>
                    <a:pt x="0" y="11418"/>
                  </a:lnTo>
                  <a:cubicBezTo>
                    <a:pt x="0" y="11637"/>
                    <a:pt x="178" y="11815"/>
                    <a:pt x="397" y="11815"/>
                  </a:cubicBezTo>
                  <a:lnTo>
                    <a:pt x="9292" y="11815"/>
                  </a:lnTo>
                  <a:cubicBezTo>
                    <a:pt x="9511" y="11815"/>
                    <a:pt x="9689" y="11637"/>
                    <a:pt x="9689" y="11418"/>
                  </a:cubicBezTo>
                  <a:lnTo>
                    <a:pt x="9689" y="397"/>
                  </a:lnTo>
                  <a:cubicBezTo>
                    <a:pt x="9689" y="178"/>
                    <a:pt x="9511" y="0"/>
                    <a:pt x="9292" y="0"/>
                  </a:cubicBezTo>
                  <a:close/>
                  <a:moveTo>
                    <a:pt x="2486" y="3093"/>
                  </a:moveTo>
                  <a:lnTo>
                    <a:pt x="2489" y="3090"/>
                  </a:lnTo>
                  <a:cubicBezTo>
                    <a:pt x="3134" y="2445"/>
                    <a:pt x="4184" y="2445"/>
                    <a:pt x="4829" y="3090"/>
                  </a:cubicBezTo>
                  <a:lnTo>
                    <a:pt x="4844" y="3106"/>
                  </a:lnTo>
                  <a:lnTo>
                    <a:pt x="4860" y="3091"/>
                  </a:lnTo>
                  <a:cubicBezTo>
                    <a:pt x="5172" y="2778"/>
                    <a:pt x="5588" y="2606"/>
                    <a:pt x="6030" y="2606"/>
                  </a:cubicBezTo>
                  <a:cubicBezTo>
                    <a:pt x="6472" y="2606"/>
                    <a:pt x="6888" y="2778"/>
                    <a:pt x="7200" y="3091"/>
                  </a:cubicBezTo>
                  <a:cubicBezTo>
                    <a:pt x="7513" y="3403"/>
                    <a:pt x="7685" y="3819"/>
                    <a:pt x="7685" y="4261"/>
                  </a:cubicBezTo>
                  <a:cubicBezTo>
                    <a:pt x="7685" y="4703"/>
                    <a:pt x="7513" y="5118"/>
                    <a:pt x="7200" y="5431"/>
                  </a:cubicBezTo>
                  <a:lnTo>
                    <a:pt x="5125" y="7506"/>
                  </a:lnTo>
                  <a:cubicBezTo>
                    <a:pt x="5048" y="7583"/>
                    <a:pt x="4946" y="7622"/>
                    <a:pt x="4844" y="7622"/>
                  </a:cubicBezTo>
                  <a:cubicBezTo>
                    <a:pt x="4743" y="7622"/>
                    <a:pt x="4641" y="7583"/>
                    <a:pt x="4564" y="7506"/>
                  </a:cubicBezTo>
                  <a:lnTo>
                    <a:pt x="2489" y="5431"/>
                  </a:lnTo>
                  <a:cubicBezTo>
                    <a:pt x="2176" y="5118"/>
                    <a:pt x="2004" y="4703"/>
                    <a:pt x="2004" y="4261"/>
                  </a:cubicBezTo>
                  <a:cubicBezTo>
                    <a:pt x="2004" y="3820"/>
                    <a:pt x="2175" y="3406"/>
                    <a:pt x="2486" y="3093"/>
                  </a:cubicBezTo>
                  <a:close/>
                  <a:moveTo>
                    <a:pt x="1984" y="8416"/>
                  </a:moveTo>
                  <a:lnTo>
                    <a:pt x="4854" y="8416"/>
                  </a:lnTo>
                  <a:cubicBezTo>
                    <a:pt x="5073" y="8416"/>
                    <a:pt x="5251" y="8594"/>
                    <a:pt x="5251" y="8813"/>
                  </a:cubicBezTo>
                  <a:cubicBezTo>
                    <a:pt x="5251" y="9032"/>
                    <a:pt x="5073" y="9210"/>
                    <a:pt x="4854" y="9210"/>
                  </a:cubicBezTo>
                  <a:lnTo>
                    <a:pt x="1984" y="9210"/>
                  </a:lnTo>
                  <a:cubicBezTo>
                    <a:pt x="1765" y="9210"/>
                    <a:pt x="1588" y="9032"/>
                    <a:pt x="1588" y="8813"/>
                  </a:cubicBezTo>
                  <a:cubicBezTo>
                    <a:pt x="1588" y="8594"/>
                    <a:pt x="1765" y="8416"/>
                    <a:pt x="1984" y="8416"/>
                  </a:cubicBezTo>
                  <a:close/>
                  <a:moveTo>
                    <a:pt x="7704" y="10797"/>
                  </a:moveTo>
                  <a:lnTo>
                    <a:pt x="1985" y="10797"/>
                  </a:lnTo>
                  <a:cubicBezTo>
                    <a:pt x="1765" y="10797"/>
                    <a:pt x="1588" y="10619"/>
                    <a:pt x="1588" y="10400"/>
                  </a:cubicBezTo>
                  <a:cubicBezTo>
                    <a:pt x="1588" y="10181"/>
                    <a:pt x="1765" y="10003"/>
                    <a:pt x="1985" y="10003"/>
                  </a:cubicBezTo>
                  <a:lnTo>
                    <a:pt x="7704" y="10003"/>
                  </a:lnTo>
                  <a:cubicBezTo>
                    <a:pt x="7924" y="10003"/>
                    <a:pt x="8101" y="10181"/>
                    <a:pt x="8101" y="10400"/>
                  </a:cubicBezTo>
                  <a:cubicBezTo>
                    <a:pt x="8101" y="10619"/>
                    <a:pt x="7924" y="10797"/>
                    <a:pt x="7704" y="10797"/>
                  </a:cubicBezTo>
                  <a:close/>
                  <a:moveTo>
                    <a:pt x="7704" y="9210"/>
                  </a:moveTo>
                  <a:lnTo>
                    <a:pt x="6442" y="9210"/>
                  </a:lnTo>
                  <a:cubicBezTo>
                    <a:pt x="6222" y="9210"/>
                    <a:pt x="6045" y="9032"/>
                    <a:pt x="6045" y="8813"/>
                  </a:cubicBezTo>
                  <a:cubicBezTo>
                    <a:pt x="6045" y="8594"/>
                    <a:pt x="6222" y="8416"/>
                    <a:pt x="6442" y="8416"/>
                  </a:cubicBezTo>
                  <a:lnTo>
                    <a:pt x="7704" y="8416"/>
                  </a:lnTo>
                  <a:cubicBezTo>
                    <a:pt x="7924" y="8416"/>
                    <a:pt x="8101" y="8594"/>
                    <a:pt x="8101" y="8813"/>
                  </a:cubicBezTo>
                  <a:cubicBezTo>
                    <a:pt x="8101" y="9032"/>
                    <a:pt x="7924" y="9210"/>
                    <a:pt x="7704" y="92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06F2B5F6-40C5-4E75-ADE0-5516B1C6D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5288" y="4256088"/>
              <a:ext cx="225425" cy="106363"/>
            </a:xfrm>
            <a:custGeom>
              <a:avLst/>
              <a:gdLst>
                <a:gd name="T0" fmla="*/ 5412 w 5412"/>
                <a:gd name="T1" fmla="*/ 1266 h 2526"/>
                <a:gd name="T2" fmla="*/ 5412 w 5412"/>
                <a:gd name="T3" fmla="*/ 2168 h 2526"/>
                <a:gd name="T4" fmla="*/ 4988 w 5412"/>
                <a:gd name="T5" fmla="*/ 2526 h 2526"/>
                <a:gd name="T6" fmla="*/ 423 w 5412"/>
                <a:gd name="T7" fmla="*/ 2526 h 2526"/>
                <a:gd name="T8" fmla="*/ 0 w 5412"/>
                <a:gd name="T9" fmla="*/ 2168 h 2526"/>
                <a:gd name="T10" fmla="*/ 0 w 5412"/>
                <a:gd name="T11" fmla="*/ 1266 h 2526"/>
                <a:gd name="T12" fmla="*/ 423 w 5412"/>
                <a:gd name="T13" fmla="*/ 907 h 2526"/>
                <a:gd name="T14" fmla="*/ 1181 w 5412"/>
                <a:gd name="T15" fmla="*/ 907 h 2526"/>
                <a:gd name="T16" fmla="*/ 1181 w 5412"/>
                <a:gd name="T17" fmla="*/ 359 h 2526"/>
                <a:gd name="T18" fmla="*/ 1604 w 5412"/>
                <a:gd name="T19" fmla="*/ 0 h 2526"/>
                <a:gd name="T20" fmla="*/ 3807 w 5412"/>
                <a:gd name="T21" fmla="*/ 0 h 2526"/>
                <a:gd name="T22" fmla="*/ 4230 w 5412"/>
                <a:gd name="T23" fmla="*/ 359 h 2526"/>
                <a:gd name="T24" fmla="*/ 4230 w 5412"/>
                <a:gd name="T25" fmla="*/ 907 h 2526"/>
                <a:gd name="T26" fmla="*/ 4988 w 5412"/>
                <a:gd name="T27" fmla="*/ 907 h 2526"/>
                <a:gd name="T28" fmla="*/ 5412 w 5412"/>
                <a:gd name="T29" fmla="*/ 1266 h 2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12" h="2526">
                  <a:moveTo>
                    <a:pt x="5412" y="1266"/>
                  </a:moveTo>
                  <a:lnTo>
                    <a:pt x="5412" y="2168"/>
                  </a:lnTo>
                  <a:cubicBezTo>
                    <a:pt x="5412" y="2366"/>
                    <a:pt x="5222" y="2526"/>
                    <a:pt x="4988" y="2526"/>
                  </a:cubicBezTo>
                  <a:lnTo>
                    <a:pt x="423" y="2526"/>
                  </a:lnTo>
                  <a:cubicBezTo>
                    <a:pt x="189" y="2526"/>
                    <a:pt x="0" y="2366"/>
                    <a:pt x="0" y="2168"/>
                  </a:cubicBezTo>
                  <a:lnTo>
                    <a:pt x="0" y="1266"/>
                  </a:lnTo>
                  <a:cubicBezTo>
                    <a:pt x="0" y="1068"/>
                    <a:pt x="189" y="907"/>
                    <a:pt x="423" y="907"/>
                  </a:cubicBezTo>
                  <a:lnTo>
                    <a:pt x="1181" y="907"/>
                  </a:lnTo>
                  <a:lnTo>
                    <a:pt x="1181" y="359"/>
                  </a:lnTo>
                  <a:cubicBezTo>
                    <a:pt x="1181" y="161"/>
                    <a:pt x="1371" y="0"/>
                    <a:pt x="1604" y="0"/>
                  </a:cubicBezTo>
                  <a:lnTo>
                    <a:pt x="3807" y="0"/>
                  </a:lnTo>
                  <a:cubicBezTo>
                    <a:pt x="4040" y="0"/>
                    <a:pt x="4230" y="161"/>
                    <a:pt x="4230" y="359"/>
                  </a:cubicBezTo>
                  <a:lnTo>
                    <a:pt x="4230" y="907"/>
                  </a:lnTo>
                  <a:lnTo>
                    <a:pt x="4988" y="907"/>
                  </a:lnTo>
                  <a:cubicBezTo>
                    <a:pt x="5222" y="907"/>
                    <a:pt x="5412" y="1068"/>
                    <a:pt x="5412" y="126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9CBB5CB8-1772-4822-89FC-A14787C711EC}"/>
              </a:ext>
            </a:extLst>
          </p:cNvPr>
          <p:cNvGrpSpPr/>
          <p:nvPr/>
        </p:nvGrpSpPr>
        <p:grpSpPr>
          <a:xfrm>
            <a:off x="6321426" y="4256088"/>
            <a:ext cx="565150" cy="566738"/>
            <a:chOff x="6321426" y="4256088"/>
            <a:chExt cx="565150" cy="566738"/>
          </a:xfrm>
        </p:grpSpPr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0C43D384-EEDD-4BF3-A6DC-815430D833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21426" y="4379913"/>
              <a:ext cx="565150" cy="442913"/>
            </a:xfrm>
            <a:custGeom>
              <a:avLst/>
              <a:gdLst>
                <a:gd name="T0" fmla="*/ 11132 w 13546"/>
                <a:gd name="T1" fmla="*/ 0 h 10581"/>
                <a:gd name="T2" fmla="*/ 10826 w 13546"/>
                <a:gd name="T3" fmla="*/ 0 h 10581"/>
                <a:gd name="T4" fmla="*/ 10838 w 13546"/>
                <a:gd name="T5" fmla="*/ 305 h 10581"/>
                <a:gd name="T6" fmla="*/ 6773 w 13546"/>
                <a:gd name="T7" fmla="*/ 4370 h 10581"/>
                <a:gd name="T8" fmla="*/ 2708 w 13546"/>
                <a:gd name="T9" fmla="*/ 305 h 10581"/>
                <a:gd name="T10" fmla="*/ 2720 w 13546"/>
                <a:gd name="T11" fmla="*/ 0 h 10581"/>
                <a:gd name="T12" fmla="*/ 2414 w 13546"/>
                <a:gd name="T13" fmla="*/ 0 h 10581"/>
                <a:gd name="T14" fmla="*/ 0 w 13546"/>
                <a:gd name="T15" fmla="*/ 2414 h 10581"/>
                <a:gd name="T16" fmla="*/ 0 w 13546"/>
                <a:gd name="T17" fmla="*/ 6359 h 10581"/>
                <a:gd name="T18" fmla="*/ 2414 w 13546"/>
                <a:gd name="T19" fmla="*/ 8773 h 10581"/>
                <a:gd name="T20" fmla="*/ 4627 w 13546"/>
                <a:gd name="T21" fmla="*/ 8773 h 10581"/>
                <a:gd name="T22" fmla="*/ 6506 w 13546"/>
                <a:gd name="T23" fmla="*/ 10478 h 10581"/>
                <a:gd name="T24" fmla="*/ 6773 w 13546"/>
                <a:gd name="T25" fmla="*/ 10581 h 10581"/>
                <a:gd name="T26" fmla="*/ 7040 w 13546"/>
                <a:gd name="T27" fmla="*/ 10478 h 10581"/>
                <a:gd name="T28" fmla="*/ 8919 w 13546"/>
                <a:gd name="T29" fmla="*/ 8773 h 10581"/>
                <a:gd name="T30" fmla="*/ 11132 w 13546"/>
                <a:gd name="T31" fmla="*/ 8773 h 10581"/>
                <a:gd name="T32" fmla="*/ 13546 w 13546"/>
                <a:gd name="T33" fmla="*/ 6359 h 10581"/>
                <a:gd name="T34" fmla="*/ 13546 w 13546"/>
                <a:gd name="T35" fmla="*/ 2414 h 10581"/>
                <a:gd name="T36" fmla="*/ 11132 w 13546"/>
                <a:gd name="T37" fmla="*/ 0 h 10581"/>
                <a:gd name="T38" fmla="*/ 4358 w 13546"/>
                <a:gd name="T39" fmla="*/ 6968 h 10581"/>
                <a:gd name="T40" fmla="*/ 2704 w 13546"/>
                <a:gd name="T41" fmla="*/ 6968 h 10581"/>
                <a:gd name="T42" fmla="*/ 2308 w 13546"/>
                <a:gd name="T43" fmla="*/ 6571 h 10581"/>
                <a:gd name="T44" fmla="*/ 2704 w 13546"/>
                <a:gd name="T45" fmla="*/ 6174 h 10581"/>
                <a:gd name="T46" fmla="*/ 4358 w 13546"/>
                <a:gd name="T47" fmla="*/ 6174 h 10581"/>
                <a:gd name="T48" fmla="*/ 4755 w 13546"/>
                <a:gd name="T49" fmla="*/ 6571 h 10581"/>
                <a:gd name="T50" fmla="*/ 4358 w 13546"/>
                <a:gd name="T51" fmla="*/ 6968 h 10581"/>
                <a:gd name="T52" fmla="*/ 7600 w 13546"/>
                <a:gd name="T53" fmla="*/ 6968 h 10581"/>
                <a:gd name="T54" fmla="*/ 5946 w 13546"/>
                <a:gd name="T55" fmla="*/ 6968 h 10581"/>
                <a:gd name="T56" fmla="*/ 5549 w 13546"/>
                <a:gd name="T57" fmla="*/ 6571 h 10581"/>
                <a:gd name="T58" fmla="*/ 5946 w 13546"/>
                <a:gd name="T59" fmla="*/ 6174 h 10581"/>
                <a:gd name="T60" fmla="*/ 7600 w 13546"/>
                <a:gd name="T61" fmla="*/ 6174 h 10581"/>
                <a:gd name="T62" fmla="*/ 7997 w 13546"/>
                <a:gd name="T63" fmla="*/ 6571 h 10581"/>
                <a:gd name="T64" fmla="*/ 7600 w 13546"/>
                <a:gd name="T65" fmla="*/ 6968 h 10581"/>
                <a:gd name="T66" fmla="*/ 10842 w 13546"/>
                <a:gd name="T67" fmla="*/ 6968 h 10581"/>
                <a:gd name="T68" fmla="*/ 9188 w 13546"/>
                <a:gd name="T69" fmla="*/ 6968 h 10581"/>
                <a:gd name="T70" fmla="*/ 8791 w 13546"/>
                <a:gd name="T71" fmla="*/ 6571 h 10581"/>
                <a:gd name="T72" fmla="*/ 9188 w 13546"/>
                <a:gd name="T73" fmla="*/ 6174 h 10581"/>
                <a:gd name="T74" fmla="*/ 10842 w 13546"/>
                <a:gd name="T75" fmla="*/ 6174 h 10581"/>
                <a:gd name="T76" fmla="*/ 11238 w 13546"/>
                <a:gd name="T77" fmla="*/ 6571 h 10581"/>
                <a:gd name="T78" fmla="*/ 10842 w 13546"/>
                <a:gd name="T79" fmla="*/ 6968 h 10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546" h="10581">
                  <a:moveTo>
                    <a:pt x="11132" y="0"/>
                  </a:moveTo>
                  <a:lnTo>
                    <a:pt x="10826" y="0"/>
                  </a:lnTo>
                  <a:cubicBezTo>
                    <a:pt x="10834" y="100"/>
                    <a:pt x="10838" y="202"/>
                    <a:pt x="10838" y="305"/>
                  </a:cubicBezTo>
                  <a:cubicBezTo>
                    <a:pt x="10838" y="2546"/>
                    <a:pt x="9014" y="4370"/>
                    <a:pt x="6773" y="4370"/>
                  </a:cubicBezTo>
                  <a:cubicBezTo>
                    <a:pt x="4532" y="4370"/>
                    <a:pt x="2708" y="2546"/>
                    <a:pt x="2708" y="305"/>
                  </a:cubicBezTo>
                  <a:cubicBezTo>
                    <a:pt x="2708" y="202"/>
                    <a:pt x="2712" y="101"/>
                    <a:pt x="2720" y="0"/>
                  </a:cubicBezTo>
                  <a:lnTo>
                    <a:pt x="2414" y="0"/>
                  </a:lnTo>
                  <a:cubicBezTo>
                    <a:pt x="1083" y="0"/>
                    <a:pt x="0" y="1083"/>
                    <a:pt x="0" y="2414"/>
                  </a:cubicBezTo>
                  <a:lnTo>
                    <a:pt x="0" y="6359"/>
                  </a:lnTo>
                  <a:cubicBezTo>
                    <a:pt x="0" y="7690"/>
                    <a:pt x="1083" y="8773"/>
                    <a:pt x="2414" y="8773"/>
                  </a:cubicBezTo>
                  <a:lnTo>
                    <a:pt x="4627" y="8773"/>
                  </a:lnTo>
                  <a:lnTo>
                    <a:pt x="6506" y="10478"/>
                  </a:lnTo>
                  <a:cubicBezTo>
                    <a:pt x="6582" y="10546"/>
                    <a:pt x="6678" y="10581"/>
                    <a:pt x="6773" y="10581"/>
                  </a:cubicBezTo>
                  <a:cubicBezTo>
                    <a:pt x="6869" y="10581"/>
                    <a:pt x="6964" y="10546"/>
                    <a:pt x="7040" y="10478"/>
                  </a:cubicBezTo>
                  <a:lnTo>
                    <a:pt x="8919" y="8773"/>
                  </a:lnTo>
                  <a:lnTo>
                    <a:pt x="11132" y="8773"/>
                  </a:lnTo>
                  <a:cubicBezTo>
                    <a:pt x="12463" y="8773"/>
                    <a:pt x="13546" y="7690"/>
                    <a:pt x="13546" y="6359"/>
                  </a:cubicBezTo>
                  <a:lnTo>
                    <a:pt x="13546" y="2414"/>
                  </a:lnTo>
                  <a:cubicBezTo>
                    <a:pt x="13546" y="1083"/>
                    <a:pt x="12463" y="0"/>
                    <a:pt x="11132" y="0"/>
                  </a:cubicBezTo>
                  <a:close/>
                  <a:moveTo>
                    <a:pt x="4358" y="6968"/>
                  </a:moveTo>
                  <a:lnTo>
                    <a:pt x="2704" y="6968"/>
                  </a:lnTo>
                  <a:cubicBezTo>
                    <a:pt x="2485" y="6968"/>
                    <a:pt x="2308" y="6790"/>
                    <a:pt x="2308" y="6571"/>
                  </a:cubicBezTo>
                  <a:cubicBezTo>
                    <a:pt x="2308" y="6352"/>
                    <a:pt x="2485" y="6174"/>
                    <a:pt x="2704" y="6174"/>
                  </a:cubicBezTo>
                  <a:lnTo>
                    <a:pt x="4358" y="6174"/>
                  </a:lnTo>
                  <a:cubicBezTo>
                    <a:pt x="4578" y="6174"/>
                    <a:pt x="4755" y="6352"/>
                    <a:pt x="4755" y="6571"/>
                  </a:cubicBezTo>
                  <a:cubicBezTo>
                    <a:pt x="4755" y="6790"/>
                    <a:pt x="4578" y="6968"/>
                    <a:pt x="4358" y="6968"/>
                  </a:cubicBezTo>
                  <a:close/>
                  <a:moveTo>
                    <a:pt x="7600" y="6968"/>
                  </a:moveTo>
                  <a:lnTo>
                    <a:pt x="5946" y="6968"/>
                  </a:lnTo>
                  <a:cubicBezTo>
                    <a:pt x="5727" y="6968"/>
                    <a:pt x="5549" y="6790"/>
                    <a:pt x="5549" y="6571"/>
                  </a:cubicBezTo>
                  <a:cubicBezTo>
                    <a:pt x="5549" y="6352"/>
                    <a:pt x="5727" y="6174"/>
                    <a:pt x="5946" y="6174"/>
                  </a:cubicBezTo>
                  <a:lnTo>
                    <a:pt x="7600" y="6174"/>
                  </a:lnTo>
                  <a:cubicBezTo>
                    <a:pt x="7819" y="6174"/>
                    <a:pt x="7997" y="6352"/>
                    <a:pt x="7997" y="6571"/>
                  </a:cubicBezTo>
                  <a:cubicBezTo>
                    <a:pt x="7997" y="6790"/>
                    <a:pt x="7819" y="6968"/>
                    <a:pt x="7600" y="6968"/>
                  </a:cubicBezTo>
                  <a:close/>
                  <a:moveTo>
                    <a:pt x="10842" y="6968"/>
                  </a:moveTo>
                  <a:lnTo>
                    <a:pt x="9188" y="6968"/>
                  </a:lnTo>
                  <a:cubicBezTo>
                    <a:pt x="8968" y="6968"/>
                    <a:pt x="8791" y="6790"/>
                    <a:pt x="8791" y="6571"/>
                  </a:cubicBezTo>
                  <a:cubicBezTo>
                    <a:pt x="8791" y="6352"/>
                    <a:pt x="8968" y="6174"/>
                    <a:pt x="9188" y="6174"/>
                  </a:cubicBezTo>
                  <a:lnTo>
                    <a:pt x="10842" y="6174"/>
                  </a:lnTo>
                  <a:cubicBezTo>
                    <a:pt x="11061" y="6174"/>
                    <a:pt x="11238" y="6352"/>
                    <a:pt x="11238" y="6571"/>
                  </a:cubicBezTo>
                  <a:cubicBezTo>
                    <a:pt x="11238" y="6790"/>
                    <a:pt x="11061" y="6968"/>
                    <a:pt x="10842" y="69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342B2D16-B8C1-4DDD-BB12-A72FB7F535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67476" y="4256088"/>
              <a:ext cx="273050" cy="273050"/>
            </a:xfrm>
            <a:custGeom>
              <a:avLst/>
              <a:gdLst>
                <a:gd name="T0" fmla="*/ 3271 w 6542"/>
                <a:gd name="T1" fmla="*/ 0 h 6542"/>
                <a:gd name="T2" fmla="*/ 0 w 6542"/>
                <a:gd name="T3" fmla="*/ 3271 h 6542"/>
                <a:gd name="T4" fmla="*/ 3271 w 6542"/>
                <a:gd name="T5" fmla="*/ 6542 h 6542"/>
                <a:gd name="T6" fmla="*/ 6542 w 6542"/>
                <a:gd name="T7" fmla="*/ 3271 h 6542"/>
                <a:gd name="T8" fmla="*/ 3271 w 6542"/>
                <a:gd name="T9" fmla="*/ 0 h 6542"/>
                <a:gd name="T10" fmla="*/ 4804 w 6542"/>
                <a:gd name="T11" fmla="*/ 2498 h 6542"/>
                <a:gd name="T12" fmla="*/ 3323 w 6542"/>
                <a:gd name="T13" fmla="*/ 4514 h 6542"/>
                <a:gd name="T14" fmla="*/ 3003 w 6542"/>
                <a:gd name="T15" fmla="*/ 4676 h 6542"/>
                <a:gd name="T16" fmla="*/ 2683 w 6542"/>
                <a:gd name="T17" fmla="*/ 4514 h 6542"/>
                <a:gd name="T18" fmla="*/ 1739 w 6542"/>
                <a:gd name="T19" fmla="*/ 3227 h 6542"/>
                <a:gd name="T20" fmla="*/ 1824 w 6542"/>
                <a:gd name="T21" fmla="*/ 2673 h 6542"/>
                <a:gd name="T22" fmla="*/ 2378 w 6542"/>
                <a:gd name="T23" fmla="*/ 2757 h 6542"/>
                <a:gd name="T24" fmla="*/ 3003 w 6542"/>
                <a:gd name="T25" fmla="*/ 3608 h 6542"/>
                <a:gd name="T26" fmla="*/ 4164 w 6542"/>
                <a:gd name="T27" fmla="*/ 2028 h 6542"/>
                <a:gd name="T28" fmla="*/ 4718 w 6542"/>
                <a:gd name="T29" fmla="*/ 1943 h 6542"/>
                <a:gd name="T30" fmla="*/ 4804 w 6542"/>
                <a:gd name="T31" fmla="*/ 2498 h 6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542" h="6542">
                  <a:moveTo>
                    <a:pt x="3271" y="0"/>
                  </a:moveTo>
                  <a:cubicBezTo>
                    <a:pt x="1468" y="0"/>
                    <a:pt x="0" y="1468"/>
                    <a:pt x="0" y="3271"/>
                  </a:cubicBezTo>
                  <a:cubicBezTo>
                    <a:pt x="0" y="5074"/>
                    <a:pt x="1468" y="6542"/>
                    <a:pt x="3271" y="6542"/>
                  </a:cubicBezTo>
                  <a:cubicBezTo>
                    <a:pt x="5074" y="6542"/>
                    <a:pt x="6542" y="5074"/>
                    <a:pt x="6542" y="3271"/>
                  </a:cubicBezTo>
                  <a:cubicBezTo>
                    <a:pt x="6542" y="1468"/>
                    <a:pt x="5074" y="0"/>
                    <a:pt x="3271" y="0"/>
                  </a:cubicBezTo>
                  <a:close/>
                  <a:moveTo>
                    <a:pt x="4804" y="2498"/>
                  </a:moveTo>
                  <a:lnTo>
                    <a:pt x="3323" y="4514"/>
                  </a:lnTo>
                  <a:cubicBezTo>
                    <a:pt x="3248" y="4616"/>
                    <a:pt x="3129" y="4676"/>
                    <a:pt x="3003" y="4676"/>
                  </a:cubicBezTo>
                  <a:cubicBezTo>
                    <a:pt x="2877" y="4676"/>
                    <a:pt x="2758" y="4616"/>
                    <a:pt x="2683" y="4514"/>
                  </a:cubicBezTo>
                  <a:lnTo>
                    <a:pt x="1739" y="3227"/>
                  </a:lnTo>
                  <a:cubicBezTo>
                    <a:pt x="1609" y="3051"/>
                    <a:pt x="1647" y="2802"/>
                    <a:pt x="1824" y="2673"/>
                  </a:cubicBezTo>
                  <a:cubicBezTo>
                    <a:pt x="2000" y="2543"/>
                    <a:pt x="2249" y="2581"/>
                    <a:pt x="2378" y="2757"/>
                  </a:cubicBezTo>
                  <a:lnTo>
                    <a:pt x="3003" y="3608"/>
                  </a:lnTo>
                  <a:lnTo>
                    <a:pt x="4164" y="2028"/>
                  </a:lnTo>
                  <a:cubicBezTo>
                    <a:pt x="4293" y="1851"/>
                    <a:pt x="4542" y="1813"/>
                    <a:pt x="4718" y="1943"/>
                  </a:cubicBezTo>
                  <a:cubicBezTo>
                    <a:pt x="4895" y="2073"/>
                    <a:pt x="4933" y="2321"/>
                    <a:pt x="4804" y="24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E95E440C-8859-459E-A716-9E0CB8A811A3}"/>
              </a:ext>
            </a:extLst>
          </p:cNvPr>
          <p:cNvGrpSpPr/>
          <p:nvPr/>
        </p:nvGrpSpPr>
        <p:grpSpPr>
          <a:xfrm>
            <a:off x="8353426" y="4257675"/>
            <a:ext cx="565150" cy="563563"/>
            <a:chOff x="8353426" y="4257675"/>
            <a:chExt cx="565150" cy="563563"/>
          </a:xfrm>
        </p:grpSpPr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400CC0FE-C4E6-40BF-A025-4E9A9BB2C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9163" y="4257675"/>
              <a:ext cx="193675" cy="230188"/>
            </a:xfrm>
            <a:custGeom>
              <a:avLst/>
              <a:gdLst>
                <a:gd name="T0" fmla="*/ 380 w 4623"/>
                <a:gd name="T1" fmla="*/ 5531 h 5531"/>
                <a:gd name="T2" fmla="*/ 4244 w 4623"/>
                <a:gd name="T3" fmla="*/ 5531 h 5531"/>
                <a:gd name="T4" fmla="*/ 4623 w 4623"/>
                <a:gd name="T5" fmla="*/ 5150 h 5531"/>
                <a:gd name="T6" fmla="*/ 4623 w 4623"/>
                <a:gd name="T7" fmla="*/ 4735 h 5531"/>
                <a:gd name="T8" fmla="*/ 2579 w 4623"/>
                <a:gd name="T9" fmla="*/ 2703 h 5531"/>
                <a:gd name="T10" fmla="*/ 3671 w 4623"/>
                <a:gd name="T11" fmla="*/ 1365 h 5531"/>
                <a:gd name="T12" fmla="*/ 2312 w 4623"/>
                <a:gd name="T13" fmla="*/ 0 h 5531"/>
                <a:gd name="T14" fmla="*/ 952 w 4623"/>
                <a:gd name="T15" fmla="*/ 1365 h 5531"/>
                <a:gd name="T16" fmla="*/ 2045 w 4623"/>
                <a:gd name="T17" fmla="*/ 2703 h 5531"/>
                <a:gd name="T18" fmla="*/ 0 w 4623"/>
                <a:gd name="T19" fmla="*/ 4735 h 5531"/>
                <a:gd name="T20" fmla="*/ 0 w 4623"/>
                <a:gd name="T21" fmla="*/ 5150 h 5531"/>
                <a:gd name="T22" fmla="*/ 380 w 4623"/>
                <a:gd name="T23" fmla="*/ 5531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23" h="5531">
                  <a:moveTo>
                    <a:pt x="380" y="5531"/>
                  </a:moveTo>
                  <a:lnTo>
                    <a:pt x="4244" y="5531"/>
                  </a:lnTo>
                  <a:cubicBezTo>
                    <a:pt x="4453" y="5531"/>
                    <a:pt x="4623" y="5361"/>
                    <a:pt x="4623" y="5150"/>
                  </a:cubicBezTo>
                  <a:lnTo>
                    <a:pt x="4623" y="4735"/>
                  </a:lnTo>
                  <a:cubicBezTo>
                    <a:pt x="4623" y="3645"/>
                    <a:pt x="3758" y="2703"/>
                    <a:pt x="2579" y="2703"/>
                  </a:cubicBezTo>
                  <a:cubicBezTo>
                    <a:pt x="3201" y="2579"/>
                    <a:pt x="3671" y="2027"/>
                    <a:pt x="3671" y="1365"/>
                  </a:cubicBezTo>
                  <a:cubicBezTo>
                    <a:pt x="3671" y="611"/>
                    <a:pt x="3062" y="0"/>
                    <a:pt x="2312" y="0"/>
                  </a:cubicBezTo>
                  <a:cubicBezTo>
                    <a:pt x="1561" y="0"/>
                    <a:pt x="952" y="611"/>
                    <a:pt x="952" y="1365"/>
                  </a:cubicBezTo>
                  <a:cubicBezTo>
                    <a:pt x="952" y="2027"/>
                    <a:pt x="1422" y="2579"/>
                    <a:pt x="2045" y="2703"/>
                  </a:cubicBezTo>
                  <a:cubicBezTo>
                    <a:pt x="867" y="2703"/>
                    <a:pt x="0" y="3643"/>
                    <a:pt x="0" y="4735"/>
                  </a:cubicBezTo>
                  <a:lnTo>
                    <a:pt x="0" y="5150"/>
                  </a:lnTo>
                  <a:cubicBezTo>
                    <a:pt x="0" y="5361"/>
                    <a:pt x="170" y="5531"/>
                    <a:pt x="380" y="55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90383854-2F56-4BCC-8995-EA83358CA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988" y="4370388"/>
              <a:ext cx="104775" cy="161925"/>
            </a:xfrm>
            <a:custGeom>
              <a:avLst/>
              <a:gdLst>
                <a:gd name="T0" fmla="*/ 358 w 2490"/>
                <a:gd name="T1" fmla="*/ 3873 h 3879"/>
                <a:gd name="T2" fmla="*/ 429 w 2490"/>
                <a:gd name="T3" fmla="*/ 3879 h 3879"/>
                <a:gd name="T4" fmla="*/ 819 w 2490"/>
                <a:gd name="T5" fmla="*/ 3552 h 3879"/>
                <a:gd name="T6" fmla="*/ 1368 w 2490"/>
                <a:gd name="T7" fmla="*/ 1997 h 3879"/>
                <a:gd name="T8" fmla="*/ 2328 w 2490"/>
                <a:gd name="T9" fmla="*/ 726 h 3879"/>
                <a:gd name="T10" fmla="*/ 2338 w 2490"/>
                <a:gd name="T11" fmla="*/ 163 h 3879"/>
                <a:gd name="T12" fmla="*/ 1777 w 2490"/>
                <a:gd name="T13" fmla="*/ 153 h 3879"/>
                <a:gd name="T14" fmla="*/ 671 w 2490"/>
                <a:gd name="T15" fmla="*/ 1617 h 3879"/>
                <a:gd name="T16" fmla="*/ 39 w 2490"/>
                <a:gd name="T17" fmla="*/ 3410 h 3879"/>
                <a:gd name="T18" fmla="*/ 358 w 2490"/>
                <a:gd name="T19" fmla="*/ 3873 h 3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0" h="3879">
                  <a:moveTo>
                    <a:pt x="358" y="3873"/>
                  </a:moveTo>
                  <a:cubicBezTo>
                    <a:pt x="382" y="3877"/>
                    <a:pt x="406" y="3879"/>
                    <a:pt x="429" y="3879"/>
                  </a:cubicBezTo>
                  <a:cubicBezTo>
                    <a:pt x="617" y="3879"/>
                    <a:pt x="784" y="3744"/>
                    <a:pt x="819" y="3552"/>
                  </a:cubicBezTo>
                  <a:cubicBezTo>
                    <a:pt x="916" y="3014"/>
                    <a:pt x="1101" y="2490"/>
                    <a:pt x="1368" y="1997"/>
                  </a:cubicBezTo>
                  <a:cubicBezTo>
                    <a:pt x="1625" y="1521"/>
                    <a:pt x="1948" y="1093"/>
                    <a:pt x="2328" y="726"/>
                  </a:cubicBezTo>
                  <a:cubicBezTo>
                    <a:pt x="2485" y="574"/>
                    <a:pt x="2490" y="322"/>
                    <a:pt x="2338" y="163"/>
                  </a:cubicBezTo>
                  <a:cubicBezTo>
                    <a:pt x="2186" y="5"/>
                    <a:pt x="1935" y="0"/>
                    <a:pt x="1777" y="153"/>
                  </a:cubicBezTo>
                  <a:cubicBezTo>
                    <a:pt x="1340" y="577"/>
                    <a:pt x="967" y="1069"/>
                    <a:pt x="671" y="1617"/>
                  </a:cubicBezTo>
                  <a:cubicBezTo>
                    <a:pt x="364" y="2185"/>
                    <a:pt x="151" y="2788"/>
                    <a:pt x="39" y="3410"/>
                  </a:cubicBezTo>
                  <a:cubicBezTo>
                    <a:pt x="0" y="3626"/>
                    <a:pt x="142" y="3833"/>
                    <a:pt x="358" y="387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7FEAD12B-5043-4771-A596-7AA278526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9826" y="4370388"/>
              <a:ext cx="103188" cy="161925"/>
            </a:xfrm>
            <a:custGeom>
              <a:avLst/>
              <a:gdLst>
                <a:gd name="T0" fmla="*/ 1122 w 2491"/>
                <a:gd name="T1" fmla="*/ 1997 h 3879"/>
                <a:gd name="T2" fmla="*/ 1672 w 2491"/>
                <a:gd name="T3" fmla="*/ 3552 h 3879"/>
                <a:gd name="T4" fmla="*/ 2061 w 2491"/>
                <a:gd name="T5" fmla="*/ 3879 h 3879"/>
                <a:gd name="T6" fmla="*/ 2133 w 2491"/>
                <a:gd name="T7" fmla="*/ 3873 h 3879"/>
                <a:gd name="T8" fmla="*/ 2452 w 2491"/>
                <a:gd name="T9" fmla="*/ 3410 h 3879"/>
                <a:gd name="T10" fmla="*/ 1819 w 2491"/>
                <a:gd name="T11" fmla="*/ 1617 h 3879"/>
                <a:gd name="T12" fmla="*/ 713 w 2491"/>
                <a:gd name="T13" fmla="*/ 153 h 3879"/>
                <a:gd name="T14" fmla="*/ 152 w 2491"/>
                <a:gd name="T15" fmla="*/ 163 h 3879"/>
                <a:gd name="T16" fmla="*/ 163 w 2491"/>
                <a:gd name="T17" fmla="*/ 726 h 3879"/>
                <a:gd name="T18" fmla="*/ 1122 w 2491"/>
                <a:gd name="T19" fmla="*/ 1997 h 3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1" h="3879">
                  <a:moveTo>
                    <a:pt x="1122" y="1997"/>
                  </a:moveTo>
                  <a:cubicBezTo>
                    <a:pt x="1389" y="2490"/>
                    <a:pt x="1574" y="3014"/>
                    <a:pt x="1672" y="3552"/>
                  </a:cubicBezTo>
                  <a:cubicBezTo>
                    <a:pt x="1706" y="3744"/>
                    <a:pt x="1873" y="3879"/>
                    <a:pt x="2061" y="3879"/>
                  </a:cubicBezTo>
                  <a:cubicBezTo>
                    <a:pt x="2085" y="3879"/>
                    <a:pt x="2109" y="3877"/>
                    <a:pt x="2133" y="3873"/>
                  </a:cubicBezTo>
                  <a:cubicBezTo>
                    <a:pt x="2348" y="3833"/>
                    <a:pt x="2491" y="3626"/>
                    <a:pt x="2452" y="3410"/>
                  </a:cubicBezTo>
                  <a:cubicBezTo>
                    <a:pt x="2339" y="2788"/>
                    <a:pt x="2126" y="2185"/>
                    <a:pt x="1819" y="1617"/>
                  </a:cubicBezTo>
                  <a:cubicBezTo>
                    <a:pt x="1523" y="1069"/>
                    <a:pt x="1151" y="577"/>
                    <a:pt x="713" y="153"/>
                  </a:cubicBezTo>
                  <a:cubicBezTo>
                    <a:pt x="555" y="0"/>
                    <a:pt x="304" y="5"/>
                    <a:pt x="152" y="163"/>
                  </a:cubicBezTo>
                  <a:cubicBezTo>
                    <a:pt x="0" y="322"/>
                    <a:pt x="5" y="573"/>
                    <a:pt x="163" y="726"/>
                  </a:cubicBezTo>
                  <a:cubicBezTo>
                    <a:pt x="542" y="1093"/>
                    <a:pt x="865" y="1521"/>
                    <a:pt x="1122" y="19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39FF800E-2509-45D6-B91C-1D30CCB93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5513" y="4656138"/>
              <a:ext cx="180975" cy="47625"/>
            </a:xfrm>
            <a:custGeom>
              <a:avLst/>
              <a:gdLst>
                <a:gd name="T0" fmla="*/ 3757 w 4326"/>
                <a:gd name="T1" fmla="*/ 69 h 1123"/>
                <a:gd name="T2" fmla="*/ 2156 w 4326"/>
                <a:gd name="T3" fmla="*/ 326 h 1123"/>
                <a:gd name="T4" fmla="*/ 2134 w 4326"/>
                <a:gd name="T5" fmla="*/ 327 h 1123"/>
                <a:gd name="T6" fmla="*/ 564 w 4326"/>
                <a:gd name="T7" fmla="*/ 86 h 1123"/>
                <a:gd name="T8" fmla="*/ 66 w 4326"/>
                <a:gd name="T9" fmla="*/ 346 h 1123"/>
                <a:gd name="T10" fmla="*/ 325 w 4326"/>
                <a:gd name="T11" fmla="*/ 845 h 1123"/>
                <a:gd name="T12" fmla="*/ 2134 w 4326"/>
                <a:gd name="T13" fmla="*/ 1123 h 1123"/>
                <a:gd name="T14" fmla="*/ 2156 w 4326"/>
                <a:gd name="T15" fmla="*/ 1123 h 1123"/>
                <a:gd name="T16" fmla="*/ 4005 w 4326"/>
                <a:gd name="T17" fmla="*/ 825 h 1123"/>
                <a:gd name="T18" fmla="*/ 4258 w 4326"/>
                <a:gd name="T19" fmla="*/ 323 h 1123"/>
                <a:gd name="T20" fmla="*/ 3757 w 4326"/>
                <a:gd name="T21" fmla="*/ 69 h 1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26" h="1123">
                  <a:moveTo>
                    <a:pt x="3757" y="69"/>
                  </a:moveTo>
                  <a:cubicBezTo>
                    <a:pt x="3246" y="238"/>
                    <a:pt x="2707" y="324"/>
                    <a:pt x="2156" y="326"/>
                  </a:cubicBezTo>
                  <a:cubicBezTo>
                    <a:pt x="2149" y="327"/>
                    <a:pt x="2141" y="327"/>
                    <a:pt x="2134" y="327"/>
                  </a:cubicBezTo>
                  <a:cubicBezTo>
                    <a:pt x="1595" y="327"/>
                    <a:pt x="1066" y="246"/>
                    <a:pt x="564" y="86"/>
                  </a:cubicBezTo>
                  <a:cubicBezTo>
                    <a:pt x="355" y="20"/>
                    <a:pt x="132" y="136"/>
                    <a:pt x="66" y="346"/>
                  </a:cubicBezTo>
                  <a:cubicBezTo>
                    <a:pt x="0" y="555"/>
                    <a:pt x="116" y="779"/>
                    <a:pt x="325" y="845"/>
                  </a:cubicBezTo>
                  <a:cubicBezTo>
                    <a:pt x="905" y="1029"/>
                    <a:pt x="1513" y="1123"/>
                    <a:pt x="2134" y="1123"/>
                  </a:cubicBezTo>
                  <a:lnTo>
                    <a:pt x="2156" y="1123"/>
                  </a:lnTo>
                  <a:cubicBezTo>
                    <a:pt x="2792" y="1120"/>
                    <a:pt x="3413" y="1020"/>
                    <a:pt x="4005" y="825"/>
                  </a:cubicBezTo>
                  <a:cubicBezTo>
                    <a:pt x="4213" y="757"/>
                    <a:pt x="4326" y="532"/>
                    <a:pt x="4258" y="323"/>
                  </a:cubicBezTo>
                  <a:cubicBezTo>
                    <a:pt x="4189" y="114"/>
                    <a:pt x="3965" y="0"/>
                    <a:pt x="3757" y="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18AC3480-95E9-44DD-B045-A5606C116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3426" y="4591050"/>
              <a:ext cx="192088" cy="230188"/>
            </a:xfrm>
            <a:custGeom>
              <a:avLst/>
              <a:gdLst>
                <a:gd name="T0" fmla="*/ 2578 w 4623"/>
                <a:gd name="T1" fmla="*/ 2704 h 5532"/>
                <a:gd name="T2" fmla="*/ 3671 w 4623"/>
                <a:gd name="T3" fmla="*/ 1365 h 5532"/>
                <a:gd name="T4" fmla="*/ 2311 w 4623"/>
                <a:gd name="T5" fmla="*/ 0 h 5532"/>
                <a:gd name="T6" fmla="*/ 952 w 4623"/>
                <a:gd name="T7" fmla="*/ 1365 h 5532"/>
                <a:gd name="T8" fmla="*/ 2045 w 4623"/>
                <a:gd name="T9" fmla="*/ 2704 h 5532"/>
                <a:gd name="T10" fmla="*/ 0 w 4623"/>
                <a:gd name="T11" fmla="*/ 4735 h 5532"/>
                <a:gd name="T12" fmla="*/ 0 w 4623"/>
                <a:gd name="T13" fmla="*/ 5150 h 5532"/>
                <a:gd name="T14" fmla="*/ 379 w 4623"/>
                <a:gd name="T15" fmla="*/ 5532 h 5532"/>
                <a:gd name="T16" fmla="*/ 4243 w 4623"/>
                <a:gd name="T17" fmla="*/ 5532 h 5532"/>
                <a:gd name="T18" fmla="*/ 4623 w 4623"/>
                <a:gd name="T19" fmla="*/ 5150 h 5532"/>
                <a:gd name="T20" fmla="*/ 4623 w 4623"/>
                <a:gd name="T21" fmla="*/ 4735 h 5532"/>
                <a:gd name="T22" fmla="*/ 2578 w 4623"/>
                <a:gd name="T23" fmla="*/ 2704 h 5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23" h="5532">
                  <a:moveTo>
                    <a:pt x="2578" y="2704"/>
                  </a:moveTo>
                  <a:cubicBezTo>
                    <a:pt x="3201" y="2579"/>
                    <a:pt x="3671" y="2027"/>
                    <a:pt x="3671" y="1365"/>
                  </a:cubicBezTo>
                  <a:cubicBezTo>
                    <a:pt x="3671" y="611"/>
                    <a:pt x="3062" y="0"/>
                    <a:pt x="2311" y="0"/>
                  </a:cubicBezTo>
                  <a:cubicBezTo>
                    <a:pt x="1561" y="0"/>
                    <a:pt x="952" y="611"/>
                    <a:pt x="952" y="1365"/>
                  </a:cubicBezTo>
                  <a:cubicBezTo>
                    <a:pt x="952" y="2027"/>
                    <a:pt x="1422" y="2579"/>
                    <a:pt x="2045" y="2704"/>
                  </a:cubicBezTo>
                  <a:cubicBezTo>
                    <a:pt x="868" y="2704"/>
                    <a:pt x="0" y="3642"/>
                    <a:pt x="0" y="4735"/>
                  </a:cubicBezTo>
                  <a:lnTo>
                    <a:pt x="0" y="5150"/>
                  </a:lnTo>
                  <a:cubicBezTo>
                    <a:pt x="0" y="5361"/>
                    <a:pt x="170" y="5532"/>
                    <a:pt x="379" y="5532"/>
                  </a:cubicBezTo>
                  <a:lnTo>
                    <a:pt x="4243" y="5532"/>
                  </a:lnTo>
                  <a:cubicBezTo>
                    <a:pt x="4453" y="5532"/>
                    <a:pt x="4623" y="5361"/>
                    <a:pt x="4623" y="5150"/>
                  </a:cubicBezTo>
                  <a:lnTo>
                    <a:pt x="4623" y="4735"/>
                  </a:lnTo>
                  <a:cubicBezTo>
                    <a:pt x="4623" y="3647"/>
                    <a:pt x="3760" y="2704"/>
                    <a:pt x="2578" y="27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9D324C57-1D97-4D2F-937E-1ACA3707B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6488" y="4591050"/>
              <a:ext cx="192088" cy="230188"/>
            </a:xfrm>
            <a:custGeom>
              <a:avLst/>
              <a:gdLst>
                <a:gd name="T0" fmla="*/ 2578 w 4623"/>
                <a:gd name="T1" fmla="*/ 2704 h 5532"/>
                <a:gd name="T2" fmla="*/ 3671 w 4623"/>
                <a:gd name="T3" fmla="*/ 1365 h 5532"/>
                <a:gd name="T4" fmla="*/ 2312 w 4623"/>
                <a:gd name="T5" fmla="*/ 0 h 5532"/>
                <a:gd name="T6" fmla="*/ 952 w 4623"/>
                <a:gd name="T7" fmla="*/ 1365 h 5532"/>
                <a:gd name="T8" fmla="*/ 2045 w 4623"/>
                <a:gd name="T9" fmla="*/ 2704 h 5532"/>
                <a:gd name="T10" fmla="*/ 0 w 4623"/>
                <a:gd name="T11" fmla="*/ 4735 h 5532"/>
                <a:gd name="T12" fmla="*/ 0 w 4623"/>
                <a:gd name="T13" fmla="*/ 5150 h 5532"/>
                <a:gd name="T14" fmla="*/ 380 w 4623"/>
                <a:gd name="T15" fmla="*/ 5532 h 5532"/>
                <a:gd name="T16" fmla="*/ 4244 w 4623"/>
                <a:gd name="T17" fmla="*/ 5532 h 5532"/>
                <a:gd name="T18" fmla="*/ 4623 w 4623"/>
                <a:gd name="T19" fmla="*/ 5150 h 5532"/>
                <a:gd name="T20" fmla="*/ 4623 w 4623"/>
                <a:gd name="T21" fmla="*/ 4735 h 5532"/>
                <a:gd name="T22" fmla="*/ 2578 w 4623"/>
                <a:gd name="T23" fmla="*/ 2704 h 5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23" h="5532">
                  <a:moveTo>
                    <a:pt x="2578" y="2704"/>
                  </a:moveTo>
                  <a:cubicBezTo>
                    <a:pt x="3201" y="2579"/>
                    <a:pt x="3671" y="2027"/>
                    <a:pt x="3671" y="1365"/>
                  </a:cubicBezTo>
                  <a:cubicBezTo>
                    <a:pt x="3671" y="611"/>
                    <a:pt x="3062" y="0"/>
                    <a:pt x="2312" y="0"/>
                  </a:cubicBezTo>
                  <a:cubicBezTo>
                    <a:pt x="1561" y="0"/>
                    <a:pt x="952" y="611"/>
                    <a:pt x="952" y="1365"/>
                  </a:cubicBezTo>
                  <a:cubicBezTo>
                    <a:pt x="952" y="2027"/>
                    <a:pt x="1422" y="2579"/>
                    <a:pt x="2045" y="2704"/>
                  </a:cubicBezTo>
                  <a:cubicBezTo>
                    <a:pt x="865" y="2704"/>
                    <a:pt x="0" y="3645"/>
                    <a:pt x="0" y="4735"/>
                  </a:cubicBezTo>
                  <a:lnTo>
                    <a:pt x="0" y="5150"/>
                  </a:lnTo>
                  <a:cubicBezTo>
                    <a:pt x="0" y="5361"/>
                    <a:pt x="170" y="5532"/>
                    <a:pt x="380" y="5532"/>
                  </a:cubicBezTo>
                  <a:lnTo>
                    <a:pt x="4244" y="5532"/>
                  </a:lnTo>
                  <a:cubicBezTo>
                    <a:pt x="4453" y="5532"/>
                    <a:pt x="4623" y="5361"/>
                    <a:pt x="4623" y="5150"/>
                  </a:cubicBezTo>
                  <a:lnTo>
                    <a:pt x="4623" y="4735"/>
                  </a:lnTo>
                  <a:cubicBezTo>
                    <a:pt x="4623" y="3645"/>
                    <a:pt x="3758" y="2704"/>
                    <a:pt x="2578" y="27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8A65C2BC-501E-4681-84AA-E3F1403779D9}"/>
              </a:ext>
            </a:extLst>
          </p:cNvPr>
          <p:cNvGrpSpPr/>
          <p:nvPr/>
        </p:nvGrpSpPr>
        <p:grpSpPr>
          <a:xfrm>
            <a:off x="9369426" y="4311650"/>
            <a:ext cx="565150" cy="455613"/>
            <a:chOff x="9369426" y="4311650"/>
            <a:chExt cx="565150" cy="455613"/>
          </a:xfrm>
        </p:grpSpPr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F7416E97-14F6-482C-869F-652AEEAE94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69426" y="4311650"/>
              <a:ext cx="565150" cy="455613"/>
            </a:xfrm>
            <a:custGeom>
              <a:avLst/>
              <a:gdLst>
                <a:gd name="T0" fmla="*/ 12029 w 13547"/>
                <a:gd name="T1" fmla="*/ 1921 h 10901"/>
                <a:gd name="T2" fmla="*/ 12026 w 13547"/>
                <a:gd name="T3" fmla="*/ 1921 h 10901"/>
                <a:gd name="T4" fmla="*/ 11693 w 13547"/>
                <a:gd name="T5" fmla="*/ 1139 h 10901"/>
                <a:gd name="T6" fmla="*/ 9970 w 13547"/>
                <a:gd name="T7" fmla="*/ 0 h 10901"/>
                <a:gd name="T8" fmla="*/ 5694 w 13547"/>
                <a:gd name="T9" fmla="*/ 0 h 10901"/>
                <a:gd name="T10" fmla="*/ 3971 w 13547"/>
                <a:gd name="T11" fmla="*/ 1139 h 10901"/>
                <a:gd name="T12" fmla="*/ 3637 w 13547"/>
                <a:gd name="T13" fmla="*/ 1921 h 10901"/>
                <a:gd name="T14" fmla="*/ 1518 w 13547"/>
                <a:gd name="T15" fmla="*/ 1921 h 10901"/>
                <a:gd name="T16" fmla="*/ 0 w 13547"/>
                <a:gd name="T17" fmla="*/ 3439 h 10901"/>
                <a:gd name="T18" fmla="*/ 0 w 13547"/>
                <a:gd name="T19" fmla="*/ 9383 h 10901"/>
                <a:gd name="T20" fmla="*/ 1518 w 13547"/>
                <a:gd name="T21" fmla="*/ 10901 h 10901"/>
                <a:gd name="T22" fmla="*/ 12029 w 13547"/>
                <a:gd name="T23" fmla="*/ 10901 h 10901"/>
                <a:gd name="T24" fmla="*/ 13547 w 13547"/>
                <a:gd name="T25" fmla="*/ 9383 h 10901"/>
                <a:gd name="T26" fmla="*/ 13547 w 13547"/>
                <a:gd name="T27" fmla="*/ 3439 h 10901"/>
                <a:gd name="T28" fmla="*/ 12029 w 13547"/>
                <a:gd name="T29" fmla="*/ 1921 h 10901"/>
                <a:gd name="T30" fmla="*/ 2907 w 13547"/>
                <a:gd name="T31" fmla="*/ 8689 h 10901"/>
                <a:gd name="T32" fmla="*/ 2511 w 13547"/>
                <a:gd name="T33" fmla="*/ 9086 h 10901"/>
                <a:gd name="T34" fmla="*/ 2114 w 13547"/>
                <a:gd name="T35" fmla="*/ 8689 h 10901"/>
                <a:gd name="T36" fmla="*/ 2114 w 13547"/>
                <a:gd name="T37" fmla="*/ 7107 h 10901"/>
                <a:gd name="T38" fmla="*/ 2511 w 13547"/>
                <a:gd name="T39" fmla="*/ 6710 h 10901"/>
                <a:gd name="T40" fmla="*/ 2907 w 13547"/>
                <a:gd name="T41" fmla="*/ 7107 h 10901"/>
                <a:gd name="T42" fmla="*/ 2907 w 13547"/>
                <a:gd name="T43" fmla="*/ 8689 h 10901"/>
                <a:gd name="T44" fmla="*/ 2907 w 13547"/>
                <a:gd name="T45" fmla="*/ 5488 h 10901"/>
                <a:gd name="T46" fmla="*/ 2511 w 13547"/>
                <a:gd name="T47" fmla="*/ 5885 h 10901"/>
                <a:gd name="T48" fmla="*/ 2114 w 13547"/>
                <a:gd name="T49" fmla="*/ 5488 h 10901"/>
                <a:gd name="T50" fmla="*/ 2114 w 13547"/>
                <a:gd name="T51" fmla="*/ 3906 h 10901"/>
                <a:gd name="T52" fmla="*/ 2511 w 13547"/>
                <a:gd name="T53" fmla="*/ 3509 h 10901"/>
                <a:gd name="T54" fmla="*/ 2907 w 13547"/>
                <a:gd name="T55" fmla="*/ 3906 h 10901"/>
                <a:gd name="T56" fmla="*/ 2907 w 13547"/>
                <a:gd name="T57" fmla="*/ 5488 h 10901"/>
                <a:gd name="T58" fmla="*/ 7832 w 13547"/>
                <a:gd name="T59" fmla="*/ 9313 h 10901"/>
                <a:gd name="T60" fmla="*/ 4227 w 13547"/>
                <a:gd name="T61" fmla="*/ 5709 h 10901"/>
                <a:gd name="T62" fmla="*/ 7832 w 13547"/>
                <a:gd name="T63" fmla="*/ 2104 h 10901"/>
                <a:gd name="T64" fmla="*/ 11437 w 13547"/>
                <a:gd name="T65" fmla="*/ 5709 h 10901"/>
                <a:gd name="T66" fmla="*/ 7832 w 13547"/>
                <a:gd name="T67" fmla="*/ 9313 h 10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547" h="10901">
                  <a:moveTo>
                    <a:pt x="12029" y="1921"/>
                  </a:moveTo>
                  <a:lnTo>
                    <a:pt x="12026" y="1921"/>
                  </a:lnTo>
                  <a:lnTo>
                    <a:pt x="11693" y="1139"/>
                  </a:lnTo>
                  <a:cubicBezTo>
                    <a:pt x="11398" y="447"/>
                    <a:pt x="10722" y="0"/>
                    <a:pt x="9970" y="0"/>
                  </a:cubicBezTo>
                  <a:lnTo>
                    <a:pt x="5694" y="0"/>
                  </a:lnTo>
                  <a:cubicBezTo>
                    <a:pt x="4942" y="0"/>
                    <a:pt x="4266" y="447"/>
                    <a:pt x="3971" y="1139"/>
                  </a:cubicBezTo>
                  <a:lnTo>
                    <a:pt x="3637" y="1921"/>
                  </a:lnTo>
                  <a:lnTo>
                    <a:pt x="1518" y="1921"/>
                  </a:lnTo>
                  <a:cubicBezTo>
                    <a:pt x="681" y="1921"/>
                    <a:pt x="0" y="2602"/>
                    <a:pt x="0" y="3439"/>
                  </a:cubicBezTo>
                  <a:lnTo>
                    <a:pt x="0" y="9383"/>
                  </a:lnTo>
                  <a:cubicBezTo>
                    <a:pt x="0" y="10220"/>
                    <a:pt x="681" y="10901"/>
                    <a:pt x="1518" y="10901"/>
                  </a:cubicBezTo>
                  <a:lnTo>
                    <a:pt x="12029" y="10901"/>
                  </a:lnTo>
                  <a:cubicBezTo>
                    <a:pt x="12866" y="10901"/>
                    <a:pt x="13547" y="10220"/>
                    <a:pt x="13547" y="9383"/>
                  </a:cubicBezTo>
                  <a:lnTo>
                    <a:pt x="13547" y="3439"/>
                  </a:lnTo>
                  <a:cubicBezTo>
                    <a:pt x="13547" y="2602"/>
                    <a:pt x="12866" y="1921"/>
                    <a:pt x="12029" y="1921"/>
                  </a:cubicBezTo>
                  <a:close/>
                  <a:moveTo>
                    <a:pt x="2907" y="8689"/>
                  </a:moveTo>
                  <a:cubicBezTo>
                    <a:pt x="2907" y="8908"/>
                    <a:pt x="2730" y="9086"/>
                    <a:pt x="2511" y="9086"/>
                  </a:cubicBezTo>
                  <a:cubicBezTo>
                    <a:pt x="2291" y="9086"/>
                    <a:pt x="2114" y="8908"/>
                    <a:pt x="2114" y="8689"/>
                  </a:cubicBezTo>
                  <a:lnTo>
                    <a:pt x="2114" y="7107"/>
                  </a:lnTo>
                  <a:cubicBezTo>
                    <a:pt x="2114" y="6888"/>
                    <a:pt x="2291" y="6710"/>
                    <a:pt x="2511" y="6710"/>
                  </a:cubicBezTo>
                  <a:cubicBezTo>
                    <a:pt x="2730" y="6710"/>
                    <a:pt x="2907" y="6888"/>
                    <a:pt x="2907" y="7107"/>
                  </a:cubicBezTo>
                  <a:lnTo>
                    <a:pt x="2907" y="8689"/>
                  </a:lnTo>
                  <a:close/>
                  <a:moveTo>
                    <a:pt x="2907" y="5488"/>
                  </a:moveTo>
                  <a:cubicBezTo>
                    <a:pt x="2907" y="5707"/>
                    <a:pt x="2730" y="5885"/>
                    <a:pt x="2511" y="5885"/>
                  </a:cubicBezTo>
                  <a:cubicBezTo>
                    <a:pt x="2291" y="5885"/>
                    <a:pt x="2114" y="5707"/>
                    <a:pt x="2114" y="5488"/>
                  </a:cubicBezTo>
                  <a:lnTo>
                    <a:pt x="2114" y="3906"/>
                  </a:lnTo>
                  <a:cubicBezTo>
                    <a:pt x="2114" y="3687"/>
                    <a:pt x="2291" y="3509"/>
                    <a:pt x="2511" y="3509"/>
                  </a:cubicBezTo>
                  <a:cubicBezTo>
                    <a:pt x="2730" y="3509"/>
                    <a:pt x="2907" y="3687"/>
                    <a:pt x="2907" y="3906"/>
                  </a:cubicBezTo>
                  <a:lnTo>
                    <a:pt x="2907" y="5488"/>
                  </a:lnTo>
                  <a:close/>
                  <a:moveTo>
                    <a:pt x="7832" y="9313"/>
                  </a:moveTo>
                  <a:cubicBezTo>
                    <a:pt x="5844" y="9313"/>
                    <a:pt x="4227" y="7696"/>
                    <a:pt x="4227" y="5709"/>
                  </a:cubicBezTo>
                  <a:cubicBezTo>
                    <a:pt x="4227" y="3721"/>
                    <a:pt x="5844" y="2104"/>
                    <a:pt x="7832" y="2104"/>
                  </a:cubicBezTo>
                  <a:cubicBezTo>
                    <a:pt x="9819" y="2104"/>
                    <a:pt x="11437" y="3721"/>
                    <a:pt x="11437" y="5709"/>
                  </a:cubicBezTo>
                  <a:cubicBezTo>
                    <a:pt x="11437" y="7696"/>
                    <a:pt x="9819" y="9313"/>
                    <a:pt x="7832" y="931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74977A7E-8E18-4F09-B881-A7C442729D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78976" y="4432300"/>
              <a:ext cx="234950" cy="234950"/>
            </a:xfrm>
            <a:custGeom>
              <a:avLst/>
              <a:gdLst>
                <a:gd name="T0" fmla="*/ 2811 w 5622"/>
                <a:gd name="T1" fmla="*/ 0 h 5622"/>
                <a:gd name="T2" fmla="*/ 0 w 5622"/>
                <a:gd name="T3" fmla="*/ 2811 h 5622"/>
                <a:gd name="T4" fmla="*/ 2811 w 5622"/>
                <a:gd name="T5" fmla="*/ 5622 h 5622"/>
                <a:gd name="T6" fmla="*/ 5622 w 5622"/>
                <a:gd name="T7" fmla="*/ 2811 h 5622"/>
                <a:gd name="T8" fmla="*/ 2811 w 5622"/>
                <a:gd name="T9" fmla="*/ 0 h 5622"/>
                <a:gd name="T10" fmla="*/ 1946 w 5622"/>
                <a:gd name="T11" fmla="*/ 3676 h 5622"/>
                <a:gd name="T12" fmla="*/ 1946 w 5622"/>
                <a:gd name="T13" fmla="*/ 4237 h 5622"/>
                <a:gd name="T14" fmla="*/ 1384 w 5622"/>
                <a:gd name="T15" fmla="*/ 4237 h 5622"/>
                <a:gd name="T16" fmla="*/ 794 w 5622"/>
                <a:gd name="T17" fmla="*/ 2811 h 5622"/>
                <a:gd name="T18" fmla="*/ 1384 w 5622"/>
                <a:gd name="T19" fmla="*/ 1384 h 5622"/>
                <a:gd name="T20" fmla="*/ 1946 w 5622"/>
                <a:gd name="T21" fmla="*/ 1384 h 5622"/>
                <a:gd name="T22" fmla="*/ 1946 w 5622"/>
                <a:gd name="T23" fmla="*/ 1946 h 5622"/>
                <a:gd name="T24" fmla="*/ 1587 w 5622"/>
                <a:gd name="T25" fmla="*/ 2811 h 5622"/>
                <a:gd name="T26" fmla="*/ 1946 w 5622"/>
                <a:gd name="T27" fmla="*/ 3676 h 5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22" h="5622">
                  <a:moveTo>
                    <a:pt x="2811" y="0"/>
                  </a:moveTo>
                  <a:cubicBezTo>
                    <a:pt x="1261" y="0"/>
                    <a:pt x="0" y="1261"/>
                    <a:pt x="0" y="2811"/>
                  </a:cubicBezTo>
                  <a:cubicBezTo>
                    <a:pt x="0" y="4361"/>
                    <a:pt x="1261" y="5622"/>
                    <a:pt x="2811" y="5622"/>
                  </a:cubicBezTo>
                  <a:cubicBezTo>
                    <a:pt x="4361" y="5622"/>
                    <a:pt x="5622" y="4361"/>
                    <a:pt x="5622" y="2811"/>
                  </a:cubicBezTo>
                  <a:cubicBezTo>
                    <a:pt x="5622" y="1261"/>
                    <a:pt x="4361" y="0"/>
                    <a:pt x="2811" y="0"/>
                  </a:cubicBezTo>
                  <a:close/>
                  <a:moveTo>
                    <a:pt x="1946" y="3676"/>
                  </a:moveTo>
                  <a:cubicBezTo>
                    <a:pt x="2101" y="3831"/>
                    <a:pt x="2101" y="4082"/>
                    <a:pt x="1946" y="4237"/>
                  </a:cubicBezTo>
                  <a:cubicBezTo>
                    <a:pt x="1791" y="4392"/>
                    <a:pt x="1539" y="4392"/>
                    <a:pt x="1384" y="4237"/>
                  </a:cubicBezTo>
                  <a:cubicBezTo>
                    <a:pt x="1003" y="3856"/>
                    <a:pt x="794" y="3349"/>
                    <a:pt x="794" y="2811"/>
                  </a:cubicBezTo>
                  <a:cubicBezTo>
                    <a:pt x="794" y="2272"/>
                    <a:pt x="1003" y="1766"/>
                    <a:pt x="1384" y="1384"/>
                  </a:cubicBezTo>
                  <a:cubicBezTo>
                    <a:pt x="1539" y="1230"/>
                    <a:pt x="1791" y="1230"/>
                    <a:pt x="1946" y="1384"/>
                  </a:cubicBezTo>
                  <a:cubicBezTo>
                    <a:pt x="2101" y="1539"/>
                    <a:pt x="2101" y="1791"/>
                    <a:pt x="1946" y="1946"/>
                  </a:cubicBezTo>
                  <a:cubicBezTo>
                    <a:pt x="1715" y="2177"/>
                    <a:pt x="1587" y="2484"/>
                    <a:pt x="1587" y="2811"/>
                  </a:cubicBezTo>
                  <a:cubicBezTo>
                    <a:pt x="1587" y="3138"/>
                    <a:pt x="1715" y="3445"/>
                    <a:pt x="1946" y="36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5D6CF42F-F040-405B-A158-738FCA0D4C02}"/>
              </a:ext>
            </a:extLst>
          </p:cNvPr>
          <p:cNvGrpSpPr/>
          <p:nvPr/>
        </p:nvGrpSpPr>
        <p:grpSpPr>
          <a:xfrm>
            <a:off x="10385426" y="4284663"/>
            <a:ext cx="565150" cy="508000"/>
            <a:chOff x="10385426" y="4284663"/>
            <a:chExt cx="565150" cy="508000"/>
          </a:xfrm>
        </p:grpSpPr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3D4083B5-17AC-4B58-876E-69B75E78A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2901" y="4402138"/>
              <a:ext cx="234950" cy="173038"/>
            </a:xfrm>
            <a:custGeom>
              <a:avLst/>
              <a:gdLst>
                <a:gd name="T0" fmla="*/ 3002 w 5622"/>
                <a:gd name="T1" fmla="*/ 0 h 4122"/>
                <a:gd name="T2" fmla="*/ 0 w 5622"/>
                <a:gd name="T3" fmla="*/ 3002 h 4122"/>
                <a:gd name="T4" fmla="*/ 216 w 5622"/>
                <a:gd name="T5" fmla="*/ 4122 h 4122"/>
                <a:gd name="T6" fmla="*/ 1454 w 5622"/>
                <a:gd name="T7" fmla="*/ 3843 h 4122"/>
                <a:gd name="T8" fmla="*/ 4098 w 5622"/>
                <a:gd name="T9" fmla="*/ 2455 h 4122"/>
                <a:gd name="T10" fmla="*/ 5328 w 5622"/>
                <a:gd name="T11" fmla="*/ 1654 h 4122"/>
                <a:gd name="T12" fmla="*/ 5622 w 5622"/>
                <a:gd name="T13" fmla="*/ 1539 h 4122"/>
                <a:gd name="T14" fmla="*/ 3002 w 5622"/>
                <a:gd name="T15" fmla="*/ 0 h 4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22" h="4122">
                  <a:moveTo>
                    <a:pt x="3002" y="0"/>
                  </a:moveTo>
                  <a:cubicBezTo>
                    <a:pt x="1347" y="0"/>
                    <a:pt x="0" y="1347"/>
                    <a:pt x="0" y="3002"/>
                  </a:cubicBezTo>
                  <a:cubicBezTo>
                    <a:pt x="0" y="3392"/>
                    <a:pt x="75" y="3771"/>
                    <a:pt x="216" y="4122"/>
                  </a:cubicBezTo>
                  <a:cubicBezTo>
                    <a:pt x="595" y="3950"/>
                    <a:pt x="1013" y="3851"/>
                    <a:pt x="1454" y="3843"/>
                  </a:cubicBezTo>
                  <a:cubicBezTo>
                    <a:pt x="2111" y="3042"/>
                    <a:pt x="3058" y="2543"/>
                    <a:pt x="4098" y="2455"/>
                  </a:cubicBezTo>
                  <a:cubicBezTo>
                    <a:pt x="4461" y="2121"/>
                    <a:pt x="4873" y="1852"/>
                    <a:pt x="5328" y="1654"/>
                  </a:cubicBezTo>
                  <a:cubicBezTo>
                    <a:pt x="5425" y="1612"/>
                    <a:pt x="5523" y="1574"/>
                    <a:pt x="5622" y="1539"/>
                  </a:cubicBezTo>
                  <a:cubicBezTo>
                    <a:pt x="5107" y="618"/>
                    <a:pt x="4122" y="0"/>
                    <a:pt x="30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40765D21-22D3-4EB7-9342-8574A116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67976" y="4489450"/>
              <a:ext cx="482600" cy="303213"/>
            </a:xfrm>
            <a:custGeom>
              <a:avLst/>
              <a:gdLst>
                <a:gd name="T0" fmla="*/ 11580 w 11580"/>
                <a:gd name="T1" fmla="*/ 3637 h 7273"/>
                <a:gd name="T2" fmla="*/ 7943 w 11580"/>
                <a:gd name="T3" fmla="*/ 7273 h 7273"/>
                <a:gd name="T4" fmla="*/ 2359 w 11580"/>
                <a:gd name="T5" fmla="*/ 7273 h 7273"/>
                <a:gd name="T6" fmla="*/ 0 w 11580"/>
                <a:gd name="T7" fmla="*/ 4914 h 7273"/>
                <a:gd name="T8" fmla="*/ 2359 w 11580"/>
                <a:gd name="T9" fmla="*/ 2555 h 7273"/>
                <a:gd name="T10" fmla="*/ 2690 w 11580"/>
                <a:gd name="T11" fmla="*/ 2578 h 7273"/>
                <a:gd name="T12" fmla="*/ 5276 w 11580"/>
                <a:gd name="T13" fmla="*/ 1154 h 7273"/>
                <a:gd name="T14" fmla="*/ 5285 w 11580"/>
                <a:gd name="T15" fmla="*/ 1155 h 7273"/>
                <a:gd name="T16" fmla="*/ 7943 w 11580"/>
                <a:gd name="T17" fmla="*/ 0 h 7273"/>
                <a:gd name="T18" fmla="*/ 11580 w 11580"/>
                <a:gd name="T19" fmla="*/ 3637 h 7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80" h="7273">
                  <a:moveTo>
                    <a:pt x="11580" y="3637"/>
                  </a:moveTo>
                  <a:cubicBezTo>
                    <a:pt x="11580" y="5642"/>
                    <a:pt x="9949" y="7273"/>
                    <a:pt x="7943" y="7273"/>
                  </a:cubicBezTo>
                  <a:lnTo>
                    <a:pt x="2359" y="7273"/>
                  </a:lnTo>
                  <a:cubicBezTo>
                    <a:pt x="1059" y="7273"/>
                    <a:pt x="0" y="6215"/>
                    <a:pt x="0" y="4914"/>
                  </a:cubicBezTo>
                  <a:cubicBezTo>
                    <a:pt x="0" y="3614"/>
                    <a:pt x="1059" y="2555"/>
                    <a:pt x="2359" y="2555"/>
                  </a:cubicBezTo>
                  <a:cubicBezTo>
                    <a:pt x="2470" y="2555"/>
                    <a:pt x="2581" y="2563"/>
                    <a:pt x="2690" y="2578"/>
                  </a:cubicBezTo>
                  <a:cubicBezTo>
                    <a:pt x="3248" y="1693"/>
                    <a:pt x="4213" y="1154"/>
                    <a:pt x="5276" y="1154"/>
                  </a:cubicBezTo>
                  <a:cubicBezTo>
                    <a:pt x="5279" y="1154"/>
                    <a:pt x="5282" y="1154"/>
                    <a:pt x="5285" y="1155"/>
                  </a:cubicBezTo>
                  <a:cubicBezTo>
                    <a:pt x="5973" y="418"/>
                    <a:pt x="6930" y="0"/>
                    <a:pt x="7943" y="0"/>
                  </a:cubicBezTo>
                  <a:cubicBezTo>
                    <a:pt x="9949" y="0"/>
                    <a:pt x="11580" y="1631"/>
                    <a:pt x="11580" y="363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A563D3C8-88F2-4946-966A-8E5922CEB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50513" y="4349750"/>
              <a:ext cx="74613" cy="76200"/>
            </a:xfrm>
            <a:custGeom>
              <a:avLst/>
              <a:gdLst>
                <a:gd name="T0" fmla="*/ 1094 w 1810"/>
                <a:gd name="T1" fmla="*/ 1655 h 1810"/>
                <a:gd name="T2" fmla="*/ 155 w 1810"/>
                <a:gd name="T3" fmla="*/ 716 h 1810"/>
                <a:gd name="T4" fmla="*/ 155 w 1810"/>
                <a:gd name="T5" fmla="*/ 155 h 1810"/>
                <a:gd name="T6" fmla="*/ 716 w 1810"/>
                <a:gd name="T7" fmla="*/ 155 h 1810"/>
                <a:gd name="T8" fmla="*/ 1655 w 1810"/>
                <a:gd name="T9" fmla="*/ 1094 h 1810"/>
                <a:gd name="T10" fmla="*/ 1655 w 1810"/>
                <a:gd name="T11" fmla="*/ 1655 h 1810"/>
                <a:gd name="T12" fmla="*/ 1094 w 1810"/>
                <a:gd name="T13" fmla="*/ 1655 h 1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0" h="1810">
                  <a:moveTo>
                    <a:pt x="1094" y="1655"/>
                  </a:moveTo>
                  <a:lnTo>
                    <a:pt x="155" y="716"/>
                  </a:lnTo>
                  <a:cubicBezTo>
                    <a:pt x="0" y="561"/>
                    <a:pt x="0" y="310"/>
                    <a:pt x="155" y="155"/>
                  </a:cubicBezTo>
                  <a:cubicBezTo>
                    <a:pt x="310" y="0"/>
                    <a:pt x="561" y="0"/>
                    <a:pt x="716" y="155"/>
                  </a:cubicBezTo>
                  <a:lnTo>
                    <a:pt x="1655" y="1094"/>
                  </a:lnTo>
                  <a:cubicBezTo>
                    <a:pt x="1810" y="1249"/>
                    <a:pt x="1810" y="1500"/>
                    <a:pt x="1655" y="1655"/>
                  </a:cubicBezTo>
                  <a:cubicBezTo>
                    <a:pt x="1500" y="1810"/>
                    <a:pt x="1249" y="1810"/>
                    <a:pt x="1094" y="16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079459CB-0DEB-4894-B3FA-96BA66254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29913" y="4349750"/>
              <a:ext cx="76200" cy="76200"/>
            </a:xfrm>
            <a:custGeom>
              <a:avLst/>
              <a:gdLst>
                <a:gd name="T0" fmla="*/ 155 w 1810"/>
                <a:gd name="T1" fmla="*/ 1655 h 1810"/>
                <a:gd name="T2" fmla="*/ 155 w 1810"/>
                <a:gd name="T3" fmla="*/ 1094 h 1810"/>
                <a:gd name="T4" fmla="*/ 1094 w 1810"/>
                <a:gd name="T5" fmla="*/ 155 h 1810"/>
                <a:gd name="T6" fmla="*/ 1655 w 1810"/>
                <a:gd name="T7" fmla="*/ 155 h 1810"/>
                <a:gd name="T8" fmla="*/ 1655 w 1810"/>
                <a:gd name="T9" fmla="*/ 716 h 1810"/>
                <a:gd name="T10" fmla="*/ 717 w 1810"/>
                <a:gd name="T11" fmla="*/ 1655 h 1810"/>
                <a:gd name="T12" fmla="*/ 155 w 1810"/>
                <a:gd name="T13" fmla="*/ 1655 h 1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0" h="1810">
                  <a:moveTo>
                    <a:pt x="155" y="1655"/>
                  </a:moveTo>
                  <a:cubicBezTo>
                    <a:pt x="0" y="1500"/>
                    <a:pt x="0" y="1249"/>
                    <a:pt x="155" y="1094"/>
                  </a:cubicBezTo>
                  <a:lnTo>
                    <a:pt x="1094" y="155"/>
                  </a:lnTo>
                  <a:cubicBezTo>
                    <a:pt x="1249" y="0"/>
                    <a:pt x="1500" y="0"/>
                    <a:pt x="1655" y="155"/>
                  </a:cubicBezTo>
                  <a:cubicBezTo>
                    <a:pt x="1810" y="310"/>
                    <a:pt x="1810" y="561"/>
                    <a:pt x="1655" y="716"/>
                  </a:cubicBezTo>
                  <a:lnTo>
                    <a:pt x="717" y="1655"/>
                  </a:lnTo>
                  <a:cubicBezTo>
                    <a:pt x="562" y="1810"/>
                    <a:pt x="310" y="1810"/>
                    <a:pt x="155" y="16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17EA32A2-5084-4059-B9FC-38C64118C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85426" y="4511675"/>
              <a:ext cx="88900" cy="33338"/>
            </a:xfrm>
            <a:custGeom>
              <a:avLst/>
              <a:gdLst>
                <a:gd name="T0" fmla="*/ 1724 w 2121"/>
                <a:gd name="T1" fmla="*/ 794 h 794"/>
                <a:gd name="T2" fmla="*/ 397 w 2121"/>
                <a:gd name="T3" fmla="*/ 794 h 794"/>
                <a:gd name="T4" fmla="*/ 0 w 2121"/>
                <a:gd name="T5" fmla="*/ 397 h 794"/>
                <a:gd name="T6" fmla="*/ 397 w 2121"/>
                <a:gd name="T7" fmla="*/ 0 h 794"/>
                <a:gd name="T8" fmla="*/ 1724 w 2121"/>
                <a:gd name="T9" fmla="*/ 0 h 794"/>
                <a:gd name="T10" fmla="*/ 2121 w 2121"/>
                <a:gd name="T11" fmla="*/ 397 h 794"/>
                <a:gd name="T12" fmla="*/ 1724 w 2121"/>
                <a:gd name="T13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1" h="794">
                  <a:moveTo>
                    <a:pt x="1724" y="794"/>
                  </a:moveTo>
                  <a:lnTo>
                    <a:pt x="397" y="794"/>
                  </a:lnTo>
                  <a:cubicBezTo>
                    <a:pt x="177" y="794"/>
                    <a:pt x="0" y="616"/>
                    <a:pt x="0" y="397"/>
                  </a:cubicBezTo>
                  <a:cubicBezTo>
                    <a:pt x="0" y="178"/>
                    <a:pt x="177" y="0"/>
                    <a:pt x="397" y="0"/>
                  </a:cubicBezTo>
                  <a:lnTo>
                    <a:pt x="1724" y="0"/>
                  </a:lnTo>
                  <a:cubicBezTo>
                    <a:pt x="1944" y="0"/>
                    <a:pt x="2121" y="178"/>
                    <a:pt x="2121" y="397"/>
                  </a:cubicBezTo>
                  <a:cubicBezTo>
                    <a:pt x="2121" y="616"/>
                    <a:pt x="1944" y="794"/>
                    <a:pt x="1724" y="79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E03087D5-D565-458B-B5B8-57AA65411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0851" y="4284663"/>
              <a:ext cx="33338" cy="88900"/>
            </a:xfrm>
            <a:custGeom>
              <a:avLst/>
              <a:gdLst>
                <a:gd name="T0" fmla="*/ 397 w 794"/>
                <a:gd name="T1" fmla="*/ 2121 h 2121"/>
                <a:gd name="T2" fmla="*/ 0 w 794"/>
                <a:gd name="T3" fmla="*/ 1724 h 2121"/>
                <a:gd name="T4" fmla="*/ 0 w 794"/>
                <a:gd name="T5" fmla="*/ 397 h 2121"/>
                <a:gd name="T6" fmla="*/ 397 w 794"/>
                <a:gd name="T7" fmla="*/ 0 h 2121"/>
                <a:gd name="T8" fmla="*/ 794 w 794"/>
                <a:gd name="T9" fmla="*/ 397 h 2121"/>
                <a:gd name="T10" fmla="*/ 794 w 794"/>
                <a:gd name="T11" fmla="*/ 1724 h 2121"/>
                <a:gd name="T12" fmla="*/ 397 w 794"/>
                <a:gd name="T13" fmla="*/ 2121 h 2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4" h="2121">
                  <a:moveTo>
                    <a:pt x="397" y="2121"/>
                  </a:moveTo>
                  <a:cubicBezTo>
                    <a:pt x="178" y="2121"/>
                    <a:pt x="0" y="1944"/>
                    <a:pt x="0" y="1724"/>
                  </a:cubicBezTo>
                  <a:lnTo>
                    <a:pt x="0" y="397"/>
                  </a:lnTo>
                  <a:cubicBezTo>
                    <a:pt x="0" y="177"/>
                    <a:pt x="178" y="0"/>
                    <a:pt x="397" y="0"/>
                  </a:cubicBezTo>
                  <a:cubicBezTo>
                    <a:pt x="616" y="0"/>
                    <a:pt x="794" y="177"/>
                    <a:pt x="794" y="397"/>
                  </a:cubicBezTo>
                  <a:lnTo>
                    <a:pt x="794" y="1724"/>
                  </a:lnTo>
                  <a:cubicBezTo>
                    <a:pt x="794" y="1944"/>
                    <a:pt x="616" y="2121"/>
                    <a:pt x="397" y="21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AC89173D-4C77-4793-BD65-0655C77335B6}"/>
              </a:ext>
            </a:extLst>
          </p:cNvPr>
          <p:cNvGrpSpPr/>
          <p:nvPr/>
        </p:nvGrpSpPr>
        <p:grpSpPr>
          <a:xfrm>
            <a:off x="4289426" y="4456113"/>
            <a:ext cx="565150" cy="166688"/>
            <a:chOff x="4289426" y="4456113"/>
            <a:chExt cx="565150" cy="166688"/>
          </a:xfrm>
        </p:grpSpPr>
        <p:sp>
          <p:nvSpPr>
            <p:cNvPr id="148" name="Oval 146">
              <a:extLst>
                <a:ext uri="{FF2B5EF4-FFF2-40B4-BE49-F238E27FC236}">
                  <a16:creationId xmlns:a16="http://schemas.microsoft.com/office/drawing/2014/main" id="{9A93263A-BF2A-4247-BDCD-A2B9B0771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9426" y="4456113"/>
              <a:ext cx="165100" cy="16668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Oval 147">
              <a:extLst>
                <a:ext uri="{FF2B5EF4-FFF2-40B4-BE49-F238E27FC236}">
                  <a16:creationId xmlns:a16="http://schemas.microsoft.com/office/drawing/2014/main" id="{B05F4CC8-9099-4590-A459-27319A024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9476" y="4456113"/>
              <a:ext cx="165100" cy="16668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Oval 148">
              <a:extLst>
                <a:ext uri="{FF2B5EF4-FFF2-40B4-BE49-F238E27FC236}">
                  <a16:creationId xmlns:a16="http://schemas.microsoft.com/office/drawing/2014/main" id="{71525BB2-AB5D-4A47-A42D-8E5C96238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451" y="4456113"/>
              <a:ext cx="165100" cy="16668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34951058-9F22-44EB-B2B1-6C4A2BAB16AB}"/>
              </a:ext>
            </a:extLst>
          </p:cNvPr>
          <p:cNvGrpSpPr/>
          <p:nvPr/>
        </p:nvGrpSpPr>
        <p:grpSpPr>
          <a:xfrm>
            <a:off x="3273426" y="4256088"/>
            <a:ext cx="565150" cy="569913"/>
            <a:chOff x="3273426" y="4256088"/>
            <a:chExt cx="565150" cy="569913"/>
          </a:xfrm>
        </p:grpSpPr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130FFA60-1731-49FC-9B47-D59DE82EC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151" y="4459288"/>
              <a:ext cx="276225" cy="276225"/>
            </a:xfrm>
            <a:custGeom>
              <a:avLst/>
              <a:gdLst>
                <a:gd name="T0" fmla="*/ 2121 w 6617"/>
                <a:gd name="T1" fmla="*/ 6301 h 6617"/>
                <a:gd name="T2" fmla="*/ 453 w 6617"/>
                <a:gd name="T3" fmla="*/ 6577 h 6617"/>
                <a:gd name="T4" fmla="*/ 40 w 6617"/>
                <a:gd name="T5" fmla="*/ 6164 h 6617"/>
                <a:gd name="T6" fmla="*/ 316 w 6617"/>
                <a:gd name="T7" fmla="*/ 4496 h 6617"/>
                <a:gd name="T8" fmla="*/ 609 w 6617"/>
                <a:gd name="T9" fmla="*/ 4352 h 6617"/>
                <a:gd name="T10" fmla="*/ 959 w 6617"/>
                <a:gd name="T11" fmla="*/ 4365 h 6617"/>
                <a:gd name="T12" fmla="*/ 961 w 6617"/>
                <a:gd name="T13" fmla="*/ 4364 h 6617"/>
                <a:gd name="T14" fmla="*/ 6407 w 6617"/>
                <a:gd name="T15" fmla="*/ 70 h 6617"/>
                <a:gd name="T16" fmla="*/ 6547 w 6617"/>
                <a:gd name="T17" fmla="*/ 210 h 6617"/>
                <a:gd name="T18" fmla="*/ 2239 w 6617"/>
                <a:gd name="T19" fmla="*/ 5695 h 6617"/>
                <a:gd name="T20" fmla="*/ 2265 w 6617"/>
                <a:gd name="T21" fmla="*/ 6008 h 6617"/>
                <a:gd name="T22" fmla="*/ 2121 w 6617"/>
                <a:gd name="T23" fmla="*/ 6301 h 6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17" h="6617">
                  <a:moveTo>
                    <a:pt x="2121" y="6301"/>
                  </a:moveTo>
                  <a:lnTo>
                    <a:pt x="453" y="6577"/>
                  </a:lnTo>
                  <a:cubicBezTo>
                    <a:pt x="210" y="6617"/>
                    <a:pt x="0" y="6407"/>
                    <a:pt x="40" y="6164"/>
                  </a:cubicBezTo>
                  <a:lnTo>
                    <a:pt x="316" y="4496"/>
                  </a:lnTo>
                  <a:cubicBezTo>
                    <a:pt x="338" y="4360"/>
                    <a:pt x="490" y="4284"/>
                    <a:pt x="609" y="4352"/>
                  </a:cubicBezTo>
                  <a:cubicBezTo>
                    <a:pt x="703" y="4406"/>
                    <a:pt x="817" y="4428"/>
                    <a:pt x="959" y="4365"/>
                  </a:cubicBezTo>
                  <a:cubicBezTo>
                    <a:pt x="960" y="4365"/>
                    <a:pt x="960" y="4365"/>
                    <a:pt x="961" y="4364"/>
                  </a:cubicBezTo>
                  <a:cubicBezTo>
                    <a:pt x="1025" y="4337"/>
                    <a:pt x="1494" y="3790"/>
                    <a:pt x="6407" y="70"/>
                  </a:cubicBezTo>
                  <a:cubicBezTo>
                    <a:pt x="6500" y="0"/>
                    <a:pt x="6617" y="117"/>
                    <a:pt x="6547" y="210"/>
                  </a:cubicBezTo>
                  <a:cubicBezTo>
                    <a:pt x="2802" y="5156"/>
                    <a:pt x="2269" y="5597"/>
                    <a:pt x="2239" y="5695"/>
                  </a:cubicBezTo>
                  <a:cubicBezTo>
                    <a:pt x="2198" y="5826"/>
                    <a:pt x="2217" y="5924"/>
                    <a:pt x="2265" y="6008"/>
                  </a:cubicBezTo>
                  <a:cubicBezTo>
                    <a:pt x="2333" y="6128"/>
                    <a:pt x="2257" y="6279"/>
                    <a:pt x="2121" y="63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0FCF4621-841B-4CE3-866C-137DFAE5D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4256088"/>
              <a:ext cx="565150" cy="569913"/>
            </a:xfrm>
            <a:custGeom>
              <a:avLst/>
              <a:gdLst>
                <a:gd name="T0" fmla="*/ 13531 w 13548"/>
                <a:gd name="T1" fmla="*/ 362 h 13654"/>
                <a:gd name="T2" fmla="*/ 8790 w 13548"/>
                <a:gd name="T3" fmla="*/ 13231 h 13654"/>
                <a:gd name="T4" fmla="*/ 7996 w 13548"/>
                <a:gd name="T5" fmla="*/ 13405 h 13654"/>
                <a:gd name="T6" fmla="*/ 5546 w 13548"/>
                <a:gd name="T7" fmla="*/ 10955 h 13654"/>
                <a:gd name="T8" fmla="*/ 5502 w 13548"/>
                <a:gd name="T9" fmla="*/ 10314 h 13654"/>
                <a:gd name="T10" fmla="*/ 10751 w 13548"/>
                <a:gd name="T11" fmla="*/ 3380 h 13654"/>
                <a:gd name="T12" fmla="*/ 10168 w 13548"/>
                <a:gd name="T13" fmla="*/ 2797 h 13654"/>
                <a:gd name="T14" fmla="*/ 3234 w 13548"/>
                <a:gd name="T15" fmla="*/ 8046 h 13654"/>
                <a:gd name="T16" fmla="*/ 2593 w 13548"/>
                <a:gd name="T17" fmla="*/ 8002 h 13654"/>
                <a:gd name="T18" fmla="*/ 143 w 13548"/>
                <a:gd name="T19" fmla="*/ 5552 h 13654"/>
                <a:gd name="T20" fmla="*/ 1 w 13548"/>
                <a:gd name="T21" fmla="*/ 5209 h 13654"/>
                <a:gd name="T22" fmla="*/ 317 w 13548"/>
                <a:gd name="T23" fmla="*/ 4758 h 13654"/>
                <a:gd name="T24" fmla="*/ 13186 w 13548"/>
                <a:gd name="T25" fmla="*/ 17 h 13654"/>
                <a:gd name="T26" fmla="*/ 13274 w 13548"/>
                <a:gd name="T27" fmla="*/ 0 h 13654"/>
                <a:gd name="T28" fmla="*/ 13286 w 13548"/>
                <a:gd name="T29" fmla="*/ 0 h 13654"/>
                <a:gd name="T30" fmla="*/ 13548 w 13548"/>
                <a:gd name="T31" fmla="*/ 263 h 13654"/>
                <a:gd name="T32" fmla="*/ 13548 w 13548"/>
                <a:gd name="T33" fmla="*/ 274 h 13654"/>
                <a:gd name="T34" fmla="*/ 13531 w 13548"/>
                <a:gd name="T35" fmla="*/ 362 h 13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48" h="13654">
                  <a:moveTo>
                    <a:pt x="13531" y="362"/>
                  </a:moveTo>
                  <a:lnTo>
                    <a:pt x="8790" y="13231"/>
                  </a:lnTo>
                  <a:cubicBezTo>
                    <a:pt x="8668" y="13561"/>
                    <a:pt x="8245" y="13654"/>
                    <a:pt x="7996" y="13405"/>
                  </a:cubicBezTo>
                  <a:lnTo>
                    <a:pt x="5546" y="10955"/>
                  </a:lnTo>
                  <a:cubicBezTo>
                    <a:pt x="5373" y="10783"/>
                    <a:pt x="5354" y="10509"/>
                    <a:pt x="5502" y="10314"/>
                  </a:cubicBezTo>
                  <a:lnTo>
                    <a:pt x="10751" y="3380"/>
                  </a:lnTo>
                  <a:cubicBezTo>
                    <a:pt x="11048" y="2982"/>
                    <a:pt x="10540" y="2517"/>
                    <a:pt x="10168" y="2797"/>
                  </a:cubicBezTo>
                  <a:lnTo>
                    <a:pt x="3234" y="8046"/>
                  </a:lnTo>
                  <a:cubicBezTo>
                    <a:pt x="3039" y="8194"/>
                    <a:pt x="2765" y="8175"/>
                    <a:pt x="2593" y="8002"/>
                  </a:cubicBezTo>
                  <a:lnTo>
                    <a:pt x="143" y="5552"/>
                  </a:lnTo>
                  <a:cubicBezTo>
                    <a:pt x="45" y="5455"/>
                    <a:pt x="0" y="5331"/>
                    <a:pt x="1" y="5209"/>
                  </a:cubicBezTo>
                  <a:cubicBezTo>
                    <a:pt x="2" y="5019"/>
                    <a:pt x="116" y="4833"/>
                    <a:pt x="317" y="4758"/>
                  </a:cubicBezTo>
                  <a:lnTo>
                    <a:pt x="13186" y="17"/>
                  </a:lnTo>
                  <a:cubicBezTo>
                    <a:pt x="13216" y="6"/>
                    <a:pt x="13245" y="1"/>
                    <a:pt x="13274" y="0"/>
                  </a:cubicBezTo>
                  <a:lnTo>
                    <a:pt x="13286" y="0"/>
                  </a:lnTo>
                  <a:cubicBezTo>
                    <a:pt x="13427" y="3"/>
                    <a:pt x="13545" y="121"/>
                    <a:pt x="13548" y="263"/>
                  </a:cubicBezTo>
                  <a:lnTo>
                    <a:pt x="13548" y="274"/>
                  </a:lnTo>
                  <a:cubicBezTo>
                    <a:pt x="13547" y="303"/>
                    <a:pt x="13542" y="332"/>
                    <a:pt x="13531" y="36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C844AE4D-7128-48C5-AF83-01F5BF9BAB71}"/>
              </a:ext>
            </a:extLst>
          </p:cNvPr>
          <p:cNvGrpSpPr/>
          <p:nvPr/>
        </p:nvGrpSpPr>
        <p:grpSpPr>
          <a:xfrm>
            <a:off x="1241426" y="4254500"/>
            <a:ext cx="565150" cy="568325"/>
            <a:chOff x="1241426" y="4254500"/>
            <a:chExt cx="565150" cy="568325"/>
          </a:xfrm>
        </p:grpSpPr>
        <p:sp>
          <p:nvSpPr>
            <p:cNvPr id="153" name="Freeform 151">
              <a:extLst>
                <a:ext uri="{FF2B5EF4-FFF2-40B4-BE49-F238E27FC236}">
                  <a16:creationId xmlns:a16="http://schemas.microsoft.com/office/drawing/2014/main" id="{FBE05098-D5F9-4CF0-9C70-48A4C18738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41426" y="4254500"/>
              <a:ext cx="565150" cy="568325"/>
            </a:xfrm>
            <a:custGeom>
              <a:avLst/>
              <a:gdLst>
                <a:gd name="T0" fmla="*/ 13246 w 13547"/>
                <a:gd name="T1" fmla="*/ 1109 h 13597"/>
                <a:gd name="T2" fmla="*/ 9272 w 13547"/>
                <a:gd name="T3" fmla="*/ 129 h 13597"/>
                <a:gd name="T4" fmla="*/ 9272 w 13547"/>
                <a:gd name="T5" fmla="*/ 2685 h 13597"/>
                <a:gd name="T6" fmla="*/ 8875 w 13547"/>
                <a:gd name="T7" fmla="*/ 3082 h 13597"/>
                <a:gd name="T8" fmla="*/ 8478 w 13547"/>
                <a:gd name="T9" fmla="*/ 2685 h 13597"/>
                <a:gd name="T10" fmla="*/ 8478 w 13547"/>
                <a:gd name="T11" fmla="*/ 137 h 13597"/>
                <a:gd name="T12" fmla="*/ 5026 w 13547"/>
                <a:gd name="T13" fmla="*/ 996 h 13597"/>
                <a:gd name="T14" fmla="*/ 5026 w 13547"/>
                <a:gd name="T15" fmla="*/ 13521 h 13597"/>
                <a:gd name="T16" fmla="*/ 8478 w 13547"/>
                <a:gd name="T17" fmla="*/ 12661 h 13597"/>
                <a:gd name="T18" fmla="*/ 8478 w 13547"/>
                <a:gd name="T19" fmla="*/ 9915 h 13597"/>
                <a:gd name="T20" fmla="*/ 8875 w 13547"/>
                <a:gd name="T21" fmla="*/ 9518 h 13597"/>
                <a:gd name="T22" fmla="*/ 9272 w 13547"/>
                <a:gd name="T23" fmla="*/ 9915 h 13597"/>
                <a:gd name="T24" fmla="*/ 9272 w 13547"/>
                <a:gd name="T25" fmla="*/ 12659 h 13597"/>
                <a:gd name="T26" fmla="*/ 13054 w 13547"/>
                <a:gd name="T27" fmla="*/ 13585 h 13597"/>
                <a:gd name="T28" fmla="*/ 13146 w 13547"/>
                <a:gd name="T29" fmla="*/ 13597 h 13597"/>
                <a:gd name="T30" fmla="*/ 13153 w 13547"/>
                <a:gd name="T31" fmla="*/ 13597 h 13597"/>
                <a:gd name="T32" fmla="*/ 13547 w 13547"/>
                <a:gd name="T33" fmla="*/ 13200 h 13597"/>
                <a:gd name="T34" fmla="*/ 13547 w 13547"/>
                <a:gd name="T35" fmla="*/ 1494 h 13597"/>
                <a:gd name="T36" fmla="*/ 13246 w 13547"/>
                <a:gd name="T37" fmla="*/ 1109 h 13597"/>
                <a:gd name="T38" fmla="*/ 10627 w 13547"/>
                <a:gd name="T39" fmla="*/ 6352 h 13597"/>
                <a:gd name="T40" fmla="*/ 9997 w 13547"/>
                <a:gd name="T41" fmla="*/ 7424 h 13597"/>
                <a:gd name="T42" fmla="*/ 9200 w 13547"/>
                <a:gd name="T43" fmla="*/ 8555 h 13597"/>
                <a:gd name="T44" fmla="*/ 8550 w 13547"/>
                <a:gd name="T45" fmla="*/ 8555 h 13597"/>
                <a:gd name="T46" fmla="*/ 7753 w 13547"/>
                <a:gd name="T47" fmla="*/ 7424 h 13597"/>
                <a:gd name="T48" fmla="*/ 7123 w 13547"/>
                <a:gd name="T49" fmla="*/ 6352 h 13597"/>
                <a:gd name="T50" fmla="*/ 7390 w 13547"/>
                <a:gd name="T51" fmla="*/ 4605 h 13597"/>
                <a:gd name="T52" fmla="*/ 8875 w 13547"/>
                <a:gd name="T53" fmla="*/ 3876 h 13597"/>
                <a:gd name="T54" fmla="*/ 10360 w 13547"/>
                <a:gd name="T55" fmla="*/ 4605 h 13597"/>
                <a:gd name="T56" fmla="*/ 10360 w 13547"/>
                <a:gd name="T57" fmla="*/ 4605 h 13597"/>
                <a:gd name="T58" fmla="*/ 10627 w 13547"/>
                <a:gd name="T59" fmla="*/ 6352 h 13597"/>
                <a:gd name="T60" fmla="*/ 493 w 13547"/>
                <a:gd name="T61" fmla="*/ 62 h 13597"/>
                <a:gd name="T62" fmla="*/ 0 w 13547"/>
                <a:gd name="T63" fmla="*/ 447 h 13597"/>
                <a:gd name="T64" fmla="*/ 0 w 13547"/>
                <a:gd name="T65" fmla="*/ 12154 h 13597"/>
                <a:gd name="T66" fmla="*/ 301 w 13547"/>
                <a:gd name="T67" fmla="*/ 12539 h 13597"/>
                <a:gd name="T68" fmla="*/ 4233 w 13547"/>
                <a:gd name="T69" fmla="*/ 13513 h 13597"/>
                <a:gd name="T70" fmla="*/ 4233 w 13547"/>
                <a:gd name="T71" fmla="*/ 977 h 13597"/>
                <a:gd name="T72" fmla="*/ 493 w 13547"/>
                <a:gd name="T73" fmla="*/ 62 h 13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47" h="13597">
                  <a:moveTo>
                    <a:pt x="13246" y="1109"/>
                  </a:moveTo>
                  <a:cubicBezTo>
                    <a:pt x="10841" y="510"/>
                    <a:pt x="9769" y="243"/>
                    <a:pt x="9272" y="129"/>
                  </a:cubicBezTo>
                  <a:lnTo>
                    <a:pt x="9272" y="2685"/>
                  </a:lnTo>
                  <a:cubicBezTo>
                    <a:pt x="9272" y="2905"/>
                    <a:pt x="9094" y="3082"/>
                    <a:pt x="8875" y="3082"/>
                  </a:cubicBezTo>
                  <a:cubicBezTo>
                    <a:pt x="8656" y="3082"/>
                    <a:pt x="8478" y="2905"/>
                    <a:pt x="8478" y="2685"/>
                  </a:cubicBezTo>
                  <a:lnTo>
                    <a:pt x="8478" y="137"/>
                  </a:lnTo>
                  <a:lnTo>
                    <a:pt x="5026" y="996"/>
                  </a:lnTo>
                  <a:lnTo>
                    <a:pt x="5026" y="13521"/>
                  </a:lnTo>
                  <a:lnTo>
                    <a:pt x="8478" y="12661"/>
                  </a:lnTo>
                  <a:lnTo>
                    <a:pt x="8478" y="9915"/>
                  </a:lnTo>
                  <a:cubicBezTo>
                    <a:pt x="8478" y="9696"/>
                    <a:pt x="8656" y="9518"/>
                    <a:pt x="8875" y="9518"/>
                  </a:cubicBezTo>
                  <a:cubicBezTo>
                    <a:pt x="9094" y="9518"/>
                    <a:pt x="9272" y="9696"/>
                    <a:pt x="9272" y="9915"/>
                  </a:cubicBezTo>
                  <a:lnTo>
                    <a:pt x="9272" y="12659"/>
                  </a:lnTo>
                  <a:lnTo>
                    <a:pt x="13054" y="13585"/>
                  </a:lnTo>
                  <a:cubicBezTo>
                    <a:pt x="13085" y="13593"/>
                    <a:pt x="13116" y="13597"/>
                    <a:pt x="13146" y="13597"/>
                  </a:cubicBezTo>
                  <a:lnTo>
                    <a:pt x="13153" y="13597"/>
                  </a:lnTo>
                  <a:cubicBezTo>
                    <a:pt x="13364" y="13596"/>
                    <a:pt x="13547" y="13424"/>
                    <a:pt x="13547" y="13200"/>
                  </a:cubicBezTo>
                  <a:lnTo>
                    <a:pt x="13547" y="1494"/>
                  </a:lnTo>
                  <a:cubicBezTo>
                    <a:pt x="13547" y="1312"/>
                    <a:pt x="13423" y="1153"/>
                    <a:pt x="13246" y="1109"/>
                  </a:cubicBezTo>
                  <a:close/>
                  <a:moveTo>
                    <a:pt x="10627" y="6352"/>
                  </a:moveTo>
                  <a:cubicBezTo>
                    <a:pt x="10485" y="6763"/>
                    <a:pt x="10237" y="7099"/>
                    <a:pt x="9997" y="7424"/>
                  </a:cubicBezTo>
                  <a:cubicBezTo>
                    <a:pt x="9828" y="7653"/>
                    <a:pt x="9899" y="7553"/>
                    <a:pt x="9200" y="8555"/>
                  </a:cubicBezTo>
                  <a:cubicBezTo>
                    <a:pt x="9042" y="8781"/>
                    <a:pt x="8707" y="8781"/>
                    <a:pt x="8550" y="8555"/>
                  </a:cubicBezTo>
                  <a:cubicBezTo>
                    <a:pt x="7850" y="7552"/>
                    <a:pt x="7923" y="7653"/>
                    <a:pt x="7753" y="7424"/>
                  </a:cubicBezTo>
                  <a:cubicBezTo>
                    <a:pt x="7513" y="7099"/>
                    <a:pt x="7265" y="6763"/>
                    <a:pt x="7123" y="6352"/>
                  </a:cubicBezTo>
                  <a:cubicBezTo>
                    <a:pt x="6907" y="5727"/>
                    <a:pt x="7002" y="5106"/>
                    <a:pt x="7390" y="4605"/>
                  </a:cubicBezTo>
                  <a:cubicBezTo>
                    <a:pt x="7743" y="4149"/>
                    <a:pt x="8298" y="3876"/>
                    <a:pt x="8875" y="3876"/>
                  </a:cubicBezTo>
                  <a:cubicBezTo>
                    <a:pt x="9452" y="3876"/>
                    <a:pt x="10007" y="4149"/>
                    <a:pt x="10360" y="4605"/>
                  </a:cubicBezTo>
                  <a:lnTo>
                    <a:pt x="10360" y="4605"/>
                  </a:lnTo>
                  <a:cubicBezTo>
                    <a:pt x="10748" y="5106"/>
                    <a:pt x="10843" y="5727"/>
                    <a:pt x="10627" y="6352"/>
                  </a:cubicBezTo>
                  <a:close/>
                  <a:moveTo>
                    <a:pt x="493" y="62"/>
                  </a:moveTo>
                  <a:cubicBezTo>
                    <a:pt x="242" y="0"/>
                    <a:pt x="0" y="190"/>
                    <a:pt x="0" y="447"/>
                  </a:cubicBezTo>
                  <a:lnTo>
                    <a:pt x="0" y="12154"/>
                  </a:lnTo>
                  <a:cubicBezTo>
                    <a:pt x="0" y="12336"/>
                    <a:pt x="124" y="12495"/>
                    <a:pt x="301" y="12539"/>
                  </a:cubicBezTo>
                  <a:cubicBezTo>
                    <a:pt x="2659" y="13125"/>
                    <a:pt x="3725" y="13396"/>
                    <a:pt x="4233" y="13513"/>
                  </a:cubicBezTo>
                  <a:lnTo>
                    <a:pt x="4233" y="977"/>
                  </a:lnTo>
                  <a:lnTo>
                    <a:pt x="493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1B242300-9E97-4149-A36F-21DCA82B09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58926" y="4449763"/>
              <a:ext cx="106363" cy="123825"/>
            </a:xfrm>
            <a:custGeom>
              <a:avLst/>
              <a:gdLst>
                <a:gd name="T0" fmla="*/ 1278 w 2554"/>
                <a:gd name="T1" fmla="*/ 0 h 2964"/>
                <a:gd name="T2" fmla="*/ 276 w 2554"/>
                <a:gd name="T3" fmla="*/ 1423 h 2964"/>
                <a:gd name="T4" fmla="*/ 795 w 2554"/>
                <a:gd name="T5" fmla="*/ 2283 h 2964"/>
                <a:gd name="T6" fmla="*/ 1278 w 2554"/>
                <a:gd name="T7" fmla="*/ 2964 h 2964"/>
                <a:gd name="T8" fmla="*/ 1761 w 2554"/>
                <a:gd name="T9" fmla="*/ 2283 h 2964"/>
                <a:gd name="T10" fmla="*/ 2280 w 2554"/>
                <a:gd name="T11" fmla="*/ 1422 h 2964"/>
                <a:gd name="T12" fmla="*/ 1278 w 2554"/>
                <a:gd name="T13" fmla="*/ 0 h 2964"/>
                <a:gd name="T14" fmla="*/ 1278 w 2554"/>
                <a:gd name="T15" fmla="*/ 1497 h 2964"/>
                <a:gd name="T16" fmla="*/ 881 w 2554"/>
                <a:gd name="T17" fmla="*/ 1100 h 2964"/>
                <a:gd name="T18" fmla="*/ 1278 w 2554"/>
                <a:gd name="T19" fmla="*/ 703 h 2964"/>
                <a:gd name="T20" fmla="*/ 1675 w 2554"/>
                <a:gd name="T21" fmla="*/ 1100 h 2964"/>
                <a:gd name="T22" fmla="*/ 1278 w 2554"/>
                <a:gd name="T23" fmla="*/ 1497 h 2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4" h="2964">
                  <a:moveTo>
                    <a:pt x="1278" y="0"/>
                  </a:moveTo>
                  <a:cubicBezTo>
                    <a:pt x="620" y="0"/>
                    <a:pt x="0" y="623"/>
                    <a:pt x="276" y="1423"/>
                  </a:cubicBezTo>
                  <a:cubicBezTo>
                    <a:pt x="379" y="1719"/>
                    <a:pt x="581" y="1993"/>
                    <a:pt x="795" y="2283"/>
                  </a:cubicBezTo>
                  <a:cubicBezTo>
                    <a:pt x="966" y="2515"/>
                    <a:pt x="945" y="2487"/>
                    <a:pt x="1278" y="2964"/>
                  </a:cubicBezTo>
                  <a:cubicBezTo>
                    <a:pt x="1614" y="2482"/>
                    <a:pt x="1592" y="2512"/>
                    <a:pt x="1761" y="2283"/>
                  </a:cubicBezTo>
                  <a:cubicBezTo>
                    <a:pt x="1975" y="1993"/>
                    <a:pt x="2177" y="1719"/>
                    <a:pt x="2280" y="1422"/>
                  </a:cubicBezTo>
                  <a:cubicBezTo>
                    <a:pt x="2554" y="630"/>
                    <a:pt x="1942" y="0"/>
                    <a:pt x="1278" y="0"/>
                  </a:cubicBezTo>
                  <a:close/>
                  <a:moveTo>
                    <a:pt x="1278" y="1497"/>
                  </a:moveTo>
                  <a:cubicBezTo>
                    <a:pt x="1059" y="1497"/>
                    <a:pt x="881" y="1319"/>
                    <a:pt x="881" y="1100"/>
                  </a:cubicBezTo>
                  <a:cubicBezTo>
                    <a:pt x="881" y="881"/>
                    <a:pt x="1059" y="703"/>
                    <a:pt x="1278" y="703"/>
                  </a:cubicBezTo>
                  <a:cubicBezTo>
                    <a:pt x="1497" y="703"/>
                    <a:pt x="1675" y="881"/>
                    <a:pt x="1675" y="1100"/>
                  </a:cubicBezTo>
                  <a:cubicBezTo>
                    <a:pt x="1675" y="1319"/>
                    <a:pt x="1497" y="1497"/>
                    <a:pt x="1278" y="14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5" name="Freeform 153">
            <a:extLst>
              <a:ext uri="{FF2B5EF4-FFF2-40B4-BE49-F238E27FC236}">
                <a16:creationId xmlns:a16="http://schemas.microsoft.com/office/drawing/2014/main" id="{D26BAEB1-A528-4F4A-80A8-F9860E6F4065}"/>
              </a:ext>
            </a:extLst>
          </p:cNvPr>
          <p:cNvSpPr>
            <a:spLocks noEditPoints="1"/>
          </p:cNvSpPr>
          <p:nvPr/>
        </p:nvSpPr>
        <p:spPr bwMode="auto">
          <a:xfrm>
            <a:off x="7337426" y="4256088"/>
            <a:ext cx="565150" cy="566738"/>
          </a:xfrm>
          <a:custGeom>
            <a:avLst/>
            <a:gdLst>
              <a:gd name="T0" fmla="*/ 10762 w 13547"/>
              <a:gd name="T1" fmla="*/ 6338 h 13547"/>
              <a:gd name="T2" fmla="*/ 10365 w 13547"/>
              <a:gd name="T3" fmla="*/ 0 h 13547"/>
              <a:gd name="T4" fmla="*/ 6338 w 13547"/>
              <a:gd name="T5" fmla="*/ 2785 h 13547"/>
              <a:gd name="T6" fmla="*/ 0 w 13547"/>
              <a:gd name="T7" fmla="*/ 3182 h 13547"/>
              <a:gd name="T8" fmla="*/ 2785 w 13547"/>
              <a:gd name="T9" fmla="*/ 7209 h 13547"/>
              <a:gd name="T10" fmla="*/ 3182 w 13547"/>
              <a:gd name="T11" fmla="*/ 13547 h 13547"/>
              <a:gd name="T12" fmla="*/ 7209 w 13547"/>
              <a:gd name="T13" fmla="*/ 10762 h 13547"/>
              <a:gd name="T14" fmla="*/ 13547 w 13547"/>
              <a:gd name="T15" fmla="*/ 10366 h 13547"/>
              <a:gd name="T16" fmla="*/ 9169 w 13547"/>
              <a:gd name="T17" fmla="*/ 2785 h 13547"/>
              <a:gd name="T18" fmla="*/ 11959 w 13547"/>
              <a:gd name="T19" fmla="*/ 3182 h 13547"/>
              <a:gd name="T20" fmla="*/ 9169 w 13547"/>
              <a:gd name="T21" fmla="*/ 3578 h 13547"/>
              <a:gd name="T22" fmla="*/ 9169 w 13547"/>
              <a:gd name="T23" fmla="*/ 2785 h 13547"/>
              <a:gd name="T24" fmla="*/ 1588 w 13547"/>
              <a:gd name="T25" fmla="*/ 3182 h 13547"/>
              <a:gd name="T26" fmla="*/ 2785 w 13547"/>
              <a:gd name="T27" fmla="*/ 2785 h 13547"/>
              <a:gd name="T28" fmla="*/ 3182 w 13547"/>
              <a:gd name="T29" fmla="*/ 1588 h 13547"/>
              <a:gd name="T30" fmla="*/ 3578 w 13547"/>
              <a:gd name="T31" fmla="*/ 2785 h 13547"/>
              <a:gd name="T32" fmla="*/ 4775 w 13547"/>
              <a:gd name="T33" fmla="*/ 3182 h 13547"/>
              <a:gd name="T34" fmla="*/ 3578 w 13547"/>
              <a:gd name="T35" fmla="*/ 3578 h 13547"/>
              <a:gd name="T36" fmla="*/ 3182 w 13547"/>
              <a:gd name="T37" fmla="*/ 4775 h 13547"/>
              <a:gd name="T38" fmla="*/ 2785 w 13547"/>
              <a:gd name="T39" fmla="*/ 3578 h 13547"/>
              <a:gd name="T40" fmla="*/ 4308 w 13547"/>
              <a:gd name="T41" fmla="*/ 10931 h 13547"/>
              <a:gd name="T42" fmla="*/ 3747 w 13547"/>
              <a:gd name="T43" fmla="*/ 11493 h 13547"/>
              <a:gd name="T44" fmla="*/ 2616 w 13547"/>
              <a:gd name="T45" fmla="*/ 11493 h 13547"/>
              <a:gd name="T46" fmla="*/ 2054 w 13547"/>
              <a:gd name="T47" fmla="*/ 10931 h 13547"/>
              <a:gd name="T48" fmla="*/ 2054 w 13547"/>
              <a:gd name="T49" fmla="*/ 9800 h 13547"/>
              <a:gd name="T50" fmla="*/ 2616 w 13547"/>
              <a:gd name="T51" fmla="*/ 9239 h 13547"/>
              <a:gd name="T52" fmla="*/ 3747 w 13547"/>
              <a:gd name="T53" fmla="*/ 9239 h 13547"/>
              <a:gd name="T54" fmla="*/ 4308 w 13547"/>
              <a:gd name="T55" fmla="*/ 9800 h 13547"/>
              <a:gd name="T56" fmla="*/ 4308 w 13547"/>
              <a:gd name="T57" fmla="*/ 10931 h 13547"/>
              <a:gd name="T58" fmla="*/ 6338 w 13547"/>
              <a:gd name="T59" fmla="*/ 9969 h 13547"/>
              <a:gd name="T60" fmla="*/ 3578 w 13547"/>
              <a:gd name="T61" fmla="*/ 6338 h 13547"/>
              <a:gd name="T62" fmla="*/ 7209 w 13547"/>
              <a:gd name="T63" fmla="*/ 3578 h 13547"/>
              <a:gd name="T64" fmla="*/ 9969 w 13547"/>
              <a:gd name="T65" fmla="*/ 7209 h 13547"/>
              <a:gd name="T66" fmla="*/ 11562 w 13547"/>
              <a:gd name="T67" fmla="*/ 11556 h 13547"/>
              <a:gd name="T68" fmla="*/ 8772 w 13547"/>
              <a:gd name="T69" fmla="*/ 11159 h 13547"/>
              <a:gd name="T70" fmla="*/ 11562 w 13547"/>
              <a:gd name="T71" fmla="*/ 10762 h 13547"/>
              <a:gd name="T72" fmla="*/ 11562 w 13547"/>
              <a:gd name="T73" fmla="*/ 11556 h 13547"/>
              <a:gd name="T74" fmla="*/ 9169 w 13547"/>
              <a:gd name="T75" fmla="*/ 9969 h 13547"/>
              <a:gd name="T76" fmla="*/ 9169 w 13547"/>
              <a:gd name="T77" fmla="*/ 9175 h 13547"/>
              <a:gd name="T78" fmla="*/ 11959 w 13547"/>
              <a:gd name="T79" fmla="*/ 9572 h 13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547" h="13547">
                <a:moveTo>
                  <a:pt x="10762" y="7209"/>
                </a:moveTo>
                <a:lnTo>
                  <a:pt x="10762" y="6338"/>
                </a:lnTo>
                <a:cubicBezTo>
                  <a:pt x="12330" y="6142"/>
                  <a:pt x="13547" y="4801"/>
                  <a:pt x="13547" y="3182"/>
                </a:cubicBezTo>
                <a:cubicBezTo>
                  <a:pt x="13547" y="1427"/>
                  <a:pt x="12120" y="0"/>
                  <a:pt x="10365" y="0"/>
                </a:cubicBezTo>
                <a:cubicBezTo>
                  <a:pt x="8746" y="0"/>
                  <a:pt x="7405" y="1217"/>
                  <a:pt x="7209" y="2785"/>
                </a:cubicBezTo>
                <a:lnTo>
                  <a:pt x="6338" y="2785"/>
                </a:lnTo>
                <a:cubicBezTo>
                  <a:pt x="6142" y="1217"/>
                  <a:pt x="4801" y="0"/>
                  <a:pt x="3182" y="0"/>
                </a:cubicBezTo>
                <a:cubicBezTo>
                  <a:pt x="1427" y="0"/>
                  <a:pt x="0" y="1427"/>
                  <a:pt x="0" y="3182"/>
                </a:cubicBezTo>
                <a:cubicBezTo>
                  <a:pt x="0" y="4801"/>
                  <a:pt x="1217" y="6142"/>
                  <a:pt x="2785" y="6338"/>
                </a:cubicBezTo>
                <a:lnTo>
                  <a:pt x="2785" y="7209"/>
                </a:lnTo>
                <a:cubicBezTo>
                  <a:pt x="1217" y="7405"/>
                  <a:pt x="0" y="8746"/>
                  <a:pt x="0" y="10366"/>
                </a:cubicBezTo>
                <a:cubicBezTo>
                  <a:pt x="0" y="12120"/>
                  <a:pt x="1427" y="13547"/>
                  <a:pt x="3182" y="13547"/>
                </a:cubicBezTo>
                <a:cubicBezTo>
                  <a:pt x="4801" y="13547"/>
                  <a:pt x="6142" y="12330"/>
                  <a:pt x="6338" y="10762"/>
                </a:cubicBezTo>
                <a:lnTo>
                  <a:pt x="7209" y="10762"/>
                </a:lnTo>
                <a:cubicBezTo>
                  <a:pt x="7405" y="12330"/>
                  <a:pt x="8746" y="13547"/>
                  <a:pt x="10365" y="13547"/>
                </a:cubicBezTo>
                <a:cubicBezTo>
                  <a:pt x="12120" y="13547"/>
                  <a:pt x="13547" y="12120"/>
                  <a:pt x="13547" y="10366"/>
                </a:cubicBezTo>
                <a:cubicBezTo>
                  <a:pt x="13547" y="8746"/>
                  <a:pt x="12330" y="7405"/>
                  <a:pt x="10762" y="7209"/>
                </a:cubicBezTo>
                <a:close/>
                <a:moveTo>
                  <a:pt x="9169" y="2785"/>
                </a:moveTo>
                <a:lnTo>
                  <a:pt x="11562" y="2785"/>
                </a:lnTo>
                <a:cubicBezTo>
                  <a:pt x="11782" y="2785"/>
                  <a:pt x="11959" y="2962"/>
                  <a:pt x="11959" y="3182"/>
                </a:cubicBezTo>
                <a:cubicBezTo>
                  <a:pt x="11959" y="3401"/>
                  <a:pt x="11782" y="3578"/>
                  <a:pt x="11562" y="3578"/>
                </a:cubicBezTo>
                <a:lnTo>
                  <a:pt x="9169" y="3578"/>
                </a:lnTo>
                <a:cubicBezTo>
                  <a:pt x="8949" y="3578"/>
                  <a:pt x="8772" y="3401"/>
                  <a:pt x="8772" y="3182"/>
                </a:cubicBezTo>
                <a:cubicBezTo>
                  <a:pt x="8772" y="2962"/>
                  <a:pt x="8949" y="2785"/>
                  <a:pt x="9169" y="2785"/>
                </a:cubicBezTo>
                <a:close/>
                <a:moveTo>
                  <a:pt x="1985" y="3578"/>
                </a:moveTo>
                <a:cubicBezTo>
                  <a:pt x="1765" y="3578"/>
                  <a:pt x="1588" y="3401"/>
                  <a:pt x="1588" y="3182"/>
                </a:cubicBezTo>
                <a:cubicBezTo>
                  <a:pt x="1588" y="2962"/>
                  <a:pt x="1765" y="2785"/>
                  <a:pt x="1985" y="2785"/>
                </a:cubicBezTo>
                <a:lnTo>
                  <a:pt x="2785" y="2785"/>
                </a:lnTo>
                <a:lnTo>
                  <a:pt x="2785" y="1985"/>
                </a:lnTo>
                <a:cubicBezTo>
                  <a:pt x="2785" y="1765"/>
                  <a:pt x="2962" y="1588"/>
                  <a:pt x="3182" y="1588"/>
                </a:cubicBezTo>
                <a:cubicBezTo>
                  <a:pt x="3401" y="1588"/>
                  <a:pt x="3578" y="1765"/>
                  <a:pt x="3578" y="1985"/>
                </a:cubicBezTo>
                <a:lnTo>
                  <a:pt x="3578" y="2785"/>
                </a:lnTo>
                <a:lnTo>
                  <a:pt x="4378" y="2785"/>
                </a:lnTo>
                <a:cubicBezTo>
                  <a:pt x="4598" y="2785"/>
                  <a:pt x="4775" y="2962"/>
                  <a:pt x="4775" y="3182"/>
                </a:cubicBezTo>
                <a:cubicBezTo>
                  <a:pt x="4775" y="3401"/>
                  <a:pt x="4598" y="3578"/>
                  <a:pt x="4378" y="3578"/>
                </a:cubicBezTo>
                <a:lnTo>
                  <a:pt x="3578" y="3578"/>
                </a:lnTo>
                <a:lnTo>
                  <a:pt x="3578" y="4378"/>
                </a:lnTo>
                <a:cubicBezTo>
                  <a:pt x="3578" y="4598"/>
                  <a:pt x="3401" y="4775"/>
                  <a:pt x="3182" y="4775"/>
                </a:cubicBezTo>
                <a:cubicBezTo>
                  <a:pt x="2962" y="4775"/>
                  <a:pt x="2785" y="4598"/>
                  <a:pt x="2785" y="4378"/>
                </a:cubicBezTo>
                <a:lnTo>
                  <a:pt x="2785" y="3578"/>
                </a:lnTo>
                <a:lnTo>
                  <a:pt x="1985" y="3578"/>
                </a:lnTo>
                <a:close/>
                <a:moveTo>
                  <a:pt x="4308" y="10931"/>
                </a:moveTo>
                <a:cubicBezTo>
                  <a:pt x="4463" y="11086"/>
                  <a:pt x="4463" y="11338"/>
                  <a:pt x="4308" y="11493"/>
                </a:cubicBezTo>
                <a:cubicBezTo>
                  <a:pt x="4153" y="11647"/>
                  <a:pt x="3902" y="11647"/>
                  <a:pt x="3747" y="11493"/>
                </a:cubicBezTo>
                <a:lnTo>
                  <a:pt x="3182" y="10927"/>
                </a:lnTo>
                <a:lnTo>
                  <a:pt x="2616" y="11493"/>
                </a:lnTo>
                <a:cubicBezTo>
                  <a:pt x="2461" y="11647"/>
                  <a:pt x="2209" y="11647"/>
                  <a:pt x="2054" y="11493"/>
                </a:cubicBezTo>
                <a:cubicBezTo>
                  <a:pt x="1900" y="11338"/>
                  <a:pt x="1900" y="11086"/>
                  <a:pt x="2054" y="10931"/>
                </a:cubicBezTo>
                <a:lnTo>
                  <a:pt x="2620" y="10366"/>
                </a:lnTo>
                <a:lnTo>
                  <a:pt x="2054" y="9800"/>
                </a:lnTo>
                <a:cubicBezTo>
                  <a:pt x="1900" y="9645"/>
                  <a:pt x="1900" y="9394"/>
                  <a:pt x="2054" y="9239"/>
                </a:cubicBezTo>
                <a:cubicBezTo>
                  <a:pt x="2209" y="9084"/>
                  <a:pt x="2461" y="9084"/>
                  <a:pt x="2616" y="9239"/>
                </a:cubicBezTo>
                <a:lnTo>
                  <a:pt x="3182" y="9804"/>
                </a:lnTo>
                <a:lnTo>
                  <a:pt x="3747" y="9239"/>
                </a:lnTo>
                <a:cubicBezTo>
                  <a:pt x="3902" y="9084"/>
                  <a:pt x="4153" y="9084"/>
                  <a:pt x="4308" y="9239"/>
                </a:cubicBezTo>
                <a:cubicBezTo>
                  <a:pt x="4463" y="9394"/>
                  <a:pt x="4463" y="9645"/>
                  <a:pt x="4308" y="9800"/>
                </a:cubicBezTo>
                <a:lnTo>
                  <a:pt x="3743" y="10366"/>
                </a:lnTo>
                <a:lnTo>
                  <a:pt x="4308" y="10931"/>
                </a:lnTo>
                <a:close/>
                <a:moveTo>
                  <a:pt x="7209" y="9969"/>
                </a:moveTo>
                <a:lnTo>
                  <a:pt x="6338" y="9969"/>
                </a:lnTo>
                <a:cubicBezTo>
                  <a:pt x="6158" y="8531"/>
                  <a:pt x="5016" y="7389"/>
                  <a:pt x="3578" y="7209"/>
                </a:cubicBezTo>
                <a:lnTo>
                  <a:pt x="3578" y="6338"/>
                </a:lnTo>
                <a:cubicBezTo>
                  <a:pt x="5016" y="6158"/>
                  <a:pt x="6158" y="5016"/>
                  <a:pt x="6338" y="3578"/>
                </a:cubicBezTo>
                <a:lnTo>
                  <a:pt x="7209" y="3578"/>
                </a:lnTo>
                <a:cubicBezTo>
                  <a:pt x="7389" y="5016"/>
                  <a:pt x="8531" y="6158"/>
                  <a:pt x="9969" y="6338"/>
                </a:cubicBezTo>
                <a:lnTo>
                  <a:pt x="9969" y="7209"/>
                </a:lnTo>
                <a:cubicBezTo>
                  <a:pt x="8531" y="7389"/>
                  <a:pt x="7389" y="8531"/>
                  <a:pt x="7209" y="9969"/>
                </a:cubicBezTo>
                <a:close/>
                <a:moveTo>
                  <a:pt x="11562" y="11556"/>
                </a:moveTo>
                <a:lnTo>
                  <a:pt x="9169" y="11556"/>
                </a:lnTo>
                <a:cubicBezTo>
                  <a:pt x="8949" y="11556"/>
                  <a:pt x="8772" y="11379"/>
                  <a:pt x="8772" y="11159"/>
                </a:cubicBezTo>
                <a:cubicBezTo>
                  <a:pt x="8772" y="10940"/>
                  <a:pt x="8949" y="10762"/>
                  <a:pt x="9169" y="10762"/>
                </a:cubicBezTo>
                <a:lnTo>
                  <a:pt x="11562" y="10762"/>
                </a:lnTo>
                <a:cubicBezTo>
                  <a:pt x="11782" y="10762"/>
                  <a:pt x="11959" y="10940"/>
                  <a:pt x="11959" y="11159"/>
                </a:cubicBezTo>
                <a:cubicBezTo>
                  <a:pt x="11959" y="11379"/>
                  <a:pt x="11782" y="11556"/>
                  <a:pt x="11562" y="11556"/>
                </a:cubicBezTo>
                <a:close/>
                <a:moveTo>
                  <a:pt x="11562" y="9969"/>
                </a:moveTo>
                <a:lnTo>
                  <a:pt x="9169" y="9969"/>
                </a:lnTo>
                <a:cubicBezTo>
                  <a:pt x="8949" y="9969"/>
                  <a:pt x="8772" y="9791"/>
                  <a:pt x="8772" y="9572"/>
                </a:cubicBezTo>
                <a:cubicBezTo>
                  <a:pt x="8772" y="9353"/>
                  <a:pt x="8949" y="9175"/>
                  <a:pt x="9169" y="9175"/>
                </a:cubicBezTo>
                <a:lnTo>
                  <a:pt x="11562" y="9175"/>
                </a:lnTo>
                <a:cubicBezTo>
                  <a:pt x="11782" y="9175"/>
                  <a:pt x="11959" y="9353"/>
                  <a:pt x="11959" y="9572"/>
                </a:cubicBezTo>
                <a:cubicBezTo>
                  <a:pt x="11959" y="9791"/>
                  <a:pt x="11782" y="9969"/>
                  <a:pt x="11562" y="996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EFBA32F0-1D01-4F42-8124-0C35E416ED74}"/>
              </a:ext>
            </a:extLst>
          </p:cNvPr>
          <p:cNvGrpSpPr/>
          <p:nvPr/>
        </p:nvGrpSpPr>
        <p:grpSpPr>
          <a:xfrm>
            <a:off x="2289176" y="4256088"/>
            <a:ext cx="504825" cy="566738"/>
            <a:chOff x="2289176" y="4256088"/>
            <a:chExt cx="504825" cy="566738"/>
          </a:xfrm>
        </p:grpSpPr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AB165CC8-2790-459F-897C-142E59EBD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176" y="4711700"/>
              <a:ext cx="100013" cy="111125"/>
            </a:xfrm>
            <a:custGeom>
              <a:avLst/>
              <a:gdLst>
                <a:gd name="T0" fmla="*/ 1984 w 2381"/>
                <a:gd name="T1" fmla="*/ 0 h 2646"/>
                <a:gd name="T2" fmla="*/ 396 w 2381"/>
                <a:gd name="T3" fmla="*/ 0 h 2646"/>
                <a:gd name="T4" fmla="*/ 0 w 2381"/>
                <a:gd name="T5" fmla="*/ 397 h 2646"/>
                <a:gd name="T6" fmla="*/ 0 w 2381"/>
                <a:gd name="T7" fmla="*/ 2249 h 2646"/>
                <a:gd name="T8" fmla="*/ 396 w 2381"/>
                <a:gd name="T9" fmla="*/ 2646 h 2646"/>
                <a:gd name="T10" fmla="*/ 1984 w 2381"/>
                <a:gd name="T11" fmla="*/ 2646 h 2646"/>
                <a:gd name="T12" fmla="*/ 2381 w 2381"/>
                <a:gd name="T13" fmla="*/ 2249 h 2646"/>
                <a:gd name="T14" fmla="*/ 2381 w 2381"/>
                <a:gd name="T15" fmla="*/ 397 h 2646"/>
                <a:gd name="T16" fmla="*/ 1984 w 2381"/>
                <a:gd name="T17" fmla="*/ 0 h 2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2646">
                  <a:moveTo>
                    <a:pt x="1984" y="0"/>
                  </a:moveTo>
                  <a:lnTo>
                    <a:pt x="396" y="0"/>
                  </a:lnTo>
                  <a:cubicBezTo>
                    <a:pt x="177" y="0"/>
                    <a:pt x="0" y="178"/>
                    <a:pt x="0" y="397"/>
                  </a:cubicBezTo>
                  <a:lnTo>
                    <a:pt x="0" y="2249"/>
                  </a:lnTo>
                  <a:cubicBezTo>
                    <a:pt x="0" y="2468"/>
                    <a:pt x="177" y="2646"/>
                    <a:pt x="396" y="2646"/>
                  </a:cubicBezTo>
                  <a:lnTo>
                    <a:pt x="1984" y="2646"/>
                  </a:lnTo>
                  <a:cubicBezTo>
                    <a:pt x="2203" y="2646"/>
                    <a:pt x="2381" y="2468"/>
                    <a:pt x="2381" y="2249"/>
                  </a:cubicBezTo>
                  <a:lnTo>
                    <a:pt x="2381" y="397"/>
                  </a:lnTo>
                  <a:cubicBezTo>
                    <a:pt x="2381" y="178"/>
                    <a:pt x="2203" y="0"/>
                    <a:pt x="19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4099512C-C3C3-432A-9202-5EB8F3CECB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2526" y="4629150"/>
              <a:ext cx="98425" cy="193675"/>
            </a:xfrm>
            <a:custGeom>
              <a:avLst/>
              <a:gdLst>
                <a:gd name="T0" fmla="*/ 1984 w 2381"/>
                <a:gd name="T1" fmla="*/ 0 h 4608"/>
                <a:gd name="T2" fmla="*/ 396 w 2381"/>
                <a:gd name="T3" fmla="*/ 0 h 4608"/>
                <a:gd name="T4" fmla="*/ 0 w 2381"/>
                <a:gd name="T5" fmla="*/ 397 h 4608"/>
                <a:gd name="T6" fmla="*/ 0 w 2381"/>
                <a:gd name="T7" fmla="*/ 4211 h 4608"/>
                <a:gd name="T8" fmla="*/ 396 w 2381"/>
                <a:gd name="T9" fmla="*/ 4608 h 4608"/>
                <a:gd name="T10" fmla="*/ 1984 w 2381"/>
                <a:gd name="T11" fmla="*/ 4608 h 4608"/>
                <a:gd name="T12" fmla="*/ 2381 w 2381"/>
                <a:gd name="T13" fmla="*/ 4211 h 4608"/>
                <a:gd name="T14" fmla="*/ 2381 w 2381"/>
                <a:gd name="T15" fmla="*/ 397 h 4608"/>
                <a:gd name="T16" fmla="*/ 1984 w 2381"/>
                <a:gd name="T17" fmla="*/ 0 h 4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4608">
                  <a:moveTo>
                    <a:pt x="1984" y="0"/>
                  </a:moveTo>
                  <a:lnTo>
                    <a:pt x="396" y="0"/>
                  </a:lnTo>
                  <a:cubicBezTo>
                    <a:pt x="177" y="0"/>
                    <a:pt x="0" y="178"/>
                    <a:pt x="0" y="397"/>
                  </a:cubicBezTo>
                  <a:lnTo>
                    <a:pt x="0" y="4211"/>
                  </a:lnTo>
                  <a:cubicBezTo>
                    <a:pt x="0" y="4430"/>
                    <a:pt x="177" y="4608"/>
                    <a:pt x="396" y="4608"/>
                  </a:cubicBezTo>
                  <a:lnTo>
                    <a:pt x="1984" y="4608"/>
                  </a:lnTo>
                  <a:cubicBezTo>
                    <a:pt x="2203" y="4608"/>
                    <a:pt x="2381" y="4430"/>
                    <a:pt x="2381" y="4211"/>
                  </a:cubicBezTo>
                  <a:lnTo>
                    <a:pt x="2381" y="397"/>
                  </a:lnTo>
                  <a:cubicBezTo>
                    <a:pt x="2381" y="178"/>
                    <a:pt x="2203" y="0"/>
                    <a:pt x="19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6">
              <a:extLst>
                <a:ext uri="{FF2B5EF4-FFF2-40B4-BE49-F238E27FC236}">
                  <a16:creationId xmlns:a16="http://schemas.microsoft.com/office/drawing/2014/main" id="{2932FCBB-3BB3-4E36-9EDC-C9BE9CC9B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4506913"/>
              <a:ext cx="100013" cy="315913"/>
            </a:xfrm>
            <a:custGeom>
              <a:avLst/>
              <a:gdLst>
                <a:gd name="T0" fmla="*/ 1984 w 2381"/>
                <a:gd name="T1" fmla="*/ 0 h 7550"/>
                <a:gd name="T2" fmla="*/ 396 w 2381"/>
                <a:gd name="T3" fmla="*/ 0 h 7550"/>
                <a:gd name="T4" fmla="*/ 0 w 2381"/>
                <a:gd name="T5" fmla="*/ 397 h 7550"/>
                <a:gd name="T6" fmla="*/ 0 w 2381"/>
                <a:gd name="T7" fmla="*/ 7153 h 7550"/>
                <a:gd name="T8" fmla="*/ 396 w 2381"/>
                <a:gd name="T9" fmla="*/ 7550 h 7550"/>
                <a:gd name="T10" fmla="*/ 1984 w 2381"/>
                <a:gd name="T11" fmla="*/ 7550 h 7550"/>
                <a:gd name="T12" fmla="*/ 2381 w 2381"/>
                <a:gd name="T13" fmla="*/ 7153 h 7550"/>
                <a:gd name="T14" fmla="*/ 2381 w 2381"/>
                <a:gd name="T15" fmla="*/ 397 h 7550"/>
                <a:gd name="T16" fmla="*/ 1984 w 2381"/>
                <a:gd name="T17" fmla="*/ 0 h 7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7550">
                  <a:moveTo>
                    <a:pt x="1984" y="0"/>
                  </a:moveTo>
                  <a:lnTo>
                    <a:pt x="396" y="0"/>
                  </a:lnTo>
                  <a:cubicBezTo>
                    <a:pt x="177" y="0"/>
                    <a:pt x="0" y="178"/>
                    <a:pt x="0" y="397"/>
                  </a:cubicBezTo>
                  <a:lnTo>
                    <a:pt x="0" y="7153"/>
                  </a:lnTo>
                  <a:cubicBezTo>
                    <a:pt x="0" y="7372"/>
                    <a:pt x="177" y="7550"/>
                    <a:pt x="396" y="7550"/>
                  </a:cubicBezTo>
                  <a:lnTo>
                    <a:pt x="1984" y="7550"/>
                  </a:lnTo>
                  <a:cubicBezTo>
                    <a:pt x="2203" y="7550"/>
                    <a:pt x="2381" y="7372"/>
                    <a:pt x="2381" y="7153"/>
                  </a:cubicBezTo>
                  <a:lnTo>
                    <a:pt x="2381" y="397"/>
                  </a:lnTo>
                  <a:cubicBezTo>
                    <a:pt x="2381" y="178"/>
                    <a:pt x="2203" y="0"/>
                    <a:pt x="19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7">
              <a:extLst>
                <a:ext uri="{FF2B5EF4-FFF2-40B4-BE49-F238E27FC236}">
                  <a16:creationId xmlns:a16="http://schemas.microsoft.com/office/drawing/2014/main" id="{6734D4B0-21D8-4A8C-A1C5-90BB9497C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7638" y="4384675"/>
              <a:ext cx="98425" cy="438150"/>
            </a:xfrm>
            <a:custGeom>
              <a:avLst/>
              <a:gdLst>
                <a:gd name="T0" fmla="*/ 1984 w 2381"/>
                <a:gd name="T1" fmla="*/ 0 h 10477"/>
                <a:gd name="T2" fmla="*/ 396 w 2381"/>
                <a:gd name="T3" fmla="*/ 0 h 10477"/>
                <a:gd name="T4" fmla="*/ 0 w 2381"/>
                <a:gd name="T5" fmla="*/ 397 h 10477"/>
                <a:gd name="T6" fmla="*/ 0 w 2381"/>
                <a:gd name="T7" fmla="*/ 10080 h 10477"/>
                <a:gd name="T8" fmla="*/ 396 w 2381"/>
                <a:gd name="T9" fmla="*/ 10477 h 10477"/>
                <a:gd name="T10" fmla="*/ 1984 w 2381"/>
                <a:gd name="T11" fmla="*/ 10477 h 10477"/>
                <a:gd name="T12" fmla="*/ 2381 w 2381"/>
                <a:gd name="T13" fmla="*/ 10080 h 10477"/>
                <a:gd name="T14" fmla="*/ 2381 w 2381"/>
                <a:gd name="T15" fmla="*/ 397 h 10477"/>
                <a:gd name="T16" fmla="*/ 1984 w 2381"/>
                <a:gd name="T17" fmla="*/ 0 h 10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1" h="10477">
                  <a:moveTo>
                    <a:pt x="1984" y="0"/>
                  </a:moveTo>
                  <a:lnTo>
                    <a:pt x="396" y="0"/>
                  </a:lnTo>
                  <a:cubicBezTo>
                    <a:pt x="177" y="0"/>
                    <a:pt x="0" y="178"/>
                    <a:pt x="0" y="397"/>
                  </a:cubicBezTo>
                  <a:lnTo>
                    <a:pt x="0" y="10080"/>
                  </a:lnTo>
                  <a:cubicBezTo>
                    <a:pt x="0" y="10299"/>
                    <a:pt x="177" y="10477"/>
                    <a:pt x="396" y="10477"/>
                  </a:cubicBezTo>
                  <a:lnTo>
                    <a:pt x="1984" y="10477"/>
                  </a:lnTo>
                  <a:cubicBezTo>
                    <a:pt x="2203" y="10477"/>
                    <a:pt x="2381" y="10299"/>
                    <a:pt x="2381" y="10080"/>
                  </a:cubicBezTo>
                  <a:lnTo>
                    <a:pt x="2381" y="397"/>
                  </a:lnTo>
                  <a:cubicBezTo>
                    <a:pt x="2381" y="178"/>
                    <a:pt x="2203" y="0"/>
                    <a:pt x="19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8">
              <a:extLst>
                <a:ext uri="{FF2B5EF4-FFF2-40B4-BE49-F238E27FC236}">
                  <a16:creationId xmlns:a16="http://schemas.microsoft.com/office/drawing/2014/main" id="{3B1F0DA8-37D6-468C-A88B-F6E874B57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176" y="4256088"/>
              <a:ext cx="504825" cy="422275"/>
            </a:xfrm>
            <a:custGeom>
              <a:avLst/>
              <a:gdLst>
                <a:gd name="T0" fmla="*/ 11842 w 12071"/>
                <a:gd name="T1" fmla="*/ 69 h 10107"/>
                <a:gd name="T2" fmla="*/ 11622 w 12071"/>
                <a:gd name="T3" fmla="*/ 0 h 10107"/>
                <a:gd name="T4" fmla="*/ 11619 w 12071"/>
                <a:gd name="T5" fmla="*/ 0 h 10107"/>
                <a:gd name="T6" fmla="*/ 11291 w 12071"/>
                <a:gd name="T7" fmla="*/ 174 h 10107"/>
                <a:gd name="T8" fmla="*/ 10402 w 12071"/>
                <a:gd name="T9" fmla="*/ 1483 h 10107"/>
                <a:gd name="T10" fmla="*/ 9046 w 12071"/>
                <a:gd name="T11" fmla="*/ 1483 h 10107"/>
                <a:gd name="T12" fmla="*/ 8694 w 12071"/>
                <a:gd name="T13" fmla="*/ 1696 h 10107"/>
                <a:gd name="T14" fmla="*/ 7274 w 12071"/>
                <a:gd name="T15" fmla="*/ 4410 h 10107"/>
                <a:gd name="T16" fmla="*/ 5953 w 12071"/>
                <a:gd name="T17" fmla="*/ 4410 h 10107"/>
                <a:gd name="T18" fmla="*/ 5605 w 12071"/>
                <a:gd name="T19" fmla="*/ 4615 h 10107"/>
                <a:gd name="T20" fmla="*/ 4104 w 12071"/>
                <a:gd name="T21" fmla="*/ 7352 h 10107"/>
                <a:gd name="T22" fmla="*/ 2778 w 12071"/>
                <a:gd name="T23" fmla="*/ 7352 h 10107"/>
                <a:gd name="T24" fmla="*/ 2451 w 12071"/>
                <a:gd name="T25" fmla="*/ 7523 h 10107"/>
                <a:gd name="T26" fmla="*/ 1220 w 12071"/>
                <a:gd name="T27" fmla="*/ 9314 h 10107"/>
                <a:gd name="T28" fmla="*/ 397 w 12071"/>
                <a:gd name="T29" fmla="*/ 9314 h 10107"/>
                <a:gd name="T30" fmla="*/ 0 w 12071"/>
                <a:gd name="T31" fmla="*/ 9710 h 10107"/>
                <a:gd name="T32" fmla="*/ 397 w 12071"/>
                <a:gd name="T33" fmla="*/ 10107 h 10107"/>
                <a:gd name="T34" fmla="*/ 1428 w 12071"/>
                <a:gd name="T35" fmla="*/ 10107 h 10107"/>
                <a:gd name="T36" fmla="*/ 1755 w 12071"/>
                <a:gd name="T37" fmla="*/ 9935 h 10107"/>
                <a:gd name="T38" fmla="*/ 2987 w 12071"/>
                <a:gd name="T39" fmla="*/ 8145 h 10107"/>
                <a:gd name="T40" fmla="*/ 4339 w 12071"/>
                <a:gd name="T41" fmla="*/ 8145 h 10107"/>
                <a:gd name="T42" fmla="*/ 4687 w 12071"/>
                <a:gd name="T43" fmla="*/ 7939 h 10107"/>
                <a:gd name="T44" fmla="*/ 6188 w 12071"/>
                <a:gd name="T45" fmla="*/ 5203 h 10107"/>
                <a:gd name="T46" fmla="*/ 7514 w 12071"/>
                <a:gd name="T47" fmla="*/ 5203 h 10107"/>
                <a:gd name="T48" fmla="*/ 7865 w 12071"/>
                <a:gd name="T49" fmla="*/ 4990 h 10107"/>
                <a:gd name="T50" fmla="*/ 9286 w 12071"/>
                <a:gd name="T51" fmla="*/ 2277 h 10107"/>
                <a:gd name="T52" fmla="*/ 10612 w 12071"/>
                <a:gd name="T53" fmla="*/ 2277 h 10107"/>
                <a:gd name="T54" fmla="*/ 10940 w 12071"/>
                <a:gd name="T55" fmla="*/ 2103 h 10107"/>
                <a:gd name="T56" fmla="*/ 11948 w 12071"/>
                <a:gd name="T57" fmla="*/ 620 h 10107"/>
                <a:gd name="T58" fmla="*/ 11842 w 12071"/>
                <a:gd name="T59" fmla="*/ 69 h 10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071" h="10107">
                  <a:moveTo>
                    <a:pt x="11842" y="69"/>
                  </a:moveTo>
                  <a:cubicBezTo>
                    <a:pt x="11775" y="23"/>
                    <a:pt x="11698" y="1"/>
                    <a:pt x="11622" y="0"/>
                  </a:cubicBezTo>
                  <a:lnTo>
                    <a:pt x="11619" y="0"/>
                  </a:lnTo>
                  <a:cubicBezTo>
                    <a:pt x="11492" y="1"/>
                    <a:pt x="11368" y="61"/>
                    <a:pt x="11291" y="174"/>
                  </a:cubicBezTo>
                  <a:lnTo>
                    <a:pt x="10402" y="1483"/>
                  </a:lnTo>
                  <a:lnTo>
                    <a:pt x="9046" y="1483"/>
                  </a:lnTo>
                  <a:cubicBezTo>
                    <a:pt x="8898" y="1483"/>
                    <a:pt x="8763" y="1565"/>
                    <a:pt x="8694" y="1696"/>
                  </a:cubicBezTo>
                  <a:lnTo>
                    <a:pt x="7274" y="4410"/>
                  </a:lnTo>
                  <a:lnTo>
                    <a:pt x="5953" y="4410"/>
                  </a:lnTo>
                  <a:cubicBezTo>
                    <a:pt x="5808" y="4410"/>
                    <a:pt x="5675" y="4488"/>
                    <a:pt x="5605" y="4615"/>
                  </a:cubicBezTo>
                  <a:lnTo>
                    <a:pt x="4104" y="7352"/>
                  </a:lnTo>
                  <a:lnTo>
                    <a:pt x="2778" y="7352"/>
                  </a:lnTo>
                  <a:cubicBezTo>
                    <a:pt x="2647" y="7352"/>
                    <a:pt x="2525" y="7416"/>
                    <a:pt x="2451" y="7523"/>
                  </a:cubicBezTo>
                  <a:lnTo>
                    <a:pt x="1220" y="9314"/>
                  </a:lnTo>
                  <a:lnTo>
                    <a:pt x="397" y="9314"/>
                  </a:lnTo>
                  <a:cubicBezTo>
                    <a:pt x="177" y="9314"/>
                    <a:pt x="0" y="9491"/>
                    <a:pt x="0" y="9710"/>
                  </a:cubicBezTo>
                  <a:cubicBezTo>
                    <a:pt x="0" y="9930"/>
                    <a:pt x="177" y="10107"/>
                    <a:pt x="397" y="10107"/>
                  </a:cubicBezTo>
                  <a:lnTo>
                    <a:pt x="1428" y="10107"/>
                  </a:lnTo>
                  <a:cubicBezTo>
                    <a:pt x="1559" y="10107"/>
                    <a:pt x="1681" y="10043"/>
                    <a:pt x="1755" y="9935"/>
                  </a:cubicBezTo>
                  <a:lnTo>
                    <a:pt x="2987" y="8145"/>
                  </a:lnTo>
                  <a:lnTo>
                    <a:pt x="4339" y="8145"/>
                  </a:lnTo>
                  <a:cubicBezTo>
                    <a:pt x="4484" y="8145"/>
                    <a:pt x="4617" y="8066"/>
                    <a:pt x="4687" y="7939"/>
                  </a:cubicBezTo>
                  <a:lnTo>
                    <a:pt x="6188" y="5203"/>
                  </a:lnTo>
                  <a:lnTo>
                    <a:pt x="7514" y="5203"/>
                  </a:lnTo>
                  <a:cubicBezTo>
                    <a:pt x="7661" y="5203"/>
                    <a:pt x="7797" y="5121"/>
                    <a:pt x="7865" y="4990"/>
                  </a:cubicBezTo>
                  <a:lnTo>
                    <a:pt x="9286" y="2277"/>
                  </a:lnTo>
                  <a:lnTo>
                    <a:pt x="10612" y="2277"/>
                  </a:lnTo>
                  <a:cubicBezTo>
                    <a:pt x="10743" y="2277"/>
                    <a:pt x="10866" y="2212"/>
                    <a:pt x="10940" y="2103"/>
                  </a:cubicBezTo>
                  <a:lnTo>
                    <a:pt x="11948" y="620"/>
                  </a:lnTo>
                  <a:cubicBezTo>
                    <a:pt x="12071" y="439"/>
                    <a:pt x="12024" y="192"/>
                    <a:pt x="11842" y="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9C9DE406-B7DE-465D-8570-80B95FC44CB8}"/>
              </a:ext>
            </a:extLst>
          </p:cNvPr>
          <p:cNvGrpSpPr>
            <a:grpSpLocks noChangeAspect="1"/>
          </p:cNvGrpSpPr>
          <p:nvPr/>
        </p:nvGrpSpPr>
        <p:grpSpPr>
          <a:xfrm>
            <a:off x="11373783" y="3128963"/>
            <a:ext cx="386296" cy="548640"/>
            <a:chOff x="12087226" y="2905126"/>
            <a:chExt cx="3463925" cy="4919662"/>
          </a:xfrm>
        </p:grpSpPr>
        <p:sp>
          <p:nvSpPr>
            <p:cNvPr id="210" name="AutoShape 161">
              <a:extLst>
                <a:ext uri="{FF2B5EF4-FFF2-40B4-BE49-F238E27FC236}">
                  <a16:creationId xmlns:a16="http://schemas.microsoft.com/office/drawing/2014/main" id="{654D574E-C293-49FE-92A9-DA89978B9C9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104688" y="2913063"/>
              <a:ext cx="3429000" cy="4908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63">
              <a:extLst>
                <a:ext uri="{FF2B5EF4-FFF2-40B4-BE49-F238E27FC236}">
                  <a16:creationId xmlns:a16="http://schemas.microsoft.com/office/drawing/2014/main" id="{96AB87CC-44DB-4DF1-A0CE-1A2A2261D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31763" y="6281738"/>
              <a:ext cx="1966913" cy="1543050"/>
            </a:xfrm>
            <a:custGeom>
              <a:avLst/>
              <a:gdLst>
                <a:gd name="T0" fmla="*/ 4106 w 5457"/>
                <a:gd name="T1" fmla="*/ 800 h 4282"/>
                <a:gd name="T2" fmla="*/ 3564 w 5457"/>
                <a:gd name="T3" fmla="*/ 705 h 4282"/>
                <a:gd name="T4" fmla="*/ 2744 w 5457"/>
                <a:gd name="T5" fmla="*/ 407 h 4282"/>
                <a:gd name="T6" fmla="*/ 1925 w 5457"/>
                <a:gd name="T7" fmla="*/ 706 h 4282"/>
                <a:gd name="T8" fmla="*/ 1380 w 5457"/>
                <a:gd name="T9" fmla="*/ 803 h 4282"/>
                <a:gd name="T10" fmla="*/ 5 w 5457"/>
                <a:gd name="T11" fmla="*/ 10 h 4282"/>
                <a:gd name="T12" fmla="*/ 0 w 5457"/>
                <a:gd name="T13" fmla="*/ 0 h 4282"/>
                <a:gd name="T14" fmla="*/ 3 w 5457"/>
                <a:gd name="T15" fmla="*/ 3441 h 4282"/>
                <a:gd name="T16" fmla="*/ 429 w 5457"/>
                <a:gd name="T17" fmla="*/ 4145 h 4282"/>
                <a:gd name="T18" fmla="*/ 797 w 5457"/>
                <a:gd name="T19" fmla="*/ 4236 h 4282"/>
                <a:gd name="T20" fmla="*/ 1250 w 5457"/>
                <a:gd name="T21" fmla="*/ 4094 h 4282"/>
                <a:gd name="T22" fmla="*/ 2730 w 5457"/>
                <a:gd name="T23" fmla="*/ 3066 h 4282"/>
                <a:gd name="T24" fmla="*/ 4209 w 5457"/>
                <a:gd name="T25" fmla="*/ 4094 h 4282"/>
                <a:gd name="T26" fmla="*/ 5031 w 5457"/>
                <a:gd name="T27" fmla="*/ 4145 h 4282"/>
                <a:gd name="T28" fmla="*/ 5457 w 5457"/>
                <a:gd name="T29" fmla="*/ 3441 h 4282"/>
                <a:gd name="T30" fmla="*/ 5457 w 5457"/>
                <a:gd name="T31" fmla="*/ 48 h 4282"/>
                <a:gd name="T32" fmla="*/ 4106 w 5457"/>
                <a:gd name="T33" fmla="*/ 800 h 4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57" h="4282">
                  <a:moveTo>
                    <a:pt x="4106" y="800"/>
                  </a:moveTo>
                  <a:cubicBezTo>
                    <a:pt x="3921" y="800"/>
                    <a:pt x="3739" y="768"/>
                    <a:pt x="3564" y="705"/>
                  </a:cubicBezTo>
                  <a:lnTo>
                    <a:pt x="2744" y="407"/>
                  </a:lnTo>
                  <a:lnTo>
                    <a:pt x="1925" y="706"/>
                  </a:lnTo>
                  <a:cubicBezTo>
                    <a:pt x="1749" y="771"/>
                    <a:pt x="1566" y="803"/>
                    <a:pt x="1380" y="803"/>
                  </a:cubicBezTo>
                  <a:cubicBezTo>
                    <a:pt x="815" y="803"/>
                    <a:pt x="288" y="499"/>
                    <a:pt x="5" y="10"/>
                  </a:cubicBezTo>
                  <a:lnTo>
                    <a:pt x="0" y="0"/>
                  </a:lnTo>
                  <a:lnTo>
                    <a:pt x="3" y="3441"/>
                  </a:lnTo>
                  <a:cubicBezTo>
                    <a:pt x="3" y="3738"/>
                    <a:pt x="166" y="4007"/>
                    <a:pt x="429" y="4145"/>
                  </a:cubicBezTo>
                  <a:cubicBezTo>
                    <a:pt x="545" y="4206"/>
                    <a:pt x="671" y="4236"/>
                    <a:pt x="797" y="4236"/>
                  </a:cubicBezTo>
                  <a:cubicBezTo>
                    <a:pt x="956" y="4236"/>
                    <a:pt x="1114" y="4188"/>
                    <a:pt x="1250" y="4094"/>
                  </a:cubicBezTo>
                  <a:lnTo>
                    <a:pt x="2730" y="3066"/>
                  </a:lnTo>
                  <a:lnTo>
                    <a:pt x="4209" y="4094"/>
                  </a:lnTo>
                  <a:cubicBezTo>
                    <a:pt x="4453" y="4263"/>
                    <a:pt x="4768" y="4282"/>
                    <a:pt x="5031" y="4145"/>
                  </a:cubicBezTo>
                  <a:cubicBezTo>
                    <a:pt x="5293" y="4007"/>
                    <a:pt x="5457" y="3738"/>
                    <a:pt x="5457" y="3441"/>
                  </a:cubicBezTo>
                  <a:lnTo>
                    <a:pt x="5457" y="48"/>
                  </a:lnTo>
                  <a:cubicBezTo>
                    <a:pt x="5168" y="513"/>
                    <a:pt x="4656" y="800"/>
                    <a:pt x="4106" y="8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64">
              <a:extLst>
                <a:ext uri="{FF2B5EF4-FFF2-40B4-BE49-F238E27FC236}">
                  <a16:creationId xmlns:a16="http://schemas.microsoft.com/office/drawing/2014/main" id="{C02FDCF4-E7CB-4C47-B98E-0A6E28B8E9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87226" y="2905126"/>
              <a:ext cx="3463925" cy="3409950"/>
            </a:xfrm>
            <a:custGeom>
              <a:avLst/>
              <a:gdLst>
                <a:gd name="T0" fmla="*/ 9239 w 9610"/>
                <a:gd name="T1" fmla="*/ 3537 h 9463"/>
                <a:gd name="T2" fmla="*/ 8349 w 9610"/>
                <a:gd name="T3" fmla="*/ 2791 h 9463"/>
                <a:gd name="T4" fmla="*/ 8146 w 9610"/>
                <a:gd name="T5" fmla="*/ 1648 h 9463"/>
                <a:gd name="T6" fmla="*/ 7364 w 9610"/>
                <a:gd name="T7" fmla="*/ 992 h 9463"/>
                <a:gd name="T8" fmla="*/ 7363 w 9610"/>
                <a:gd name="T9" fmla="*/ 992 h 9463"/>
                <a:gd name="T10" fmla="*/ 6202 w 9610"/>
                <a:gd name="T11" fmla="*/ 993 h 9463"/>
                <a:gd name="T12" fmla="*/ 5312 w 9610"/>
                <a:gd name="T13" fmla="*/ 248 h 9463"/>
                <a:gd name="T14" fmla="*/ 4291 w 9610"/>
                <a:gd name="T15" fmla="*/ 249 h 9463"/>
                <a:gd name="T16" fmla="*/ 3402 w 9610"/>
                <a:gd name="T17" fmla="*/ 996 h 9463"/>
                <a:gd name="T18" fmla="*/ 2241 w 9610"/>
                <a:gd name="T19" fmla="*/ 997 h 9463"/>
                <a:gd name="T20" fmla="*/ 1459 w 9610"/>
                <a:gd name="T21" fmla="*/ 1654 h 9463"/>
                <a:gd name="T22" fmla="*/ 1258 w 9610"/>
                <a:gd name="T23" fmla="*/ 2798 h 9463"/>
                <a:gd name="T24" fmla="*/ 370 w 9610"/>
                <a:gd name="T25" fmla="*/ 3545 h 9463"/>
                <a:gd name="T26" fmla="*/ 193 w 9610"/>
                <a:gd name="T27" fmla="*/ 4551 h 9463"/>
                <a:gd name="T28" fmla="*/ 775 w 9610"/>
                <a:gd name="T29" fmla="*/ 5556 h 9463"/>
                <a:gd name="T30" fmla="*/ 574 w 9610"/>
                <a:gd name="T31" fmla="*/ 6700 h 9463"/>
                <a:gd name="T32" fmla="*/ 1086 w 9610"/>
                <a:gd name="T33" fmla="*/ 7584 h 9463"/>
                <a:gd name="T34" fmla="*/ 2177 w 9610"/>
                <a:gd name="T35" fmla="*/ 7980 h 9463"/>
                <a:gd name="T36" fmla="*/ 2759 w 9610"/>
                <a:gd name="T37" fmla="*/ 8985 h 9463"/>
                <a:gd name="T38" fmla="*/ 3446 w 9610"/>
                <a:gd name="T39" fmla="*/ 9382 h 9463"/>
                <a:gd name="T40" fmla="*/ 3719 w 9610"/>
                <a:gd name="T41" fmla="*/ 9333 h 9463"/>
                <a:gd name="T42" fmla="*/ 4809 w 9610"/>
                <a:gd name="T43" fmla="*/ 8935 h 9463"/>
                <a:gd name="T44" fmla="*/ 5901 w 9610"/>
                <a:gd name="T45" fmla="*/ 9331 h 9463"/>
                <a:gd name="T46" fmla="*/ 6860 w 9610"/>
                <a:gd name="T47" fmla="*/ 8981 h 9463"/>
                <a:gd name="T48" fmla="*/ 7440 w 9610"/>
                <a:gd name="T49" fmla="*/ 7975 h 9463"/>
                <a:gd name="T50" fmla="*/ 8531 w 9610"/>
                <a:gd name="T51" fmla="*/ 7577 h 9463"/>
                <a:gd name="T52" fmla="*/ 9040 w 9610"/>
                <a:gd name="T53" fmla="*/ 6692 h 9463"/>
                <a:gd name="T54" fmla="*/ 8838 w 9610"/>
                <a:gd name="T55" fmla="*/ 5549 h 9463"/>
                <a:gd name="T56" fmla="*/ 9417 w 9610"/>
                <a:gd name="T57" fmla="*/ 4542 h 9463"/>
                <a:gd name="T58" fmla="*/ 9239 w 9610"/>
                <a:gd name="T59" fmla="*/ 3537 h 9463"/>
                <a:gd name="T60" fmla="*/ 4805 w 9610"/>
                <a:gd name="T61" fmla="*/ 7112 h 9463"/>
                <a:gd name="T62" fmla="*/ 2515 w 9610"/>
                <a:gd name="T63" fmla="*/ 4822 h 9463"/>
                <a:gd name="T64" fmla="*/ 4805 w 9610"/>
                <a:gd name="T65" fmla="*/ 2532 h 9463"/>
                <a:gd name="T66" fmla="*/ 7095 w 9610"/>
                <a:gd name="T67" fmla="*/ 4822 h 9463"/>
                <a:gd name="T68" fmla="*/ 4805 w 9610"/>
                <a:gd name="T69" fmla="*/ 7112 h 9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10" h="9463">
                  <a:moveTo>
                    <a:pt x="9239" y="3537"/>
                  </a:moveTo>
                  <a:lnTo>
                    <a:pt x="8349" y="2791"/>
                  </a:lnTo>
                  <a:lnTo>
                    <a:pt x="8146" y="1648"/>
                  </a:lnTo>
                  <a:cubicBezTo>
                    <a:pt x="8079" y="1268"/>
                    <a:pt x="7750" y="992"/>
                    <a:pt x="7364" y="992"/>
                  </a:cubicBezTo>
                  <a:cubicBezTo>
                    <a:pt x="7364" y="992"/>
                    <a:pt x="7364" y="992"/>
                    <a:pt x="7363" y="992"/>
                  </a:cubicBezTo>
                  <a:lnTo>
                    <a:pt x="6202" y="993"/>
                  </a:lnTo>
                  <a:lnTo>
                    <a:pt x="5312" y="248"/>
                  </a:lnTo>
                  <a:cubicBezTo>
                    <a:pt x="5016" y="0"/>
                    <a:pt x="4586" y="0"/>
                    <a:pt x="4291" y="249"/>
                  </a:cubicBezTo>
                  <a:lnTo>
                    <a:pt x="3402" y="996"/>
                  </a:lnTo>
                  <a:lnTo>
                    <a:pt x="2241" y="997"/>
                  </a:lnTo>
                  <a:cubicBezTo>
                    <a:pt x="1855" y="997"/>
                    <a:pt x="1526" y="1274"/>
                    <a:pt x="1459" y="1654"/>
                  </a:cubicBezTo>
                  <a:lnTo>
                    <a:pt x="1258" y="2798"/>
                  </a:lnTo>
                  <a:lnTo>
                    <a:pt x="370" y="3545"/>
                  </a:lnTo>
                  <a:cubicBezTo>
                    <a:pt x="74" y="3794"/>
                    <a:pt x="0" y="4217"/>
                    <a:pt x="193" y="4551"/>
                  </a:cubicBezTo>
                  <a:lnTo>
                    <a:pt x="775" y="5556"/>
                  </a:lnTo>
                  <a:lnTo>
                    <a:pt x="574" y="6700"/>
                  </a:lnTo>
                  <a:cubicBezTo>
                    <a:pt x="507" y="7080"/>
                    <a:pt x="723" y="7452"/>
                    <a:pt x="1086" y="7584"/>
                  </a:cubicBezTo>
                  <a:lnTo>
                    <a:pt x="2177" y="7980"/>
                  </a:lnTo>
                  <a:lnTo>
                    <a:pt x="2759" y="8985"/>
                  </a:lnTo>
                  <a:cubicBezTo>
                    <a:pt x="2904" y="9236"/>
                    <a:pt x="3169" y="9382"/>
                    <a:pt x="3446" y="9382"/>
                  </a:cubicBezTo>
                  <a:cubicBezTo>
                    <a:pt x="3537" y="9382"/>
                    <a:pt x="3629" y="9366"/>
                    <a:pt x="3719" y="9333"/>
                  </a:cubicBezTo>
                  <a:lnTo>
                    <a:pt x="4809" y="8935"/>
                  </a:lnTo>
                  <a:lnTo>
                    <a:pt x="5901" y="9331"/>
                  </a:lnTo>
                  <a:cubicBezTo>
                    <a:pt x="6264" y="9463"/>
                    <a:pt x="6667" y="9316"/>
                    <a:pt x="6860" y="8981"/>
                  </a:cubicBezTo>
                  <a:lnTo>
                    <a:pt x="7440" y="7975"/>
                  </a:lnTo>
                  <a:lnTo>
                    <a:pt x="8531" y="7577"/>
                  </a:lnTo>
                  <a:cubicBezTo>
                    <a:pt x="8893" y="7444"/>
                    <a:pt x="9108" y="7072"/>
                    <a:pt x="9040" y="6692"/>
                  </a:cubicBezTo>
                  <a:lnTo>
                    <a:pt x="8838" y="5549"/>
                  </a:lnTo>
                  <a:lnTo>
                    <a:pt x="9417" y="4542"/>
                  </a:lnTo>
                  <a:cubicBezTo>
                    <a:pt x="9610" y="4208"/>
                    <a:pt x="9535" y="3785"/>
                    <a:pt x="9239" y="3537"/>
                  </a:cubicBezTo>
                  <a:close/>
                  <a:moveTo>
                    <a:pt x="4805" y="7112"/>
                  </a:moveTo>
                  <a:cubicBezTo>
                    <a:pt x="3542" y="7112"/>
                    <a:pt x="2515" y="6085"/>
                    <a:pt x="2515" y="4822"/>
                  </a:cubicBezTo>
                  <a:cubicBezTo>
                    <a:pt x="2515" y="3559"/>
                    <a:pt x="3542" y="2532"/>
                    <a:pt x="4805" y="2532"/>
                  </a:cubicBezTo>
                  <a:cubicBezTo>
                    <a:pt x="6068" y="2532"/>
                    <a:pt x="7095" y="3559"/>
                    <a:pt x="7095" y="4822"/>
                  </a:cubicBezTo>
                  <a:cubicBezTo>
                    <a:pt x="7095" y="6085"/>
                    <a:pt x="6068" y="7112"/>
                    <a:pt x="4805" y="71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65">
              <a:extLst>
                <a:ext uri="{FF2B5EF4-FFF2-40B4-BE49-F238E27FC236}">
                  <a16:creationId xmlns:a16="http://schemas.microsoft.com/office/drawing/2014/main" id="{2B06B272-846A-4E54-95ED-7803F8C26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08001" y="4030663"/>
              <a:ext cx="1223963" cy="1223963"/>
            </a:xfrm>
            <a:custGeom>
              <a:avLst/>
              <a:gdLst>
                <a:gd name="T0" fmla="*/ 2271 w 3397"/>
                <a:gd name="T1" fmla="*/ 317 h 3398"/>
                <a:gd name="T2" fmla="*/ 316 w 3397"/>
                <a:gd name="T3" fmla="*/ 1126 h 3398"/>
                <a:gd name="T4" fmla="*/ 1126 w 3397"/>
                <a:gd name="T5" fmla="*/ 3081 h 3398"/>
                <a:gd name="T6" fmla="*/ 3081 w 3397"/>
                <a:gd name="T7" fmla="*/ 2272 h 3398"/>
                <a:gd name="T8" fmla="*/ 2271 w 3397"/>
                <a:gd name="T9" fmla="*/ 317 h 3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7" h="3398">
                  <a:moveTo>
                    <a:pt x="2271" y="317"/>
                  </a:moveTo>
                  <a:cubicBezTo>
                    <a:pt x="1508" y="0"/>
                    <a:pt x="633" y="363"/>
                    <a:pt x="316" y="1126"/>
                  </a:cubicBezTo>
                  <a:cubicBezTo>
                    <a:pt x="0" y="1889"/>
                    <a:pt x="362" y="2765"/>
                    <a:pt x="1126" y="3081"/>
                  </a:cubicBezTo>
                  <a:cubicBezTo>
                    <a:pt x="1889" y="3398"/>
                    <a:pt x="2764" y="3035"/>
                    <a:pt x="3081" y="2272"/>
                  </a:cubicBezTo>
                  <a:cubicBezTo>
                    <a:pt x="3397" y="1508"/>
                    <a:pt x="3035" y="633"/>
                    <a:pt x="2271" y="3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362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Permana Maliq</dc:creator>
  <cp:lastModifiedBy>Permana Maliq</cp:lastModifiedBy>
  <cp:revision>5</cp:revision>
  <dcterms:created xsi:type="dcterms:W3CDTF">2020-12-04T06:20:17Z</dcterms:created>
  <dcterms:modified xsi:type="dcterms:W3CDTF">2021-10-09T07:06:02Z</dcterms:modified>
</cp:coreProperties>
</file>