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61" r:id="rId2"/>
    <p:sldId id="358" r:id="rId3"/>
    <p:sldId id="360" r:id="rId4"/>
    <p:sldId id="329" r:id="rId5"/>
    <p:sldId id="336" r:id="rId6"/>
    <p:sldId id="307" r:id="rId7"/>
    <p:sldId id="364" r:id="rId8"/>
    <p:sldId id="363" r:id="rId9"/>
    <p:sldId id="347" r:id="rId10"/>
    <p:sldId id="308" r:id="rId11"/>
    <p:sldId id="366" r:id="rId12"/>
    <p:sldId id="365" r:id="rId13"/>
    <p:sldId id="309" r:id="rId14"/>
    <p:sldId id="367" r:id="rId15"/>
    <p:sldId id="343" r:id="rId16"/>
    <p:sldId id="368" r:id="rId17"/>
    <p:sldId id="327" r:id="rId18"/>
    <p:sldId id="341" r:id="rId19"/>
    <p:sldId id="334" r:id="rId20"/>
    <p:sldId id="321" r:id="rId21"/>
    <p:sldId id="322" r:id="rId22"/>
    <p:sldId id="328" r:id="rId23"/>
    <p:sldId id="337" r:id="rId24"/>
    <p:sldId id="351" r:id="rId25"/>
    <p:sldId id="352" r:id="rId26"/>
    <p:sldId id="338" r:id="rId27"/>
    <p:sldId id="344" r:id="rId28"/>
    <p:sldId id="314" r:id="rId29"/>
    <p:sldId id="315" r:id="rId30"/>
    <p:sldId id="339" r:id="rId31"/>
    <p:sldId id="320" r:id="rId32"/>
    <p:sldId id="319" r:id="rId33"/>
    <p:sldId id="356" r:id="rId34"/>
    <p:sldId id="335" r:id="rId35"/>
    <p:sldId id="326" r:id="rId36"/>
    <p:sldId id="323" r:id="rId37"/>
    <p:sldId id="330" r:id="rId38"/>
    <p:sldId id="325" r:id="rId39"/>
    <p:sldId id="353" r:id="rId40"/>
    <p:sldId id="354" r:id="rId41"/>
    <p:sldId id="324" r:id="rId42"/>
    <p:sldId id="310" r:id="rId43"/>
    <p:sldId id="331" r:id="rId44"/>
    <p:sldId id="332" r:id="rId45"/>
    <p:sldId id="333" r:id="rId46"/>
    <p:sldId id="346" r:id="rId47"/>
    <p:sldId id="311" r:id="rId48"/>
    <p:sldId id="313" r:id="rId49"/>
    <p:sldId id="359" r:id="rId50"/>
    <p:sldId id="340" r:id="rId51"/>
    <p:sldId id="342" r:id="rId52"/>
    <p:sldId id="348" r:id="rId53"/>
    <p:sldId id="349" r:id="rId54"/>
    <p:sldId id="350" r:id="rId55"/>
    <p:sldId id="318" r:id="rId56"/>
    <p:sldId id="317" r:id="rId57"/>
    <p:sldId id="316" r:id="rId58"/>
    <p:sldId id="355" r:id="rId59"/>
    <p:sldId id="345" r:id="rId60"/>
    <p:sldId id="357" r:id="rId61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0F0F0"/>
    <a:srgbClr val="FDFDFD"/>
    <a:srgbClr val="FAFAFA"/>
    <a:srgbClr val="F8F8F8"/>
    <a:srgbClr val="4C5766"/>
    <a:srgbClr val="FBFBFB"/>
    <a:srgbClr val="454F6D"/>
    <a:srgbClr val="F1DCFC"/>
    <a:srgbClr val="4F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2" autoAdjust="0"/>
    <p:restoredTop sz="96323" autoAdjust="0"/>
  </p:normalViewPr>
  <p:slideViewPr>
    <p:cSldViewPr snapToGrid="0">
      <p:cViewPr varScale="1">
        <p:scale>
          <a:sx n="55" d="100"/>
          <a:sy n="55" d="100"/>
        </p:scale>
        <p:origin x="132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8E-4EA2-AAC8-072A6DB83CC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8E-4EA2-AAC8-072A6DB83CC8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8E-4EA2-AAC8-072A6DB83CC8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8E-4EA2-AAC8-072A6DB83CC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8E-4EA2-AAC8-072A6DB83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BF-46E3-A29A-A15BA4F1AD80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BF-46E3-A29A-A15BA4F1AD80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BF-46E3-A29A-A15BA4F1AD80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BF-46E3-A29A-A15BA4F1AD8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BF-46E3-A29A-A15BA4F1A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93978155185258E-2"/>
          <c:y val="2.9947917348988346E-2"/>
          <c:w val="0.91556527172458491"/>
          <c:h val="0.926793979813584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5C-488E-8842-B19B4D7C36E1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5C-488E-8842-B19B4D7C36E1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5C-488E-8842-B19B4D7C36E1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5C-488E-8842-B19B4D7C36E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5C-488E-8842-B19B4D7C3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4E-440F-B6D7-8DD7A44A9CA5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4E-440F-B6D7-8DD7A44A9CA5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4E-440F-B6D7-8DD7A44A9CA5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4E-440F-B6D7-8DD7A44A9CA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4E-440F-B6D7-8DD7A44A9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9FC37-A24B-4720-973C-6F18DB8F63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EC36E0F-1C6A-406D-A255-D931C3A3F8A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tr-TR" sz="3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829DDD21-F85D-4FE3-8E44-40757E1C4D60}" type="parTrans" cxnId="{AA7A8DB8-E770-4258-B3CE-77459477ED0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F203D919-E276-4F07-9A1E-085813857802}" type="sibTrans" cxnId="{AA7A8DB8-E770-4258-B3CE-77459477ED0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BF3C1306-D980-464C-9A32-08C9FB2DCFF6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tr-TR" sz="3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21631D23-274F-44DB-BB74-4A325C7D51D7}" type="parTrans" cxnId="{8A8A79B3-E5CA-4CB0-9BEE-7D17D18E985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5C9FA291-67C9-4E1B-9183-7D3AC0A1BE02}" type="sibTrans" cxnId="{8A8A79B3-E5CA-4CB0-9BEE-7D17D18E985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77E052E3-2835-4526-B756-ACCF19118F8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tr-TR" sz="3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F140DC7-E591-4193-8715-2D9091BED3DF}" type="parTrans" cxnId="{159E08EC-FF63-4EC3-86C9-61AF018A2F7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14FEBF18-12EF-4264-A75A-37C78D4C8A86}" type="sibTrans" cxnId="{159E08EC-FF63-4EC3-86C9-61AF018A2F7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06252C7B-5E4F-43D2-ABDC-D3B5A2545063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tr-TR" sz="3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4722F690-D9D3-45D2-BE5F-A74E54E53F0F}" type="parTrans" cxnId="{B88DA926-7241-4BF6-BE62-DED4A627CA86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394672BA-FDFD-4222-9752-4F9F886867EC}" type="sibTrans" cxnId="{B88DA926-7241-4BF6-BE62-DED4A627CA86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gm:t>
    </dgm:pt>
    <dgm:pt modelId="{9FCF531A-42EF-454E-8BBA-7E939A012C8E}" type="pres">
      <dgm:prSet presAssocID="{D8B9FC37-A24B-4720-973C-6F18DB8F6307}" presName="Name0" presStyleCnt="0">
        <dgm:presLayoutVars>
          <dgm:dir/>
          <dgm:animLvl val="lvl"/>
          <dgm:resizeHandles val="exact"/>
        </dgm:presLayoutVars>
      </dgm:prSet>
      <dgm:spPr/>
    </dgm:pt>
    <dgm:pt modelId="{D6185D36-4BCC-455E-844F-669EFBBE7797}" type="pres">
      <dgm:prSet presAssocID="{5EC36E0F-1C6A-406D-A255-D931C3A3F8A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239E67-9809-4685-80F4-5D1476DB5E70}" type="pres">
      <dgm:prSet presAssocID="{F203D919-E276-4F07-9A1E-085813857802}" presName="parTxOnlySpace" presStyleCnt="0"/>
      <dgm:spPr/>
    </dgm:pt>
    <dgm:pt modelId="{A501C232-2069-4089-A279-B91B2190D119}" type="pres">
      <dgm:prSet presAssocID="{BF3C1306-D980-464C-9A32-08C9FB2DCFF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756524-6318-4C33-9D1C-3F122D86EAD2}" type="pres">
      <dgm:prSet presAssocID="{5C9FA291-67C9-4E1B-9183-7D3AC0A1BE02}" presName="parTxOnlySpace" presStyleCnt="0"/>
      <dgm:spPr/>
    </dgm:pt>
    <dgm:pt modelId="{B6E0E4C2-556B-4506-9AF6-80C08784E52E}" type="pres">
      <dgm:prSet presAssocID="{77E052E3-2835-4526-B756-ACCF19118F8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865BBB-3257-4B3B-8FF2-6F22177FD1CF}" type="pres">
      <dgm:prSet presAssocID="{14FEBF18-12EF-4264-A75A-37C78D4C8A86}" presName="parTxOnlySpace" presStyleCnt="0"/>
      <dgm:spPr/>
    </dgm:pt>
    <dgm:pt modelId="{60C10872-133E-4903-B37F-72B43CBA5FC2}" type="pres">
      <dgm:prSet presAssocID="{06252C7B-5E4F-43D2-ABDC-D3B5A254506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88DA926-7241-4BF6-BE62-DED4A627CA86}" srcId="{D8B9FC37-A24B-4720-973C-6F18DB8F6307}" destId="{06252C7B-5E4F-43D2-ABDC-D3B5A2545063}" srcOrd="3" destOrd="0" parTransId="{4722F690-D9D3-45D2-BE5F-A74E54E53F0F}" sibTransId="{394672BA-FDFD-4222-9752-4F9F886867EC}"/>
    <dgm:cxn modelId="{EF0A6467-55BD-4943-BB95-8B234FA30908}" type="presOf" srcId="{5EC36E0F-1C6A-406D-A255-D931C3A3F8AE}" destId="{D6185D36-4BCC-455E-844F-669EFBBE7797}" srcOrd="0" destOrd="0" presId="urn:microsoft.com/office/officeart/2005/8/layout/chevron1"/>
    <dgm:cxn modelId="{0B521849-E49D-4E99-8A10-D63C8CC6A248}" type="presOf" srcId="{77E052E3-2835-4526-B756-ACCF19118F8C}" destId="{B6E0E4C2-556B-4506-9AF6-80C08784E52E}" srcOrd="0" destOrd="0" presId="urn:microsoft.com/office/officeart/2005/8/layout/chevron1"/>
    <dgm:cxn modelId="{0F76F87C-88EE-4D44-B7D2-1649AB92DFAE}" type="presOf" srcId="{D8B9FC37-A24B-4720-973C-6F18DB8F6307}" destId="{9FCF531A-42EF-454E-8BBA-7E939A012C8E}" srcOrd="0" destOrd="0" presId="urn:microsoft.com/office/officeart/2005/8/layout/chevron1"/>
    <dgm:cxn modelId="{01ABB78A-8F1F-41C6-85F0-2A851DDA5BD7}" type="presOf" srcId="{BF3C1306-D980-464C-9A32-08C9FB2DCFF6}" destId="{A501C232-2069-4089-A279-B91B2190D119}" srcOrd="0" destOrd="0" presId="urn:microsoft.com/office/officeart/2005/8/layout/chevron1"/>
    <dgm:cxn modelId="{4088DE97-5B2A-4C0A-BA96-0FCC79255F64}" type="presOf" srcId="{06252C7B-5E4F-43D2-ABDC-D3B5A2545063}" destId="{60C10872-133E-4903-B37F-72B43CBA5FC2}" srcOrd="0" destOrd="0" presId="urn:microsoft.com/office/officeart/2005/8/layout/chevron1"/>
    <dgm:cxn modelId="{8A8A79B3-E5CA-4CB0-9BEE-7D17D18E9853}" srcId="{D8B9FC37-A24B-4720-973C-6F18DB8F6307}" destId="{BF3C1306-D980-464C-9A32-08C9FB2DCFF6}" srcOrd="1" destOrd="0" parTransId="{21631D23-274F-44DB-BB74-4A325C7D51D7}" sibTransId="{5C9FA291-67C9-4E1B-9183-7D3AC0A1BE02}"/>
    <dgm:cxn modelId="{AA7A8DB8-E770-4258-B3CE-77459477ED00}" srcId="{D8B9FC37-A24B-4720-973C-6F18DB8F6307}" destId="{5EC36E0F-1C6A-406D-A255-D931C3A3F8AE}" srcOrd="0" destOrd="0" parTransId="{829DDD21-F85D-4FE3-8E44-40757E1C4D60}" sibTransId="{F203D919-E276-4F07-9A1E-085813857802}"/>
    <dgm:cxn modelId="{159E08EC-FF63-4EC3-86C9-61AF018A2F73}" srcId="{D8B9FC37-A24B-4720-973C-6F18DB8F6307}" destId="{77E052E3-2835-4526-B756-ACCF19118F8C}" srcOrd="2" destOrd="0" parTransId="{1F140DC7-E591-4193-8715-2D9091BED3DF}" sibTransId="{14FEBF18-12EF-4264-A75A-37C78D4C8A86}"/>
    <dgm:cxn modelId="{8B1F7758-6BF0-4CD6-BCB5-BAB5191B37C5}" type="presParOf" srcId="{9FCF531A-42EF-454E-8BBA-7E939A012C8E}" destId="{D6185D36-4BCC-455E-844F-669EFBBE7797}" srcOrd="0" destOrd="0" presId="urn:microsoft.com/office/officeart/2005/8/layout/chevron1"/>
    <dgm:cxn modelId="{459C5F34-4357-4830-BABC-DABC1362D82B}" type="presParOf" srcId="{9FCF531A-42EF-454E-8BBA-7E939A012C8E}" destId="{E3239E67-9809-4685-80F4-5D1476DB5E70}" srcOrd="1" destOrd="0" presId="urn:microsoft.com/office/officeart/2005/8/layout/chevron1"/>
    <dgm:cxn modelId="{5665F09B-FB98-4327-840D-D61ABABB1DD3}" type="presParOf" srcId="{9FCF531A-42EF-454E-8BBA-7E939A012C8E}" destId="{A501C232-2069-4089-A279-B91B2190D119}" srcOrd="2" destOrd="0" presId="urn:microsoft.com/office/officeart/2005/8/layout/chevron1"/>
    <dgm:cxn modelId="{C10E9777-3085-4BBD-947A-8F079354758A}" type="presParOf" srcId="{9FCF531A-42EF-454E-8BBA-7E939A012C8E}" destId="{38756524-6318-4C33-9D1C-3F122D86EAD2}" srcOrd="3" destOrd="0" presId="urn:microsoft.com/office/officeart/2005/8/layout/chevron1"/>
    <dgm:cxn modelId="{93AC1930-6263-4547-A2AD-16DF757C88B9}" type="presParOf" srcId="{9FCF531A-42EF-454E-8BBA-7E939A012C8E}" destId="{B6E0E4C2-556B-4506-9AF6-80C08784E52E}" srcOrd="4" destOrd="0" presId="urn:microsoft.com/office/officeart/2005/8/layout/chevron1"/>
    <dgm:cxn modelId="{47FF3A06-FA1B-49EF-BAE1-EB1A5CD6F1C3}" type="presParOf" srcId="{9FCF531A-42EF-454E-8BBA-7E939A012C8E}" destId="{86865BBB-3257-4B3B-8FF2-6F22177FD1CF}" srcOrd="5" destOrd="0" presId="urn:microsoft.com/office/officeart/2005/8/layout/chevron1"/>
    <dgm:cxn modelId="{23D6F3A5-7F54-4344-8583-EF627B8C08F7}" type="presParOf" srcId="{9FCF531A-42EF-454E-8BBA-7E939A012C8E}" destId="{60C10872-133E-4903-B37F-72B43CBA5FC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85D36-4BCC-455E-844F-669EFBBE7797}">
      <dsp:nvSpPr>
        <dsp:cNvPr id="0" name=""/>
        <dsp:cNvSpPr/>
      </dsp:nvSpPr>
      <dsp:spPr>
        <a:xfrm>
          <a:off x="8666" y="3080175"/>
          <a:ext cx="5044958" cy="20179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1</a:t>
          </a:r>
          <a:endParaRPr lang="en-US" sz="3200" kern="1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sp:txBody>
      <dsp:txXfrm>
        <a:off x="1017658" y="3080175"/>
        <a:ext cx="3026975" cy="2017983"/>
      </dsp:txXfrm>
    </dsp:sp>
    <dsp:sp modelId="{A501C232-2069-4089-A279-B91B2190D119}">
      <dsp:nvSpPr>
        <dsp:cNvPr id="0" name=""/>
        <dsp:cNvSpPr/>
      </dsp:nvSpPr>
      <dsp:spPr>
        <a:xfrm>
          <a:off x="4549129" y="3080175"/>
          <a:ext cx="5044958" cy="20179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2</a:t>
          </a:r>
          <a:endParaRPr lang="en-US" sz="3200" kern="1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sp:txBody>
      <dsp:txXfrm>
        <a:off x="5558121" y="3080175"/>
        <a:ext cx="3026975" cy="2017983"/>
      </dsp:txXfrm>
    </dsp:sp>
    <dsp:sp modelId="{B6E0E4C2-556B-4506-9AF6-80C08784E52E}">
      <dsp:nvSpPr>
        <dsp:cNvPr id="0" name=""/>
        <dsp:cNvSpPr/>
      </dsp:nvSpPr>
      <dsp:spPr>
        <a:xfrm>
          <a:off x="9089592" y="3080175"/>
          <a:ext cx="5044958" cy="20179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3</a:t>
          </a:r>
          <a:endParaRPr lang="en-US" sz="3200" kern="1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sp:txBody>
      <dsp:txXfrm>
        <a:off x="10098584" y="3080175"/>
        <a:ext cx="3026975" cy="2017983"/>
      </dsp:txXfrm>
    </dsp:sp>
    <dsp:sp modelId="{60C10872-133E-4903-B37F-72B43CBA5FC2}">
      <dsp:nvSpPr>
        <dsp:cNvPr id="0" name=""/>
        <dsp:cNvSpPr/>
      </dsp:nvSpPr>
      <dsp:spPr>
        <a:xfrm>
          <a:off x="13630055" y="3080175"/>
          <a:ext cx="5044958" cy="2017983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rPr>
            <a:t>Step 4</a:t>
          </a:r>
          <a:endParaRPr lang="en-US" sz="3200" kern="1200" dirty="0">
            <a:solidFill>
              <a:schemeClr val="tx1"/>
            </a:solidFill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endParaRPr>
        </a:p>
      </dsp:txBody>
      <dsp:txXfrm>
        <a:off x="14639047" y="3080175"/>
        <a:ext cx="3026975" cy="2017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79543" y="2276635"/>
            <a:ext cx="1258119" cy="14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5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82875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82875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1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3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8.jpg"/><Relationship Id="rId7" Type="http://schemas.openxmlformats.org/officeDocument/2006/relationships/image" Target="../media/image2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9.jpg"/><Relationship Id="rId7" Type="http://schemas.openxmlformats.org/officeDocument/2006/relationships/image" Target="../media/image2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emf"/><Relationship Id="rId18" Type="http://schemas.openxmlformats.org/officeDocument/2006/relationships/image" Target="../media/image32.emf"/><Relationship Id="rId26" Type="http://schemas.openxmlformats.org/officeDocument/2006/relationships/image" Target="../media/image43.emf"/><Relationship Id="rId39" Type="http://schemas.openxmlformats.org/officeDocument/2006/relationships/image" Target="../media/image89.emf"/><Relationship Id="rId21" Type="http://schemas.openxmlformats.org/officeDocument/2006/relationships/image" Target="../media/image75.emf"/><Relationship Id="rId34" Type="http://schemas.openxmlformats.org/officeDocument/2006/relationships/image" Target="../media/image85.emf"/><Relationship Id="rId42" Type="http://schemas.openxmlformats.org/officeDocument/2006/relationships/image" Target="../media/image92.emf"/><Relationship Id="rId47" Type="http://schemas.openxmlformats.org/officeDocument/2006/relationships/image" Target="../media/image96.emf"/><Relationship Id="rId50" Type="http://schemas.openxmlformats.org/officeDocument/2006/relationships/image" Target="../media/image98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6" Type="http://schemas.openxmlformats.org/officeDocument/2006/relationships/image" Target="../media/image72.emf"/><Relationship Id="rId29" Type="http://schemas.openxmlformats.org/officeDocument/2006/relationships/image" Target="../media/image80.emf"/><Relationship Id="rId11" Type="http://schemas.openxmlformats.org/officeDocument/2006/relationships/image" Target="../media/image67.emf"/><Relationship Id="rId24" Type="http://schemas.openxmlformats.org/officeDocument/2006/relationships/image" Target="../media/image76.emf"/><Relationship Id="rId32" Type="http://schemas.openxmlformats.org/officeDocument/2006/relationships/image" Target="../media/image83.emf"/><Relationship Id="rId37" Type="http://schemas.openxmlformats.org/officeDocument/2006/relationships/image" Target="../media/image40.emf"/><Relationship Id="rId40" Type="http://schemas.openxmlformats.org/officeDocument/2006/relationships/image" Target="../media/image90.emf"/><Relationship Id="rId45" Type="http://schemas.openxmlformats.org/officeDocument/2006/relationships/image" Target="../media/image94.emf"/><Relationship Id="rId5" Type="http://schemas.openxmlformats.org/officeDocument/2006/relationships/image" Target="../media/image61.emf"/><Relationship Id="rId15" Type="http://schemas.openxmlformats.org/officeDocument/2006/relationships/image" Target="../media/image71.emf"/><Relationship Id="rId23" Type="http://schemas.openxmlformats.org/officeDocument/2006/relationships/image" Target="../media/image31.emf"/><Relationship Id="rId28" Type="http://schemas.openxmlformats.org/officeDocument/2006/relationships/image" Target="../media/image79.emf"/><Relationship Id="rId36" Type="http://schemas.openxmlformats.org/officeDocument/2006/relationships/image" Target="../media/image87.emf"/><Relationship Id="rId49" Type="http://schemas.openxmlformats.org/officeDocument/2006/relationships/image" Target="../media/image97.emf"/><Relationship Id="rId10" Type="http://schemas.openxmlformats.org/officeDocument/2006/relationships/image" Target="../media/image66.emf"/><Relationship Id="rId19" Type="http://schemas.openxmlformats.org/officeDocument/2006/relationships/image" Target="../media/image74.emf"/><Relationship Id="rId31" Type="http://schemas.openxmlformats.org/officeDocument/2006/relationships/image" Target="../media/image82.emf"/><Relationship Id="rId44" Type="http://schemas.openxmlformats.org/officeDocument/2006/relationships/image" Target="../media/image93.emf"/><Relationship Id="rId52" Type="http://schemas.openxmlformats.org/officeDocument/2006/relationships/image" Target="../media/image100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Relationship Id="rId22" Type="http://schemas.openxmlformats.org/officeDocument/2006/relationships/image" Target="../media/image45.emf"/><Relationship Id="rId27" Type="http://schemas.openxmlformats.org/officeDocument/2006/relationships/image" Target="../media/image78.emf"/><Relationship Id="rId30" Type="http://schemas.openxmlformats.org/officeDocument/2006/relationships/image" Target="../media/image81.emf"/><Relationship Id="rId35" Type="http://schemas.openxmlformats.org/officeDocument/2006/relationships/image" Target="../media/image86.emf"/><Relationship Id="rId43" Type="http://schemas.openxmlformats.org/officeDocument/2006/relationships/image" Target="../media/image44.emf"/><Relationship Id="rId48" Type="http://schemas.openxmlformats.org/officeDocument/2006/relationships/image" Target="../media/image30.emf"/><Relationship Id="rId8" Type="http://schemas.openxmlformats.org/officeDocument/2006/relationships/image" Target="../media/image64.emf"/><Relationship Id="rId51" Type="http://schemas.openxmlformats.org/officeDocument/2006/relationships/image" Target="../media/image99.emf"/><Relationship Id="rId3" Type="http://schemas.openxmlformats.org/officeDocument/2006/relationships/image" Target="../media/image59.emf"/><Relationship Id="rId12" Type="http://schemas.openxmlformats.org/officeDocument/2006/relationships/image" Target="../media/image68.emf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84.emf"/><Relationship Id="rId38" Type="http://schemas.openxmlformats.org/officeDocument/2006/relationships/image" Target="../media/image88.emf"/><Relationship Id="rId46" Type="http://schemas.openxmlformats.org/officeDocument/2006/relationships/image" Target="../media/image95.emf"/><Relationship Id="rId20" Type="http://schemas.openxmlformats.org/officeDocument/2006/relationships/image" Target="../media/image33.emf"/><Relationship Id="rId41" Type="http://schemas.openxmlformats.org/officeDocument/2006/relationships/image" Target="../media/image9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emf"/><Relationship Id="rId18" Type="http://schemas.openxmlformats.org/officeDocument/2006/relationships/image" Target="../media/image32.emf"/><Relationship Id="rId26" Type="http://schemas.openxmlformats.org/officeDocument/2006/relationships/image" Target="../media/image43.emf"/><Relationship Id="rId39" Type="http://schemas.openxmlformats.org/officeDocument/2006/relationships/image" Target="../media/image89.emf"/><Relationship Id="rId21" Type="http://schemas.openxmlformats.org/officeDocument/2006/relationships/image" Target="../media/image75.emf"/><Relationship Id="rId34" Type="http://schemas.openxmlformats.org/officeDocument/2006/relationships/image" Target="../media/image85.emf"/><Relationship Id="rId42" Type="http://schemas.openxmlformats.org/officeDocument/2006/relationships/image" Target="../media/image92.emf"/><Relationship Id="rId47" Type="http://schemas.openxmlformats.org/officeDocument/2006/relationships/image" Target="../media/image96.emf"/><Relationship Id="rId50" Type="http://schemas.openxmlformats.org/officeDocument/2006/relationships/image" Target="../media/image98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6" Type="http://schemas.openxmlformats.org/officeDocument/2006/relationships/image" Target="../media/image72.emf"/><Relationship Id="rId29" Type="http://schemas.openxmlformats.org/officeDocument/2006/relationships/image" Target="../media/image80.emf"/><Relationship Id="rId11" Type="http://schemas.openxmlformats.org/officeDocument/2006/relationships/image" Target="../media/image67.emf"/><Relationship Id="rId24" Type="http://schemas.openxmlformats.org/officeDocument/2006/relationships/image" Target="../media/image76.emf"/><Relationship Id="rId32" Type="http://schemas.openxmlformats.org/officeDocument/2006/relationships/image" Target="../media/image83.emf"/><Relationship Id="rId37" Type="http://schemas.openxmlformats.org/officeDocument/2006/relationships/image" Target="../media/image40.emf"/><Relationship Id="rId40" Type="http://schemas.openxmlformats.org/officeDocument/2006/relationships/image" Target="../media/image90.emf"/><Relationship Id="rId45" Type="http://schemas.openxmlformats.org/officeDocument/2006/relationships/image" Target="../media/image94.emf"/><Relationship Id="rId5" Type="http://schemas.openxmlformats.org/officeDocument/2006/relationships/image" Target="../media/image61.emf"/><Relationship Id="rId15" Type="http://schemas.openxmlformats.org/officeDocument/2006/relationships/image" Target="../media/image71.emf"/><Relationship Id="rId23" Type="http://schemas.openxmlformats.org/officeDocument/2006/relationships/image" Target="../media/image31.emf"/><Relationship Id="rId28" Type="http://schemas.openxmlformats.org/officeDocument/2006/relationships/image" Target="../media/image79.emf"/><Relationship Id="rId36" Type="http://schemas.openxmlformats.org/officeDocument/2006/relationships/image" Target="../media/image87.emf"/><Relationship Id="rId49" Type="http://schemas.openxmlformats.org/officeDocument/2006/relationships/image" Target="../media/image97.emf"/><Relationship Id="rId10" Type="http://schemas.openxmlformats.org/officeDocument/2006/relationships/image" Target="../media/image66.emf"/><Relationship Id="rId19" Type="http://schemas.openxmlformats.org/officeDocument/2006/relationships/image" Target="../media/image74.emf"/><Relationship Id="rId31" Type="http://schemas.openxmlformats.org/officeDocument/2006/relationships/image" Target="../media/image82.emf"/><Relationship Id="rId44" Type="http://schemas.openxmlformats.org/officeDocument/2006/relationships/image" Target="../media/image93.emf"/><Relationship Id="rId52" Type="http://schemas.openxmlformats.org/officeDocument/2006/relationships/image" Target="../media/image100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Relationship Id="rId22" Type="http://schemas.openxmlformats.org/officeDocument/2006/relationships/image" Target="../media/image45.emf"/><Relationship Id="rId27" Type="http://schemas.openxmlformats.org/officeDocument/2006/relationships/image" Target="../media/image78.emf"/><Relationship Id="rId30" Type="http://schemas.openxmlformats.org/officeDocument/2006/relationships/image" Target="../media/image81.emf"/><Relationship Id="rId35" Type="http://schemas.openxmlformats.org/officeDocument/2006/relationships/image" Target="../media/image86.emf"/><Relationship Id="rId43" Type="http://schemas.openxmlformats.org/officeDocument/2006/relationships/image" Target="../media/image44.emf"/><Relationship Id="rId48" Type="http://schemas.openxmlformats.org/officeDocument/2006/relationships/image" Target="../media/image30.emf"/><Relationship Id="rId8" Type="http://schemas.openxmlformats.org/officeDocument/2006/relationships/image" Target="../media/image64.emf"/><Relationship Id="rId51" Type="http://schemas.openxmlformats.org/officeDocument/2006/relationships/image" Target="../media/image99.emf"/><Relationship Id="rId3" Type="http://schemas.openxmlformats.org/officeDocument/2006/relationships/image" Target="../media/image59.emf"/><Relationship Id="rId12" Type="http://schemas.openxmlformats.org/officeDocument/2006/relationships/image" Target="../media/image68.emf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84.emf"/><Relationship Id="rId38" Type="http://schemas.openxmlformats.org/officeDocument/2006/relationships/image" Target="../media/image88.emf"/><Relationship Id="rId46" Type="http://schemas.openxmlformats.org/officeDocument/2006/relationships/image" Target="../media/image95.emf"/><Relationship Id="rId20" Type="http://schemas.openxmlformats.org/officeDocument/2006/relationships/image" Target="../media/image33.emf"/><Relationship Id="rId41" Type="http://schemas.openxmlformats.org/officeDocument/2006/relationships/image" Target="../media/image9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emf"/><Relationship Id="rId5" Type="http://schemas.openxmlformats.org/officeDocument/2006/relationships/image" Target="../media/image43.emf"/><Relationship Id="rId4" Type="http://schemas.openxmlformats.org/officeDocument/2006/relationships/image" Target="../media/image7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slide" Target="slide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65394" y="8113557"/>
            <a:ext cx="12837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spc="15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ATLAS</a:t>
            </a:r>
            <a:endParaRPr lang="en-US" sz="6000" spc="15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501" y="3756769"/>
            <a:ext cx="3111900" cy="34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4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Gạch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đầu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dòng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đúng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cách</a:t>
            </a:r>
            <a:endParaRPr lang="tr-TR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7054153" y="1702554"/>
            <a:ext cx="296215" cy="23946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17390" y="5294342"/>
            <a:ext cx="1334922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Lí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dẫn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đến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việc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bạn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không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thể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chủ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siêu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lực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bạn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đó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514338" indent="-514338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Aenean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Phải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CTRL L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nhé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514338" indent="-514338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Cum sociis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</a:p>
          <a:p>
            <a:pPr marL="514338" indent="-514338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 quam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51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1040217" y="1323658"/>
            <a:ext cx="243462" cy="2004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40217" y="4174708"/>
            <a:ext cx="21995631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Lí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dẫn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đến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việc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bạn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thể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Superman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685783" indent="-685783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phải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CTRL L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nhé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marL="685783" indent="-685783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Cum sociis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SVN-Aleo" panose="020F0302020204030203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685783" indent="-685783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SVN-Aleo" panose="020F0302020204030203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685783" indent="-685783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ligula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Aenean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sociis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SVN-Aleo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DCCDC6-321F-40D7-A0AA-D2C838DECBB6}"/>
              </a:ext>
            </a:extLst>
          </p:cNvPr>
          <p:cNvSpPr txBox="1"/>
          <p:nvPr/>
        </p:nvSpPr>
        <p:spPr>
          <a:xfrm>
            <a:off x="1527140" y="925597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Gạch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đầu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dòng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Đúng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cách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07786-324B-401E-83A8-41622180BB5A}"/>
              </a:ext>
            </a:extLst>
          </p:cNvPr>
          <p:cNvSpPr txBox="1"/>
          <p:nvPr/>
        </p:nvSpPr>
        <p:spPr>
          <a:xfrm>
            <a:off x="472831" y="1402141"/>
            <a:ext cx="578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54"/>
            <a:r>
              <a:rPr lang="en-US" sz="9600" b="1" dirty="0">
                <a:solidFill>
                  <a:prstClr val="black"/>
                </a:solidFill>
                <a:latin typeface="iCiel Panton Black" panose="00000A00000000000000" pitchFamily="50" charset="0"/>
              </a:rPr>
              <a:t>HỢP LÝ</a:t>
            </a:r>
          </a:p>
        </p:txBody>
      </p:sp>
      <p:pic>
        <p:nvPicPr>
          <p:cNvPr id="1026" name="Picture 2" descr="Drakeposting | Know Your Meme">
            <a:extLst>
              <a:ext uri="{FF2B5EF4-FFF2-40B4-BE49-F238E27FC236}">
                <a16:creationId xmlns:a16="http://schemas.microsoft.com/office/drawing/2014/main" id="{FE522414-FFEB-4ED6-8ADD-34BB387A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556" l="10000" r="99000">
                        <a14:foregroundMark x1="73625" y1="7333" x2="73625" y2="7333"/>
                        <a14:foregroundMark x1="71250" y1="11111" x2="67375" y2="26667"/>
                        <a14:foregroundMark x1="67375" y1="26667" x2="67375" y2="26667"/>
                        <a14:foregroundMark x1="80000" y1="6000" x2="81000" y2="24889"/>
                        <a14:foregroundMark x1="81000" y1="24889" x2="79875" y2="35556"/>
                        <a14:foregroundMark x1="78000" y1="4889" x2="69750" y2="2444"/>
                        <a14:foregroundMark x1="69750" y1="2444" x2="70375" y2="1111"/>
                        <a14:foregroundMark x1="66500" y1="23333" x2="65125" y2="34222"/>
                        <a14:foregroundMark x1="65125" y1="34222" x2="33000" y2="87556"/>
                        <a14:foregroundMark x1="33000" y1="87556" x2="30500" y2="99556"/>
                        <a14:foregroundMark x1="30500" y1="99556" x2="30500" y2="99556"/>
                        <a14:foregroundMark x1="85125" y1="33556" x2="90375" y2="58889"/>
                        <a14:foregroundMark x1="90375" y1="58889" x2="91875" y2="90000"/>
                        <a14:foregroundMark x1="91875" y1="90000" x2="91375" y2="91778"/>
                        <a14:foregroundMark x1="90875" y1="40889" x2="94625" y2="63333"/>
                        <a14:foregroundMark x1="94625" y1="63333" x2="94125" y2="87778"/>
                        <a14:foregroundMark x1="94125" y1="87778" x2="91875" y2="94000"/>
                        <a14:foregroundMark x1="95500" y1="50889" x2="94625" y2="96444"/>
                        <a14:foregroundMark x1="97625" y1="46667" x2="99000" y2="94222"/>
                        <a14:foregroundMark x1="99000" y1="94222" x2="99000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469" y="10214943"/>
            <a:ext cx="5282347" cy="29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00C4A3-D716-4F4B-8A56-A673C8EA0C3E}"/>
              </a:ext>
            </a:extLst>
          </p:cNvPr>
          <p:cNvSpPr txBox="1"/>
          <p:nvPr/>
        </p:nvSpPr>
        <p:spPr>
          <a:xfrm>
            <a:off x="18551771" y="11038883"/>
            <a:ext cx="406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4"/>
            <a:r>
              <a:rPr lang="en-US" sz="8000" dirty="0">
                <a:solidFill>
                  <a:prstClr val="black"/>
                </a:solidFill>
                <a:latin typeface="SVN-A Love Of Thunder" panose="02040603050506020204" pitchFamily="18" charset="0"/>
              </a:rPr>
              <a:t>: Good</a:t>
            </a:r>
          </a:p>
        </p:txBody>
      </p:sp>
      <p:pic>
        <p:nvPicPr>
          <p:cNvPr id="1028" name="Picture 4" descr="10 Pieces of Advice Every Writer Should Ignore | LitReactor">
            <a:extLst>
              <a:ext uri="{FF2B5EF4-FFF2-40B4-BE49-F238E27FC236}">
                <a16:creationId xmlns:a16="http://schemas.microsoft.com/office/drawing/2014/main" id="{3F4BFAD5-BF44-4A05-AD2A-CB780D74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7024" l="4333" r="90000">
                        <a14:foregroundMark x1="12333" y1="15476" x2="11333" y2="60714"/>
                        <a14:foregroundMark x1="6333" y1="72619" x2="7000" y2="83333"/>
                        <a14:foregroundMark x1="7000" y1="83333" x2="11333" y2="86905"/>
                        <a14:foregroundMark x1="21333" y1="82143" x2="20000" y2="95833"/>
                        <a14:foregroundMark x1="30667" y1="82738" x2="31667" y2="98214"/>
                        <a14:foregroundMark x1="18000" y1="8929" x2="14000" y2="7143"/>
                        <a14:foregroundMark x1="14000" y1="7143" x2="7252" y2="10518"/>
                        <a14:foregroundMark x1="5470" y1="25898" x2="9667" y2="33929"/>
                        <a14:foregroundMark x1="5333" y1="70833" x2="4333" y2="72619"/>
                        <a14:foregroundMark x1="4333" y1="71429" x2="4333" y2="72619"/>
                        <a14:backgroundMark x1="4667" y1="13095" x2="4667" y2="13095"/>
                        <a14:backgroundMark x1="6333" y1="11310" x2="2000" y2="22024"/>
                        <a14:backgroundMark x1="6667" y1="9524" x2="4333" y2="12500"/>
                        <a14:backgroundMark x1="7333" y1="11310" x2="7333" y2="1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66" y="10120898"/>
            <a:ext cx="5541012" cy="3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14491-B702-4E48-A821-F30C166FAE63}"/>
              </a:ext>
            </a:extLst>
          </p:cNvPr>
          <p:cNvSpPr txBox="1"/>
          <p:nvPr/>
        </p:nvSpPr>
        <p:spPr>
          <a:xfrm>
            <a:off x="6258169" y="10990422"/>
            <a:ext cx="2989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4"/>
            <a:r>
              <a:rPr lang="en-US" sz="8000" dirty="0">
                <a:solidFill>
                  <a:prstClr val="black"/>
                </a:solidFill>
                <a:latin typeface="SVN-A Love Of Thunder" panose="02040603050506020204" pitchFamily="18" charset="0"/>
              </a:rPr>
              <a:t>: BAD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A2E7B7B7-046B-4A77-A3C3-04AA7B9D85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5097103"/>
                  </p:ext>
                </p:extLst>
              </p:nvPr>
            </p:nvGraphicFramePr>
            <p:xfrm>
              <a:off x="859689" y="3385038"/>
              <a:ext cx="10693403" cy="6015039"/>
            </p:xfrm>
            <a:graphic>
              <a:graphicData uri="http://schemas.microsoft.com/office/powerpoint/2016/slidezoom">
                <pslz:sldZm>
                  <pslz:sldZmObj sldId="308" cId="4045177473">
                    <pslz:zmPr id="{D435B06B-8816-40CB-8E4D-DA2700E87B2F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93403" cy="6015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2E7B7B7-046B-4A77-A3C3-04AA7B9D85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9689" y="3385038"/>
                <a:ext cx="10693403" cy="601503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9911C541-0348-43A1-A613-786B8239E8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5145649"/>
                  </p:ext>
                </p:extLst>
              </p:nvPr>
            </p:nvGraphicFramePr>
            <p:xfrm>
              <a:off x="12830910" y="3385038"/>
              <a:ext cx="10693401" cy="6015039"/>
            </p:xfrm>
            <a:graphic>
              <a:graphicData uri="http://schemas.microsoft.com/office/powerpoint/2016/slidezoom">
                <pslz:sldZm>
                  <pslz:sldZmObj sldId="366" cId="3477212085">
                    <pslz:zmPr id="{E501BF37-EAFF-4E61-A12E-B510BAE2BEFC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93401" cy="601503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911C541-0348-43A1-A613-786B8239E8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30910" y="3385038"/>
                <a:ext cx="10693401" cy="601503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55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575585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Gạch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đầu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dòng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Đúng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cách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4" y="5048121"/>
            <a:ext cx="55119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6916" y="5048121"/>
            <a:ext cx="55119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feugiat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Phasellus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varius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laoreet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rutrum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augue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Maecenas tempus,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condi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6051" y="5048121"/>
            <a:ext cx="551190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</a:p>
        </p:txBody>
      </p:sp>
    </p:spTree>
    <p:extLst>
      <p:ext uri="{BB962C8B-B14F-4D97-AF65-F5344CB8AC3E}">
        <p14:creationId xmlns:p14="http://schemas.microsoft.com/office/powerpoint/2010/main" val="40244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07786-324B-401E-83A8-41622180BB5A}"/>
              </a:ext>
            </a:extLst>
          </p:cNvPr>
          <p:cNvSpPr txBox="1"/>
          <p:nvPr/>
        </p:nvSpPr>
        <p:spPr>
          <a:xfrm>
            <a:off x="472831" y="1402141"/>
            <a:ext cx="578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754"/>
            <a:r>
              <a:rPr lang="en-US" sz="9600" b="1" dirty="0">
                <a:solidFill>
                  <a:prstClr val="black"/>
                </a:solidFill>
                <a:latin typeface="iCiel Panton Black" panose="00000A00000000000000" pitchFamily="50" charset="0"/>
              </a:rPr>
              <a:t>HỢP LÝ</a:t>
            </a:r>
          </a:p>
        </p:txBody>
      </p:sp>
      <p:pic>
        <p:nvPicPr>
          <p:cNvPr id="1026" name="Picture 2" descr="Drakeposting | Know Your Meme">
            <a:extLst>
              <a:ext uri="{FF2B5EF4-FFF2-40B4-BE49-F238E27FC236}">
                <a16:creationId xmlns:a16="http://schemas.microsoft.com/office/drawing/2014/main" id="{FE522414-FFEB-4ED6-8ADD-34BB387A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9556" l="10000" r="99000">
                        <a14:foregroundMark x1="73625" y1="7333" x2="73625" y2="7333"/>
                        <a14:foregroundMark x1="71250" y1="11111" x2="67375" y2="26667"/>
                        <a14:foregroundMark x1="67375" y1="26667" x2="67375" y2="26667"/>
                        <a14:foregroundMark x1="80000" y1="6000" x2="81000" y2="24889"/>
                        <a14:foregroundMark x1="81000" y1="24889" x2="79875" y2="35556"/>
                        <a14:foregroundMark x1="78000" y1="4889" x2="69750" y2="2444"/>
                        <a14:foregroundMark x1="69750" y1="2444" x2="70375" y2="1111"/>
                        <a14:foregroundMark x1="66500" y1="23333" x2="65125" y2="34222"/>
                        <a14:foregroundMark x1="65125" y1="34222" x2="33000" y2="87556"/>
                        <a14:foregroundMark x1="33000" y1="87556" x2="30500" y2="99556"/>
                        <a14:foregroundMark x1="30500" y1="99556" x2="30500" y2="99556"/>
                        <a14:foregroundMark x1="85125" y1="33556" x2="90375" y2="58889"/>
                        <a14:foregroundMark x1="90375" y1="58889" x2="91875" y2="90000"/>
                        <a14:foregroundMark x1="91875" y1="90000" x2="91375" y2="91778"/>
                        <a14:foregroundMark x1="90875" y1="40889" x2="94625" y2="63333"/>
                        <a14:foregroundMark x1="94625" y1="63333" x2="94125" y2="87778"/>
                        <a14:foregroundMark x1="94125" y1="87778" x2="91875" y2="94000"/>
                        <a14:foregroundMark x1="95500" y1="50889" x2="94625" y2="96444"/>
                        <a14:foregroundMark x1="97625" y1="46667" x2="99000" y2="94222"/>
                        <a14:foregroundMark x1="99000" y1="94222" x2="99000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469" y="10214943"/>
            <a:ext cx="5282347" cy="29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00C4A3-D716-4F4B-8A56-A673C8EA0C3E}"/>
              </a:ext>
            </a:extLst>
          </p:cNvPr>
          <p:cNvSpPr txBox="1"/>
          <p:nvPr/>
        </p:nvSpPr>
        <p:spPr>
          <a:xfrm>
            <a:off x="18551771" y="11038883"/>
            <a:ext cx="406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4"/>
            <a:r>
              <a:rPr lang="en-US" sz="8000" dirty="0">
                <a:solidFill>
                  <a:prstClr val="black"/>
                </a:solidFill>
                <a:latin typeface="SVN-A Love Of Thunder" panose="02040603050506020204" pitchFamily="18" charset="0"/>
              </a:rPr>
              <a:t>: Good</a:t>
            </a:r>
          </a:p>
        </p:txBody>
      </p:sp>
      <p:pic>
        <p:nvPicPr>
          <p:cNvPr id="1028" name="Picture 4" descr="10 Pieces of Advice Every Writer Should Ignore | LitReactor">
            <a:extLst>
              <a:ext uri="{FF2B5EF4-FFF2-40B4-BE49-F238E27FC236}">
                <a16:creationId xmlns:a16="http://schemas.microsoft.com/office/drawing/2014/main" id="{3F4BFAD5-BF44-4A05-AD2A-CB780D74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7024" l="4333" r="90000">
                        <a14:foregroundMark x1="12333" y1="15476" x2="11333" y2="60714"/>
                        <a14:foregroundMark x1="6333" y1="72619" x2="7000" y2="83333"/>
                        <a14:foregroundMark x1="7000" y1="83333" x2="11333" y2="86905"/>
                        <a14:foregroundMark x1="21333" y1="82143" x2="20000" y2="95833"/>
                        <a14:foregroundMark x1="30667" y1="82738" x2="31667" y2="98214"/>
                        <a14:foregroundMark x1="18000" y1="8929" x2="14000" y2="7143"/>
                        <a14:foregroundMark x1="14000" y1="7143" x2="7252" y2="10518"/>
                        <a14:foregroundMark x1="5470" y1="25898" x2="9667" y2="33929"/>
                        <a14:foregroundMark x1="5333" y1="70833" x2="4333" y2="72619"/>
                        <a14:foregroundMark x1="4333" y1="71429" x2="4333" y2="72619"/>
                        <a14:backgroundMark x1="4667" y1="13095" x2="4667" y2="13095"/>
                        <a14:backgroundMark x1="6333" y1="11310" x2="2000" y2="22024"/>
                        <a14:backgroundMark x1="6667" y1="9524" x2="4333" y2="12500"/>
                        <a14:backgroundMark x1="7333" y1="11310" x2="7333" y2="1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66" y="10120898"/>
            <a:ext cx="5541012" cy="3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14491-B702-4E48-A821-F30C166FAE63}"/>
              </a:ext>
            </a:extLst>
          </p:cNvPr>
          <p:cNvSpPr txBox="1"/>
          <p:nvPr/>
        </p:nvSpPr>
        <p:spPr>
          <a:xfrm>
            <a:off x="6258169" y="10990422"/>
            <a:ext cx="2989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4"/>
            <a:r>
              <a:rPr lang="en-US" sz="8000" dirty="0">
                <a:solidFill>
                  <a:prstClr val="black"/>
                </a:solidFill>
                <a:latin typeface="SVN-A Love Of Thunder" panose="02040603050506020204" pitchFamily="18" charset="0"/>
              </a:rPr>
              <a:t>: BAD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458A967-9F66-4646-88F3-1FF0F128B3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2730142"/>
                  </p:ext>
                </p:extLst>
              </p:nvPr>
            </p:nvGraphicFramePr>
            <p:xfrm>
              <a:off x="13020298" y="3429001"/>
              <a:ext cx="10615247" cy="5971076"/>
            </p:xfrm>
            <a:graphic>
              <a:graphicData uri="http://schemas.microsoft.com/office/powerpoint/2016/slidezoom">
                <pslz:sldZm>
                  <pslz:sldZmObj sldId="343" cId="1003591251">
                    <pslz:zmPr id="{5E5F6E9C-4270-414D-B288-2F86CC6E797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15247" cy="59710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458A967-9F66-4646-88F3-1FF0F128B3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20298" y="3429001"/>
                <a:ext cx="10615247" cy="59710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E11D05A2-080E-418E-BD76-279099C7D8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4955188"/>
                  </p:ext>
                </p:extLst>
              </p:nvPr>
            </p:nvGraphicFramePr>
            <p:xfrm>
              <a:off x="950546" y="3429001"/>
              <a:ext cx="10615247" cy="5971076"/>
            </p:xfrm>
            <a:graphic>
              <a:graphicData uri="http://schemas.microsoft.com/office/powerpoint/2016/slidezoom">
                <pslz:sldZm>
                  <pslz:sldZmObj sldId="368" cId="1298997177">
                    <pslz:zmPr id="{E3316261-42F9-46DA-AF6D-435BAFBB3A51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15247" cy="59710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11D05A2-080E-418E-BD76-279099C7D8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546" y="3429001"/>
                <a:ext cx="10615247" cy="59710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328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782730" y="5048120"/>
            <a:ext cx="61018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5670" y="5124320"/>
            <a:ext cx="11787581" cy="63247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5670" y="1575585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Chỉ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có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bức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ảnh</a:t>
            </a:r>
            <a:b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thì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sao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6007" y="9743213"/>
            <a:ext cx="2209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56204" y="2814187"/>
            <a:ext cx="11787581" cy="63247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531" y="1012877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Chỉ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có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bức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ảnh</a:t>
            </a:r>
            <a:b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thì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88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sao</a:t>
            </a:r>
            <a:r>
              <a:rPr lang="en-US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1040215" y="1139847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Numbered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1006" y="5544334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233" y="5628949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1006" y="7827864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233" y="791247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1006" y="10073293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233" y="1015790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4206" y="5544334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61433" y="5628949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4206" y="7827864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1433" y="791247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4206" y="10073293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61433" y="1015790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07406" y="5544334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14633" y="5628949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07406" y="7827864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14633" y="791247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807406" y="10073293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14633" y="1015790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9717" y="4489858"/>
            <a:ext cx="12016665" cy="68219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Our Offices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592749" y="10125589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92793" y="7141089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67213" y="6874389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057813" y="6772101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83013" y="5921201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25761" y="8143701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656361" y="6035845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621561" y="10036000"/>
            <a:ext cx="102289" cy="1022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85670" y="1575585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 Photo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0241527" y="0"/>
            <a:ext cx="6924115" cy="13716000"/>
          </a:xfrm>
          <a:custGeom>
            <a:avLst/>
            <a:gdLst>
              <a:gd name="connsiteX0" fmla="*/ 0 w 4362450"/>
              <a:gd name="connsiteY0" fmla="*/ 13716000 h 13716000"/>
              <a:gd name="connsiteX1" fmla="*/ 1090613 w 4362450"/>
              <a:gd name="connsiteY1" fmla="*/ 0 h 13716000"/>
              <a:gd name="connsiteX2" fmla="*/ 4362450 w 4362450"/>
              <a:gd name="connsiteY2" fmla="*/ 0 h 13716000"/>
              <a:gd name="connsiteX3" fmla="*/ 3271838 w 4362450"/>
              <a:gd name="connsiteY3" fmla="*/ 13716000 h 13716000"/>
              <a:gd name="connsiteX4" fmla="*/ 0 w 4362450"/>
              <a:gd name="connsiteY4" fmla="*/ 13716000 h 13716000"/>
              <a:gd name="connsiteX0" fmla="*/ 0 w 6762750"/>
              <a:gd name="connsiteY0" fmla="*/ 13716000 h 13716000"/>
              <a:gd name="connsiteX1" fmla="*/ 1090613 w 6762750"/>
              <a:gd name="connsiteY1" fmla="*/ 0 h 13716000"/>
              <a:gd name="connsiteX2" fmla="*/ 6762750 w 6762750"/>
              <a:gd name="connsiteY2" fmla="*/ 0 h 13716000"/>
              <a:gd name="connsiteX3" fmla="*/ 3271838 w 6762750"/>
              <a:gd name="connsiteY3" fmla="*/ 13716000 h 13716000"/>
              <a:gd name="connsiteX4" fmla="*/ 0 w 6762750"/>
              <a:gd name="connsiteY4" fmla="*/ 13716000 h 13716000"/>
              <a:gd name="connsiteX0" fmla="*/ 0 w 6762750"/>
              <a:gd name="connsiteY0" fmla="*/ 13716000 h 13716000"/>
              <a:gd name="connsiteX1" fmla="*/ 3688670 w 6762750"/>
              <a:gd name="connsiteY1" fmla="*/ 0 h 13716000"/>
              <a:gd name="connsiteX2" fmla="*/ 6762750 w 6762750"/>
              <a:gd name="connsiteY2" fmla="*/ 0 h 13716000"/>
              <a:gd name="connsiteX3" fmla="*/ 3271838 w 6762750"/>
              <a:gd name="connsiteY3" fmla="*/ 13716000 h 13716000"/>
              <a:gd name="connsiteX4" fmla="*/ 0 w 6762750"/>
              <a:gd name="connsiteY4" fmla="*/ 13716000 h 13716000"/>
              <a:gd name="connsiteX0" fmla="*/ 0 w 6924115"/>
              <a:gd name="connsiteY0" fmla="*/ 13716000 h 13716000"/>
              <a:gd name="connsiteX1" fmla="*/ 3688670 w 6924115"/>
              <a:gd name="connsiteY1" fmla="*/ 0 h 13716000"/>
              <a:gd name="connsiteX2" fmla="*/ 6924115 w 6924115"/>
              <a:gd name="connsiteY2" fmla="*/ 0 h 13716000"/>
              <a:gd name="connsiteX3" fmla="*/ 3271838 w 6924115"/>
              <a:gd name="connsiteY3" fmla="*/ 13716000 h 13716000"/>
              <a:gd name="connsiteX4" fmla="*/ 0 w 6924115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4115" h="13716000">
                <a:moveTo>
                  <a:pt x="0" y="13716000"/>
                </a:moveTo>
                <a:lnTo>
                  <a:pt x="3688670" y="0"/>
                </a:lnTo>
                <a:lnTo>
                  <a:pt x="6924115" y="0"/>
                </a:lnTo>
                <a:lnTo>
                  <a:pt x="3271838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"/>
          <p:cNvSpPr/>
          <p:nvPr/>
        </p:nvSpPr>
        <p:spPr>
          <a:xfrm>
            <a:off x="13762577" y="0"/>
            <a:ext cx="6924115" cy="13716000"/>
          </a:xfrm>
          <a:custGeom>
            <a:avLst/>
            <a:gdLst>
              <a:gd name="connsiteX0" fmla="*/ 0 w 4362450"/>
              <a:gd name="connsiteY0" fmla="*/ 13716000 h 13716000"/>
              <a:gd name="connsiteX1" fmla="*/ 1090613 w 4362450"/>
              <a:gd name="connsiteY1" fmla="*/ 0 h 13716000"/>
              <a:gd name="connsiteX2" fmla="*/ 4362450 w 4362450"/>
              <a:gd name="connsiteY2" fmla="*/ 0 h 13716000"/>
              <a:gd name="connsiteX3" fmla="*/ 3271838 w 4362450"/>
              <a:gd name="connsiteY3" fmla="*/ 13716000 h 13716000"/>
              <a:gd name="connsiteX4" fmla="*/ 0 w 4362450"/>
              <a:gd name="connsiteY4" fmla="*/ 13716000 h 13716000"/>
              <a:gd name="connsiteX0" fmla="*/ 0 w 6762750"/>
              <a:gd name="connsiteY0" fmla="*/ 13716000 h 13716000"/>
              <a:gd name="connsiteX1" fmla="*/ 1090613 w 6762750"/>
              <a:gd name="connsiteY1" fmla="*/ 0 h 13716000"/>
              <a:gd name="connsiteX2" fmla="*/ 6762750 w 6762750"/>
              <a:gd name="connsiteY2" fmla="*/ 0 h 13716000"/>
              <a:gd name="connsiteX3" fmla="*/ 3271838 w 6762750"/>
              <a:gd name="connsiteY3" fmla="*/ 13716000 h 13716000"/>
              <a:gd name="connsiteX4" fmla="*/ 0 w 6762750"/>
              <a:gd name="connsiteY4" fmla="*/ 13716000 h 13716000"/>
              <a:gd name="connsiteX0" fmla="*/ 0 w 6762750"/>
              <a:gd name="connsiteY0" fmla="*/ 13716000 h 13716000"/>
              <a:gd name="connsiteX1" fmla="*/ 3688670 w 6762750"/>
              <a:gd name="connsiteY1" fmla="*/ 0 h 13716000"/>
              <a:gd name="connsiteX2" fmla="*/ 6762750 w 6762750"/>
              <a:gd name="connsiteY2" fmla="*/ 0 h 13716000"/>
              <a:gd name="connsiteX3" fmla="*/ 3271838 w 6762750"/>
              <a:gd name="connsiteY3" fmla="*/ 13716000 h 13716000"/>
              <a:gd name="connsiteX4" fmla="*/ 0 w 6762750"/>
              <a:gd name="connsiteY4" fmla="*/ 13716000 h 13716000"/>
              <a:gd name="connsiteX0" fmla="*/ 0 w 6924115"/>
              <a:gd name="connsiteY0" fmla="*/ 13716000 h 13716000"/>
              <a:gd name="connsiteX1" fmla="*/ 3688670 w 6924115"/>
              <a:gd name="connsiteY1" fmla="*/ 0 h 13716000"/>
              <a:gd name="connsiteX2" fmla="*/ 6924115 w 6924115"/>
              <a:gd name="connsiteY2" fmla="*/ 0 h 13716000"/>
              <a:gd name="connsiteX3" fmla="*/ 3271838 w 6924115"/>
              <a:gd name="connsiteY3" fmla="*/ 13716000 h 13716000"/>
              <a:gd name="connsiteX4" fmla="*/ 0 w 6924115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4115" h="13716000">
                <a:moveTo>
                  <a:pt x="0" y="13716000"/>
                </a:moveTo>
                <a:lnTo>
                  <a:pt x="3688670" y="0"/>
                </a:lnTo>
                <a:lnTo>
                  <a:pt x="6924115" y="0"/>
                </a:lnTo>
                <a:lnTo>
                  <a:pt x="3271838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/>
        </p:nvSpPr>
        <p:spPr>
          <a:xfrm>
            <a:off x="17283629" y="0"/>
            <a:ext cx="6924115" cy="13716000"/>
          </a:xfrm>
          <a:custGeom>
            <a:avLst/>
            <a:gdLst>
              <a:gd name="connsiteX0" fmla="*/ 0 w 4362450"/>
              <a:gd name="connsiteY0" fmla="*/ 13716000 h 13716000"/>
              <a:gd name="connsiteX1" fmla="*/ 1090613 w 4362450"/>
              <a:gd name="connsiteY1" fmla="*/ 0 h 13716000"/>
              <a:gd name="connsiteX2" fmla="*/ 4362450 w 4362450"/>
              <a:gd name="connsiteY2" fmla="*/ 0 h 13716000"/>
              <a:gd name="connsiteX3" fmla="*/ 3271838 w 4362450"/>
              <a:gd name="connsiteY3" fmla="*/ 13716000 h 13716000"/>
              <a:gd name="connsiteX4" fmla="*/ 0 w 4362450"/>
              <a:gd name="connsiteY4" fmla="*/ 13716000 h 13716000"/>
              <a:gd name="connsiteX0" fmla="*/ 0 w 6762750"/>
              <a:gd name="connsiteY0" fmla="*/ 13716000 h 13716000"/>
              <a:gd name="connsiteX1" fmla="*/ 1090613 w 6762750"/>
              <a:gd name="connsiteY1" fmla="*/ 0 h 13716000"/>
              <a:gd name="connsiteX2" fmla="*/ 6762750 w 6762750"/>
              <a:gd name="connsiteY2" fmla="*/ 0 h 13716000"/>
              <a:gd name="connsiteX3" fmla="*/ 3271838 w 6762750"/>
              <a:gd name="connsiteY3" fmla="*/ 13716000 h 13716000"/>
              <a:gd name="connsiteX4" fmla="*/ 0 w 6762750"/>
              <a:gd name="connsiteY4" fmla="*/ 13716000 h 13716000"/>
              <a:gd name="connsiteX0" fmla="*/ 0 w 6762750"/>
              <a:gd name="connsiteY0" fmla="*/ 13716000 h 13716000"/>
              <a:gd name="connsiteX1" fmla="*/ 3688670 w 6762750"/>
              <a:gd name="connsiteY1" fmla="*/ 0 h 13716000"/>
              <a:gd name="connsiteX2" fmla="*/ 6762750 w 6762750"/>
              <a:gd name="connsiteY2" fmla="*/ 0 h 13716000"/>
              <a:gd name="connsiteX3" fmla="*/ 3271838 w 6762750"/>
              <a:gd name="connsiteY3" fmla="*/ 13716000 h 13716000"/>
              <a:gd name="connsiteX4" fmla="*/ 0 w 6762750"/>
              <a:gd name="connsiteY4" fmla="*/ 13716000 h 13716000"/>
              <a:gd name="connsiteX0" fmla="*/ 0 w 6924115"/>
              <a:gd name="connsiteY0" fmla="*/ 13716000 h 13716000"/>
              <a:gd name="connsiteX1" fmla="*/ 3688670 w 6924115"/>
              <a:gd name="connsiteY1" fmla="*/ 0 h 13716000"/>
              <a:gd name="connsiteX2" fmla="*/ 6924115 w 6924115"/>
              <a:gd name="connsiteY2" fmla="*/ 0 h 13716000"/>
              <a:gd name="connsiteX3" fmla="*/ 3271838 w 6924115"/>
              <a:gd name="connsiteY3" fmla="*/ 13716000 h 13716000"/>
              <a:gd name="connsiteX4" fmla="*/ 0 w 6924115"/>
              <a:gd name="connsiteY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4115" h="13716000">
                <a:moveTo>
                  <a:pt x="0" y="13716000"/>
                </a:moveTo>
                <a:lnTo>
                  <a:pt x="3688670" y="0"/>
                </a:lnTo>
                <a:lnTo>
                  <a:pt x="6924115" y="0"/>
                </a:lnTo>
                <a:lnTo>
                  <a:pt x="3271838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3" y="5048120"/>
            <a:ext cx="61018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594635"/>
            <a:ext cx="10664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spc="3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ATLAS</a:t>
            </a:r>
            <a:endParaRPr lang="en-US" sz="12000" spc="3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5668" y="3300524"/>
            <a:ext cx="17959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Minimal Presentation</a:t>
            </a:r>
            <a:endParaRPr lang="en-US" sz="5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Background Photo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1" y="5048121"/>
            <a:ext cx="8641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u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5671" y="1575585"/>
            <a:ext cx="14568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Background Photo Slide</a:t>
            </a:r>
          </a:p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Dark Filter</a:t>
            </a:r>
            <a:endParaRPr lang="en-US" sz="8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1" y="5048121"/>
            <a:ext cx="8641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tr-TR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u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ltricies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endParaRPr lang="en-US" sz="32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Numbered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8741" y="5933798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33581" y="57573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31009" y="5690666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1009" y="6312396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8741" y="9291681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33581" y="9115214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31009" y="904854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1009" y="967027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74342" y="5933798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622249" y="57573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319677" y="5690666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19678" y="6312396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57410" y="9291681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622249" y="9115214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319677" y="904854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319678" y="967027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46078" y="5933798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310918" y="57573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8008347" y="5690666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008347" y="6312396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46078" y="9291681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en-US" sz="6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6310918" y="9115214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8008347" y="904854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08347" y="9670277"/>
            <a:ext cx="37832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856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Square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90849" y="5292598"/>
            <a:ext cx="3414347" cy="32667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18788" y="5292598"/>
            <a:ext cx="3414347" cy="32667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6727" y="5292598"/>
            <a:ext cx="3414347" cy="32667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174665" y="5292598"/>
            <a:ext cx="3414347" cy="326673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902603" y="5292598"/>
            <a:ext cx="3414347" cy="32667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90849" y="8854947"/>
            <a:ext cx="3414347" cy="326673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18788" y="8854947"/>
            <a:ext cx="3414347" cy="326673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446727" y="8854947"/>
            <a:ext cx="3414347" cy="326673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174665" y="8854947"/>
            <a:ext cx="3414347" cy="3266735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902603" y="8854947"/>
            <a:ext cx="3414347" cy="3266735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856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Grid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90849" y="5292598"/>
            <a:ext cx="3414347" cy="32667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18788" y="5292596"/>
            <a:ext cx="7142285" cy="68335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174665" y="5292598"/>
            <a:ext cx="3414347" cy="32667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174663" y="8854947"/>
            <a:ext cx="3414347" cy="326673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90849" y="8854947"/>
            <a:ext cx="3414347" cy="32667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902603" y="5292596"/>
            <a:ext cx="3414347" cy="682908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856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Grid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743881" y="7580293"/>
            <a:ext cx="2192651" cy="43855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90852" y="5292596"/>
            <a:ext cx="2192651" cy="20978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84889" y="5292596"/>
            <a:ext cx="4369535" cy="66732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55808" y="5292597"/>
            <a:ext cx="4586688" cy="43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90852" y="9867991"/>
            <a:ext cx="2192651" cy="209785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90852" y="7580293"/>
            <a:ext cx="2192651" cy="20978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55809" y="9867991"/>
            <a:ext cx="4586689" cy="209785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743881" y="5292596"/>
            <a:ext cx="2192651" cy="20978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137918" y="5292596"/>
            <a:ext cx="4369535" cy="66732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856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Metro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292598"/>
            <a:ext cx="3483429" cy="32667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66858" y="5292598"/>
            <a:ext cx="3483429" cy="32667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00572" y="5292598"/>
            <a:ext cx="3483429" cy="326673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50287" y="8559333"/>
            <a:ext cx="3483429" cy="326673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83430" y="8559333"/>
            <a:ext cx="3483429" cy="32667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417144" y="8559331"/>
            <a:ext cx="3483429" cy="326673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933715" y="5292598"/>
            <a:ext cx="3483429" cy="326673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83430" y="5292597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66856" y="8559331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50284" y="5292597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417143" y="5292597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933708" y="8559330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900572" y="8559330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6" y="8559329"/>
            <a:ext cx="3483429" cy="3266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29874" y="6448909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96730" y="6448909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63590" y="6448909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47018" y="9715645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0155" y="9715645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3298" y="9715645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442" y="9715645"/>
            <a:ext cx="279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Photo</a:t>
            </a:r>
          </a:p>
          <a:p>
            <a:pPr algn="ctr"/>
            <a:r>
              <a:rPr lang="tr-TR" sz="2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</a:t>
            </a:r>
            <a:endParaRPr lang="en-US" sz="2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1398806" y="7916185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>
            <a:off x="8365662" y="7916185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15335235" y="7916185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>
            <a:off x="22299382" y="7916185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4879530" y="8559328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0800000">
            <a:off x="11846382" y="8559328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10800000">
            <a:off x="18927538" y="8559328"/>
            <a:ext cx="685807" cy="64314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9359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Numbered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Points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/>
          <p:cNvSpPr/>
          <p:nvPr/>
        </p:nvSpPr>
        <p:spPr>
          <a:xfrm rot="2700000">
            <a:off x="3395402" y="5550919"/>
            <a:ext cx="2038084" cy="2038084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6529" y="6062130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6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ardrop 11"/>
          <p:cNvSpPr/>
          <p:nvPr/>
        </p:nvSpPr>
        <p:spPr>
          <a:xfrm rot="2700000">
            <a:off x="3395402" y="8433206"/>
            <a:ext cx="2038084" cy="2038084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16529" y="8944417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6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2700000">
            <a:off x="12615602" y="5550919"/>
            <a:ext cx="2038084" cy="2038084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855778" y="6062130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6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ardrop 17"/>
          <p:cNvSpPr/>
          <p:nvPr/>
        </p:nvSpPr>
        <p:spPr>
          <a:xfrm rot="2700000">
            <a:off x="12615602" y="8433206"/>
            <a:ext cx="2038084" cy="2038084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855778" y="8944417"/>
            <a:ext cx="159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6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9884" y="5561791"/>
            <a:ext cx="52501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s.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9884" y="8405805"/>
            <a:ext cx="52501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s.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47567" y="5561791"/>
            <a:ext cx="52501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s.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47567" y="8405805"/>
            <a:ext cx="52501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s.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Features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961571" y="6572946"/>
            <a:ext cx="672188" cy="82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932369" y="6650507"/>
            <a:ext cx="741131" cy="749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2970859" y="6624185"/>
            <a:ext cx="818691" cy="70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8058070" y="6641889"/>
            <a:ext cx="413655" cy="7583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 flipV="1">
            <a:off x="2932371" y="7689006"/>
            <a:ext cx="3373180" cy="91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7961571" y="7689006"/>
            <a:ext cx="3373180" cy="91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 flipV="1">
            <a:off x="12990771" y="7689006"/>
            <a:ext cx="3373180" cy="91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18019971" y="7689006"/>
            <a:ext cx="3373180" cy="91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85669" y="7963705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6321" y="7963706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Environmental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13709" y="796370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Business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20346" y="796370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6133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6321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23584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43771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05349"/>
            <a:ext cx="24384000" cy="90106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Features Black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961571" y="6572946"/>
            <a:ext cx="672188" cy="82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932369" y="6650507"/>
            <a:ext cx="741131" cy="749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2970859" y="6624185"/>
            <a:ext cx="818691" cy="70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8058070" y="6641889"/>
            <a:ext cx="413655" cy="7583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flipH="1" flipV="1">
            <a:off x="2932371" y="7689850"/>
            <a:ext cx="3373180" cy="647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 flipV="1">
            <a:off x="7961571" y="7689850"/>
            <a:ext cx="3373180" cy="647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 flipV="1">
            <a:off x="12990771" y="7689850"/>
            <a:ext cx="3373180" cy="647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18019971" y="7689850"/>
            <a:ext cx="3373180" cy="6476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85669" y="7963705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6321" y="7963706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Environmental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13709" y="796370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Business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20346" y="796370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6133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6321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23584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43771" y="8594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9293293"/>
            <a:ext cx="10664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spc="3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ATLAS</a:t>
            </a:r>
            <a:endParaRPr lang="en-US" sz="12000" spc="3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9401213"/>
            <a:ext cx="131583" cy="25613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85668" y="11007793"/>
            <a:ext cx="17959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Minimal Presentation</a:t>
            </a:r>
            <a:endParaRPr lang="en-US" sz="5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853958" y="1575585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 Photo</a:t>
            </a:r>
          </a:p>
          <a:p>
            <a:pPr algn="r"/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Gallery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22456066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373279" y="5048120"/>
            <a:ext cx="61018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Diagonal Stripe 2"/>
          <p:cNvSpPr/>
          <p:nvPr/>
        </p:nvSpPr>
        <p:spPr>
          <a:xfrm>
            <a:off x="0" y="0"/>
            <a:ext cx="7943850" cy="7943850"/>
          </a:xfrm>
          <a:prstGeom prst="diagStrip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>
            <a:off x="2" y="-38099"/>
            <a:ext cx="12763500" cy="12763500"/>
          </a:xfrm>
          <a:custGeom>
            <a:avLst/>
            <a:gdLst>
              <a:gd name="connsiteX0" fmla="*/ 0 w 7943850"/>
              <a:gd name="connsiteY0" fmla="*/ 3971925 h 7943850"/>
              <a:gd name="connsiteX1" fmla="*/ 3971925 w 7943850"/>
              <a:gd name="connsiteY1" fmla="*/ 0 h 7943850"/>
              <a:gd name="connsiteX2" fmla="*/ 7943850 w 7943850"/>
              <a:gd name="connsiteY2" fmla="*/ 0 h 7943850"/>
              <a:gd name="connsiteX3" fmla="*/ 0 w 7943850"/>
              <a:gd name="connsiteY3" fmla="*/ 7943850 h 7943850"/>
              <a:gd name="connsiteX4" fmla="*/ 0 w 7943850"/>
              <a:gd name="connsiteY4" fmla="*/ 3971925 h 7943850"/>
              <a:gd name="connsiteX0" fmla="*/ 0 w 8810625"/>
              <a:gd name="connsiteY0" fmla="*/ 8791575 h 12763500"/>
              <a:gd name="connsiteX1" fmla="*/ 8810625 w 8810625"/>
              <a:gd name="connsiteY1" fmla="*/ 0 h 12763500"/>
              <a:gd name="connsiteX2" fmla="*/ 7943850 w 8810625"/>
              <a:gd name="connsiteY2" fmla="*/ 4819650 h 12763500"/>
              <a:gd name="connsiteX3" fmla="*/ 0 w 8810625"/>
              <a:gd name="connsiteY3" fmla="*/ 12763500 h 12763500"/>
              <a:gd name="connsiteX4" fmla="*/ 0 w 8810625"/>
              <a:gd name="connsiteY4" fmla="*/ 8791575 h 12763500"/>
              <a:gd name="connsiteX0" fmla="*/ 0 w 12763500"/>
              <a:gd name="connsiteY0" fmla="*/ 8791575 h 12763500"/>
              <a:gd name="connsiteX1" fmla="*/ 8810625 w 12763500"/>
              <a:gd name="connsiteY1" fmla="*/ 0 h 12763500"/>
              <a:gd name="connsiteX2" fmla="*/ 12763500 w 12763500"/>
              <a:gd name="connsiteY2" fmla="*/ 19050 h 12763500"/>
              <a:gd name="connsiteX3" fmla="*/ 0 w 12763500"/>
              <a:gd name="connsiteY3" fmla="*/ 12763500 h 12763500"/>
              <a:gd name="connsiteX4" fmla="*/ 0 w 12763500"/>
              <a:gd name="connsiteY4" fmla="*/ 8791575 h 127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0" h="12763500">
                <a:moveTo>
                  <a:pt x="0" y="8791575"/>
                </a:moveTo>
                <a:lnTo>
                  <a:pt x="8810625" y="0"/>
                </a:lnTo>
                <a:lnTo>
                  <a:pt x="12763500" y="19050"/>
                </a:lnTo>
                <a:lnTo>
                  <a:pt x="0" y="12763500"/>
                </a:lnTo>
                <a:lnTo>
                  <a:pt x="0" y="879157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0"/>
          <p:cNvSpPr/>
          <p:nvPr/>
        </p:nvSpPr>
        <p:spPr>
          <a:xfrm>
            <a:off x="38101" y="5336923"/>
            <a:ext cx="14878051" cy="8391525"/>
          </a:xfrm>
          <a:custGeom>
            <a:avLst/>
            <a:gdLst>
              <a:gd name="connsiteX0" fmla="*/ 0 w 7943850"/>
              <a:gd name="connsiteY0" fmla="*/ 3971925 h 7943850"/>
              <a:gd name="connsiteX1" fmla="*/ 3971925 w 7943850"/>
              <a:gd name="connsiteY1" fmla="*/ 0 h 7943850"/>
              <a:gd name="connsiteX2" fmla="*/ 7943850 w 7943850"/>
              <a:gd name="connsiteY2" fmla="*/ 0 h 7943850"/>
              <a:gd name="connsiteX3" fmla="*/ 0 w 7943850"/>
              <a:gd name="connsiteY3" fmla="*/ 7943850 h 7943850"/>
              <a:gd name="connsiteX4" fmla="*/ 0 w 7943850"/>
              <a:gd name="connsiteY4" fmla="*/ 3971925 h 7943850"/>
              <a:gd name="connsiteX0" fmla="*/ 0 w 8810625"/>
              <a:gd name="connsiteY0" fmla="*/ 8791575 h 12763500"/>
              <a:gd name="connsiteX1" fmla="*/ 8810625 w 8810625"/>
              <a:gd name="connsiteY1" fmla="*/ 0 h 12763500"/>
              <a:gd name="connsiteX2" fmla="*/ 7943850 w 8810625"/>
              <a:gd name="connsiteY2" fmla="*/ 4819650 h 12763500"/>
              <a:gd name="connsiteX3" fmla="*/ 0 w 8810625"/>
              <a:gd name="connsiteY3" fmla="*/ 12763500 h 12763500"/>
              <a:gd name="connsiteX4" fmla="*/ 0 w 8810625"/>
              <a:gd name="connsiteY4" fmla="*/ 8791575 h 12763500"/>
              <a:gd name="connsiteX0" fmla="*/ 0 w 12763500"/>
              <a:gd name="connsiteY0" fmla="*/ 8791575 h 12763500"/>
              <a:gd name="connsiteX1" fmla="*/ 8810625 w 12763500"/>
              <a:gd name="connsiteY1" fmla="*/ 0 h 12763500"/>
              <a:gd name="connsiteX2" fmla="*/ 12763500 w 12763500"/>
              <a:gd name="connsiteY2" fmla="*/ 19050 h 12763500"/>
              <a:gd name="connsiteX3" fmla="*/ 0 w 12763500"/>
              <a:gd name="connsiteY3" fmla="*/ 12763500 h 12763500"/>
              <a:gd name="connsiteX4" fmla="*/ 0 w 12763500"/>
              <a:gd name="connsiteY4" fmla="*/ 8791575 h 12763500"/>
              <a:gd name="connsiteX0" fmla="*/ 0 w 14935200"/>
              <a:gd name="connsiteY0" fmla="*/ 8791575 h 8877300"/>
              <a:gd name="connsiteX1" fmla="*/ 8810625 w 14935200"/>
              <a:gd name="connsiteY1" fmla="*/ 0 h 8877300"/>
              <a:gd name="connsiteX2" fmla="*/ 12763500 w 14935200"/>
              <a:gd name="connsiteY2" fmla="*/ 19050 h 8877300"/>
              <a:gd name="connsiteX3" fmla="*/ 14935200 w 14935200"/>
              <a:gd name="connsiteY3" fmla="*/ 8877300 h 8877300"/>
              <a:gd name="connsiteX4" fmla="*/ 0 w 14935200"/>
              <a:gd name="connsiteY4" fmla="*/ 8791575 h 8877300"/>
              <a:gd name="connsiteX0" fmla="*/ 0 w 14935200"/>
              <a:gd name="connsiteY0" fmla="*/ 8791575 h 8877300"/>
              <a:gd name="connsiteX1" fmla="*/ 8810625 w 14935200"/>
              <a:gd name="connsiteY1" fmla="*/ 0 h 8877300"/>
              <a:gd name="connsiteX2" fmla="*/ 14859000 w 14935200"/>
              <a:gd name="connsiteY2" fmla="*/ 19050 h 8877300"/>
              <a:gd name="connsiteX3" fmla="*/ 14935200 w 14935200"/>
              <a:gd name="connsiteY3" fmla="*/ 8877300 h 8877300"/>
              <a:gd name="connsiteX4" fmla="*/ 0 w 14935200"/>
              <a:gd name="connsiteY4" fmla="*/ 8791575 h 8877300"/>
              <a:gd name="connsiteX0" fmla="*/ 0 w 14935200"/>
              <a:gd name="connsiteY0" fmla="*/ 8791575 h 8877300"/>
              <a:gd name="connsiteX1" fmla="*/ 8810625 w 14935200"/>
              <a:gd name="connsiteY1" fmla="*/ 0 h 8877300"/>
              <a:gd name="connsiteX2" fmla="*/ 14916150 w 14935200"/>
              <a:gd name="connsiteY2" fmla="*/ 361950 h 8877300"/>
              <a:gd name="connsiteX3" fmla="*/ 14935200 w 14935200"/>
              <a:gd name="connsiteY3" fmla="*/ 8877300 h 8877300"/>
              <a:gd name="connsiteX4" fmla="*/ 0 w 14935200"/>
              <a:gd name="connsiteY4" fmla="*/ 8791575 h 8877300"/>
              <a:gd name="connsiteX0" fmla="*/ 0 w 14935200"/>
              <a:gd name="connsiteY0" fmla="*/ 8429625 h 8515350"/>
              <a:gd name="connsiteX1" fmla="*/ 8277225 w 14935200"/>
              <a:gd name="connsiteY1" fmla="*/ 114300 h 8515350"/>
              <a:gd name="connsiteX2" fmla="*/ 14916150 w 14935200"/>
              <a:gd name="connsiteY2" fmla="*/ 0 h 8515350"/>
              <a:gd name="connsiteX3" fmla="*/ 14935200 w 14935200"/>
              <a:gd name="connsiteY3" fmla="*/ 8515350 h 8515350"/>
              <a:gd name="connsiteX4" fmla="*/ 0 w 14935200"/>
              <a:gd name="connsiteY4" fmla="*/ 8429625 h 8515350"/>
              <a:gd name="connsiteX0" fmla="*/ 0 w 14935200"/>
              <a:gd name="connsiteY0" fmla="*/ 8429625 h 8515350"/>
              <a:gd name="connsiteX1" fmla="*/ 8277225 w 14935200"/>
              <a:gd name="connsiteY1" fmla="*/ 114300 h 8515350"/>
              <a:gd name="connsiteX2" fmla="*/ 14916150 w 14935200"/>
              <a:gd name="connsiteY2" fmla="*/ 0 h 8515350"/>
              <a:gd name="connsiteX3" fmla="*/ 14935200 w 14935200"/>
              <a:gd name="connsiteY3" fmla="*/ 8515350 h 8515350"/>
              <a:gd name="connsiteX4" fmla="*/ 0 w 14935200"/>
              <a:gd name="connsiteY4" fmla="*/ 8429625 h 8515350"/>
              <a:gd name="connsiteX0" fmla="*/ 0 w 14935200"/>
              <a:gd name="connsiteY0" fmla="*/ 8315325 h 8401050"/>
              <a:gd name="connsiteX1" fmla="*/ 8277225 w 14935200"/>
              <a:gd name="connsiteY1" fmla="*/ 0 h 8401050"/>
              <a:gd name="connsiteX2" fmla="*/ 14916150 w 14935200"/>
              <a:gd name="connsiteY2" fmla="*/ 0 h 8401050"/>
              <a:gd name="connsiteX3" fmla="*/ 14935200 w 14935200"/>
              <a:gd name="connsiteY3" fmla="*/ 8401050 h 8401050"/>
              <a:gd name="connsiteX4" fmla="*/ 0 w 14935200"/>
              <a:gd name="connsiteY4" fmla="*/ 8315325 h 8401050"/>
              <a:gd name="connsiteX0" fmla="*/ 0 w 14916150"/>
              <a:gd name="connsiteY0" fmla="*/ 8353425 h 8401050"/>
              <a:gd name="connsiteX1" fmla="*/ 8258175 w 14916150"/>
              <a:gd name="connsiteY1" fmla="*/ 0 h 8401050"/>
              <a:gd name="connsiteX2" fmla="*/ 14897100 w 14916150"/>
              <a:gd name="connsiteY2" fmla="*/ 0 h 8401050"/>
              <a:gd name="connsiteX3" fmla="*/ 14916150 w 14916150"/>
              <a:gd name="connsiteY3" fmla="*/ 8401050 h 8401050"/>
              <a:gd name="connsiteX4" fmla="*/ 0 w 14916150"/>
              <a:gd name="connsiteY4" fmla="*/ 8353425 h 8401050"/>
              <a:gd name="connsiteX0" fmla="*/ 0 w 14916150"/>
              <a:gd name="connsiteY0" fmla="*/ 8353425 h 8401050"/>
              <a:gd name="connsiteX1" fmla="*/ 8258175 w 14916150"/>
              <a:gd name="connsiteY1" fmla="*/ 0 h 8401050"/>
              <a:gd name="connsiteX2" fmla="*/ 14897100 w 14916150"/>
              <a:gd name="connsiteY2" fmla="*/ 0 h 8401050"/>
              <a:gd name="connsiteX3" fmla="*/ 14916150 w 14916150"/>
              <a:gd name="connsiteY3" fmla="*/ 8401050 h 8401050"/>
              <a:gd name="connsiteX4" fmla="*/ 0 w 14916150"/>
              <a:gd name="connsiteY4" fmla="*/ 8353425 h 8401050"/>
              <a:gd name="connsiteX0" fmla="*/ 0 w 14897100"/>
              <a:gd name="connsiteY0" fmla="*/ 8391525 h 8401050"/>
              <a:gd name="connsiteX1" fmla="*/ 8239125 w 14897100"/>
              <a:gd name="connsiteY1" fmla="*/ 0 h 8401050"/>
              <a:gd name="connsiteX2" fmla="*/ 14878050 w 14897100"/>
              <a:gd name="connsiteY2" fmla="*/ 0 h 8401050"/>
              <a:gd name="connsiteX3" fmla="*/ 14897100 w 14897100"/>
              <a:gd name="connsiteY3" fmla="*/ 8401050 h 8401050"/>
              <a:gd name="connsiteX4" fmla="*/ 0 w 14897100"/>
              <a:gd name="connsiteY4" fmla="*/ 8391525 h 8401050"/>
              <a:gd name="connsiteX0" fmla="*/ 0 w 14878050"/>
              <a:gd name="connsiteY0" fmla="*/ 8391525 h 8401050"/>
              <a:gd name="connsiteX1" fmla="*/ 8239125 w 14878050"/>
              <a:gd name="connsiteY1" fmla="*/ 0 h 8401050"/>
              <a:gd name="connsiteX2" fmla="*/ 14878050 w 14878050"/>
              <a:gd name="connsiteY2" fmla="*/ 0 h 8401050"/>
              <a:gd name="connsiteX3" fmla="*/ 7848600 w 14878050"/>
              <a:gd name="connsiteY3" fmla="*/ 8401050 h 8401050"/>
              <a:gd name="connsiteX4" fmla="*/ 0 w 14878050"/>
              <a:gd name="connsiteY4" fmla="*/ 8391525 h 8401050"/>
              <a:gd name="connsiteX0" fmla="*/ 0 w 14878050"/>
              <a:gd name="connsiteY0" fmla="*/ 8391525 h 8391525"/>
              <a:gd name="connsiteX1" fmla="*/ 8239125 w 14878050"/>
              <a:gd name="connsiteY1" fmla="*/ 0 h 8391525"/>
              <a:gd name="connsiteX2" fmla="*/ 14878050 w 14878050"/>
              <a:gd name="connsiteY2" fmla="*/ 0 h 8391525"/>
              <a:gd name="connsiteX3" fmla="*/ 7296150 w 14878050"/>
              <a:gd name="connsiteY3" fmla="*/ 8382000 h 8391525"/>
              <a:gd name="connsiteX4" fmla="*/ 0 w 14878050"/>
              <a:gd name="connsiteY4" fmla="*/ 8391525 h 8391525"/>
              <a:gd name="connsiteX0" fmla="*/ 0 w 14878050"/>
              <a:gd name="connsiteY0" fmla="*/ 8391525 h 8391525"/>
              <a:gd name="connsiteX1" fmla="*/ 8239125 w 14878050"/>
              <a:gd name="connsiteY1" fmla="*/ 0 h 8391525"/>
              <a:gd name="connsiteX2" fmla="*/ 14878050 w 14878050"/>
              <a:gd name="connsiteY2" fmla="*/ 0 h 8391525"/>
              <a:gd name="connsiteX3" fmla="*/ 6953250 w 14878050"/>
              <a:gd name="connsiteY3" fmla="*/ 8382000 h 8391525"/>
              <a:gd name="connsiteX4" fmla="*/ 0 w 14878050"/>
              <a:gd name="connsiteY4" fmla="*/ 8391525 h 839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8050" h="8391525">
                <a:moveTo>
                  <a:pt x="0" y="8391525"/>
                </a:moveTo>
                <a:lnTo>
                  <a:pt x="8239125" y="0"/>
                </a:lnTo>
                <a:lnTo>
                  <a:pt x="14878050" y="0"/>
                </a:lnTo>
                <a:lnTo>
                  <a:pt x="6953250" y="8382000"/>
                </a:lnTo>
                <a:lnTo>
                  <a:pt x="0" y="83915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1"/>
            <a:ext cx="24384000" cy="600075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Header Photo</a:t>
            </a:r>
          </a:p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8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181" y="7576335"/>
            <a:ext cx="184609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tr-TR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626384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Features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9333171" y="5353746"/>
            <a:ext cx="672188" cy="82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303969" y="5431307"/>
            <a:ext cx="741131" cy="749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4342459" y="5404985"/>
            <a:ext cx="818691" cy="70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9429670" y="5353745"/>
            <a:ext cx="477583" cy="8755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12509" y="4767273"/>
            <a:ext cx="2000251" cy="2000251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69139" y="4767273"/>
            <a:ext cx="2000251" cy="2000251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751677" y="4767273"/>
            <a:ext cx="2000251" cy="2000251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636371" y="4767273"/>
            <a:ext cx="2000251" cy="2000251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24169" y="7315895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58875" y="7315896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Environmental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41414" y="731589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Business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58071" y="731589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04673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4860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82123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02309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62638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Features Black</a:t>
            </a:r>
            <a:endParaRPr lang="en-US" sz="8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333171" y="5353746"/>
            <a:ext cx="672188" cy="82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303969" y="5431307"/>
            <a:ext cx="741131" cy="749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4342459" y="5404985"/>
            <a:ext cx="818691" cy="70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9429670" y="5353745"/>
            <a:ext cx="477583" cy="8755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712509" y="4767273"/>
            <a:ext cx="2000251" cy="2000251"/>
          </a:xfrm>
          <a:prstGeom prst="ellipse">
            <a:avLst/>
          </a:prstGeom>
          <a:noFill/>
          <a:ln w="1016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69139" y="4767273"/>
            <a:ext cx="2000251" cy="2000251"/>
          </a:xfrm>
          <a:prstGeom prst="ellipse">
            <a:avLst/>
          </a:prstGeom>
          <a:noFill/>
          <a:ln w="1016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3751677" y="4767273"/>
            <a:ext cx="2000251" cy="2000251"/>
          </a:xfrm>
          <a:prstGeom prst="ellipse">
            <a:avLst/>
          </a:prstGeom>
          <a:noFill/>
          <a:ln w="1016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636371" y="4767273"/>
            <a:ext cx="2000251" cy="2000251"/>
          </a:xfrm>
          <a:prstGeom prst="ellipse">
            <a:avLst/>
          </a:prstGeom>
          <a:noFill/>
          <a:ln w="1016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4169" y="7315895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58875" y="7315896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Environmental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41414" y="731589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Business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58071" y="7315895"/>
            <a:ext cx="3220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04673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4860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82123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02309" y="7946789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0579315" y="3930301"/>
            <a:ext cx="3174787" cy="317478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52018" y="7468295"/>
            <a:ext cx="6105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Ashley Doe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5689" y="8117099"/>
            <a:ext cx="1289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co</a:t>
            </a:r>
          </a:p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1518" y="7871309"/>
            <a:ext cx="15350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</a:t>
            </a:r>
          </a:p>
        </p:txBody>
      </p:sp>
      <p:sp>
        <p:nvSpPr>
          <p:cNvPr id="26" name="TextBox 25"/>
          <p:cNvSpPr txBox="1"/>
          <p:nvPr/>
        </p:nvSpPr>
        <p:spPr>
          <a:xfrm rot="10800000">
            <a:off x="17676861" y="8263235"/>
            <a:ext cx="15350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976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626384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Features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750651" y="6513455"/>
            <a:ext cx="672188" cy="827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681708" y="4692531"/>
            <a:ext cx="741131" cy="749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738577" y="8541236"/>
            <a:ext cx="818691" cy="706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945257" y="10328557"/>
            <a:ext cx="477583" cy="8755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613187" y="4790264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Modern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24834" y="4484920"/>
            <a:ext cx="1069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020027" y="4365666"/>
            <a:ext cx="45719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33800" y="6691917"/>
            <a:ext cx="358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Environmental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4834" y="6386572"/>
            <a:ext cx="1069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9020027" y="6267318"/>
            <a:ext cx="45719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3800" y="8599745"/>
            <a:ext cx="358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Business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24834" y="8294401"/>
            <a:ext cx="1069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9020027" y="8175149"/>
            <a:ext cx="45719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33800" y="10489341"/>
            <a:ext cx="358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Fast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24834" y="10183997"/>
            <a:ext cx="1069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9020027" y="10064745"/>
            <a:ext cx="45719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148386" y="0"/>
            <a:ext cx="5524503" cy="13716000"/>
            <a:chOff x="13677899" y="0"/>
            <a:chExt cx="3905251" cy="12954000"/>
          </a:xfrm>
          <a:blipFill>
            <a:blip r:embed="rId2"/>
            <a:stretch>
              <a:fillRect/>
            </a:stretch>
          </a:blipFill>
        </p:grpSpPr>
        <p:sp>
          <p:nvSpPr>
            <p:cNvPr id="21" name="Parallelogram 20"/>
            <p:cNvSpPr/>
            <p:nvPr/>
          </p:nvSpPr>
          <p:spPr>
            <a:xfrm>
              <a:off x="13677900" y="0"/>
              <a:ext cx="3905250" cy="6477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/>
          </p:nvSpPr>
          <p:spPr>
            <a:xfrm flipV="1">
              <a:off x="13677899" y="6477000"/>
              <a:ext cx="3905250" cy="6477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526001" y="0"/>
            <a:ext cx="5524500" cy="13716000"/>
            <a:chOff x="13677900" y="0"/>
            <a:chExt cx="3905250" cy="12954000"/>
          </a:xfrm>
          <a:blipFill>
            <a:blip r:embed="rId3"/>
            <a:stretch>
              <a:fillRect/>
            </a:stretch>
          </a:blipFill>
        </p:grpSpPr>
        <p:sp>
          <p:nvSpPr>
            <p:cNvPr id="34" name="Parallelogram 33"/>
            <p:cNvSpPr/>
            <p:nvPr/>
          </p:nvSpPr>
          <p:spPr>
            <a:xfrm>
              <a:off x="13677900" y="0"/>
              <a:ext cx="3905250" cy="6477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flipV="1">
              <a:off x="13677900" y="6477000"/>
              <a:ext cx="3905250" cy="64770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785670" y="1575585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 Photo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Frame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65183" y="5048120"/>
            <a:ext cx="875654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</a:p>
        </p:txBody>
      </p:sp>
    </p:spTree>
    <p:extLst>
      <p:ext uri="{BB962C8B-B14F-4D97-AF65-F5344CB8AC3E}">
        <p14:creationId xmlns:p14="http://schemas.microsoft.com/office/powerpoint/2010/main" val="32393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53219" y="6045984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Intermission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8863903" y="61221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168220" y="6458778"/>
            <a:ext cx="844544" cy="6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Photo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1" y="5048120"/>
            <a:ext cx="93169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14954866" y="0"/>
            <a:ext cx="9429135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12188431" y="6124649"/>
            <a:ext cx="22039" cy="759135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11215201" y="5128961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792993" y="5473328"/>
            <a:ext cx="75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spc="1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n-US" sz="8000" spc="1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8937" y="5065503"/>
            <a:ext cx="708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endParaRPr lang="tr-TR" sz="2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215201" y="9110213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1832749" y="9416478"/>
            <a:ext cx="75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spc="1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8000" spc="1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5503" y="5773391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spc="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 FOR STEP</a:t>
            </a:r>
            <a:endParaRPr lang="en-US" sz="3800" spc="1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48936" y="9829421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spc="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 FOR STEP</a:t>
            </a:r>
            <a:endParaRPr lang="en-US" sz="3800" spc="1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Multi Page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Steps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80490" y="9121533"/>
            <a:ext cx="708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endParaRPr lang="tr-TR" sz="2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Table of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3401" y="5044801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2683" y="5044801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3401" y="5598800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2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2683" y="5598800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401" y="6152797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3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2681" y="6152798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Last Meeting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3401" y="6706796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4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681" y="6706797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of Previous Presentation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3401" y="7260793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5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2683" y="7260793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Mining results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3401" y="7814792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6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2683" y="7814792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3401" y="8368789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7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2681" y="8368790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Last Meeting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3401" y="8922788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8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2681" y="8922788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Headcount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401" y="9476785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9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62681" y="9476785"/>
            <a:ext cx="11487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3401" y="10030785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10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2683" y="10030784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 and Stuff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3401" y="10584782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11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2681" y="10584781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Projects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3401" y="11138781"/>
            <a:ext cx="1955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11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2681" y="11138780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Lunch Break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12155809" y="2"/>
            <a:ext cx="32687" cy="11258549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11175445" y="1557501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829437" y="1901866"/>
            <a:ext cx="75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spc="1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sz="8000" spc="1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1175445" y="5900701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1754893" y="6264118"/>
            <a:ext cx="75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spc="1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n-US" sz="8000" spc="1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175445" y="10232960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791337" y="10577326"/>
            <a:ext cx="75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spc="1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en-US" sz="8000" spc="1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8937" y="1557500"/>
            <a:ext cx="708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endParaRPr lang="tr-TR" sz="2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503" y="2265388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spc="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 FOR STEP</a:t>
            </a:r>
            <a:endParaRPr lang="en-US" sz="3800" spc="1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8936" y="6492868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spc="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 FOR STEP</a:t>
            </a:r>
            <a:endParaRPr lang="en-US" sz="3800" spc="1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0490" y="5900701"/>
            <a:ext cx="708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endParaRPr lang="tr-TR" sz="2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848937" y="10215189"/>
            <a:ext cx="70870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endParaRPr lang="tr-TR" sz="2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5503" y="10923077"/>
            <a:ext cx="457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spc="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TITLE FOR STEP</a:t>
            </a:r>
            <a:endParaRPr lang="en-US" sz="3800" spc="1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1337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24384000" cy="78867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Amanda R.</a:t>
            </a:r>
          </a:p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Doe</a:t>
            </a:r>
            <a:endParaRPr lang="en-US" sz="8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870" y="4515879"/>
            <a:ext cx="565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Lead Designer</a:t>
            </a:r>
            <a:endParaRPr lang="en-US" sz="30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181" y="9462286"/>
            <a:ext cx="18460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976168" y="5556189"/>
            <a:ext cx="351011" cy="351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2976168" y="6094780"/>
            <a:ext cx="351011" cy="351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2976168" y="6621293"/>
            <a:ext cx="351011" cy="3510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9409" y="5527160"/>
            <a:ext cx="393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Instagram/Amanda</a:t>
            </a:r>
            <a:endParaRPr lang="en-US" sz="20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9409" y="6080264"/>
            <a:ext cx="393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Facebook/Amanda</a:t>
            </a:r>
            <a:endParaRPr lang="en-US" sz="20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9409" y="6572192"/>
            <a:ext cx="3935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Pinterest/Amanda</a:t>
            </a:r>
            <a:endParaRPr lang="en-US" sz="20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5"/>
            <a:ext cx="93599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Callout Divider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1" y="5048120"/>
            <a:ext cx="18460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0" y="7781991"/>
            <a:ext cx="24384000" cy="1542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5181" y="9995851"/>
            <a:ext cx="18460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Maecenas tempus,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condimentum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semper libero,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ipsum. 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</a:p>
          <a:p>
            <a:pPr algn="just"/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181" y="8122893"/>
            <a:ext cx="184609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Lorem ipsum dolor sit </a:t>
            </a:r>
            <a:r>
              <a:rPr lang="en-US" sz="4500" dirty="0" err="1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amet</a:t>
            </a:r>
            <a:r>
              <a:rPr lang="en-US" sz="45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</a:t>
            </a:r>
            <a:r>
              <a:rPr lang="en-US" sz="4500" dirty="0" err="1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consectetuer</a:t>
            </a:r>
            <a:r>
              <a:rPr lang="en-US" sz="45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4500" dirty="0" err="1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adipiscing</a:t>
            </a:r>
            <a:r>
              <a:rPr lang="en-US" sz="45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4500" dirty="0" err="1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elit</a:t>
            </a:r>
            <a:r>
              <a:rPr lang="tr-TR" sz="45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7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1" y="1575585"/>
            <a:ext cx="9493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Multi Page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Timeline - Steps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4943" y="5181602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1882217" y="4263896"/>
            <a:ext cx="45719" cy="9452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04721" y="5054734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0184" y="5767615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feugiat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Phasellus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varius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laoreet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rutrum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augue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 Nam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dui.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Maecenas tempus,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condi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4943" y="7732646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4721" y="7613809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0184" y="8326690"/>
            <a:ext cx="19388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4943" y="10283691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04721" y="10156822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184" y="10869703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25660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82217" y="0"/>
            <a:ext cx="45719" cy="13716000"/>
            <a:chOff x="1882215" y="0"/>
            <a:chExt cx="45719" cy="13716000"/>
          </a:xfrm>
        </p:grpSpPr>
        <p:sp>
          <p:nvSpPr>
            <p:cNvPr id="7" name="Rectangle 6"/>
            <p:cNvSpPr/>
            <p:nvPr/>
          </p:nvSpPr>
          <p:spPr>
            <a:xfrm flipH="1">
              <a:off x="1882215" y="4263896"/>
              <a:ext cx="45719" cy="9452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882215" y="0"/>
              <a:ext cx="45719" cy="9452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1754943" y="2283758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04721" y="2156890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0184" y="2869771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</a:p>
        </p:txBody>
      </p:sp>
      <p:sp>
        <p:nvSpPr>
          <p:cNvPr id="21" name="Oval 20"/>
          <p:cNvSpPr/>
          <p:nvPr/>
        </p:nvSpPr>
        <p:spPr>
          <a:xfrm>
            <a:off x="1754943" y="4834802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04721" y="4715965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0184" y="5428846"/>
            <a:ext cx="19388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54943" y="7385847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04721" y="725897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0184" y="7971859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feugiat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Phasellus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varius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laoreet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rutrum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augue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</a:t>
            </a:r>
          </a:p>
        </p:txBody>
      </p:sp>
      <p:sp>
        <p:nvSpPr>
          <p:cNvPr id="27" name="Oval 26"/>
          <p:cNvSpPr/>
          <p:nvPr/>
        </p:nvSpPr>
        <p:spPr>
          <a:xfrm>
            <a:off x="1754943" y="10190627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4721" y="1006375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0184" y="10776639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2801528274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2217" y="0"/>
            <a:ext cx="45719" cy="10340757"/>
            <a:chOff x="1882215" y="0"/>
            <a:chExt cx="45719" cy="10340757"/>
          </a:xfrm>
        </p:grpSpPr>
        <p:sp>
          <p:nvSpPr>
            <p:cNvPr id="7" name="Rectangle 6"/>
            <p:cNvSpPr/>
            <p:nvPr/>
          </p:nvSpPr>
          <p:spPr>
            <a:xfrm flipH="1">
              <a:off x="1882215" y="888653"/>
              <a:ext cx="45719" cy="9452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1882215" y="0"/>
              <a:ext cx="45719" cy="9452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1754943" y="2283758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04721" y="2156890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0184" y="2869771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54943" y="4834802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04721" y="4715965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0184" y="5428846"/>
            <a:ext cx="19388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54943" y="7385847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04721" y="725897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0184" y="7971860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</a:p>
        </p:txBody>
      </p:sp>
      <p:sp>
        <p:nvSpPr>
          <p:cNvPr id="27" name="Oval 26"/>
          <p:cNvSpPr/>
          <p:nvPr/>
        </p:nvSpPr>
        <p:spPr>
          <a:xfrm>
            <a:off x="1754943" y="10190627"/>
            <a:ext cx="300263" cy="30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4721" y="10063758"/>
            <a:ext cx="2700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Title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00184" y="10776639"/>
            <a:ext cx="19388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</a:p>
        </p:txBody>
      </p:sp>
    </p:spTree>
    <p:extLst>
      <p:ext uri="{BB962C8B-B14F-4D97-AF65-F5344CB8AC3E}">
        <p14:creationId xmlns:p14="http://schemas.microsoft.com/office/powerpoint/2010/main" val="3915985008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85670" y="1575586"/>
            <a:ext cx="10664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PowerPoint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Smart Object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22090578"/>
              </p:ext>
            </p:extLst>
          </p:nvPr>
        </p:nvGraphicFramePr>
        <p:xfrm>
          <a:off x="2785669" y="2280115"/>
          <a:ext cx="18683681" cy="817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3833" y="7832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100" y="7832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42365" y="7832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66632" y="7832598"/>
            <a:ext cx="3630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0"/>
            <a:ext cx="24384000" cy="11131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Reverse Color</a:t>
            </a:r>
          </a:p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8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F9F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5181" y="5048120"/>
            <a:ext cx="184609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tr-TR" sz="3200" dirty="0">
                <a:solidFill>
                  <a:srgbClr val="F9F9F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3200" dirty="0">
              <a:solidFill>
                <a:srgbClr val="F9F9F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Photo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1" y="5048121"/>
            <a:ext cx="184904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0" y="8288594"/>
            <a:ext cx="24383998" cy="54274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865181" y="5105271"/>
            <a:ext cx="18460987" cy="6494085"/>
          </a:xfrm>
          <a:prstGeom prst="flowChartProcess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Clients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55" y="6373911"/>
            <a:ext cx="1665000" cy="1451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76" y="6283911"/>
            <a:ext cx="1395000" cy="1631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299" y="6407662"/>
            <a:ext cx="1845000" cy="1383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2472" y="6396411"/>
            <a:ext cx="1091251" cy="1406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5085" y="6402036"/>
            <a:ext cx="1586251" cy="139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2699" y="6379536"/>
            <a:ext cx="1417500" cy="14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604" y="9016703"/>
            <a:ext cx="1676251" cy="150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5325" y="9168578"/>
            <a:ext cx="1541251" cy="1203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76847" y="9151703"/>
            <a:ext cx="1462500" cy="1237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60085" y="9230452"/>
            <a:ext cx="1136251" cy="10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7315" y="9151703"/>
            <a:ext cx="1462500" cy="1237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33948" y="9089827"/>
            <a:ext cx="1755000" cy="13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796354" y="6573271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96354" y="7860556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96354" y="9147843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796354" y="10435128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96354" y="11722415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6354" y="5285984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5668" y="1575585"/>
            <a:ext cx="12930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Alternate Table of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2819" y="5357701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8983" y="5339772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2819" y="6001344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2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8983" y="5983415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2819" y="6644987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3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8981" y="6627058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Last Meeting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2819" y="7288629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4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8981" y="7270702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of Previous Presentation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2819" y="7932273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5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8983" y="7914344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Mining results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2819" y="8575916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6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8983" y="8557987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2819" y="9219559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7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8981" y="9201630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Last Meeting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2819" y="9863201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8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8981" y="9845273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Headcount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2819" y="10506845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9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8981" y="10488916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42819" y="11150489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10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88983" y="11132559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 and Stuff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2819" y="11794131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11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8981" y="11776201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Projects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34852" y="7216776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2134852" y="8504062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134852" y="9791348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134852" y="11078634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2134852" y="5929490"/>
            <a:ext cx="10338497" cy="66157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3157575" y="5393421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12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532340" y="5375491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157575" y="6037063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13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532340" y="6019133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157575" y="6680706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14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32339" y="6662778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Last Meeting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157575" y="7324350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15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532339" y="7306421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of Previous Presentation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157575" y="7967993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16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532340" y="7950063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Mining results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157575" y="8611635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17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532340" y="8593705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Talk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157575" y="9255278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18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532339" y="9237350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Last Meeting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3157575" y="9898922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19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157575" y="10542565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20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157575" y="11186207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21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532340" y="11168277"/>
            <a:ext cx="5071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Charts and Stuff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157575" y="11829850"/>
            <a:ext cx="195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 22</a:t>
            </a:r>
            <a:endParaRPr lang="en-US" sz="2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532339" y="11811921"/>
            <a:ext cx="5547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Projects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545469" y="9880992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Headcount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545469" y="10524635"/>
            <a:ext cx="7071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Discussions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Pricing Table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41726" y="4681007"/>
            <a:ext cx="3824351" cy="6250724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41726" y="4681007"/>
            <a:ext cx="3824351" cy="1381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014865" y="5138311"/>
            <a:ext cx="22780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Premium</a:t>
            </a:r>
            <a:endParaRPr lang="en-US" sz="23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7450" y="5138311"/>
            <a:ext cx="3824351" cy="5359565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387450" y="5138311"/>
            <a:ext cx="3824351" cy="1381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160590" y="5595616"/>
            <a:ext cx="22780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Inclusive</a:t>
            </a:r>
            <a:endParaRPr lang="en-US" sz="23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2" y="5138311"/>
            <a:ext cx="3824351" cy="5359565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2" y="5138311"/>
            <a:ext cx="3824351" cy="1381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69141" y="5595616"/>
            <a:ext cx="22780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Economy</a:t>
            </a:r>
            <a:endParaRPr lang="en-US" sz="23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1648" y="6908905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Access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73098" y="6908905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Access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7374" y="6441607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Access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1648" y="7696485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Updates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73098" y="7696485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Updates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27374" y="7229186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Updates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1648" y="8548437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Ads</a:t>
            </a:r>
            <a:endParaRPr lang="en-US" sz="23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73098" y="8548437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Ads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27374" y="8081139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Ads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1648" y="9396569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Invites</a:t>
            </a:r>
            <a:endParaRPr lang="en-US" sz="23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73098" y="9396569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Invites</a:t>
            </a:r>
            <a:endParaRPr lang="en-US" sz="2300" dirty="0">
              <a:solidFill>
                <a:schemeClr val="bg2">
                  <a:lumMod val="9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27374" y="8929271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Invites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27374" y="9777403"/>
            <a:ext cx="30530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Bonus Credits</a:t>
            </a:r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2" y="10475871"/>
            <a:ext cx="3824351" cy="2372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241726" y="10826689"/>
            <a:ext cx="3824351" cy="2372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387450" y="10475871"/>
            <a:ext cx="3824351" cy="2372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632735"/>
            <a:ext cx="13818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Native PPT Pie Charts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3835070176"/>
              </p:ext>
            </p:extLst>
          </p:nvPr>
        </p:nvGraphicFramePr>
        <p:xfrm>
          <a:off x="5584737" y="6094473"/>
          <a:ext cx="2969915" cy="29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4282629960"/>
              </p:ext>
            </p:extLst>
          </p:nvPr>
        </p:nvGraphicFramePr>
        <p:xfrm>
          <a:off x="8984627" y="6094473"/>
          <a:ext cx="2969915" cy="29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2514432467"/>
              </p:ext>
            </p:extLst>
          </p:nvPr>
        </p:nvGraphicFramePr>
        <p:xfrm>
          <a:off x="12384516" y="6094473"/>
          <a:ext cx="2969915" cy="29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Chart 83"/>
          <p:cNvGraphicFramePr/>
          <p:nvPr>
            <p:extLst>
              <p:ext uri="{D42A27DB-BD31-4B8C-83A1-F6EECF244321}">
                <p14:modId xmlns:p14="http://schemas.microsoft.com/office/powerpoint/2010/main" val="540553015"/>
              </p:ext>
            </p:extLst>
          </p:nvPr>
        </p:nvGraphicFramePr>
        <p:xfrm>
          <a:off x="15784405" y="6094474"/>
          <a:ext cx="2969915" cy="293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6325912" y="7273178"/>
            <a:ext cx="146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20%</a:t>
            </a:r>
            <a:endParaRPr lang="en-US" sz="3200" spc="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811319" y="7273178"/>
            <a:ext cx="146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40%</a:t>
            </a:r>
            <a:endParaRPr lang="en-US" sz="3200" spc="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138825" y="7273178"/>
            <a:ext cx="146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50%</a:t>
            </a:r>
            <a:endParaRPr lang="en-US" sz="3200" spc="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603857" y="7273178"/>
            <a:ext cx="146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spc="1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10%</a:t>
            </a:r>
            <a:endParaRPr lang="en-US" sz="3200" spc="1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105151" y="10515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05151" y="10058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05151" y="96012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05151" y="91440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05151" y="86868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05151" y="8229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05151" y="77724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05151" y="73152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05151" y="6858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105151" y="6400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05151" y="5943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225434" y="10515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25434" y="10058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225434" y="96012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225434" y="9144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225434" y="8686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225434" y="8229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25434" y="77724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225434" y="73152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225434" y="6858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225434" y="6400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25434" y="5943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9345718" y="10515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9345718" y="10058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9345718" y="96012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345718" y="91440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9345718" y="86868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9345718" y="8229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9345718" y="7772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9345718" y="73152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9345718" y="6858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9345718" y="6400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345718" y="5943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2466001" y="10515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2466001" y="10058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2466001" y="96012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2466001" y="9144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2466001" y="8686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466001" y="8229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2466001" y="77724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2466001" y="73152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2466001" y="6858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2466001" y="6400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2466001" y="5943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15586283" y="10515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5586283" y="10058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5586283" y="96012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5586283" y="91440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15586283" y="86868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5586283" y="8229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5586283" y="77724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15586283" y="73152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5586283" y="6858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5586283" y="6400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15586283" y="5943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18706566" y="105156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18706566" y="100584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8706566" y="9601201"/>
            <a:ext cx="2819935" cy="342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18706566" y="9144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18706566" y="8686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8706566" y="8229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18706566" y="77724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18706566" y="73152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8706566" y="68580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18706566" y="64008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8706566" y="5943601"/>
            <a:ext cx="2819935" cy="342900"/>
          </a:xfrm>
          <a:prstGeom prst="round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279052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1972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99335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1983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519617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1991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639901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1993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760184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1997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880467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2003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10515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0515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0515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05151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05151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05151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05151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05151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0515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0515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0515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9236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9236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236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92363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2363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92363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92363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2363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9236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9236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9236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79575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79575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79575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79575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79575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79575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79575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79575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79575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79575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79575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66787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66787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66787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66787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66787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266787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66787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66787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266787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266787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66787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653999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653999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653999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653999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653999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653999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3999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653999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653999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653999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653999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04121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04121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04121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41211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041211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41211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041211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041211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04121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04121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04121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87705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87705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87705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77051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877051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6877051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877051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877051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87705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87705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87705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26426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26426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26426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264263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264263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264263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264263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264263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26426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26426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6426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651475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651475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651475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7651475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651475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651475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51475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651475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651475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651475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651475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038687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038687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038687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038687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038687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038687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038687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038687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038687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8038687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038687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425899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425899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425899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8425899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8425899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8425899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8425899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425899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425899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8425899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8425899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881311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81311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81311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8813111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8813111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813111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813111" y="78105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813111" y="73533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81311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81311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81311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090897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090897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090897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0908973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10908973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0908973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0908973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0908973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090897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090897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090897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11296185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1296185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1296185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1296185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1296185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1296185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1296185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1296185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1296185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1296185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11296185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11683397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1683397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1683397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1683397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1683397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1683397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1683397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683397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1683397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683397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1683397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070609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2070609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12070609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12070609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2070609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12070609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12070609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2070609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2070609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2070609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2070609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245782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245782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245782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12457821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12457821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2457821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2457821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2457821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245782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245782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1245782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284503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1284503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284503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2845033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2845033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2845033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2845033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845033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284503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1284503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284503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498567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498567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498567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4985673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4985673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14985673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14985673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4985673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498567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498567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498567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5372885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5372885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5372885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15372885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5372885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5372885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5372885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5372885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15372885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5372885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5372885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5760097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5760097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5760097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5760097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15760097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5760097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15760097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15760097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15760097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15760097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15760097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16147309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16147309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16147309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16147309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16147309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16147309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16147309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16147309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16147309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16147309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16147309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653452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653452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653452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16534521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6534521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6534521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6534521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16534521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1653452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653452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1653452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1692173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1692173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692173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6921733" y="9182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16921733" y="8724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16921733" y="8267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16921733" y="78105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16921733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1692173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1692173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692173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1900522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1900522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900522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9005223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9005223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9005223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9005223" y="7810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19005223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1900522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1900522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900522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9392435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19392435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19392435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9392435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9392435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19392435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9392435" y="7810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9392435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9392435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19392435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9392435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19779647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9779647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19779647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19779647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9779647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9779647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19779647" y="7810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9779647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9779647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19779647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9779647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20166859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20166859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20166859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20166859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20166859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20166859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20166859" y="7810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0166859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0166859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20166859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0166859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0554071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0554071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20554071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20554071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20554071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20554071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20554071" y="7810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20554071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20554071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20554071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0554071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20941283" y="10553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20941283" y="10096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20941283" y="96393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20941283" y="91821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20941283" y="87249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20941283" y="82677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20941283" y="7810501"/>
            <a:ext cx="349940" cy="342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20941283" y="7353301"/>
            <a:ext cx="349940" cy="342900"/>
          </a:xfrm>
          <a:prstGeom prst="ellipse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20941283" y="68961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20941283" y="64389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20941283" y="5981701"/>
            <a:ext cx="349940" cy="3429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TextBox 350"/>
          <p:cNvSpPr txBox="1"/>
          <p:nvPr/>
        </p:nvSpPr>
        <p:spPr>
          <a:xfrm>
            <a:off x="2974399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1932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6690920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1936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10797271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1942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14887212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1947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18884543" y="11163301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1953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 flipH="1">
            <a:off x="4546345" y="6199618"/>
            <a:ext cx="168259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18726649" y="6120023"/>
            <a:ext cx="226259" cy="226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 flipH="1">
            <a:off x="4546345" y="7362283"/>
            <a:ext cx="168259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 flipH="1">
            <a:off x="4546345" y="8524950"/>
            <a:ext cx="168259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 flipH="1">
            <a:off x="4546345" y="9687615"/>
            <a:ext cx="168259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 flipH="1">
            <a:off x="4546345" y="10850282"/>
            <a:ext cx="1682591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/>
          <p:cNvSpPr txBox="1"/>
          <p:nvPr/>
        </p:nvSpPr>
        <p:spPr>
          <a:xfrm>
            <a:off x="2915405" y="5929162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1972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2915405" y="7091829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1975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8" name="TextBox 367"/>
          <p:cNvSpPr txBox="1"/>
          <p:nvPr/>
        </p:nvSpPr>
        <p:spPr>
          <a:xfrm>
            <a:off x="2915405" y="8254494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1979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2915405" y="9380713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1983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2915405" y="10579826"/>
            <a:ext cx="247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1986</a:t>
            </a:r>
            <a:endParaRPr lang="en-US" sz="32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15585361" y="5697363"/>
            <a:ext cx="648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23.000.000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16351749" y="7289033"/>
            <a:ext cx="226259" cy="226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/>
          <p:cNvSpPr txBox="1"/>
          <p:nvPr/>
        </p:nvSpPr>
        <p:spPr>
          <a:xfrm>
            <a:off x="13210461" y="6866372"/>
            <a:ext cx="648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18.500.000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15196049" y="8444837"/>
            <a:ext cx="226259" cy="226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/>
          <p:cNvSpPr txBox="1"/>
          <p:nvPr/>
        </p:nvSpPr>
        <p:spPr>
          <a:xfrm>
            <a:off x="12054761" y="8022177"/>
            <a:ext cx="648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17.000.000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18613520" y="9607504"/>
            <a:ext cx="226259" cy="226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TextBox 377"/>
          <p:cNvSpPr txBox="1"/>
          <p:nvPr/>
        </p:nvSpPr>
        <p:spPr>
          <a:xfrm>
            <a:off x="15472231" y="9184844"/>
            <a:ext cx="648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22.800.000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13238057" y="10770169"/>
            <a:ext cx="226259" cy="226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/>
          <p:cNvSpPr txBox="1"/>
          <p:nvPr/>
        </p:nvSpPr>
        <p:spPr>
          <a:xfrm>
            <a:off x="10096770" y="10347509"/>
            <a:ext cx="648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14.800.000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With Photo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87000" y="1594635"/>
            <a:ext cx="1226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5924550"/>
            <a:ext cx="24383998" cy="77914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9F9F9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White</a:t>
            </a:r>
            <a:endParaRPr lang="en-US" sz="8800" dirty="0">
              <a:solidFill>
                <a:srgbClr val="F9F9F9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410957" y="5492657"/>
            <a:ext cx="732513" cy="594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7647549" y="9054464"/>
            <a:ext cx="698041" cy="7066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484054" y="9054464"/>
            <a:ext cx="827308" cy="7066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5366265" y="9028610"/>
            <a:ext cx="741131" cy="7583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4339604" y="9028610"/>
            <a:ext cx="698041" cy="7583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3341977" y="9054464"/>
            <a:ext cx="818691" cy="7066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2400135" y="9084626"/>
            <a:ext cx="646335" cy="6463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1297316" y="8998448"/>
            <a:ext cx="766984" cy="8186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0174608" y="9080317"/>
            <a:ext cx="818691" cy="654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9268354" y="9110479"/>
            <a:ext cx="723895" cy="5946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209009" y="9084626"/>
            <a:ext cx="818691" cy="6463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7068324" y="9084626"/>
            <a:ext cx="766984" cy="6463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6022546" y="9109504"/>
            <a:ext cx="758367" cy="6549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7423781" y="7863386"/>
            <a:ext cx="818691" cy="6549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16203045" y="7863386"/>
            <a:ext cx="784219" cy="6549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15079051" y="7867695"/>
            <a:ext cx="879015" cy="6463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13794115" y="7837532"/>
            <a:ext cx="818691" cy="7066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12692835" y="7824606"/>
            <a:ext cx="766984" cy="7325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8620546" y="7811678"/>
            <a:ext cx="413655" cy="7583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1748269" y="7854767"/>
            <a:ext cx="698041" cy="6721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0622597" y="7837532"/>
            <a:ext cx="706659" cy="7066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9561769" y="7815987"/>
            <a:ext cx="741131" cy="7497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8431711" y="7781517"/>
            <a:ext cx="827308" cy="81869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7381533" y="7781517"/>
            <a:ext cx="706659" cy="81869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6376043" y="7837532"/>
            <a:ext cx="706659" cy="70665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370553" y="7837532"/>
            <a:ext cx="706659" cy="7066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18400125" y="6587629"/>
            <a:ext cx="706659" cy="8186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17080756" y="6703968"/>
            <a:ext cx="1051371" cy="586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15958367" y="6643645"/>
            <a:ext cx="939340" cy="70665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1">
            <a:biLevel thresh="25000"/>
          </a:blip>
          <a:stretch>
            <a:fillRect/>
          </a:stretch>
        </p:blipFill>
        <p:spPr>
          <a:xfrm>
            <a:off x="14835979" y="6613483"/>
            <a:ext cx="792837" cy="76698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13567087" y="6617790"/>
            <a:ext cx="939340" cy="75836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3">
            <a:biLevel thresh="25000"/>
          </a:blip>
          <a:stretch>
            <a:fillRect/>
          </a:stretch>
        </p:blipFill>
        <p:spPr>
          <a:xfrm>
            <a:off x="12763557" y="6596247"/>
            <a:ext cx="473979" cy="8014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11914661" y="6596247"/>
            <a:ext cx="586011" cy="8014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10645451" y="6759985"/>
            <a:ext cx="879015" cy="47397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6">
            <a:biLevel thresh="25000"/>
          </a:blip>
          <a:stretch>
            <a:fillRect/>
          </a:stretch>
        </p:blipFill>
        <p:spPr>
          <a:xfrm>
            <a:off x="9608921" y="6587629"/>
            <a:ext cx="646335" cy="81869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7">
            <a:biLevel thresh="25000"/>
          </a:blip>
          <a:stretch>
            <a:fillRect/>
          </a:stretch>
        </p:blipFill>
        <p:spPr>
          <a:xfrm>
            <a:off x="8375835" y="6673807"/>
            <a:ext cx="844544" cy="64633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8">
            <a:biLevel thresh="25000"/>
          </a:blip>
          <a:stretch>
            <a:fillRect/>
          </a:stretch>
        </p:blipFill>
        <p:spPr>
          <a:xfrm>
            <a:off x="7359032" y="6629052"/>
            <a:ext cx="637717" cy="7066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370047" y="6643645"/>
            <a:ext cx="706659" cy="7066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0">
            <a:biLevel thresh="25000"/>
          </a:blip>
          <a:stretch>
            <a:fillRect/>
          </a:stretch>
        </p:blipFill>
        <p:spPr>
          <a:xfrm>
            <a:off x="6416459" y="6659214"/>
            <a:ext cx="534303" cy="64633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17395936" y="5440949"/>
            <a:ext cx="698041" cy="69804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2">
            <a:biLevel thresh="25000"/>
          </a:blip>
          <a:stretch>
            <a:fillRect/>
          </a:stretch>
        </p:blipFill>
        <p:spPr>
          <a:xfrm>
            <a:off x="18516465" y="5453877"/>
            <a:ext cx="473979" cy="6721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3">
            <a:biLevel thresh="25000"/>
          </a:blip>
          <a:stretch>
            <a:fillRect/>
          </a:stretch>
        </p:blipFill>
        <p:spPr>
          <a:xfrm>
            <a:off x="16263529" y="5436641"/>
            <a:ext cx="706659" cy="7066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4">
            <a:biLevel thresh="25000"/>
          </a:blip>
          <a:stretch>
            <a:fillRect/>
          </a:stretch>
        </p:blipFill>
        <p:spPr>
          <a:xfrm>
            <a:off x="15048889" y="5436641"/>
            <a:ext cx="939340" cy="7066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5">
            <a:biLevel thresh="25000"/>
          </a:blip>
          <a:stretch>
            <a:fillRect/>
          </a:stretch>
        </p:blipFill>
        <p:spPr>
          <a:xfrm>
            <a:off x="14272449" y="5436641"/>
            <a:ext cx="473979" cy="70665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6">
            <a:biLevel thresh="25000"/>
          </a:blip>
          <a:stretch>
            <a:fillRect/>
          </a:stretch>
        </p:blipFill>
        <p:spPr>
          <a:xfrm>
            <a:off x="13227270" y="5466805"/>
            <a:ext cx="646335" cy="6463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7">
            <a:biLevel thresh="25000"/>
          </a:blip>
          <a:stretch>
            <a:fillRect/>
          </a:stretch>
        </p:blipFill>
        <p:spPr>
          <a:xfrm>
            <a:off x="11976639" y="5423716"/>
            <a:ext cx="939340" cy="7325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8">
            <a:biLevel thresh="25000"/>
          </a:blip>
          <a:stretch>
            <a:fillRect/>
          </a:stretch>
        </p:blipFill>
        <p:spPr>
          <a:xfrm>
            <a:off x="10993163" y="5376316"/>
            <a:ext cx="672188" cy="82730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9">
            <a:biLevel thresh="25000"/>
          </a:blip>
          <a:stretch>
            <a:fillRect/>
          </a:stretch>
        </p:blipFill>
        <p:spPr>
          <a:xfrm>
            <a:off x="9893556" y="5376316"/>
            <a:ext cx="818691" cy="8273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0">
            <a:biLevel thresh="25000"/>
          </a:blip>
          <a:stretch>
            <a:fillRect/>
          </a:stretch>
        </p:blipFill>
        <p:spPr>
          <a:xfrm>
            <a:off x="8868220" y="5376316"/>
            <a:ext cx="818691" cy="82730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1">
            <a:biLevel thresh="25000"/>
          </a:blip>
          <a:stretch>
            <a:fillRect/>
          </a:stretch>
        </p:blipFill>
        <p:spPr>
          <a:xfrm>
            <a:off x="7823651" y="5466805"/>
            <a:ext cx="792837" cy="64633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2">
            <a:biLevel thresh="25000"/>
          </a:blip>
          <a:stretch>
            <a:fillRect/>
          </a:stretch>
        </p:blipFill>
        <p:spPr>
          <a:xfrm>
            <a:off x="6729371" y="5466805"/>
            <a:ext cx="861780" cy="6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632735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Icons Black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5410957" y="5511707"/>
            <a:ext cx="732513" cy="594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7647549" y="9073513"/>
            <a:ext cx="698041" cy="7066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484054" y="9073513"/>
            <a:ext cx="827308" cy="7066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5366265" y="9047661"/>
            <a:ext cx="741131" cy="7583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4339604" y="9047661"/>
            <a:ext cx="698041" cy="7583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3341977" y="9073513"/>
            <a:ext cx="818691" cy="7066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12400135" y="9103677"/>
            <a:ext cx="646335" cy="6463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11297316" y="9017497"/>
            <a:ext cx="766984" cy="8186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10174608" y="9099368"/>
            <a:ext cx="818691" cy="654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9268354" y="9129530"/>
            <a:ext cx="723895" cy="5946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8209009" y="9103677"/>
            <a:ext cx="818691" cy="6463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biLevel thresh="75000"/>
          </a:blip>
          <a:stretch>
            <a:fillRect/>
          </a:stretch>
        </p:blipFill>
        <p:spPr>
          <a:xfrm>
            <a:off x="7068324" y="9103677"/>
            <a:ext cx="766984" cy="6463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6022546" y="9128553"/>
            <a:ext cx="758367" cy="6549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17423781" y="7882437"/>
            <a:ext cx="818691" cy="6549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biLevel thresh="75000"/>
          </a:blip>
          <a:stretch>
            <a:fillRect/>
          </a:stretch>
        </p:blipFill>
        <p:spPr>
          <a:xfrm>
            <a:off x="16203045" y="7882437"/>
            <a:ext cx="784219" cy="6549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15079051" y="7886746"/>
            <a:ext cx="879015" cy="6463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>
            <a:biLevel thresh="75000"/>
          </a:blip>
          <a:stretch>
            <a:fillRect/>
          </a:stretch>
        </p:blipFill>
        <p:spPr>
          <a:xfrm>
            <a:off x="13794115" y="7856581"/>
            <a:ext cx="818691" cy="7066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>
            <a:biLevel thresh="75000"/>
          </a:blip>
          <a:stretch>
            <a:fillRect/>
          </a:stretch>
        </p:blipFill>
        <p:spPr>
          <a:xfrm>
            <a:off x="12692835" y="7843657"/>
            <a:ext cx="766984" cy="7325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>
            <a:biLevel thresh="75000"/>
          </a:blip>
          <a:stretch>
            <a:fillRect/>
          </a:stretch>
        </p:blipFill>
        <p:spPr>
          <a:xfrm>
            <a:off x="18620546" y="7830729"/>
            <a:ext cx="413655" cy="7583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1">
            <a:biLevel thresh="75000"/>
          </a:blip>
          <a:stretch>
            <a:fillRect/>
          </a:stretch>
        </p:blipFill>
        <p:spPr>
          <a:xfrm>
            <a:off x="11748269" y="7873818"/>
            <a:ext cx="698041" cy="67218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>
            <a:biLevel thresh="75000"/>
          </a:blip>
          <a:stretch>
            <a:fillRect/>
          </a:stretch>
        </p:blipFill>
        <p:spPr>
          <a:xfrm>
            <a:off x="10622597" y="7856581"/>
            <a:ext cx="706659" cy="7066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biLevel thresh="75000"/>
          </a:blip>
          <a:stretch>
            <a:fillRect/>
          </a:stretch>
        </p:blipFill>
        <p:spPr>
          <a:xfrm>
            <a:off x="9561769" y="7835038"/>
            <a:ext cx="741131" cy="7497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>
            <a:biLevel thresh="75000"/>
          </a:blip>
          <a:stretch>
            <a:fillRect/>
          </a:stretch>
        </p:blipFill>
        <p:spPr>
          <a:xfrm>
            <a:off x="8431711" y="7800567"/>
            <a:ext cx="827308" cy="81869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5">
            <a:biLevel thresh="75000"/>
          </a:blip>
          <a:stretch>
            <a:fillRect/>
          </a:stretch>
        </p:blipFill>
        <p:spPr>
          <a:xfrm>
            <a:off x="7381533" y="7800567"/>
            <a:ext cx="706659" cy="81869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6">
            <a:biLevel thresh="75000"/>
          </a:blip>
          <a:stretch>
            <a:fillRect/>
          </a:stretch>
        </p:blipFill>
        <p:spPr>
          <a:xfrm>
            <a:off x="6376043" y="7856581"/>
            <a:ext cx="706659" cy="70665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7">
            <a:biLevel thresh="75000"/>
          </a:blip>
          <a:stretch>
            <a:fillRect/>
          </a:stretch>
        </p:blipFill>
        <p:spPr>
          <a:xfrm>
            <a:off x="5370553" y="7856581"/>
            <a:ext cx="706659" cy="706659"/>
          </a:xfrm>
          <a:prstGeom prst="rect">
            <a:avLst/>
          </a:prstGeom>
          <a:noFill/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8">
            <a:biLevel thresh="75000"/>
          </a:blip>
          <a:stretch>
            <a:fillRect/>
          </a:stretch>
        </p:blipFill>
        <p:spPr>
          <a:xfrm>
            <a:off x="18400125" y="6606679"/>
            <a:ext cx="706659" cy="8186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9">
            <a:biLevel thresh="75000"/>
          </a:blip>
          <a:stretch>
            <a:fillRect/>
          </a:stretch>
        </p:blipFill>
        <p:spPr>
          <a:xfrm>
            <a:off x="17080756" y="6723017"/>
            <a:ext cx="1051371" cy="586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0">
            <a:biLevel thresh="75000"/>
          </a:blip>
          <a:stretch>
            <a:fillRect/>
          </a:stretch>
        </p:blipFill>
        <p:spPr>
          <a:xfrm>
            <a:off x="15958367" y="6662695"/>
            <a:ext cx="939340" cy="70665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1">
            <a:biLevel thresh="75000"/>
          </a:blip>
          <a:stretch>
            <a:fillRect/>
          </a:stretch>
        </p:blipFill>
        <p:spPr>
          <a:xfrm>
            <a:off x="14835979" y="6632532"/>
            <a:ext cx="792837" cy="76698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2">
            <a:biLevel thresh="75000"/>
          </a:blip>
          <a:stretch>
            <a:fillRect/>
          </a:stretch>
        </p:blipFill>
        <p:spPr>
          <a:xfrm>
            <a:off x="13567087" y="6636841"/>
            <a:ext cx="939340" cy="75836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3">
            <a:biLevel thresh="75000"/>
          </a:blip>
          <a:stretch>
            <a:fillRect/>
          </a:stretch>
        </p:blipFill>
        <p:spPr>
          <a:xfrm>
            <a:off x="12763557" y="6615298"/>
            <a:ext cx="473979" cy="80145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4">
            <a:biLevel thresh="75000"/>
          </a:blip>
          <a:stretch>
            <a:fillRect/>
          </a:stretch>
        </p:blipFill>
        <p:spPr>
          <a:xfrm>
            <a:off x="11914661" y="6615298"/>
            <a:ext cx="586011" cy="80145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5">
            <a:biLevel thresh="75000"/>
          </a:blip>
          <a:stretch>
            <a:fillRect/>
          </a:stretch>
        </p:blipFill>
        <p:spPr>
          <a:xfrm>
            <a:off x="10645451" y="6779035"/>
            <a:ext cx="879015" cy="47397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6">
            <a:biLevel thresh="75000"/>
          </a:blip>
          <a:stretch>
            <a:fillRect/>
          </a:stretch>
        </p:blipFill>
        <p:spPr>
          <a:xfrm>
            <a:off x="9608921" y="6606679"/>
            <a:ext cx="646335" cy="81869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7">
            <a:biLevel thresh="75000"/>
          </a:blip>
          <a:stretch>
            <a:fillRect/>
          </a:stretch>
        </p:blipFill>
        <p:spPr>
          <a:xfrm>
            <a:off x="8375835" y="6692858"/>
            <a:ext cx="844544" cy="64633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8">
            <a:biLevel thresh="75000"/>
          </a:blip>
          <a:stretch>
            <a:fillRect/>
          </a:stretch>
        </p:blipFill>
        <p:spPr>
          <a:xfrm>
            <a:off x="7359032" y="6648101"/>
            <a:ext cx="637717" cy="7066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9">
            <a:biLevel thresh="75000"/>
          </a:blip>
          <a:stretch>
            <a:fillRect/>
          </a:stretch>
        </p:blipFill>
        <p:spPr>
          <a:xfrm>
            <a:off x="5370047" y="6662695"/>
            <a:ext cx="706659" cy="7066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0">
            <a:biLevel thresh="75000"/>
          </a:blip>
          <a:stretch>
            <a:fillRect/>
          </a:stretch>
        </p:blipFill>
        <p:spPr>
          <a:xfrm>
            <a:off x="6416459" y="6678265"/>
            <a:ext cx="534303" cy="64633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1">
            <a:biLevel thresh="75000"/>
          </a:blip>
          <a:stretch>
            <a:fillRect/>
          </a:stretch>
        </p:blipFill>
        <p:spPr>
          <a:xfrm>
            <a:off x="17395936" y="5459999"/>
            <a:ext cx="698041" cy="69804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2">
            <a:biLevel thresh="75000"/>
          </a:blip>
          <a:stretch>
            <a:fillRect/>
          </a:stretch>
        </p:blipFill>
        <p:spPr>
          <a:xfrm>
            <a:off x="18516465" y="5472927"/>
            <a:ext cx="473979" cy="67218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3">
            <a:biLevel thresh="75000"/>
          </a:blip>
          <a:stretch>
            <a:fillRect/>
          </a:stretch>
        </p:blipFill>
        <p:spPr>
          <a:xfrm>
            <a:off x="16263529" y="5455692"/>
            <a:ext cx="706659" cy="7066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4">
            <a:biLevel thresh="75000"/>
          </a:blip>
          <a:stretch>
            <a:fillRect/>
          </a:stretch>
        </p:blipFill>
        <p:spPr>
          <a:xfrm>
            <a:off x="15048889" y="5455692"/>
            <a:ext cx="939340" cy="7066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5">
            <a:biLevel thresh="75000"/>
          </a:blip>
          <a:stretch>
            <a:fillRect/>
          </a:stretch>
        </p:blipFill>
        <p:spPr>
          <a:xfrm>
            <a:off x="14272449" y="5455692"/>
            <a:ext cx="473979" cy="70665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6">
            <a:biLevel thresh="75000"/>
          </a:blip>
          <a:stretch>
            <a:fillRect/>
          </a:stretch>
        </p:blipFill>
        <p:spPr>
          <a:xfrm>
            <a:off x="13227270" y="5485854"/>
            <a:ext cx="646335" cy="6463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7">
            <a:biLevel thresh="75000"/>
          </a:blip>
          <a:stretch>
            <a:fillRect/>
          </a:stretch>
        </p:blipFill>
        <p:spPr>
          <a:xfrm>
            <a:off x="11976639" y="5442765"/>
            <a:ext cx="939340" cy="73251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8">
            <a:biLevel thresh="75000"/>
          </a:blip>
          <a:stretch>
            <a:fillRect/>
          </a:stretch>
        </p:blipFill>
        <p:spPr>
          <a:xfrm>
            <a:off x="10993163" y="5395367"/>
            <a:ext cx="672188" cy="82730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9">
            <a:biLevel thresh="75000"/>
          </a:blip>
          <a:stretch>
            <a:fillRect/>
          </a:stretch>
        </p:blipFill>
        <p:spPr>
          <a:xfrm>
            <a:off x="9893556" y="5395367"/>
            <a:ext cx="818691" cy="8273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0">
            <a:biLevel thresh="75000"/>
          </a:blip>
          <a:stretch>
            <a:fillRect/>
          </a:stretch>
        </p:blipFill>
        <p:spPr>
          <a:xfrm>
            <a:off x="8868220" y="5395367"/>
            <a:ext cx="818691" cy="82730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1">
            <a:biLevel thresh="75000"/>
          </a:blip>
          <a:stretch>
            <a:fillRect/>
          </a:stretch>
        </p:blipFill>
        <p:spPr>
          <a:xfrm>
            <a:off x="7823651" y="5485854"/>
            <a:ext cx="792837" cy="64633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2">
            <a:biLevel thresh="75000"/>
          </a:blip>
          <a:stretch>
            <a:fillRect/>
          </a:stretch>
        </p:blipFill>
        <p:spPr>
          <a:xfrm>
            <a:off x="6729371" y="5485854"/>
            <a:ext cx="861780" cy="6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575586"/>
            <a:ext cx="10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Devices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796354" y="1702554"/>
            <a:ext cx="131583" cy="1319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785669" y="4748021"/>
            <a:ext cx="9927147" cy="6213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3593682" y="5088670"/>
            <a:ext cx="3397500" cy="45337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7872046" y="5088670"/>
            <a:ext cx="2733751" cy="44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6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Contact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Us!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61396" y="54906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06327" y="5836805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Instagram/link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1059520" y="7865549"/>
            <a:ext cx="590704" cy="48522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039894" y="9706303"/>
            <a:ext cx="622349" cy="4978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2789502" y="5861345"/>
            <a:ext cx="569607" cy="5485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1066552" y="5892536"/>
            <a:ext cx="576640" cy="5766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2880919" y="7819839"/>
            <a:ext cx="386771" cy="576640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10661396" y="73956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661396" y="9281582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2361778" y="54906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2361778" y="73956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2361778" y="9281582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2789501" y="9706303"/>
            <a:ext cx="573048" cy="573048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5706327" y="7794385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Twitter/link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7276" y="9682682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company@mail.com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248826" y="5836805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LinkedIN/link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48826" y="7794386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Main Street No. 5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229776" y="9682681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Skype ID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69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Single Column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85669" y="5030535"/>
            <a:ext cx="184609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Aenean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feugiat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Phasellus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varius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laoreet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rutrum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Aenean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 vel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augue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Maecenas tempus,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condimentum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libero,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sed ipsum.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nunc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blandit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vel,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luctus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pulvinar,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hendrerit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id, lorem. Maecenas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Aenean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39964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1499596" y="5681133"/>
            <a:ext cx="1348857" cy="1348857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000286" y="7303685"/>
            <a:ext cx="4420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</a:t>
            </a:r>
            <a:endParaRPr lang="en-US" sz="3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1854047" y="6088181"/>
            <a:ext cx="674975" cy="5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5670" y="1575585"/>
            <a:ext cx="105786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Single Column</a:t>
            </a:r>
          </a:p>
          <a:p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Text 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796354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85671" y="5030536"/>
            <a:ext cx="1499237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Aenean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feugiat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Phasellus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varius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laoreet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rutrum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Aenean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 vel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augue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Maecenas tempus,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condimentum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libero,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sed ipsum.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nunc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blandit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vel,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luctus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pulvinar,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hendrerit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id, lorem. Maecenas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Aenean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41779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2B124BF-D49E-4BDC-ADAF-F88E1DD3EA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0897287"/>
                  </p:ext>
                </p:extLst>
              </p:nvPr>
            </p:nvGraphicFramePr>
            <p:xfrm>
              <a:off x="12601209" y="3960935"/>
              <a:ext cx="10300679" cy="5794132"/>
            </p:xfrm>
            <a:graphic>
              <a:graphicData uri="http://schemas.microsoft.com/office/powerpoint/2016/slidezoom">
                <pslz:sldZm>
                  <pslz:sldZmObj sldId="307" cId="3996494409">
                    <pslz:zmPr id="{A25204AC-9CB9-42FE-95EC-E642F800BE9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300679" cy="5794132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2B124BF-D49E-4BDC-ADAF-F88E1DD3EA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1209" y="3960935"/>
                <a:ext cx="10300679" cy="5794132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007786-324B-401E-83A8-41622180BB5A}"/>
              </a:ext>
            </a:extLst>
          </p:cNvPr>
          <p:cNvSpPr txBox="1"/>
          <p:nvPr/>
        </p:nvSpPr>
        <p:spPr>
          <a:xfrm>
            <a:off x="472831" y="1402141"/>
            <a:ext cx="578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iCiel Panton Black" panose="00000A00000000000000" pitchFamily="50" charset="0"/>
              </a:rPr>
              <a:t>HỢP LÝ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5DE43E35-8860-49D3-AD08-85264E9BA6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9638898"/>
                  </p:ext>
                </p:extLst>
              </p:nvPr>
            </p:nvGraphicFramePr>
            <p:xfrm>
              <a:off x="1107831" y="3960936"/>
              <a:ext cx="10300676" cy="5794131"/>
            </p:xfrm>
            <a:graphic>
              <a:graphicData uri="http://schemas.microsoft.com/office/powerpoint/2016/slidezoom">
                <pslz:sldZm>
                  <pslz:sldZmObj sldId="364" cId="4177906544">
                    <pslz:zmPr id="{3FE07A7E-41C1-42F7-A0CA-88A129D26AE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300676" cy="57941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DE43E35-8860-49D3-AD08-85264E9BA6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831" y="3960936"/>
                <a:ext cx="10300676" cy="57941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26" name="Picture 2" descr="Drakeposting | Know Your Meme">
            <a:extLst>
              <a:ext uri="{FF2B5EF4-FFF2-40B4-BE49-F238E27FC236}">
                <a16:creationId xmlns:a16="http://schemas.microsoft.com/office/drawing/2014/main" id="{FE522414-FFEB-4ED6-8ADD-34BB387A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9556" l="10000" r="99000">
                        <a14:foregroundMark x1="73625" y1="7333" x2="73625" y2="7333"/>
                        <a14:foregroundMark x1="71250" y1="11111" x2="67375" y2="26667"/>
                        <a14:foregroundMark x1="67375" y1="26667" x2="67375" y2="26667"/>
                        <a14:foregroundMark x1="80000" y1="6000" x2="81000" y2="24889"/>
                        <a14:foregroundMark x1="81000" y1="24889" x2="79875" y2="35556"/>
                        <a14:foregroundMark x1="78000" y1="4889" x2="69750" y2="2444"/>
                        <a14:foregroundMark x1="69750" y1="2444" x2="70375" y2="1111"/>
                        <a14:foregroundMark x1="66500" y1="23333" x2="65125" y2="34222"/>
                        <a14:foregroundMark x1="65125" y1="34222" x2="33000" y2="87556"/>
                        <a14:foregroundMark x1="33000" y1="87556" x2="30500" y2="99556"/>
                        <a14:foregroundMark x1="30500" y1="99556" x2="30500" y2="99556"/>
                        <a14:foregroundMark x1="85125" y1="33556" x2="90375" y2="58889"/>
                        <a14:foregroundMark x1="90375" y1="58889" x2="91875" y2="90000"/>
                        <a14:foregroundMark x1="91875" y1="90000" x2="91375" y2="91778"/>
                        <a14:foregroundMark x1="90875" y1="40889" x2="94625" y2="63333"/>
                        <a14:foregroundMark x1="94625" y1="63333" x2="94125" y2="87778"/>
                        <a14:foregroundMark x1="94125" y1="87778" x2="91875" y2="94000"/>
                        <a14:foregroundMark x1="95500" y1="50889" x2="94625" y2="96444"/>
                        <a14:foregroundMark x1="97625" y1="46667" x2="99000" y2="94222"/>
                        <a14:foregroundMark x1="99000" y1="94222" x2="99000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469" y="10214943"/>
            <a:ext cx="5282347" cy="29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00C4A3-D716-4F4B-8A56-A673C8EA0C3E}"/>
              </a:ext>
            </a:extLst>
          </p:cNvPr>
          <p:cNvSpPr txBox="1"/>
          <p:nvPr/>
        </p:nvSpPr>
        <p:spPr>
          <a:xfrm>
            <a:off x="18551771" y="11038883"/>
            <a:ext cx="406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VN-A Love Of Thunder" panose="02040603050506020204" pitchFamily="18" charset="0"/>
              </a:rPr>
              <a:t>: Good</a:t>
            </a:r>
          </a:p>
        </p:txBody>
      </p:sp>
      <p:pic>
        <p:nvPicPr>
          <p:cNvPr id="1028" name="Picture 4" descr="10 Pieces of Advice Every Writer Should Ignore | LitReactor">
            <a:extLst>
              <a:ext uri="{FF2B5EF4-FFF2-40B4-BE49-F238E27FC236}">
                <a16:creationId xmlns:a16="http://schemas.microsoft.com/office/drawing/2014/main" id="{3F4BFAD5-BF44-4A05-AD2A-CB780D74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97024" l="4333" r="90000">
                        <a14:foregroundMark x1="12333" y1="15476" x2="11333" y2="60714"/>
                        <a14:foregroundMark x1="6333" y1="72619" x2="7000" y2="83333"/>
                        <a14:foregroundMark x1="7000" y1="83333" x2="11333" y2="86905"/>
                        <a14:foregroundMark x1="21333" y1="82143" x2="20000" y2="95833"/>
                        <a14:foregroundMark x1="30667" y1="82738" x2="31667" y2="98214"/>
                        <a14:foregroundMark x1="18000" y1="8929" x2="14000" y2="7143"/>
                        <a14:foregroundMark x1="14000" y1="7143" x2="7252" y2="10518"/>
                        <a14:foregroundMark x1="5470" y1="25898" x2="9667" y2="33929"/>
                        <a14:foregroundMark x1="5333" y1="70833" x2="4333" y2="72619"/>
                        <a14:foregroundMark x1="4333" y1="71429" x2="4333" y2="72619"/>
                        <a14:backgroundMark x1="4667" y1="13095" x2="4667" y2="13095"/>
                        <a14:backgroundMark x1="6333" y1="11310" x2="2000" y2="22024"/>
                        <a14:backgroundMark x1="6667" y1="9524" x2="4333" y2="12500"/>
                        <a14:backgroundMark x1="7333" y1="11310" x2="7333" y2="1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66" y="10120898"/>
            <a:ext cx="5541012" cy="31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14491-B702-4E48-A821-F30C166FAE63}"/>
              </a:ext>
            </a:extLst>
          </p:cNvPr>
          <p:cNvSpPr txBox="1"/>
          <p:nvPr/>
        </p:nvSpPr>
        <p:spPr>
          <a:xfrm>
            <a:off x="6258169" y="10990422"/>
            <a:ext cx="2989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VN-A Love Of Thunder" panose="02040603050506020204" pitchFamily="18" charset="0"/>
              </a:rPr>
              <a:t>: BAD</a:t>
            </a:r>
          </a:p>
        </p:txBody>
      </p:sp>
    </p:spTree>
    <p:extLst>
      <p:ext uri="{BB962C8B-B14F-4D97-AF65-F5344CB8AC3E}">
        <p14:creationId xmlns:p14="http://schemas.microsoft.com/office/powerpoint/2010/main" val="203213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10904" y="1575585"/>
            <a:ext cx="8510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Reverse Title</a:t>
            </a:r>
          </a:p>
          <a:p>
            <a:pPr algn="r"/>
            <a:r>
              <a:rPr lang="tr-TR" sz="8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</a:t>
            </a:r>
            <a:endParaRPr lang="en-US" sz="88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456066" y="1702554"/>
            <a:ext cx="131583" cy="2561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65181" y="5048120"/>
            <a:ext cx="184609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Cum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natoque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penatibus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magnis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dis parturient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nascetur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ridiculus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mus.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pellentesque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sem.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massa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Donec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fringilla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venenatis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dictum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mollis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pretium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Integer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tincidunt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Vivamus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semper nisi.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vulputate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porttitor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consequat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vitae,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eleifend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ac,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enim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Aliquam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ante,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dapibus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in,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feugiat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a,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Phasellus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viverra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varius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laoreet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Quisque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rutrum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imperdiet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augue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Curabitur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ullamcorper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ultricies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nisi.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dui.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Etiam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Maecenas tempus,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condimentum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rhoncus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quam semper libero,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neque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ipsum. Nam quam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nunc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blandit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luctus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pulvinar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hendrerit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id, lorem. Maecenas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nec</a:t>
            </a:r>
            <a:r>
              <a:rPr 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Lorem ipsum dolor sit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consectetuer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adipiscing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Aenean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commodo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ligula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eget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3719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7529</TotalTime>
  <Words>4336</Words>
  <Application>Microsoft Office PowerPoint</Application>
  <PresentationFormat>Custom</PresentationFormat>
  <Paragraphs>394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iCiel Panton Black</vt:lpstr>
      <vt:lpstr>Open Sans</vt:lpstr>
      <vt:lpstr>Open Sans ExtraBold</vt:lpstr>
      <vt:lpstr>Open Sans SemiBold</vt:lpstr>
      <vt:lpstr>SVN-A Love Of Thunder</vt:lpstr>
      <vt:lpstr>SVN-Aleo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2014515048-NGUYEN TRUNG NGHIA</cp:lastModifiedBy>
  <cp:revision>555</cp:revision>
  <dcterms:created xsi:type="dcterms:W3CDTF">2014-09-26T10:57:37Z</dcterms:created>
  <dcterms:modified xsi:type="dcterms:W3CDTF">2021-05-19T10:21:18Z</dcterms:modified>
</cp:coreProperties>
</file>