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embeddedFontLst>
    <p:embeddedFont>
      <p:font typeface="Book Antiqua"/>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34" roundtripDataSignature="AMtx7mhOKnESzBxO1FbkOkcv6+K/iqO7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ookAntiqua-bold.fntdata"/><Relationship Id="rId30" Type="http://schemas.openxmlformats.org/officeDocument/2006/relationships/font" Target="fonts/BookAntiqua-regular.fntdata"/><Relationship Id="rId11" Type="http://schemas.openxmlformats.org/officeDocument/2006/relationships/slide" Target="slides/slide6.xml"/><Relationship Id="rId33" Type="http://schemas.openxmlformats.org/officeDocument/2006/relationships/font" Target="fonts/BookAntiqua-boldItalic.fntdata"/><Relationship Id="rId10" Type="http://schemas.openxmlformats.org/officeDocument/2006/relationships/slide" Target="slides/slide5.xml"/><Relationship Id="rId32" Type="http://schemas.openxmlformats.org/officeDocument/2006/relationships/font" Target="fonts/BookAntiqua-italic.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vi-V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vi-V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vi-V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7" name="Google Shape;34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9" name="Google Shape;38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1" name="Google Shape;43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2" name="Google Shape;47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4" name="Google Shape;51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6" name="Google Shape;55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9" name="Google Shape;59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4"/>
          <p:cNvSpPr/>
          <p:nvPr>
            <p:ph idx="2" type="pic"/>
          </p:nvPr>
        </p:nvSpPr>
        <p:spPr>
          <a:xfrm>
            <a:off x="5183188" y="987425"/>
            <a:ext cx="6172200" cy="4873625"/>
          </a:xfrm>
          <a:prstGeom prst="rect">
            <a:avLst/>
          </a:prstGeom>
          <a:noFill/>
          <a:ln>
            <a:noFill/>
          </a:ln>
        </p:spPr>
      </p:sp>
      <p:sp>
        <p:nvSpPr>
          <p:cNvPr id="68" name="Google Shape;68;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image" Target="../media/image21.png"/><Relationship Id="rId5" Type="http://schemas.openxmlformats.org/officeDocument/2006/relationships/image" Target="../media/image24.png"/><Relationship Id="rId6"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image" Target="../media/image21.png"/><Relationship Id="rId5" Type="http://schemas.openxmlformats.org/officeDocument/2006/relationships/image" Target="../media/image24.png"/><Relationship Id="rId6"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jpg"/><Relationship Id="rId4" Type="http://schemas.openxmlformats.org/officeDocument/2006/relationships/image" Target="../media/image21.png"/><Relationship Id="rId5" Type="http://schemas.openxmlformats.org/officeDocument/2006/relationships/image" Target="../media/image24.png"/><Relationship Id="rId6"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jpg"/><Relationship Id="rId4" Type="http://schemas.openxmlformats.org/officeDocument/2006/relationships/image" Target="../media/image21.png"/><Relationship Id="rId5" Type="http://schemas.openxmlformats.org/officeDocument/2006/relationships/image" Target="../media/image24.png"/><Relationship Id="rId6"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jpg"/><Relationship Id="rId4" Type="http://schemas.openxmlformats.org/officeDocument/2006/relationships/image" Target="../media/image21.png"/><Relationship Id="rId5" Type="http://schemas.openxmlformats.org/officeDocument/2006/relationships/image" Target="../media/image24.png"/><Relationship Id="rId6"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jpg"/><Relationship Id="rId4" Type="http://schemas.openxmlformats.org/officeDocument/2006/relationships/image" Target="../media/image21.png"/><Relationship Id="rId5" Type="http://schemas.openxmlformats.org/officeDocument/2006/relationships/image" Target="../media/image24.png"/><Relationship Id="rId6"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7.jpg"/><Relationship Id="rId4" Type="http://schemas.openxmlformats.org/officeDocument/2006/relationships/image" Target="../media/image21.png"/><Relationship Id="rId5"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jpg"/><Relationship Id="rId4" Type="http://schemas.openxmlformats.org/officeDocument/2006/relationships/image" Target="../media/image21.png"/><Relationship Id="rId5" Type="http://schemas.openxmlformats.org/officeDocument/2006/relationships/image" Target="../media/image24.png"/><Relationship Id="rId6"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7.jpg"/><Relationship Id="rId4" Type="http://schemas.openxmlformats.org/officeDocument/2006/relationships/image" Target="../media/image21.png"/><Relationship Id="rId5" Type="http://schemas.openxmlformats.org/officeDocument/2006/relationships/image" Target="../media/image24.png"/><Relationship Id="rId6"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7.jpg"/><Relationship Id="rId4" Type="http://schemas.openxmlformats.org/officeDocument/2006/relationships/image" Target="../media/image21.png"/><Relationship Id="rId5" Type="http://schemas.openxmlformats.org/officeDocument/2006/relationships/image" Target="../media/image24.png"/><Relationship Id="rId6"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2.png"/><Relationship Id="rId5" Type="http://schemas.openxmlformats.org/officeDocument/2006/relationships/image" Target="../media/image8.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9.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6.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13.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
          <p:cNvSpPr/>
          <p:nvPr/>
        </p:nvSpPr>
        <p:spPr>
          <a:xfrm>
            <a:off x="768912" y="233071"/>
            <a:ext cx="2941831" cy="7848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1" i="0" lang="vi-VN" sz="4500" u="none" cap="none" strike="noStrike">
                <a:solidFill>
                  <a:srgbClr val="1F0ABC"/>
                </a:solidFill>
                <a:latin typeface="Book Antiqua"/>
                <a:ea typeface="Book Antiqua"/>
                <a:cs typeface="Book Antiqua"/>
                <a:sym typeface="Book Antiqua"/>
              </a:rPr>
              <a:t>CHỦ ĐỀ 2</a:t>
            </a:r>
            <a:endParaRPr b="1" i="0" sz="4500" u="none" cap="none" strike="noStrike">
              <a:solidFill>
                <a:srgbClr val="1F0ABC"/>
              </a:solidFill>
              <a:latin typeface="Book Antiqua"/>
              <a:ea typeface="Book Antiqua"/>
              <a:cs typeface="Book Antiqua"/>
              <a:sym typeface="Book Antiqua"/>
            </a:endParaRPr>
          </a:p>
        </p:txBody>
      </p:sp>
      <p:sp>
        <p:nvSpPr>
          <p:cNvPr id="89" name="Google Shape;89;p1"/>
          <p:cNvSpPr/>
          <p:nvPr/>
        </p:nvSpPr>
        <p:spPr>
          <a:xfrm>
            <a:off x="538840" y="1013462"/>
            <a:ext cx="11263088" cy="16312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0"/>
              <a:buFont typeface="Arial"/>
              <a:buNone/>
            </a:pPr>
            <a:r>
              <a:rPr b="1" i="0" lang="vi-VN" sz="5000" u="none" cap="none" strike="noStrike">
                <a:solidFill>
                  <a:srgbClr val="FF0000"/>
                </a:solidFill>
                <a:latin typeface="Book Antiqua"/>
                <a:ea typeface="Book Antiqua"/>
                <a:cs typeface="Book Antiqua"/>
                <a:sym typeface="Book Antiqua"/>
              </a:rPr>
              <a:t>XÂY DỰNG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000"/>
              <a:buFont typeface="Arial"/>
              <a:buNone/>
            </a:pPr>
            <a:r>
              <a:rPr b="1" i="0" lang="vi-VN" sz="5000" u="none" cap="none" strike="noStrike">
                <a:solidFill>
                  <a:srgbClr val="FF0000"/>
                </a:solidFill>
                <a:latin typeface="Book Antiqua"/>
                <a:ea typeface="Book Antiqua"/>
                <a:cs typeface="Book Antiqua"/>
                <a:sym typeface="Book Antiqua"/>
              </a:rPr>
              <a:t>                  QUAN ĐIỂM SỐNG</a:t>
            </a:r>
            <a:endParaRPr b="0" i="0" sz="1400" u="none" cap="none" strike="noStrike">
              <a:solidFill>
                <a:srgbClr val="000000"/>
              </a:solidFill>
              <a:latin typeface="Arial"/>
              <a:ea typeface="Arial"/>
              <a:cs typeface="Arial"/>
              <a:sym typeface="Arial"/>
            </a:endParaRPr>
          </a:p>
        </p:txBody>
      </p:sp>
      <p:sp>
        <p:nvSpPr>
          <p:cNvPr id="90" name="Google Shape;90;p1"/>
          <p:cNvSpPr/>
          <p:nvPr/>
        </p:nvSpPr>
        <p:spPr>
          <a:xfrm>
            <a:off x="1336744" y="2697358"/>
            <a:ext cx="10465184" cy="166199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400"/>
              <a:buFont typeface="Arial"/>
              <a:buNone/>
            </a:pPr>
            <a:r>
              <a:rPr b="1" i="0" lang="vi-VN" sz="3400" u="none" cap="none" strike="noStrike">
                <a:solidFill>
                  <a:srgbClr val="7030A0"/>
                </a:solidFill>
                <a:latin typeface="Book Antiqua"/>
                <a:ea typeface="Book Antiqua"/>
                <a:cs typeface="Book Antiqua"/>
                <a:sym typeface="Book Antiqua"/>
              </a:rPr>
              <a:t>Sinh hoạt lớp - Tiết 21</a:t>
            </a:r>
            <a:endParaRPr b="1" i="0" sz="3400" u="none" cap="none" strike="noStrike">
              <a:solidFill>
                <a:srgbClr val="7030A0"/>
              </a:solidFill>
              <a:latin typeface="Book Antiqua"/>
              <a:ea typeface="Book Antiqua"/>
              <a:cs typeface="Book Antiqua"/>
              <a:sym typeface="Book Antiqua"/>
            </a:endParaRPr>
          </a:p>
          <a:p>
            <a:pPr indent="0" lvl="0" marL="0" marR="0" rtl="0" algn="ctr">
              <a:lnSpc>
                <a:spcPct val="100000"/>
              </a:lnSpc>
              <a:spcBef>
                <a:spcPts val="0"/>
              </a:spcBef>
              <a:spcAft>
                <a:spcPts val="0"/>
              </a:spcAft>
              <a:buClr>
                <a:srgbClr val="000000"/>
              </a:buClr>
              <a:buSzPts val="3400"/>
              <a:buFont typeface="Arial"/>
              <a:buNone/>
            </a:pPr>
            <a:r>
              <a:rPr b="1" i="0" lang="vi-VN" sz="3400" u="none" cap="none" strike="noStrike">
                <a:solidFill>
                  <a:srgbClr val="002060"/>
                </a:solidFill>
                <a:latin typeface="Book Antiqua"/>
                <a:ea typeface="Book Antiqua"/>
                <a:cs typeface="Book Antiqua"/>
                <a:sym typeface="Book Antiqua"/>
              </a:rPr>
              <a:t>THỂ HIỆN QUAN ĐIỂM VỀ VAI TRÒ CỦA PHỤ NỮ TRONG XÃ HỘI HIỆN ĐẠI</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2000"/>
                                        <p:tgtEl>
                                          <p:spTgt spid="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500"/>
                                        <p:tgtEl>
                                          <p:spTgt spid="89"/>
                                        </p:tgtEl>
                                        <p:attrNameLst>
                                          <p:attrName>ppt_w</p:attrName>
                                        </p:attrNameLst>
                                      </p:cBhvr>
                                      <p:tavLst>
                                        <p:tav fmla="" tm="0">
                                          <p:val>
                                            <p:strVal val="0"/>
                                          </p:val>
                                        </p:tav>
                                        <p:tav fmla="" tm="100000">
                                          <p:val>
                                            <p:strVal val="#ppt_w"/>
                                          </p:val>
                                        </p:tav>
                                      </p:tavLst>
                                    </p:anim>
                                    <p:anim calcmode="lin" valueType="num">
                                      <p:cBhvr additive="base">
                                        <p:cTn dur="500"/>
                                        <p:tgtEl>
                                          <p:spTgt spid="8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7" name="Shape 157"/>
        <p:cNvGrpSpPr/>
        <p:nvPr/>
      </p:nvGrpSpPr>
      <p:grpSpPr>
        <a:xfrm>
          <a:off x="0" y="0"/>
          <a:ext cx="0" cy="0"/>
          <a:chOff x="0" y="0"/>
          <a:chExt cx="0" cy="0"/>
        </a:xfrm>
      </p:grpSpPr>
      <p:pic>
        <p:nvPicPr>
          <p:cNvPr id="158" name="Google Shape;158;p10"/>
          <p:cNvPicPr preferRelativeResize="0"/>
          <p:nvPr/>
        </p:nvPicPr>
        <p:blipFill rotWithShape="1">
          <a:blip r:embed="rId4">
            <a:alphaModFix/>
          </a:blip>
          <a:srcRect b="0" l="0" r="0" t="0"/>
          <a:stretch/>
        </p:blipFill>
        <p:spPr>
          <a:xfrm>
            <a:off x="4836426" y="0"/>
            <a:ext cx="4457700" cy="4171950"/>
          </a:xfrm>
          <a:prstGeom prst="rect">
            <a:avLst/>
          </a:prstGeom>
          <a:noFill/>
          <a:ln>
            <a:noFill/>
          </a:ln>
        </p:spPr>
      </p:pic>
      <p:sp>
        <p:nvSpPr>
          <p:cNvPr id="159" name="Google Shape;159;p10"/>
          <p:cNvSpPr/>
          <p:nvPr/>
        </p:nvSpPr>
        <p:spPr>
          <a:xfrm>
            <a:off x="3288375" y="4222276"/>
            <a:ext cx="7042980" cy="240065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000"/>
              <a:buFont typeface="Arial"/>
              <a:buNone/>
            </a:pPr>
            <a:r>
              <a:rPr b="1" i="0" lang="vi-VN" sz="5000" u="none" cap="none" strike="noStrike">
                <a:solidFill>
                  <a:srgbClr val="0070C0"/>
                </a:solidFill>
                <a:latin typeface="Book Antiqua"/>
                <a:ea typeface="Book Antiqua"/>
                <a:cs typeface="Book Antiqua"/>
                <a:sym typeface="Book Antiqua"/>
              </a:rPr>
              <a:t>Nữ sinh với quan điểm về phụ nữ trong thời hiện đại</a:t>
            </a:r>
            <a:endParaRPr b="1" i="0" sz="5000" u="none" cap="none" strike="noStrike">
              <a:solidFill>
                <a:srgbClr val="FF0000"/>
              </a:solidFill>
              <a:latin typeface="Book Antiqua"/>
              <a:ea typeface="Book Antiqua"/>
              <a:cs typeface="Book Antiqua"/>
              <a:sym typeface="Book Antiqu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 name="Shape 163"/>
        <p:cNvGrpSpPr/>
        <p:nvPr/>
      </p:nvGrpSpPr>
      <p:grpSpPr>
        <a:xfrm>
          <a:off x="0" y="0"/>
          <a:ext cx="0" cy="0"/>
          <a:chOff x="0" y="0"/>
          <a:chExt cx="0" cy="0"/>
        </a:xfrm>
      </p:grpSpPr>
      <p:sp>
        <p:nvSpPr>
          <p:cNvPr id="164" name="Google Shape;164;p11"/>
          <p:cNvSpPr/>
          <p:nvPr/>
        </p:nvSpPr>
        <p:spPr>
          <a:xfrm>
            <a:off x="4572000" y="229942"/>
            <a:ext cx="7343395" cy="3441306"/>
          </a:xfrm>
          <a:prstGeom prst="wedgeRoundRectCallout">
            <a:avLst>
              <a:gd fmla="val -54607" name="adj1"/>
              <a:gd fmla="val 49670" name="adj2"/>
              <a:gd fmla="val 16667" name="adj3"/>
            </a:avLst>
          </a:prstGeom>
          <a:solidFill>
            <a:schemeClr val="lt1"/>
          </a:solidFill>
          <a:ln cap="flat" cmpd="sng" w="381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3500"/>
              <a:buFont typeface="Arial"/>
              <a:buNone/>
            </a:pPr>
            <a:r>
              <a:rPr b="0" i="1" lang="vi-VN" sz="3500" u="none" cap="none" strike="noStrike">
                <a:solidFill>
                  <a:srgbClr val="002060"/>
                </a:solidFill>
                <a:latin typeface="Cambria"/>
                <a:ea typeface="Cambria"/>
                <a:cs typeface="Cambria"/>
                <a:sym typeface="Cambria"/>
              </a:rPr>
              <a:t>Là một nữ sinh trong thời hiện đại, em thấy mình cần phải làm gì để gìn giữ những truyền thống tốt đẹp của người phụ nữ từ xưa đến nay mà vẫn tiếp thu được sự hiện đại, hòa nhập quốc tế?</a:t>
            </a:r>
            <a:endParaRPr b="0" i="1" sz="3500" u="none" cap="none" strike="noStrike">
              <a:solidFill>
                <a:srgbClr val="002060"/>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9" name="Shape 169"/>
        <p:cNvGrpSpPr/>
        <p:nvPr/>
      </p:nvGrpSpPr>
      <p:grpSpPr>
        <a:xfrm>
          <a:off x="0" y="0"/>
          <a:ext cx="0" cy="0"/>
          <a:chOff x="0" y="0"/>
          <a:chExt cx="0" cy="0"/>
        </a:xfrm>
      </p:grpSpPr>
      <p:sp>
        <p:nvSpPr>
          <p:cNvPr id="170" name="Google Shape;170;p12"/>
          <p:cNvSpPr txBox="1"/>
          <p:nvPr/>
        </p:nvSpPr>
        <p:spPr>
          <a:xfrm>
            <a:off x="4189862" y="417016"/>
            <a:ext cx="7861109" cy="5863144"/>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2060"/>
              </a:buClr>
              <a:buSzPts val="2500"/>
              <a:buFont typeface="Noto Sans Symbols"/>
              <a:buChar char="▪"/>
            </a:pPr>
            <a:r>
              <a:rPr b="0" i="0" lang="vi-VN" sz="2500" u="none" cap="none" strike="noStrike">
                <a:solidFill>
                  <a:srgbClr val="002060"/>
                </a:solidFill>
                <a:latin typeface="Cambria"/>
                <a:ea typeface="Cambria"/>
                <a:cs typeface="Cambria"/>
                <a:sym typeface="Cambria"/>
              </a:rPr>
              <a:t>Là một nữ sinh trong thời đại ngày nay, em cần phải gìn giữ nét đẹp của phụ nữ Việt Nam, đó là công - dung - ngôn - hạnh. Luôn luôn coi đó là thước đo và tiêu chí của bản thân.</a:t>
            </a:r>
            <a:endParaRPr b="0" i="0" sz="2500" u="none" cap="none" strike="noStrike">
              <a:solidFill>
                <a:srgbClr val="002060"/>
              </a:solidFill>
              <a:latin typeface="Cambria"/>
              <a:ea typeface="Cambria"/>
              <a:cs typeface="Cambria"/>
              <a:sym typeface="Cambria"/>
            </a:endParaRPr>
          </a:p>
          <a:p>
            <a:pPr indent="-457200" lvl="0" marL="457200" marR="0" rtl="0" algn="just">
              <a:lnSpc>
                <a:spcPct val="100000"/>
              </a:lnSpc>
              <a:spcBef>
                <a:spcPts val="0"/>
              </a:spcBef>
              <a:spcAft>
                <a:spcPts val="0"/>
              </a:spcAft>
              <a:buClr>
                <a:srgbClr val="002060"/>
              </a:buClr>
              <a:buSzPts val="2500"/>
              <a:buFont typeface="Noto Sans Symbols"/>
              <a:buChar char="▪"/>
            </a:pPr>
            <a:r>
              <a:rPr b="0" i="0" lang="vi-VN" sz="2500" u="none" cap="none" strike="noStrike">
                <a:solidFill>
                  <a:srgbClr val="002060"/>
                </a:solidFill>
                <a:latin typeface="Cambria"/>
                <a:ea typeface="Cambria"/>
                <a:cs typeface="Cambria"/>
                <a:sym typeface="Cambria"/>
              </a:rPr>
              <a:t>Trong ứng xử của người phụ nữ hiện đại cần thể hiện sự am hiểu, trí tuệ nhưng đồng thời vẫn cần phải giữ nét dịu dàng của phụ nữ. Còn đức hạnh của người phụ nữ luôn cần được trau dồi, rèn giũa, giữ gìn những nét đẹp truyền thống của người phụ nữ trong bối cảnh hội nhập như hiện nay.</a:t>
            </a:r>
            <a:endParaRPr b="0" i="0" sz="2500" u="none" cap="none" strike="noStrike">
              <a:solidFill>
                <a:srgbClr val="002060"/>
              </a:solidFill>
              <a:latin typeface="Cambria"/>
              <a:ea typeface="Cambria"/>
              <a:cs typeface="Cambria"/>
              <a:sym typeface="Cambria"/>
            </a:endParaRPr>
          </a:p>
          <a:p>
            <a:pPr indent="-457200" lvl="0" marL="457200" marR="0" rtl="0" algn="just">
              <a:lnSpc>
                <a:spcPct val="100000"/>
              </a:lnSpc>
              <a:spcBef>
                <a:spcPts val="0"/>
              </a:spcBef>
              <a:spcAft>
                <a:spcPts val="0"/>
              </a:spcAft>
              <a:buClr>
                <a:srgbClr val="002060"/>
              </a:buClr>
              <a:buSzPts val="2500"/>
              <a:buFont typeface="Noto Sans Symbols"/>
              <a:buChar char="▪"/>
            </a:pPr>
            <a:r>
              <a:rPr b="0" i="0" lang="vi-VN" sz="2500" u="none" cap="none" strike="noStrike">
                <a:solidFill>
                  <a:srgbClr val="002060"/>
                </a:solidFill>
                <a:latin typeface="Cambria"/>
                <a:ea typeface="Cambria"/>
                <a:cs typeface="Cambria"/>
                <a:sym typeface="Cambria"/>
              </a:rPr>
              <a:t>Để làm được những điều đó, nữ sinh Việt Nam cần chăm chỉ học hành, rèn luyện những kĩ năng cần thiết trong cuộc sống, luôn xác định tâm lý bỏ qua mọi định kiến, vươn lên để đạt được thành công và sự công nhận, tôn vinh của xã hội.</a:t>
            </a:r>
            <a:endParaRPr b="0" i="0" sz="2500" u="none" cap="none" strike="noStrike">
              <a:solidFill>
                <a:srgbClr val="002060"/>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70">
                                            <p:txEl>
                                              <p:pRg end="0" st="0"/>
                                            </p:txEl>
                                          </p:spTgt>
                                        </p:tgtEl>
                                        <p:attrNameLst>
                                          <p:attrName>style.visibility</p:attrName>
                                        </p:attrNameLst>
                                      </p:cBhvr>
                                      <p:to>
                                        <p:strVal val="visible"/>
                                      </p:to>
                                    </p:set>
                                    <p:anim calcmode="lin" valueType="num">
                                      <p:cBhvr additive="base">
                                        <p:cTn dur="500"/>
                                        <p:tgtEl>
                                          <p:spTgt spid="17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70">
                                            <p:txEl>
                                              <p:pRg end="1" st="1"/>
                                            </p:txEl>
                                          </p:spTgt>
                                        </p:tgtEl>
                                        <p:attrNameLst>
                                          <p:attrName>style.visibility</p:attrName>
                                        </p:attrNameLst>
                                      </p:cBhvr>
                                      <p:to>
                                        <p:strVal val="visible"/>
                                      </p:to>
                                    </p:set>
                                    <p:anim calcmode="lin" valueType="num">
                                      <p:cBhvr additive="base">
                                        <p:cTn dur="500"/>
                                        <p:tgtEl>
                                          <p:spTgt spid="17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70">
                                            <p:txEl>
                                              <p:pRg end="2" st="2"/>
                                            </p:txEl>
                                          </p:spTgt>
                                        </p:tgtEl>
                                        <p:attrNameLst>
                                          <p:attrName>style.visibility</p:attrName>
                                        </p:attrNameLst>
                                      </p:cBhvr>
                                      <p:to>
                                        <p:strVal val="visible"/>
                                      </p:to>
                                    </p:set>
                                    <p:anim calcmode="lin" valueType="num">
                                      <p:cBhvr additive="base">
                                        <p:cTn dur="500"/>
                                        <p:tgtEl>
                                          <p:spTgt spid="17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5" name="Shape 175"/>
        <p:cNvGrpSpPr/>
        <p:nvPr/>
      </p:nvGrpSpPr>
      <p:grpSpPr>
        <a:xfrm>
          <a:off x="0" y="0"/>
          <a:ext cx="0" cy="0"/>
          <a:chOff x="0" y="0"/>
          <a:chExt cx="0" cy="0"/>
        </a:xfrm>
      </p:grpSpPr>
      <p:sp>
        <p:nvSpPr>
          <p:cNvPr id="176" name="Google Shape;176;p13"/>
          <p:cNvSpPr/>
          <p:nvPr/>
        </p:nvSpPr>
        <p:spPr>
          <a:xfrm>
            <a:off x="2115403" y="2529954"/>
            <a:ext cx="8134065" cy="178510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000"/>
              <a:buFont typeface="Arial"/>
              <a:buNone/>
            </a:pPr>
            <a:r>
              <a:rPr b="1" i="0" lang="vi-VN" sz="5000" u="none" cap="none" strike="noStrike">
                <a:solidFill>
                  <a:srgbClr val="0070C0"/>
                </a:solidFill>
                <a:latin typeface="Book Antiqua"/>
                <a:ea typeface="Book Antiqua"/>
                <a:cs typeface="Book Antiqua"/>
                <a:sym typeface="Book Antiqua"/>
              </a:rPr>
              <a:t>Trò chơi</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000"/>
              <a:buFont typeface="Arial"/>
              <a:buNone/>
            </a:pPr>
            <a:r>
              <a:rPr b="1" i="0" lang="vi-VN" sz="6000" u="none" cap="none" strike="noStrike">
                <a:solidFill>
                  <a:srgbClr val="C00000"/>
                </a:solidFill>
                <a:latin typeface="Book Antiqua"/>
                <a:ea typeface="Book Antiqua"/>
                <a:cs typeface="Book Antiqua"/>
                <a:sym typeface="Book Antiqua"/>
              </a:rPr>
              <a:t>“Nhanh tay nhanh trí”</a:t>
            </a:r>
            <a:endParaRPr b="1" i="0" sz="6000" u="none" cap="none" strike="noStrike">
              <a:solidFill>
                <a:srgbClr val="C00000"/>
              </a:solidFill>
              <a:latin typeface="Book Antiqua"/>
              <a:ea typeface="Book Antiqua"/>
              <a:cs typeface="Book Antiqua"/>
              <a:sym typeface="Book Antiqu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0" name="Shape 180"/>
        <p:cNvGrpSpPr/>
        <p:nvPr/>
      </p:nvGrpSpPr>
      <p:grpSpPr>
        <a:xfrm>
          <a:off x="0" y="0"/>
          <a:ext cx="0" cy="0"/>
          <a:chOff x="0" y="0"/>
          <a:chExt cx="0" cy="0"/>
        </a:xfrm>
      </p:grpSpPr>
      <p:sp>
        <p:nvSpPr>
          <p:cNvPr id="181" name="Google Shape;181;p14"/>
          <p:cNvSpPr/>
          <p:nvPr/>
        </p:nvSpPr>
        <p:spPr>
          <a:xfrm>
            <a:off x="1607425" y="178084"/>
            <a:ext cx="9674864" cy="1795190"/>
          </a:xfrm>
          <a:prstGeom prst="rect">
            <a:avLst/>
          </a:prstGeom>
          <a:solidFill>
            <a:srgbClr val="BBD6EE">
              <a:alpha val="29411"/>
            </a:srgbClr>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Clr>
                <a:srgbClr val="000000"/>
              </a:buClr>
              <a:buSzPts val="3600"/>
              <a:buFont typeface="Arial"/>
              <a:buNone/>
            </a:pPr>
            <a:r>
              <a:rPr b="1" i="0" lang="vi-VN" sz="3600" u="none" cap="none" strike="noStrike">
                <a:solidFill>
                  <a:srgbClr val="002060"/>
                </a:solidFill>
                <a:latin typeface="Times New Roman"/>
                <a:ea typeface="Times New Roman"/>
                <a:cs typeface="Times New Roman"/>
                <a:sym typeface="Times New Roman"/>
              </a:rPr>
              <a:t>Ngày thành lập Hội Liên hiệp Phụ nữ Việt Nam là ngày</a:t>
            </a:r>
            <a:endParaRPr b="1" i="0" sz="3600" u="none" cap="none" strike="noStrike">
              <a:solidFill>
                <a:srgbClr val="002060"/>
              </a:solidFill>
              <a:latin typeface="Times New Roman"/>
              <a:ea typeface="Times New Roman"/>
              <a:cs typeface="Times New Roman"/>
              <a:sym typeface="Times New Roman"/>
            </a:endParaRPr>
          </a:p>
        </p:txBody>
      </p:sp>
      <p:grpSp>
        <p:nvGrpSpPr>
          <p:cNvPr id="182" name="Google Shape;182;p14"/>
          <p:cNvGrpSpPr/>
          <p:nvPr/>
        </p:nvGrpSpPr>
        <p:grpSpPr>
          <a:xfrm>
            <a:off x="932999" y="2292506"/>
            <a:ext cx="5206544" cy="1346792"/>
            <a:chOff x="1139780" y="3095550"/>
            <a:chExt cx="7597820" cy="790642"/>
          </a:xfrm>
        </p:grpSpPr>
        <p:sp>
          <p:nvSpPr>
            <p:cNvPr id="183" name="Google Shape;183;p14"/>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800"/>
                <a:buFont typeface="Arial"/>
                <a:buNone/>
              </a:pPr>
              <a:r>
                <a:rPr b="1" i="0" lang="vi-VN" sz="3800" u="none" cap="none" strike="noStrike">
                  <a:solidFill>
                    <a:srgbClr val="C00000"/>
                  </a:solidFill>
                  <a:latin typeface="Times New Roman"/>
                  <a:ea typeface="Times New Roman"/>
                  <a:cs typeface="Times New Roman"/>
                  <a:sym typeface="Times New Roman"/>
                </a:rPr>
                <a:t>A. 20-10-1929</a:t>
              </a:r>
              <a:endParaRPr b="1" i="0" sz="3800" u="none" cap="none" strike="noStrike">
                <a:solidFill>
                  <a:srgbClr val="C00000"/>
                </a:solidFill>
                <a:latin typeface="Times New Roman"/>
                <a:ea typeface="Times New Roman"/>
                <a:cs typeface="Times New Roman"/>
                <a:sym typeface="Times New Roman"/>
              </a:endParaRPr>
            </a:p>
          </p:txBody>
        </p:sp>
        <p:cxnSp>
          <p:nvCxnSpPr>
            <p:cNvPr id="184" name="Google Shape;184;p14"/>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185" name="Google Shape;185;p14"/>
          <p:cNvGrpSpPr/>
          <p:nvPr/>
        </p:nvGrpSpPr>
        <p:grpSpPr>
          <a:xfrm>
            <a:off x="1358732" y="103733"/>
            <a:ext cx="470602" cy="1910485"/>
            <a:chOff x="1322576" y="181190"/>
            <a:chExt cx="387790" cy="2372165"/>
          </a:xfrm>
        </p:grpSpPr>
        <p:grpSp>
          <p:nvGrpSpPr>
            <p:cNvPr id="186" name="Google Shape;186;p14"/>
            <p:cNvGrpSpPr/>
            <p:nvPr/>
          </p:nvGrpSpPr>
          <p:grpSpPr>
            <a:xfrm>
              <a:off x="1322576" y="1227176"/>
              <a:ext cx="286946" cy="286946"/>
              <a:chOff x="505017" y="3509933"/>
              <a:chExt cx="286946" cy="286946"/>
            </a:xfrm>
          </p:grpSpPr>
          <p:sp>
            <p:nvSpPr>
              <p:cNvPr id="187" name="Google Shape;187;p14"/>
              <p:cNvSpPr/>
              <p:nvPr/>
            </p:nvSpPr>
            <p:spPr>
              <a:xfrm>
                <a:off x="505017" y="3509933"/>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8" name="Google Shape;188;p14"/>
              <p:cNvSpPr/>
              <p:nvPr/>
            </p:nvSpPr>
            <p:spPr>
              <a:xfrm>
                <a:off x="587032" y="3589268"/>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89" name="Google Shape;189;p14"/>
            <p:cNvSpPr/>
            <p:nvPr/>
          </p:nvSpPr>
          <p:spPr>
            <a:xfrm>
              <a:off x="1465654" y="181190"/>
              <a:ext cx="244712" cy="2372165"/>
            </a:xfrm>
            <a:prstGeom prst="leftBracket">
              <a:avLst>
                <a:gd fmla="val 8333" name="adj"/>
              </a:avLst>
            </a:prstGeom>
            <a:noFill/>
            <a:ln cap="flat" cmpd="sng" w="38100">
              <a:solidFill>
                <a:srgbClr val="008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90" name="Google Shape;190;p14"/>
          <p:cNvGrpSpPr/>
          <p:nvPr/>
        </p:nvGrpSpPr>
        <p:grpSpPr>
          <a:xfrm>
            <a:off x="201379" y="169920"/>
            <a:ext cx="1160630" cy="957623"/>
            <a:chOff x="83662" y="159259"/>
            <a:chExt cx="1082288" cy="1083680"/>
          </a:xfrm>
        </p:grpSpPr>
        <p:sp>
          <p:nvSpPr>
            <p:cNvPr id="191" name="Google Shape;191;p14"/>
            <p:cNvSpPr/>
            <p:nvPr/>
          </p:nvSpPr>
          <p:spPr>
            <a:xfrm>
              <a:off x="91433" y="170721"/>
              <a:ext cx="1059109" cy="1059109"/>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t/>
              </a:r>
              <a:endParaRPr b="1" i="0" sz="6000" u="none" cap="none" strike="noStrike">
                <a:solidFill>
                  <a:srgbClr val="008CF5"/>
                </a:solidFill>
                <a:latin typeface="Arial"/>
                <a:ea typeface="Arial"/>
                <a:cs typeface="Arial"/>
                <a:sym typeface="Arial"/>
              </a:endParaRPr>
            </a:p>
          </p:txBody>
        </p:sp>
        <p:pic>
          <p:nvPicPr>
            <p:cNvPr id="192" name="Google Shape;192;p14"/>
            <p:cNvPicPr preferRelativeResize="0"/>
            <p:nvPr/>
          </p:nvPicPr>
          <p:blipFill rotWithShape="1">
            <a:blip r:embed="rId4">
              <a:alphaModFix/>
            </a:blip>
            <a:srcRect b="0" l="0" r="0" t="0"/>
            <a:stretch/>
          </p:blipFill>
          <p:spPr>
            <a:xfrm>
              <a:off x="83662" y="159259"/>
              <a:ext cx="1082288" cy="1082288"/>
            </a:xfrm>
            <a:prstGeom prst="rect">
              <a:avLst/>
            </a:prstGeom>
            <a:noFill/>
            <a:ln>
              <a:noFill/>
            </a:ln>
          </p:spPr>
        </p:pic>
        <p:pic>
          <p:nvPicPr>
            <p:cNvPr id="193" name="Google Shape;193;p14"/>
            <p:cNvPicPr preferRelativeResize="0"/>
            <p:nvPr/>
          </p:nvPicPr>
          <p:blipFill rotWithShape="1">
            <a:blip r:embed="rId5">
              <a:alphaModFix/>
            </a:blip>
            <a:srcRect b="0" l="0" r="0" t="0"/>
            <a:stretch/>
          </p:blipFill>
          <p:spPr>
            <a:xfrm>
              <a:off x="140649" y="240741"/>
              <a:ext cx="757177" cy="937456"/>
            </a:xfrm>
            <a:prstGeom prst="rect">
              <a:avLst/>
            </a:prstGeom>
            <a:noFill/>
            <a:ln>
              <a:noFill/>
            </a:ln>
          </p:spPr>
        </p:pic>
        <p:sp>
          <p:nvSpPr>
            <p:cNvPr id="194" name="Google Shape;194;p14"/>
            <p:cNvSpPr txBox="1"/>
            <p:nvPr/>
          </p:nvSpPr>
          <p:spPr>
            <a:xfrm>
              <a:off x="375721" y="267725"/>
              <a:ext cx="504047" cy="9752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000"/>
                <a:buFont typeface="Arial"/>
                <a:buNone/>
              </a:pPr>
              <a:r>
                <a:rPr b="1" i="0" lang="vi-VN" sz="5000" u="none" cap="none" strike="noStrike">
                  <a:solidFill>
                    <a:srgbClr val="008CF5"/>
                  </a:solidFill>
                  <a:latin typeface="Arial"/>
                  <a:ea typeface="Arial"/>
                  <a:cs typeface="Arial"/>
                  <a:sym typeface="Arial"/>
                </a:rPr>
                <a:t>1</a:t>
              </a:r>
              <a:endParaRPr b="1" i="0" sz="5000" u="none" cap="none" strike="noStrike">
                <a:solidFill>
                  <a:srgbClr val="008CF5"/>
                </a:solidFill>
                <a:latin typeface="Arial"/>
                <a:ea typeface="Arial"/>
                <a:cs typeface="Arial"/>
                <a:sym typeface="Arial"/>
              </a:endParaRPr>
            </a:p>
          </p:txBody>
        </p:sp>
      </p:grpSp>
      <p:grpSp>
        <p:nvGrpSpPr>
          <p:cNvPr id="195" name="Google Shape;195;p14"/>
          <p:cNvGrpSpPr/>
          <p:nvPr/>
        </p:nvGrpSpPr>
        <p:grpSpPr>
          <a:xfrm>
            <a:off x="609040" y="1126313"/>
            <a:ext cx="348223" cy="1970467"/>
            <a:chOff x="471240" y="700338"/>
            <a:chExt cx="286946" cy="1841542"/>
          </a:xfrm>
        </p:grpSpPr>
        <p:cxnSp>
          <p:nvCxnSpPr>
            <p:cNvPr id="196" name="Google Shape;196;p14"/>
            <p:cNvCxnSpPr>
              <a:stCxn id="192" idx="2"/>
              <a:endCxn id="197" idx="0"/>
            </p:cNvCxnSpPr>
            <p:nvPr/>
          </p:nvCxnSpPr>
          <p:spPr>
            <a:xfrm>
              <a:off x="613512" y="700338"/>
              <a:ext cx="1200" cy="1554600"/>
            </a:xfrm>
            <a:prstGeom prst="straightConnector1">
              <a:avLst/>
            </a:prstGeom>
            <a:noFill/>
            <a:ln cap="flat" cmpd="sng" w="9525">
              <a:solidFill>
                <a:srgbClr val="008CF5"/>
              </a:solidFill>
              <a:prstDash val="solid"/>
              <a:miter lim="800000"/>
              <a:headEnd len="sm" w="sm" type="none"/>
              <a:tailEnd len="sm" w="sm" type="none"/>
            </a:ln>
          </p:spPr>
        </p:cxnSp>
        <p:grpSp>
          <p:nvGrpSpPr>
            <p:cNvPr id="198" name="Google Shape;198;p14"/>
            <p:cNvGrpSpPr/>
            <p:nvPr/>
          </p:nvGrpSpPr>
          <p:grpSpPr>
            <a:xfrm>
              <a:off x="471240" y="2254934"/>
              <a:ext cx="286946" cy="286946"/>
              <a:chOff x="452190" y="3133126"/>
              <a:chExt cx="286946" cy="286946"/>
            </a:xfrm>
          </p:grpSpPr>
          <p:sp>
            <p:nvSpPr>
              <p:cNvPr id="197" name="Google Shape;197;p14"/>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9" name="Google Shape;199;p14"/>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200" name="Google Shape;200;p14"/>
          <p:cNvGrpSpPr/>
          <p:nvPr/>
        </p:nvGrpSpPr>
        <p:grpSpPr>
          <a:xfrm>
            <a:off x="603260" y="3160809"/>
            <a:ext cx="348223" cy="1482227"/>
            <a:chOff x="471240" y="1156634"/>
            <a:chExt cx="286946" cy="1385246"/>
          </a:xfrm>
        </p:grpSpPr>
        <p:cxnSp>
          <p:nvCxnSpPr>
            <p:cNvPr id="201" name="Google Shape;201;p14"/>
            <p:cNvCxnSpPr>
              <a:endCxn id="202"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203" name="Google Shape;203;p14"/>
            <p:cNvGrpSpPr/>
            <p:nvPr/>
          </p:nvGrpSpPr>
          <p:grpSpPr>
            <a:xfrm>
              <a:off x="471240" y="2254934"/>
              <a:ext cx="286946" cy="286946"/>
              <a:chOff x="452190" y="3133126"/>
              <a:chExt cx="286946" cy="286946"/>
            </a:xfrm>
          </p:grpSpPr>
          <p:sp>
            <p:nvSpPr>
              <p:cNvPr id="202" name="Google Shape;202;p14"/>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4" name="Google Shape;204;p14"/>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205" name="Google Shape;205;p14"/>
          <p:cNvGrpSpPr/>
          <p:nvPr/>
        </p:nvGrpSpPr>
        <p:grpSpPr>
          <a:xfrm>
            <a:off x="598422" y="4709564"/>
            <a:ext cx="348223" cy="1482227"/>
            <a:chOff x="471240" y="1156634"/>
            <a:chExt cx="286946" cy="1385246"/>
          </a:xfrm>
        </p:grpSpPr>
        <p:cxnSp>
          <p:nvCxnSpPr>
            <p:cNvPr id="206" name="Google Shape;206;p14"/>
            <p:cNvCxnSpPr>
              <a:endCxn id="207"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208" name="Google Shape;208;p14"/>
            <p:cNvGrpSpPr/>
            <p:nvPr/>
          </p:nvGrpSpPr>
          <p:grpSpPr>
            <a:xfrm>
              <a:off x="471240" y="2254934"/>
              <a:ext cx="286946" cy="286946"/>
              <a:chOff x="452190" y="3133126"/>
              <a:chExt cx="286946" cy="286946"/>
            </a:xfrm>
          </p:grpSpPr>
          <p:sp>
            <p:nvSpPr>
              <p:cNvPr id="207" name="Google Shape;207;p14"/>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9" name="Google Shape;209;p14"/>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210" name="Google Shape;210;p14"/>
          <p:cNvSpPr/>
          <p:nvPr/>
        </p:nvSpPr>
        <p:spPr>
          <a:xfrm>
            <a:off x="11112789" y="5652982"/>
            <a:ext cx="1079211" cy="1077617"/>
          </a:xfrm>
          <a:prstGeom prst="roundRect">
            <a:avLst>
              <a:gd fmla="val 16667" name="adj"/>
            </a:avLst>
          </a:prstGeom>
          <a:solidFill>
            <a:srgbClr val="2F5496"/>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Times New Roman"/>
              <a:buNone/>
            </a:pPr>
            <a:r>
              <a:rPr b="1" i="0" lang="vi-VN" sz="3200" u="none" cap="none" strike="noStrike">
                <a:solidFill>
                  <a:schemeClr val="lt1"/>
                </a:solidFill>
                <a:latin typeface="Times New Roman"/>
                <a:ea typeface="Times New Roman"/>
                <a:cs typeface="Times New Roman"/>
                <a:sym typeface="Times New Roman"/>
              </a:rPr>
              <a:t>Đáp án</a:t>
            </a:r>
            <a:endParaRPr b="1" i="0" sz="3200" u="none" cap="none" strike="noStrike">
              <a:solidFill>
                <a:schemeClr val="lt1"/>
              </a:solidFill>
              <a:latin typeface="Times New Roman"/>
              <a:ea typeface="Times New Roman"/>
              <a:cs typeface="Times New Roman"/>
              <a:sym typeface="Times New Roman"/>
            </a:endParaRPr>
          </a:p>
        </p:txBody>
      </p:sp>
      <p:grpSp>
        <p:nvGrpSpPr>
          <p:cNvPr id="211" name="Google Shape;211;p14"/>
          <p:cNvGrpSpPr/>
          <p:nvPr/>
        </p:nvGrpSpPr>
        <p:grpSpPr>
          <a:xfrm>
            <a:off x="951010" y="3755845"/>
            <a:ext cx="5206544" cy="1346792"/>
            <a:chOff x="1139780" y="3095550"/>
            <a:chExt cx="7597820" cy="790642"/>
          </a:xfrm>
        </p:grpSpPr>
        <p:sp>
          <p:nvSpPr>
            <p:cNvPr id="212" name="Google Shape;212;p14"/>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800"/>
                <a:buFont typeface="Arial"/>
                <a:buNone/>
              </a:pPr>
              <a:r>
                <a:rPr b="1" i="0" lang="vi-VN" sz="3800" u="none" cap="none" strike="noStrike">
                  <a:solidFill>
                    <a:srgbClr val="C00000"/>
                  </a:solidFill>
                  <a:latin typeface="Times New Roman"/>
                  <a:ea typeface="Times New Roman"/>
                  <a:cs typeface="Times New Roman"/>
                  <a:sym typeface="Times New Roman"/>
                </a:rPr>
                <a:t>B. 20-10-1930</a:t>
              </a:r>
              <a:endParaRPr b="1" i="0" sz="3800" u="none" cap="none" strike="noStrike">
                <a:solidFill>
                  <a:srgbClr val="C00000"/>
                </a:solidFill>
                <a:latin typeface="Times New Roman"/>
                <a:ea typeface="Times New Roman"/>
                <a:cs typeface="Times New Roman"/>
                <a:sym typeface="Times New Roman"/>
              </a:endParaRPr>
            </a:p>
          </p:txBody>
        </p:sp>
        <p:cxnSp>
          <p:nvCxnSpPr>
            <p:cNvPr id="213" name="Google Shape;213;p14"/>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214" name="Google Shape;214;p14"/>
          <p:cNvGrpSpPr/>
          <p:nvPr/>
        </p:nvGrpSpPr>
        <p:grpSpPr>
          <a:xfrm>
            <a:off x="923083" y="5302362"/>
            <a:ext cx="5206544" cy="1346792"/>
            <a:chOff x="1139780" y="3095550"/>
            <a:chExt cx="7597820" cy="790642"/>
          </a:xfrm>
        </p:grpSpPr>
        <p:sp>
          <p:nvSpPr>
            <p:cNvPr id="215" name="Google Shape;215;p14"/>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800"/>
                <a:buFont typeface="Arial"/>
                <a:buNone/>
              </a:pPr>
              <a:r>
                <a:rPr b="1" i="0" lang="vi-VN" sz="3800" u="none" cap="none" strike="noStrike">
                  <a:solidFill>
                    <a:srgbClr val="C00000"/>
                  </a:solidFill>
                  <a:latin typeface="Times New Roman"/>
                  <a:ea typeface="Times New Roman"/>
                  <a:cs typeface="Times New Roman"/>
                  <a:sym typeface="Times New Roman"/>
                </a:rPr>
                <a:t>C. 8-3-1945</a:t>
              </a:r>
              <a:endParaRPr b="1" i="0" sz="3800" u="none" cap="none" strike="noStrike">
                <a:solidFill>
                  <a:srgbClr val="C00000"/>
                </a:solidFill>
                <a:latin typeface="Times New Roman"/>
                <a:ea typeface="Times New Roman"/>
                <a:cs typeface="Times New Roman"/>
                <a:sym typeface="Times New Roman"/>
              </a:endParaRPr>
            </a:p>
          </p:txBody>
        </p:sp>
        <p:cxnSp>
          <p:nvCxnSpPr>
            <p:cNvPr id="216" name="Google Shape;216;p14"/>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sp>
        <p:nvSpPr>
          <p:cNvPr id="217" name="Google Shape;217;p14"/>
          <p:cNvSpPr/>
          <p:nvPr/>
        </p:nvSpPr>
        <p:spPr>
          <a:xfrm>
            <a:off x="932999" y="2466214"/>
            <a:ext cx="5206544" cy="1173084"/>
          </a:xfrm>
          <a:prstGeom prst="parallelogram">
            <a:avLst>
              <a:gd fmla="val 25000" name="adj"/>
            </a:avLst>
          </a:prstGeom>
          <a:solidFill>
            <a:srgbClr val="FFFF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800"/>
              <a:buFont typeface="Arial"/>
              <a:buNone/>
            </a:pPr>
            <a:r>
              <a:rPr b="1" i="0" lang="vi-VN" sz="3800" u="none" cap="none" strike="noStrike">
                <a:solidFill>
                  <a:srgbClr val="C00000"/>
                </a:solidFill>
                <a:latin typeface="Times New Roman"/>
                <a:ea typeface="Times New Roman"/>
                <a:cs typeface="Times New Roman"/>
                <a:sym typeface="Times New Roman"/>
              </a:rPr>
              <a:t>A. 20-10-1929</a:t>
            </a:r>
            <a:endParaRPr b="1" i="0" sz="3800" u="none" cap="none" strike="noStrike">
              <a:solidFill>
                <a:srgbClr val="C00000"/>
              </a:solidFill>
              <a:latin typeface="Times New Roman"/>
              <a:ea typeface="Times New Roman"/>
              <a:cs typeface="Times New Roman"/>
              <a:sym typeface="Times New Roman"/>
            </a:endParaRPr>
          </a:p>
        </p:txBody>
      </p:sp>
      <p:pic>
        <p:nvPicPr>
          <p:cNvPr id="218" name="Google Shape;218;p14"/>
          <p:cNvPicPr preferRelativeResize="0"/>
          <p:nvPr/>
        </p:nvPicPr>
        <p:blipFill rotWithShape="1">
          <a:blip r:embed="rId6">
            <a:alphaModFix/>
          </a:blip>
          <a:srcRect b="0" l="0" r="0" t="0"/>
          <a:stretch/>
        </p:blipFill>
        <p:spPr>
          <a:xfrm>
            <a:off x="7061677" y="2316580"/>
            <a:ext cx="3750861" cy="317573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2" name="Shape 222"/>
        <p:cNvGrpSpPr/>
        <p:nvPr/>
      </p:nvGrpSpPr>
      <p:grpSpPr>
        <a:xfrm>
          <a:off x="0" y="0"/>
          <a:ext cx="0" cy="0"/>
          <a:chOff x="0" y="0"/>
          <a:chExt cx="0" cy="0"/>
        </a:xfrm>
      </p:grpSpPr>
      <p:sp>
        <p:nvSpPr>
          <p:cNvPr id="223" name="Google Shape;223;p15"/>
          <p:cNvSpPr/>
          <p:nvPr/>
        </p:nvSpPr>
        <p:spPr>
          <a:xfrm>
            <a:off x="1607425" y="178084"/>
            <a:ext cx="9674864" cy="1795190"/>
          </a:xfrm>
          <a:prstGeom prst="rect">
            <a:avLst/>
          </a:prstGeom>
          <a:solidFill>
            <a:srgbClr val="BBD6EE">
              <a:alpha val="29411"/>
            </a:srgbClr>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Clr>
                <a:srgbClr val="000000"/>
              </a:buClr>
              <a:buSzPts val="3600"/>
              <a:buFont typeface="Arial"/>
              <a:buNone/>
            </a:pPr>
            <a:r>
              <a:rPr b="1" i="0" lang="vi-VN" sz="3600" u="none" cap="none" strike="noStrike">
                <a:solidFill>
                  <a:srgbClr val="002060"/>
                </a:solidFill>
                <a:latin typeface="Times New Roman"/>
                <a:ea typeface="Times New Roman"/>
                <a:cs typeface="Times New Roman"/>
                <a:sym typeface="Times New Roman"/>
              </a:rPr>
              <a:t>Một nữ chính trị gia, nhà cách mạng nổi tiếng Việt Nam, quê ở Nghệ An, bà là ai?</a:t>
            </a:r>
            <a:endParaRPr b="1" i="0" sz="3600" u="none" cap="none" strike="noStrike">
              <a:solidFill>
                <a:srgbClr val="002060"/>
              </a:solidFill>
              <a:latin typeface="Times New Roman"/>
              <a:ea typeface="Times New Roman"/>
              <a:cs typeface="Times New Roman"/>
              <a:sym typeface="Times New Roman"/>
            </a:endParaRPr>
          </a:p>
        </p:txBody>
      </p:sp>
      <p:grpSp>
        <p:nvGrpSpPr>
          <p:cNvPr id="224" name="Google Shape;224;p15"/>
          <p:cNvGrpSpPr/>
          <p:nvPr/>
        </p:nvGrpSpPr>
        <p:grpSpPr>
          <a:xfrm>
            <a:off x="932999" y="2292506"/>
            <a:ext cx="5511856" cy="1346792"/>
            <a:chOff x="1139780" y="3095550"/>
            <a:chExt cx="7597820" cy="790642"/>
          </a:xfrm>
        </p:grpSpPr>
        <p:sp>
          <p:nvSpPr>
            <p:cNvPr id="225" name="Google Shape;225;p15"/>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vi-VN" sz="2800" u="none" cap="none" strike="noStrike">
                  <a:solidFill>
                    <a:srgbClr val="C00000"/>
                  </a:solidFill>
                  <a:latin typeface="Times New Roman"/>
                  <a:ea typeface="Times New Roman"/>
                  <a:cs typeface="Times New Roman"/>
                  <a:sym typeface="Times New Roman"/>
                </a:rPr>
                <a:t>A. Võ Thị Sáu</a:t>
              </a:r>
              <a:endParaRPr b="1" i="0" sz="2800" u="none" cap="none" strike="noStrike">
                <a:solidFill>
                  <a:srgbClr val="C00000"/>
                </a:solidFill>
                <a:latin typeface="Times New Roman"/>
                <a:ea typeface="Times New Roman"/>
                <a:cs typeface="Times New Roman"/>
                <a:sym typeface="Times New Roman"/>
              </a:endParaRPr>
            </a:p>
          </p:txBody>
        </p:sp>
        <p:cxnSp>
          <p:nvCxnSpPr>
            <p:cNvPr id="226" name="Google Shape;226;p15"/>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227" name="Google Shape;227;p15"/>
          <p:cNvGrpSpPr/>
          <p:nvPr/>
        </p:nvGrpSpPr>
        <p:grpSpPr>
          <a:xfrm>
            <a:off x="1358732" y="103733"/>
            <a:ext cx="470602" cy="1910485"/>
            <a:chOff x="1322576" y="181190"/>
            <a:chExt cx="387790" cy="2372165"/>
          </a:xfrm>
        </p:grpSpPr>
        <p:grpSp>
          <p:nvGrpSpPr>
            <p:cNvPr id="228" name="Google Shape;228;p15"/>
            <p:cNvGrpSpPr/>
            <p:nvPr/>
          </p:nvGrpSpPr>
          <p:grpSpPr>
            <a:xfrm>
              <a:off x="1322576" y="1227176"/>
              <a:ext cx="286946" cy="286946"/>
              <a:chOff x="505017" y="3509933"/>
              <a:chExt cx="286946" cy="286946"/>
            </a:xfrm>
          </p:grpSpPr>
          <p:sp>
            <p:nvSpPr>
              <p:cNvPr id="229" name="Google Shape;229;p15"/>
              <p:cNvSpPr/>
              <p:nvPr/>
            </p:nvSpPr>
            <p:spPr>
              <a:xfrm>
                <a:off x="505017" y="3509933"/>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0" name="Google Shape;230;p15"/>
              <p:cNvSpPr/>
              <p:nvPr/>
            </p:nvSpPr>
            <p:spPr>
              <a:xfrm>
                <a:off x="587032" y="3589268"/>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231" name="Google Shape;231;p15"/>
            <p:cNvSpPr/>
            <p:nvPr/>
          </p:nvSpPr>
          <p:spPr>
            <a:xfrm>
              <a:off x="1465654" y="181190"/>
              <a:ext cx="244712" cy="2372165"/>
            </a:xfrm>
            <a:prstGeom prst="leftBracket">
              <a:avLst>
                <a:gd fmla="val 8333" name="adj"/>
              </a:avLst>
            </a:prstGeom>
            <a:noFill/>
            <a:ln cap="flat" cmpd="sng" w="38100">
              <a:solidFill>
                <a:srgbClr val="008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32" name="Google Shape;232;p15"/>
          <p:cNvGrpSpPr/>
          <p:nvPr/>
        </p:nvGrpSpPr>
        <p:grpSpPr>
          <a:xfrm>
            <a:off x="201379" y="169920"/>
            <a:ext cx="1160630" cy="957623"/>
            <a:chOff x="83662" y="159259"/>
            <a:chExt cx="1082288" cy="1083680"/>
          </a:xfrm>
        </p:grpSpPr>
        <p:sp>
          <p:nvSpPr>
            <p:cNvPr id="233" name="Google Shape;233;p15"/>
            <p:cNvSpPr/>
            <p:nvPr/>
          </p:nvSpPr>
          <p:spPr>
            <a:xfrm>
              <a:off x="91433" y="170721"/>
              <a:ext cx="1059109" cy="1059109"/>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t/>
              </a:r>
              <a:endParaRPr b="1" i="0" sz="6000" u="none" cap="none" strike="noStrike">
                <a:solidFill>
                  <a:srgbClr val="008CF5"/>
                </a:solidFill>
                <a:latin typeface="Arial"/>
                <a:ea typeface="Arial"/>
                <a:cs typeface="Arial"/>
                <a:sym typeface="Arial"/>
              </a:endParaRPr>
            </a:p>
          </p:txBody>
        </p:sp>
        <p:pic>
          <p:nvPicPr>
            <p:cNvPr id="234" name="Google Shape;234;p15"/>
            <p:cNvPicPr preferRelativeResize="0"/>
            <p:nvPr/>
          </p:nvPicPr>
          <p:blipFill rotWithShape="1">
            <a:blip r:embed="rId4">
              <a:alphaModFix/>
            </a:blip>
            <a:srcRect b="0" l="0" r="0" t="0"/>
            <a:stretch/>
          </p:blipFill>
          <p:spPr>
            <a:xfrm>
              <a:off x="83662" y="159259"/>
              <a:ext cx="1082288" cy="1082288"/>
            </a:xfrm>
            <a:prstGeom prst="rect">
              <a:avLst/>
            </a:prstGeom>
            <a:noFill/>
            <a:ln>
              <a:noFill/>
            </a:ln>
          </p:spPr>
        </p:pic>
        <p:pic>
          <p:nvPicPr>
            <p:cNvPr id="235" name="Google Shape;235;p15"/>
            <p:cNvPicPr preferRelativeResize="0"/>
            <p:nvPr/>
          </p:nvPicPr>
          <p:blipFill rotWithShape="1">
            <a:blip r:embed="rId5">
              <a:alphaModFix/>
            </a:blip>
            <a:srcRect b="0" l="0" r="0" t="0"/>
            <a:stretch/>
          </p:blipFill>
          <p:spPr>
            <a:xfrm>
              <a:off x="140649" y="240741"/>
              <a:ext cx="757177" cy="937456"/>
            </a:xfrm>
            <a:prstGeom prst="rect">
              <a:avLst/>
            </a:prstGeom>
            <a:noFill/>
            <a:ln>
              <a:noFill/>
            </a:ln>
          </p:spPr>
        </p:pic>
        <p:sp>
          <p:nvSpPr>
            <p:cNvPr id="236" name="Google Shape;236;p15"/>
            <p:cNvSpPr txBox="1"/>
            <p:nvPr/>
          </p:nvSpPr>
          <p:spPr>
            <a:xfrm>
              <a:off x="375721" y="267725"/>
              <a:ext cx="504047" cy="9752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000"/>
                <a:buFont typeface="Arial"/>
                <a:buNone/>
              </a:pPr>
              <a:r>
                <a:rPr b="1" i="0" lang="vi-VN" sz="5000" u="none" cap="none" strike="noStrike">
                  <a:solidFill>
                    <a:srgbClr val="008CF5"/>
                  </a:solidFill>
                  <a:latin typeface="Arial"/>
                  <a:ea typeface="Arial"/>
                  <a:cs typeface="Arial"/>
                  <a:sym typeface="Arial"/>
                </a:rPr>
                <a:t>2</a:t>
              </a:r>
              <a:endParaRPr b="1" i="0" sz="5000" u="none" cap="none" strike="noStrike">
                <a:solidFill>
                  <a:srgbClr val="008CF5"/>
                </a:solidFill>
                <a:latin typeface="Arial"/>
                <a:ea typeface="Arial"/>
                <a:cs typeface="Arial"/>
                <a:sym typeface="Arial"/>
              </a:endParaRPr>
            </a:p>
          </p:txBody>
        </p:sp>
      </p:grpSp>
      <p:grpSp>
        <p:nvGrpSpPr>
          <p:cNvPr id="237" name="Google Shape;237;p15"/>
          <p:cNvGrpSpPr/>
          <p:nvPr/>
        </p:nvGrpSpPr>
        <p:grpSpPr>
          <a:xfrm>
            <a:off x="609040" y="1126313"/>
            <a:ext cx="348223" cy="1970467"/>
            <a:chOff x="471240" y="700338"/>
            <a:chExt cx="286946" cy="1841542"/>
          </a:xfrm>
        </p:grpSpPr>
        <p:cxnSp>
          <p:nvCxnSpPr>
            <p:cNvPr id="238" name="Google Shape;238;p15"/>
            <p:cNvCxnSpPr>
              <a:stCxn id="234" idx="2"/>
              <a:endCxn id="239" idx="0"/>
            </p:cNvCxnSpPr>
            <p:nvPr/>
          </p:nvCxnSpPr>
          <p:spPr>
            <a:xfrm>
              <a:off x="613512" y="700338"/>
              <a:ext cx="1200" cy="1554600"/>
            </a:xfrm>
            <a:prstGeom prst="straightConnector1">
              <a:avLst/>
            </a:prstGeom>
            <a:noFill/>
            <a:ln cap="flat" cmpd="sng" w="9525">
              <a:solidFill>
                <a:srgbClr val="008CF5"/>
              </a:solidFill>
              <a:prstDash val="solid"/>
              <a:miter lim="800000"/>
              <a:headEnd len="sm" w="sm" type="none"/>
              <a:tailEnd len="sm" w="sm" type="none"/>
            </a:ln>
          </p:spPr>
        </p:cxnSp>
        <p:grpSp>
          <p:nvGrpSpPr>
            <p:cNvPr id="240" name="Google Shape;240;p15"/>
            <p:cNvGrpSpPr/>
            <p:nvPr/>
          </p:nvGrpSpPr>
          <p:grpSpPr>
            <a:xfrm>
              <a:off x="471240" y="2254934"/>
              <a:ext cx="286946" cy="286946"/>
              <a:chOff x="452190" y="3133126"/>
              <a:chExt cx="286946" cy="286946"/>
            </a:xfrm>
          </p:grpSpPr>
          <p:sp>
            <p:nvSpPr>
              <p:cNvPr id="239" name="Google Shape;239;p15"/>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1" name="Google Shape;241;p15"/>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242" name="Google Shape;242;p15"/>
          <p:cNvGrpSpPr/>
          <p:nvPr/>
        </p:nvGrpSpPr>
        <p:grpSpPr>
          <a:xfrm>
            <a:off x="603260" y="3160809"/>
            <a:ext cx="348223" cy="1482227"/>
            <a:chOff x="471240" y="1156634"/>
            <a:chExt cx="286946" cy="1385246"/>
          </a:xfrm>
        </p:grpSpPr>
        <p:cxnSp>
          <p:nvCxnSpPr>
            <p:cNvPr id="243" name="Google Shape;243;p15"/>
            <p:cNvCxnSpPr>
              <a:endCxn id="244"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245" name="Google Shape;245;p15"/>
            <p:cNvGrpSpPr/>
            <p:nvPr/>
          </p:nvGrpSpPr>
          <p:grpSpPr>
            <a:xfrm>
              <a:off x="471240" y="2254934"/>
              <a:ext cx="286946" cy="286946"/>
              <a:chOff x="452190" y="3133126"/>
              <a:chExt cx="286946" cy="286946"/>
            </a:xfrm>
          </p:grpSpPr>
          <p:sp>
            <p:nvSpPr>
              <p:cNvPr id="244" name="Google Shape;244;p15"/>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6" name="Google Shape;246;p15"/>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247" name="Google Shape;247;p15"/>
          <p:cNvGrpSpPr/>
          <p:nvPr/>
        </p:nvGrpSpPr>
        <p:grpSpPr>
          <a:xfrm>
            <a:off x="598422" y="4709564"/>
            <a:ext cx="348223" cy="1482227"/>
            <a:chOff x="471240" y="1156634"/>
            <a:chExt cx="286946" cy="1385246"/>
          </a:xfrm>
        </p:grpSpPr>
        <p:cxnSp>
          <p:nvCxnSpPr>
            <p:cNvPr id="248" name="Google Shape;248;p15"/>
            <p:cNvCxnSpPr>
              <a:endCxn id="249"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250" name="Google Shape;250;p15"/>
            <p:cNvGrpSpPr/>
            <p:nvPr/>
          </p:nvGrpSpPr>
          <p:grpSpPr>
            <a:xfrm>
              <a:off x="471240" y="2254934"/>
              <a:ext cx="286946" cy="286946"/>
              <a:chOff x="452190" y="3133126"/>
              <a:chExt cx="286946" cy="286946"/>
            </a:xfrm>
          </p:grpSpPr>
          <p:sp>
            <p:nvSpPr>
              <p:cNvPr id="249" name="Google Shape;249;p15"/>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1" name="Google Shape;251;p15"/>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252" name="Google Shape;252;p15"/>
          <p:cNvSpPr/>
          <p:nvPr/>
        </p:nvSpPr>
        <p:spPr>
          <a:xfrm>
            <a:off x="11112789" y="5652982"/>
            <a:ext cx="1079211" cy="1077617"/>
          </a:xfrm>
          <a:prstGeom prst="roundRect">
            <a:avLst>
              <a:gd fmla="val 16667" name="adj"/>
            </a:avLst>
          </a:prstGeom>
          <a:solidFill>
            <a:srgbClr val="2F5496"/>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Times New Roman"/>
              <a:buNone/>
            </a:pPr>
            <a:r>
              <a:rPr b="1" i="0" lang="vi-VN" sz="3200" u="none" cap="none" strike="noStrike">
                <a:solidFill>
                  <a:schemeClr val="lt1"/>
                </a:solidFill>
                <a:latin typeface="Times New Roman"/>
                <a:ea typeface="Times New Roman"/>
                <a:cs typeface="Times New Roman"/>
                <a:sym typeface="Times New Roman"/>
              </a:rPr>
              <a:t>Đáp án</a:t>
            </a:r>
            <a:endParaRPr b="1" i="0" sz="3200" u="none" cap="none" strike="noStrike">
              <a:solidFill>
                <a:schemeClr val="lt1"/>
              </a:solidFill>
              <a:latin typeface="Times New Roman"/>
              <a:ea typeface="Times New Roman"/>
              <a:cs typeface="Times New Roman"/>
              <a:sym typeface="Times New Roman"/>
            </a:endParaRPr>
          </a:p>
        </p:txBody>
      </p:sp>
      <p:grpSp>
        <p:nvGrpSpPr>
          <p:cNvPr id="253" name="Google Shape;253;p15"/>
          <p:cNvGrpSpPr/>
          <p:nvPr/>
        </p:nvGrpSpPr>
        <p:grpSpPr>
          <a:xfrm>
            <a:off x="951009" y="3755845"/>
            <a:ext cx="5493847" cy="1346792"/>
            <a:chOff x="1139780" y="3095550"/>
            <a:chExt cx="7597820" cy="790642"/>
          </a:xfrm>
        </p:grpSpPr>
        <p:sp>
          <p:nvSpPr>
            <p:cNvPr id="254" name="Google Shape;254;p15"/>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vi-VN" sz="2800" u="none" cap="none" strike="noStrike">
                  <a:solidFill>
                    <a:srgbClr val="C00000"/>
                  </a:solidFill>
                  <a:latin typeface="Times New Roman"/>
                  <a:ea typeface="Times New Roman"/>
                  <a:cs typeface="Times New Roman"/>
                  <a:sym typeface="Times New Roman"/>
                </a:rPr>
                <a:t>B. Nguyễn Thị Minh Khai</a:t>
              </a:r>
              <a:endParaRPr b="1" i="0" sz="2800" u="none" cap="none" strike="noStrike">
                <a:solidFill>
                  <a:srgbClr val="C00000"/>
                </a:solidFill>
                <a:latin typeface="Times New Roman"/>
                <a:ea typeface="Times New Roman"/>
                <a:cs typeface="Times New Roman"/>
                <a:sym typeface="Times New Roman"/>
              </a:endParaRPr>
            </a:p>
          </p:txBody>
        </p:sp>
        <p:cxnSp>
          <p:nvCxnSpPr>
            <p:cNvPr id="255" name="Google Shape;255;p15"/>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256" name="Google Shape;256;p15"/>
          <p:cNvGrpSpPr/>
          <p:nvPr/>
        </p:nvGrpSpPr>
        <p:grpSpPr>
          <a:xfrm>
            <a:off x="923082" y="5302362"/>
            <a:ext cx="5521773" cy="1346792"/>
            <a:chOff x="1139780" y="3095550"/>
            <a:chExt cx="7597820" cy="790642"/>
          </a:xfrm>
        </p:grpSpPr>
        <p:sp>
          <p:nvSpPr>
            <p:cNvPr id="257" name="Google Shape;257;p15"/>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vi-VN" sz="2800" u="none" cap="none" strike="noStrike">
                  <a:solidFill>
                    <a:srgbClr val="C00000"/>
                  </a:solidFill>
                  <a:latin typeface="Times New Roman"/>
                  <a:ea typeface="Times New Roman"/>
                  <a:cs typeface="Times New Roman"/>
                  <a:sym typeface="Times New Roman"/>
                </a:rPr>
                <a:t>C. Lê Thị Hồng Gấm</a:t>
              </a:r>
              <a:endParaRPr b="1" i="0" sz="2800" u="none" cap="none" strike="noStrike">
                <a:solidFill>
                  <a:srgbClr val="C00000"/>
                </a:solidFill>
                <a:latin typeface="Times New Roman"/>
                <a:ea typeface="Times New Roman"/>
                <a:cs typeface="Times New Roman"/>
                <a:sym typeface="Times New Roman"/>
              </a:endParaRPr>
            </a:p>
          </p:txBody>
        </p:sp>
        <p:cxnSp>
          <p:nvCxnSpPr>
            <p:cNvPr id="258" name="Google Shape;258;p15"/>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sp>
        <p:nvSpPr>
          <p:cNvPr id="259" name="Google Shape;259;p15"/>
          <p:cNvSpPr/>
          <p:nvPr/>
        </p:nvSpPr>
        <p:spPr>
          <a:xfrm>
            <a:off x="923082" y="3945793"/>
            <a:ext cx="5521775" cy="1173084"/>
          </a:xfrm>
          <a:prstGeom prst="parallelogram">
            <a:avLst>
              <a:gd fmla="val 25000" name="adj"/>
            </a:avLst>
          </a:prstGeom>
          <a:solidFill>
            <a:srgbClr val="FFFF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vi-VN" sz="2800" u="none" cap="none" strike="noStrike">
                <a:solidFill>
                  <a:srgbClr val="C00000"/>
                </a:solidFill>
                <a:latin typeface="Times New Roman"/>
                <a:ea typeface="Times New Roman"/>
                <a:cs typeface="Times New Roman"/>
                <a:sym typeface="Times New Roman"/>
              </a:rPr>
              <a:t>B. Nguyễn Thị Minh Khai</a:t>
            </a:r>
            <a:endParaRPr b="1" i="0" sz="2800" u="none" cap="none" strike="noStrike">
              <a:solidFill>
                <a:srgbClr val="C00000"/>
              </a:solidFill>
              <a:latin typeface="Times New Roman"/>
              <a:ea typeface="Times New Roman"/>
              <a:cs typeface="Times New Roman"/>
              <a:sym typeface="Times New Roman"/>
            </a:endParaRPr>
          </a:p>
        </p:txBody>
      </p:sp>
      <p:pic>
        <p:nvPicPr>
          <p:cNvPr id="260" name="Google Shape;260;p15"/>
          <p:cNvPicPr preferRelativeResize="0"/>
          <p:nvPr/>
        </p:nvPicPr>
        <p:blipFill rotWithShape="1">
          <a:blip r:embed="rId6">
            <a:alphaModFix/>
          </a:blip>
          <a:srcRect b="0" l="0" r="0" t="0"/>
          <a:stretch/>
        </p:blipFill>
        <p:spPr>
          <a:xfrm>
            <a:off x="7181850" y="2220072"/>
            <a:ext cx="3122210" cy="408078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
                                        <p:tgtEl>
                                          <p:spTgt spid="247"/>
                                        </p:tgtEl>
                                      </p:cBhvr>
                                    </p:animEffect>
                                  </p:childTnLst>
                                </p:cTn>
                              </p:par>
                              <p:par>
                                <p:cTn fill="hold" nodeType="with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4" name="Shape 264"/>
        <p:cNvGrpSpPr/>
        <p:nvPr/>
      </p:nvGrpSpPr>
      <p:grpSpPr>
        <a:xfrm>
          <a:off x="0" y="0"/>
          <a:ext cx="0" cy="0"/>
          <a:chOff x="0" y="0"/>
          <a:chExt cx="0" cy="0"/>
        </a:xfrm>
      </p:grpSpPr>
      <p:sp>
        <p:nvSpPr>
          <p:cNvPr id="265" name="Google Shape;265;p16"/>
          <p:cNvSpPr/>
          <p:nvPr/>
        </p:nvSpPr>
        <p:spPr>
          <a:xfrm>
            <a:off x="1607425" y="178084"/>
            <a:ext cx="9674864" cy="1795190"/>
          </a:xfrm>
          <a:prstGeom prst="rect">
            <a:avLst/>
          </a:prstGeom>
          <a:solidFill>
            <a:srgbClr val="BBD6EE">
              <a:alpha val="29411"/>
            </a:srgbClr>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Clr>
                <a:srgbClr val="000000"/>
              </a:buClr>
              <a:buSzPts val="3600"/>
              <a:buFont typeface="Arial"/>
              <a:buNone/>
            </a:pPr>
            <a:r>
              <a:rPr b="1" i="0" lang="vi-VN" sz="3600" u="none" cap="none" strike="noStrike">
                <a:solidFill>
                  <a:srgbClr val="002060"/>
                </a:solidFill>
                <a:latin typeface="Times New Roman"/>
                <a:ea typeface="Times New Roman"/>
                <a:cs typeface="Times New Roman"/>
                <a:sym typeface="Times New Roman"/>
              </a:rPr>
              <a:t>Có bao nhiêu nữ thanh niên xung phong hy sinh ở Ngã Ba Đồng Lộc?</a:t>
            </a:r>
            <a:endParaRPr b="1" i="0" sz="3600" u="none" cap="none" strike="noStrike">
              <a:solidFill>
                <a:srgbClr val="002060"/>
              </a:solidFill>
              <a:latin typeface="Times New Roman"/>
              <a:ea typeface="Times New Roman"/>
              <a:cs typeface="Times New Roman"/>
              <a:sym typeface="Times New Roman"/>
            </a:endParaRPr>
          </a:p>
        </p:txBody>
      </p:sp>
      <p:grpSp>
        <p:nvGrpSpPr>
          <p:cNvPr id="266" name="Google Shape;266;p16"/>
          <p:cNvGrpSpPr/>
          <p:nvPr/>
        </p:nvGrpSpPr>
        <p:grpSpPr>
          <a:xfrm>
            <a:off x="932999" y="2292506"/>
            <a:ext cx="3215920" cy="1346792"/>
            <a:chOff x="1139780" y="3095550"/>
            <a:chExt cx="7597820" cy="790642"/>
          </a:xfrm>
        </p:grpSpPr>
        <p:sp>
          <p:nvSpPr>
            <p:cNvPr id="267" name="Google Shape;267;p16"/>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0"/>
                <a:buFont typeface="Arial"/>
                <a:buNone/>
              </a:pPr>
              <a:r>
                <a:rPr b="1" i="0" lang="vi-VN" sz="3500" u="none" cap="none" strike="noStrike">
                  <a:solidFill>
                    <a:srgbClr val="C00000"/>
                  </a:solidFill>
                  <a:latin typeface="Times New Roman"/>
                  <a:ea typeface="Times New Roman"/>
                  <a:cs typeface="Times New Roman"/>
                  <a:sym typeface="Times New Roman"/>
                </a:rPr>
                <a:t>A. 9</a:t>
              </a:r>
              <a:endParaRPr b="1" i="0" sz="3500" u="none" cap="none" strike="noStrike">
                <a:solidFill>
                  <a:srgbClr val="C00000"/>
                </a:solidFill>
                <a:latin typeface="Times New Roman"/>
                <a:ea typeface="Times New Roman"/>
                <a:cs typeface="Times New Roman"/>
                <a:sym typeface="Times New Roman"/>
              </a:endParaRPr>
            </a:p>
          </p:txBody>
        </p:sp>
        <p:cxnSp>
          <p:nvCxnSpPr>
            <p:cNvPr id="268" name="Google Shape;268;p16"/>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269" name="Google Shape;269;p16"/>
          <p:cNvGrpSpPr/>
          <p:nvPr/>
        </p:nvGrpSpPr>
        <p:grpSpPr>
          <a:xfrm>
            <a:off x="1358732" y="103733"/>
            <a:ext cx="470602" cy="1910485"/>
            <a:chOff x="1322576" y="181190"/>
            <a:chExt cx="387790" cy="2372165"/>
          </a:xfrm>
        </p:grpSpPr>
        <p:grpSp>
          <p:nvGrpSpPr>
            <p:cNvPr id="270" name="Google Shape;270;p16"/>
            <p:cNvGrpSpPr/>
            <p:nvPr/>
          </p:nvGrpSpPr>
          <p:grpSpPr>
            <a:xfrm>
              <a:off x="1322576" y="1227176"/>
              <a:ext cx="286946" cy="286946"/>
              <a:chOff x="505017" y="3509933"/>
              <a:chExt cx="286946" cy="286946"/>
            </a:xfrm>
          </p:grpSpPr>
          <p:sp>
            <p:nvSpPr>
              <p:cNvPr id="271" name="Google Shape;271;p16"/>
              <p:cNvSpPr/>
              <p:nvPr/>
            </p:nvSpPr>
            <p:spPr>
              <a:xfrm>
                <a:off x="505017" y="3509933"/>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2" name="Google Shape;272;p16"/>
              <p:cNvSpPr/>
              <p:nvPr/>
            </p:nvSpPr>
            <p:spPr>
              <a:xfrm>
                <a:off x="587032" y="3589268"/>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273" name="Google Shape;273;p16"/>
            <p:cNvSpPr/>
            <p:nvPr/>
          </p:nvSpPr>
          <p:spPr>
            <a:xfrm>
              <a:off x="1465654" y="181190"/>
              <a:ext cx="244712" cy="2372165"/>
            </a:xfrm>
            <a:prstGeom prst="leftBracket">
              <a:avLst>
                <a:gd fmla="val 8333" name="adj"/>
              </a:avLst>
            </a:prstGeom>
            <a:noFill/>
            <a:ln cap="flat" cmpd="sng" w="38100">
              <a:solidFill>
                <a:srgbClr val="008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74" name="Google Shape;274;p16"/>
          <p:cNvGrpSpPr/>
          <p:nvPr/>
        </p:nvGrpSpPr>
        <p:grpSpPr>
          <a:xfrm>
            <a:off x="201379" y="169920"/>
            <a:ext cx="1160630" cy="957623"/>
            <a:chOff x="83662" y="159259"/>
            <a:chExt cx="1082288" cy="1083680"/>
          </a:xfrm>
        </p:grpSpPr>
        <p:sp>
          <p:nvSpPr>
            <p:cNvPr id="275" name="Google Shape;275;p16"/>
            <p:cNvSpPr/>
            <p:nvPr/>
          </p:nvSpPr>
          <p:spPr>
            <a:xfrm>
              <a:off x="91433" y="170721"/>
              <a:ext cx="1059109" cy="1059109"/>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t/>
              </a:r>
              <a:endParaRPr b="1" i="0" sz="6000" u="none" cap="none" strike="noStrike">
                <a:solidFill>
                  <a:srgbClr val="008CF5"/>
                </a:solidFill>
                <a:latin typeface="Arial"/>
                <a:ea typeface="Arial"/>
                <a:cs typeface="Arial"/>
                <a:sym typeface="Arial"/>
              </a:endParaRPr>
            </a:p>
          </p:txBody>
        </p:sp>
        <p:pic>
          <p:nvPicPr>
            <p:cNvPr id="276" name="Google Shape;276;p16"/>
            <p:cNvPicPr preferRelativeResize="0"/>
            <p:nvPr/>
          </p:nvPicPr>
          <p:blipFill rotWithShape="1">
            <a:blip r:embed="rId4">
              <a:alphaModFix/>
            </a:blip>
            <a:srcRect b="0" l="0" r="0" t="0"/>
            <a:stretch/>
          </p:blipFill>
          <p:spPr>
            <a:xfrm>
              <a:off x="83662" y="159259"/>
              <a:ext cx="1082288" cy="1082288"/>
            </a:xfrm>
            <a:prstGeom prst="rect">
              <a:avLst/>
            </a:prstGeom>
            <a:noFill/>
            <a:ln>
              <a:noFill/>
            </a:ln>
          </p:spPr>
        </p:pic>
        <p:pic>
          <p:nvPicPr>
            <p:cNvPr id="277" name="Google Shape;277;p16"/>
            <p:cNvPicPr preferRelativeResize="0"/>
            <p:nvPr/>
          </p:nvPicPr>
          <p:blipFill rotWithShape="1">
            <a:blip r:embed="rId5">
              <a:alphaModFix/>
            </a:blip>
            <a:srcRect b="0" l="0" r="0" t="0"/>
            <a:stretch/>
          </p:blipFill>
          <p:spPr>
            <a:xfrm>
              <a:off x="140649" y="240741"/>
              <a:ext cx="757177" cy="937456"/>
            </a:xfrm>
            <a:prstGeom prst="rect">
              <a:avLst/>
            </a:prstGeom>
            <a:noFill/>
            <a:ln>
              <a:noFill/>
            </a:ln>
          </p:spPr>
        </p:pic>
        <p:sp>
          <p:nvSpPr>
            <p:cNvPr id="278" name="Google Shape;278;p16"/>
            <p:cNvSpPr txBox="1"/>
            <p:nvPr/>
          </p:nvSpPr>
          <p:spPr>
            <a:xfrm>
              <a:off x="375721" y="267725"/>
              <a:ext cx="504047" cy="9752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000"/>
                <a:buFont typeface="Arial"/>
                <a:buNone/>
              </a:pPr>
              <a:r>
                <a:rPr b="1" i="0" lang="vi-VN" sz="5000" u="none" cap="none" strike="noStrike">
                  <a:solidFill>
                    <a:srgbClr val="008CF5"/>
                  </a:solidFill>
                  <a:latin typeface="Arial"/>
                  <a:ea typeface="Arial"/>
                  <a:cs typeface="Arial"/>
                  <a:sym typeface="Arial"/>
                </a:rPr>
                <a:t>3</a:t>
              </a:r>
              <a:endParaRPr b="1" i="0" sz="5000" u="none" cap="none" strike="noStrike">
                <a:solidFill>
                  <a:srgbClr val="008CF5"/>
                </a:solidFill>
                <a:latin typeface="Arial"/>
                <a:ea typeface="Arial"/>
                <a:cs typeface="Arial"/>
                <a:sym typeface="Arial"/>
              </a:endParaRPr>
            </a:p>
          </p:txBody>
        </p:sp>
      </p:grpSp>
      <p:grpSp>
        <p:nvGrpSpPr>
          <p:cNvPr id="279" name="Google Shape;279;p16"/>
          <p:cNvGrpSpPr/>
          <p:nvPr/>
        </p:nvGrpSpPr>
        <p:grpSpPr>
          <a:xfrm>
            <a:off x="609040" y="1126313"/>
            <a:ext cx="348223" cy="1970467"/>
            <a:chOff x="471240" y="700338"/>
            <a:chExt cx="286946" cy="1841542"/>
          </a:xfrm>
        </p:grpSpPr>
        <p:cxnSp>
          <p:nvCxnSpPr>
            <p:cNvPr id="280" name="Google Shape;280;p16"/>
            <p:cNvCxnSpPr>
              <a:stCxn id="276" idx="2"/>
              <a:endCxn id="281" idx="0"/>
            </p:cNvCxnSpPr>
            <p:nvPr/>
          </p:nvCxnSpPr>
          <p:spPr>
            <a:xfrm>
              <a:off x="613512" y="700338"/>
              <a:ext cx="1200" cy="1554600"/>
            </a:xfrm>
            <a:prstGeom prst="straightConnector1">
              <a:avLst/>
            </a:prstGeom>
            <a:noFill/>
            <a:ln cap="flat" cmpd="sng" w="9525">
              <a:solidFill>
                <a:srgbClr val="008CF5"/>
              </a:solidFill>
              <a:prstDash val="solid"/>
              <a:miter lim="800000"/>
              <a:headEnd len="sm" w="sm" type="none"/>
              <a:tailEnd len="sm" w="sm" type="none"/>
            </a:ln>
          </p:spPr>
        </p:cxnSp>
        <p:grpSp>
          <p:nvGrpSpPr>
            <p:cNvPr id="282" name="Google Shape;282;p16"/>
            <p:cNvGrpSpPr/>
            <p:nvPr/>
          </p:nvGrpSpPr>
          <p:grpSpPr>
            <a:xfrm>
              <a:off x="471240" y="2254934"/>
              <a:ext cx="286946" cy="286946"/>
              <a:chOff x="452190" y="3133126"/>
              <a:chExt cx="286946" cy="286946"/>
            </a:xfrm>
          </p:grpSpPr>
          <p:sp>
            <p:nvSpPr>
              <p:cNvPr id="281" name="Google Shape;281;p16"/>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3" name="Google Shape;283;p16"/>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284" name="Google Shape;284;p16"/>
          <p:cNvGrpSpPr/>
          <p:nvPr/>
        </p:nvGrpSpPr>
        <p:grpSpPr>
          <a:xfrm>
            <a:off x="603260" y="3160809"/>
            <a:ext cx="348223" cy="1482227"/>
            <a:chOff x="471240" y="1156634"/>
            <a:chExt cx="286946" cy="1385246"/>
          </a:xfrm>
        </p:grpSpPr>
        <p:cxnSp>
          <p:nvCxnSpPr>
            <p:cNvPr id="285" name="Google Shape;285;p16"/>
            <p:cNvCxnSpPr>
              <a:endCxn id="286"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287" name="Google Shape;287;p16"/>
            <p:cNvGrpSpPr/>
            <p:nvPr/>
          </p:nvGrpSpPr>
          <p:grpSpPr>
            <a:xfrm>
              <a:off x="471240" y="2254934"/>
              <a:ext cx="286946" cy="286946"/>
              <a:chOff x="452190" y="3133126"/>
              <a:chExt cx="286946" cy="286946"/>
            </a:xfrm>
          </p:grpSpPr>
          <p:sp>
            <p:nvSpPr>
              <p:cNvPr id="286" name="Google Shape;286;p16"/>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8" name="Google Shape;288;p16"/>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289" name="Google Shape;289;p16"/>
          <p:cNvGrpSpPr/>
          <p:nvPr/>
        </p:nvGrpSpPr>
        <p:grpSpPr>
          <a:xfrm>
            <a:off x="598422" y="4709564"/>
            <a:ext cx="348223" cy="1482227"/>
            <a:chOff x="471240" y="1156634"/>
            <a:chExt cx="286946" cy="1385246"/>
          </a:xfrm>
        </p:grpSpPr>
        <p:cxnSp>
          <p:nvCxnSpPr>
            <p:cNvPr id="290" name="Google Shape;290;p16"/>
            <p:cNvCxnSpPr>
              <a:endCxn id="291"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292" name="Google Shape;292;p16"/>
            <p:cNvGrpSpPr/>
            <p:nvPr/>
          </p:nvGrpSpPr>
          <p:grpSpPr>
            <a:xfrm>
              <a:off x="471240" y="2254934"/>
              <a:ext cx="286946" cy="286946"/>
              <a:chOff x="452190" y="3133126"/>
              <a:chExt cx="286946" cy="286946"/>
            </a:xfrm>
          </p:grpSpPr>
          <p:sp>
            <p:nvSpPr>
              <p:cNvPr id="291" name="Google Shape;291;p16"/>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3" name="Google Shape;293;p16"/>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294" name="Google Shape;294;p16"/>
          <p:cNvSpPr/>
          <p:nvPr/>
        </p:nvSpPr>
        <p:spPr>
          <a:xfrm>
            <a:off x="11112789" y="5652982"/>
            <a:ext cx="1079211" cy="1077617"/>
          </a:xfrm>
          <a:prstGeom prst="roundRect">
            <a:avLst>
              <a:gd fmla="val 16667" name="adj"/>
            </a:avLst>
          </a:prstGeom>
          <a:solidFill>
            <a:srgbClr val="2F5496"/>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Times New Roman"/>
              <a:buNone/>
            </a:pPr>
            <a:r>
              <a:rPr b="1" i="0" lang="vi-VN" sz="3200" u="none" cap="none" strike="noStrike">
                <a:solidFill>
                  <a:schemeClr val="lt1"/>
                </a:solidFill>
                <a:latin typeface="Times New Roman"/>
                <a:ea typeface="Times New Roman"/>
                <a:cs typeface="Times New Roman"/>
                <a:sym typeface="Times New Roman"/>
              </a:rPr>
              <a:t>Đáp án</a:t>
            </a:r>
            <a:endParaRPr b="1" i="0" sz="3200" u="none" cap="none" strike="noStrike">
              <a:solidFill>
                <a:schemeClr val="lt1"/>
              </a:solidFill>
              <a:latin typeface="Times New Roman"/>
              <a:ea typeface="Times New Roman"/>
              <a:cs typeface="Times New Roman"/>
              <a:sym typeface="Times New Roman"/>
            </a:endParaRPr>
          </a:p>
        </p:txBody>
      </p:sp>
      <p:grpSp>
        <p:nvGrpSpPr>
          <p:cNvPr id="295" name="Google Shape;295;p16"/>
          <p:cNvGrpSpPr/>
          <p:nvPr/>
        </p:nvGrpSpPr>
        <p:grpSpPr>
          <a:xfrm>
            <a:off x="951010" y="3755845"/>
            <a:ext cx="3197910" cy="1346792"/>
            <a:chOff x="1139780" y="3095550"/>
            <a:chExt cx="7597820" cy="790642"/>
          </a:xfrm>
        </p:grpSpPr>
        <p:sp>
          <p:nvSpPr>
            <p:cNvPr id="296" name="Google Shape;296;p16"/>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0"/>
                <a:buFont typeface="Arial"/>
                <a:buNone/>
              </a:pPr>
              <a:r>
                <a:rPr b="1" i="0" lang="vi-VN" sz="3500" u="none" cap="none" strike="noStrike">
                  <a:solidFill>
                    <a:srgbClr val="C00000"/>
                  </a:solidFill>
                  <a:latin typeface="Times New Roman"/>
                  <a:ea typeface="Times New Roman"/>
                  <a:cs typeface="Times New Roman"/>
                  <a:sym typeface="Times New Roman"/>
                </a:rPr>
                <a:t>B. 10</a:t>
              </a:r>
              <a:endParaRPr b="1" i="0" sz="3500" u="none" cap="none" strike="noStrike">
                <a:solidFill>
                  <a:srgbClr val="C00000"/>
                </a:solidFill>
                <a:latin typeface="Times New Roman"/>
                <a:ea typeface="Times New Roman"/>
                <a:cs typeface="Times New Roman"/>
                <a:sym typeface="Times New Roman"/>
              </a:endParaRPr>
            </a:p>
          </p:txBody>
        </p:sp>
        <p:cxnSp>
          <p:nvCxnSpPr>
            <p:cNvPr id="297" name="Google Shape;297;p16"/>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298" name="Google Shape;298;p16"/>
          <p:cNvGrpSpPr/>
          <p:nvPr/>
        </p:nvGrpSpPr>
        <p:grpSpPr>
          <a:xfrm>
            <a:off x="923083" y="5302362"/>
            <a:ext cx="3225838" cy="1346792"/>
            <a:chOff x="1139780" y="3095550"/>
            <a:chExt cx="7597820" cy="790642"/>
          </a:xfrm>
        </p:grpSpPr>
        <p:sp>
          <p:nvSpPr>
            <p:cNvPr id="299" name="Google Shape;299;p16"/>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0"/>
                <a:buFont typeface="Arial"/>
                <a:buNone/>
              </a:pPr>
              <a:r>
                <a:rPr b="1" i="0" lang="vi-VN" sz="3500" u="none" cap="none" strike="noStrike">
                  <a:solidFill>
                    <a:srgbClr val="C00000"/>
                  </a:solidFill>
                  <a:latin typeface="Times New Roman"/>
                  <a:ea typeface="Times New Roman"/>
                  <a:cs typeface="Times New Roman"/>
                  <a:sym typeface="Times New Roman"/>
                </a:rPr>
                <a:t>C. 17</a:t>
              </a:r>
              <a:endParaRPr b="1" i="0" sz="3500" u="none" cap="none" strike="noStrike">
                <a:solidFill>
                  <a:srgbClr val="C00000"/>
                </a:solidFill>
                <a:latin typeface="Times New Roman"/>
                <a:ea typeface="Times New Roman"/>
                <a:cs typeface="Times New Roman"/>
                <a:sym typeface="Times New Roman"/>
              </a:endParaRPr>
            </a:p>
          </p:txBody>
        </p:sp>
        <p:cxnSp>
          <p:nvCxnSpPr>
            <p:cNvPr id="300" name="Google Shape;300;p16"/>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sp>
        <p:nvSpPr>
          <p:cNvPr id="301" name="Google Shape;301;p16"/>
          <p:cNvSpPr/>
          <p:nvPr/>
        </p:nvSpPr>
        <p:spPr>
          <a:xfrm>
            <a:off x="937044" y="3929553"/>
            <a:ext cx="3211875" cy="1173084"/>
          </a:xfrm>
          <a:prstGeom prst="parallelogram">
            <a:avLst>
              <a:gd fmla="val 25000" name="adj"/>
            </a:avLst>
          </a:prstGeom>
          <a:solidFill>
            <a:srgbClr val="FFFF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0"/>
              <a:buFont typeface="Arial"/>
              <a:buNone/>
            </a:pPr>
            <a:r>
              <a:rPr b="1" i="0" lang="vi-VN" sz="3500" u="none" cap="none" strike="noStrike">
                <a:solidFill>
                  <a:srgbClr val="C00000"/>
                </a:solidFill>
                <a:latin typeface="Times New Roman"/>
                <a:ea typeface="Times New Roman"/>
                <a:cs typeface="Times New Roman"/>
                <a:sym typeface="Times New Roman"/>
              </a:rPr>
              <a:t>B. 10</a:t>
            </a:r>
            <a:endParaRPr b="1" i="0" sz="3500" u="none" cap="none" strike="noStrike">
              <a:solidFill>
                <a:srgbClr val="C00000"/>
              </a:solidFill>
              <a:latin typeface="Times New Roman"/>
              <a:ea typeface="Times New Roman"/>
              <a:cs typeface="Times New Roman"/>
              <a:sym typeface="Times New Roman"/>
            </a:endParaRPr>
          </a:p>
        </p:txBody>
      </p:sp>
      <p:pic>
        <p:nvPicPr>
          <p:cNvPr id="302" name="Google Shape;302;p16"/>
          <p:cNvPicPr preferRelativeResize="0"/>
          <p:nvPr/>
        </p:nvPicPr>
        <p:blipFill rotWithShape="1">
          <a:blip r:embed="rId6">
            <a:alphaModFix/>
          </a:blip>
          <a:srcRect b="0" l="0" r="0" t="0"/>
          <a:stretch/>
        </p:blipFill>
        <p:spPr>
          <a:xfrm>
            <a:off x="5145208" y="2550451"/>
            <a:ext cx="5308978" cy="348782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6" name="Shape 306"/>
        <p:cNvGrpSpPr/>
        <p:nvPr/>
      </p:nvGrpSpPr>
      <p:grpSpPr>
        <a:xfrm>
          <a:off x="0" y="0"/>
          <a:ext cx="0" cy="0"/>
          <a:chOff x="0" y="0"/>
          <a:chExt cx="0" cy="0"/>
        </a:xfrm>
      </p:grpSpPr>
      <p:sp>
        <p:nvSpPr>
          <p:cNvPr id="307" name="Google Shape;307;p17"/>
          <p:cNvSpPr/>
          <p:nvPr/>
        </p:nvSpPr>
        <p:spPr>
          <a:xfrm>
            <a:off x="1607425" y="178084"/>
            <a:ext cx="9674864" cy="1795190"/>
          </a:xfrm>
          <a:prstGeom prst="rect">
            <a:avLst/>
          </a:prstGeom>
          <a:solidFill>
            <a:srgbClr val="BBD6EE">
              <a:alpha val="29411"/>
            </a:srgbClr>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Clr>
                <a:srgbClr val="000000"/>
              </a:buClr>
              <a:buSzPts val="3600"/>
              <a:buFont typeface="Arial"/>
              <a:buNone/>
            </a:pPr>
            <a:r>
              <a:rPr b="1" i="0" lang="vi-VN" sz="3600" u="none" cap="none" strike="noStrike">
                <a:solidFill>
                  <a:srgbClr val="002060"/>
                </a:solidFill>
                <a:latin typeface="Times New Roman"/>
                <a:ea typeface="Times New Roman"/>
                <a:cs typeface="Times New Roman"/>
                <a:sym typeface="Times New Roman"/>
              </a:rPr>
              <a:t>Ai là nữ chiến sĩ Việt Nam đầu tiên được phong cấp tướng?</a:t>
            </a:r>
            <a:endParaRPr b="1" i="0" sz="3600" u="none" cap="none" strike="noStrike">
              <a:solidFill>
                <a:srgbClr val="002060"/>
              </a:solidFill>
              <a:latin typeface="Times New Roman"/>
              <a:ea typeface="Times New Roman"/>
              <a:cs typeface="Times New Roman"/>
              <a:sym typeface="Times New Roman"/>
            </a:endParaRPr>
          </a:p>
        </p:txBody>
      </p:sp>
      <p:grpSp>
        <p:nvGrpSpPr>
          <p:cNvPr id="308" name="Google Shape;308;p17"/>
          <p:cNvGrpSpPr/>
          <p:nvPr/>
        </p:nvGrpSpPr>
        <p:grpSpPr>
          <a:xfrm>
            <a:off x="932999" y="2292506"/>
            <a:ext cx="5511856" cy="1346792"/>
            <a:chOff x="1139780" y="3095550"/>
            <a:chExt cx="7597820" cy="790642"/>
          </a:xfrm>
        </p:grpSpPr>
        <p:sp>
          <p:nvSpPr>
            <p:cNvPr id="309" name="Google Shape;309;p17"/>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vi-VN" sz="2800" u="none" cap="none" strike="noStrike">
                  <a:solidFill>
                    <a:srgbClr val="C00000"/>
                  </a:solidFill>
                  <a:latin typeface="Times New Roman"/>
                  <a:ea typeface="Times New Roman"/>
                  <a:cs typeface="Times New Roman"/>
                  <a:sym typeface="Times New Roman"/>
                </a:rPr>
                <a:t>A. Võ Thị Sáu</a:t>
              </a:r>
              <a:endParaRPr b="1" i="0" sz="2800" u="none" cap="none" strike="noStrike">
                <a:solidFill>
                  <a:srgbClr val="C00000"/>
                </a:solidFill>
                <a:latin typeface="Times New Roman"/>
                <a:ea typeface="Times New Roman"/>
                <a:cs typeface="Times New Roman"/>
                <a:sym typeface="Times New Roman"/>
              </a:endParaRPr>
            </a:p>
          </p:txBody>
        </p:sp>
        <p:cxnSp>
          <p:nvCxnSpPr>
            <p:cNvPr id="310" name="Google Shape;310;p17"/>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311" name="Google Shape;311;p17"/>
          <p:cNvGrpSpPr/>
          <p:nvPr/>
        </p:nvGrpSpPr>
        <p:grpSpPr>
          <a:xfrm>
            <a:off x="1358732" y="103733"/>
            <a:ext cx="470602" cy="1910485"/>
            <a:chOff x="1322576" y="181190"/>
            <a:chExt cx="387790" cy="2372165"/>
          </a:xfrm>
        </p:grpSpPr>
        <p:grpSp>
          <p:nvGrpSpPr>
            <p:cNvPr id="312" name="Google Shape;312;p17"/>
            <p:cNvGrpSpPr/>
            <p:nvPr/>
          </p:nvGrpSpPr>
          <p:grpSpPr>
            <a:xfrm>
              <a:off x="1322576" y="1227176"/>
              <a:ext cx="286946" cy="286946"/>
              <a:chOff x="505017" y="3509933"/>
              <a:chExt cx="286946" cy="286946"/>
            </a:xfrm>
          </p:grpSpPr>
          <p:sp>
            <p:nvSpPr>
              <p:cNvPr id="313" name="Google Shape;313;p17"/>
              <p:cNvSpPr/>
              <p:nvPr/>
            </p:nvSpPr>
            <p:spPr>
              <a:xfrm>
                <a:off x="505017" y="3509933"/>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4" name="Google Shape;314;p17"/>
              <p:cNvSpPr/>
              <p:nvPr/>
            </p:nvSpPr>
            <p:spPr>
              <a:xfrm>
                <a:off x="587032" y="3589268"/>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315" name="Google Shape;315;p17"/>
            <p:cNvSpPr/>
            <p:nvPr/>
          </p:nvSpPr>
          <p:spPr>
            <a:xfrm>
              <a:off x="1465654" y="181190"/>
              <a:ext cx="244712" cy="2372165"/>
            </a:xfrm>
            <a:prstGeom prst="leftBracket">
              <a:avLst>
                <a:gd fmla="val 8333" name="adj"/>
              </a:avLst>
            </a:prstGeom>
            <a:noFill/>
            <a:ln cap="flat" cmpd="sng" w="38100">
              <a:solidFill>
                <a:srgbClr val="008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16" name="Google Shape;316;p17"/>
          <p:cNvGrpSpPr/>
          <p:nvPr/>
        </p:nvGrpSpPr>
        <p:grpSpPr>
          <a:xfrm>
            <a:off x="201379" y="169920"/>
            <a:ext cx="1160630" cy="957623"/>
            <a:chOff x="83662" y="159259"/>
            <a:chExt cx="1082288" cy="1083680"/>
          </a:xfrm>
        </p:grpSpPr>
        <p:sp>
          <p:nvSpPr>
            <p:cNvPr id="317" name="Google Shape;317;p17"/>
            <p:cNvSpPr/>
            <p:nvPr/>
          </p:nvSpPr>
          <p:spPr>
            <a:xfrm>
              <a:off x="91433" y="170721"/>
              <a:ext cx="1059109" cy="1059109"/>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t/>
              </a:r>
              <a:endParaRPr b="1" i="0" sz="6000" u="none" cap="none" strike="noStrike">
                <a:solidFill>
                  <a:srgbClr val="008CF5"/>
                </a:solidFill>
                <a:latin typeface="Arial"/>
                <a:ea typeface="Arial"/>
                <a:cs typeface="Arial"/>
                <a:sym typeface="Arial"/>
              </a:endParaRPr>
            </a:p>
          </p:txBody>
        </p:sp>
        <p:pic>
          <p:nvPicPr>
            <p:cNvPr id="318" name="Google Shape;318;p17"/>
            <p:cNvPicPr preferRelativeResize="0"/>
            <p:nvPr/>
          </p:nvPicPr>
          <p:blipFill rotWithShape="1">
            <a:blip r:embed="rId4">
              <a:alphaModFix/>
            </a:blip>
            <a:srcRect b="0" l="0" r="0" t="0"/>
            <a:stretch/>
          </p:blipFill>
          <p:spPr>
            <a:xfrm>
              <a:off x="83662" y="159259"/>
              <a:ext cx="1082288" cy="1082288"/>
            </a:xfrm>
            <a:prstGeom prst="rect">
              <a:avLst/>
            </a:prstGeom>
            <a:noFill/>
            <a:ln>
              <a:noFill/>
            </a:ln>
          </p:spPr>
        </p:pic>
        <p:pic>
          <p:nvPicPr>
            <p:cNvPr id="319" name="Google Shape;319;p17"/>
            <p:cNvPicPr preferRelativeResize="0"/>
            <p:nvPr/>
          </p:nvPicPr>
          <p:blipFill rotWithShape="1">
            <a:blip r:embed="rId5">
              <a:alphaModFix/>
            </a:blip>
            <a:srcRect b="0" l="0" r="0" t="0"/>
            <a:stretch/>
          </p:blipFill>
          <p:spPr>
            <a:xfrm>
              <a:off x="140649" y="240741"/>
              <a:ext cx="757177" cy="937456"/>
            </a:xfrm>
            <a:prstGeom prst="rect">
              <a:avLst/>
            </a:prstGeom>
            <a:noFill/>
            <a:ln>
              <a:noFill/>
            </a:ln>
          </p:spPr>
        </p:pic>
        <p:sp>
          <p:nvSpPr>
            <p:cNvPr id="320" name="Google Shape;320;p17"/>
            <p:cNvSpPr txBox="1"/>
            <p:nvPr/>
          </p:nvSpPr>
          <p:spPr>
            <a:xfrm>
              <a:off x="375721" y="267725"/>
              <a:ext cx="504047" cy="9752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000"/>
                <a:buFont typeface="Arial"/>
                <a:buNone/>
              </a:pPr>
              <a:r>
                <a:rPr b="1" i="0" lang="vi-VN" sz="5000" u="none" cap="none" strike="noStrike">
                  <a:solidFill>
                    <a:srgbClr val="008CF5"/>
                  </a:solidFill>
                  <a:latin typeface="Arial"/>
                  <a:ea typeface="Arial"/>
                  <a:cs typeface="Arial"/>
                  <a:sym typeface="Arial"/>
                </a:rPr>
                <a:t>4</a:t>
              </a:r>
              <a:endParaRPr b="1" i="0" sz="5000" u="none" cap="none" strike="noStrike">
                <a:solidFill>
                  <a:srgbClr val="008CF5"/>
                </a:solidFill>
                <a:latin typeface="Arial"/>
                <a:ea typeface="Arial"/>
                <a:cs typeface="Arial"/>
                <a:sym typeface="Arial"/>
              </a:endParaRPr>
            </a:p>
          </p:txBody>
        </p:sp>
      </p:grpSp>
      <p:grpSp>
        <p:nvGrpSpPr>
          <p:cNvPr id="321" name="Google Shape;321;p17"/>
          <p:cNvGrpSpPr/>
          <p:nvPr/>
        </p:nvGrpSpPr>
        <p:grpSpPr>
          <a:xfrm>
            <a:off x="609040" y="1126313"/>
            <a:ext cx="348223" cy="1970467"/>
            <a:chOff x="471240" y="700338"/>
            <a:chExt cx="286946" cy="1841542"/>
          </a:xfrm>
        </p:grpSpPr>
        <p:cxnSp>
          <p:nvCxnSpPr>
            <p:cNvPr id="322" name="Google Shape;322;p17"/>
            <p:cNvCxnSpPr>
              <a:stCxn id="318" idx="2"/>
              <a:endCxn id="323" idx="0"/>
            </p:cNvCxnSpPr>
            <p:nvPr/>
          </p:nvCxnSpPr>
          <p:spPr>
            <a:xfrm>
              <a:off x="613512" y="700338"/>
              <a:ext cx="1200" cy="1554600"/>
            </a:xfrm>
            <a:prstGeom prst="straightConnector1">
              <a:avLst/>
            </a:prstGeom>
            <a:noFill/>
            <a:ln cap="flat" cmpd="sng" w="9525">
              <a:solidFill>
                <a:srgbClr val="008CF5"/>
              </a:solidFill>
              <a:prstDash val="solid"/>
              <a:miter lim="800000"/>
              <a:headEnd len="sm" w="sm" type="none"/>
              <a:tailEnd len="sm" w="sm" type="none"/>
            </a:ln>
          </p:spPr>
        </p:cxnSp>
        <p:grpSp>
          <p:nvGrpSpPr>
            <p:cNvPr id="324" name="Google Shape;324;p17"/>
            <p:cNvGrpSpPr/>
            <p:nvPr/>
          </p:nvGrpSpPr>
          <p:grpSpPr>
            <a:xfrm>
              <a:off x="471240" y="2254934"/>
              <a:ext cx="286946" cy="286946"/>
              <a:chOff x="452190" y="3133126"/>
              <a:chExt cx="286946" cy="286946"/>
            </a:xfrm>
          </p:grpSpPr>
          <p:sp>
            <p:nvSpPr>
              <p:cNvPr id="323" name="Google Shape;323;p17"/>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5" name="Google Shape;325;p17"/>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326" name="Google Shape;326;p17"/>
          <p:cNvGrpSpPr/>
          <p:nvPr/>
        </p:nvGrpSpPr>
        <p:grpSpPr>
          <a:xfrm>
            <a:off x="603260" y="3160809"/>
            <a:ext cx="348223" cy="1482227"/>
            <a:chOff x="471240" y="1156634"/>
            <a:chExt cx="286946" cy="1385246"/>
          </a:xfrm>
        </p:grpSpPr>
        <p:cxnSp>
          <p:nvCxnSpPr>
            <p:cNvPr id="327" name="Google Shape;327;p17"/>
            <p:cNvCxnSpPr>
              <a:endCxn id="328"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329" name="Google Shape;329;p17"/>
            <p:cNvGrpSpPr/>
            <p:nvPr/>
          </p:nvGrpSpPr>
          <p:grpSpPr>
            <a:xfrm>
              <a:off x="471240" y="2254934"/>
              <a:ext cx="286946" cy="286946"/>
              <a:chOff x="452190" y="3133126"/>
              <a:chExt cx="286946" cy="286946"/>
            </a:xfrm>
          </p:grpSpPr>
          <p:sp>
            <p:nvSpPr>
              <p:cNvPr id="328" name="Google Shape;328;p17"/>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0" name="Google Shape;330;p17"/>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331" name="Google Shape;331;p17"/>
          <p:cNvGrpSpPr/>
          <p:nvPr/>
        </p:nvGrpSpPr>
        <p:grpSpPr>
          <a:xfrm>
            <a:off x="598422" y="4709564"/>
            <a:ext cx="348223" cy="1482227"/>
            <a:chOff x="471240" y="1156634"/>
            <a:chExt cx="286946" cy="1385246"/>
          </a:xfrm>
        </p:grpSpPr>
        <p:cxnSp>
          <p:nvCxnSpPr>
            <p:cNvPr id="332" name="Google Shape;332;p17"/>
            <p:cNvCxnSpPr>
              <a:endCxn id="333"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334" name="Google Shape;334;p17"/>
            <p:cNvGrpSpPr/>
            <p:nvPr/>
          </p:nvGrpSpPr>
          <p:grpSpPr>
            <a:xfrm>
              <a:off x="471240" y="2254934"/>
              <a:ext cx="286946" cy="286946"/>
              <a:chOff x="452190" y="3133126"/>
              <a:chExt cx="286946" cy="286946"/>
            </a:xfrm>
          </p:grpSpPr>
          <p:sp>
            <p:nvSpPr>
              <p:cNvPr id="333" name="Google Shape;333;p17"/>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5" name="Google Shape;335;p17"/>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336" name="Google Shape;336;p17"/>
          <p:cNvSpPr/>
          <p:nvPr/>
        </p:nvSpPr>
        <p:spPr>
          <a:xfrm>
            <a:off x="11112789" y="5652982"/>
            <a:ext cx="1079211" cy="1077617"/>
          </a:xfrm>
          <a:prstGeom prst="roundRect">
            <a:avLst>
              <a:gd fmla="val 16667" name="adj"/>
            </a:avLst>
          </a:prstGeom>
          <a:solidFill>
            <a:srgbClr val="2F5496"/>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Times New Roman"/>
              <a:buNone/>
            </a:pPr>
            <a:r>
              <a:rPr b="1" i="0" lang="vi-VN" sz="3200" u="none" cap="none" strike="noStrike">
                <a:solidFill>
                  <a:schemeClr val="lt1"/>
                </a:solidFill>
                <a:latin typeface="Times New Roman"/>
                <a:ea typeface="Times New Roman"/>
                <a:cs typeface="Times New Roman"/>
                <a:sym typeface="Times New Roman"/>
              </a:rPr>
              <a:t>Đáp án</a:t>
            </a:r>
            <a:endParaRPr b="1" i="0" sz="3200" u="none" cap="none" strike="noStrike">
              <a:solidFill>
                <a:schemeClr val="lt1"/>
              </a:solidFill>
              <a:latin typeface="Times New Roman"/>
              <a:ea typeface="Times New Roman"/>
              <a:cs typeface="Times New Roman"/>
              <a:sym typeface="Times New Roman"/>
            </a:endParaRPr>
          </a:p>
        </p:txBody>
      </p:sp>
      <p:grpSp>
        <p:nvGrpSpPr>
          <p:cNvPr id="337" name="Google Shape;337;p17"/>
          <p:cNvGrpSpPr/>
          <p:nvPr/>
        </p:nvGrpSpPr>
        <p:grpSpPr>
          <a:xfrm>
            <a:off x="951009" y="3755845"/>
            <a:ext cx="5493847" cy="1346792"/>
            <a:chOff x="1139780" y="3095550"/>
            <a:chExt cx="7597820" cy="790642"/>
          </a:xfrm>
        </p:grpSpPr>
        <p:sp>
          <p:nvSpPr>
            <p:cNvPr id="338" name="Google Shape;338;p17"/>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vi-VN" sz="2800" u="none" cap="none" strike="noStrike">
                  <a:solidFill>
                    <a:srgbClr val="C00000"/>
                  </a:solidFill>
                  <a:latin typeface="Times New Roman"/>
                  <a:ea typeface="Times New Roman"/>
                  <a:cs typeface="Times New Roman"/>
                  <a:sym typeface="Times New Roman"/>
                </a:rPr>
                <a:t>B. Ngô Thị Tuyển</a:t>
              </a:r>
              <a:endParaRPr b="1" i="0" sz="2800" u="none" cap="none" strike="noStrike">
                <a:solidFill>
                  <a:srgbClr val="C00000"/>
                </a:solidFill>
                <a:latin typeface="Times New Roman"/>
                <a:ea typeface="Times New Roman"/>
                <a:cs typeface="Times New Roman"/>
                <a:sym typeface="Times New Roman"/>
              </a:endParaRPr>
            </a:p>
          </p:txBody>
        </p:sp>
        <p:cxnSp>
          <p:nvCxnSpPr>
            <p:cNvPr id="339" name="Google Shape;339;p17"/>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340" name="Google Shape;340;p17"/>
          <p:cNvGrpSpPr/>
          <p:nvPr/>
        </p:nvGrpSpPr>
        <p:grpSpPr>
          <a:xfrm>
            <a:off x="923082" y="5302362"/>
            <a:ext cx="5521773" cy="1346792"/>
            <a:chOff x="1139780" y="3095550"/>
            <a:chExt cx="7597820" cy="790642"/>
          </a:xfrm>
        </p:grpSpPr>
        <p:sp>
          <p:nvSpPr>
            <p:cNvPr id="341" name="Google Shape;341;p17"/>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vi-VN" sz="2800" u="none" cap="none" strike="noStrike">
                  <a:solidFill>
                    <a:srgbClr val="C00000"/>
                  </a:solidFill>
                  <a:latin typeface="Times New Roman"/>
                  <a:ea typeface="Times New Roman"/>
                  <a:cs typeface="Times New Roman"/>
                  <a:sym typeface="Times New Roman"/>
                </a:rPr>
                <a:t>C. Nguyễn Thị Định</a:t>
              </a:r>
              <a:endParaRPr b="1" i="0" sz="2800" u="none" cap="none" strike="noStrike">
                <a:solidFill>
                  <a:srgbClr val="C00000"/>
                </a:solidFill>
                <a:latin typeface="Times New Roman"/>
                <a:ea typeface="Times New Roman"/>
                <a:cs typeface="Times New Roman"/>
                <a:sym typeface="Times New Roman"/>
              </a:endParaRPr>
            </a:p>
          </p:txBody>
        </p:sp>
        <p:cxnSp>
          <p:nvCxnSpPr>
            <p:cNvPr id="342" name="Google Shape;342;p17"/>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sp>
        <p:nvSpPr>
          <p:cNvPr id="343" name="Google Shape;343;p17"/>
          <p:cNvSpPr/>
          <p:nvPr/>
        </p:nvSpPr>
        <p:spPr>
          <a:xfrm>
            <a:off x="893118" y="5492310"/>
            <a:ext cx="5521775" cy="1173084"/>
          </a:xfrm>
          <a:prstGeom prst="parallelogram">
            <a:avLst>
              <a:gd fmla="val 25000" name="adj"/>
            </a:avLst>
          </a:prstGeom>
          <a:solidFill>
            <a:srgbClr val="FFFF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vi-VN" sz="2800" u="none" cap="none" strike="noStrike">
                <a:solidFill>
                  <a:srgbClr val="C00000"/>
                </a:solidFill>
                <a:latin typeface="Times New Roman"/>
                <a:ea typeface="Times New Roman"/>
                <a:cs typeface="Times New Roman"/>
                <a:sym typeface="Times New Roman"/>
              </a:rPr>
              <a:t>C. Nguyễn Thị Định</a:t>
            </a:r>
            <a:endParaRPr b="1" i="0" sz="2800" u="none" cap="none" strike="noStrike">
              <a:solidFill>
                <a:srgbClr val="C00000"/>
              </a:solidFill>
              <a:latin typeface="Times New Roman"/>
              <a:ea typeface="Times New Roman"/>
              <a:cs typeface="Times New Roman"/>
              <a:sym typeface="Times New Roman"/>
            </a:endParaRPr>
          </a:p>
        </p:txBody>
      </p:sp>
      <p:pic>
        <p:nvPicPr>
          <p:cNvPr id="344" name="Google Shape;344;p17"/>
          <p:cNvPicPr preferRelativeResize="0"/>
          <p:nvPr/>
        </p:nvPicPr>
        <p:blipFill rotWithShape="1">
          <a:blip r:embed="rId6">
            <a:alphaModFix/>
          </a:blip>
          <a:srcRect b="0" l="0" r="0" t="0"/>
          <a:stretch/>
        </p:blipFill>
        <p:spPr>
          <a:xfrm>
            <a:off x="7069750" y="2140250"/>
            <a:ext cx="3548200" cy="4508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par>
                                <p:cTn fill="hold" nodeType="with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par>
                                <p:cTn fill="hold" nodeType="with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8" name="Shape 348"/>
        <p:cNvGrpSpPr/>
        <p:nvPr/>
      </p:nvGrpSpPr>
      <p:grpSpPr>
        <a:xfrm>
          <a:off x="0" y="0"/>
          <a:ext cx="0" cy="0"/>
          <a:chOff x="0" y="0"/>
          <a:chExt cx="0" cy="0"/>
        </a:xfrm>
      </p:grpSpPr>
      <p:sp>
        <p:nvSpPr>
          <p:cNvPr id="349" name="Google Shape;349;p18"/>
          <p:cNvSpPr/>
          <p:nvPr/>
        </p:nvSpPr>
        <p:spPr>
          <a:xfrm>
            <a:off x="1607425" y="178084"/>
            <a:ext cx="9674864" cy="1795190"/>
          </a:xfrm>
          <a:prstGeom prst="rect">
            <a:avLst/>
          </a:prstGeom>
          <a:solidFill>
            <a:srgbClr val="BBD6EE">
              <a:alpha val="29411"/>
            </a:srgbClr>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Clr>
                <a:srgbClr val="000000"/>
              </a:buClr>
              <a:buSzPts val="3600"/>
              <a:buFont typeface="Arial"/>
              <a:buNone/>
            </a:pPr>
            <a:r>
              <a:rPr b="1" i="0" lang="vi-VN" sz="3600" u="none" cap="none" strike="noStrike">
                <a:solidFill>
                  <a:srgbClr val="002060"/>
                </a:solidFill>
                <a:latin typeface="Times New Roman"/>
                <a:ea typeface="Times New Roman"/>
                <a:cs typeface="Times New Roman"/>
                <a:sym typeface="Times New Roman"/>
              </a:rPr>
              <a:t>Nhà tù đã giam giữ chị Võ Thị Sáu anh hùng là:</a:t>
            </a:r>
            <a:endParaRPr b="1" i="0" sz="3600" u="none" cap="none" strike="noStrike">
              <a:solidFill>
                <a:srgbClr val="002060"/>
              </a:solidFill>
              <a:latin typeface="Times New Roman"/>
              <a:ea typeface="Times New Roman"/>
              <a:cs typeface="Times New Roman"/>
              <a:sym typeface="Times New Roman"/>
            </a:endParaRPr>
          </a:p>
        </p:txBody>
      </p:sp>
      <p:grpSp>
        <p:nvGrpSpPr>
          <p:cNvPr id="350" name="Google Shape;350;p18"/>
          <p:cNvGrpSpPr/>
          <p:nvPr/>
        </p:nvGrpSpPr>
        <p:grpSpPr>
          <a:xfrm>
            <a:off x="932999" y="2292506"/>
            <a:ext cx="5511856" cy="1346792"/>
            <a:chOff x="1139780" y="3095550"/>
            <a:chExt cx="7597820" cy="790642"/>
          </a:xfrm>
        </p:grpSpPr>
        <p:sp>
          <p:nvSpPr>
            <p:cNvPr id="351" name="Google Shape;351;p18"/>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vi-VN" sz="2800" u="none" cap="none" strike="noStrike">
                  <a:solidFill>
                    <a:srgbClr val="C00000"/>
                  </a:solidFill>
                  <a:latin typeface="Times New Roman"/>
                  <a:ea typeface="Times New Roman"/>
                  <a:cs typeface="Times New Roman"/>
                  <a:sym typeface="Times New Roman"/>
                </a:rPr>
                <a:t>A. Côn Đảo</a:t>
              </a:r>
              <a:endParaRPr b="1" i="0" sz="2800" u="none" cap="none" strike="noStrike">
                <a:solidFill>
                  <a:srgbClr val="C00000"/>
                </a:solidFill>
                <a:latin typeface="Times New Roman"/>
                <a:ea typeface="Times New Roman"/>
                <a:cs typeface="Times New Roman"/>
                <a:sym typeface="Times New Roman"/>
              </a:endParaRPr>
            </a:p>
          </p:txBody>
        </p:sp>
        <p:cxnSp>
          <p:nvCxnSpPr>
            <p:cNvPr id="352" name="Google Shape;352;p18"/>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353" name="Google Shape;353;p18"/>
          <p:cNvGrpSpPr/>
          <p:nvPr/>
        </p:nvGrpSpPr>
        <p:grpSpPr>
          <a:xfrm>
            <a:off x="1358732" y="103733"/>
            <a:ext cx="470602" cy="1910485"/>
            <a:chOff x="1322576" y="181190"/>
            <a:chExt cx="387790" cy="2372165"/>
          </a:xfrm>
        </p:grpSpPr>
        <p:grpSp>
          <p:nvGrpSpPr>
            <p:cNvPr id="354" name="Google Shape;354;p18"/>
            <p:cNvGrpSpPr/>
            <p:nvPr/>
          </p:nvGrpSpPr>
          <p:grpSpPr>
            <a:xfrm>
              <a:off x="1322576" y="1227176"/>
              <a:ext cx="286946" cy="286946"/>
              <a:chOff x="505017" y="3509933"/>
              <a:chExt cx="286946" cy="286946"/>
            </a:xfrm>
          </p:grpSpPr>
          <p:sp>
            <p:nvSpPr>
              <p:cNvPr id="355" name="Google Shape;355;p18"/>
              <p:cNvSpPr/>
              <p:nvPr/>
            </p:nvSpPr>
            <p:spPr>
              <a:xfrm>
                <a:off x="505017" y="3509933"/>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6" name="Google Shape;356;p18"/>
              <p:cNvSpPr/>
              <p:nvPr/>
            </p:nvSpPr>
            <p:spPr>
              <a:xfrm>
                <a:off x="587032" y="3589268"/>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357" name="Google Shape;357;p18"/>
            <p:cNvSpPr/>
            <p:nvPr/>
          </p:nvSpPr>
          <p:spPr>
            <a:xfrm>
              <a:off x="1465654" y="181190"/>
              <a:ext cx="244712" cy="2372165"/>
            </a:xfrm>
            <a:prstGeom prst="leftBracket">
              <a:avLst>
                <a:gd fmla="val 8333" name="adj"/>
              </a:avLst>
            </a:prstGeom>
            <a:noFill/>
            <a:ln cap="flat" cmpd="sng" w="38100">
              <a:solidFill>
                <a:srgbClr val="008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58" name="Google Shape;358;p18"/>
          <p:cNvGrpSpPr/>
          <p:nvPr/>
        </p:nvGrpSpPr>
        <p:grpSpPr>
          <a:xfrm>
            <a:off x="201379" y="169920"/>
            <a:ext cx="1160630" cy="957623"/>
            <a:chOff x="83662" y="159259"/>
            <a:chExt cx="1082288" cy="1083680"/>
          </a:xfrm>
        </p:grpSpPr>
        <p:sp>
          <p:nvSpPr>
            <p:cNvPr id="359" name="Google Shape;359;p18"/>
            <p:cNvSpPr/>
            <p:nvPr/>
          </p:nvSpPr>
          <p:spPr>
            <a:xfrm>
              <a:off x="91433" y="170721"/>
              <a:ext cx="1059109" cy="1059109"/>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t/>
              </a:r>
              <a:endParaRPr b="1" i="0" sz="6000" u="none" cap="none" strike="noStrike">
                <a:solidFill>
                  <a:srgbClr val="008CF5"/>
                </a:solidFill>
                <a:latin typeface="Arial"/>
                <a:ea typeface="Arial"/>
                <a:cs typeface="Arial"/>
                <a:sym typeface="Arial"/>
              </a:endParaRPr>
            </a:p>
          </p:txBody>
        </p:sp>
        <p:pic>
          <p:nvPicPr>
            <p:cNvPr id="360" name="Google Shape;360;p18"/>
            <p:cNvPicPr preferRelativeResize="0"/>
            <p:nvPr/>
          </p:nvPicPr>
          <p:blipFill rotWithShape="1">
            <a:blip r:embed="rId4">
              <a:alphaModFix/>
            </a:blip>
            <a:srcRect b="0" l="0" r="0" t="0"/>
            <a:stretch/>
          </p:blipFill>
          <p:spPr>
            <a:xfrm>
              <a:off x="83662" y="159259"/>
              <a:ext cx="1082288" cy="1082288"/>
            </a:xfrm>
            <a:prstGeom prst="rect">
              <a:avLst/>
            </a:prstGeom>
            <a:noFill/>
            <a:ln>
              <a:noFill/>
            </a:ln>
          </p:spPr>
        </p:pic>
        <p:pic>
          <p:nvPicPr>
            <p:cNvPr id="361" name="Google Shape;361;p18"/>
            <p:cNvPicPr preferRelativeResize="0"/>
            <p:nvPr/>
          </p:nvPicPr>
          <p:blipFill rotWithShape="1">
            <a:blip r:embed="rId5">
              <a:alphaModFix/>
            </a:blip>
            <a:srcRect b="0" l="0" r="0" t="0"/>
            <a:stretch/>
          </p:blipFill>
          <p:spPr>
            <a:xfrm>
              <a:off x="140649" y="240741"/>
              <a:ext cx="757177" cy="937456"/>
            </a:xfrm>
            <a:prstGeom prst="rect">
              <a:avLst/>
            </a:prstGeom>
            <a:noFill/>
            <a:ln>
              <a:noFill/>
            </a:ln>
          </p:spPr>
        </p:pic>
        <p:sp>
          <p:nvSpPr>
            <p:cNvPr id="362" name="Google Shape;362;p18"/>
            <p:cNvSpPr txBox="1"/>
            <p:nvPr/>
          </p:nvSpPr>
          <p:spPr>
            <a:xfrm>
              <a:off x="375721" y="267725"/>
              <a:ext cx="504047" cy="9752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000"/>
                <a:buFont typeface="Arial"/>
                <a:buNone/>
              </a:pPr>
              <a:r>
                <a:rPr b="1" i="0" lang="vi-VN" sz="5000" u="none" cap="none" strike="noStrike">
                  <a:solidFill>
                    <a:srgbClr val="008CF5"/>
                  </a:solidFill>
                  <a:latin typeface="Arial"/>
                  <a:ea typeface="Arial"/>
                  <a:cs typeface="Arial"/>
                  <a:sym typeface="Arial"/>
                </a:rPr>
                <a:t>5</a:t>
              </a:r>
              <a:endParaRPr b="1" i="0" sz="5000" u="none" cap="none" strike="noStrike">
                <a:solidFill>
                  <a:srgbClr val="008CF5"/>
                </a:solidFill>
                <a:latin typeface="Arial"/>
                <a:ea typeface="Arial"/>
                <a:cs typeface="Arial"/>
                <a:sym typeface="Arial"/>
              </a:endParaRPr>
            </a:p>
          </p:txBody>
        </p:sp>
      </p:grpSp>
      <p:grpSp>
        <p:nvGrpSpPr>
          <p:cNvPr id="363" name="Google Shape;363;p18"/>
          <p:cNvGrpSpPr/>
          <p:nvPr/>
        </p:nvGrpSpPr>
        <p:grpSpPr>
          <a:xfrm>
            <a:off x="609040" y="1126313"/>
            <a:ext cx="348223" cy="1970467"/>
            <a:chOff x="471240" y="700338"/>
            <a:chExt cx="286946" cy="1841542"/>
          </a:xfrm>
        </p:grpSpPr>
        <p:cxnSp>
          <p:nvCxnSpPr>
            <p:cNvPr id="364" name="Google Shape;364;p18"/>
            <p:cNvCxnSpPr>
              <a:stCxn id="360" idx="2"/>
              <a:endCxn id="365" idx="0"/>
            </p:cNvCxnSpPr>
            <p:nvPr/>
          </p:nvCxnSpPr>
          <p:spPr>
            <a:xfrm>
              <a:off x="613512" y="700338"/>
              <a:ext cx="1200" cy="1554600"/>
            </a:xfrm>
            <a:prstGeom prst="straightConnector1">
              <a:avLst/>
            </a:prstGeom>
            <a:noFill/>
            <a:ln cap="flat" cmpd="sng" w="9525">
              <a:solidFill>
                <a:srgbClr val="008CF5"/>
              </a:solidFill>
              <a:prstDash val="solid"/>
              <a:miter lim="800000"/>
              <a:headEnd len="sm" w="sm" type="none"/>
              <a:tailEnd len="sm" w="sm" type="none"/>
            </a:ln>
          </p:spPr>
        </p:cxnSp>
        <p:grpSp>
          <p:nvGrpSpPr>
            <p:cNvPr id="366" name="Google Shape;366;p18"/>
            <p:cNvGrpSpPr/>
            <p:nvPr/>
          </p:nvGrpSpPr>
          <p:grpSpPr>
            <a:xfrm>
              <a:off x="471240" y="2254934"/>
              <a:ext cx="286946" cy="286946"/>
              <a:chOff x="452190" y="3133126"/>
              <a:chExt cx="286946" cy="286946"/>
            </a:xfrm>
          </p:grpSpPr>
          <p:sp>
            <p:nvSpPr>
              <p:cNvPr id="365" name="Google Shape;365;p18"/>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7" name="Google Shape;367;p18"/>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368" name="Google Shape;368;p18"/>
          <p:cNvGrpSpPr/>
          <p:nvPr/>
        </p:nvGrpSpPr>
        <p:grpSpPr>
          <a:xfrm>
            <a:off x="603260" y="3160809"/>
            <a:ext cx="348223" cy="1482227"/>
            <a:chOff x="471240" y="1156634"/>
            <a:chExt cx="286946" cy="1385246"/>
          </a:xfrm>
        </p:grpSpPr>
        <p:cxnSp>
          <p:nvCxnSpPr>
            <p:cNvPr id="369" name="Google Shape;369;p18"/>
            <p:cNvCxnSpPr>
              <a:endCxn id="370"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371" name="Google Shape;371;p18"/>
            <p:cNvGrpSpPr/>
            <p:nvPr/>
          </p:nvGrpSpPr>
          <p:grpSpPr>
            <a:xfrm>
              <a:off x="471240" y="2254934"/>
              <a:ext cx="286946" cy="286946"/>
              <a:chOff x="452190" y="3133126"/>
              <a:chExt cx="286946" cy="286946"/>
            </a:xfrm>
          </p:grpSpPr>
          <p:sp>
            <p:nvSpPr>
              <p:cNvPr id="370" name="Google Shape;370;p18"/>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2" name="Google Shape;372;p18"/>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373" name="Google Shape;373;p18"/>
          <p:cNvGrpSpPr/>
          <p:nvPr/>
        </p:nvGrpSpPr>
        <p:grpSpPr>
          <a:xfrm>
            <a:off x="598422" y="4709564"/>
            <a:ext cx="348223" cy="1482227"/>
            <a:chOff x="471240" y="1156634"/>
            <a:chExt cx="286946" cy="1385246"/>
          </a:xfrm>
        </p:grpSpPr>
        <p:cxnSp>
          <p:nvCxnSpPr>
            <p:cNvPr id="374" name="Google Shape;374;p18"/>
            <p:cNvCxnSpPr>
              <a:endCxn id="375"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376" name="Google Shape;376;p18"/>
            <p:cNvGrpSpPr/>
            <p:nvPr/>
          </p:nvGrpSpPr>
          <p:grpSpPr>
            <a:xfrm>
              <a:off x="471240" y="2254934"/>
              <a:ext cx="286946" cy="286946"/>
              <a:chOff x="452190" y="3133126"/>
              <a:chExt cx="286946" cy="286946"/>
            </a:xfrm>
          </p:grpSpPr>
          <p:sp>
            <p:nvSpPr>
              <p:cNvPr id="375" name="Google Shape;375;p18"/>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7" name="Google Shape;377;p18"/>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378" name="Google Shape;378;p18"/>
          <p:cNvSpPr/>
          <p:nvPr/>
        </p:nvSpPr>
        <p:spPr>
          <a:xfrm>
            <a:off x="11112789" y="5652982"/>
            <a:ext cx="1079211" cy="1077617"/>
          </a:xfrm>
          <a:prstGeom prst="roundRect">
            <a:avLst>
              <a:gd fmla="val 16667" name="adj"/>
            </a:avLst>
          </a:prstGeom>
          <a:solidFill>
            <a:srgbClr val="2F5496"/>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Times New Roman"/>
              <a:buNone/>
            </a:pPr>
            <a:r>
              <a:rPr b="1" i="0" lang="vi-VN" sz="3200" u="none" cap="none" strike="noStrike">
                <a:solidFill>
                  <a:schemeClr val="lt1"/>
                </a:solidFill>
                <a:latin typeface="Times New Roman"/>
                <a:ea typeface="Times New Roman"/>
                <a:cs typeface="Times New Roman"/>
                <a:sym typeface="Times New Roman"/>
              </a:rPr>
              <a:t>Đáp án</a:t>
            </a:r>
            <a:endParaRPr b="1" i="0" sz="3200" u="none" cap="none" strike="noStrike">
              <a:solidFill>
                <a:schemeClr val="lt1"/>
              </a:solidFill>
              <a:latin typeface="Times New Roman"/>
              <a:ea typeface="Times New Roman"/>
              <a:cs typeface="Times New Roman"/>
              <a:sym typeface="Times New Roman"/>
            </a:endParaRPr>
          </a:p>
        </p:txBody>
      </p:sp>
      <p:grpSp>
        <p:nvGrpSpPr>
          <p:cNvPr id="379" name="Google Shape;379;p18"/>
          <p:cNvGrpSpPr/>
          <p:nvPr/>
        </p:nvGrpSpPr>
        <p:grpSpPr>
          <a:xfrm>
            <a:off x="951009" y="3755845"/>
            <a:ext cx="5493847" cy="1346792"/>
            <a:chOff x="1139780" y="3095550"/>
            <a:chExt cx="7597820" cy="790642"/>
          </a:xfrm>
        </p:grpSpPr>
        <p:sp>
          <p:nvSpPr>
            <p:cNvPr id="380" name="Google Shape;380;p18"/>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vi-VN" sz="2800" u="none" cap="none" strike="noStrike">
                  <a:solidFill>
                    <a:srgbClr val="C00000"/>
                  </a:solidFill>
                  <a:latin typeface="Times New Roman"/>
                  <a:ea typeface="Times New Roman"/>
                  <a:cs typeface="Times New Roman"/>
                  <a:sym typeface="Times New Roman"/>
                </a:rPr>
                <a:t>B. Hỏa Lò</a:t>
              </a:r>
              <a:endParaRPr b="1" i="0" sz="2800" u="none" cap="none" strike="noStrike">
                <a:solidFill>
                  <a:srgbClr val="C00000"/>
                </a:solidFill>
                <a:latin typeface="Times New Roman"/>
                <a:ea typeface="Times New Roman"/>
                <a:cs typeface="Times New Roman"/>
                <a:sym typeface="Times New Roman"/>
              </a:endParaRPr>
            </a:p>
          </p:txBody>
        </p:sp>
        <p:cxnSp>
          <p:nvCxnSpPr>
            <p:cNvPr id="381" name="Google Shape;381;p18"/>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382" name="Google Shape;382;p18"/>
          <p:cNvGrpSpPr/>
          <p:nvPr/>
        </p:nvGrpSpPr>
        <p:grpSpPr>
          <a:xfrm>
            <a:off x="923082" y="5302362"/>
            <a:ext cx="5521773" cy="1346792"/>
            <a:chOff x="1139780" y="3095550"/>
            <a:chExt cx="7597820" cy="790642"/>
          </a:xfrm>
        </p:grpSpPr>
        <p:sp>
          <p:nvSpPr>
            <p:cNvPr id="383" name="Google Shape;383;p18"/>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vi-VN" sz="2800" u="none" cap="none" strike="noStrike">
                  <a:solidFill>
                    <a:srgbClr val="C00000"/>
                  </a:solidFill>
                  <a:latin typeface="Times New Roman"/>
                  <a:ea typeface="Times New Roman"/>
                  <a:cs typeface="Times New Roman"/>
                  <a:sym typeface="Times New Roman"/>
                </a:rPr>
                <a:t>C. Sơn La</a:t>
              </a:r>
              <a:endParaRPr b="1" i="0" sz="2800" u="none" cap="none" strike="noStrike">
                <a:solidFill>
                  <a:srgbClr val="C00000"/>
                </a:solidFill>
                <a:latin typeface="Times New Roman"/>
                <a:ea typeface="Times New Roman"/>
                <a:cs typeface="Times New Roman"/>
                <a:sym typeface="Times New Roman"/>
              </a:endParaRPr>
            </a:p>
          </p:txBody>
        </p:sp>
        <p:cxnSp>
          <p:nvCxnSpPr>
            <p:cNvPr id="384" name="Google Shape;384;p18"/>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sp>
        <p:nvSpPr>
          <p:cNvPr id="385" name="Google Shape;385;p18"/>
          <p:cNvSpPr/>
          <p:nvPr/>
        </p:nvSpPr>
        <p:spPr>
          <a:xfrm>
            <a:off x="923080" y="2466214"/>
            <a:ext cx="5521775" cy="1173084"/>
          </a:xfrm>
          <a:prstGeom prst="parallelogram">
            <a:avLst>
              <a:gd fmla="val 25000" name="adj"/>
            </a:avLst>
          </a:prstGeom>
          <a:solidFill>
            <a:srgbClr val="FFFF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vi-VN" sz="2800" u="none" cap="none" strike="noStrike">
                <a:solidFill>
                  <a:srgbClr val="C00000"/>
                </a:solidFill>
                <a:latin typeface="Times New Roman"/>
                <a:ea typeface="Times New Roman"/>
                <a:cs typeface="Times New Roman"/>
                <a:sym typeface="Times New Roman"/>
              </a:rPr>
              <a:t>A. Côn Đảo</a:t>
            </a:r>
            <a:endParaRPr b="1" i="0" sz="2800" u="none" cap="none" strike="noStrike">
              <a:solidFill>
                <a:srgbClr val="C00000"/>
              </a:solidFill>
              <a:latin typeface="Times New Roman"/>
              <a:ea typeface="Times New Roman"/>
              <a:cs typeface="Times New Roman"/>
              <a:sym typeface="Times New Roman"/>
            </a:endParaRPr>
          </a:p>
        </p:txBody>
      </p:sp>
      <p:pic>
        <p:nvPicPr>
          <p:cNvPr id="386" name="Google Shape;386;p18"/>
          <p:cNvPicPr preferRelativeResize="0"/>
          <p:nvPr/>
        </p:nvPicPr>
        <p:blipFill rotWithShape="1">
          <a:blip r:embed="rId6">
            <a:alphaModFix/>
          </a:blip>
          <a:srcRect b="0" l="0" r="0" t="0"/>
          <a:stretch/>
        </p:blipFill>
        <p:spPr>
          <a:xfrm>
            <a:off x="6721764" y="2636731"/>
            <a:ext cx="4391025" cy="3248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par>
                                <p:cTn fill="hold" nodeType="with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par>
                                <p:cTn fill="hold" nodeType="with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par>
                                <p:cTn fill="hold" nodeType="with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500"/>
                                        <p:tgtEl>
                                          <p:spTgt spid="379"/>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par>
                                <p:cTn fill="hold" nodeType="with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500"/>
                                        <p:tgtEl>
                                          <p:spTgt spid="3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
                                        <p:tgtEl>
                                          <p:spTgt spid="385"/>
                                        </p:tgtEl>
                                      </p:cBhvr>
                                    </p:animEffect>
                                  </p:childTnLst>
                                </p:cTn>
                              </p:par>
                              <p:par>
                                <p:cTn fill="hold" nodeType="with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0" name="Shape 390"/>
        <p:cNvGrpSpPr/>
        <p:nvPr/>
      </p:nvGrpSpPr>
      <p:grpSpPr>
        <a:xfrm>
          <a:off x="0" y="0"/>
          <a:ext cx="0" cy="0"/>
          <a:chOff x="0" y="0"/>
          <a:chExt cx="0" cy="0"/>
        </a:xfrm>
      </p:grpSpPr>
      <p:sp>
        <p:nvSpPr>
          <p:cNvPr id="391" name="Google Shape;391;p19"/>
          <p:cNvSpPr/>
          <p:nvPr/>
        </p:nvSpPr>
        <p:spPr>
          <a:xfrm>
            <a:off x="1607425" y="178084"/>
            <a:ext cx="9674864" cy="1795190"/>
          </a:xfrm>
          <a:prstGeom prst="rect">
            <a:avLst/>
          </a:prstGeom>
          <a:solidFill>
            <a:srgbClr val="BBD6EE">
              <a:alpha val="29411"/>
            </a:srgbClr>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Clr>
                <a:srgbClr val="000000"/>
              </a:buClr>
              <a:buSzPts val="3600"/>
              <a:buFont typeface="Arial"/>
              <a:buNone/>
            </a:pPr>
            <a:r>
              <a:rPr b="1" i="0" lang="vi-VN" sz="3600" u="none" cap="none" strike="noStrike">
                <a:solidFill>
                  <a:srgbClr val="002060"/>
                </a:solidFill>
                <a:latin typeface="Times New Roman"/>
                <a:ea typeface="Times New Roman"/>
                <a:cs typeface="Times New Roman"/>
                <a:sym typeface="Times New Roman"/>
              </a:rPr>
              <a:t>Nữ chính trị gia nào đã đại diện Việt Nam ký hiệp định Pari?</a:t>
            </a:r>
            <a:endParaRPr b="1" i="0" sz="3600" u="none" cap="none" strike="noStrike">
              <a:solidFill>
                <a:srgbClr val="002060"/>
              </a:solidFill>
              <a:latin typeface="Times New Roman"/>
              <a:ea typeface="Times New Roman"/>
              <a:cs typeface="Times New Roman"/>
              <a:sym typeface="Times New Roman"/>
            </a:endParaRPr>
          </a:p>
        </p:txBody>
      </p:sp>
      <p:grpSp>
        <p:nvGrpSpPr>
          <p:cNvPr id="392" name="Google Shape;392;p19"/>
          <p:cNvGrpSpPr/>
          <p:nvPr/>
        </p:nvGrpSpPr>
        <p:grpSpPr>
          <a:xfrm>
            <a:off x="932999" y="2292506"/>
            <a:ext cx="5511856" cy="1346792"/>
            <a:chOff x="1139780" y="3095550"/>
            <a:chExt cx="7597820" cy="790642"/>
          </a:xfrm>
        </p:grpSpPr>
        <p:sp>
          <p:nvSpPr>
            <p:cNvPr id="393" name="Google Shape;393;p19"/>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vi-VN" sz="2800" u="none" cap="none" strike="noStrike">
                  <a:solidFill>
                    <a:srgbClr val="C00000"/>
                  </a:solidFill>
                  <a:latin typeface="Times New Roman"/>
                  <a:ea typeface="Times New Roman"/>
                  <a:cs typeface="Times New Roman"/>
                  <a:sym typeface="Times New Roman"/>
                </a:rPr>
                <a:t>A. Chương Mĩ Hoa</a:t>
              </a:r>
              <a:endParaRPr b="1" i="0" sz="2800" u="none" cap="none" strike="noStrike">
                <a:solidFill>
                  <a:srgbClr val="C00000"/>
                </a:solidFill>
                <a:latin typeface="Times New Roman"/>
                <a:ea typeface="Times New Roman"/>
                <a:cs typeface="Times New Roman"/>
                <a:sym typeface="Times New Roman"/>
              </a:endParaRPr>
            </a:p>
          </p:txBody>
        </p:sp>
        <p:cxnSp>
          <p:nvCxnSpPr>
            <p:cNvPr id="394" name="Google Shape;394;p19"/>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395" name="Google Shape;395;p19"/>
          <p:cNvGrpSpPr/>
          <p:nvPr/>
        </p:nvGrpSpPr>
        <p:grpSpPr>
          <a:xfrm>
            <a:off x="1358732" y="103733"/>
            <a:ext cx="470602" cy="1910485"/>
            <a:chOff x="1322576" y="181190"/>
            <a:chExt cx="387790" cy="2372165"/>
          </a:xfrm>
        </p:grpSpPr>
        <p:grpSp>
          <p:nvGrpSpPr>
            <p:cNvPr id="396" name="Google Shape;396;p19"/>
            <p:cNvGrpSpPr/>
            <p:nvPr/>
          </p:nvGrpSpPr>
          <p:grpSpPr>
            <a:xfrm>
              <a:off x="1322576" y="1227176"/>
              <a:ext cx="286946" cy="286946"/>
              <a:chOff x="505017" y="3509933"/>
              <a:chExt cx="286946" cy="286946"/>
            </a:xfrm>
          </p:grpSpPr>
          <p:sp>
            <p:nvSpPr>
              <p:cNvPr id="397" name="Google Shape;397;p19"/>
              <p:cNvSpPr/>
              <p:nvPr/>
            </p:nvSpPr>
            <p:spPr>
              <a:xfrm>
                <a:off x="505017" y="3509933"/>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8" name="Google Shape;398;p19"/>
              <p:cNvSpPr/>
              <p:nvPr/>
            </p:nvSpPr>
            <p:spPr>
              <a:xfrm>
                <a:off x="587032" y="3589268"/>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399" name="Google Shape;399;p19"/>
            <p:cNvSpPr/>
            <p:nvPr/>
          </p:nvSpPr>
          <p:spPr>
            <a:xfrm>
              <a:off x="1465654" y="181190"/>
              <a:ext cx="244712" cy="2372165"/>
            </a:xfrm>
            <a:prstGeom prst="leftBracket">
              <a:avLst>
                <a:gd fmla="val 8333" name="adj"/>
              </a:avLst>
            </a:prstGeom>
            <a:noFill/>
            <a:ln cap="flat" cmpd="sng" w="38100">
              <a:solidFill>
                <a:srgbClr val="008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00" name="Google Shape;400;p19"/>
          <p:cNvGrpSpPr/>
          <p:nvPr/>
        </p:nvGrpSpPr>
        <p:grpSpPr>
          <a:xfrm>
            <a:off x="201379" y="169920"/>
            <a:ext cx="1160630" cy="957623"/>
            <a:chOff x="83662" y="159259"/>
            <a:chExt cx="1082288" cy="1083680"/>
          </a:xfrm>
        </p:grpSpPr>
        <p:sp>
          <p:nvSpPr>
            <p:cNvPr id="401" name="Google Shape;401;p19"/>
            <p:cNvSpPr/>
            <p:nvPr/>
          </p:nvSpPr>
          <p:spPr>
            <a:xfrm>
              <a:off x="91433" y="170721"/>
              <a:ext cx="1059109" cy="1059109"/>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t/>
              </a:r>
              <a:endParaRPr b="1" i="0" sz="6000" u="none" cap="none" strike="noStrike">
                <a:solidFill>
                  <a:srgbClr val="008CF5"/>
                </a:solidFill>
                <a:latin typeface="Arial"/>
                <a:ea typeface="Arial"/>
                <a:cs typeface="Arial"/>
                <a:sym typeface="Arial"/>
              </a:endParaRPr>
            </a:p>
          </p:txBody>
        </p:sp>
        <p:pic>
          <p:nvPicPr>
            <p:cNvPr id="402" name="Google Shape;402;p19"/>
            <p:cNvPicPr preferRelativeResize="0"/>
            <p:nvPr/>
          </p:nvPicPr>
          <p:blipFill rotWithShape="1">
            <a:blip r:embed="rId4">
              <a:alphaModFix/>
            </a:blip>
            <a:srcRect b="0" l="0" r="0" t="0"/>
            <a:stretch/>
          </p:blipFill>
          <p:spPr>
            <a:xfrm>
              <a:off x="83662" y="159259"/>
              <a:ext cx="1082288" cy="1082288"/>
            </a:xfrm>
            <a:prstGeom prst="rect">
              <a:avLst/>
            </a:prstGeom>
            <a:noFill/>
            <a:ln>
              <a:noFill/>
            </a:ln>
          </p:spPr>
        </p:pic>
        <p:pic>
          <p:nvPicPr>
            <p:cNvPr id="403" name="Google Shape;403;p19"/>
            <p:cNvPicPr preferRelativeResize="0"/>
            <p:nvPr/>
          </p:nvPicPr>
          <p:blipFill rotWithShape="1">
            <a:blip r:embed="rId5">
              <a:alphaModFix/>
            </a:blip>
            <a:srcRect b="0" l="0" r="0" t="0"/>
            <a:stretch/>
          </p:blipFill>
          <p:spPr>
            <a:xfrm>
              <a:off x="140649" y="240741"/>
              <a:ext cx="757177" cy="937456"/>
            </a:xfrm>
            <a:prstGeom prst="rect">
              <a:avLst/>
            </a:prstGeom>
            <a:noFill/>
            <a:ln>
              <a:noFill/>
            </a:ln>
          </p:spPr>
        </p:pic>
        <p:sp>
          <p:nvSpPr>
            <p:cNvPr id="404" name="Google Shape;404;p19"/>
            <p:cNvSpPr txBox="1"/>
            <p:nvPr/>
          </p:nvSpPr>
          <p:spPr>
            <a:xfrm>
              <a:off x="375721" y="267725"/>
              <a:ext cx="504047" cy="9752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000"/>
                <a:buFont typeface="Arial"/>
                <a:buNone/>
              </a:pPr>
              <a:r>
                <a:rPr b="1" i="0" lang="vi-VN" sz="5000" u="none" cap="none" strike="noStrike">
                  <a:solidFill>
                    <a:srgbClr val="008CF5"/>
                  </a:solidFill>
                  <a:latin typeface="Arial"/>
                  <a:ea typeface="Arial"/>
                  <a:cs typeface="Arial"/>
                  <a:sym typeface="Arial"/>
                </a:rPr>
                <a:t>6</a:t>
              </a:r>
              <a:endParaRPr b="1" i="0" sz="5000" u="none" cap="none" strike="noStrike">
                <a:solidFill>
                  <a:srgbClr val="008CF5"/>
                </a:solidFill>
                <a:latin typeface="Arial"/>
                <a:ea typeface="Arial"/>
                <a:cs typeface="Arial"/>
                <a:sym typeface="Arial"/>
              </a:endParaRPr>
            </a:p>
          </p:txBody>
        </p:sp>
      </p:grpSp>
      <p:grpSp>
        <p:nvGrpSpPr>
          <p:cNvPr id="405" name="Google Shape;405;p19"/>
          <p:cNvGrpSpPr/>
          <p:nvPr/>
        </p:nvGrpSpPr>
        <p:grpSpPr>
          <a:xfrm>
            <a:off x="609040" y="1126313"/>
            <a:ext cx="348223" cy="1970467"/>
            <a:chOff x="471240" y="700338"/>
            <a:chExt cx="286946" cy="1841542"/>
          </a:xfrm>
        </p:grpSpPr>
        <p:cxnSp>
          <p:nvCxnSpPr>
            <p:cNvPr id="406" name="Google Shape;406;p19"/>
            <p:cNvCxnSpPr>
              <a:stCxn id="402" idx="2"/>
              <a:endCxn id="407" idx="0"/>
            </p:cNvCxnSpPr>
            <p:nvPr/>
          </p:nvCxnSpPr>
          <p:spPr>
            <a:xfrm>
              <a:off x="613512" y="700338"/>
              <a:ext cx="1200" cy="1554600"/>
            </a:xfrm>
            <a:prstGeom prst="straightConnector1">
              <a:avLst/>
            </a:prstGeom>
            <a:noFill/>
            <a:ln cap="flat" cmpd="sng" w="9525">
              <a:solidFill>
                <a:srgbClr val="008CF5"/>
              </a:solidFill>
              <a:prstDash val="solid"/>
              <a:miter lim="800000"/>
              <a:headEnd len="sm" w="sm" type="none"/>
              <a:tailEnd len="sm" w="sm" type="none"/>
            </a:ln>
          </p:spPr>
        </p:cxnSp>
        <p:grpSp>
          <p:nvGrpSpPr>
            <p:cNvPr id="408" name="Google Shape;408;p19"/>
            <p:cNvGrpSpPr/>
            <p:nvPr/>
          </p:nvGrpSpPr>
          <p:grpSpPr>
            <a:xfrm>
              <a:off x="471240" y="2254934"/>
              <a:ext cx="286946" cy="286946"/>
              <a:chOff x="452190" y="3133126"/>
              <a:chExt cx="286946" cy="286946"/>
            </a:xfrm>
          </p:grpSpPr>
          <p:sp>
            <p:nvSpPr>
              <p:cNvPr id="407" name="Google Shape;407;p19"/>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9" name="Google Shape;409;p19"/>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410" name="Google Shape;410;p19"/>
          <p:cNvGrpSpPr/>
          <p:nvPr/>
        </p:nvGrpSpPr>
        <p:grpSpPr>
          <a:xfrm>
            <a:off x="603260" y="3160809"/>
            <a:ext cx="348223" cy="1482227"/>
            <a:chOff x="471240" y="1156634"/>
            <a:chExt cx="286946" cy="1385246"/>
          </a:xfrm>
        </p:grpSpPr>
        <p:cxnSp>
          <p:nvCxnSpPr>
            <p:cNvPr id="411" name="Google Shape;411;p19"/>
            <p:cNvCxnSpPr>
              <a:endCxn id="412"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413" name="Google Shape;413;p19"/>
            <p:cNvGrpSpPr/>
            <p:nvPr/>
          </p:nvGrpSpPr>
          <p:grpSpPr>
            <a:xfrm>
              <a:off x="471240" y="2254934"/>
              <a:ext cx="286946" cy="286946"/>
              <a:chOff x="452190" y="3133126"/>
              <a:chExt cx="286946" cy="286946"/>
            </a:xfrm>
          </p:grpSpPr>
          <p:sp>
            <p:nvSpPr>
              <p:cNvPr id="412" name="Google Shape;412;p19"/>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4" name="Google Shape;414;p19"/>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415" name="Google Shape;415;p19"/>
          <p:cNvGrpSpPr/>
          <p:nvPr/>
        </p:nvGrpSpPr>
        <p:grpSpPr>
          <a:xfrm>
            <a:off x="598422" y="4709564"/>
            <a:ext cx="348223" cy="1482227"/>
            <a:chOff x="471240" y="1156634"/>
            <a:chExt cx="286946" cy="1385246"/>
          </a:xfrm>
        </p:grpSpPr>
        <p:cxnSp>
          <p:nvCxnSpPr>
            <p:cNvPr id="416" name="Google Shape;416;p19"/>
            <p:cNvCxnSpPr>
              <a:endCxn id="417"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418" name="Google Shape;418;p19"/>
            <p:cNvGrpSpPr/>
            <p:nvPr/>
          </p:nvGrpSpPr>
          <p:grpSpPr>
            <a:xfrm>
              <a:off x="471240" y="2254934"/>
              <a:ext cx="286946" cy="286946"/>
              <a:chOff x="452190" y="3133126"/>
              <a:chExt cx="286946" cy="286946"/>
            </a:xfrm>
          </p:grpSpPr>
          <p:sp>
            <p:nvSpPr>
              <p:cNvPr id="417" name="Google Shape;417;p19"/>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9" name="Google Shape;419;p19"/>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420" name="Google Shape;420;p19"/>
          <p:cNvSpPr/>
          <p:nvPr/>
        </p:nvSpPr>
        <p:spPr>
          <a:xfrm>
            <a:off x="11112789" y="5652982"/>
            <a:ext cx="1079211" cy="1077617"/>
          </a:xfrm>
          <a:prstGeom prst="roundRect">
            <a:avLst>
              <a:gd fmla="val 16667" name="adj"/>
            </a:avLst>
          </a:prstGeom>
          <a:solidFill>
            <a:srgbClr val="2F5496"/>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Times New Roman"/>
              <a:buNone/>
            </a:pPr>
            <a:r>
              <a:rPr b="1" i="0" lang="vi-VN" sz="3200" u="none" cap="none" strike="noStrike">
                <a:solidFill>
                  <a:schemeClr val="lt1"/>
                </a:solidFill>
                <a:latin typeface="Times New Roman"/>
                <a:ea typeface="Times New Roman"/>
                <a:cs typeface="Times New Roman"/>
                <a:sym typeface="Times New Roman"/>
              </a:rPr>
              <a:t>Đáp án</a:t>
            </a:r>
            <a:endParaRPr b="1" i="0" sz="3200" u="none" cap="none" strike="noStrike">
              <a:solidFill>
                <a:schemeClr val="lt1"/>
              </a:solidFill>
              <a:latin typeface="Times New Roman"/>
              <a:ea typeface="Times New Roman"/>
              <a:cs typeface="Times New Roman"/>
              <a:sym typeface="Times New Roman"/>
            </a:endParaRPr>
          </a:p>
        </p:txBody>
      </p:sp>
      <p:grpSp>
        <p:nvGrpSpPr>
          <p:cNvPr id="421" name="Google Shape;421;p19"/>
          <p:cNvGrpSpPr/>
          <p:nvPr/>
        </p:nvGrpSpPr>
        <p:grpSpPr>
          <a:xfrm>
            <a:off x="951009" y="3755845"/>
            <a:ext cx="5493847" cy="1346792"/>
            <a:chOff x="1139780" y="3095550"/>
            <a:chExt cx="7597820" cy="790642"/>
          </a:xfrm>
        </p:grpSpPr>
        <p:sp>
          <p:nvSpPr>
            <p:cNvPr id="422" name="Google Shape;422;p19"/>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vi-VN" sz="2800" u="none" cap="none" strike="noStrike">
                  <a:solidFill>
                    <a:srgbClr val="C00000"/>
                  </a:solidFill>
                  <a:latin typeface="Times New Roman"/>
                  <a:ea typeface="Times New Roman"/>
                  <a:cs typeface="Times New Roman"/>
                  <a:sym typeface="Times New Roman"/>
                </a:rPr>
                <a:t>B. Nguyễn Thị Bình</a:t>
              </a:r>
              <a:endParaRPr b="1" i="0" sz="2800" u="none" cap="none" strike="noStrike">
                <a:solidFill>
                  <a:srgbClr val="C00000"/>
                </a:solidFill>
                <a:latin typeface="Times New Roman"/>
                <a:ea typeface="Times New Roman"/>
                <a:cs typeface="Times New Roman"/>
                <a:sym typeface="Times New Roman"/>
              </a:endParaRPr>
            </a:p>
          </p:txBody>
        </p:sp>
        <p:cxnSp>
          <p:nvCxnSpPr>
            <p:cNvPr id="423" name="Google Shape;423;p19"/>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424" name="Google Shape;424;p19"/>
          <p:cNvGrpSpPr/>
          <p:nvPr/>
        </p:nvGrpSpPr>
        <p:grpSpPr>
          <a:xfrm>
            <a:off x="923082" y="5302362"/>
            <a:ext cx="5521773" cy="1346792"/>
            <a:chOff x="1139780" y="3095550"/>
            <a:chExt cx="7597820" cy="790642"/>
          </a:xfrm>
        </p:grpSpPr>
        <p:sp>
          <p:nvSpPr>
            <p:cNvPr id="425" name="Google Shape;425;p19"/>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vi-VN" sz="2800" u="none" cap="none" strike="noStrike">
                  <a:solidFill>
                    <a:srgbClr val="C00000"/>
                  </a:solidFill>
                  <a:latin typeface="Times New Roman"/>
                  <a:ea typeface="Times New Roman"/>
                  <a:cs typeface="Times New Roman"/>
                  <a:sym typeface="Times New Roman"/>
                </a:rPr>
                <a:t>C. Nguyễn Thị Doan</a:t>
              </a:r>
              <a:endParaRPr b="1" i="0" sz="2800" u="none" cap="none" strike="noStrike">
                <a:solidFill>
                  <a:srgbClr val="C00000"/>
                </a:solidFill>
                <a:latin typeface="Times New Roman"/>
                <a:ea typeface="Times New Roman"/>
                <a:cs typeface="Times New Roman"/>
                <a:sym typeface="Times New Roman"/>
              </a:endParaRPr>
            </a:p>
          </p:txBody>
        </p:sp>
        <p:cxnSp>
          <p:nvCxnSpPr>
            <p:cNvPr id="426" name="Google Shape;426;p19"/>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sp>
        <p:nvSpPr>
          <p:cNvPr id="427" name="Google Shape;427;p19"/>
          <p:cNvSpPr/>
          <p:nvPr/>
        </p:nvSpPr>
        <p:spPr>
          <a:xfrm>
            <a:off x="946645" y="3929553"/>
            <a:ext cx="5521775" cy="1173084"/>
          </a:xfrm>
          <a:prstGeom prst="parallelogram">
            <a:avLst>
              <a:gd fmla="val 25000" name="adj"/>
            </a:avLst>
          </a:prstGeom>
          <a:solidFill>
            <a:srgbClr val="FFFF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vi-VN" sz="2800" u="none" cap="none" strike="noStrike">
                <a:solidFill>
                  <a:srgbClr val="C00000"/>
                </a:solidFill>
                <a:latin typeface="Times New Roman"/>
                <a:ea typeface="Times New Roman"/>
                <a:cs typeface="Times New Roman"/>
                <a:sym typeface="Times New Roman"/>
              </a:rPr>
              <a:t>B. Nguyễn Thị Bình</a:t>
            </a:r>
            <a:endParaRPr b="1" i="0" sz="2800" u="none" cap="none" strike="noStrike">
              <a:solidFill>
                <a:srgbClr val="C00000"/>
              </a:solidFill>
              <a:latin typeface="Times New Roman"/>
              <a:ea typeface="Times New Roman"/>
              <a:cs typeface="Times New Roman"/>
              <a:sym typeface="Times New Roman"/>
            </a:endParaRPr>
          </a:p>
        </p:txBody>
      </p:sp>
      <p:pic>
        <p:nvPicPr>
          <p:cNvPr id="428" name="Google Shape;428;p19"/>
          <p:cNvPicPr preferRelativeResize="0"/>
          <p:nvPr/>
        </p:nvPicPr>
        <p:blipFill rotWithShape="1">
          <a:blip r:embed="rId6">
            <a:alphaModFix/>
          </a:blip>
          <a:srcRect b="0" l="0" r="0" t="0"/>
          <a:stretch/>
        </p:blipFill>
        <p:spPr>
          <a:xfrm>
            <a:off x="7184834" y="2080831"/>
            <a:ext cx="3323941" cy="42965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par>
                                <p:cTn fill="hold" nodeType="with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
                                        <p:tgtEl>
                                          <p:spTgt spid="405"/>
                                        </p:tgtEl>
                                      </p:cBhvr>
                                    </p:animEffect>
                                  </p:childTnLst>
                                </p:cTn>
                              </p:par>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500"/>
                                        <p:tgtEl>
                                          <p:spTgt spid="421"/>
                                        </p:tgtEl>
                                      </p:cBhvr>
                                    </p:animEffect>
                                  </p:childTnLst>
                                </p:cTn>
                              </p:par>
                              <p:par>
                                <p:cTn fill="hold" nodeType="with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500"/>
                                        <p:tgtEl>
                                          <p:spTgt spid="4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par>
                                <p:cTn fill="hold" nodeType="with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500"/>
                                        <p:tgtEl>
                                          <p:spTgt spid="4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par>
                                <p:cTn fill="hold" nodeType="with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2"/>
          <p:cNvSpPr/>
          <p:nvPr/>
        </p:nvSpPr>
        <p:spPr>
          <a:xfrm>
            <a:off x="2292088" y="2392209"/>
            <a:ext cx="8189393" cy="240065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000"/>
              <a:buFont typeface="Arial"/>
              <a:buNone/>
            </a:pPr>
            <a:r>
              <a:rPr b="1" i="0" lang="vi-VN" sz="5000" u="none" cap="none" strike="noStrike">
                <a:solidFill>
                  <a:srgbClr val="0070C0"/>
                </a:solidFill>
                <a:latin typeface="Book Antiqua"/>
                <a:ea typeface="Book Antiqua"/>
                <a:cs typeface="Book Antiqua"/>
                <a:sym typeface="Book Antiqua"/>
              </a:rPr>
              <a:t>Biểu diễn văn nghệ</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0"/>
              <a:buFont typeface="Arial"/>
              <a:buNone/>
            </a:pPr>
            <a:r>
              <a:rPr b="1" i="0" lang="vi-VN" sz="5000" u="none" cap="none" strike="noStrike">
                <a:solidFill>
                  <a:srgbClr val="FF0000"/>
                </a:solidFill>
                <a:latin typeface="Book Antiqua"/>
                <a:ea typeface="Book Antiqua"/>
                <a:cs typeface="Book Antiqua"/>
                <a:sym typeface="Book Antiqua"/>
              </a:rPr>
              <a:t>Hát tặng các mẹ, các cô, các bạn nữ</a:t>
            </a:r>
            <a:endParaRPr b="1" i="0" sz="5000" u="none" cap="none" strike="noStrike">
              <a:solidFill>
                <a:srgbClr val="FF0000"/>
              </a:solidFill>
              <a:latin typeface="Book Antiqua"/>
              <a:ea typeface="Book Antiqua"/>
              <a:cs typeface="Book Antiqua"/>
              <a:sym typeface="Book Antiqu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2" name="Shape 432"/>
        <p:cNvGrpSpPr/>
        <p:nvPr/>
      </p:nvGrpSpPr>
      <p:grpSpPr>
        <a:xfrm>
          <a:off x="0" y="0"/>
          <a:ext cx="0" cy="0"/>
          <a:chOff x="0" y="0"/>
          <a:chExt cx="0" cy="0"/>
        </a:xfrm>
      </p:grpSpPr>
      <p:sp>
        <p:nvSpPr>
          <p:cNvPr id="433" name="Google Shape;433;p20"/>
          <p:cNvSpPr/>
          <p:nvPr/>
        </p:nvSpPr>
        <p:spPr>
          <a:xfrm>
            <a:off x="1607425" y="178084"/>
            <a:ext cx="9674864" cy="1795190"/>
          </a:xfrm>
          <a:prstGeom prst="rect">
            <a:avLst/>
          </a:prstGeom>
          <a:solidFill>
            <a:srgbClr val="BBD6EE">
              <a:alpha val="29411"/>
            </a:srgbClr>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Clr>
                <a:srgbClr val="000000"/>
              </a:buClr>
              <a:buSzPts val="3600"/>
              <a:buFont typeface="Arial"/>
              <a:buNone/>
            </a:pPr>
            <a:r>
              <a:rPr b="1" i="0" lang="vi-VN" sz="3600" u="none" cap="none" strike="noStrike">
                <a:solidFill>
                  <a:srgbClr val="002060"/>
                </a:solidFill>
                <a:latin typeface="Times New Roman"/>
                <a:ea typeface="Times New Roman"/>
                <a:cs typeface="Times New Roman"/>
                <a:sym typeface="Times New Roman"/>
              </a:rPr>
              <a:t>Tám chữ vàng Đảng và Bác khen tặng phụ nữ Việt Nam là gì?</a:t>
            </a:r>
            <a:endParaRPr b="1" i="0" sz="3600" u="none" cap="none" strike="noStrike">
              <a:solidFill>
                <a:srgbClr val="002060"/>
              </a:solidFill>
              <a:latin typeface="Times New Roman"/>
              <a:ea typeface="Times New Roman"/>
              <a:cs typeface="Times New Roman"/>
              <a:sym typeface="Times New Roman"/>
            </a:endParaRPr>
          </a:p>
        </p:txBody>
      </p:sp>
      <p:grpSp>
        <p:nvGrpSpPr>
          <p:cNvPr id="434" name="Google Shape;434;p20"/>
          <p:cNvGrpSpPr/>
          <p:nvPr/>
        </p:nvGrpSpPr>
        <p:grpSpPr>
          <a:xfrm>
            <a:off x="932999" y="2292506"/>
            <a:ext cx="10179790" cy="1346792"/>
            <a:chOff x="1139780" y="3095550"/>
            <a:chExt cx="7597820" cy="790642"/>
          </a:xfrm>
        </p:grpSpPr>
        <p:sp>
          <p:nvSpPr>
            <p:cNvPr id="435" name="Google Shape;435;p20"/>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vi-VN" sz="2800" u="none" cap="none" strike="noStrike">
                  <a:solidFill>
                    <a:srgbClr val="C00000"/>
                  </a:solidFill>
                  <a:latin typeface="Times New Roman"/>
                  <a:ea typeface="Times New Roman"/>
                  <a:cs typeface="Times New Roman"/>
                  <a:sym typeface="Times New Roman"/>
                </a:rPr>
                <a:t>A. Anh hùng – Bất khuất – Trung hậu – Đảm đang</a:t>
              </a:r>
              <a:endParaRPr b="1" i="0" sz="2800" u="none" cap="none" strike="noStrike">
                <a:solidFill>
                  <a:srgbClr val="C00000"/>
                </a:solidFill>
                <a:latin typeface="Times New Roman"/>
                <a:ea typeface="Times New Roman"/>
                <a:cs typeface="Times New Roman"/>
                <a:sym typeface="Times New Roman"/>
              </a:endParaRPr>
            </a:p>
          </p:txBody>
        </p:sp>
        <p:cxnSp>
          <p:nvCxnSpPr>
            <p:cNvPr id="436" name="Google Shape;436;p20"/>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437" name="Google Shape;437;p20"/>
          <p:cNvGrpSpPr/>
          <p:nvPr/>
        </p:nvGrpSpPr>
        <p:grpSpPr>
          <a:xfrm>
            <a:off x="1358732" y="103733"/>
            <a:ext cx="470602" cy="1910485"/>
            <a:chOff x="1322576" y="181190"/>
            <a:chExt cx="387790" cy="2372165"/>
          </a:xfrm>
        </p:grpSpPr>
        <p:grpSp>
          <p:nvGrpSpPr>
            <p:cNvPr id="438" name="Google Shape;438;p20"/>
            <p:cNvGrpSpPr/>
            <p:nvPr/>
          </p:nvGrpSpPr>
          <p:grpSpPr>
            <a:xfrm>
              <a:off x="1322576" y="1227176"/>
              <a:ext cx="286946" cy="286946"/>
              <a:chOff x="505017" y="3509933"/>
              <a:chExt cx="286946" cy="286946"/>
            </a:xfrm>
          </p:grpSpPr>
          <p:sp>
            <p:nvSpPr>
              <p:cNvPr id="439" name="Google Shape;439;p20"/>
              <p:cNvSpPr/>
              <p:nvPr/>
            </p:nvSpPr>
            <p:spPr>
              <a:xfrm>
                <a:off x="505017" y="3509933"/>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0" name="Google Shape;440;p20"/>
              <p:cNvSpPr/>
              <p:nvPr/>
            </p:nvSpPr>
            <p:spPr>
              <a:xfrm>
                <a:off x="587032" y="3589268"/>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441" name="Google Shape;441;p20"/>
            <p:cNvSpPr/>
            <p:nvPr/>
          </p:nvSpPr>
          <p:spPr>
            <a:xfrm>
              <a:off x="1465654" y="181190"/>
              <a:ext cx="244712" cy="2372165"/>
            </a:xfrm>
            <a:prstGeom prst="leftBracket">
              <a:avLst>
                <a:gd fmla="val 8333" name="adj"/>
              </a:avLst>
            </a:prstGeom>
            <a:noFill/>
            <a:ln cap="flat" cmpd="sng" w="38100">
              <a:solidFill>
                <a:srgbClr val="008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42" name="Google Shape;442;p20"/>
          <p:cNvGrpSpPr/>
          <p:nvPr/>
        </p:nvGrpSpPr>
        <p:grpSpPr>
          <a:xfrm>
            <a:off x="201379" y="169920"/>
            <a:ext cx="1160630" cy="957623"/>
            <a:chOff x="83662" y="159259"/>
            <a:chExt cx="1082288" cy="1083680"/>
          </a:xfrm>
        </p:grpSpPr>
        <p:sp>
          <p:nvSpPr>
            <p:cNvPr id="443" name="Google Shape;443;p20"/>
            <p:cNvSpPr/>
            <p:nvPr/>
          </p:nvSpPr>
          <p:spPr>
            <a:xfrm>
              <a:off x="91433" y="170721"/>
              <a:ext cx="1059109" cy="1059109"/>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t/>
              </a:r>
              <a:endParaRPr b="1" i="0" sz="6000" u="none" cap="none" strike="noStrike">
                <a:solidFill>
                  <a:srgbClr val="008CF5"/>
                </a:solidFill>
                <a:latin typeface="Arial"/>
                <a:ea typeface="Arial"/>
                <a:cs typeface="Arial"/>
                <a:sym typeface="Arial"/>
              </a:endParaRPr>
            </a:p>
          </p:txBody>
        </p:sp>
        <p:pic>
          <p:nvPicPr>
            <p:cNvPr id="444" name="Google Shape;444;p20"/>
            <p:cNvPicPr preferRelativeResize="0"/>
            <p:nvPr/>
          </p:nvPicPr>
          <p:blipFill rotWithShape="1">
            <a:blip r:embed="rId4">
              <a:alphaModFix/>
            </a:blip>
            <a:srcRect b="0" l="0" r="0" t="0"/>
            <a:stretch/>
          </p:blipFill>
          <p:spPr>
            <a:xfrm>
              <a:off x="83662" y="159259"/>
              <a:ext cx="1082288" cy="1082288"/>
            </a:xfrm>
            <a:prstGeom prst="rect">
              <a:avLst/>
            </a:prstGeom>
            <a:noFill/>
            <a:ln>
              <a:noFill/>
            </a:ln>
          </p:spPr>
        </p:pic>
        <p:pic>
          <p:nvPicPr>
            <p:cNvPr id="445" name="Google Shape;445;p20"/>
            <p:cNvPicPr preferRelativeResize="0"/>
            <p:nvPr/>
          </p:nvPicPr>
          <p:blipFill rotWithShape="1">
            <a:blip r:embed="rId5">
              <a:alphaModFix/>
            </a:blip>
            <a:srcRect b="0" l="0" r="0" t="0"/>
            <a:stretch/>
          </p:blipFill>
          <p:spPr>
            <a:xfrm>
              <a:off x="140649" y="240741"/>
              <a:ext cx="757177" cy="937456"/>
            </a:xfrm>
            <a:prstGeom prst="rect">
              <a:avLst/>
            </a:prstGeom>
            <a:noFill/>
            <a:ln>
              <a:noFill/>
            </a:ln>
          </p:spPr>
        </p:pic>
        <p:sp>
          <p:nvSpPr>
            <p:cNvPr id="446" name="Google Shape;446;p20"/>
            <p:cNvSpPr txBox="1"/>
            <p:nvPr/>
          </p:nvSpPr>
          <p:spPr>
            <a:xfrm>
              <a:off x="375721" y="267725"/>
              <a:ext cx="504047" cy="9752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000"/>
                <a:buFont typeface="Arial"/>
                <a:buNone/>
              </a:pPr>
              <a:r>
                <a:rPr b="1" i="0" lang="vi-VN" sz="5000" u="none" cap="none" strike="noStrike">
                  <a:solidFill>
                    <a:srgbClr val="008CF5"/>
                  </a:solidFill>
                  <a:latin typeface="Arial"/>
                  <a:ea typeface="Arial"/>
                  <a:cs typeface="Arial"/>
                  <a:sym typeface="Arial"/>
                </a:rPr>
                <a:t>7</a:t>
              </a:r>
              <a:endParaRPr b="1" i="0" sz="5000" u="none" cap="none" strike="noStrike">
                <a:solidFill>
                  <a:srgbClr val="008CF5"/>
                </a:solidFill>
                <a:latin typeface="Arial"/>
                <a:ea typeface="Arial"/>
                <a:cs typeface="Arial"/>
                <a:sym typeface="Arial"/>
              </a:endParaRPr>
            </a:p>
          </p:txBody>
        </p:sp>
      </p:grpSp>
      <p:grpSp>
        <p:nvGrpSpPr>
          <p:cNvPr id="447" name="Google Shape;447;p20"/>
          <p:cNvGrpSpPr/>
          <p:nvPr/>
        </p:nvGrpSpPr>
        <p:grpSpPr>
          <a:xfrm>
            <a:off x="609040" y="1126313"/>
            <a:ext cx="348223" cy="1970467"/>
            <a:chOff x="471240" y="700338"/>
            <a:chExt cx="286946" cy="1841542"/>
          </a:xfrm>
        </p:grpSpPr>
        <p:cxnSp>
          <p:nvCxnSpPr>
            <p:cNvPr id="448" name="Google Shape;448;p20"/>
            <p:cNvCxnSpPr>
              <a:stCxn id="444" idx="2"/>
              <a:endCxn id="449" idx="0"/>
            </p:cNvCxnSpPr>
            <p:nvPr/>
          </p:nvCxnSpPr>
          <p:spPr>
            <a:xfrm>
              <a:off x="613512" y="700338"/>
              <a:ext cx="1200" cy="1554600"/>
            </a:xfrm>
            <a:prstGeom prst="straightConnector1">
              <a:avLst/>
            </a:prstGeom>
            <a:noFill/>
            <a:ln cap="flat" cmpd="sng" w="9525">
              <a:solidFill>
                <a:srgbClr val="008CF5"/>
              </a:solidFill>
              <a:prstDash val="solid"/>
              <a:miter lim="800000"/>
              <a:headEnd len="sm" w="sm" type="none"/>
              <a:tailEnd len="sm" w="sm" type="none"/>
            </a:ln>
          </p:spPr>
        </p:cxnSp>
        <p:grpSp>
          <p:nvGrpSpPr>
            <p:cNvPr id="450" name="Google Shape;450;p20"/>
            <p:cNvGrpSpPr/>
            <p:nvPr/>
          </p:nvGrpSpPr>
          <p:grpSpPr>
            <a:xfrm>
              <a:off x="471240" y="2254934"/>
              <a:ext cx="286946" cy="286946"/>
              <a:chOff x="452190" y="3133126"/>
              <a:chExt cx="286946" cy="286946"/>
            </a:xfrm>
          </p:grpSpPr>
          <p:sp>
            <p:nvSpPr>
              <p:cNvPr id="449" name="Google Shape;449;p20"/>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1" name="Google Shape;451;p20"/>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452" name="Google Shape;452;p20"/>
          <p:cNvGrpSpPr/>
          <p:nvPr/>
        </p:nvGrpSpPr>
        <p:grpSpPr>
          <a:xfrm>
            <a:off x="603260" y="3160809"/>
            <a:ext cx="348223" cy="1482227"/>
            <a:chOff x="471240" y="1156634"/>
            <a:chExt cx="286946" cy="1385246"/>
          </a:xfrm>
        </p:grpSpPr>
        <p:cxnSp>
          <p:nvCxnSpPr>
            <p:cNvPr id="453" name="Google Shape;453;p20"/>
            <p:cNvCxnSpPr>
              <a:endCxn id="454"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455" name="Google Shape;455;p20"/>
            <p:cNvGrpSpPr/>
            <p:nvPr/>
          </p:nvGrpSpPr>
          <p:grpSpPr>
            <a:xfrm>
              <a:off x="471240" y="2254934"/>
              <a:ext cx="286946" cy="286946"/>
              <a:chOff x="452190" y="3133126"/>
              <a:chExt cx="286946" cy="286946"/>
            </a:xfrm>
          </p:grpSpPr>
          <p:sp>
            <p:nvSpPr>
              <p:cNvPr id="454" name="Google Shape;454;p20"/>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6" name="Google Shape;456;p20"/>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457" name="Google Shape;457;p20"/>
          <p:cNvGrpSpPr/>
          <p:nvPr/>
        </p:nvGrpSpPr>
        <p:grpSpPr>
          <a:xfrm>
            <a:off x="598422" y="4709564"/>
            <a:ext cx="348223" cy="1482227"/>
            <a:chOff x="471240" y="1156634"/>
            <a:chExt cx="286946" cy="1385246"/>
          </a:xfrm>
        </p:grpSpPr>
        <p:cxnSp>
          <p:nvCxnSpPr>
            <p:cNvPr id="458" name="Google Shape;458;p20"/>
            <p:cNvCxnSpPr>
              <a:endCxn id="459"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460" name="Google Shape;460;p20"/>
            <p:cNvGrpSpPr/>
            <p:nvPr/>
          </p:nvGrpSpPr>
          <p:grpSpPr>
            <a:xfrm>
              <a:off x="471240" y="2254934"/>
              <a:ext cx="286946" cy="286946"/>
              <a:chOff x="452190" y="3133126"/>
              <a:chExt cx="286946" cy="286946"/>
            </a:xfrm>
          </p:grpSpPr>
          <p:sp>
            <p:nvSpPr>
              <p:cNvPr id="459" name="Google Shape;459;p20"/>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1" name="Google Shape;461;p20"/>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462" name="Google Shape;462;p20"/>
          <p:cNvSpPr/>
          <p:nvPr/>
        </p:nvSpPr>
        <p:spPr>
          <a:xfrm>
            <a:off x="11112789" y="5652982"/>
            <a:ext cx="1079211" cy="1077617"/>
          </a:xfrm>
          <a:prstGeom prst="roundRect">
            <a:avLst>
              <a:gd fmla="val 16667" name="adj"/>
            </a:avLst>
          </a:prstGeom>
          <a:solidFill>
            <a:srgbClr val="2F5496"/>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Times New Roman"/>
              <a:buNone/>
            </a:pPr>
            <a:r>
              <a:rPr b="1" i="0" lang="vi-VN" sz="3200" u="none" cap="none" strike="noStrike">
                <a:solidFill>
                  <a:schemeClr val="lt1"/>
                </a:solidFill>
                <a:latin typeface="Times New Roman"/>
                <a:ea typeface="Times New Roman"/>
                <a:cs typeface="Times New Roman"/>
                <a:sym typeface="Times New Roman"/>
              </a:rPr>
              <a:t>Đáp án</a:t>
            </a:r>
            <a:endParaRPr b="1" i="0" sz="3200" u="none" cap="none" strike="noStrike">
              <a:solidFill>
                <a:schemeClr val="lt1"/>
              </a:solidFill>
              <a:latin typeface="Times New Roman"/>
              <a:ea typeface="Times New Roman"/>
              <a:cs typeface="Times New Roman"/>
              <a:sym typeface="Times New Roman"/>
            </a:endParaRPr>
          </a:p>
        </p:txBody>
      </p:sp>
      <p:grpSp>
        <p:nvGrpSpPr>
          <p:cNvPr id="463" name="Google Shape;463;p20"/>
          <p:cNvGrpSpPr/>
          <p:nvPr/>
        </p:nvGrpSpPr>
        <p:grpSpPr>
          <a:xfrm>
            <a:off x="951009" y="3755845"/>
            <a:ext cx="10161780" cy="1346792"/>
            <a:chOff x="1139780" y="3095550"/>
            <a:chExt cx="7597820" cy="790642"/>
          </a:xfrm>
        </p:grpSpPr>
        <p:sp>
          <p:nvSpPr>
            <p:cNvPr id="464" name="Google Shape;464;p20"/>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vi-VN" sz="2800" u="none" cap="none" strike="noStrike">
                  <a:solidFill>
                    <a:srgbClr val="C00000"/>
                  </a:solidFill>
                  <a:latin typeface="Times New Roman"/>
                  <a:ea typeface="Times New Roman"/>
                  <a:cs typeface="Times New Roman"/>
                  <a:sym typeface="Times New Roman"/>
                </a:rPr>
                <a:t>B. Anh hùng – Kiên cường – Trung hậu – Đảm đang</a:t>
              </a:r>
              <a:endParaRPr b="1" i="0" sz="2800" u="none" cap="none" strike="noStrike">
                <a:solidFill>
                  <a:srgbClr val="C00000"/>
                </a:solidFill>
                <a:latin typeface="Times New Roman"/>
                <a:ea typeface="Times New Roman"/>
                <a:cs typeface="Times New Roman"/>
                <a:sym typeface="Times New Roman"/>
              </a:endParaRPr>
            </a:p>
          </p:txBody>
        </p:sp>
        <p:cxnSp>
          <p:nvCxnSpPr>
            <p:cNvPr id="465" name="Google Shape;465;p20"/>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466" name="Google Shape;466;p20"/>
          <p:cNvGrpSpPr/>
          <p:nvPr/>
        </p:nvGrpSpPr>
        <p:grpSpPr>
          <a:xfrm>
            <a:off x="923082" y="5302362"/>
            <a:ext cx="10189706" cy="1346792"/>
            <a:chOff x="1139780" y="3095550"/>
            <a:chExt cx="7597820" cy="790642"/>
          </a:xfrm>
        </p:grpSpPr>
        <p:sp>
          <p:nvSpPr>
            <p:cNvPr id="467" name="Google Shape;467;p20"/>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vi-VN" sz="2800" u="none" cap="none" strike="noStrike">
                  <a:solidFill>
                    <a:srgbClr val="C00000"/>
                  </a:solidFill>
                  <a:latin typeface="Times New Roman"/>
                  <a:ea typeface="Times New Roman"/>
                  <a:cs typeface="Times New Roman"/>
                  <a:sym typeface="Times New Roman"/>
                </a:rPr>
                <a:t>C. Dịu dàng – Bất khuất – Trung hậu – Đảm đang</a:t>
              </a:r>
              <a:endParaRPr b="1" i="0" sz="2800" u="none" cap="none" strike="noStrike">
                <a:solidFill>
                  <a:srgbClr val="C00000"/>
                </a:solidFill>
                <a:latin typeface="Times New Roman"/>
                <a:ea typeface="Times New Roman"/>
                <a:cs typeface="Times New Roman"/>
                <a:sym typeface="Times New Roman"/>
              </a:endParaRPr>
            </a:p>
          </p:txBody>
        </p:sp>
        <p:cxnSp>
          <p:nvCxnSpPr>
            <p:cNvPr id="468" name="Google Shape;468;p20"/>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sp>
        <p:nvSpPr>
          <p:cNvPr id="469" name="Google Shape;469;p20"/>
          <p:cNvSpPr/>
          <p:nvPr/>
        </p:nvSpPr>
        <p:spPr>
          <a:xfrm>
            <a:off x="909433" y="2474334"/>
            <a:ext cx="10189707" cy="1173084"/>
          </a:xfrm>
          <a:prstGeom prst="parallelogram">
            <a:avLst>
              <a:gd fmla="val 25000" name="adj"/>
            </a:avLst>
          </a:prstGeom>
          <a:solidFill>
            <a:srgbClr val="FFFF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vi-VN" sz="2800" u="none" cap="none" strike="noStrike">
                <a:solidFill>
                  <a:srgbClr val="C00000"/>
                </a:solidFill>
                <a:latin typeface="Times New Roman"/>
                <a:ea typeface="Times New Roman"/>
                <a:cs typeface="Times New Roman"/>
                <a:sym typeface="Times New Roman"/>
              </a:rPr>
              <a:t>A. Anh hùng – Bất khuất – Trung hậu – Đảm đang</a:t>
            </a:r>
            <a:endParaRPr b="1" i="0" sz="2800" u="none" cap="none" strike="noStrike">
              <a:solidFill>
                <a:srgbClr val="C0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500"/>
                                        <p:tgtEl>
                                          <p:spTgt spid="433"/>
                                        </p:tgtEl>
                                      </p:cBhvr>
                                    </p:animEffect>
                                  </p:childTnLst>
                                </p:cTn>
                              </p:par>
                              <p:par>
                                <p:cTn fill="hold" nodeType="with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par>
                                <p:cTn fill="hold" nodeType="with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500"/>
                                        <p:tgtEl>
                                          <p:spTgt spid="4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par>
                                <p:cTn fill="hold" nodeType="with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500"/>
                                        <p:tgtEl>
                                          <p:spTgt spid="4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500"/>
                                        <p:tgtEl>
                                          <p:spTgt spid="463"/>
                                        </p:tgtEl>
                                      </p:cBhvr>
                                    </p:animEffect>
                                  </p:childTnLst>
                                </p:cTn>
                              </p:par>
                              <p:par>
                                <p:cTn fill="hold" nodeType="with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500"/>
                                        <p:tgtEl>
                                          <p:spTgt spid="457"/>
                                        </p:tgtEl>
                                      </p:cBhvr>
                                    </p:animEffect>
                                  </p:childTnLst>
                                </p:cTn>
                              </p:par>
                              <p:par>
                                <p:cTn fill="hold" nodeType="with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500"/>
                                        <p:tgtEl>
                                          <p:spTgt spid="4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500"/>
                                        <p:tgtEl>
                                          <p:spTgt spid="4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3" name="Shape 473"/>
        <p:cNvGrpSpPr/>
        <p:nvPr/>
      </p:nvGrpSpPr>
      <p:grpSpPr>
        <a:xfrm>
          <a:off x="0" y="0"/>
          <a:ext cx="0" cy="0"/>
          <a:chOff x="0" y="0"/>
          <a:chExt cx="0" cy="0"/>
        </a:xfrm>
      </p:grpSpPr>
      <p:sp>
        <p:nvSpPr>
          <p:cNvPr id="474" name="Google Shape;474;p21"/>
          <p:cNvSpPr/>
          <p:nvPr/>
        </p:nvSpPr>
        <p:spPr>
          <a:xfrm>
            <a:off x="1607425" y="178084"/>
            <a:ext cx="9674864" cy="1795190"/>
          </a:xfrm>
          <a:prstGeom prst="rect">
            <a:avLst/>
          </a:prstGeom>
          <a:solidFill>
            <a:srgbClr val="BBD6EE">
              <a:alpha val="2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vi-VN" sz="3600" u="none" cap="none" strike="noStrike">
                <a:solidFill>
                  <a:srgbClr val="002060"/>
                </a:solidFill>
                <a:latin typeface="Times New Roman"/>
                <a:ea typeface="Times New Roman"/>
                <a:cs typeface="Times New Roman"/>
                <a:sym typeface="Times New Roman"/>
              </a:rPr>
              <a:t>Nữ anh hùng nào đã vác hòm đạn có trọng lượng gần gấp 2 lần trọng lượng của mình trong kháng chiến chống Mĩ?</a:t>
            </a:r>
            <a:endParaRPr b="1" i="0" sz="3600" u="none" cap="none" strike="noStrike">
              <a:solidFill>
                <a:srgbClr val="002060"/>
              </a:solidFill>
              <a:latin typeface="Times New Roman"/>
              <a:ea typeface="Times New Roman"/>
              <a:cs typeface="Times New Roman"/>
              <a:sym typeface="Times New Roman"/>
            </a:endParaRPr>
          </a:p>
        </p:txBody>
      </p:sp>
      <p:grpSp>
        <p:nvGrpSpPr>
          <p:cNvPr id="475" name="Google Shape;475;p21"/>
          <p:cNvGrpSpPr/>
          <p:nvPr/>
        </p:nvGrpSpPr>
        <p:grpSpPr>
          <a:xfrm>
            <a:off x="932999" y="2292509"/>
            <a:ext cx="5511856" cy="1346791"/>
            <a:chOff x="1139779" y="3095550"/>
            <a:chExt cx="7597820" cy="790641"/>
          </a:xfrm>
        </p:grpSpPr>
        <p:sp>
          <p:nvSpPr>
            <p:cNvPr id="476" name="Google Shape;476;p21"/>
            <p:cNvSpPr/>
            <p:nvPr/>
          </p:nvSpPr>
          <p:spPr>
            <a:xfrm>
              <a:off x="1139779" y="3207059"/>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vi-VN" sz="2800" u="none" cap="none" strike="noStrike">
                  <a:solidFill>
                    <a:srgbClr val="C00000"/>
                  </a:solidFill>
                  <a:latin typeface="Times New Roman"/>
                  <a:ea typeface="Times New Roman"/>
                  <a:cs typeface="Times New Roman"/>
                  <a:sym typeface="Times New Roman"/>
                </a:rPr>
                <a:t>A. Trần Thị Bắc</a:t>
              </a:r>
              <a:endParaRPr b="1" i="0" sz="2800" u="none" cap="none" strike="noStrike">
                <a:solidFill>
                  <a:srgbClr val="C00000"/>
                </a:solidFill>
                <a:latin typeface="Times New Roman"/>
                <a:ea typeface="Times New Roman"/>
                <a:cs typeface="Times New Roman"/>
                <a:sym typeface="Times New Roman"/>
              </a:endParaRPr>
            </a:p>
          </p:txBody>
        </p:sp>
        <p:cxnSp>
          <p:nvCxnSpPr>
            <p:cNvPr id="477" name="Google Shape;477;p21"/>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478" name="Google Shape;478;p21"/>
          <p:cNvGrpSpPr/>
          <p:nvPr/>
        </p:nvGrpSpPr>
        <p:grpSpPr>
          <a:xfrm>
            <a:off x="1358732" y="103733"/>
            <a:ext cx="470602" cy="1910485"/>
            <a:chOff x="1322576" y="181190"/>
            <a:chExt cx="387790" cy="2372165"/>
          </a:xfrm>
        </p:grpSpPr>
        <p:grpSp>
          <p:nvGrpSpPr>
            <p:cNvPr id="479" name="Google Shape;479;p21"/>
            <p:cNvGrpSpPr/>
            <p:nvPr/>
          </p:nvGrpSpPr>
          <p:grpSpPr>
            <a:xfrm>
              <a:off x="1322576" y="1227176"/>
              <a:ext cx="286946" cy="286946"/>
              <a:chOff x="505017" y="3509933"/>
              <a:chExt cx="286946" cy="286946"/>
            </a:xfrm>
          </p:grpSpPr>
          <p:sp>
            <p:nvSpPr>
              <p:cNvPr id="480" name="Google Shape;480;p21"/>
              <p:cNvSpPr/>
              <p:nvPr/>
            </p:nvSpPr>
            <p:spPr>
              <a:xfrm>
                <a:off x="505017" y="3509933"/>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1" name="Google Shape;481;p21"/>
              <p:cNvSpPr/>
              <p:nvPr/>
            </p:nvSpPr>
            <p:spPr>
              <a:xfrm>
                <a:off x="587032" y="3589268"/>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482" name="Google Shape;482;p21"/>
            <p:cNvSpPr/>
            <p:nvPr/>
          </p:nvSpPr>
          <p:spPr>
            <a:xfrm>
              <a:off x="1465654" y="181190"/>
              <a:ext cx="244712" cy="2372165"/>
            </a:xfrm>
            <a:prstGeom prst="leftBracket">
              <a:avLst>
                <a:gd fmla="val 8333" name="adj"/>
              </a:avLst>
            </a:prstGeom>
            <a:noFill/>
            <a:ln cap="flat" cmpd="sng" w="38100">
              <a:solidFill>
                <a:srgbClr val="008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83" name="Google Shape;483;p21"/>
          <p:cNvGrpSpPr/>
          <p:nvPr/>
        </p:nvGrpSpPr>
        <p:grpSpPr>
          <a:xfrm>
            <a:off x="201379" y="169920"/>
            <a:ext cx="1160630" cy="957623"/>
            <a:chOff x="83662" y="159259"/>
            <a:chExt cx="1082288" cy="1083680"/>
          </a:xfrm>
        </p:grpSpPr>
        <p:sp>
          <p:nvSpPr>
            <p:cNvPr id="484" name="Google Shape;484;p21"/>
            <p:cNvSpPr/>
            <p:nvPr/>
          </p:nvSpPr>
          <p:spPr>
            <a:xfrm>
              <a:off x="91433" y="170721"/>
              <a:ext cx="1059109" cy="1059109"/>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t/>
              </a:r>
              <a:endParaRPr b="1" i="0" sz="6000" u="none" cap="none" strike="noStrike">
                <a:solidFill>
                  <a:srgbClr val="008CF5"/>
                </a:solidFill>
                <a:latin typeface="Arial"/>
                <a:ea typeface="Arial"/>
                <a:cs typeface="Arial"/>
                <a:sym typeface="Arial"/>
              </a:endParaRPr>
            </a:p>
          </p:txBody>
        </p:sp>
        <p:pic>
          <p:nvPicPr>
            <p:cNvPr id="485" name="Google Shape;485;p21"/>
            <p:cNvPicPr preferRelativeResize="0"/>
            <p:nvPr/>
          </p:nvPicPr>
          <p:blipFill rotWithShape="1">
            <a:blip r:embed="rId4">
              <a:alphaModFix/>
            </a:blip>
            <a:srcRect b="0" l="0" r="0" t="0"/>
            <a:stretch/>
          </p:blipFill>
          <p:spPr>
            <a:xfrm>
              <a:off x="83662" y="159259"/>
              <a:ext cx="1082288" cy="1082288"/>
            </a:xfrm>
            <a:prstGeom prst="rect">
              <a:avLst/>
            </a:prstGeom>
            <a:noFill/>
            <a:ln>
              <a:noFill/>
            </a:ln>
          </p:spPr>
        </p:pic>
        <p:pic>
          <p:nvPicPr>
            <p:cNvPr id="486" name="Google Shape;486;p21"/>
            <p:cNvPicPr preferRelativeResize="0"/>
            <p:nvPr/>
          </p:nvPicPr>
          <p:blipFill rotWithShape="1">
            <a:blip r:embed="rId5">
              <a:alphaModFix/>
            </a:blip>
            <a:srcRect b="0" l="0" r="0" t="0"/>
            <a:stretch/>
          </p:blipFill>
          <p:spPr>
            <a:xfrm>
              <a:off x="140649" y="240741"/>
              <a:ext cx="757177" cy="937456"/>
            </a:xfrm>
            <a:prstGeom prst="rect">
              <a:avLst/>
            </a:prstGeom>
            <a:noFill/>
            <a:ln>
              <a:noFill/>
            </a:ln>
          </p:spPr>
        </p:pic>
        <p:sp>
          <p:nvSpPr>
            <p:cNvPr id="487" name="Google Shape;487;p21"/>
            <p:cNvSpPr txBox="1"/>
            <p:nvPr/>
          </p:nvSpPr>
          <p:spPr>
            <a:xfrm>
              <a:off x="375721" y="267725"/>
              <a:ext cx="504047" cy="9752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000"/>
                <a:buFont typeface="Arial"/>
                <a:buNone/>
              </a:pPr>
              <a:r>
                <a:rPr b="1" i="0" lang="vi-VN" sz="5000" u="none" cap="none" strike="noStrike">
                  <a:solidFill>
                    <a:srgbClr val="008CF5"/>
                  </a:solidFill>
                  <a:latin typeface="Arial"/>
                  <a:ea typeface="Arial"/>
                  <a:cs typeface="Arial"/>
                  <a:sym typeface="Arial"/>
                </a:rPr>
                <a:t>8</a:t>
              </a:r>
              <a:endParaRPr b="1" i="0" sz="5000" u="none" cap="none" strike="noStrike">
                <a:solidFill>
                  <a:srgbClr val="008CF5"/>
                </a:solidFill>
                <a:latin typeface="Arial"/>
                <a:ea typeface="Arial"/>
                <a:cs typeface="Arial"/>
                <a:sym typeface="Arial"/>
              </a:endParaRPr>
            </a:p>
          </p:txBody>
        </p:sp>
      </p:grpSp>
      <p:grpSp>
        <p:nvGrpSpPr>
          <p:cNvPr id="488" name="Google Shape;488;p21"/>
          <p:cNvGrpSpPr/>
          <p:nvPr/>
        </p:nvGrpSpPr>
        <p:grpSpPr>
          <a:xfrm>
            <a:off x="609040" y="1126313"/>
            <a:ext cx="348223" cy="1970467"/>
            <a:chOff x="471240" y="700338"/>
            <a:chExt cx="286946" cy="1841542"/>
          </a:xfrm>
        </p:grpSpPr>
        <p:cxnSp>
          <p:nvCxnSpPr>
            <p:cNvPr id="489" name="Google Shape;489;p21"/>
            <p:cNvCxnSpPr>
              <a:stCxn id="485" idx="2"/>
              <a:endCxn id="490" idx="0"/>
            </p:cNvCxnSpPr>
            <p:nvPr/>
          </p:nvCxnSpPr>
          <p:spPr>
            <a:xfrm>
              <a:off x="613512" y="700338"/>
              <a:ext cx="1200" cy="1554600"/>
            </a:xfrm>
            <a:prstGeom prst="straightConnector1">
              <a:avLst/>
            </a:prstGeom>
            <a:noFill/>
            <a:ln cap="flat" cmpd="sng" w="9525">
              <a:solidFill>
                <a:srgbClr val="008CF5"/>
              </a:solidFill>
              <a:prstDash val="solid"/>
              <a:miter lim="800000"/>
              <a:headEnd len="sm" w="sm" type="none"/>
              <a:tailEnd len="sm" w="sm" type="none"/>
            </a:ln>
          </p:spPr>
        </p:cxnSp>
        <p:grpSp>
          <p:nvGrpSpPr>
            <p:cNvPr id="491" name="Google Shape;491;p21"/>
            <p:cNvGrpSpPr/>
            <p:nvPr/>
          </p:nvGrpSpPr>
          <p:grpSpPr>
            <a:xfrm>
              <a:off x="471240" y="2254934"/>
              <a:ext cx="286946" cy="286946"/>
              <a:chOff x="452190" y="3133126"/>
              <a:chExt cx="286946" cy="286946"/>
            </a:xfrm>
          </p:grpSpPr>
          <p:sp>
            <p:nvSpPr>
              <p:cNvPr id="490" name="Google Shape;490;p21"/>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2" name="Google Shape;492;p21"/>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493" name="Google Shape;493;p21"/>
          <p:cNvGrpSpPr/>
          <p:nvPr/>
        </p:nvGrpSpPr>
        <p:grpSpPr>
          <a:xfrm>
            <a:off x="603260" y="3160809"/>
            <a:ext cx="348223" cy="1482227"/>
            <a:chOff x="471240" y="1156634"/>
            <a:chExt cx="286946" cy="1385246"/>
          </a:xfrm>
        </p:grpSpPr>
        <p:cxnSp>
          <p:nvCxnSpPr>
            <p:cNvPr id="494" name="Google Shape;494;p21"/>
            <p:cNvCxnSpPr>
              <a:endCxn id="495"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496" name="Google Shape;496;p21"/>
            <p:cNvGrpSpPr/>
            <p:nvPr/>
          </p:nvGrpSpPr>
          <p:grpSpPr>
            <a:xfrm>
              <a:off x="471240" y="2254934"/>
              <a:ext cx="286946" cy="286946"/>
              <a:chOff x="452190" y="3133126"/>
              <a:chExt cx="286946" cy="286946"/>
            </a:xfrm>
          </p:grpSpPr>
          <p:sp>
            <p:nvSpPr>
              <p:cNvPr id="495" name="Google Shape;495;p21"/>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7" name="Google Shape;497;p21"/>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498" name="Google Shape;498;p21"/>
          <p:cNvGrpSpPr/>
          <p:nvPr/>
        </p:nvGrpSpPr>
        <p:grpSpPr>
          <a:xfrm>
            <a:off x="598422" y="4709564"/>
            <a:ext cx="348223" cy="1482227"/>
            <a:chOff x="471240" y="1156634"/>
            <a:chExt cx="286946" cy="1385246"/>
          </a:xfrm>
        </p:grpSpPr>
        <p:cxnSp>
          <p:nvCxnSpPr>
            <p:cNvPr id="499" name="Google Shape;499;p21"/>
            <p:cNvCxnSpPr>
              <a:endCxn id="500"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501" name="Google Shape;501;p21"/>
            <p:cNvGrpSpPr/>
            <p:nvPr/>
          </p:nvGrpSpPr>
          <p:grpSpPr>
            <a:xfrm>
              <a:off x="471240" y="2254934"/>
              <a:ext cx="286946" cy="286946"/>
              <a:chOff x="452190" y="3133126"/>
              <a:chExt cx="286946" cy="286946"/>
            </a:xfrm>
          </p:grpSpPr>
          <p:sp>
            <p:nvSpPr>
              <p:cNvPr id="500" name="Google Shape;500;p21"/>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2" name="Google Shape;502;p21"/>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503" name="Google Shape;503;p21"/>
          <p:cNvSpPr/>
          <p:nvPr/>
        </p:nvSpPr>
        <p:spPr>
          <a:xfrm>
            <a:off x="11112789" y="5652982"/>
            <a:ext cx="1079211" cy="1077617"/>
          </a:xfrm>
          <a:prstGeom prst="roundRect">
            <a:avLst>
              <a:gd fmla="val 16667" name="adj"/>
            </a:avLst>
          </a:prstGeom>
          <a:solidFill>
            <a:srgbClr val="2F5496"/>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Times New Roman"/>
              <a:buNone/>
            </a:pPr>
            <a:r>
              <a:rPr b="1" i="0" lang="vi-VN" sz="3200" u="none" cap="none" strike="noStrike">
                <a:solidFill>
                  <a:schemeClr val="lt1"/>
                </a:solidFill>
                <a:latin typeface="Times New Roman"/>
                <a:ea typeface="Times New Roman"/>
                <a:cs typeface="Times New Roman"/>
                <a:sym typeface="Times New Roman"/>
              </a:rPr>
              <a:t>Đáp án</a:t>
            </a:r>
            <a:endParaRPr b="1" i="0" sz="3200" u="none" cap="none" strike="noStrike">
              <a:solidFill>
                <a:schemeClr val="lt1"/>
              </a:solidFill>
              <a:latin typeface="Times New Roman"/>
              <a:ea typeface="Times New Roman"/>
              <a:cs typeface="Times New Roman"/>
              <a:sym typeface="Times New Roman"/>
            </a:endParaRPr>
          </a:p>
        </p:txBody>
      </p:sp>
      <p:grpSp>
        <p:nvGrpSpPr>
          <p:cNvPr id="504" name="Google Shape;504;p21"/>
          <p:cNvGrpSpPr/>
          <p:nvPr/>
        </p:nvGrpSpPr>
        <p:grpSpPr>
          <a:xfrm>
            <a:off x="951009" y="3755845"/>
            <a:ext cx="5493847" cy="1346792"/>
            <a:chOff x="1139780" y="3095550"/>
            <a:chExt cx="7597820" cy="790642"/>
          </a:xfrm>
        </p:grpSpPr>
        <p:sp>
          <p:nvSpPr>
            <p:cNvPr id="505" name="Google Shape;505;p21"/>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vi-VN" sz="2800" u="none" cap="none" strike="noStrike">
                  <a:solidFill>
                    <a:srgbClr val="C00000"/>
                  </a:solidFill>
                  <a:latin typeface="Times New Roman"/>
                  <a:ea typeface="Times New Roman"/>
                  <a:cs typeface="Times New Roman"/>
                  <a:sym typeface="Times New Roman"/>
                </a:rPr>
                <a:t>B. Ngô Thị Tuyển</a:t>
              </a:r>
              <a:endParaRPr b="1" i="0" sz="2800" u="none" cap="none" strike="noStrike">
                <a:solidFill>
                  <a:srgbClr val="C00000"/>
                </a:solidFill>
                <a:latin typeface="Times New Roman"/>
                <a:ea typeface="Times New Roman"/>
                <a:cs typeface="Times New Roman"/>
                <a:sym typeface="Times New Roman"/>
              </a:endParaRPr>
            </a:p>
          </p:txBody>
        </p:sp>
        <p:cxnSp>
          <p:nvCxnSpPr>
            <p:cNvPr id="506" name="Google Shape;506;p21"/>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507" name="Google Shape;507;p21"/>
          <p:cNvGrpSpPr/>
          <p:nvPr/>
        </p:nvGrpSpPr>
        <p:grpSpPr>
          <a:xfrm>
            <a:off x="923082" y="5302362"/>
            <a:ext cx="5521773" cy="1346792"/>
            <a:chOff x="1139780" y="3095550"/>
            <a:chExt cx="7597820" cy="790642"/>
          </a:xfrm>
        </p:grpSpPr>
        <p:sp>
          <p:nvSpPr>
            <p:cNvPr id="508" name="Google Shape;508;p21"/>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vi-VN" sz="2800" u="none" cap="none" strike="noStrike">
                  <a:solidFill>
                    <a:srgbClr val="C00000"/>
                  </a:solidFill>
                  <a:latin typeface="Times New Roman"/>
                  <a:ea typeface="Times New Roman"/>
                  <a:cs typeface="Times New Roman"/>
                  <a:sym typeface="Times New Roman"/>
                </a:rPr>
                <a:t>C. Hoàng Ngân</a:t>
              </a:r>
              <a:endParaRPr b="1" i="0" sz="2800" u="none" cap="none" strike="noStrike">
                <a:solidFill>
                  <a:srgbClr val="C00000"/>
                </a:solidFill>
                <a:latin typeface="Times New Roman"/>
                <a:ea typeface="Times New Roman"/>
                <a:cs typeface="Times New Roman"/>
                <a:sym typeface="Times New Roman"/>
              </a:endParaRPr>
            </a:p>
          </p:txBody>
        </p:sp>
        <p:cxnSp>
          <p:nvCxnSpPr>
            <p:cNvPr id="509" name="Google Shape;509;p21"/>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sp>
        <p:nvSpPr>
          <p:cNvPr id="510" name="Google Shape;510;p21"/>
          <p:cNvSpPr/>
          <p:nvPr/>
        </p:nvSpPr>
        <p:spPr>
          <a:xfrm>
            <a:off x="932999" y="3929553"/>
            <a:ext cx="5521775" cy="1173084"/>
          </a:xfrm>
          <a:prstGeom prst="parallelogram">
            <a:avLst>
              <a:gd fmla="val 25000" name="adj"/>
            </a:avLst>
          </a:prstGeom>
          <a:solidFill>
            <a:srgbClr val="FFFF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vi-VN" sz="2800" u="none" cap="none" strike="noStrike">
                <a:solidFill>
                  <a:srgbClr val="C00000"/>
                </a:solidFill>
                <a:latin typeface="Times New Roman"/>
                <a:ea typeface="Times New Roman"/>
                <a:cs typeface="Times New Roman"/>
                <a:sym typeface="Times New Roman"/>
              </a:rPr>
              <a:t>B. Ngô Thị Tuyển</a:t>
            </a:r>
            <a:endParaRPr b="1" i="0" sz="2800" u="none" cap="none" strike="noStrike">
              <a:solidFill>
                <a:srgbClr val="C00000"/>
              </a:solidFill>
              <a:latin typeface="Times New Roman"/>
              <a:ea typeface="Times New Roman"/>
              <a:cs typeface="Times New Roman"/>
              <a:sym typeface="Times New Roman"/>
            </a:endParaRPr>
          </a:p>
        </p:txBody>
      </p:sp>
      <p:pic>
        <p:nvPicPr>
          <p:cNvPr id="511" name="Google Shape;511;p21"/>
          <p:cNvPicPr preferRelativeResize="0"/>
          <p:nvPr/>
        </p:nvPicPr>
        <p:blipFill rotWithShape="1">
          <a:blip r:embed="rId6">
            <a:alphaModFix/>
          </a:blip>
          <a:srcRect b="0" l="0" r="0" t="0"/>
          <a:stretch/>
        </p:blipFill>
        <p:spPr>
          <a:xfrm>
            <a:off x="7177015" y="2133124"/>
            <a:ext cx="3263521" cy="44057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500"/>
                                        <p:tgtEl>
                                          <p:spTgt spid="474"/>
                                        </p:tgtEl>
                                      </p:cBhvr>
                                    </p:animEffect>
                                  </p:childTnLst>
                                </p:cTn>
                              </p:par>
                              <p:par>
                                <p:cTn fill="hold" nodeType="with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500"/>
                                        <p:tgtEl>
                                          <p:spTgt spid="478"/>
                                        </p:tgtEl>
                                      </p:cBhvr>
                                    </p:animEffect>
                                  </p:childTnLst>
                                </p:cTn>
                              </p:par>
                              <p:par>
                                <p:cTn fill="hold" nodeType="with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500"/>
                                        <p:tgtEl>
                                          <p:spTgt spid="4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500"/>
                                        <p:tgtEl>
                                          <p:spTgt spid="488"/>
                                        </p:tgtEl>
                                      </p:cBhvr>
                                    </p:animEffect>
                                  </p:childTnLst>
                                </p:cTn>
                              </p:par>
                              <p:par>
                                <p:cTn fill="hold" nodeType="with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500"/>
                                        <p:tgtEl>
                                          <p:spTgt spid="4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500"/>
                                        <p:tgtEl>
                                          <p:spTgt spid="504"/>
                                        </p:tgtEl>
                                      </p:cBhvr>
                                    </p:animEffect>
                                  </p:childTnLst>
                                </p:cTn>
                              </p:par>
                              <p:par>
                                <p:cTn fill="hold" nodeType="with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500"/>
                                        <p:tgtEl>
                                          <p:spTgt spid="4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500"/>
                                        <p:tgtEl>
                                          <p:spTgt spid="498"/>
                                        </p:tgtEl>
                                      </p:cBhvr>
                                    </p:animEffect>
                                  </p:childTnLst>
                                </p:cTn>
                              </p:par>
                              <p:par>
                                <p:cTn fill="hold" nodeType="with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500"/>
                                        <p:tgtEl>
                                          <p:spTgt spid="5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500"/>
                                        <p:tgtEl>
                                          <p:spTgt spid="510"/>
                                        </p:tgtEl>
                                      </p:cBhvr>
                                    </p:animEffect>
                                  </p:childTnLst>
                                </p:cTn>
                              </p:par>
                              <p:par>
                                <p:cTn fill="hold" nodeType="with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500"/>
                                        <p:tgtEl>
                                          <p:spTgt spid="5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5" name="Shape 515"/>
        <p:cNvGrpSpPr/>
        <p:nvPr/>
      </p:nvGrpSpPr>
      <p:grpSpPr>
        <a:xfrm>
          <a:off x="0" y="0"/>
          <a:ext cx="0" cy="0"/>
          <a:chOff x="0" y="0"/>
          <a:chExt cx="0" cy="0"/>
        </a:xfrm>
      </p:grpSpPr>
      <p:sp>
        <p:nvSpPr>
          <p:cNvPr id="516" name="Google Shape;516;p22"/>
          <p:cNvSpPr/>
          <p:nvPr/>
        </p:nvSpPr>
        <p:spPr>
          <a:xfrm>
            <a:off x="1607425" y="178084"/>
            <a:ext cx="9674864" cy="1795190"/>
          </a:xfrm>
          <a:prstGeom prst="rect">
            <a:avLst/>
          </a:prstGeom>
          <a:solidFill>
            <a:srgbClr val="BBD6EE">
              <a:alpha val="2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vi-VN" sz="3600" u="none" cap="none" strike="noStrike">
                <a:solidFill>
                  <a:srgbClr val="002060"/>
                </a:solidFill>
                <a:latin typeface="Times New Roman"/>
                <a:ea typeface="Times New Roman"/>
                <a:cs typeface="Times New Roman"/>
                <a:sym typeface="Times New Roman"/>
              </a:rPr>
              <a:t>Chị Võ Thị Sáu qua đời ở tuổi bao nhiêu?</a:t>
            </a:r>
            <a:endParaRPr b="1" i="0" sz="3600" u="none" cap="none" strike="noStrike">
              <a:solidFill>
                <a:srgbClr val="002060"/>
              </a:solidFill>
              <a:latin typeface="Times New Roman"/>
              <a:ea typeface="Times New Roman"/>
              <a:cs typeface="Times New Roman"/>
              <a:sym typeface="Times New Roman"/>
            </a:endParaRPr>
          </a:p>
        </p:txBody>
      </p:sp>
      <p:grpSp>
        <p:nvGrpSpPr>
          <p:cNvPr id="517" name="Google Shape;517;p22"/>
          <p:cNvGrpSpPr/>
          <p:nvPr/>
        </p:nvGrpSpPr>
        <p:grpSpPr>
          <a:xfrm>
            <a:off x="932999" y="2292509"/>
            <a:ext cx="5511856" cy="1346791"/>
            <a:chOff x="1139779" y="3095550"/>
            <a:chExt cx="7597820" cy="790641"/>
          </a:xfrm>
        </p:grpSpPr>
        <p:sp>
          <p:nvSpPr>
            <p:cNvPr id="518" name="Google Shape;518;p22"/>
            <p:cNvSpPr/>
            <p:nvPr/>
          </p:nvSpPr>
          <p:spPr>
            <a:xfrm>
              <a:off x="1139779" y="3207059"/>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vi-VN" sz="2800" u="none" cap="none" strike="noStrike">
                  <a:solidFill>
                    <a:srgbClr val="C00000"/>
                  </a:solidFill>
                  <a:latin typeface="Times New Roman"/>
                  <a:ea typeface="Times New Roman"/>
                  <a:cs typeface="Times New Roman"/>
                  <a:sym typeface="Times New Roman"/>
                </a:rPr>
                <a:t>A. 14</a:t>
              </a:r>
              <a:endParaRPr b="1" i="0" sz="2800" u="none" cap="none" strike="noStrike">
                <a:solidFill>
                  <a:srgbClr val="C00000"/>
                </a:solidFill>
                <a:latin typeface="Times New Roman"/>
                <a:ea typeface="Times New Roman"/>
                <a:cs typeface="Times New Roman"/>
                <a:sym typeface="Times New Roman"/>
              </a:endParaRPr>
            </a:p>
          </p:txBody>
        </p:sp>
        <p:cxnSp>
          <p:nvCxnSpPr>
            <p:cNvPr id="519" name="Google Shape;519;p22"/>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520" name="Google Shape;520;p22"/>
          <p:cNvGrpSpPr/>
          <p:nvPr/>
        </p:nvGrpSpPr>
        <p:grpSpPr>
          <a:xfrm>
            <a:off x="1358732" y="103733"/>
            <a:ext cx="470602" cy="1910485"/>
            <a:chOff x="1322576" y="181190"/>
            <a:chExt cx="387790" cy="2372165"/>
          </a:xfrm>
        </p:grpSpPr>
        <p:grpSp>
          <p:nvGrpSpPr>
            <p:cNvPr id="521" name="Google Shape;521;p22"/>
            <p:cNvGrpSpPr/>
            <p:nvPr/>
          </p:nvGrpSpPr>
          <p:grpSpPr>
            <a:xfrm>
              <a:off x="1322576" y="1227176"/>
              <a:ext cx="286946" cy="286946"/>
              <a:chOff x="505017" y="3509933"/>
              <a:chExt cx="286946" cy="286946"/>
            </a:xfrm>
          </p:grpSpPr>
          <p:sp>
            <p:nvSpPr>
              <p:cNvPr id="522" name="Google Shape;522;p22"/>
              <p:cNvSpPr/>
              <p:nvPr/>
            </p:nvSpPr>
            <p:spPr>
              <a:xfrm>
                <a:off x="505017" y="3509933"/>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3" name="Google Shape;523;p22"/>
              <p:cNvSpPr/>
              <p:nvPr/>
            </p:nvSpPr>
            <p:spPr>
              <a:xfrm>
                <a:off x="587032" y="3589268"/>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524" name="Google Shape;524;p22"/>
            <p:cNvSpPr/>
            <p:nvPr/>
          </p:nvSpPr>
          <p:spPr>
            <a:xfrm>
              <a:off x="1465654" y="181190"/>
              <a:ext cx="244712" cy="2372165"/>
            </a:xfrm>
            <a:prstGeom prst="leftBracket">
              <a:avLst>
                <a:gd fmla="val 8333" name="adj"/>
              </a:avLst>
            </a:prstGeom>
            <a:noFill/>
            <a:ln cap="flat" cmpd="sng" w="38100">
              <a:solidFill>
                <a:srgbClr val="008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25" name="Google Shape;525;p22"/>
          <p:cNvGrpSpPr/>
          <p:nvPr/>
        </p:nvGrpSpPr>
        <p:grpSpPr>
          <a:xfrm>
            <a:off x="201379" y="169920"/>
            <a:ext cx="1160630" cy="957623"/>
            <a:chOff x="83662" y="159259"/>
            <a:chExt cx="1082288" cy="1083680"/>
          </a:xfrm>
        </p:grpSpPr>
        <p:sp>
          <p:nvSpPr>
            <p:cNvPr id="526" name="Google Shape;526;p22"/>
            <p:cNvSpPr/>
            <p:nvPr/>
          </p:nvSpPr>
          <p:spPr>
            <a:xfrm>
              <a:off x="91433" y="170721"/>
              <a:ext cx="1059109" cy="1059109"/>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t/>
              </a:r>
              <a:endParaRPr b="1" i="0" sz="6000" u="none" cap="none" strike="noStrike">
                <a:solidFill>
                  <a:srgbClr val="008CF5"/>
                </a:solidFill>
                <a:latin typeface="Arial"/>
                <a:ea typeface="Arial"/>
                <a:cs typeface="Arial"/>
                <a:sym typeface="Arial"/>
              </a:endParaRPr>
            </a:p>
          </p:txBody>
        </p:sp>
        <p:pic>
          <p:nvPicPr>
            <p:cNvPr id="527" name="Google Shape;527;p22"/>
            <p:cNvPicPr preferRelativeResize="0"/>
            <p:nvPr/>
          </p:nvPicPr>
          <p:blipFill rotWithShape="1">
            <a:blip r:embed="rId4">
              <a:alphaModFix/>
            </a:blip>
            <a:srcRect b="0" l="0" r="0" t="0"/>
            <a:stretch/>
          </p:blipFill>
          <p:spPr>
            <a:xfrm>
              <a:off x="83662" y="159259"/>
              <a:ext cx="1082288" cy="1082288"/>
            </a:xfrm>
            <a:prstGeom prst="rect">
              <a:avLst/>
            </a:prstGeom>
            <a:noFill/>
            <a:ln>
              <a:noFill/>
            </a:ln>
          </p:spPr>
        </p:pic>
        <p:pic>
          <p:nvPicPr>
            <p:cNvPr id="528" name="Google Shape;528;p22"/>
            <p:cNvPicPr preferRelativeResize="0"/>
            <p:nvPr/>
          </p:nvPicPr>
          <p:blipFill rotWithShape="1">
            <a:blip r:embed="rId5">
              <a:alphaModFix/>
            </a:blip>
            <a:srcRect b="0" l="0" r="0" t="0"/>
            <a:stretch/>
          </p:blipFill>
          <p:spPr>
            <a:xfrm>
              <a:off x="140649" y="240741"/>
              <a:ext cx="757177" cy="937456"/>
            </a:xfrm>
            <a:prstGeom prst="rect">
              <a:avLst/>
            </a:prstGeom>
            <a:noFill/>
            <a:ln>
              <a:noFill/>
            </a:ln>
          </p:spPr>
        </p:pic>
        <p:sp>
          <p:nvSpPr>
            <p:cNvPr id="529" name="Google Shape;529;p22"/>
            <p:cNvSpPr txBox="1"/>
            <p:nvPr/>
          </p:nvSpPr>
          <p:spPr>
            <a:xfrm>
              <a:off x="375721" y="267725"/>
              <a:ext cx="504047" cy="9752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000"/>
                <a:buFont typeface="Arial"/>
                <a:buNone/>
              </a:pPr>
              <a:r>
                <a:rPr b="1" i="0" lang="vi-VN" sz="5000" u="none" cap="none" strike="noStrike">
                  <a:solidFill>
                    <a:srgbClr val="008CF5"/>
                  </a:solidFill>
                  <a:latin typeface="Arial"/>
                  <a:ea typeface="Arial"/>
                  <a:cs typeface="Arial"/>
                  <a:sym typeface="Arial"/>
                </a:rPr>
                <a:t>9</a:t>
              </a:r>
              <a:endParaRPr b="1" i="0" sz="5000" u="none" cap="none" strike="noStrike">
                <a:solidFill>
                  <a:srgbClr val="008CF5"/>
                </a:solidFill>
                <a:latin typeface="Arial"/>
                <a:ea typeface="Arial"/>
                <a:cs typeface="Arial"/>
                <a:sym typeface="Arial"/>
              </a:endParaRPr>
            </a:p>
          </p:txBody>
        </p:sp>
      </p:grpSp>
      <p:grpSp>
        <p:nvGrpSpPr>
          <p:cNvPr id="530" name="Google Shape;530;p22"/>
          <p:cNvGrpSpPr/>
          <p:nvPr/>
        </p:nvGrpSpPr>
        <p:grpSpPr>
          <a:xfrm>
            <a:off x="609040" y="1126313"/>
            <a:ext cx="348223" cy="1970467"/>
            <a:chOff x="471240" y="700338"/>
            <a:chExt cx="286946" cy="1841542"/>
          </a:xfrm>
        </p:grpSpPr>
        <p:cxnSp>
          <p:nvCxnSpPr>
            <p:cNvPr id="531" name="Google Shape;531;p22"/>
            <p:cNvCxnSpPr>
              <a:stCxn id="527" idx="2"/>
              <a:endCxn id="532" idx="0"/>
            </p:cNvCxnSpPr>
            <p:nvPr/>
          </p:nvCxnSpPr>
          <p:spPr>
            <a:xfrm>
              <a:off x="613512" y="700338"/>
              <a:ext cx="1200" cy="1554600"/>
            </a:xfrm>
            <a:prstGeom prst="straightConnector1">
              <a:avLst/>
            </a:prstGeom>
            <a:noFill/>
            <a:ln cap="flat" cmpd="sng" w="9525">
              <a:solidFill>
                <a:srgbClr val="008CF5"/>
              </a:solidFill>
              <a:prstDash val="solid"/>
              <a:miter lim="800000"/>
              <a:headEnd len="sm" w="sm" type="none"/>
              <a:tailEnd len="sm" w="sm" type="none"/>
            </a:ln>
          </p:spPr>
        </p:cxnSp>
        <p:grpSp>
          <p:nvGrpSpPr>
            <p:cNvPr id="533" name="Google Shape;533;p22"/>
            <p:cNvGrpSpPr/>
            <p:nvPr/>
          </p:nvGrpSpPr>
          <p:grpSpPr>
            <a:xfrm>
              <a:off x="471240" y="2254934"/>
              <a:ext cx="286946" cy="286946"/>
              <a:chOff x="452190" y="3133126"/>
              <a:chExt cx="286946" cy="286946"/>
            </a:xfrm>
          </p:grpSpPr>
          <p:sp>
            <p:nvSpPr>
              <p:cNvPr id="532" name="Google Shape;532;p22"/>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4" name="Google Shape;534;p22"/>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535" name="Google Shape;535;p22"/>
          <p:cNvGrpSpPr/>
          <p:nvPr/>
        </p:nvGrpSpPr>
        <p:grpSpPr>
          <a:xfrm>
            <a:off x="603260" y="3160809"/>
            <a:ext cx="348223" cy="1482227"/>
            <a:chOff x="471240" y="1156634"/>
            <a:chExt cx="286946" cy="1385246"/>
          </a:xfrm>
        </p:grpSpPr>
        <p:cxnSp>
          <p:nvCxnSpPr>
            <p:cNvPr id="536" name="Google Shape;536;p22"/>
            <p:cNvCxnSpPr>
              <a:endCxn id="537"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538" name="Google Shape;538;p22"/>
            <p:cNvGrpSpPr/>
            <p:nvPr/>
          </p:nvGrpSpPr>
          <p:grpSpPr>
            <a:xfrm>
              <a:off x="471240" y="2254934"/>
              <a:ext cx="286946" cy="286946"/>
              <a:chOff x="452190" y="3133126"/>
              <a:chExt cx="286946" cy="286946"/>
            </a:xfrm>
          </p:grpSpPr>
          <p:sp>
            <p:nvSpPr>
              <p:cNvPr id="537" name="Google Shape;537;p22"/>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9" name="Google Shape;539;p22"/>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540" name="Google Shape;540;p22"/>
          <p:cNvGrpSpPr/>
          <p:nvPr/>
        </p:nvGrpSpPr>
        <p:grpSpPr>
          <a:xfrm>
            <a:off x="598422" y="4709564"/>
            <a:ext cx="348223" cy="1482227"/>
            <a:chOff x="471240" y="1156634"/>
            <a:chExt cx="286946" cy="1385246"/>
          </a:xfrm>
        </p:grpSpPr>
        <p:cxnSp>
          <p:nvCxnSpPr>
            <p:cNvPr id="541" name="Google Shape;541;p22"/>
            <p:cNvCxnSpPr>
              <a:endCxn id="542"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543" name="Google Shape;543;p22"/>
            <p:cNvGrpSpPr/>
            <p:nvPr/>
          </p:nvGrpSpPr>
          <p:grpSpPr>
            <a:xfrm>
              <a:off x="471240" y="2254934"/>
              <a:ext cx="286946" cy="286946"/>
              <a:chOff x="452190" y="3133126"/>
              <a:chExt cx="286946" cy="286946"/>
            </a:xfrm>
          </p:grpSpPr>
          <p:sp>
            <p:nvSpPr>
              <p:cNvPr id="542" name="Google Shape;542;p22"/>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4" name="Google Shape;544;p22"/>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545" name="Google Shape;545;p22"/>
          <p:cNvSpPr/>
          <p:nvPr/>
        </p:nvSpPr>
        <p:spPr>
          <a:xfrm>
            <a:off x="11112789" y="5652982"/>
            <a:ext cx="1079211" cy="1077617"/>
          </a:xfrm>
          <a:prstGeom prst="roundRect">
            <a:avLst>
              <a:gd fmla="val 16667" name="adj"/>
            </a:avLst>
          </a:prstGeom>
          <a:solidFill>
            <a:srgbClr val="2F5496"/>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Times New Roman"/>
              <a:buNone/>
            </a:pPr>
            <a:r>
              <a:rPr b="1" i="0" lang="vi-VN" sz="3200" u="none" cap="none" strike="noStrike">
                <a:solidFill>
                  <a:schemeClr val="lt1"/>
                </a:solidFill>
                <a:latin typeface="Times New Roman"/>
                <a:ea typeface="Times New Roman"/>
                <a:cs typeface="Times New Roman"/>
                <a:sym typeface="Times New Roman"/>
              </a:rPr>
              <a:t>Đáp án</a:t>
            </a:r>
            <a:endParaRPr b="1" i="0" sz="3200" u="none" cap="none" strike="noStrike">
              <a:solidFill>
                <a:schemeClr val="lt1"/>
              </a:solidFill>
              <a:latin typeface="Times New Roman"/>
              <a:ea typeface="Times New Roman"/>
              <a:cs typeface="Times New Roman"/>
              <a:sym typeface="Times New Roman"/>
            </a:endParaRPr>
          </a:p>
        </p:txBody>
      </p:sp>
      <p:grpSp>
        <p:nvGrpSpPr>
          <p:cNvPr id="546" name="Google Shape;546;p22"/>
          <p:cNvGrpSpPr/>
          <p:nvPr/>
        </p:nvGrpSpPr>
        <p:grpSpPr>
          <a:xfrm>
            <a:off x="951009" y="3755845"/>
            <a:ext cx="5493847" cy="1346792"/>
            <a:chOff x="1139780" y="3095550"/>
            <a:chExt cx="7597820" cy="790642"/>
          </a:xfrm>
        </p:grpSpPr>
        <p:sp>
          <p:nvSpPr>
            <p:cNvPr id="547" name="Google Shape;547;p22"/>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vi-VN" sz="2800" u="none" cap="none" strike="noStrike">
                  <a:solidFill>
                    <a:srgbClr val="C00000"/>
                  </a:solidFill>
                  <a:latin typeface="Times New Roman"/>
                  <a:ea typeface="Times New Roman"/>
                  <a:cs typeface="Times New Roman"/>
                  <a:sym typeface="Times New Roman"/>
                </a:rPr>
                <a:t>B. 16</a:t>
              </a:r>
              <a:endParaRPr b="1" i="0" sz="2800" u="none" cap="none" strike="noStrike">
                <a:solidFill>
                  <a:srgbClr val="C00000"/>
                </a:solidFill>
                <a:latin typeface="Times New Roman"/>
                <a:ea typeface="Times New Roman"/>
                <a:cs typeface="Times New Roman"/>
                <a:sym typeface="Times New Roman"/>
              </a:endParaRPr>
            </a:p>
          </p:txBody>
        </p:sp>
        <p:cxnSp>
          <p:nvCxnSpPr>
            <p:cNvPr id="548" name="Google Shape;548;p22"/>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549" name="Google Shape;549;p22"/>
          <p:cNvGrpSpPr/>
          <p:nvPr/>
        </p:nvGrpSpPr>
        <p:grpSpPr>
          <a:xfrm>
            <a:off x="923082" y="5302362"/>
            <a:ext cx="5521773" cy="1346792"/>
            <a:chOff x="1139780" y="3095550"/>
            <a:chExt cx="7597820" cy="790642"/>
          </a:xfrm>
        </p:grpSpPr>
        <p:sp>
          <p:nvSpPr>
            <p:cNvPr id="550" name="Google Shape;550;p22"/>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vi-VN" sz="2800" u="none" cap="none" strike="noStrike">
                  <a:solidFill>
                    <a:srgbClr val="C00000"/>
                  </a:solidFill>
                  <a:latin typeface="Times New Roman"/>
                  <a:ea typeface="Times New Roman"/>
                  <a:cs typeface="Times New Roman"/>
                  <a:sym typeface="Times New Roman"/>
                </a:rPr>
                <a:t>C. 17</a:t>
              </a:r>
              <a:endParaRPr b="1" i="0" sz="2800" u="none" cap="none" strike="noStrike">
                <a:solidFill>
                  <a:srgbClr val="C00000"/>
                </a:solidFill>
                <a:latin typeface="Times New Roman"/>
                <a:ea typeface="Times New Roman"/>
                <a:cs typeface="Times New Roman"/>
                <a:sym typeface="Times New Roman"/>
              </a:endParaRPr>
            </a:p>
          </p:txBody>
        </p:sp>
        <p:cxnSp>
          <p:nvCxnSpPr>
            <p:cNvPr id="551" name="Google Shape;551;p22"/>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sp>
        <p:nvSpPr>
          <p:cNvPr id="552" name="Google Shape;552;p22"/>
          <p:cNvSpPr/>
          <p:nvPr/>
        </p:nvSpPr>
        <p:spPr>
          <a:xfrm>
            <a:off x="946645" y="3952477"/>
            <a:ext cx="5521775" cy="1173084"/>
          </a:xfrm>
          <a:prstGeom prst="parallelogram">
            <a:avLst>
              <a:gd fmla="val 25000" name="adj"/>
            </a:avLst>
          </a:prstGeom>
          <a:solidFill>
            <a:srgbClr val="FFFF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vi-VN" sz="2800" u="none" cap="none" strike="noStrike">
                <a:solidFill>
                  <a:srgbClr val="C00000"/>
                </a:solidFill>
                <a:latin typeface="Times New Roman"/>
                <a:ea typeface="Times New Roman"/>
                <a:cs typeface="Times New Roman"/>
                <a:sym typeface="Times New Roman"/>
              </a:rPr>
              <a:t>B. 16</a:t>
            </a:r>
            <a:endParaRPr b="1" i="0" sz="2800" u="none" cap="none" strike="noStrike">
              <a:solidFill>
                <a:srgbClr val="C00000"/>
              </a:solidFill>
              <a:latin typeface="Times New Roman"/>
              <a:ea typeface="Times New Roman"/>
              <a:cs typeface="Times New Roman"/>
              <a:sym typeface="Times New Roman"/>
            </a:endParaRPr>
          </a:p>
        </p:txBody>
      </p:sp>
      <p:pic>
        <p:nvPicPr>
          <p:cNvPr id="553" name="Google Shape;553;p22"/>
          <p:cNvPicPr preferRelativeResize="0"/>
          <p:nvPr/>
        </p:nvPicPr>
        <p:blipFill rotWithShape="1">
          <a:blip r:embed="rId6">
            <a:alphaModFix/>
          </a:blip>
          <a:srcRect b="0" l="0" r="0" t="0"/>
          <a:stretch/>
        </p:blipFill>
        <p:spPr>
          <a:xfrm>
            <a:off x="7094987" y="2267784"/>
            <a:ext cx="3359197" cy="405217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500"/>
                                        <p:tgtEl>
                                          <p:spTgt spid="516"/>
                                        </p:tgtEl>
                                      </p:cBhvr>
                                    </p:animEffect>
                                  </p:childTnLst>
                                </p:cTn>
                              </p:par>
                              <p:par>
                                <p:cTn fill="hold" nodeType="with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500"/>
                                        <p:tgtEl>
                                          <p:spTgt spid="520"/>
                                        </p:tgtEl>
                                      </p:cBhvr>
                                    </p:animEffect>
                                  </p:childTnLst>
                                </p:cTn>
                              </p:par>
                              <p:par>
                                <p:cTn fill="hold" nodeType="with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500"/>
                                        <p:tgtEl>
                                          <p:spTgt spid="5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500"/>
                                        <p:tgtEl>
                                          <p:spTgt spid="530"/>
                                        </p:tgtEl>
                                      </p:cBhvr>
                                    </p:animEffect>
                                  </p:childTnLst>
                                </p:cTn>
                              </p:par>
                              <p:par>
                                <p:cTn fill="hold" nodeType="with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500"/>
                                        <p:tgtEl>
                                          <p:spTgt spid="546"/>
                                        </p:tgtEl>
                                      </p:cBhvr>
                                    </p:animEffect>
                                  </p:childTnLst>
                                </p:cTn>
                              </p:par>
                              <p:par>
                                <p:cTn fill="hold" nodeType="with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500"/>
                                        <p:tgtEl>
                                          <p:spTgt spid="5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500"/>
                                        <p:tgtEl>
                                          <p:spTgt spid="540"/>
                                        </p:tgtEl>
                                      </p:cBhvr>
                                    </p:animEffect>
                                  </p:childTnLst>
                                </p:cTn>
                              </p:par>
                              <p:par>
                                <p:cTn fill="hold" nodeType="with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500"/>
                                        <p:tgtEl>
                                          <p:spTgt spid="5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500"/>
                                        <p:tgtEl>
                                          <p:spTgt spid="552"/>
                                        </p:tgtEl>
                                      </p:cBhvr>
                                    </p:animEffect>
                                  </p:childTnLst>
                                </p:cTn>
                              </p:par>
                              <p:par>
                                <p:cTn fill="hold" nodeType="with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500"/>
                                        <p:tgtEl>
                                          <p:spTgt spid="5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7" name="Shape 557"/>
        <p:cNvGrpSpPr/>
        <p:nvPr/>
      </p:nvGrpSpPr>
      <p:grpSpPr>
        <a:xfrm>
          <a:off x="0" y="0"/>
          <a:ext cx="0" cy="0"/>
          <a:chOff x="0" y="0"/>
          <a:chExt cx="0" cy="0"/>
        </a:xfrm>
      </p:grpSpPr>
      <p:sp>
        <p:nvSpPr>
          <p:cNvPr id="558" name="Google Shape;558;p23"/>
          <p:cNvSpPr/>
          <p:nvPr/>
        </p:nvSpPr>
        <p:spPr>
          <a:xfrm>
            <a:off x="1607425" y="178084"/>
            <a:ext cx="9674864" cy="1795190"/>
          </a:xfrm>
          <a:prstGeom prst="rect">
            <a:avLst/>
          </a:prstGeom>
          <a:solidFill>
            <a:srgbClr val="BBD6EE">
              <a:alpha val="2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vi-VN" sz="3600" u="none" cap="none" strike="noStrike">
                <a:solidFill>
                  <a:srgbClr val="002060"/>
                </a:solidFill>
                <a:latin typeface="Times New Roman"/>
                <a:ea typeface="Times New Roman"/>
                <a:cs typeface="Times New Roman"/>
                <a:sym typeface="Times New Roman"/>
              </a:rPr>
              <a:t>Nữ hoàng đế đầu tiên của Việt Nam là ai?</a:t>
            </a:r>
            <a:endParaRPr b="1" i="0" sz="3600" u="none" cap="none" strike="noStrike">
              <a:solidFill>
                <a:srgbClr val="002060"/>
              </a:solidFill>
              <a:latin typeface="Times New Roman"/>
              <a:ea typeface="Times New Roman"/>
              <a:cs typeface="Times New Roman"/>
              <a:sym typeface="Times New Roman"/>
            </a:endParaRPr>
          </a:p>
        </p:txBody>
      </p:sp>
      <p:grpSp>
        <p:nvGrpSpPr>
          <p:cNvPr id="559" name="Google Shape;559;p23"/>
          <p:cNvGrpSpPr/>
          <p:nvPr/>
        </p:nvGrpSpPr>
        <p:grpSpPr>
          <a:xfrm>
            <a:off x="932999" y="2292509"/>
            <a:ext cx="5511856" cy="1346791"/>
            <a:chOff x="1139779" y="3095550"/>
            <a:chExt cx="7597820" cy="790641"/>
          </a:xfrm>
        </p:grpSpPr>
        <p:sp>
          <p:nvSpPr>
            <p:cNvPr id="560" name="Google Shape;560;p23"/>
            <p:cNvSpPr/>
            <p:nvPr/>
          </p:nvSpPr>
          <p:spPr>
            <a:xfrm>
              <a:off x="1139779" y="3207059"/>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vi-VN" sz="2800" u="none" cap="none" strike="noStrike">
                  <a:solidFill>
                    <a:srgbClr val="C00000"/>
                  </a:solidFill>
                  <a:latin typeface="Times New Roman"/>
                  <a:ea typeface="Times New Roman"/>
                  <a:cs typeface="Times New Roman"/>
                  <a:sym typeface="Times New Roman"/>
                </a:rPr>
                <a:t>A. Lí Chiêu Hoàng</a:t>
              </a:r>
              <a:endParaRPr b="1" i="0" sz="2800" u="none" cap="none" strike="noStrike">
                <a:solidFill>
                  <a:srgbClr val="C00000"/>
                </a:solidFill>
                <a:latin typeface="Times New Roman"/>
                <a:ea typeface="Times New Roman"/>
                <a:cs typeface="Times New Roman"/>
                <a:sym typeface="Times New Roman"/>
              </a:endParaRPr>
            </a:p>
          </p:txBody>
        </p:sp>
        <p:cxnSp>
          <p:nvCxnSpPr>
            <p:cNvPr id="561" name="Google Shape;561;p23"/>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562" name="Google Shape;562;p23"/>
          <p:cNvGrpSpPr/>
          <p:nvPr/>
        </p:nvGrpSpPr>
        <p:grpSpPr>
          <a:xfrm>
            <a:off x="1358732" y="103733"/>
            <a:ext cx="470602" cy="1910485"/>
            <a:chOff x="1322576" y="181190"/>
            <a:chExt cx="387790" cy="2372165"/>
          </a:xfrm>
        </p:grpSpPr>
        <p:grpSp>
          <p:nvGrpSpPr>
            <p:cNvPr id="563" name="Google Shape;563;p23"/>
            <p:cNvGrpSpPr/>
            <p:nvPr/>
          </p:nvGrpSpPr>
          <p:grpSpPr>
            <a:xfrm>
              <a:off x="1322576" y="1227176"/>
              <a:ext cx="286946" cy="286946"/>
              <a:chOff x="505017" y="3509933"/>
              <a:chExt cx="286946" cy="286946"/>
            </a:xfrm>
          </p:grpSpPr>
          <p:sp>
            <p:nvSpPr>
              <p:cNvPr id="564" name="Google Shape;564;p23"/>
              <p:cNvSpPr/>
              <p:nvPr/>
            </p:nvSpPr>
            <p:spPr>
              <a:xfrm>
                <a:off x="505017" y="3509933"/>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5" name="Google Shape;565;p23"/>
              <p:cNvSpPr/>
              <p:nvPr/>
            </p:nvSpPr>
            <p:spPr>
              <a:xfrm>
                <a:off x="587032" y="3589268"/>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566" name="Google Shape;566;p23"/>
            <p:cNvSpPr/>
            <p:nvPr/>
          </p:nvSpPr>
          <p:spPr>
            <a:xfrm>
              <a:off x="1465654" y="181190"/>
              <a:ext cx="244712" cy="2372165"/>
            </a:xfrm>
            <a:prstGeom prst="leftBracket">
              <a:avLst>
                <a:gd fmla="val 8333" name="adj"/>
              </a:avLst>
            </a:prstGeom>
            <a:noFill/>
            <a:ln cap="flat" cmpd="sng" w="38100">
              <a:solidFill>
                <a:srgbClr val="008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67" name="Google Shape;567;p23"/>
          <p:cNvGrpSpPr/>
          <p:nvPr/>
        </p:nvGrpSpPr>
        <p:grpSpPr>
          <a:xfrm>
            <a:off x="201379" y="169920"/>
            <a:ext cx="1160630" cy="957623"/>
            <a:chOff x="83662" y="159259"/>
            <a:chExt cx="1082288" cy="1083680"/>
          </a:xfrm>
        </p:grpSpPr>
        <p:sp>
          <p:nvSpPr>
            <p:cNvPr id="568" name="Google Shape;568;p23"/>
            <p:cNvSpPr/>
            <p:nvPr/>
          </p:nvSpPr>
          <p:spPr>
            <a:xfrm>
              <a:off x="91433" y="170721"/>
              <a:ext cx="1059109" cy="1059109"/>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t/>
              </a:r>
              <a:endParaRPr b="1" i="0" sz="6000" u="none" cap="none" strike="noStrike">
                <a:solidFill>
                  <a:srgbClr val="008CF5"/>
                </a:solidFill>
                <a:latin typeface="Arial"/>
                <a:ea typeface="Arial"/>
                <a:cs typeface="Arial"/>
                <a:sym typeface="Arial"/>
              </a:endParaRPr>
            </a:p>
          </p:txBody>
        </p:sp>
        <p:pic>
          <p:nvPicPr>
            <p:cNvPr id="569" name="Google Shape;569;p23"/>
            <p:cNvPicPr preferRelativeResize="0"/>
            <p:nvPr/>
          </p:nvPicPr>
          <p:blipFill rotWithShape="1">
            <a:blip r:embed="rId4">
              <a:alphaModFix/>
            </a:blip>
            <a:srcRect b="0" l="0" r="0" t="0"/>
            <a:stretch/>
          </p:blipFill>
          <p:spPr>
            <a:xfrm>
              <a:off x="83662" y="159259"/>
              <a:ext cx="1082288" cy="1082288"/>
            </a:xfrm>
            <a:prstGeom prst="rect">
              <a:avLst/>
            </a:prstGeom>
            <a:noFill/>
            <a:ln>
              <a:noFill/>
            </a:ln>
          </p:spPr>
        </p:pic>
        <p:pic>
          <p:nvPicPr>
            <p:cNvPr id="570" name="Google Shape;570;p23"/>
            <p:cNvPicPr preferRelativeResize="0"/>
            <p:nvPr/>
          </p:nvPicPr>
          <p:blipFill rotWithShape="1">
            <a:blip r:embed="rId5">
              <a:alphaModFix/>
            </a:blip>
            <a:srcRect b="0" l="0" r="0" t="0"/>
            <a:stretch/>
          </p:blipFill>
          <p:spPr>
            <a:xfrm>
              <a:off x="140649" y="240741"/>
              <a:ext cx="757177" cy="937456"/>
            </a:xfrm>
            <a:prstGeom prst="rect">
              <a:avLst/>
            </a:prstGeom>
            <a:noFill/>
            <a:ln>
              <a:noFill/>
            </a:ln>
          </p:spPr>
        </p:pic>
        <p:sp>
          <p:nvSpPr>
            <p:cNvPr id="571" name="Google Shape;571;p23"/>
            <p:cNvSpPr txBox="1"/>
            <p:nvPr/>
          </p:nvSpPr>
          <p:spPr>
            <a:xfrm>
              <a:off x="209799" y="267725"/>
              <a:ext cx="835893" cy="9752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000"/>
                <a:buFont typeface="Arial"/>
                <a:buNone/>
              </a:pPr>
              <a:r>
                <a:rPr b="1" i="0" lang="vi-VN" sz="5000" u="none" cap="none" strike="noStrike">
                  <a:solidFill>
                    <a:srgbClr val="008CF5"/>
                  </a:solidFill>
                  <a:latin typeface="Arial"/>
                  <a:ea typeface="Arial"/>
                  <a:cs typeface="Arial"/>
                  <a:sym typeface="Arial"/>
                </a:rPr>
                <a:t>10</a:t>
              </a:r>
              <a:endParaRPr b="1" i="0" sz="5000" u="none" cap="none" strike="noStrike">
                <a:solidFill>
                  <a:srgbClr val="008CF5"/>
                </a:solidFill>
                <a:latin typeface="Arial"/>
                <a:ea typeface="Arial"/>
                <a:cs typeface="Arial"/>
                <a:sym typeface="Arial"/>
              </a:endParaRPr>
            </a:p>
          </p:txBody>
        </p:sp>
      </p:grpSp>
      <p:grpSp>
        <p:nvGrpSpPr>
          <p:cNvPr id="572" name="Google Shape;572;p23"/>
          <p:cNvGrpSpPr/>
          <p:nvPr/>
        </p:nvGrpSpPr>
        <p:grpSpPr>
          <a:xfrm>
            <a:off x="609040" y="1126313"/>
            <a:ext cx="348223" cy="1970467"/>
            <a:chOff x="471240" y="700338"/>
            <a:chExt cx="286946" cy="1841542"/>
          </a:xfrm>
        </p:grpSpPr>
        <p:cxnSp>
          <p:nvCxnSpPr>
            <p:cNvPr id="573" name="Google Shape;573;p23"/>
            <p:cNvCxnSpPr>
              <a:stCxn id="569" idx="2"/>
              <a:endCxn id="574" idx="0"/>
            </p:cNvCxnSpPr>
            <p:nvPr/>
          </p:nvCxnSpPr>
          <p:spPr>
            <a:xfrm>
              <a:off x="613512" y="700338"/>
              <a:ext cx="1200" cy="1554600"/>
            </a:xfrm>
            <a:prstGeom prst="straightConnector1">
              <a:avLst/>
            </a:prstGeom>
            <a:noFill/>
            <a:ln cap="flat" cmpd="sng" w="9525">
              <a:solidFill>
                <a:srgbClr val="008CF5"/>
              </a:solidFill>
              <a:prstDash val="solid"/>
              <a:miter lim="800000"/>
              <a:headEnd len="sm" w="sm" type="none"/>
              <a:tailEnd len="sm" w="sm" type="none"/>
            </a:ln>
          </p:spPr>
        </p:cxnSp>
        <p:grpSp>
          <p:nvGrpSpPr>
            <p:cNvPr id="575" name="Google Shape;575;p23"/>
            <p:cNvGrpSpPr/>
            <p:nvPr/>
          </p:nvGrpSpPr>
          <p:grpSpPr>
            <a:xfrm>
              <a:off x="471240" y="2254934"/>
              <a:ext cx="286946" cy="286946"/>
              <a:chOff x="452190" y="3133126"/>
              <a:chExt cx="286946" cy="286946"/>
            </a:xfrm>
          </p:grpSpPr>
          <p:sp>
            <p:nvSpPr>
              <p:cNvPr id="574" name="Google Shape;574;p23"/>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6" name="Google Shape;576;p23"/>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577" name="Google Shape;577;p23"/>
          <p:cNvGrpSpPr/>
          <p:nvPr/>
        </p:nvGrpSpPr>
        <p:grpSpPr>
          <a:xfrm>
            <a:off x="603260" y="3160809"/>
            <a:ext cx="348223" cy="1482227"/>
            <a:chOff x="471240" y="1156634"/>
            <a:chExt cx="286946" cy="1385246"/>
          </a:xfrm>
        </p:grpSpPr>
        <p:cxnSp>
          <p:nvCxnSpPr>
            <p:cNvPr id="578" name="Google Shape;578;p23"/>
            <p:cNvCxnSpPr>
              <a:endCxn id="579"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580" name="Google Shape;580;p23"/>
            <p:cNvGrpSpPr/>
            <p:nvPr/>
          </p:nvGrpSpPr>
          <p:grpSpPr>
            <a:xfrm>
              <a:off x="471240" y="2254934"/>
              <a:ext cx="286946" cy="286946"/>
              <a:chOff x="452190" y="3133126"/>
              <a:chExt cx="286946" cy="286946"/>
            </a:xfrm>
          </p:grpSpPr>
          <p:sp>
            <p:nvSpPr>
              <p:cNvPr id="579" name="Google Shape;579;p23"/>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1" name="Google Shape;581;p23"/>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582" name="Google Shape;582;p23"/>
          <p:cNvGrpSpPr/>
          <p:nvPr/>
        </p:nvGrpSpPr>
        <p:grpSpPr>
          <a:xfrm>
            <a:off x="598422" y="4709564"/>
            <a:ext cx="348223" cy="1482227"/>
            <a:chOff x="471240" y="1156634"/>
            <a:chExt cx="286946" cy="1385246"/>
          </a:xfrm>
        </p:grpSpPr>
        <p:cxnSp>
          <p:nvCxnSpPr>
            <p:cNvPr id="583" name="Google Shape;583;p23"/>
            <p:cNvCxnSpPr>
              <a:endCxn id="584" idx="0"/>
            </p:cNvCxnSpPr>
            <p:nvPr/>
          </p:nvCxnSpPr>
          <p:spPr>
            <a:xfrm>
              <a:off x="614713" y="1156634"/>
              <a:ext cx="0" cy="1098300"/>
            </a:xfrm>
            <a:prstGeom prst="straightConnector1">
              <a:avLst/>
            </a:prstGeom>
            <a:noFill/>
            <a:ln cap="flat" cmpd="sng" w="9525">
              <a:solidFill>
                <a:srgbClr val="008CF5"/>
              </a:solidFill>
              <a:prstDash val="solid"/>
              <a:miter lim="800000"/>
              <a:headEnd len="sm" w="sm" type="none"/>
              <a:tailEnd len="sm" w="sm" type="none"/>
            </a:ln>
          </p:spPr>
        </p:cxnSp>
        <p:grpSp>
          <p:nvGrpSpPr>
            <p:cNvPr id="585" name="Google Shape;585;p23"/>
            <p:cNvGrpSpPr/>
            <p:nvPr/>
          </p:nvGrpSpPr>
          <p:grpSpPr>
            <a:xfrm>
              <a:off x="471240" y="2254934"/>
              <a:ext cx="286946" cy="286946"/>
              <a:chOff x="452190" y="3133126"/>
              <a:chExt cx="286946" cy="286946"/>
            </a:xfrm>
          </p:grpSpPr>
          <p:sp>
            <p:nvSpPr>
              <p:cNvPr id="584" name="Google Shape;584;p23"/>
              <p:cNvSpPr/>
              <p:nvPr/>
            </p:nvSpPr>
            <p:spPr>
              <a:xfrm>
                <a:off x="452190" y="3133126"/>
                <a:ext cx="286946" cy="286946"/>
              </a:xfrm>
              <a:prstGeom prst="ellipse">
                <a:avLst/>
              </a:prstGeom>
              <a:solidFill>
                <a:srgbClr val="212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6" name="Google Shape;586;p23"/>
              <p:cNvSpPr/>
              <p:nvPr/>
            </p:nvSpPr>
            <p:spPr>
              <a:xfrm>
                <a:off x="531824" y="3217049"/>
                <a:ext cx="122915" cy="122915"/>
              </a:xfrm>
              <a:prstGeom prst="ellipse">
                <a:avLst/>
              </a:prstGeom>
              <a:solidFill>
                <a:srgbClr val="008C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587" name="Google Shape;587;p23"/>
          <p:cNvSpPr/>
          <p:nvPr/>
        </p:nvSpPr>
        <p:spPr>
          <a:xfrm>
            <a:off x="11112789" y="5652982"/>
            <a:ext cx="1079211" cy="1077617"/>
          </a:xfrm>
          <a:prstGeom prst="roundRect">
            <a:avLst>
              <a:gd fmla="val 16667" name="adj"/>
            </a:avLst>
          </a:prstGeom>
          <a:solidFill>
            <a:srgbClr val="2F5496"/>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Times New Roman"/>
              <a:buNone/>
            </a:pPr>
            <a:r>
              <a:rPr b="1" i="0" lang="vi-VN" sz="3200" u="none" cap="none" strike="noStrike">
                <a:solidFill>
                  <a:schemeClr val="lt1"/>
                </a:solidFill>
                <a:latin typeface="Times New Roman"/>
                <a:ea typeface="Times New Roman"/>
                <a:cs typeface="Times New Roman"/>
                <a:sym typeface="Times New Roman"/>
              </a:rPr>
              <a:t>Đáp án</a:t>
            </a:r>
            <a:endParaRPr b="1" i="0" sz="3200" u="none" cap="none" strike="noStrike">
              <a:solidFill>
                <a:schemeClr val="lt1"/>
              </a:solidFill>
              <a:latin typeface="Times New Roman"/>
              <a:ea typeface="Times New Roman"/>
              <a:cs typeface="Times New Roman"/>
              <a:sym typeface="Times New Roman"/>
            </a:endParaRPr>
          </a:p>
        </p:txBody>
      </p:sp>
      <p:grpSp>
        <p:nvGrpSpPr>
          <p:cNvPr id="588" name="Google Shape;588;p23"/>
          <p:cNvGrpSpPr/>
          <p:nvPr/>
        </p:nvGrpSpPr>
        <p:grpSpPr>
          <a:xfrm>
            <a:off x="951009" y="3755845"/>
            <a:ext cx="5493847" cy="1346792"/>
            <a:chOff x="1139780" y="3095550"/>
            <a:chExt cx="7597820" cy="790642"/>
          </a:xfrm>
        </p:grpSpPr>
        <p:sp>
          <p:nvSpPr>
            <p:cNvPr id="589" name="Google Shape;589;p23"/>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vi-VN" sz="2800" u="none" cap="none" strike="noStrike">
                  <a:solidFill>
                    <a:srgbClr val="C00000"/>
                  </a:solidFill>
                  <a:latin typeface="Times New Roman"/>
                  <a:ea typeface="Times New Roman"/>
                  <a:cs typeface="Times New Roman"/>
                  <a:sym typeface="Times New Roman"/>
                </a:rPr>
                <a:t>B. Ỷ Lan Nguyên Phi</a:t>
              </a:r>
              <a:endParaRPr b="1" i="0" sz="2800" u="none" cap="none" strike="noStrike">
                <a:solidFill>
                  <a:srgbClr val="C00000"/>
                </a:solidFill>
                <a:latin typeface="Times New Roman"/>
                <a:ea typeface="Times New Roman"/>
                <a:cs typeface="Times New Roman"/>
                <a:sym typeface="Times New Roman"/>
              </a:endParaRPr>
            </a:p>
          </p:txBody>
        </p:sp>
        <p:cxnSp>
          <p:nvCxnSpPr>
            <p:cNvPr id="590" name="Google Shape;590;p23"/>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grpSp>
        <p:nvGrpSpPr>
          <p:cNvPr id="591" name="Google Shape;591;p23"/>
          <p:cNvGrpSpPr/>
          <p:nvPr/>
        </p:nvGrpSpPr>
        <p:grpSpPr>
          <a:xfrm>
            <a:off x="923082" y="5302362"/>
            <a:ext cx="5521773" cy="1346792"/>
            <a:chOff x="1139780" y="3095550"/>
            <a:chExt cx="7597820" cy="790642"/>
          </a:xfrm>
        </p:grpSpPr>
        <p:sp>
          <p:nvSpPr>
            <p:cNvPr id="592" name="Google Shape;592;p23"/>
            <p:cNvSpPr/>
            <p:nvPr/>
          </p:nvSpPr>
          <p:spPr>
            <a:xfrm>
              <a:off x="1139780" y="3207060"/>
              <a:ext cx="7597820" cy="679132"/>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vi-VN" sz="2800" u="none" cap="none" strike="noStrike">
                  <a:solidFill>
                    <a:srgbClr val="C00000"/>
                  </a:solidFill>
                  <a:latin typeface="Times New Roman"/>
                  <a:ea typeface="Times New Roman"/>
                  <a:cs typeface="Times New Roman"/>
                  <a:sym typeface="Times New Roman"/>
                </a:rPr>
                <a:t>C. Đặng Thị Huệ</a:t>
              </a:r>
              <a:endParaRPr b="1" i="0" sz="2800" u="none" cap="none" strike="noStrike">
                <a:solidFill>
                  <a:srgbClr val="C00000"/>
                </a:solidFill>
                <a:latin typeface="Times New Roman"/>
                <a:ea typeface="Times New Roman"/>
                <a:cs typeface="Times New Roman"/>
                <a:sym typeface="Times New Roman"/>
              </a:endParaRPr>
            </a:p>
          </p:txBody>
        </p:sp>
        <p:cxnSp>
          <p:nvCxnSpPr>
            <p:cNvPr id="593" name="Google Shape;593;p23"/>
            <p:cNvCxnSpPr/>
            <p:nvPr/>
          </p:nvCxnSpPr>
          <p:spPr>
            <a:xfrm>
              <a:off x="3609975" y="3095550"/>
              <a:ext cx="4410075" cy="0"/>
            </a:xfrm>
            <a:prstGeom prst="straightConnector1">
              <a:avLst/>
            </a:prstGeom>
            <a:noFill/>
            <a:ln cap="flat" cmpd="sng" w="9525">
              <a:solidFill>
                <a:srgbClr val="008CF5"/>
              </a:solidFill>
              <a:prstDash val="solid"/>
              <a:miter lim="800000"/>
              <a:headEnd len="sm" w="sm" type="none"/>
              <a:tailEnd len="sm" w="sm" type="none"/>
            </a:ln>
          </p:spPr>
        </p:cxnSp>
      </p:grpSp>
      <p:sp>
        <p:nvSpPr>
          <p:cNvPr id="594" name="Google Shape;594;p23"/>
          <p:cNvSpPr/>
          <p:nvPr/>
        </p:nvSpPr>
        <p:spPr>
          <a:xfrm>
            <a:off x="923080" y="2466216"/>
            <a:ext cx="5521775" cy="1173084"/>
          </a:xfrm>
          <a:prstGeom prst="parallelogram">
            <a:avLst>
              <a:gd fmla="val 25000" name="adj"/>
            </a:avLst>
          </a:prstGeom>
          <a:solidFill>
            <a:srgbClr val="FFFF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vi-VN" sz="2800" u="none" cap="none" strike="noStrike">
                <a:solidFill>
                  <a:srgbClr val="C00000"/>
                </a:solidFill>
                <a:latin typeface="Times New Roman"/>
                <a:ea typeface="Times New Roman"/>
                <a:cs typeface="Times New Roman"/>
                <a:sym typeface="Times New Roman"/>
              </a:rPr>
              <a:t>A. Lí Chiêu Hoàng</a:t>
            </a:r>
            <a:endParaRPr b="1" i="0" sz="2800" u="none" cap="none" strike="noStrike">
              <a:solidFill>
                <a:srgbClr val="C00000"/>
              </a:solidFill>
              <a:latin typeface="Times New Roman"/>
              <a:ea typeface="Times New Roman"/>
              <a:cs typeface="Times New Roman"/>
              <a:sym typeface="Times New Roman"/>
            </a:endParaRPr>
          </a:p>
        </p:txBody>
      </p:sp>
      <p:pic>
        <p:nvPicPr>
          <p:cNvPr id="595" name="Google Shape;595;p23"/>
          <p:cNvPicPr preferRelativeResize="0"/>
          <p:nvPr/>
        </p:nvPicPr>
        <p:blipFill rotWithShape="1">
          <a:blip r:embed="rId6">
            <a:alphaModFix/>
          </a:blip>
          <a:srcRect b="0" l="0" r="0" t="0"/>
          <a:stretch/>
        </p:blipFill>
        <p:spPr>
          <a:xfrm>
            <a:off x="7510463" y="2212213"/>
            <a:ext cx="2828925" cy="3440770"/>
          </a:xfrm>
          <a:prstGeom prst="rect">
            <a:avLst/>
          </a:prstGeom>
          <a:noFill/>
          <a:ln>
            <a:noFill/>
          </a:ln>
        </p:spPr>
      </p:pic>
      <p:sp>
        <p:nvSpPr>
          <p:cNvPr id="596" name="Google Shape;596;p23"/>
          <p:cNvSpPr/>
          <p:nvPr/>
        </p:nvSpPr>
        <p:spPr>
          <a:xfrm>
            <a:off x="7510463" y="5720410"/>
            <a:ext cx="2813740" cy="444084"/>
          </a:xfrm>
          <a:prstGeom prst="roundRect">
            <a:avLst>
              <a:gd fmla="val 30702" name="adj"/>
            </a:avLst>
          </a:prstGeom>
          <a:solidFill>
            <a:schemeClr val="accent1"/>
          </a:solidFill>
          <a:ln>
            <a:noFill/>
          </a:ln>
          <a:effectLst>
            <a:outerShdw blurRad="279400" rotWithShape="0" algn="tl" dir="2700000" dist="635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600"/>
              <a:buFont typeface="Arial"/>
              <a:buNone/>
            </a:pPr>
            <a:r>
              <a:rPr b="1" i="0" lang="vi-VN" sz="2600" u="none" cap="none" strike="noStrike">
                <a:solidFill>
                  <a:schemeClr val="lt1"/>
                </a:solidFill>
                <a:latin typeface="Times New Roman"/>
                <a:ea typeface="Times New Roman"/>
                <a:cs typeface="Times New Roman"/>
                <a:sym typeface="Times New Roman"/>
              </a:rPr>
              <a:t>Ảnh minh họa</a:t>
            </a:r>
            <a:endParaRPr b="1" i="0" sz="2600" u="none" cap="none" strike="noStrike">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500"/>
                                        <p:tgtEl>
                                          <p:spTgt spid="558"/>
                                        </p:tgtEl>
                                      </p:cBhvr>
                                    </p:animEffect>
                                  </p:childTnLst>
                                </p:cTn>
                              </p:par>
                              <p:par>
                                <p:cTn fill="hold" nodeType="with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500"/>
                                        <p:tgtEl>
                                          <p:spTgt spid="562"/>
                                        </p:tgtEl>
                                      </p:cBhvr>
                                    </p:animEffect>
                                  </p:childTnLst>
                                </p:cTn>
                              </p:par>
                              <p:par>
                                <p:cTn fill="hold" nodeType="with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500"/>
                                        <p:tgtEl>
                                          <p:spTgt spid="5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500"/>
                                        <p:tgtEl>
                                          <p:spTgt spid="572"/>
                                        </p:tgtEl>
                                      </p:cBhvr>
                                    </p:animEffect>
                                  </p:childTnLst>
                                </p:cTn>
                              </p:par>
                              <p:par>
                                <p:cTn fill="hold" nodeType="with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500"/>
                                        <p:tgtEl>
                                          <p:spTgt spid="5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500"/>
                                        <p:tgtEl>
                                          <p:spTgt spid="588"/>
                                        </p:tgtEl>
                                      </p:cBhvr>
                                    </p:animEffect>
                                  </p:childTnLst>
                                </p:cTn>
                              </p:par>
                              <p:par>
                                <p:cTn fill="hold" nodeType="with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500"/>
                                        <p:tgtEl>
                                          <p:spTgt spid="5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500"/>
                                        <p:tgtEl>
                                          <p:spTgt spid="582"/>
                                        </p:tgtEl>
                                      </p:cBhvr>
                                    </p:animEffect>
                                  </p:childTnLst>
                                </p:cTn>
                              </p:par>
                              <p:par>
                                <p:cTn fill="hold" nodeType="with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500"/>
                                        <p:tgtEl>
                                          <p:spTgt spid="5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500"/>
                                        <p:tgtEl>
                                          <p:spTgt spid="594"/>
                                        </p:tgtEl>
                                      </p:cBhvr>
                                    </p:animEffect>
                                  </p:childTnLst>
                                </p:cTn>
                              </p:par>
                              <p:par>
                                <p:cTn fill="hold" nodeType="with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500"/>
                                        <p:tgtEl>
                                          <p:spTgt spid="596"/>
                                        </p:tgtEl>
                                      </p:cBhvr>
                                    </p:animEffect>
                                  </p:childTnLst>
                                </p:cTn>
                              </p:par>
                              <p:par>
                                <p:cTn fill="hold" nodeType="with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500"/>
                                        <p:tgtEl>
                                          <p:spTgt spid="5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0" name="Shape 600"/>
        <p:cNvGrpSpPr/>
        <p:nvPr/>
      </p:nvGrpSpPr>
      <p:grpSpPr>
        <a:xfrm>
          <a:off x="0" y="0"/>
          <a:ext cx="0" cy="0"/>
          <a:chOff x="0" y="0"/>
          <a:chExt cx="0" cy="0"/>
        </a:xfrm>
      </p:grpSpPr>
      <p:sp>
        <p:nvSpPr>
          <p:cNvPr id="601" name="Google Shape;601;p24"/>
          <p:cNvSpPr/>
          <p:nvPr/>
        </p:nvSpPr>
        <p:spPr>
          <a:xfrm>
            <a:off x="3300945" y="2031164"/>
            <a:ext cx="6071891" cy="259757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1" i="0" sz="2700" u="none" cap="none" strike="noStrike">
              <a:solidFill>
                <a:schemeClr val="dk1"/>
              </a:solidFill>
              <a:latin typeface="Times New Roman"/>
              <a:ea typeface="Times New Roman"/>
              <a:cs typeface="Times New Roman"/>
              <a:sym typeface="Times New Roman"/>
            </a:endParaRPr>
          </a:p>
        </p:txBody>
      </p:sp>
      <p:sp>
        <p:nvSpPr>
          <p:cNvPr id="602" name="Google Shape;602;p24"/>
          <p:cNvSpPr/>
          <p:nvPr/>
        </p:nvSpPr>
        <p:spPr>
          <a:xfrm>
            <a:off x="2867776" y="2031164"/>
            <a:ext cx="5892949" cy="23083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vi-VN" sz="4800" u="none" cap="none" strike="noStrike">
                <a:solidFill>
                  <a:srgbClr val="002060"/>
                </a:solidFill>
                <a:latin typeface="Times New Roman"/>
                <a:ea typeface="Times New Roman"/>
                <a:cs typeface="Times New Roman"/>
                <a:sym typeface="Times New Roman"/>
              </a:rPr>
              <a:t>TỔNG KẾT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rPr b="1" i="0" lang="vi-VN" sz="4800" u="none" cap="none" strike="noStrike">
                <a:solidFill>
                  <a:srgbClr val="002060"/>
                </a:solidFill>
                <a:latin typeface="Times New Roman"/>
                <a:ea typeface="Times New Roman"/>
                <a:cs typeface="Times New Roman"/>
                <a:sym typeface="Times New Roman"/>
              </a:rPr>
              <a:t>ĐÁNH GIÁ</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rPr b="1" i="0" lang="vi-VN" sz="4800" u="none" cap="none" strike="noStrike">
                <a:solidFill>
                  <a:srgbClr val="002060"/>
                </a:solidFill>
                <a:latin typeface="Times New Roman"/>
                <a:ea typeface="Times New Roman"/>
                <a:cs typeface="Times New Roman"/>
                <a:sym typeface="Times New Roman"/>
              </a:rPr>
              <a:t>GIAO NHIỆM VỤ</a:t>
            </a:r>
            <a:endParaRPr b="1" i="0" sz="4500" u="none" cap="none" strike="noStrike">
              <a:solidFill>
                <a:srgbClr val="00206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2000"/>
                                        <p:tgtEl>
                                          <p:spTgt spid="6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sp>
        <p:nvSpPr>
          <p:cNvPr id="100" name="Google Shape;100;p3"/>
          <p:cNvSpPr/>
          <p:nvPr/>
        </p:nvSpPr>
        <p:spPr>
          <a:xfrm>
            <a:off x="4994347" y="1031281"/>
            <a:ext cx="4763803" cy="432426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500"/>
              <a:buFont typeface="Arial"/>
              <a:buNone/>
            </a:pPr>
            <a:r>
              <a:rPr b="1" i="0" lang="vi-VN" sz="5500" u="none" cap="none" strike="noStrike">
                <a:solidFill>
                  <a:srgbClr val="C00000"/>
                </a:solidFill>
                <a:latin typeface="Book Antiqua"/>
                <a:ea typeface="Book Antiqua"/>
                <a:cs typeface="Book Antiqua"/>
                <a:sym typeface="Book Antiqua"/>
              </a:rPr>
              <a:t>Thể hiện quan điểm về vai trò của phụ nữ trong xã hội hiện đại</a:t>
            </a:r>
            <a:endParaRPr b="1" i="0" sz="5500" u="none" cap="none" strike="noStrike">
              <a:solidFill>
                <a:srgbClr val="C00000"/>
              </a:solidFill>
              <a:latin typeface="Book Antiqua"/>
              <a:ea typeface="Book Antiqua"/>
              <a:cs typeface="Book Antiqua"/>
              <a:sym typeface="Book Antiqu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grpSp>
        <p:nvGrpSpPr>
          <p:cNvPr id="105" name="Google Shape;105;p4"/>
          <p:cNvGrpSpPr/>
          <p:nvPr/>
        </p:nvGrpSpPr>
        <p:grpSpPr>
          <a:xfrm rot="5400000">
            <a:off x="2097443" y="-706583"/>
            <a:ext cx="1814163" cy="4588930"/>
            <a:chOff x="1295400" y="2735298"/>
            <a:chExt cx="1753450" cy="1851566"/>
          </a:xfrm>
        </p:grpSpPr>
        <p:grpSp>
          <p:nvGrpSpPr>
            <p:cNvPr id="106" name="Google Shape;106;p4"/>
            <p:cNvGrpSpPr/>
            <p:nvPr/>
          </p:nvGrpSpPr>
          <p:grpSpPr>
            <a:xfrm>
              <a:off x="1295400" y="2786058"/>
              <a:ext cx="1753450" cy="1751017"/>
              <a:chOff x="1823" y="2371"/>
              <a:chExt cx="1801" cy="1801"/>
            </a:xfrm>
          </p:grpSpPr>
          <p:sp>
            <p:nvSpPr>
              <p:cNvPr id="107" name="Google Shape;107;p4"/>
              <p:cNvSpPr/>
              <p:nvPr/>
            </p:nvSpPr>
            <p:spPr>
              <a:xfrm>
                <a:off x="1823" y="2371"/>
                <a:ext cx="1801" cy="1801"/>
              </a:xfrm>
              <a:prstGeom prst="ellipse">
                <a:avLst/>
              </a:prstGeom>
              <a:solidFill>
                <a:srgbClr val="00B0F0">
                  <a:alpha val="474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lt1"/>
                  </a:solidFill>
                  <a:latin typeface="Cambria"/>
                  <a:ea typeface="Cambria"/>
                  <a:cs typeface="Cambria"/>
                  <a:sym typeface="Cambria"/>
                </a:endParaRPr>
              </a:p>
            </p:txBody>
          </p:sp>
          <p:sp>
            <p:nvSpPr>
              <p:cNvPr id="108" name="Google Shape;108;p4"/>
              <p:cNvSpPr/>
              <p:nvPr/>
            </p:nvSpPr>
            <p:spPr>
              <a:xfrm>
                <a:off x="1945" y="2493"/>
                <a:ext cx="1556" cy="1556"/>
              </a:xfrm>
              <a:prstGeom prst="ellipse">
                <a:avLst/>
              </a:prstGeom>
              <a:solidFill>
                <a:srgbClr val="F2F2F2"/>
              </a:solidFill>
              <a:ln cap="flat" cmpd="sng"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lt1"/>
                  </a:solidFill>
                  <a:latin typeface="Cambria"/>
                  <a:ea typeface="Cambria"/>
                  <a:cs typeface="Cambria"/>
                  <a:sym typeface="Cambria"/>
                </a:endParaRPr>
              </a:p>
            </p:txBody>
          </p:sp>
        </p:grpSp>
        <p:sp>
          <p:nvSpPr>
            <p:cNvPr id="109" name="Google Shape;109;p4"/>
            <p:cNvSpPr txBox="1"/>
            <p:nvPr/>
          </p:nvSpPr>
          <p:spPr>
            <a:xfrm rot="-5400000">
              <a:off x="1245855" y="3087397"/>
              <a:ext cx="1851566" cy="114736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00"/>
                <a:buFont typeface="Arial"/>
                <a:buNone/>
              </a:pPr>
              <a:r>
                <a:rPr b="1" i="0" lang="vi-VN" sz="3500" u="none" cap="none" strike="noStrike">
                  <a:solidFill>
                    <a:srgbClr val="FF0000"/>
                  </a:solidFill>
                  <a:latin typeface="Cambria"/>
                  <a:ea typeface="Cambria"/>
                  <a:cs typeface="Cambria"/>
                  <a:sym typeface="Cambria"/>
                </a:rPr>
                <a:t>Thảo luận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500"/>
                <a:buFont typeface="Arial"/>
                <a:buNone/>
              </a:pPr>
              <a:r>
                <a:rPr b="1" i="0" lang="vi-VN" sz="3500" u="none" cap="none" strike="noStrike">
                  <a:solidFill>
                    <a:srgbClr val="FF0000"/>
                  </a:solidFill>
                  <a:latin typeface="Cambria"/>
                  <a:ea typeface="Cambria"/>
                  <a:cs typeface="Cambria"/>
                  <a:sym typeface="Cambria"/>
                </a:rPr>
                <a:t>nhóm</a:t>
              </a:r>
              <a:endParaRPr b="1" i="0" sz="3500" u="none" cap="none" strike="noStrike">
                <a:solidFill>
                  <a:srgbClr val="FF0000"/>
                </a:solidFill>
                <a:latin typeface="Cambria"/>
                <a:ea typeface="Cambria"/>
                <a:cs typeface="Cambria"/>
                <a:sym typeface="Cambria"/>
              </a:endParaRPr>
            </a:p>
          </p:txBody>
        </p:sp>
      </p:grpSp>
      <p:pic>
        <p:nvPicPr>
          <p:cNvPr id="110" name="Google Shape;110;p4"/>
          <p:cNvPicPr preferRelativeResize="0"/>
          <p:nvPr/>
        </p:nvPicPr>
        <p:blipFill rotWithShape="1">
          <a:blip r:embed="rId4">
            <a:alphaModFix/>
          </a:blip>
          <a:srcRect b="0" l="0" r="0" t="0"/>
          <a:stretch/>
        </p:blipFill>
        <p:spPr>
          <a:xfrm>
            <a:off x="1196287" y="1891740"/>
            <a:ext cx="3846285" cy="3821457"/>
          </a:xfrm>
          <a:prstGeom prst="rect">
            <a:avLst/>
          </a:prstGeom>
          <a:noFill/>
          <a:ln>
            <a:noFill/>
          </a:ln>
        </p:spPr>
      </p:pic>
      <p:sp>
        <p:nvSpPr>
          <p:cNvPr id="111" name="Google Shape;111;p4"/>
          <p:cNvSpPr/>
          <p:nvPr/>
        </p:nvSpPr>
        <p:spPr>
          <a:xfrm>
            <a:off x="5357046" y="1748055"/>
            <a:ext cx="6050913" cy="3167482"/>
          </a:xfrm>
          <a:prstGeom prst="roundRect">
            <a:avLst>
              <a:gd fmla="val 9260" name="adj"/>
            </a:avLst>
          </a:prstGeom>
          <a:solidFill>
            <a:schemeClr val="lt1"/>
          </a:solidFill>
          <a:ln>
            <a:noFill/>
          </a:ln>
          <a:effectLst>
            <a:outerShdw blurRad="279400" rotWithShape="0" algn="tl" dir="2700000" dist="635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12" name="Google Shape;112;p4"/>
          <p:cNvSpPr txBox="1"/>
          <p:nvPr/>
        </p:nvSpPr>
        <p:spPr>
          <a:xfrm>
            <a:off x="5473160" y="2392312"/>
            <a:ext cx="5934799" cy="255454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vi-VN" sz="4000" u="none" cap="none" strike="noStrike">
                <a:solidFill>
                  <a:srgbClr val="002060"/>
                </a:solidFill>
                <a:latin typeface="Times New Roman"/>
                <a:ea typeface="Times New Roman"/>
                <a:cs typeface="Times New Roman"/>
                <a:sym typeface="Times New Roman"/>
              </a:rPr>
              <a:t>Thảo luận nhóm để đưa ra suy nghĩ, cảm nhận, lập luận về một số quan điểm sau:</a:t>
            </a:r>
            <a:endParaRPr b="0" i="0" sz="4000" u="none" cap="none" strike="noStrike">
              <a:solidFill>
                <a:srgbClr val="002060"/>
              </a:solidFill>
              <a:latin typeface="Times New Roman"/>
              <a:ea typeface="Times New Roman"/>
              <a:cs typeface="Times New Roman"/>
              <a:sym typeface="Times New Roman"/>
            </a:endParaRPr>
          </a:p>
        </p:txBody>
      </p:sp>
      <p:sp>
        <p:nvSpPr>
          <p:cNvPr id="113" name="Google Shape;113;p4"/>
          <p:cNvSpPr/>
          <p:nvPr/>
        </p:nvSpPr>
        <p:spPr>
          <a:xfrm>
            <a:off x="5770702" y="1640016"/>
            <a:ext cx="5223599" cy="632868"/>
          </a:xfrm>
          <a:prstGeom prst="roundRect">
            <a:avLst>
              <a:gd fmla="val 30702" name="adj"/>
            </a:avLst>
          </a:prstGeom>
          <a:solidFill>
            <a:schemeClr val="accent1"/>
          </a:solidFill>
          <a:ln>
            <a:noFill/>
          </a:ln>
          <a:effectLst>
            <a:outerShdw blurRad="279400" rotWithShape="0" algn="tl" dir="2700000" dist="635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vi-VN" sz="3600" u="none" cap="none" strike="noStrike">
                <a:solidFill>
                  <a:schemeClr val="lt1"/>
                </a:solidFill>
                <a:latin typeface="Times New Roman"/>
                <a:ea typeface="Times New Roman"/>
                <a:cs typeface="Times New Roman"/>
                <a:sym typeface="Times New Roman"/>
              </a:rPr>
              <a:t>Nhiệm vụ</a:t>
            </a:r>
            <a:endParaRPr b="0" i="0" sz="1400" u="none" cap="none" strike="noStrike">
              <a:solidFill>
                <a:srgbClr val="000000"/>
              </a:solidFill>
              <a:latin typeface="Arial"/>
              <a:ea typeface="Arial"/>
              <a:cs typeface="Arial"/>
              <a:sym typeface="Arial"/>
            </a:endParaRPr>
          </a:p>
        </p:txBody>
      </p:sp>
      <p:pic>
        <p:nvPicPr>
          <p:cNvPr id="114" name="Google Shape;114;p4"/>
          <p:cNvPicPr preferRelativeResize="0"/>
          <p:nvPr/>
        </p:nvPicPr>
        <p:blipFill rotWithShape="1">
          <a:blip r:embed="rId5">
            <a:alphaModFix/>
          </a:blip>
          <a:srcRect b="0" l="0" r="0" t="0"/>
          <a:stretch/>
        </p:blipFill>
        <p:spPr>
          <a:xfrm rot="1807149">
            <a:off x="11050771" y="591416"/>
            <a:ext cx="714375" cy="1295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 name="Shape 118"/>
        <p:cNvGrpSpPr/>
        <p:nvPr/>
      </p:nvGrpSpPr>
      <p:grpSpPr>
        <a:xfrm>
          <a:off x="0" y="0"/>
          <a:ext cx="0" cy="0"/>
          <a:chOff x="0" y="0"/>
          <a:chExt cx="0" cy="0"/>
        </a:xfrm>
      </p:grpSpPr>
      <p:sp>
        <p:nvSpPr>
          <p:cNvPr id="119" name="Google Shape;119;p5"/>
          <p:cNvSpPr/>
          <p:nvPr/>
        </p:nvSpPr>
        <p:spPr>
          <a:xfrm>
            <a:off x="1308942" y="631592"/>
            <a:ext cx="10469076" cy="1128826"/>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Cambria"/>
              <a:ea typeface="Cambria"/>
              <a:cs typeface="Cambria"/>
              <a:sym typeface="Cambria"/>
            </a:endParaRPr>
          </a:p>
        </p:txBody>
      </p:sp>
      <p:sp>
        <p:nvSpPr>
          <p:cNvPr id="120" name="Google Shape;120;p5"/>
          <p:cNvSpPr/>
          <p:nvPr/>
        </p:nvSpPr>
        <p:spPr>
          <a:xfrm>
            <a:off x="1736270" y="690888"/>
            <a:ext cx="9202044" cy="9541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1" i="0" lang="vi-VN" sz="2800" u="none" cap="none" strike="noStrike">
                <a:solidFill>
                  <a:srgbClr val="002060"/>
                </a:solidFill>
                <a:latin typeface="Cambria"/>
                <a:ea typeface="Cambria"/>
                <a:cs typeface="Cambria"/>
                <a:sym typeface="Cambria"/>
              </a:rPr>
              <a:t>Người phụ nữ hiện đại không thể tách rời trọng trách gia đình và sự cống hiến cho xã hội.</a:t>
            </a:r>
            <a:endParaRPr b="1" i="1" sz="2800" u="none" cap="none" strike="noStrike">
              <a:solidFill>
                <a:srgbClr val="002060"/>
              </a:solidFill>
              <a:latin typeface="Cambria"/>
              <a:ea typeface="Cambria"/>
              <a:cs typeface="Cambria"/>
              <a:sym typeface="Cambria"/>
            </a:endParaRPr>
          </a:p>
        </p:txBody>
      </p:sp>
      <p:sp>
        <p:nvSpPr>
          <p:cNvPr id="121" name="Google Shape;121;p5"/>
          <p:cNvSpPr/>
          <p:nvPr/>
        </p:nvSpPr>
        <p:spPr>
          <a:xfrm>
            <a:off x="903510" y="811414"/>
            <a:ext cx="827321" cy="744283"/>
          </a:xfrm>
          <a:prstGeom prst="diamond">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rPr b="1" i="0" lang="vi-VN" sz="2700" u="none" cap="none" strike="noStrike">
                <a:solidFill>
                  <a:schemeClr val="lt1"/>
                </a:solidFill>
                <a:latin typeface="Cambria"/>
                <a:ea typeface="Cambria"/>
                <a:cs typeface="Cambria"/>
                <a:sym typeface="Cambria"/>
              </a:rPr>
              <a:t>1</a:t>
            </a:r>
            <a:endParaRPr b="1" i="0" sz="2700" u="none" cap="none" strike="noStrike">
              <a:solidFill>
                <a:schemeClr val="lt1"/>
              </a:solidFill>
              <a:latin typeface="Cambria"/>
              <a:ea typeface="Cambria"/>
              <a:cs typeface="Cambria"/>
              <a:sym typeface="Cambria"/>
            </a:endParaRPr>
          </a:p>
        </p:txBody>
      </p:sp>
      <p:sp>
        <p:nvSpPr>
          <p:cNvPr id="122" name="Google Shape;122;p5"/>
          <p:cNvSpPr/>
          <p:nvPr/>
        </p:nvSpPr>
        <p:spPr>
          <a:xfrm>
            <a:off x="1308942" y="1984980"/>
            <a:ext cx="10469076" cy="1128826"/>
          </a:xfrm>
          <a:prstGeom prst="rect">
            <a:avLst/>
          </a:prstGeom>
          <a:solidFill>
            <a:schemeClr val="lt1"/>
          </a:solidFill>
          <a:ln cap="flat" cmpd="sng" w="127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Cambria"/>
              <a:ea typeface="Cambria"/>
              <a:cs typeface="Cambria"/>
              <a:sym typeface="Cambria"/>
            </a:endParaRPr>
          </a:p>
        </p:txBody>
      </p:sp>
      <p:sp>
        <p:nvSpPr>
          <p:cNvPr id="123" name="Google Shape;123;p5"/>
          <p:cNvSpPr/>
          <p:nvPr/>
        </p:nvSpPr>
        <p:spPr>
          <a:xfrm>
            <a:off x="1736270" y="2044276"/>
            <a:ext cx="9202044" cy="9541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1" i="0" lang="vi-VN" sz="2800" u="none" cap="none" strike="noStrike">
                <a:solidFill>
                  <a:srgbClr val="C00000"/>
                </a:solidFill>
                <a:latin typeface="Cambria"/>
                <a:ea typeface="Cambria"/>
                <a:cs typeface="Cambria"/>
                <a:sym typeface="Cambria"/>
              </a:rPr>
              <a:t>Phụ nữ hiện đại có vai trò to lớn, vị trí quan trọng đối với sự phát triển của xã hội</a:t>
            </a:r>
            <a:endParaRPr b="1" i="1" sz="2800" u="none" cap="none" strike="noStrike">
              <a:solidFill>
                <a:srgbClr val="C00000"/>
              </a:solidFill>
              <a:latin typeface="Cambria"/>
              <a:ea typeface="Cambria"/>
              <a:cs typeface="Cambria"/>
              <a:sym typeface="Cambria"/>
            </a:endParaRPr>
          </a:p>
        </p:txBody>
      </p:sp>
      <p:sp>
        <p:nvSpPr>
          <p:cNvPr id="124" name="Google Shape;124;p5"/>
          <p:cNvSpPr/>
          <p:nvPr/>
        </p:nvSpPr>
        <p:spPr>
          <a:xfrm>
            <a:off x="903510" y="2151154"/>
            <a:ext cx="827321" cy="744283"/>
          </a:xfrm>
          <a:prstGeom prst="diamond">
            <a:avLst/>
          </a:pr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rPr b="1" i="0" lang="vi-VN" sz="2700" u="none" cap="none" strike="noStrike">
                <a:solidFill>
                  <a:schemeClr val="lt1"/>
                </a:solidFill>
                <a:latin typeface="Cambria"/>
                <a:ea typeface="Cambria"/>
                <a:cs typeface="Cambria"/>
                <a:sym typeface="Cambria"/>
              </a:rPr>
              <a:t>2</a:t>
            </a:r>
            <a:endParaRPr b="1" i="0" sz="2700" u="none" cap="none" strike="noStrike">
              <a:solidFill>
                <a:schemeClr val="lt1"/>
              </a:solidFill>
              <a:latin typeface="Cambria"/>
              <a:ea typeface="Cambria"/>
              <a:cs typeface="Cambria"/>
              <a:sym typeface="Cambria"/>
            </a:endParaRPr>
          </a:p>
        </p:txBody>
      </p:sp>
      <p:sp>
        <p:nvSpPr>
          <p:cNvPr id="125" name="Google Shape;125;p5"/>
          <p:cNvSpPr txBox="1"/>
          <p:nvPr/>
        </p:nvSpPr>
        <p:spPr>
          <a:xfrm>
            <a:off x="4535771" y="3463570"/>
            <a:ext cx="7242247" cy="3083889"/>
          </a:xfrm>
          <a:prstGeom prst="rect">
            <a:avLst/>
          </a:prstGeom>
          <a:solidFill>
            <a:schemeClr val="lt1"/>
          </a:solidFill>
          <a:ln>
            <a:noFill/>
          </a:ln>
        </p:spPr>
        <p:txBody>
          <a:bodyPr anchorCtr="0" anchor="t" bIns="45700" lIns="91400" spcFirstLastPara="1" rIns="91400" wrap="square" tIns="45700">
            <a:spAutoFit/>
          </a:bodyPr>
          <a:lstStyle/>
          <a:p>
            <a:pPr indent="-571500" lvl="0" marL="571500" marR="0" rtl="0" algn="just">
              <a:lnSpc>
                <a:spcPct val="120000"/>
              </a:lnSpc>
              <a:spcBef>
                <a:spcPts val="0"/>
              </a:spcBef>
              <a:spcAft>
                <a:spcPts val="0"/>
              </a:spcAft>
              <a:buClr>
                <a:srgbClr val="7030A0"/>
              </a:buClr>
              <a:buSzPts val="2700"/>
              <a:buFont typeface="Noto Sans Symbols"/>
              <a:buChar char="▪"/>
            </a:pPr>
            <a:r>
              <a:rPr b="1" i="1" lang="vi-VN" sz="2700" u="none" cap="none" strike="noStrike">
                <a:solidFill>
                  <a:srgbClr val="7030A0"/>
                </a:solidFill>
                <a:latin typeface="Times New Roman"/>
                <a:ea typeface="Times New Roman"/>
                <a:cs typeface="Times New Roman"/>
                <a:sym typeface="Times New Roman"/>
              </a:rPr>
              <a:t>Em đồng ý hay phản đối quan điểm trên?</a:t>
            </a:r>
            <a:endParaRPr b="1" i="1" sz="2700" u="none" cap="none" strike="noStrike">
              <a:solidFill>
                <a:srgbClr val="7030A0"/>
              </a:solidFill>
              <a:latin typeface="Times New Roman"/>
              <a:ea typeface="Times New Roman"/>
              <a:cs typeface="Times New Roman"/>
              <a:sym typeface="Times New Roman"/>
            </a:endParaRPr>
          </a:p>
          <a:p>
            <a:pPr indent="-400050" lvl="0" marL="571500" marR="0" rtl="0" algn="just">
              <a:lnSpc>
                <a:spcPct val="120000"/>
              </a:lnSpc>
              <a:spcBef>
                <a:spcPts val="0"/>
              </a:spcBef>
              <a:spcAft>
                <a:spcPts val="0"/>
              </a:spcAft>
              <a:buClr>
                <a:schemeClr val="dk1"/>
              </a:buClr>
              <a:buSzPts val="2700"/>
              <a:buFont typeface="Noto Sans Symbols"/>
              <a:buNone/>
            </a:pPr>
            <a:r>
              <a:t/>
            </a:r>
            <a:endParaRPr b="1" i="1" sz="2700" u="none" cap="none" strike="noStrike">
              <a:solidFill>
                <a:srgbClr val="7030A0"/>
              </a:solidFill>
              <a:latin typeface="Times New Roman"/>
              <a:ea typeface="Times New Roman"/>
              <a:cs typeface="Times New Roman"/>
              <a:sym typeface="Times New Roman"/>
            </a:endParaRPr>
          </a:p>
          <a:p>
            <a:pPr indent="-571500" lvl="0" marL="571500" marR="0" rtl="0" algn="just">
              <a:lnSpc>
                <a:spcPct val="120000"/>
              </a:lnSpc>
              <a:spcBef>
                <a:spcPts val="0"/>
              </a:spcBef>
              <a:spcAft>
                <a:spcPts val="0"/>
              </a:spcAft>
              <a:buClr>
                <a:srgbClr val="7030A0"/>
              </a:buClr>
              <a:buSzPts val="2700"/>
              <a:buFont typeface="Noto Sans Symbols"/>
              <a:buChar char="▪"/>
            </a:pPr>
            <a:r>
              <a:rPr b="1" i="1" lang="vi-VN" sz="2700" u="none" cap="none" strike="noStrike">
                <a:solidFill>
                  <a:srgbClr val="7030A0"/>
                </a:solidFill>
                <a:latin typeface="Times New Roman"/>
                <a:ea typeface="Times New Roman"/>
                <a:cs typeface="Times New Roman"/>
                <a:sym typeface="Times New Roman"/>
              </a:rPr>
              <a:t>Lý do phản đối hoặc đồng tình?</a:t>
            </a:r>
            <a:endParaRPr b="1" i="1" sz="2700" u="none" cap="none" strike="noStrike">
              <a:solidFill>
                <a:srgbClr val="7030A0"/>
              </a:solidFill>
              <a:latin typeface="Times New Roman"/>
              <a:ea typeface="Times New Roman"/>
              <a:cs typeface="Times New Roman"/>
              <a:sym typeface="Times New Roman"/>
            </a:endParaRPr>
          </a:p>
          <a:p>
            <a:pPr indent="-400050" lvl="0" marL="571500" marR="0" rtl="0" algn="just">
              <a:lnSpc>
                <a:spcPct val="120000"/>
              </a:lnSpc>
              <a:spcBef>
                <a:spcPts val="0"/>
              </a:spcBef>
              <a:spcAft>
                <a:spcPts val="0"/>
              </a:spcAft>
              <a:buClr>
                <a:schemeClr val="dk1"/>
              </a:buClr>
              <a:buSzPts val="2700"/>
              <a:buFont typeface="Noto Sans Symbols"/>
              <a:buNone/>
            </a:pPr>
            <a:r>
              <a:t/>
            </a:r>
            <a:endParaRPr b="1" i="1" sz="2700" u="none" cap="none" strike="noStrike">
              <a:solidFill>
                <a:srgbClr val="7030A0"/>
              </a:solidFill>
              <a:latin typeface="Times New Roman"/>
              <a:ea typeface="Times New Roman"/>
              <a:cs typeface="Times New Roman"/>
              <a:sym typeface="Times New Roman"/>
            </a:endParaRPr>
          </a:p>
          <a:p>
            <a:pPr indent="-571500" lvl="0" marL="571500" marR="0" rtl="0" algn="just">
              <a:lnSpc>
                <a:spcPct val="120000"/>
              </a:lnSpc>
              <a:spcBef>
                <a:spcPts val="0"/>
              </a:spcBef>
              <a:spcAft>
                <a:spcPts val="0"/>
              </a:spcAft>
              <a:buClr>
                <a:srgbClr val="7030A0"/>
              </a:buClr>
              <a:buSzPts val="2700"/>
              <a:buFont typeface="Noto Sans Symbols"/>
              <a:buChar char="▪"/>
            </a:pPr>
            <a:r>
              <a:rPr b="1" i="1" lang="vi-VN" sz="2700" u="none" cap="none" strike="noStrike">
                <a:solidFill>
                  <a:srgbClr val="7030A0"/>
                </a:solidFill>
                <a:latin typeface="Times New Roman"/>
                <a:ea typeface="Times New Roman"/>
                <a:cs typeface="Times New Roman"/>
                <a:sym typeface="Times New Roman"/>
              </a:rPr>
              <a:t>Đưa ra các lý lẽ, dẫn chứng thuyết phục chứng minh cho ý kiến của mình.</a:t>
            </a:r>
            <a:endParaRPr b="1" i="1" sz="2700" u="none" cap="none" strike="noStrike">
              <a:solidFill>
                <a:srgbClr val="7030A0"/>
              </a:solidFill>
              <a:latin typeface="Times New Roman"/>
              <a:ea typeface="Times New Roman"/>
              <a:cs typeface="Times New Roman"/>
              <a:sym typeface="Times New Roman"/>
            </a:endParaRPr>
          </a:p>
        </p:txBody>
      </p:sp>
      <p:pic>
        <p:nvPicPr>
          <p:cNvPr id="126" name="Google Shape;126;p5"/>
          <p:cNvPicPr preferRelativeResize="0"/>
          <p:nvPr/>
        </p:nvPicPr>
        <p:blipFill rotWithShape="1">
          <a:blip r:embed="rId4">
            <a:alphaModFix/>
          </a:blip>
          <a:srcRect b="0" l="0" r="0" t="0"/>
          <a:stretch/>
        </p:blipFill>
        <p:spPr>
          <a:xfrm>
            <a:off x="761372" y="3779272"/>
            <a:ext cx="3424253" cy="245248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20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20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2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20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2000"/>
                                        <p:tgtEl>
                                          <p:spTgt spid="123"/>
                                        </p:tgtEl>
                                      </p:cBhvr>
                                    </p:animEffec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2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0" st="0"/>
                                            </p:txEl>
                                          </p:spTgt>
                                        </p:tgtEl>
                                        <p:attrNameLst>
                                          <p:attrName>style.visibility</p:attrName>
                                        </p:attrNameLst>
                                      </p:cBhvr>
                                      <p:to>
                                        <p:strVal val="visible"/>
                                      </p:to>
                                    </p:set>
                                    <p:animEffect filter="fade" transition="in">
                                      <p:cBhvr>
                                        <p:cTn dur="500"/>
                                        <p:tgtEl>
                                          <p:spTgt spid="1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1" st="1"/>
                                            </p:txEl>
                                          </p:spTgt>
                                        </p:tgtEl>
                                        <p:attrNameLst>
                                          <p:attrName>style.visibility</p:attrName>
                                        </p:attrNameLst>
                                      </p:cBhvr>
                                      <p:to>
                                        <p:strVal val="visible"/>
                                      </p:to>
                                    </p:set>
                                    <p:animEffect filter="fade" transition="in">
                                      <p:cBhvr>
                                        <p:cTn dur="500"/>
                                        <p:tgtEl>
                                          <p:spTgt spid="1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2" st="2"/>
                                            </p:txEl>
                                          </p:spTgt>
                                        </p:tgtEl>
                                        <p:attrNameLst>
                                          <p:attrName>style.visibility</p:attrName>
                                        </p:attrNameLst>
                                      </p:cBhvr>
                                      <p:to>
                                        <p:strVal val="visible"/>
                                      </p:to>
                                    </p:set>
                                    <p:animEffect filter="fade" transition="in">
                                      <p:cBhvr>
                                        <p:cTn dur="500"/>
                                        <p:tgtEl>
                                          <p:spTgt spid="12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3" st="3"/>
                                            </p:txEl>
                                          </p:spTgt>
                                        </p:tgtEl>
                                        <p:attrNameLst>
                                          <p:attrName>style.visibility</p:attrName>
                                        </p:attrNameLst>
                                      </p:cBhvr>
                                      <p:to>
                                        <p:strVal val="visible"/>
                                      </p:to>
                                    </p:set>
                                    <p:animEffect filter="fade" transition="in">
                                      <p:cBhvr>
                                        <p:cTn dur="500"/>
                                        <p:tgtEl>
                                          <p:spTgt spid="12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4" st="4"/>
                                            </p:txEl>
                                          </p:spTgt>
                                        </p:tgtEl>
                                        <p:attrNameLst>
                                          <p:attrName>style.visibility</p:attrName>
                                        </p:attrNameLst>
                                      </p:cBhvr>
                                      <p:to>
                                        <p:strVal val="visible"/>
                                      </p:to>
                                    </p:set>
                                    <p:animEffect filter="fade" transition="in">
                                      <p:cBhvr>
                                        <p:cTn dur="500"/>
                                        <p:tgtEl>
                                          <p:spTgt spid="12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 name="Shape 130"/>
        <p:cNvGrpSpPr/>
        <p:nvPr/>
      </p:nvGrpSpPr>
      <p:grpSpPr>
        <a:xfrm>
          <a:off x="0" y="0"/>
          <a:ext cx="0" cy="0"/>
          <a:chOff x="0" y="0"/>
          <a:chExt cx="0" cy="0"/>
        </a:xfrm>
      </p:grpSpPr>
      <p:sp>
        <p:nvSpPr>
          <p:cNvPr id="131" name="Google Shape;131;p6"/>
          <p:cNvSpPr/>
          <p:nvPr/>
        </p:nvSpPr>
        <p:spPr>
          <a:xfrm>
            <a:off x="645429" y="833873"/>
            <a:ext cx="6396816" cy="4925482"/>
          </a:xfrm>
          <a:prstGeom prst="roundRect">
            <a:avLst>
              <a:gd fmla="val 9260" name="adj"/>
            </a:avLst>
          </a:prstGeom>
          <a:solidFill>
            <a:schemeClr val="lt1"/>
          </a:solidFill>
          <a:ln cap="flat" cmpd="sng" w="28575">
            <a:solidFill>
              <a:srgbClr val="00B050"/>
            </a:solidFill>
            <a:prstDash val="dash"/>
            <a:miter lim="800000"/>
            <a:headEnd len="sm" w="sm" type="none"/>
            <a:tailEnd len="sm" w="sm" type="none"/>
          </a:ln>
          <a:effectLst>
            <a:outerShdw blurRad="279400" rotWithShape="0" algn="tl" dir="2700000" dist="63500">
              <a:srgbClr val="000000">
                <a:alpha val="40000"/>
              </a:srgbClr>
            </a:outerShdw>
          </a:effectLst>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3000"/>
              <a:buFont typeface="Arial"/>
              <a:buNone/>
            </a:pPr>
            <a:r>
              <a:rPr b="0" i="0" lang="vi-VN" sz="3000" u="none" cap="none" strike="noStrike">
                <a:solidFill>
                  <a:srgbClr val="002060"/>
                </a:solidFill>
                <a:latin typeface="Cambria"/>
                <a:ea typeface="Cambria"/>
                <a:cs typeface="Cambria"/>
                <a:sym typeface="Cambria"/>
              </a:rPr>
              <a:t>Dù xã hội có hiện đại và phát triển, vai trò của người phụ nữ trong gia đình không thể tách rời và xóa bỏ. Nếu gia đình được coi là tế bào của xã hội thì người phụ nữ được coi là hạt nhân của tế bào này. Vai trò của người phụ nữ trong gia đình được thể hiện ở vai trò làm vợ và thiên chức làm mẹ.</a:t>
            </a:r>
            <a:endParaRPr b="0" i="0" sz="3000" u="none" cap="none" strike="noStrike">
              <a:solidFill>
                <a:srgbClr val="002060"/>
              </a:solidFill>
              <a:latin typeface="Cambria"/>
              <a:ea typeface="Cambria"/>
              <a:cs typeface="Cambria"/>
              <a:sym typeface="Cambria"/>
            </a:endParaRPr>
          </a:p>
        </p:txBody>
      </p:sp>
      <p:pic>
        <p:nvPicPr>
          <p:cNvPr id="132" name="Google Shape;132;p6"/>
          <p:cNvPicPr preferRelativeResize="0"/>
          <p:nvPr/>
        </p:nvPicPr>
        <p:blipFill rotWithShape="1">
          <a:blip r:embed="rId4">
            <a:alphaModFix/>
          </a:blip>
          <a:srcRect b="0" l="0" r="0" t="0"/>
          <a:stretch/>
        </p:blipFill>
        <p:spPr>
          <a:xfrm rot="-1082224">
            <a:off x="8233693" y="3185309"/>
            <a:ext cx="2733675" cy="3048000"/>
          </a:xfrm>
          <a:prstGeom prst="rect">
            <a:avLst/>
          </a:prstGeom>
          <a:noFill/>
          <a:ln>
            <a:noFill/>
          </a:ln>
        </p:spPr>
      </p:pic>
      <p:pic>
        <p:nvPicPr>
          <p:cNvPr id="133" name="Google Shape;133;p6"/>
          <p:cNvPicPr preferRelativeResize="0"/>
          <p:nvPr/>
        </p:nvPicPr>
        <p:blipFill rotWithShape="1">
          <a:blip r:embed="rId5">
            <a:alphaModFix/>
          </a:blip>
          <a:srcRect b="0" l="0" r="0" t="0"/>
          <a:stretch/>
        </p:blipFill>
        <p:spPr>
          <a:xfrm rot="1897491">
            <a:off x="7977879" y="217198"/>
            <a:ext cx="2766309" cy="288769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20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2000"/>
                                        <p:tgtEl>
                                          <p:spTgt spid="132"/>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2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7" name="Shape 137"/>
        <p:cNvGrpSpPr/>
        <p:nvPr/>
      </p:nvGrpSpPr>
      <p:grpSpPr>
        <a:xfrm>
          <a:off x="0" y="0"/>
          <a:ext cx="0" cy="0"/>
          <a:chOff x="0" y="0"/>
          <a:chExt cx="0" cy="0"/>
        </a:xfrm>
      </p:grpSpPr>
      <p:sp>
        <p:nvSpPr>
          <p:cNvPr id="138" name="Google Shape;138;p7"/>
          <p:cNvSpPr/>
          <p:nvPr/>
        </p:nvSpPr>
        <p:spPr>
          <a:xfrm>
            <a:off x="645429" y="327546"/>
            <a:ext cx="6396816" cy="6254086"/>
          </a:xfrm>
          <a:prstGeom prst="roundRect">
            <a:avLst>
              <a:gd fmla="val 9260" name="adj"/>
            </a:avLst>
          </a:prstGeom>
          <a:solidFill>
            <a:schemeClr val="lt1"/>
          </a:solidFill>
          <a:ln cap="flat" cmpd="sng" w="28575">
            <a:solidFill>
              <a:srgbClr val="00B050"/>
            </a:solidFill>
            <a:prstDash val="dash"/>
            <a:miter lim="800000"/>
            <a:headEnd len="sm" w="sm" type="none"/>
            <a:tailEnd len="sm" w="sm" type="none"/>
          </a:ln>
          <a:effectLst>
            <a:outerShdw blurRad="279400" rotWithShape="0" algn="tl" dir="2700000" dist="63500">
              <a:srgbClr val="000000">
                <a:alpha val="40000"/>
              </a:srgbClr>
            </a:outerShdw>
          </a:effectLst>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3000"/>
              <a:buFont typeface="Arial"/>
              <a:buNone/>
            </a:pPr>
            <a:r>
              <a:rPr b="0" i="0" lang="vi-VN" sz="3000" u="none" cap="none" strike="noStrike">
                <a:solidFill>
                  <a:srgbClr val="002060"/>
                </a:solidFill>
                <a:latin typeface="Cambria"/>
                <a:ea typeface="Cambria"/>
                <a:cs typeface="Cambria"/>
                <a:sym typeface="Cambria"/>
              </a:rPr>
              <a:t>Trong thời đại mới, bên cạnh vai trò làm vợ, làm mẹ trong gia đình, người phụ nữ còn tiếp tục khẳng định và phát huy vai trò của mình đối với sự phát triển của xã hội, tích cực tham gia vào các hoạt động xã hội. Họ đã không ngừng nghiên cứu, trau dồi tri thức và không ít người đã đạt đến những địa vị rất cao trong mọi lĩnh vực. Ngày càng có nhiều người trở thành nhà lãnh đạo, nhà khoa học nổi tiếng, nhà quản lý năng động.</a:t>
            </a:r>
            <a:endParaRPr b="0" i="0" sz="3000" u="none" cap="none" strike="noStrike">
              <a:solidFill>
                <a:srgbClr val="002060"/>
              </a:solidFill>
              <a:latin typeface="Cambria"/>
              <a:ea typeface="Cambria"/>
              <a:cs typeface="Cambria"/>
              <a:sym typeface="Cambria"/>
            </a:endParaRPr>
          </a:p>
        </p:txBody>
      </p:sp>
      <p:pic>
        <p:nvPicPr>
          <p:cNvPr id="139" name="Google Shape;139;p7"/>
          <p:cNvPicPr preferRelativeResize="0"/>
          <p:nvPr/>
        </p:nvPicPr>
        <p:blipFill rotWithShape="1">
          <a:blip r:embed="rId4">
            <a:alphaModFix/>
          </a:blip>
          <a:srcRect b="0" l="0" r="0" t="0"/>
          <a:stretch/>
        </p:blipFill>
        <p:spPr>
          <a:xfrm rot="801925">
            <a:off x="7825512" y="468180"/>
            <a:ext cx="2971754" cy="3252550"/>
          </a:xfrm>
          <a:prstGeom prst="rect">
            <a:avLst/>
          </a:prstGeom>
          <a:noFill/>
          <a:ln>
            <a:noFill/>
          </a:ln>
        </p:spPr>
      </p:pic>
      <p:pic>
        <p:nvPicPr>
          <p:cNvPr id="140" name="Google Shape;140;p7"/>
          <p:cNvPicPr preferRelativeResize="0"/>
          <p:nvPr/>
        </p:nvPicPr>
        <p:blipFill rotWithShape="1">
          <a:blip r:embed="rId5">
            <a:alphaModFix/>
          </a:blip>
          <a:srcRect b="0" l="0" r="0" t="0"/>
          <a:stretch/>
        </p:blipFill>
        <p:spPr>
          <a:xfrm>
            <a:off x="7892163" y="3562067"/>
            <a:ext cx="3240789" cy="301956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2000"/>
                                        <p:tgtEl>
                                          <p:spTgt spid="138"/>
                                        </p:tgtEl>
                                      </p:cBhvr>
                                    </p:animEffect>
                                  </p:childTnLst>
                                </p:cTn>
                              </p:par>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2000"/>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2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4" name="Shape 144"/>
        <p:cNvGrpSpPr/>
        <p:nvPr/>
      </p:nvGrpSpPr>
      <p:grpSpPr>
        <a:xfrm>
          <a:off x="0" y="0"/>
          <a:ext cx="0" cy="0"/>
          <a:chOff x="0" y="0"/>
          <a:chExt cx="0" cy="0"/>
        </a:xfrm>
      </p:grpSpPr>
      <p:sp>
        <p:nvSpPr>
          <p:cNvPr id="145" name="Google Shape;145;p8"/>
          <p:cNvSpPr/>
          <p:nvPr/>
        </p:nvSpPr>
        <p:spPr>
          <a:xfrm>
            <a:off x="645429" y="327546"/>
            <a:ext cx="6396816" cy="6254086"/>
          </a:xfrm>
          <a:prstGeom prst="roundRect">
            <a:avLst>
              <a:gd fmla="val 9260" name="adj"/>
            </a:avLst>
          </a:prstGeom>
          <a:solidFill>
            <a:schemeClr val="lt1"/>
          </a:solidFill>
          <a:ln cap="flat" cmpd="sng" w="28575">
            <a:solidFill>
              <a:srgbClr val="00B050"/>
            </a:solidFill>
            <a:prstDash val="dash"/>
            <a:miter lim="800000"/>
            <a:headEnd len="sm" w="sm" type="none"/>
            <a:tailEnd len="sm" w="sm" type="none"/>
          </a:ln>
          <a:effectLst>
            <a:outerShdw blurRad="279400" rotWithShape="0" algn="tl" dir="2700000" dist="63500">
              <a:srgbClr val="000000">
                <a:alpha val="40000"/>
              </a:srgbClr>
            </a:outerShdw>
          </a:effectLst>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3000"/>
              <a:buFont typeface="Arial"/>
              <a:buNone/>
            </a:pPr>
            <a:r>
              <a:rPr b="0" i="0" lang="vi-VN" sz="3000" u="none" cap="none" strike="noStrike">
                <a:solidFill>
                  <a:srgbClr val="002060"/>
                </a:solidFill>
                <a:latin typeface="Cambria"/>
                <a:ea typeface="Cambria"/>
                <a:cs typeface="Cambria"/>
                <a:sym typeface="Cambria"/>
              </a:rPr>
              <a:t>Tuy nhiên, trọng trách đặt lên vai người phụ nữ là rất nặng nề. Hiện nay, nhờ có sự hỗ trợ của thành tựu khoa học kỹ thuật hiện đại đã phần nào giúp người phụ nữ giảm bớt sức lao động của họ trong công việc gia đình nhưng về cơ bản phụ nữ vẫn là người làm chính công việc nhà, từ việc bếp núc tới việc dạy dỗ con cái, chăm lo đời sống tinh thần cho các thành viên trong gia đình.</a:t>
            </a:r>
            <a:endParaRPr b="0" i="0" sz="3000" u="none" cap="none" strike="noStrike">
              <a:solidFill>
                <a:srgbClr val="002060"/>
              </a:solidFill>
              <a:latin typeface="Cambria"/>
              <a:ea typeface="Cambria"/>
              <a:cs typeface="Cambria"/>
              <a:sym typeface="Cambria"/>
            </a:endParaRPr>
          </a:p>
        </p:txBody>
      </p:sp>
      <p:pic>
        <p:nvPicPr>
          <p:cNvPr id="146" name="Google Shape;146;p8"/>
          <p:cNvPicPr preferRelativeResize="0"/>
          <p:nvPr/>
        </p:nvPicPr>
        <p:blipFill rotWithShape="1">
          <a:blip r:embed="rId4">
            <a:alphaModFix/>
          </a:blip>
          <a:srcRect b="0" l="0" r="0" t="0"/>
          <a:stretch/>
        </p:blipFill>
        <p:spPr>
          <a:xfrm>
            <a:off x="7520699" y="1280046"/>
            <a:ext cx="4386356" cy="353761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2000"/>
                                        <p:tgtEl>
                                          <p:spTgt spid="145"/>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2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0" name="Shape 150"/>
        <p:cNvGrpSpPr/>
        <p:nvPr/>
      </p:nvGrpSpPr>
      <p:grpSpPr>
        <a:xfrm>
          <a:off x="0" y="0"/>
          <a:ext cx="0" cy="0"/>
          <a:chOff x="0" y="0"/>
          <a:chExt cx="0" cy="0"/>
        </a:xfrm>
      </p:grpSpPr>
      <p:sp>
        <p:nvSpPr>
          <p:cNvPr id="151" name="Google Shape;151;p9"/>
          <p:cNvSpPr/>
          <p:nvPr/>
        </p:nvSpPr>
        <p:spPr>
          <a:xfrm>
            <a:off x="645429" y="327546"/>
            <a:ext cx="6396816" cy="6254086"/>
          </a:xfrm>
          <a:prstGeom prst="roundRect">
            <a:avLst>
              <a:gd fmla="val 9260" name="adj"/>
            </a:avLst>
          </a:prstGeom>
          <a:solidFill>
            <a:schemeClr val="lt1"/>
          </a:solidFill>
          <a:ln cap="flat" cmpd="sng" w="28575">
            <a:solidFill>
              <a:srgbClr val="00B050"/>
            </a:solidFill>
            <a:prstDash val="dash"/>
            <a:miter lim="800000"/>
            <a:headEnd len="sm" w="sm" type="none"/>
            <a:tailEnd len="sm" w="sm" type="none"/>
          </a:ln>
          <a:effectLst>
            <a:outerShdw blurRad="279400" rotWithShape="0" algn="tl" dir="2700000" dist="63500">
              <a:srgbClr val="000000">
                <a:alpha val="40000"/>
              </a:srgbClr>
            </a:outerShdw>
          </a:effectLst>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3000"/>
              <a:buFont typeface="Arial"/>
              <a:buNone/>
            </a:pPr>
            <a:r>
              <a:rPr b="0" i="0" lang="vi-VN" sz="3000" u="none" cap="none" strike="noStrike">
                <a:solidFill>
                  <a:srgbClr val="002060"/>
                </a:solidFill>
                <a:latin typeface="Cambria"/>
                <a:ea typeface="Cambria"/>
                <a:cs typeface="Cambria"/>
                <a:sym typeface="Cambria"/>
              </a:rPr>
              <a:t>Các thành viên trong gia đình và xã hội cũng cần tạo điều kiện để phụ nữ có thời gian học tập, tham gia các hoạt động xã hội, có thời gian nghỉ ngơi, vui chơi, giải trí, chăm sóc sức khỏe để vừa thực hiện tốt vai trò của mình trong gia đình vừa đóng góp ngày càng nhiều cho xã hội.</a:t>
            </a:r>
            <a:endParaRPr b="0" i="0" sz="3000" u="none" cap="none" strike="noStrike">
              <a:solidFill>
                <a:srgbClr val="002060"/>
              </a:solidFill>
              <a:latin typeface="Cambria"/>
              <a:ea typeface="Cambria"/>
              <a:cs typeface="Cambria"/>
              <a:sym typeface="Cambria"/>
            </a:endParaRPr>
          </a:p>
        </p:txBody>
      </p:sp>
      <p:pic>
        <p:nvPicPr>
          <p:cNvPr id="152" name="Google Shape;152;p9"/>
          <p:cNvPicPr preferRelativeResize="0"/>
          <p:nvPr/>
        </p:nvPicPr>
        <p:blipFill rotWithShape="1">
          <a:blip r:embed="rId4">
            <a:alphaModFix/>
          </a:blip>
          <a:srcRect b="0" l="0" r="0" t="0"/>
          <a:stretch/>
        </p:blipFill>
        <p:spPr>
          <a:xfrm>
            <a:off x="7613318" y="600325"/>
            <a:ext cx="4023410" cy="2729729"/>
          </a:xfrm>
          <a:prstGeom prst="rect">
            <a:avLst/>
          </a:prstGeom>
          <a:noFill/>
          <a:ln>
            <a:noFill/>
          </a:ln>
        </p:spPr>
      </p:pic>
      <p:pic>
        <p:nvPicPr>
          <p:cNvPr id="153" name="Google Shape;153;p9"/>
          <p:cNvPicPr preferRelativeResize="0"/>
          <p:nvPr/>
        </p:nvPicPr>
        <p:blipFill rotWithShape="1">
          <a:blip r:embed="rId5">
            <a:alphaModFix/>
          </a:blip>
          <a:srcRect b="0" l="0" r="0" t="0"/>
          <a:stretch/>
        </p:blipFill>
        <p:spPr>
          <a:xfrm>
            <a:off x="7613318" y="3659945"/>
            <a:ext cx="4023410" cy="2486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2018-05-10T00:06:18Z</dcterms:created>
  <dc:creator>vvxel</dc:creator>
</cp:coreProperties>
</file>